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9" r:id="rId6"/>
    <p:sldId id="276" r:id="rId7"/>
    <p:sldId id="270" r:id="rId8"/>
    <p:sldId id="271" r:id="rId9"/>
    <p:sldId id="275" r:id="rId10"/>
    <p:sldId id="277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5BFB7"/>
    <a:srgbClr val="507C7B"/>
    <a:srgbClr val="529C85"/>
    <a:srgbClr val="BDE9E7"/>
    <a:srgbClr val="404040"/>
    <a:srgbClr val="EEFAFF"/>
    <a:srgbClr val="FFEFD6"/>
    <a:srgbClr val="C0C4C1"/>
    <a:srgbClr val="DD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496635262449527E-2"/>
          <c:y val="3.8278597496300235E-2"/>
          <c:w val="0.97039030955585459"/>
          <c:h val="0.9234428050073995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198430224"/>
        <c:axId val="198431856"/>
      </c:barChart>
      <c:catAx>
        <c:axId val="198430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431856"/>
        <c:crosses val="autoZero"/>
        <c:auto val="1"/>
        <c:lblAlgn val="ctr"/>
        <c:lblOffset val="100"/>
        <c:noMultiLvlLbl val="0"/>
      </c:catAx>
      <c:valAx>
        <c:axId val="1984318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843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2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990849" y="1231582"/>
            <a:ext cx="8334375" cy="4531043"/>
            <a:chOff x="314325" y="285751"/>
            <a:chExt cx="11563350" cy="6286499"/>
          </a:xfrm>
          <a:effectLst>
            <a:outerShdw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0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8"/>
          <p:cNvGrpSpPr>
            <a:grpSpLocks noChangeAspect="1"/>
          </p:cNvGrpSpPr>
          <p:nvPr/>
        </p:nvGrpSpPr>
        <p:grpSpPr bwMode="auto">
          <a:xfrm>
            <a:off x="853596" y="210483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853596" y="3626787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47" name="Group 8"/>
          <p:cNvGrpSpPr>
            <a:grpSpLocks noChangeAspect="1"/>
          </p:cNvGrpSpPr>
          <p:nvPr/>
        </p:nvGrpSpPr>
        <p:grpSpPr bwMode="auto">
          <a:xfrm>
            <a:off x="853596" y="5120166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16163" y="4276111"/>
            <a:ext cx="1848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202010866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박진웅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프로그램 구현 및 디버깅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6162" y="5708021"/>
            <a:ext cx="1848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202010927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최민준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제안서 작성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163" y="2741842"/>
            <a:ext cx="1848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202010854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김혜린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발표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62668" y="1228715"/>
            <a:ext cx="19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202010837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권동균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프로그램 설계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grpSp>
        <p:nvGrpSpPr>
          <p:cNvPr id="56" name="Group 8"/>
          <p:cNvGrpSpPr>
            <a:grpSpLocks noChangeAspect="1"/>
          </p:cNvGrpSpPr>
          <p:nvPr/>
        </p:nvGrpSpPr>
        <p:grpSpPr bwMode="auto">
          <a:xfrm>
            <a:off x="853596" y="62070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48029" y="3161352"/>
            <a:ext cx="3020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자판기</a:t>
            </a:r>
          </a:p>
        </p:txBody>
      </p:sp>
    </p:spTree>
    <p:extLst>
      <p:ext uri="{BB962C8B-B14F-4D97-AF65-F5344CB8AC3E}">
        <p14:creationId xmlns:p14="http://schemas.microsoft.com/office/powerpoint/2010/main" val="298232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149049" y="153867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게임 설명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647191" y="1025771"/>
            <a:ext cx="4588111" cy="5086594"/>
          </a:xfrm>
          <a:prstGeom prst="rect">
            <a:avLst/>
          </a:prstGeom>
          <a:solidFill>
            <a:srgbClr val="DDDDD8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032" y="1530619"/>
            <a:ext cx="4239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번을 선택하면 소유하고 있는 코인 현황을 알 수 있음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번을 선택하면 코인이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소진되지 않은 상태이더라도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종료 가능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24" y="1530619"/>
            <a:ext cx="4914900" cy="20345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03" y="3393831"/>
            <a:ext cx="2791774" cy="27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9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기대 효과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59" y="975714"/>
            <a:ext cx="1423016" cy="14230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043" y="1951786"/>
            <a:ext cx="2092264" cy="2092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36" y="3820479"/>
            <a:ext cx="2751771" cy="275177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7191" y="1074616"/>
            <a:ext cx="7381896" cy="5086594"/>
          </a:xfrm>
          <a:prstGeom prst="rect">
            <a:avLst/>
          </a:prstGeom>
          <a:solidFill>
            <a:srgbClr val="DDDDD8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262" y="1951786"/>
            <a:ext cx="6757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프로그램은 사람들에게 네트워크의 제약 없이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어디에서든 게임을 할 수 있게 해주며 재미뿐만     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아니라 만족감도 줄 수 있다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숫자 게임을 통해 컴퓨터가 생각해낸 숫자를 추측하면 </a:t>
            </a:r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추론력을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높힐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수 있고 거북이 피하기 게임을 통해 순발력을 </a:t>
            </a:r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높힐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수 있다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69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5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600575" y="3263970"/>
            <a:ext cx="299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 </a:t>
            </a:r>
            <a:r>
              <a:rPr lang="en-US" altLang="ko-KR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94543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목차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663119" y="1327455"/>
            <a:ext cx="10646467" cy="459849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04040"/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3887" y="1565030"/>
            <a:ext cx="52361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기획 배경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설명 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 효과</a:t>
            </a:r>
          </a:p>
        </p:txBody>
      </p:sp>
      <p:grpSp>
        <p:nvGrpSpPr>
          <p:cNvPr id="26" name="Group 8"/>
          <p:cNvGrpSpPr>
            <a:grpSpLocks noChangeAspect="1"/>
          </p:cNvGrpSpPr>
          <p:nvPr/>
        </p:nvGrpSpPr>
        <p:grpSpPr bwMode="auto">
          <a:xfrm>
            <a:off x="3702304" y="2071433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31" name="Group 8"/>
          <p:cNvGrpSpPr>
            <a:grpSpLocks noChangeAspect="1"/>
          </p:cNvGrpSpPr>
          <p:nvPr/>
        </p:nvGrpSpPr>
        <p:grpSpPr bwMode="auto">
          <a:xfrm>
            <a:off x="3702304" y="3334533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36" name="Group 8"/>
          <p:cNvGrpSpPr>
            <a:grpSpLocks noChangeAspect="1"/>
          </p:cNvGrpSpPr>
          <p:nvPr/>
        </p:nvGrpSpPr>
        <p:grpSpPr bwMode="auto">
          <a:xfrm>
            <a:off x="3702304" y="4506841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33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85751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프로젝트 기획 배경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차트 6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377950" y="1472610"/>
          <a:ext cx="9436100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2065" y="1515154"/>
            <a:ext cx="10207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과거에는 사람들이 단순하고 활동적인 게임을 많이 하였지만 현대사회로 오면서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게임을 컴퓨터로 하는 경우가 많아지고 있습니다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요즘은 게임의 종류가 다양하고 그래픽도 화려하지만 규칙이 복잡하여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한번에 이해하기 쉽지 않고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네트워크 연결이 있어야만 게임을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즐길 수 있는 경우가 많습니다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따라서 저희는 네트워크를 활용하지 않아도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쉽고 재미있게 할 수 있는 게임을 개발했습니다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31" y="3235632"/>
            <a:ext cx="2803837" cy="2803837"/>
          </a:xfrm>
          <a:prstGeom prst="rect">
            <a:avLst/>
          </a:prstGeom>
        </p:spPr>
      </p:pic>
      <p:sp>
        <p:nvSpPr>
          <p:cNvPr id="4" name="&quot;없음&quot; 기호 3"/>
          <p:cNvSpPr/>
          <p:nvPr/>
        </p:nvSpPr>
        <p:spPr>
          <a:xfrm>
            <a:off x="9514628" y="4759694"/>
            <a:ext cx="1413037" cy="1342554"/>
          </a:xfrm>
          <a:prstGeom prst="noSmoking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27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32997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게임 설명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647191" y="1025771"/>
            <a:ext cx="4588111" cy="5086594"/>
          </a:xfrm>
          <a:prstGeom prst="rect">
            <a:avLst/>
          </a:prstGeom>
          <a:solidFill>
            <a:srgbClr val="DDDDD8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68" y="1318755"/>
            <a:ext cx="5539740" cy="2887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7158" y="2536626"/>
            <a:ext cx="4255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코인을 넣는다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게임을 선택한다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한번에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코인 소모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코인이 다 떨어지면 게임 종료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68" y="4340274"/>
            <a:ext cx="5532120" cy="1295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03" y="1415536"/>
            <a:ext cx="1098733" cy="1098733"/>
          </a:xfrm>
          <a:prstGeom prst="rect">
            <a:avLst/>
          </a:prstGeom>
        </p:spPr>
      </p:pic>
      <p:sp>
        <p:nvSpPr>
          <p:cNvPr id="7" name="순서도: 연결자 6"/>
          <p:cNvSpPr/>
          <p:nvPr/>
        </p:nvSpPr>
        <p:spPr>
          <a:xfrm>
            <a:off x="2304095" y="1638293"/>
            <a:ext cx="544197" cy="545124"/>
          </a:xfrm>
          <a:prstGeom prst="flowChartConnector">
            <a:avLst/>
          </a:prstGeom>
          <a:solidFill>
            <a:srgbClr val="FF7F7D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2968851" y="1638293"/>
            <a:ext cx="544197" cy="545124"/>
          </a:xfrm>
          <a:prstGeom prst="flowChartConnector">
            <a:avLst/>
          </a:prstGeom>
          <a:solidFill>
            <a:srgbClr val="EEFA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3633607" y="1638293"/>
            <a:ext cx="544197" cy="545124"/>
          </a:xfrm>
          <a:prstGeom prst="flowChartConnector">
            <a:avLst/>
          </a:prstGeom>
          <a:solidFill>
            <a:srgbClr val="FFDA8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순서도: 연결자 30"/>
          <p:cNvSpPr/>
          <p:nvPr/>
        </p:nvSpPr>
        <p:spPr>
          <a:xfrm>
            <a:off x="4298363" y="1638293"/>
            <a:ext cx="544197" cy="545124"/>
          </a:xfrm>
          <a:prstGeom prst="flowChartConnector">
            <a:avLst/>
          </a:prstGeom>
          <a:solidFill>
            <a:srgbClr val="FFE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8180363" y="3738122"/>
            <a:ext cx="307730" cy="413239"/>
          </a:xfrm>
          <a:prstGeom prst="downArrow">
            <a:avLst/>
          </a:prstGeom>
          <a:solidFill>
            <a:srgbClr val="FFD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2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32997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게임 설명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647191" y="1025771"/>
            <a:ext cx="4588111" cy="5086594"/>
          </a:xfrm>
          <a:prstGeom prst="rect">
            <a:avLst/>
          </a:prstGeom>
          <a:solidFill>
            <a:srgbClr val="DDDDD8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3490" y="2354630"/>
            <a:ext cx="3915508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스페이스 바를 눌러서 시작</a:t>
            </a:r>
            <a:endParaRPr lang="en-US" altLang="ko-KR" sz="2400" kern="10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키보드의 상하좌우키를 </a:t>
            </a:r>
            <a:endParaRPr lang="en-US" altLang="ko-KR" sz="2400" kern="10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이용하여 </a:t>
            </a:r>
            <a:r>
              <a:rPr lang="ko-KR" altLang="en-US" sz="2400" b="1" kern="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거북이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조종</a:t>
            </a:r>
            <a:endParaRPr lang="en-US" altLang="ko-KR" sz="2400" kern="10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빨간 거북이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피해서 </a:t>
            </a:r>
            <a:r>
              <a:rPr lang="ko-KR" altLang="en-US" sz="2400" kern="100" dirty="0">
                <a:solidFill>
                  <a:srgbClr val="0099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먹이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먹으면 스코어 상승</a:t>
            </a:r>
            <a:endParaRPr lang="en-US" altLang="ko-KR" sz="2400" kern="10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ko-KR" altLang="en-US" kern="100" dirty="0">
              <a:solidFill>
                <a:srgbClr val="000000"/>
              </a:solidFill>
              <a:latin typeface="함초롬바탕" panose="02030604000101010101" pitchFamily="18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91" y="1839229"/>
            <a:ext cx="2270760" cy="11506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99" y="3790657"/>
            <a:ext cx="3177540" cy="9296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91" y="1107197"/>
            <a:ext cx="4351899" cy="491592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096535" y="1245479"/>
            <a:ext cx="3689420" cy="449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5683" y="1243545"/>
            <a:ext cx="28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거북이 게임</a:t>
            </a:r>
          </a:p>
        </p:txBody>
      </p:sp>
      <p:sp>
        <p:nvSpPr>
          <p:cNvPr id="19" name="타원 18"/>
          <p:cNvSpPr/>
          <p:nvPr/>
        </p:nvSpPr>
        <p:spPr>
          <a:xfrm>
            <a:off x="1102144" y="4324395"/>
            <a:ext cx="70339" cy="70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32997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게임 설명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647191" y="1025771"/>
            <a:ext cx="4588111" cy="5086594"/>
          </a:xfrm>
          <a:prstGeom prst="rect">
            <a:avLst/>
          </a:prstGeom>
          <a:solidFill>
            <a:srgbClr val="DDDDD8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9053" y="1480112"/>
            <a:ext cx="39770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dirty="0">
                <a:solidFill>
                  <a:srgbClr val="0099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먹이</a:t>
            </a:r>
            <a:r>
              <a:rPr lang="ko-KR" altLang="en-US" sz="2400" kern="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kern="1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2400" kern="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먹을수록 속도 올라감</a:t>
            </a:r>
            <a:endParaRPr lang="en-US" altLang="ko-KR" sz="2400" kern="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dirty="0">
                <a:solidFill>
                  <a:srgbClr val="0099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먹힌 먹이 </a:t>
            </a:r>
            <a:r>
              <a:rPr lang="ko-KR" altLang="en-US" sz="2400" kern="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는 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매번 </a:t>
            </a:r>
            <a:r>
              <a:rPr lang="ko-KR" altLang="en-US" sz="2400" kern="100" dirty="0" err="1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랜덤한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2400" kern="10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위치에서 재등장</a:t>
            </a:r>
            <a:endParaRPr lang="en-US" altLang="ko-KR" sz="2400" kern="10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빨간 거북이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닿으면 </a:t>
            </a:r>
            <a:endParaRPr lang="en-US" altLang="ko-KR" sz="2400" kern="10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Game Over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최종 스코어</a:t>
            </a:r>
            <a:r>
              <a:rPr lang="en-US" altLang="ko-KR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sz="2400" kern="1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 뜨면서 게임 종료</a:t>
            </a:r>
            <a:endParaRPr lang="ko-KR" altLang="en-US" kern="100" dirty="0">
              <a:solidFill>
                <a:srgbClr val="000000"/>
              </a:solidFill>
              <a:latin typeface="함초롬바탕" panose="02030604000101010101" pitchFamily="18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91" y="1107197"/>
            <a:ext cx="4351899" cy="49159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92" y="1107198"/>
            <a:ext cx="4351898" cy="4915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91" y="1107196"/>
            <a:ext cx="4351900" cy="491550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037492" y="1793631"/>
            <a:ext cx="70339" cy="70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>
            <a:off x="1037490" y="2335894"/>
            <a:ext cx="7034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42116" y="3451566"/>
            <a:ext cx="70339" cy="703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32997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게임 설명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647191" y="1025771"/>
            <a:ext cx="4588111" cy="5086594"/>
          </a:xfrm>
          <a:prstGeom prst="rect">
            <a:avLst/>
          </a:prstGeom>
          <a:solidFill>
            <a:srgbClr val="DDDDD8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68" y="1294521"/>
            <a:ext cx="5494020" cy="25984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886700" y="3771900"/>
            <a:ext cx="4484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68" y="3892941"/>
            <a:ext cx="5455920" cy="20802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96535" y="1245479"/>
            <a:ext cx="3689420" cy="449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5683" y="1243545"/>
            <a:ext cx="28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숫자 야구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5831" y="1600200"/>
            <a:ext cx="39956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개의 숫자를 입력한다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내가 입력한 숫자와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컴퓨터가 정한 숫자가 같은데      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순서가 다르면 볼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내가 입력한 숫자와 컴퓨터가 정한 숫자가 위치까지 같으면 스트라이크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13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232997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게임 설명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647191" y="1025771"/>
            <a:ext cx="4588111" cy="5086594"/>
          </a:xfrm>
          <a:prstGeom prst="rect">
            <a:avLst/>
          </a:prstGeom>
          <a:solidFill>
            <a:srgbClr val="DDDDD8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68" y="1329104"/>
            <a:ext cx="5250180" cy="1104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1822" y="1604399"/>
            <a:ext cx="412362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공백의 리스트 생성</a:t>
            </a:r>
            <a:endParaRPr lang="en-US" altLang="ko-KR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random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모듈과 </a:t>
            </a:r>
            <a:r>
              <a:rPr lang="en-US" altLang="ko-KR" sz="2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randint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함수를 사용해서 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1~9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사이의 </a:t>
            </a:r>
            <a:r>
              <a:rPr lang="ko-KR" altLang="en-US" sz="2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랜덤한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정수가 담긴 변수 생성</a:t>
            </a:r>
            <a:endParaRPr lang="en-US" altLang="ko-KR" sz="22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변수의 값이 리스트에 있는지 판단</a:t>
            </a:r>
            <a:endParaRPr lang="en-US" altLang="ko-KR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append()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함수를 사용해서 </a:t>
            </a:r>
            <a:endParaRPr lang="en-US" altLang="ko-KR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리스트에 항목 추가</a:t>
            </a:r>
          </a:p>
        </p:txBody>
      </p:sp>
      <p:sp>
        <p:nvSpPr>
          <p:cNvPr id="4" name="순서도: 수행의 시작/종료 3"/>
          <p:cNvSpPr/>
          <p:nvPr/>
        </p:nvSpPr>
        <p:spPr>
          <a:xfrm>
            <a:off x="6653209" y="2661523"/>
            <a:ext cx="3587261" cy="791307"/>
          </a:xfrm>
          <a:prstGeom prst="flowChartTerminator">
            <a:avLst/>
          </a:prstGeom>
          <a:solidFill>
            <a:srgbClr val="DDD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6653208" y="5117508"/>
            <a:ext cx="3587261" cy="791307"/>
          </a:xfrm>
          <a:prstGeom prst="flowChartTerminator">
            <a:avLst/>
          </a:prstGeom>
          <a:solidFill>
            <a:srgbClr val="DDD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6680262" y="3777631"/>
            <a:ext cx="3533155" cy="1013662"/>
          </a:xfrm>
          <a:prstGeom prst="flowChartDecision">
            <a:avLst/>
          </a:prstGeom>
          <a:solidFill>
            <a:srgbClr val="C0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5672" y="2805197"/>
            <a:ext cx="282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1~9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중에 하나를 변수 </a:t>
            </a:r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new_number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저장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7270" y="3960296"/>
            <a:ext cx="1899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new_number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값이 리스트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number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있는가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5672" y="5251551"/>
            <a:ext cx="282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new_number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값을 리스트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number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항목에 추가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8232050" y="3492381"/>
            <a:ext cx="429581" cy="244286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8232049" y="4831731"/>
            <a:ext cx="429581" cy="244286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원형 화살표 9"/>
          <p:cNvSpPr/>
          <p:nvPr/>
        </p:nvSpPr>
        <p:spPr>
          <a:xfrm rot="5400000" flipH="1">
            <a:off x="9852551" y="3111494"/>
            <a:ext cx="1064563" cy="1364516"/>
          </a:xfrm>
          <a:prstGeom prst="circular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2856" y="4782413"/>
            <a:ext cx="46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19403" y="3680349"/>
            <a:ext cx="92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396115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14325" y="180243"/>
            <a:ext cx="11563350" cy="6286499"/>
            <a:chOff x="314325" y="285751"/>
            <a:chExt cx="11563350" cy="6286499"/>
          </a:xfrm>
          <a:effectLst>
            <a:outerShdw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직사각형 56"/>
            <p:cNvSpPr/>
            <p:nvPr/>
          </p:nvSpPr>
          <p:spPr>
            <a:xfrm>
              <a:off x="314325" y="285751"/>
              <a:ext cx="11563350" cy="377825"/>
            </a:xfrm>
            <a:prstGeom prst="rect">
              <a:avLst/>
            </a:prstGeom>
            <a:solidFill>
              <a:srgbClr val="DDDDD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게임 설명</a:t>
              </a:r>
              <a:endPara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4325" y="285751"/>
              <a:ext cx="416910" cy="377825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4325" y="663576"/>
              <a:ext cx="11563350" cy="59086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658379" y="663576"/>
              <a:ext cx="219296" cy="5908674"/>
            </a:xfrm>
            <a:prstGeom prst="rect">
              <a:avLst/>
            </a:prstGeom>
            <a:solidFill>
              <a:srgbClr val="D7D2CE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658379" y="663576"/>
              <a:ext cx="219296" cy="1133476"/>
            </a:xfrm>
            <a:prstGeom prst="rect">
              <a:avLst/>
            </a:prstGeom>
            <a:solidFill>
              <a:srgbClr val="C0C4C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848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848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777703" y="43605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777703" y="530036"/>
              <a:ext cx="36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5407269" y="685801"/>
            <a:ext cx="6128239" cy="2535946"/>
          </a:xfrm>
          <a:prstGeom prst="rect">
            <a:avLst/>
          </a:prstGeom>
          <a:noFill/>
          <a:ln w="57150">
            <a:solidFill>
              <a:srgbClr val="A5B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7191" y="1025771"/>
            <a:ext cx="4588111" cy="5086594"/>
          </a:xfrm>
          <a:prstGeom prst="rect">
            <a:avLst/>
          </a:prstGeom>
          <a:solidFill>
            <a:srgbClr val="DDDDD8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506" y="1587084"/>
            <a:ext cx="43311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 </a:t>
            </a:r>
            <a:r>
              <a:rPr lang="en-US" altLang="ko-KR" sz="2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your_answer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네 자리     숫자 입력 </a:t>
            </a:r>
            <a:endParaRPr lang="en-US" altLang="ko-KR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enumerate </a:t>
            </a:r>
            <a:r>
              <a:rPr lang="ko-KR" altLang="en-US" sz="2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내장함수를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사용해서 변수 </a:t>
            </a:r>
            <a:r>
              <a:rPr lang="en-US" altLang="ko-KR" sz="2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your_answer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리스트 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number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같은 인덱스에 있는 </a:t>
            </a:r>
            <a:endParaRPr lang="en-US" altLang="ko-KR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숫자가 서로 동일한지 판단</a:t>
            </a:r>
            <a:endParaRPr lang="en-US" altLang="ko-KR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strike = 4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될 때까지 반복</a:t>
            </a: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6653209" y="3331484"/>
            <a:ext cx="3587261" cy="791307"/>
          </a:xfrm>
          <a:prstGeom prst="flowChartTerminator">
            <a:avLst/>
          </a:prstGeom>
          <a:solidFill>
            <a:srgbClr val="DDD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6639439" y="5531207"/>
            <a:ext cx="3587261" cy="791307"/>
          </a:xfrm>
          <a:prstGeom prst="flowChartTerminator">
            <a:avLst/>
          </a:prstGeom>
          <a:solidFill>
            <a:srgbClr val="DDD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6666487" y="4328633"/>
            <a:ext cx="3533155" cy="1013662"/>
          </a:xfrm>
          <a:prstGeom prst="flowChartDecision">
            <a:avLst/>
          </a:prstGeom>
          <a:solidFill>
            <a:srgbClr val="C0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0243" y="3493911"/>
            <a:ext cx="282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“s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스트라이크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b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볼입니다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.”</a:t>
            </a:r>
          </a:p>
          <a:p>
            <a:pPr algn="ctr"/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7271" y="4681576"/>
            <a:ext cx="189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strike = 4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인가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0243" y="5689556"/>
            <a:ext cx="282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“n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번만에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정답을 맞추셨습니다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!“ </a:t>
            </a:r>
          </a:p>
          <a:p>
            <a:pPr algn="ctr"/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출력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8218273" y="4136007"/>
            <a:ext cx="429581" cy="18073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6653210" y="792878"/>
            <a:ext cx="3587261" cy="791307"/>
          </a:xfrm>
          <a:prstGeom prst="flowChartTerminator">
            <a:avLst/>
          </a:prstGeom>
          <a:solidFill>
            <a:srgbClr val="DDD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499668" y="2820364"/>
            <a:ext cx="1723292" cy="310972"/>
          </a:xfrm>
          <a:prstGeom prst="flowChartProcess">
            <a:avLst/>
          </a:prstGeom>
          <a:solidFill>
            <a:srgbClr val="C0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8208552" y="5342295"/>
            <a:ext cx="429581" cy="18073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8215673" y="3155565"/>
            <a:ext cx="429581" cy="18073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원형 화살표 39"/>
          <p:cNvSpPr/>
          <p:nvPr/>
        </p:nvSpPr>
        <p:spPr>
          <a:xfrm rot="5400000" flipH="1">
            <a:off x="8593050" y="2283033"/>
            <a:ext cx="3739590" cy="1459523"/>
          </a:xfrm>
          <a:prstGeom prst="circularArrow">
            <a:avLst>
              <a:gd name="adj1" fmla="val 10238"/>
              <a:gd name="adj2" fmla="val 1143118"/>
              <a:gd name="adj3" fmla="val 21043777"/>
              <a:gd name="adj4" fmla="val 10815635"/>
              <a:gd name="adj5" fmla="val 5119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7499" y="5240360"/>
            <a:ext cx="46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4984" y="4194913"/>
            <a:ext cx="92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아니요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40243" y="932975"/>
            <a:ext cx="282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변수 </a:t>
            </a:r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your_answer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네자리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숫자 입력 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8605298" y="2834397"/>
            <a:ext cx="1723292" cy="309377"/>
          </a:xfrm>
          <a:prstGeom prst="flowChartProcess">
            <a:avLst/>
          </a:prstGeom>
          <a:solidFill>
            <a:srgbClr val="C0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순서도: 판단 44"/>
          <p:cNvSpPr/>
          <p:nvPr/>
        </p:nvSpPr>
        <p:spPr>
          <a:xfrm>
            <a:off x="5721129" y="1691544"/>
            <a:ext cx="2487423" cy="1019082"/>
          </a:xfrm>
          <a:prstGeom prst="flowChartDecision">
            <a:avLst/>
          </a:prstGeom>
          <a:solidFill>
            <a:srgbClr val="C0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8821603" y="1691274"/>
            <a:ext cx="429581" cy="18073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8837730" y="2555868"/>
            <a:ext cx="429581" cy="18073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아래쪽 화살표 49"/>
          <p:cNvSpPr/>
          <p:nvPr/>
        </p:nvSpPr>
        <p:spPr>
          <a:xfrm rot="5400000">
            <a:off x="8153062" y="2140706"/>
            <a:ext cx="429581" cy="18073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7416719" y="2529850"/>
            <a:ext cx="429581" cy="18073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2" name="원형 화살표 51"/>
          <p:cNvSpPr/>
          <p:nvPr/>
        </p:nvSpPr>
        <p:spPr>
          <a:xfrm rot="15752155">
            <a:off x="5487989" y="957765"/>
            <a:ext cx="1412387" cy="1362806"/>
          </a:xfrm>
          <a:prstGeom prst="circularArrow">
            <a:avLst>
              <a:gd name="adj1" fmla="val 9197"/>
              <a:gd name="adj2" fmla="val 1812128"/>
              <a:gd name="adj3" fmla="val 21532615"/>
              <a:gd name="adj4" fmla="val 11508775"/>
              <a:gd name="adj5" fmla="val 12897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40303" y="1427798"/>
            <a:ext cx="92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아니요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37680" y="2491713"/>
            <a:ext cx="46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06863" y="2484163"/>
            <a:ext cx="46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36247" y="1655248"/>
            <a:ext cx="46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79123" y="2296716"/>
            <a:ext cx="92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아니요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3046" y="2823559"/>
            <a:ext cx="155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strike += 1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9948" y="2816646"/>
            <a:ext cx="139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ball += 1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순서도: 판단 68"/>
          <p:cNvSpPr/>
          <p:nvPr/>
        </p:nvSpPr>
        <p:spPr>
          <a:xfrm>
            <a:off x="8559818" y="1662037"/>
            <a:ext cx="2487423" cy="1053681"/>
          </a:xfrm>
          <a:prstGeom prst="flowChartDecision">
            <a:avLst/>
          </a:prstGeom>
          <a:solidFill>
            <a:srgbClr val="C0C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7018" y="1971783"/>
            <a:ext cx="165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숫자만 동일하고 위치는 다름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3715" y="1959528"/>
            <a:ext cx="154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숫자와 숫자의 위치가 동일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46111" y="691728"/>
            <a:ext cx="49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07C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X4</a:t>
            </a:r>
            <a:endParaRPr lang="ko-KR" altLang="en-US" dirty="0">
              <a:solidFill>
                <a:srgbClr val="507C7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6" y="1952740"/>
            <a:ext cx="512064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405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나눔스퀘어_ac ExtraBold</vt:lpstr>
      <vt:lpstr>맑은 고딕</vt:lpstr>
      <vt:lpstr>함초롬바탕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민준</cp:lastModifiedBy>
  <cp:revision>50</cp:revision>
  <dcterms:created xsi:type="dcterms:W3CDTF">2020-08-27T02:26:29Z</dcterms:created>
  <dcterms:modified xsi:type="dcterms:W3CDTF">2020-12-10T08:19:39Z</dcterms:modified>
</cp:coreProperties>
</file>