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39" r:id="rId3"/>
    <p:sldId id="362" r:id="rId5"/>
    <p:sldId id="329" r:id="rId6"/>
    <p:sldId id="357" r:id="rId7"/>
    <p:sldId id="367" r:id="rId8"/>
    <p:sldId id="361" r:id="rId9"/>
    <p:sldId id="363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8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2.png"/><Relationship Id="rId1" Type="http://schemas.openxmlformats.org/officeDocument/2006/relationships/tags" Target="../tags/tag1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234950" y="4438650"/>
            <a:ext cx="9627870" cy="66167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汇报人：贺乐</a:t>
            </a:r>
            <a:r>
              <a:rPr lang="en-US" altLang="zh-CN" sz="2800" dirty="0">
                <a:latin typeface="+mj-ea"/>
                <a:ea typeface="+mj-ea"/>
              </a:rPr>
              <a:t>  20201102456         </a:t>
            </a:r>
            <a:r>
              <a:rPr sz="2800" dirty="0">
                <a:latin typeface="+mj-ea"/>
                <a:ea typeface="+mj-ea"/>
              </a:rPr>
              <a:t>指导老师：王春晖</a:t>
            </a:r>
            <a:endParaRPr sz="28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460" y="1902460"/>
            <a:ext cx="11301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面向软件产品的用户评论情感分析系统的设计与实现</a:t>
            </a:r>
            <a:endParaRPr lang="zh-CN" altLang="en-US" sz="5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3"/>
            </p:custDataLst>
          </p:nvPr>
        </p:nvSpPr>
        <p:spPr>
          <a:xfrm>
            <a:off x="4382770" y="13506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4382770" y="135509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5624195" y="135509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选题意义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4382770" y="260096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260540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624195" y="260985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任务描述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9"/>
            </p:custDataLst>
          </p:nvPr>
        </p:nvSpPr>
        <p:spPr>
          <a:xfrm>
            <a:off x="4382770" y="385127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10"/>
            </p:custDataLst>
          </p:nvPr>
        </p:nvSpPr>
        <p:spPr>
          <a:xfrm>
            <a:off x="4382770" y="385572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11"/>
            </p:custDataLst>
          </p:nvPr>
        </p:nvSpPr>
        <p:spPr>
          <a:xfrm>
            <a:off x="5624195" y="3858895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项目相关技术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73660" y="1076325"/>
            <a:ext cx="12045950" cy="5734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>
                <a:sym typeface="+mn-ea"/>
              </a:rPr>
              <a:t>    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</a:t>
            </a:r>
            <a:r>
              <a:rPr sz="2800">
                <a:sym typeface="+mn-ea"/>
              </a:rPr>
              <a:t>通过对华为应用市场的用户评论进行情感分析，分成好评、差评两大类。使</a:t>
            </a:r>
            <a:r>
              <a:rPr sz="2800">
                <a:solidFill>
                  <a:srgbClr val="FF0000"/>
                </a:solidFill>
                <a:sym typeface="+mn-ea"/>
              </a:rPr>
              <a:t>公司</a:t>
            </a:r>
            <a:r>
              <a:rPr sz="2800">
                <a:sym typeface="+mn-ea"/>
              </a:rPr>
              <a:t>可据此有针对性的提高产品质量和用户体验；</a:t>
            </a:r>
            <a:r>
              <a:rPr sz="2800">
                <a:solidFill>
                  <a:srgbClr val="FF0000"/>
                </a:solidFill>
                <a:sym typeface="+mn-ea"/>
              </a:rPr>
              <a:t>产品使用者</a:t>
            </a:r>
            <a:r>
              <a:rPr sz="2800">
                <a:sym typeface="+mn-ea"/>
              </a:rPr>
              <a:t>若</a:t>
            </a:r>
            <a:r>
              <a:rPr sz="2800" u="sng">
                <a:solidFill>
                  <a:srgbClr val="FF0000"/>
                </a:solidFill>
                <a:sym typeface="+mn-ea"/>
              </a:rPr>
              <a:t>初次</a:t>
            </a:r>
            <a:r>
              <a:rPr sz="2800">
                <a:sym typeface="+mn-ea"/>
              </a:rPr>
              <a:t>使用某一软件，可直接搜索相关词汇，展示情感分析后的词云图，快速了解；产品使用者若</a:t>
            </a:r>
            <a:r>
              <a:rPr sz="2800" u="sng">
                <a:solidFill>
                  <a:srgbClr val="FF0000"/>
                </a:solidFill>
                <a:sym typeface="+mn-ea"/>
              </a:rPr>
              <a:t>已体验</a:t>
            </a:r>
            <a:r>
              <a:rPr sz="2800">
                <a:sym typeface="+mn-ea"/>
              </a:rPr>
              <a:t>过相关软件，可发表评论供他人借鉴，还可查看词云图。</a:t>
            </a:r>
            <a:endParaRPr sz="3200">
              <a:sym typeface="+mn-ea"/>
            </a:endParaRPr>
          </a:p>
          <a:p>
            <a:pPr marL="0" indent="0">
              <a:buNone/>
            </a:pPr>
            <a:endParaRPr sz="320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endParaRPr lang="zh-CN" altLang="en-US" dirty="0"/>
          </a:p>
        </p:txBody>
      </p:sp>
      <p:pic>
        <p:nvPicPr>
          <p:cNvPr id="2" name="图片 1" descr="用例图最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977265"/>
            <a:ext cx="8625205" cy="5735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5095" y="2097405"/>
            <a:ext cx="1906905" cy="300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zh-CN" altLang="en-US" sz="2400">
                <a:sym typeface="+mn-ea"/>
              </a:rPr>
              <a:t>数据库设计：使用SQL语言来查询和操作数据，创建多个表格来存储不同类型的数据。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48615" y="1896745"/>
            <a:ext cx="1431290" cy="306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界面设计：采用</a:t>
            </a:r>
            <a:r>
              <a:rPr lang="en-US" altLang="zh-CN" sz="2400"/>
              <a:t> </a:t>
            </a:r>
            <a:r>
              <a:rPr lang="zh-CN" altLang="en-US" sz="2400"/>
              <a:t>图形用户界面（GUI）设计、UI组件库、CSS和HTML、JavaScript完成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7" grpId="1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  <a:endParaRPr lang="zh-CN" altLang="en-US" dirty="0"/>
          </a:p>
        </p:txBody>
      </p:sp>
      <p:pic>
        <p:nvPicPr>
          <p:cNvPr id="2" name="图片 1" descr="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10" y="1076325"/>
            <a:ext cx="7740015" cy="5473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08330" y="1367790"/>
            <a:ext cx="10968990" cy="4881880"/>
          </a:xfrm>
        </p:spPr>
        <p:txBody>
          <a:bodyPr>
            <a:noAutofit/>
          </a:bodyPr>
          <a:lstStyle/>
          <a:p>
            <a:r>
              <a:rPr lang="en-US" altLang="zh-CN" sz="2400">
                <a:sym typeface="+mn-ea"/>
              </a:rPr>
              <a:t>python</a:t>
            </a:r>
            <a:r>
              <a:rPr sz="2400">
                <a:sym typeface="+mn-ea"/>
              </a:rPr>
              <a:t>爬虫技术：爬取华为应用商店用户评论数据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CNN卷积神经网络分类模型</a:t>
            </a:r>
            <a:r>
              <a:rPr sz="2400">
                <a:sym typeface="+mn-ea"/>
              </a:rPr>
              <a:t>：将用户评论分为两大类：好评，差评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词云图模型：将好差评形成词云图，视觉亮点，一目了然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编程语言：</a:t>
            </a:r>
            <a:r>
              <a:rPr lang="en-US" altLang="zh-CN" sz="2400">
                <a:sym typeface="+mn-ea"/>
              </a:rPr>
              <a:t>python</a:t>
            </a:r>
            <a:endParaRPr lang="en-US" altLang="zh-CN" sz="2400">
              <a:sym typeface="+mn-ea"/>
            </a:endParaRPr>
          </a:p>
          <a:p>
            <a:r>
              <a:rPr sz="2400">
                <a:sym typeface="+mn-ea"/>
              </a:rPr>
              <a:t>框架：Django</a:t>
            </a:r>
            <a:endParaRPr sz="2400">
              <a:sym typeface="+mn-ea"/>
            </a:endParaRPr>
          </a:p>
          <a:p>
            <a:r>
              <a:rPr lang="en-US" altLang="zh-CN" sz="2400">
                <a:sym typeface="+mn-ea"/>
              </a:rPr>
              <a:t>MySQL</a:t>
            </a:r>
            <a:r>
              <a:rPr sz="2400">
                <a:sym typeface="+mn-ea"/>
              </a:rPr>
              <a:t>：存储收集到的用户评论数据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使用工具：</a:t>
            </a:r>
            <a:r>
              <a:rPr lang="en-US" altLang="zh-CN" sz="2400">
                <a:sym typeface="+mn-ea"/>
              </a:rPr>
              <a:t>PyCharm,Visual Studio Code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相关技术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26440" y="3648075"/>
            <a:ext cx="9105265" cy="667385"/>
          </a:xfrm>
        </p:spPr>
        <p:txBody>
          <a:bodyPr/>
          <a:lstStyle/>
          <a:p>
            <a:r>
              <a:rPr sz="2800" dirty="0">
                <a:latin typeface="+mj-ea"/>
                <a:ea typeface="+mj-ea"/>
                <a:sym typeface="+mn-ea"/>
              </a:rPr>
              <a:t>汇报人：贺乐</a:t>
            </a:r>
            <a:r>
              <a:rPr lang="en-US" altLang="zh-CN" sz="2800" dirty="0">
                <a:latin typeface="+mj-ea"/>
                <a:ea typeface="+mj-ea"/>
                <a:sym typeface="+mn-ea"/>
              </a:rPr>
              <a:t>  20201102456         </a:t>
            </a:r>
            <a:r>
              <a:rPr sz="2800" dirty="0">
                <a:latin typeface="+mj-ea"/>
                <a:ea typeface="+mj-ea"/>
                <a:sym typeface="+mn-ea"/>
              </a:rPr>
              <a:t>指导老师：王春晖</a:t>
            </a:r>
            <a:endParaRPr lang="zh-CN" altLang="en-US" sz="2800" dirty="0">
              <a:latin typeface="+mj-ea"/>
              <a:ea typeface="+mj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981710" y="1275715"/>
            <a:ext cx="9687560" cy="1705610"/>
          </a:xfrm>
        </p:spPr>
        <p:txBody>
          <a:bodyPr>
            <a:normAutofit/>
          </a:bodyPr>
          <a:lstStyle/>
          <a:p>
            <a:r>
              <a:rPr lang="zh-CN" altLang="en-US" dirty="0"/>
              <a:t>恳请各位老师批评指正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9.65000000000003,&quot;width&quot;:384.9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</p:tagLst>
</file>

<file path=ppt/tags/tag114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27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28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  <p:tag name="commondata" val="eyJjb3VudCI6MzksImhkaWQiOiJmMGVmOWMwNzkzYTBkYjU4OTdhZTZjZjQ4ZDllMzMyYiIsInVzZXJDb3VudCI6MX0=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527</Words>
  <Application>WPS 演示</Application>
  <PresentationFormat>宽屏</PresentationFormat>
  <Paragraphs>49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MiSans Normal</vt:lpstr>
      <vt:lpstr>Wingdings</vt:lpstr>
      <vt:lpstr>MiSans Heavy</vt:lpstr>
      <vt:lpstr>微软雅黑</vt:lpstr>
      <vt:lpstr>Arial Unicode MS</vt:lpstr>
      <vt:lpstr>MiSans Heavy</vt:lpstr>
      <vt:lpstr>Segoe Print</vt:lpstr>
      <vt:lpstr>Office 主题</vt:lpstr>
      <vt:lpstr>PowerPoint 演示文稿</vt:lpstr>
      <vt:lpstr>目录</vt:lpstr>
      <vt:lpstr>选题意义</vt:lpstr>
      <vt:lpstr>任务描述</vt:lpstr>
      <vt:lpstr>任务描述</vt:lpstr>
      <vt:lpstr>相关技术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贺乐</cp:lastModifiedBy>
  <cp:revision>264</cp:revision>
  <dcterms:created xsi:type="dcterms:W3CDTF">2019-06-19T02:08:00Z</dcterms:created>
  <dcterms:modified xsi:type="dcterms:W3CDTF">2023-10-28T03:56:47Z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5AA92233A5FA462587CE29F992DFC756_13</vt:lpwstr>
  </property>
  <property fmtid="{D5CDD505-2E9C-101B-9397-08002B2CF9AE}" pid="4" name="KSOTemplateUUID">
    <vt:lpwstr>v1.0_mb_WWKVAA3calnmZWOTug9OwQ==</vt:lpwstr>
  </property>
</Properties>
</file>