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107" dt="2021-04-03T04:07:14.514"/>
    <p1510:client id="{594BF994-3A88-4224-823F-0C32650C3FA5}" v="305" dt="2021-03-31T13:04:39.932"/>
    <p1510:client id="{E540BE9F-5097-0000-99B3-CAD1C23E36FB}" v="559" dt="2021-04-14T19:57:2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22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422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4" y="539553"/>
            <a:ext cx="6196916" cy="5768658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ea typeface="+mj-lt"/>
                <a:cs typeface="+mj-lt"/>
              </a:rPr>
              <a:t>Common Representation Learning</a:t>
            </a:r>
            <a:endParaRPr lang="en-US" sz="6000">
              <a:solidFill>
                <a:srgbClr val="FFFFFF"/>
              </a:solidFill>
            </a:endParaRPr>
          </a:p>
          <a:p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By-</a:t>
            </a: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Anchal Soni (2020201099)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MK Utkarsh (2020201027)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Varun </a:t>
            </a:r>
            <a:r>
              <a:rPr lang="en-US" sz="2800" err="1">
                <a:solidFill>
                  <a:srgbClr val="FFFFFF"/>
                </a:solidFill>
              </a:rPr>
              <a:t>Nambigari</a:t>
            </a:r>
            <a:r>
              <a:rPr lang="en-US" sz="2800">
                <a:solidFill>
                  <a:srgbClr val="FFFFFF"/>
                </a:solidFill>
              </a:rPr>
              <a:t> (2020201079)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25C02-AE49-4CCD-8D93-C0BC43BB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Testing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496E27B-9165-44FE-8B71-DC93CE6E1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232132"/>
            <a:ext cx="4616874" cy="264113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02F41E-B9C4-4C80-A827-1B0E3051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86" y="1243058"/>
            <a:ext cx="4616874" cy="2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1002-F9C1-4404-A585-5F628B1F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 for implementing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F73D-E1FB-4C52-A990-CA325E4D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Two categories for CRL 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1) Canonical based approach - CCA,KCCA, etc.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Drawbacks: Scalability issues and poor performance for reconstruction.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2) Autoencoder based approach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Deep neural networks that try to optimize two objective functions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First is a compressed hidden representation of data in a low dimensional vector space.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Second is reconstruct the original data from the compressed low dimensional subspace.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E3E3-CBFB-4869-8698-F12180A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>
            <a:normAutofit/>
          </a:bodyPr>
          <a:lstStyle/>
          <a:p>
            <a:r>
              <a:rPr lang="en-US" sz="4100">
                <a:ea typeface="+mj-lt"/>
                <a:cs typeface="+mj-lt"/>
              </a:rPr>
              <a:t>Multi Modal Auto encoders MAE 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E21CAB1-4770-4ACF-9681-55A76FDF3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3" r="2824" b="-2"/>
          <a:stretch/>
        </p:blipFill>
        <p:spPr>
          <a:xfrm>
            <a:off x="668878" y="901960"/>
            <a:ext cx="5562930" cy="552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E4DD-D26D-4186-8691-6A066659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Two channeled AE that specifically performs two types of reconstruction.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First is self-reconstruction of view from itself</a:t>
            </a:r>
            <a:endParaRPr lang="en-US"/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Another is cross reconstruction where one view is reconstructed given the other.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A25D-49C4-49B5-A79D-B4E32BF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+mj-lt"/>
                <a:cs typeface="+mj-lt"/>
              </a:rPr>
              <a:t>CorrNet</a:t>
            </a:r>
            <a:r>
              <a:rPr lang="en-US">
                <a:ea typeface="+mj-lt"/>
                <a:cs typeface="+mj-lt"/>
              </a:rPr>
              <a:t> is an advanced MAE: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2BA8-2B27-41AC-B1AD-5A358E46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Correlational neural networks which presents an improvement to MAE by introducing a correlation term in the objective function that tries to maximize the correlation between the hidden representation of different views.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Limitations of </a:t>
            </a:r>
            <a:r>
              <a:rPr lang="en-US" sz="2400" err="1">
                <a:ea typeface="+mn-lt"/>
                <a:cs typeface="+mn-lt"/>
              </a:rPr>
              <a:t>corrNet</a:t>
            </a:r>
            <a:r>
              <a:rPr lang="en-US" sz="2400">
                <a:ea typeface="+mn-lt"/>
                <a:cs typeface="+mn-lt"/>
              </a:rPr>
              <a:t> : usage of simple neural layers for encoding and decoding and using the final hidden representations in the correlation loss function.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FE63-3A9A-4704-A473-EDBCB96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Main contributions of the paper 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B2005-C882-4B43-8B36-09650184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Introduce convolutional layers to encoding phase of </a:t>
            </a:r>
            <a:r>
              <a:rPr lang="en-US" sz="2400" err="1">
                <a:ea typeface="+mn-lt"/>
                <a:cs typeface="+mn-lt"/>
              </a:rPr>
              <a:t>CorrMCNN</a:t>
            </a:r>
            <a:r>
              <a:rPr lang="en-US" sz="2400">
                <a:ea typeface="+mn-lt"/>
                <a:cs typeface="+mn-lt"/>
              </a:rPr>
              <a:t> and deconvolution is used in the decoding stage.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Batch normalization in the intermediate layers of proposed model along with tied weights architecture.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Instead of using final hidden representations in the correlation loss, we enforce correlation computation at each intermediate layer. We further experiment with reconstruction of hidden representation at every individual step.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543-64AF-40A6-9FE1-859C8E3D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1) Problem statemen (Loss functions)</a:t>
            </a:r>
            <a:endParaRPr lang="en-US"/>
          </a:p>
          <a:p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0DEB884-55D2-4F90-85DC-AE6024A18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31" y="1523207"/>
            <a:ext cx="4436267" cy="4736305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8AC16762-3F3E-435A-80E3-E7CFDCA8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33" y="2031745"/>
            <a:ext cx="4826791" cy="2115852"/>
          </a:xfrm>
          <a:prstGeom prst="rect">
            <a:avLst/>
          </a:prstGeom>
        </p:spPr>
      </p:pic>
      <p:pic>
        <p:nvPicPr>
          <p:cNvPr id="6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2A3091EA-352C-4D1B-A9B7-6B3051FB9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25" y="4461982"/>
            <a:ext cx="5231606" cy="137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6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EA0D-6AE0-4096-9532-CCE123F3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 Weekly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6FA543-BDCA-4321-A811-DF6DF9EA0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93111"/>
              </p:ext>
            </p:extLst>
          </p:nvPr>
        </p:nvGraphicFramePr>
        <p:xfrm>
          <a:off x="1262063" y="1828800"/>
          <a:ext cx="8594724" cy="401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4178336786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1773344157"/>
                    </a:ext>
                  </a:extLst>
                </a:gridCol>
              </a:tblGrid>
              <a:tr h="803096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47552"/>
                  </a:ext>
                </a:extLst>
              </a:tr>
              <a:tr h="803096">
                <a:tc>
                  <a:txBody>
                    <a:bodyPr/>
                    <a:lstStyle/>
                    <a:p>
                      <a:r>
                        <a:rPr lang="en-US"/>
                        <a:t>By 12 to 14/04/2021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Mid eval. Some architecture and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3882"/>
                  </a:ext>
                </a:extLst>
              </a:tr>
              <a:tr h="803096">
                <a:tc>
                  <a:txBody>
                    <a:bodyPr/>
                    <a:lstStyle/>
                    <a:p>
                      <a:r>
                        <a:rPr lang="en-US"/>
                        <a:t>By 20/04/2021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 other losses , deconvolution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57113"/>
                  </a:ext>
                </a:extLst>
              </a:tr>
              <a:tr h="803096">
                <a:tc>
                  <a:txBody>
                    <a:bodyPr/>
                    <a:lstStyle/>
                    <a:p>
                      <a:r>
                        <a:rPr lang="en-US"/>
                        <a:t>By 22/04/2021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Testing and plotting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17185"/>
                  </a:ext>
                </a:extLst>
              </a:tr>
              <a:tr h="8030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By 24/04/2021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9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9ED2-1C6F-4BD3-BB70-FE2739A5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938E-6DA9-497A-BDED-D75C727F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MNIST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View 1 – First half of the image 28 x 14 = 392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ea typeface="+mn-lt"/>
                <a:cs typeface="+mn-lt"/>
              </a:rPr>
              <a:t>View 2 – Second half of the image 28 x 14 = 392</a:t>
            </a:r>
            <a:endParaRPr lang="en-US"/>
          </a:p>
          <a:p>
            <a:endParaRPr lang="en-US"/>
          </a:p>
          <a:p>
            <a:endParaRPr lang="en-US" spc="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17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DA5C4C33-2212-4827-B9BC-6732EAEF7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236" y="643467"/>
            <a:ext cx="3941528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419B2-1675-4692-B112-9EF2D8665C05}"/>
              </a:ext>
            </a:extLst>
          </p:cNvPr>
          <p:cNvSpPr txBox="1"/>
          <p:nvPr/>
        </p:nvSpPr>
        <p:spPr>
          <a:xfrm>
            <a:off x="886522" y="589156"/>
            <a:ext cx="2036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Current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62E74-3C2B-4A95-AA04-5699F1343038}"/>
              </a:ext>
            </a:extLst>
          </p:cNvPr>
          <p:cNvSpPr txBox="1"/>
          <p:nvPr/>
        </p:nvSpPr>
        <p:spPr>
          <a:xfrm>
            <a:off x="2029522" y="3107473"/>
            <a:ext cx="203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Y is zero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92C6C-FF16-4370-8681-930EF309E640}"/>
              </a:ext>
            </a:extLst>
          </p:cNvPr>
          <p:cNvSpPr txBox="1"/>
          <p:nvPr/>
        </p:nvSpPr>
        <p:spPr>
          <a:xfrm>
            <a:off x="1908717" y="1379034"/>
            <a:ext cx="2036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X is Zero</a:t>
            </a:r>
          </a:p>
        </p:txBody>
      </p:sp>
    </p:spTree>
    <p:extLst>
      <p:ext uri="{BB962C8B-B14F-4D97-AF65-F5344CB8AC3E}">
        <p14:creationId xmlns:p14="http://schemas.microsoft.com/office/powerpoint/2010/main" val="6809016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View</vt:lpstr>
      <vt:lpstr>Common Representation Learning </vt:lpstr>
      <vt:lpstr>Prerequisites for implementing this paper</vt:lpstr>
      <vt:lpstr>Multi Modal Auto encoders MAE :</vt:lpstr>
      <vt:lpstr>CorrNet is an advanced MAE:</vt:lpstr>
      <vt:lpstr>Main contributions of the paper : </vt:lpstr>
      <vt:lpstr>1) Problem statemen (Loss functions) </vt:lpstr>
      <vt:lpstr>2) Weekly Plan</vt:lpstr>
      <vt:lpstr>3) Dataset Description</vt:lpstr>
      <vt:lpstr>PowerPoint Presentation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2021-03-31T12:46:48Z</dcterms:created>
  <dcterms:modified xsi:type="dcterms:W3CDTF">2021-04-15T15:54:20Z</dcterms:modified>
</cp:coreProperties>
</file>