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8" r:id="rId4"/>
    <p:sldId id="258" r:id="rId5"/>
    <p:sldId id="264" r:id="rId6"/>
    <p:sldId id="266" r:id="rId7"/>
    <p:sldId id="269" r:id="rId8"/>
    <p:sldId id="267" r:id="rId9"/>
    <p:sldId id="271" r:id="rId10"/>
    <p:sldId id="274" r:id="rId11"/>
    <p:sldId id="275" r:id="rId12"/>
    <p:sldId id="270" r:id="rId13"/>
    <p:sldId id="276" r:id="rId14"/>
    <p:sldId id="277" r:id="rId15"/>
    <p:sldId id="278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3D6"/>
    <a:srgbClr val="1C428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DC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huggingface.co/LDCC/LDCC-Instruct-Llama-2-ko-13B-v1.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DCC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huggingface.co/LDCC/LDCC-Instruct-Llama-2-ko-13B-v1.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airobotlab/KoChatGPT/blob/main/3_AutoTrain_LLM_colab_231122.ipynb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FAEE6B-ECF0-0C7C-9183-0D1164605063}"/>
              </a:ext>
            </a:extLst>
          </p:cNvPr>
          <p:cNvGrpSpPr/>
          <p:nvPr/>
        </p:nvGrpSpPr>
        <p:grpSpPr>
          <a:xfrm>
            <a:off x="-18468" y="2239346"/>
            <a:ext cx="9339749" cy="1632857"/>
            <a:chOff x="-18467" y="2827131"/>
            <a:chExt cx="6504857" cy="942161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-18467" y="2830770"/>
              <a:ext cx="6504857" cy="938522"/>
            </a:xfrm>
            <a:prstGeom prst="round1Rect">
              <a:avLst>
                <a:gd name="adj" fmla="val 27529"/>
              </a:avLst>
            </a:prstGeom>
            <a:solidFill>
              <a:schemeClr val="bg1"/>
            </a:solidFill>
            <a:ln w="19050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6129482" y="2945574"/>
              <a:ext cx="225145" cy="182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3973D6"/>
                  </a:solidFill>
                </a:rPr>
                <a:t>X</a:t>
              </a:r>
              <a:endParaRPr lang="ko-KR" altLang="en-US" sz="1000" b="1" dirty="0">
                <a:solidFill>
                  <a:srgbClr val="3973D6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>
              <a:off x="-18465" y="2827131"/>
              <a:ext cx="6114465" cy="942161"/>
            </a:xfrm>
            <a:prstGeom prst="round1Rect">
              <a:avLst>
                <a:gd name="adj" fmla="val 36266"/>
              </a:avLst>
            </a:prstGeom>
            <a:solidFill>
              <a:srgbClr val="183A76"/>
            </a:solidFill>
            <a:ln w="19050">
              <a:solidFill>
                <a:srgbClr val="183A76"/>
              </a:solidFill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3200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소셜 미디어 언어 다변환 시스템</a:t>
              </a:r>
              <a:endParaRPr lang="en-US" altLang="ko-KR" sz="32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177800" algn="ctr">
                <a:defRPr/>
              </a:pPr>
              <a:r>
                <a:rPr lang="en-US" altLang="ko-KR" sz="3200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: </a:t>
              </a:r>
              <a:r>
                <a:rPr lang="ko-KR" altLang="en-US" sz="3200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싸이월드</a:t>
              </a:r>
              <a:r>
                <a:rPr lang="en-US" altLang="ko-KR" sz="3200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  <a:p>
              <a:pPr marL="177800" algn="ctr">
                <a:defRPr/>
              </a:pPr>
              <a:r>
                <a:rPr lang="ko-KR" altLang="en-US" sz="1500" kern="0" dirty="0">
                  <a:solidFill>
                    <a:prstClr val="white"/>
                  </a:solidFill>
                </a:rPr>
                <a:t>딥러닝 자연어처리 기말고사</a:t>
              </a:r>
              <a:r>
                <a:rPr lang="en-US" altLang="ko-KR" sz="1500" kern="0" dirty="0">
                  <a:solidFill>
                    <a:prstClr val="white"/>
                  </a:solidFill>
                </a:rPr>
                <a:t>_202021013_</a:t>
              </a:r>
              <a:r>
                <a:rPr lang="ko-KR" altLang="en-US" sz="1500" kern="0" dirty="0">
                  <a:solidFill>
                    <a:prstClr val="white"/>
                  </a:solidFill>
                </a:rPr>
                <a:t>김지연</a:t>
              </a:r>
              <a:endParaRPr lang="ko-KR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-18466" y="2830770"/>
              <a:ext cx="45719" cy="93852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AutoShape 2" descr="싸이월드 - 나무위키">
            <a:extLst>
              <a:ext uri="{FF2B5EF4-FFF2-40B4-BE49-F238E27FC236}">
                <a16:creationId xmlns:a16="http://schemas.microsoft.com/office/drawing/2014/main" id="{959BABB2-8F60-0F7D-3282-CEAB785A5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8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LDCC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fine tuning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Chap2.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158372-A83B-E466-E934-5D5CD16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7" y="1384156"/>
            <a:ext cx="5540220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Chap3.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426599-7D8F-9AB5-7728-C4D631C8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28" y="1730859"/>
            <a:ext cx="10120023" cy="4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36000" y="442174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증강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Chap1.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BE7AC11-F7D4-F249-15A9-ACB807DF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1" y="1841255"/>
            <a:ext cx="6924302" cy="3846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EFB40D-1F3A-C8E6-4831-A15966145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580" y="1031012"/>
            <a:ext cx="6149873" cy="55402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A71E2B1-7380-4D20-497E-9D0057E2F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750" y="3021591"/>
            <a:ext cx="5646909" cy="11507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EA9EFA-3EEB-E342-6246-6F8FC5BD2AC4}"/>
              </a:ext>
            </a:extLst>
          </p:cNvPr>
          <p:cNvSpPr txBox="1"/>
          <p:nvPr/>
        </p:nvSpPr>
        <p:spPr>
          <a:xfrm>
            <a:off x="9868922" y="2651512"/>
            <a:ext cx="214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배 늘린 </a:t>
            </a:r>
            <a:r>
              <a:rPr lang="en-US" altLang="ko-KR" dirty="0">
                <a:solidFill>
                  <a:srgbClr val="FF0000"/>
                </a:solidFill>
              </a:rPr>
              <a:t>17094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LDCC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fine tuning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Chap2.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005C4F-1EFF-33A1-8AC6-EB53C1A0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2" y="1839045"/>
            <a:ext cx="5944115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8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Chap3.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38811D-56BF-C691-2C82-55F43E20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87" y="1404973"/>
            <a:ext cx="8888026" cy="49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Chap3.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9670A6-DB2D-6556-9691-0DC73926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2" y="1713856"/>
            <a:ext cx="5026506" cy="4263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EE0737-EF03-4EAB-32E6-8270288ECE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" t="50222" b="13684"/>
          <a:stretch/>
        </p:blipFill>
        <p:spPr>
          <a:xfrm>
            <a:off x="5090461" y="3097763"/>
            <a:ext cx="6705479" cy="12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38328"/>
            <a:ext cx="12070080" cy="6519672"/>
            <a:chOff x="0" y="338328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38328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25">
            <a:extLst>
              <a:ext uri="{FF2B5EF4-FFF2-40B4-BE49-F238E27FC236}">
                <a16:creationId xmlns:a16="http://schemas.microsoft.com/office/drawing/2014/main" id="{74FF262B-6E84-279B-238D-892CD01DF180}"/>
              </a:ext>
            </a:extLst>
          </p:cNvPr>
          <p:cNvSpPr/>
          <p:nvPr/>
        </p:nvSpPr>
        <p:spPr>
          <a:xfrm>
            <a:off x="1779671" y="1220119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처리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정확한 데이터를 수집하고 알맞게 적절한 데이터 증강 필요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923E87A-2C88-D6F8-C371-9BFC0D6F5F9F}"/>
              </a:ext>
            </a:extLst>
          </p:cNvPr>
          <p:cNvGrpSpPr/>
          <p:nvPr/>
        </p:nvGrpSpPr>
        <p:grpSpPr>
          <a:xfrm>
            <a:off x="6153298" y="1529813"/>
            <a:ext cx="3731322" cy="408589"/>
            <a:chOff x="6855258" y="3055886"/>
            <a:chExt cx="3731322" cy="408589"/>
          </a:xfrm>
        </p:grpSpPr>
        <p:sp>
          <p:nvSpPr>
            <p:cNvPr id="30" name="사각형: 둥근 모서리 5">
              <a:extLst>
                <a:ext uri="{FF2B5EF4-FFF2-40B4-BE49-F238E27FC236}">
                  <a16:creationId xmlns:a16="http://schemas.microsoft.com/office/drawing/2014/main" id="{845012C5-1A9D-FC37-3466-3AFEE126F3FB}"/>
                </a:ext>
              </a:extLst>
            </p:cNvPr>
            <p:cNvSpPr/>
            <p:nvPr/>
          </p:nvSpPr>
          <p:spPr>
            <a:xfrm>
              <a:off x="6986580" y="3392475"/>
              <a:ext cx="3600000" cy="7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innerShdw blurRad="50800" dist="38100" dir="189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BC8E01-8B99-12F9-54A8-27B4681232BF}"/>
                </a:ext>
              </a:extLst>
            </p:cNvPr>
            <p:cNvCxnSpPr>
              <a:cxnSpLocks/>
            </p:cNvCxnSpPr>
            <p:nvPr/>
          </p:nvCxnSpPr>
          <p:spPr>
            <a:xfrm>
              <a:off x="7050080" y="3423628"/>
              <a:ext cx="2520000" cy="0"/>
            </a:xfrm>
            <a:prstGeom prst="line">
              <a:avLst/>
            </a:prstGeom>
            <a:ln w="53975" cap="rnd">
              <a:solidFill>
                <a:srgbClr val="1C42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0C7E67-01D3-A165-DC50-234F88C3938C}"/>
                </a:ext>
              </a:extLst>
            </p:cNvPr>
            <p:cNvSpPr txBox="1"/>
            <p:nvPr/>
          </p:nvSpPr>
          <p:spPr>
            <a:xfrm>
              <a:off x="6855258" y="3070322"/>
              <a:ext cx="3896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0%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1BE9285-CFCA-D5AB-040F-D776BC154816}"/>
                </a:ext>
              </a:extLst>
            </p:cNvPr>
            <p:cNvSpPr/>
            <p:nvPr/>
          </p:nvSpPr>
          <p:spPr>
            <a:xfrm>
              <a:off x="9305761" y="3055886"/>
              <a:ext cx="528637" cy="274719"/>
            </a:xfrm>
            <a:prstGeom prst="roundRect">
              <a:avLst>
                <a:gd name="adj" fmla="val 50000"/>
              </a:avLst>
            </a:prstGeom>
            <a:solidFill>
              <a:srgbClr val="C3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400" b="1" kern="0" dirty="0">
                  <a:solidFill>
                    <a:sysClr val="windowText" lastClr="000000"/>
                  </a:solidFill>
                </a:rPr>
                <a:t>70</a:t>
              </a:r>
              <a:r>
                <a:rPr lang="en-US" altLang="ko-KR" sz="1000" kern="0" dirty="0">
                  <a:solidFill>
                    <a:sysClr val="windowText" lastClr="000000"/>
                  </a:solidFill>
                </a:rPr>
                <a:t>%</a:t>
              </a:r>
              <a:endParaRPr lang="ko-KR" altLang="en-US" sz="4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62AD0F3-8D59-5171-B782-09161E003796}"/>
              </a:ext>
            </a:extLst>
          </p:cNvPr>
          <p:cNvGrpSpPr/>
          <p:nvPr/>
        </p:nvGrpSpPr>
        <p:grpSpPr>
          <a:xfrm>
            <a:off x="6218959" y="3418805"/>
            <a:ext cx="3731322" cy="398267"/>
            <a:chOff x="6249115" y="3688074"/>
            <a:chExt cx="3731322" cy="398267"/>
          </a:xfrm>
        </p:grpSpPr>
        <p:sp>
          <p:nvSpPr>
            <p:cNvPr id="19" name="사각형: 둥근 모서리 5">
              <a:extLst>
                <a:ext uri="{FF2B5EF4-FFF2-40B4-BE49-F238E27FC236}">
                  <a16:creationId xmlns:a16="http://schemas.microsoft.com/office/drawing/2014/main" id="{722B5322-A250-09D8-C80B-A6226F178C13}"/>
                </a:ext>
              </a:extLst>
            </p:cNvPr>
            <p:cNvSpPr/>
            <p:nvPr/>
          </p:nvSpPr>
          <p:spPr>
            <a:xfrm>
              <a:off x="6380437" y="4014341"/>
              <a:ext cx="3600000" cy="7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innerShdw blurRad="50800" dist="38100" dir="189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451CE7-294C-3820-7496-D9211947FFE8}"/>
                </a:ext>
              </a:extLst>
            </p:cNvPr>
            <p:cNvSpPr txBox="1"/>
            <p:nvPr/>
          </p:nvSpPr>
          <p:spPr>
            <a:xfrm>
              <a:off x="6249115" y="3692188"/>
              <a:ext cx="3896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0%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FD82732-FD65-F1B7-5523-9FF550D09915}"/>
                </a:ext>
              </a:extLst>
            </p:cNvPr>
            <p:cNvSpPr/>
            <p:nvPr/>
          </p:nvSpPr>
          <p:spPr>
            <a:xfrm>
              <a:off x="7291731" y="3688074"/>
              <a:ext cx="528637" cy="27471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400" b="1" kern="0" dirty="0">
                  <a:solidFill>
                    <a:prstClr val="white"/>
                  </a:solidFill>
                </a:rPr>
                <a:t>30</a:t>
              </a:r>
              <a:r>
                <a:rPr lang="en-US" altLang="ko-KR" sz="1000" kern="0" dirty="0">
                  <a:solidFill>
                    <a:prstClr val="white"/>
                  </a:solidFill>
                </a:rPr>
                <a:t>%</a:t>
              </a:r>
              <a:endParaRPr lang="ko-KR" altLang="en-US" sz="4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사각형: 둥근 모서리 25">
            <a:extLst>
              <a:ext uri="{FF2B5EF4-FFF2-40B4-BE49-F238E27FC236}">
                <a16:creationId xmlns:a16="http://schemas.microsoft.com/office/drawing/2014/main" id="{2BC70416-828B-9BB6-FB73-919E16773D8C}"/>
              </a:ext>
            </a:extLst>
          </p:cNvPr>
          <p:cNvSpPr/>
          <p:nvPr/>
        </p:nvSpPr>
        <p:spPr>
          <a:xfrm>
            <a:off x="1779671" y="3109726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파인 튜닝 이해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PEFT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일반적인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LoRA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매개변수에 대한 이해 부족으로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epoch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값만 수정하거나 사람들이 했던 값으로 진행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153BE1-C617-8712-2672-F79B74B6215E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2" name="사각형: 둥근 모서리 25">
            <a:extLst>
              <a:ext uri="{FF2B5EF4-FFF2-40B4-BE49-F238E27FC236}">
                <a16:creationId xmlns:a16="http://schemas.microsoft.com/office/drawing/2014/main" id="{504E0E74-27D5-53F5-D5E8-819292E0553E}"/>
              </a:ext>
            </a:extLst>
          </p:cNvPr>
          <p:cNvSpPr/>
          <p:nvPr/>
        </p:nvSpPr>
        <p:spPr>
          <a:xfrm>
            <a:off x="1779672" y="5024899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LoRA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이외에 방법 시도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Autotrain_llm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LoRA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 진행함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이외에 방법 탐색 필요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09B360-292A-FED9-E1F0-9F849552E45A}"/>
              </a:ext>
            </a:extLst>
          </p:cNvPr>
          <p:cNvGrpSpPr/>
          <p:nvPr/>
        </p:nvGrpSpPr>
        <p:grpSpPr>
          <a:xfrm>
            <a:off x="6249115" y="5376010"/>
            <a:ext cx="3731322" cy="398267"/>
            <a:chOff x="6855258" y="3841789"/>
            <a:chExt cx="3731322" cy="398267"/>
          </a:xfrm>
        </p:grpSpPr>
        <p:sp>
          <p:nvSpPr>
            <p:cNvPr id="44" name="사각형: 둥근 모서리 5">
              <a:extLst>
                <a:ext uri="{FF2B5EF4-FFF2-40B4-BE49-F238E27FC236}">
                  <a16:creationId xmlns:a16="http://schemas.microsoft.com/office/drawing/2014/main" id="{EF0E19D3-4ED8-A8EE-73DE-A34811F49463}"/>
                </a:ext>
              </a:extLst>
            </p:cNvPr>
            <p:cNvSpPr/>
            <p:nvPr/>
          </p:nvSpPr>
          <p:spPr>
            <a:xfrm>
              <a:off x="6986580" y="4168056"/>
              <a:ext cx="3600000" cy="7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  <a:effectLst>
              <a:innerShdw blurRad="50800" dist="38100" dir="189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A9BBCE4-1491-D0A4-B778-57D82B14E239}"/>
                </a:ext>
              </a:extLst>
            </p:cNvPr>
            <p:cNvCxnSpPr>
              <a:cxnSpLocks/>
            </p:cNvCxnSpPr>
            <p:nvPr/>
          </p:nvCxnSpPr>
          <p:spPr>
            <a:xfrm>
              <a:off x="7050080" y="4199209"/>
              <a:ext cx="720000" cy="0"/>
            </a:xfrm>
            <a:prstGeom prst="line">
              <a:avLst/>
            </a:prstGeom>
            <a:ln w="53975" cap="rnd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D2DF1C-AD45-A8EA-C177-015A9B4B1F8D}"/>
                </a:ext>
              </a:extLst>
            </p:cNvPr>
            <p:cNvSpPr txBox="1"/>
            <p:nvPr/>
          </p:nvSpPr>
          <p:spPr>
            <a:xfrm>
              <a:off x="6855258" y="3845903"/>
              <a:ext cx="3896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800" kern="0" dirty="0">
                  <a:solidFill>
                    <a:prstClr val="white">
                      <a:lumMod val="65000"/>
                    </a:prstClr>
                  </a:solidFill>
                </a:rPr>
                <a:t>0%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9948782-847E-38FC-E795-2BECFBA5D81A}"/>
                </a:ext>
              </a:extLst>
            </p:cNvPr>
            <p:cNvSpPr/>
            <p:nvPr/>
          </p:nvSpPr>
          <p:spPr>
            <a:xfrm>
              <a:off x="7505988" y="3841789"/>
              <a:ext cx="528637" cy="27471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400" b="1" kern="0" dirty="0">
                  <a:solidFill>
                    <a:prstClr val="white"/>
                  </a:solidFill>
                </a:rPr>
                <a:t>20</a:t>
              </a:r>
              <a:r>
                <a:rPr lang="en-US" altLang="ko-KR" sz="1000" kern="0" dirty="0">
                  <a:solidFill>
                    <a:prstClr val="white"/>
                  </a:solidFill>
                </a:rPr>
                <a:t>%</a:t>
              </a:r>
              <a:endParaRPr lang="ko-KR" altLang="en-US" sz="4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5FADB7-E5E3-8160-FA86-30869A7838E4}"/>
              </a:ext>
            </a:extLst>
          </p:cNvPr>
          <p:cNvCxnSpPr>
            <a:cxnSpLocks/>
          </p:cNvCxnSpPr>
          <p:nvPr/>
        </p:nvCxnSpPr>
        <p:spPr>
          <a:xfrm>
            <a:off x="6434606" y="3774907"/>
            <a:ext cx="1281810" cy="0"/>
          </a:xfrm>
          <a:prstGeom prst="line">
            <a:avLst/>
          </a:prstGeom>
          <a:ln w="53975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837015"/>
            <a:ext cx="5722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LDCC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LDCC-Instruct-Llama-2-ko-13B-v1.4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Chap1.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2A72C07-25F2-B2A0-3C94-0A9955F25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64" y="1663429"/>
            <a:ext cx="9857671" cy="3973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DC9BAE-C557-54EA-EA66-21C9F98E4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201" y="4090085"/>
            <a:ext cx="701100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837015"/>
            <a:ext cx="5722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LDCC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LDCC-Instruct-Llama-2-ko-13B-v1.4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Chap1.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734404-F44B-7FB5-7BE4-66B47542F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65" y="1399220"/>
            <a:ext cx="6237531" cy="48020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30854A3-B94E-1462-EF9C-8CF9DABF9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434" y="1330534"/>
            <a:ext cx="9565790" cy="459323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5249362-58D7-9F00-4617-746CE4D255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977" t="15951"/>
          <a:stretch/>
        </p:blipFill>
        <p:spPr>
          <a:xfrm>
            <a:off x="2978219" y="1294612"/>
            <a:ext cx="8867326" cy="5248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AFA4C5-E772-E1ED-3FBF-AA522DA94FB5}"/>
              </a:ext>
            </a:extLst>
          </p:cNvPr>
          <p:cNvSpPr txBox="1"/>
          <p:nvPr/>
        </p:nvSpPr>
        <p:spPr>
          <a:xfrm>
            <a:off x="6928912" y="1721167"/>
            <a:ext cx="47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편지형태는 알지만 싸이월드 말투 이해 부족</a:t>
            </a:r>
          </a:p>
        </p:txBody>
      </p:sp>
    </p:spTree>
    <p:extLst>
      <p:ext uri="{BB962C8B-B14F-4D97-AF65-F5344CB8AC3E}">
        <p14:creationId xmlns:p14="http://schemas.microsoft.com/office/powerpoint/2010/main" val="35173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893286" y="688135"/>
            <a:ext cx="367620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 및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Txt &gt;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&gt;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Chap1.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FA2A12A-59FE-08A3-A367-EF570CF77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2" y="1516460"/>
            <a:ext cx="2397638" cy="212517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42F465-9065-4502-6F74-329A512E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40" y="1671631"/>
            <a:ext cx="4248753" cy="31149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7AF4F02-BE94-D04D-0E0C-B591D6A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718" y="2733299"/>
            <a:ext cx="5092093" cy="31149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E1D96BF-CDB0-7A77-F126-4B121DC0C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530" y="1031012"/>
            <a:ext cx="2305708" cy="421999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1AF50C2-D9EE-4E28-FAE1-7C24D464C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674" y="916880"/>
            <a:ext cx="4389500" cy="493056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296FF88-F444-97F2-1BA5-37A179177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605" y="1487977"/>
            <a:ext cx="2841642" cy="50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893286" y="688135"/>
            <a:ext cx="367620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수집 및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Txt &gt;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&gt; 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Chap1.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18520E-D1C8-B0E6-6381-74D0AE6F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7" y="1685624"/>
            <a:ext cx="8276253" cy="28498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2510AE9-B6F7-9F7C-0730-6C0932F11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53" y="2983868"/>
            <a:ext cx="6421133" cy="34088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36CF63-5930-3316-3919-4713F375D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956" y="1478773"/>
            <a:ext cx="7809457" cy="399857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16BCA20-269E-2EA4-55E1-40E47163D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486" y="830204"/>
            <a:ext cx="4639538" cy="50054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80768F6-2714-869B-5127-D2E1D4C50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907" y="3028042"/>
            <a:ext cx="7462033" cy="36157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E3EFFF-261D-7051-2518-8FC53EEEF337}"/>
              </a:ext>
            </a:extLst>
          </p:cNvPr>
          <p:cNvSpPr txBox="1"/>
          <p:nvPr/>
        </p:nvSpPr>
        <p:spPr>
          <a:xfrm>
            <a:off x="10392486" y="4688301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2442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LDCC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fine tuning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Chap2.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B05291-E272-6515-1E57-8AF66C5E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72" y="1738079"/>
            <a:ext cx="6569009" cy="432091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85C8CFA-2E16-97C8-0866-92CCD470A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09" y="861726"/>
            <a:ext cx="2682472" cy="56926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A960D4-6A4E-9A13-E503-93A00FDEDD82}"/>
              </a:ext>
            </a:extLst>
          </p:cNvPr>
          <p:cNvSpPr txBox="1"/>
          <p:nvPr/>
        </p:nvSpPr>
        <p:spPr>
          <a:xfrm>
            <a:off x="745093" y="1218077"/>
            <a:ext cx="61861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5"/>
              </a:rPr>
              <a:t>https://github.com/airobotlab/KoChatGPT/blob/main/3_AutoTrain_LLM_colab_231122.ipynb</a:t>
            </a:r>
            <a:r>
              <a:rPr lang="ko-KR" altLang="en-US" sz="1000" dirty="0"/>
              <a:t> </a:t>
            </a:r>
          </a:p>
        </p:txBody>
      </p:sp>
      <p:pic>
        <p:nvPicPr>
          <p:cNvPr id="31" name="그림 30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6645A663-1FBC-64AC-FE25-C0F573CE7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9" y="3135807"/>
            <a:ext cx="11297002" cy="15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Chap3.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6DAAC8-DC01-841C-A0A1-EA59D85D8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" t="27941"/>
          <a:stretch/>
        </p:blipFill>
        <p:spPr>
          <a:xfrm>
            <a:off x="1188507" y="2361464"/>
            <a:ext cx="9814985" cy="30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LDCC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fine tuning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Chap2.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166276-3793-1F69-B97C-37AF3F91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3" y="1738079"/>
            <a:ext cx="6492803" cy="4320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7CC76CD-7310-60A2-A4A5-8CF7A02E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8" y="3536554"/>
            <a:ext cx="10630821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90269"/>
            <a:ext cx="12070080" cy="6519672"/>
            <a:chOff x="0" y="390269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90269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4" y="71347"/>
            <a:ext cx="8877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소셜 미디어 언어 다변환 시스템</a:t>
            </a:r>
            <a:r>
              <a:rPr lang="en-US" altLang="ko-KR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: </a:t>
            </a:r>
            <a:r>
              <a:rPr lang="ko-KR" altLang="en-US" sz="2000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싸이월드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45093" y="799007"/>
            <a:ext cx="36762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159944" y="738438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Chap3.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B2E411-BA98-8C69-3EB1-5E11671DA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" b="13684"/>
          <a:stretch/>
        </p:blipFill>
        <p:spPr>
          <a:xfrm>
            <a:off x="1200865" y="1534929"/>
            <a:ext cx="9790269" cy="43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5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310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김지연</cp:lastModifiedBy>
  <cp:revision>7</cp:revision>
  <dcterms:created xsi:type="dcterms:W3CDTF">2023-11-12T06:33:05Z</dcterms:created>
  <dcterms:modified xsi:type="dcterms:W3CDTF">2023-12-13T06:53:25Z</dcterms:modified>
</cp:coreProperties>
</file>