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7834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9638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tcoder.jp/contests/agc002/tasks/agc002_d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768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1706/E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讲解056 - 并查集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讲解061 - 最小生成树之Kruskal算法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树上倍增和LCA、dfs函数从递归版改成迭代版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讲解064 - dijkstra</a:t>
            </a:r>
            <a:r>
              <a:t>算法，本节课题目4需要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讲解117 - 倍增算法和st表，本节课题目5需要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线段树，本节课题目6需要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讲解157、讲解158 - 可持久化线段树，本节课题目7需要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Kruskal重构树的过程、原理、模版题    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Kruskal重构树和各种内容结合的题目    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边权上限内第k大点权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图里有n个点，m条无向边，点有点权，边有边权，图里可能有若干个连通的部分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u x k : 从点u开始，只能走过权值&lt;=x的边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所有能到达的点中，打印第k大点权，如果不存在打印-1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m、q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点权、边权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https://www.luogu.com.cn/problem/P7834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离散化 + Kruskal重构树 + 叶节点dfn序依次建立主席树 + 查询子树中第k大的点权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Kruskal重构树的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1，图中的每个点，都是Kruskal重构树的底层叶节点，初始时认为互不连通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2，先考虑边权小的边，后考虑边权大的边，增加连通性的边就选择，不增加连通性的边就舍弃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3，一条边一旦被选择，就变成Kruskal重构树的非叶节点，并且作为头节点，连接两个连通的部分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4，考虑完所有的边，过程停止，原始图中有几个连通区域，就有几棵Kruskal重构树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5，每棵Kruskal重构树，都进行树上dfs，建立倍增表等信息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课上重点图解，根据Kruskal重构树的模版题，题目1，展示重构的过程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Kruskal重构树的原理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先考虑边权小的边，后考虑边权大的边，所建立的最小生成树，同时也是最小瓶颈树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Kruskal重构树，节点越往上，代表边权越大，获得的联通性也越大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任何(x, y)，利用Kruskal重构树，查询x和y的最低公共祖先，代表x和y连通时，边权的最小瓶颈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Kruskal重构树的用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Kruskal重构树的用处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1，Kruskal重构树建立好之后，根据不同的树上问题，dfs建立不同的信息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2，查询边权受限的情况下，树上问题的答案，Kruskal重构树可以快速定位出不受限的连通区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3，根据不受限的连通区，利用dfs建立的信息，得到树上问题的答案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4，解决的问题不同，Kruskal重构树可能会和很多算法和数据结构结合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本节课安排的题目，会清晰的展示这种结合的技巧，题目4、题目5、题目6、题目7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一共有q条查询，每条查询都是如下的格式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点x和点y希望连通起来，其中的最大边权希望尽量小，打印这个值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如果怎样都无法联通，打印"impossible"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https://www.luogu.com.cn/problem/P2245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youyou的军训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图里有n个点，m条无向边，每条边给定不同的边权，图里可能有若干个连通的部分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一共有q条操作，每条操作都是如下的三种类型中的一种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  : 限制变量limit，把limit的值改成x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  : 点x不能走过任何边权小于limit的边，打印此时x所在的连通区域大小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y : 第x条边的边权修改为y，题目保证修改之后，第x条边的边权排名不变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n、m、q &lt;= 4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https://www.luogu.com.cn/problem/P9638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重构树上每个节点建立叶节点数量的信息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边的最大编号的最小值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图里有n个点，m条无向边，边的编号1~m，没有边权，所有点都连通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一共有q条查询，查询的格式如下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z : 从两个点x和y出发，希望经过的点数量等于z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每个点可以重复经过，但是重复经过只计算一次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经过边的最大编号，最小是多少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n、m、q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z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https://www.luogu.com.cn/problem/AT_agc002_d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https://atcoder.jp/contests/agc002/tasks/agc002_d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重构树上每个节点建立叶节点数量的信息 + 通过z个不同的点转化成二分答案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归程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图里有n个点，m条无向边，每条边给定长度l和海拔a，所有点都连通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海拔 &gt; y的边，走过没有代价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海拔 &lt;= y的边，走过的代价为边的长度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从点x出发到达1号点，打印最小的代价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4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https://www.luogu.com.cn/problem/P4768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dijkstra算法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加边直到连通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图里有n个点，m条无向边，点的编号1~n，边的编号1~m，所有点都连通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至少要加完编号前多少的边，才能使得[l, r]中的所有点连通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https://www.luogu.com.cn/problem/CF1706E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https://codeforces.com/problemset/problem/1706/E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多个节点的最低公共祖先 + 一维数组的区间最值的倍增表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删边和查询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图里有n个点，m条无向边，初始时点权都不同，图里可能有若干个连通的部分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: 点x所在的连通区域中，假设点y拥有最大的点权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打印y的点权，然后把y的点权修改为0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: 删掉第x条边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    1 &lt;= m &lt;= 3 * 10^5    1 &lt;= 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https://www.luogu.com.cn/problem/CF1416D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https://codeforces.com/problemset/problem/1416/D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逆序处理删除操作，给边分配边权 + Kruskal重构树 + 线段树查询拥有最大值的节点dfn序号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