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10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Docker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存储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371475" y="13335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10.1  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存储简介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10.2  storage driver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10.3  data volume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10.1  Docker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存储简介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B958A9-6F22-4AEE-8EED-D718A2A82B8F}"/>
              </a:ext>
            </a:extLst>
          </p:cNvPr>
          <p:cNvSpPr txBox="1"/>
          <p:nvPr/>
        </p:nvSpPr>
        <p:spPr>
          <a:xfrm>
            <a:off x="457200" y="1331913"/>
            <a:ext cx="8124825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为容器提供两种存放数据的资源，分别是由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storage driver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管理的容器层和镜像层、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 volume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存储卷。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就是说，容器的存储可以分为两大类：一种是与镜像相关的，在容器内创建的所有文件都存储在可写容器层上，这种直接将文件存储在容器层的方式，数据难以持久化和共享。由于依赖存储驱动与使用直接写入主机文件系统的数据卷相比，这种额外的抽象会降低性能；另一种是宿主机存储，即通过将宿主机目录绑定或挂载到容器中使用，容器停止后数据也能持久化。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镜像由多个只读层叠加而成，启动容器时，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加载只读镜像层并在镜像栈顶部添加一个读写层。如果运行中的容器修改了现有的一个已经存在的文件，那么该文件将会从读写层下面的只读层复制到读写层，该文件的只读版本依然存在，只是已经被读写层中该文件的副本所隐藏，这就是“写时复制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COW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Copy-On-Write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）”机制。对于这种方式来说，我们去访问一个文件，修改和删除等一类的操作，由于隔着很多层镜像，效率会非常低。而要想绕过这种限制，我们可以通过使用存储卷的机制来实现。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10.2  storage driver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457200" y="1417638"/>
            <a:ext cx="7705725" cy="2684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容器由最顶层的可写容器层，以及若干只读的镜像层组成，容器的数据就存放在这些层中。这种分层结构的特点是：</a:t>
            </a: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楷体_GB2312"/>
                <a:cs typeface="宋体" panose="02010600030101010101" pitchFamily="2" charset="-122"/>
              </a:rPr>
              <a:t>新数据会直接存放在最顶层的容器层。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楷体_GB2312"/>
                <a:cs typeface="宋体" panose="02010600030101010101" pitchFamily="2" charset="-122"/>
              </a:rPr>
              <a:t>修改现有数据会先从镜像层将数据复制到容器层，修改后的数据直接保存在容器层中，镜像层保持不变。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楷体_GB2312"/>
                <a:cs typeface="宋体" panose="02010600030101010101" pitchFamily="2" charset="-122"/>
              </a:rPr>
              <a:t>如果多个层中有命名相同的文件，用户只能看到最上面那层中的文件。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9875">
              <a:spcBef>
                <a:spcPts val="755"/>
              </a:spcBef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分层结构使镜像和容器的创建、分享以及分发变得非常高效。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storage driver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实现了多层数据的堆叠并为用户提供一个单一的合并后的统一视图。</a:t>
            </a: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10.3  data volume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265C73-471F-4C43-B9DF-9B7BFE67B985}"/>
              </a:ext>
            </a:extLst>
          </p:cNvPr>
          <p:cNvSpPr txBox="1"/>
          <p:nvPr/>
        </p:nvSpPr>
        <p:spPr>
          <a:xfrm>
            <a:off x="457200" y="1232972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10.3.1  volume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02B2E6-CF5D-46C3-82BB-EF1B5EAE48B0}"/>
              </a:ext>
            </a:extLst>
          </p:cNvPr>
          <p:cNvSpPr txBox="1"/>
          <p:nvPr/>
        </p:nvSpPr>
        <p:spPr>
          <a:xfrm>
            <a:off x="723899" y="1971675"/>
            <a:ext cx="7877175" cy="2519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volumes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使用场景适合在多个容器间共享数据。当无法确保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主机一定拥有某个指定的文件夹或目录结构时，使用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volume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可以屏蔽这些宿主机差异。将数据存储在远程主机或云服务上，或者是备份、恢复或者从一台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主机到另一台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主机迁移数据，可以选择使用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volume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269875">
              <a:spcAft>
                <a:spcPts val="600"/>
              </a:spcAf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volume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存储卷由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创建和管理，可以使用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volume create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命令显式地创建卷，或者在容器创建时创建卷。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volume create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nginx_volume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nginx_volume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inspect 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nginx_volume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416718"/>
            <a:ext cx="8229600" cy="63023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10.3  data volume</a:t>
            </a:r>
            <a:endParaRPr lang="zh-CN" altLang="zh-CN" sz="3600" b="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194327-CE5A-4F78-BCE9-5CE49B1B15D1}"/>
              </a:ext>
            </a:extLst>
          </p:cNvPr>
          <p:cNvSpPr txBox="1"/>
          <p:nvPr/>
        </p:nvSpPr>
        <p:spPr>
          <a:xfrm>
            <a:off x="609600" y="104695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10.3.2  bind mount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5D0EF4-D3E3-4B5B-A49C-0D9F64F3371D}"/>
              </a:ext>
            </a:extLst>
          </p:cNvPr>
          <p:cNvSpPr txBox="1"/>
          <p:nvPr/>
        </p:nvSpPr>
        <p:spPr>
          <a:xfrm>
            <a:off x="457200" y="2046526"/>
            <a:ext cx="8305800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bind mount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可以在宿主机和容器间共享配置文件。例如，将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容器的配置文件保存在宿主机上，通过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bind mount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挂载后就不用进入容器来修改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的配置了。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在宿主机和容器间共享代码或者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build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输出。例如，将宿主机某个项目的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target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目录挂载到容器中，这样在宿主机上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Maven build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出一个最新的产品，可以直接在容器中运行，不需要生成一个新的镜像。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主机上的文件或目录结构是确定的。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bind mount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volume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行为上的差异。若将一个空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volume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挂载到一个非空容器目录上，那么这个容器目录中的文件会被复制到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volume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中，即容器目录原有文件不会被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volume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覆盖。若使用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bind mount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将一个宿主机目录挂载到容器目录上，此容器目录中原有的文件会被隐藏，从而只能读取到宿主机目录下的文件。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10.3  data volume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62922-D162-4E53-8701-B904D7778A5F}"/>
              </a:ext>
            </a:extLst>
          </p:cNvPr>
          <p:cNvSpPr txBox="1"/>
          <p:nvPr/>
        </p:nvSpPr>
        <p:spPr>
          <a:xfrm>
            <a:off x="228600" y="11488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10.3.3  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tmpfs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mount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9A96AF-3155-48E1-AAC1-FFD26EF128D8}"/>
              </a:ext>
            </a:extLst>
          </p:cNvPr>
          <p:cNvSpPr txBox="1"/>
          <p:nvPr/>
        </p:nvSpPr>
        <p:spPr>
          <a:xfrm>
            <a:off x="371475" y="1619250"/>
            <a:ext cx="8439150" cy="4017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tmpfs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mount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的使用场景为：若因为安全或其他原因，不希望将数据持久化到容器或宿主机上，则可以使用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tmpfs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mount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，避免写入数据到容器存储层可以使用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tmpfs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mount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tmpfs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mount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是一种非持久化的数据存储，但仅仅将数据保存在宿主机的内存中，一旦容器停止运行，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tmpfs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mount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会被移除，从而会造成数据丢失。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可以在运行容器时，通过指定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</a:t>
            </a:r>
            <a:r>
              <a:rPr lang="en-US" altLang="zh-CN" sz="1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tmpfs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参数或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--mount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参数来使用</a:t>
            </a:r>
            <a:r>
              <a:rPr lang="en-US" altLang="zh-CN" sz="1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tmpfs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mount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run -d \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-it \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--name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tmptest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\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--mount type=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tmpfs,destination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=/app \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nginx:latest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run -d \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-it \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--name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tmptest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\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tmpfs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/app \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nginx:latest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932</Words>
  <Application>Microsoft Office PowerPoint</Application>
  <PresentationFormat>全屏显示(4:3)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黑体</vt:lpstr>
      <vt:lpstr>宋体</vt:lpstr>
      <vt:lpstr>Arial</vt:lpstr>
      <vt:lpstr>Calibri</vt:lpstr>
      <vt:lpstr>Courier New</vt:lpstr>
      <vt:lpstr>Times New Roman</vt:lpstr>
      <vt:lpstr>Wingdings</vt:lpstr>
      <vt:lpstr>Tema de Office</vt:lpstr>
      <vt:lpstr>第10章  Docker存储</vt:lpstr>
      <vt:lpstr>10.1  Docker存储简介</vt:lpstr>
      <vt:lpstr>10.2  storage driver</vt:lpstr>
      <vt:lpstr>10.3  data volume</vt:lpstr>
      <vt:lpstr>10.3  data volume</vt:lpstr>
      <vt:lpstr>10.3  data volume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16</cp:revision>
  <dcterms:modified xsi:type="dcterms:W3CDTF">2023-01-30T05:49:45Z</dcterms:modified>
</cp:coreProperties>
</file>