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4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章  操作容器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4.1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容器的生命周期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4.2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创建容器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4.3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管理容器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4.4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启动与终止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4.5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进入容器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4.6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导出和导入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4.1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容器的生命周期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2D4DE5-8455-4040-8100-1752697A0707}"/>
              </a:ext>
            </a:extLst>
          </p:cNvPr>
          <p:cNvSpPr txBox="1"/>
          <p:nvPr/>
        </p:nvSpPr>
        <p:spPr>
          <a:xfrm>
            <a:off x="266700" y="1931988"/>
            <a:ext cx="8153400" cy="3216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容器的生命周期分为五种状态，分别为：</a:t>
            </a: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Created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初建状态，表示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容器已经被创建，容器所需的相关资源已经准备就绪，但容器中的程序还未处于运行状态。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Running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运行状态，表示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容器正在运行，也就是容器中的应用正在运行。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Paused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暂停状态，表示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容器已暂停，表示容器中的所有程序都处于暂停（不是停止）状态。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Stopped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停止状态，表示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容器处于停止状态，占用的资源和沙盒环境都依然存在，只是容器中的应用程序均已停止。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Deleted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_GB2312"/>
                <a:cs typeface="Calibri" panose="020F0502020204030204" pitchFamily="34" charset="0"/>
              </a:rPr>
              <a:t>删除状态，表示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容器已删除，相关占用的资源及存储在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Docker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中的管理信息也都已释放和移除。</a:t>
            </a:r>
            <a:endParaRPr lang="zh-CN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9875">
              <a:spcAft>
                <a:spcPts val="600"/>
              </a:spcAft>
            </a:pP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4.2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创建容器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1FE16-2F54-4EDC-9ABF-6480C701F766}"/>
              </a:ext>
            </a:extLst>
          </p:cNvPr>
          <p:cNvSpPr txBox="1"/>
          <p:nvPr/>
        </p:nvSpPr>
        <p:spPr>
          <a:xfrm>
            <a:off x="657225" y="2152650"/>
            <a:ext cx="7705725" cy="2181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容器是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提供网络服务的主体。为了能够提供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MySQL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Apache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等网络服务，用户必须创建对应的容器。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中，用户可以通过两种方式来创建容器。首先，用户可以通过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create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命令来创建一个容器，创建的新容器处于停止状态。其次，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run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命令也可以创建一个新的容器，并且会启动该容器。</a:t>
            </a:r>
          </a:p>
          <a:p>
            <a:pPr indent="269875">
              <a:spcAft>
                <a:spcPts val="600"/>
              </a:spcAft>
            </a:pP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create 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命令创建一个新的容器但不启动它，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create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命令的基本语法如下示例所示，语法与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run 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几乎相同：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create [options] </a:t>
            </a:r>
            <a:r>
              <a:rPr lang="en-US" altLang="zh-CN" sz="1100" i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4.3 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管理容器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CBCD56-E3A9-47BB-AD6A-0D1828A5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494690"/>
            <a:ext cx="8229599" cy="368005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idx="4294967295"/>
          </p:nvPr>
        </p:nvSpPr>
        <p:spPr>
          <a:xfrm>
            <a:off x="457200" y="416718"/>
            <a:ext cx="8229600" cy="63023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4.4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启动与终止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FAF192-C96C-4302-885B-B3A17E21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27" y="1239340"/>
            <a:ext cx="8229599" cy="402265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4.5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进入容器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EADB84-3339-4FE1-A987-D99FCB10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349487"/>
            <a:ext cx="8343900" cy="390183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4.6  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导出和导入</a:t>
            </a:r>
            <a:endParaRPr lang="zh-CN" altLang="zh-CN" sz="36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346174" y="4770437"/>
            <a:ext cx="8816628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indent="266700" algn="just" defTabSz="266700">
              <a:lnSpc>
                <a:spcPts val="3800"/>
              </a:lnSpc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2FC7D4-80BD-465B-BB67-42226FB99569}"/>
              </a:ext>
            </a:extLst>
          </p:cNvPr>
          <p:cNvSpPr txBox="1"/>
          <p:nvPr/>
        </p:nvSpPr>
        <p:spPr>
          <a:xfrm>
            <a:off x="457200" y="1485900"/>
            <a:ext cx="7562850" cy="268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如果要导出本地某个容器，可以使用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 export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命令，例如，导出容器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1e560fca4907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快照到本地文件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ubuntu.tar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export 1e560fca4907 &gt; ubuntu.tar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 import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从本地容器快照文件中再导入为镜像，以下实例将快照文件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ubuntu.tar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导入到镜像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test/ubuntu:v1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cat docker/ubuntu.tar | docker import - test/ubuntu:v1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还可以通过指定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URL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或者某个目录来导入，例如：</a:t>
            </a:r>
          </a:p>
          <a:p>
            <a:pPr indent="269875">
              <a:lnSpc>
                <a:spcPts val="1600"/>
              </a:lnSpc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import http://example.com/exampleimage.tgz example/</a:t>
            </a:r>
            <a:r>
              <a:rPr lang="en-US" altLang="zh-CN" sz="14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imagerepo</a:t>
            </a: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432</Words>
  <Application>Microsoft Office PowerPoint</Application>
  <PresentationFormat>全屏显示(4:3)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黑体</vt:lpstr>
      <vt:lpstr>宋体</vt:lpstr>
      <vt:lpstr>Arial</vt:lpstr>
      <vt:lpstr>Calibri</vt:lpstr>
      <vt:lpstr>Courier New</vt:lpstr>
      <vt:lpstr>Times New Roman</vt:lpstr>
      <vt:lpstr>Wingdings</vt:lpstr>
      <vt:lpstr>Tema de Office</vt:lpstr>
      <vt:lpstr>第4章  操作容器</vt:lpstr>
      <vt:lpstr>4.1  容器的生命周期</vt:lpstr>
      <vt:lpstr>4.2  创建容器</vt:lpstr>
      <vt:lpstr>4.3  管理容器</vt:lpstr>
      <vt:lpstr>4.4  启动与终止</vt:lpstr>
      <vt:lpstr>4.5  进入容器</vt:lpstr>
      <vt:lpstr>4.6  导出和导入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9</cp:revision>
  <dcterms:modified xsi:type="dcterms:W3CDTF">2023-01-28T09:45:05Z</dcterms:modified>
</cp:coreProperties>
</file>