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91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50"/>
            <a:ext cx="9144002" cy="46038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197357">
              <a:lnSpc>
                <a:spcPct val="173333"/>
              </a:lnSpc>
              <a:spcBef>
                <a:spcPts val="900"/>
              </a:spcBef>
              <a:defRPr sz="1998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第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6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章  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Docker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镜像</a:t>
            </a:r>
            <a:endParaRPr lang="zh-CN" altLang="en-US" dirty="0"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6.1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理解镜像构成	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6.2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获取镜像	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6.3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列出镜像	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6.4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删除本地镜像	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6.5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定制镜像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CN" altLang="en-US" dirty="0">
              <a:latin typeface="宋体"/>
              <a:ea typeface="宋体"/>
              <a:cs typeface="宋体"/>
              <a:sym typeface="宋体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6.1 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理解镜像构成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6620C0-B6BA-47DC-8A74-54A301350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59" y="1905000"/>
            <a:ext cx="8688682" cy="267843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6.2 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获取镜像 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71FE16-2F54-4EDC-9ABF-6480C701F766}"/>
              </a:ext>
            </a:extLst>
          </p:cNvPr>
          <p:cNvSpPr txBox="1"/>
          <p:nvPr/>
        </p:nvSpPr>
        <p:spPr>
          <a:xfrm>
            <a:off x="657225" y="2152650"/>
            <a:ext cx="7705725" cy="2663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当用户在创建容器的时候，可以自己创建所需要的镜像。但是，在绝大多数情况下，用户选择的是从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镜像仓库中查找所需要的镜像。找到之后，将其从镜像仓库中下载到本地使用。</a:t>
            </a:r>
          </a:p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首先需要先从镜像仓库服务中拉取镜像。常见的镜像仓库服务是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Docker Hub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，但是也存在其他镜像仓库服务。拉取操作会将镜像下载到本地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主机，可以使用该镜像启动一个或者多个容器。</a:t>
            </a:r>
          </a:p>
          <a:p>
            <a:pPr indent="269875">
              <a:spcAft>
                <a:spcPts val="600"/>
              </a:spcAft>
            </a:pP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提供了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 search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命令来查找远程镜像仓库上面的镜像。该命令的使用方法非常简单，其语法如下：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 search </a:t>
            </a:r>
            <a:r>
              <a:rPr lang="en-US" altLang="zh-CN" sz="11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keyword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6.3 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列出镜像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8956C4-6966-4E37-8421-ACB5FF6E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7" y="1658038"/>
            <a:ext cx="8713623" cy="341847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idx="4294967295"/>
          </p:nvPr>
        </p:nvSpPr>
        <p:spPr>
          <a:xfrm>
            <a:off x="457200" y="416718"/>
            <a:ext cx="8229600" cy="63023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6.4 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删除本地镜像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451DCA-A3AC-4163-8D4E-B3528DEF0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4247"/>
            <a:ext cx="8458200" cy="371580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6.5 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定制镜像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2D13C0-4D69-428E-968D-2FBA436689F0}"/>
              </a:ext>
            </a:extLst>
          </p:cNvPr>
          <p:cNvSpPr txBox="1"/>
          <p:nvPr/>
        </p:nvSpPr>
        <p:spPr>
          <a:xfrm>
            <a:off x="333375" y="1232972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6.5.1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使用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docker commit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定制镜像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58B5CB-B93F-452A-888F-F6F11E42C91F}"/>
              </a:ext>
            </a:extLst>
          </p:cNvPr>
          <p:cNvSpPr txBox="1"/>
          <p:nvPr/>
        </p:nvSpPr>
        <p:spPr>
          <a:xfrm>
            <a:off x="552450" y="2105844"/>
            <a:ext cx="8039100" cy="24468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镜像是多层存储，每一层是在前一层的基础上进行修改；而容器同样也是多层存储，是以镜像为基础层，在其基础上加一层作为容器运行时的存储层。</a:t>
            </a:r>
          </a:p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commit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命令构建镜像的过程，可以想象为是在往版本控制系统里提交变更。首先创建一个容器，并在容器里做出修改，所做的修改类似于修改代码，最后再将修改提交为一个新的镜像。</a:t>
            </a:r>
          </a:p>
          <a:p>
            <a:pPr indent="269875">
              <a:spcAft>
                <a:spcPts val="600"/>
              </a:spcAft>
            </a:pP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以下尝试定制一个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Web 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服务器为例子，来讲解镜像是如何构建的。</a:t>
            </a: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$ docker run --name webserver -d -p 80:80 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nginx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spcBef>
                <a:spcPts val="755"/>
              </a:spcBef>
            </a:pP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这条命令会用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nginx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镜像启动一个容器，命名为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webserver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，并且映射了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80 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端口，这样可以用浏览器去访问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nginx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服务器。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6.5  </a:t>
            </a:r>
            <a:r>
              <a:rPr lang="zh-CN" altLang="en-US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定制镜像</a:t>
            </a:r>
            <a:endParaRPr lang="zh-CN" altLang="zh-CN" sz="36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46174" y="4770437"/>
            <a:ext cx="8816628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indent="266700" algn="just" defTabSz="266700">
              <a:lnSpc>
                <a:spcPts val="3800"/>
              </a:lnSpc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2FC7D4-80BD-465B-BB67-42226FB99569}"/>
              </a:ext>
            </a:extLst>
          </p:cNvPr>
          <p:cNvSpPr txBox="1"/>
          <p:nvPr/>
        </p:nvSpPr>
        <p:spPr>
          <a:xfrm>
            <a:off x="457200" y="1485900"/>
            <a:ext cx="7562850" cy="3295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镜像的定制实际上就是定制每一层所添加的配置、文件。如果我们可以把每一层修改、安装、构建、操作的命令都写入一个脚本，用这个脚本来构建、定制镜像，那么之前提及的无法重复的问题、镜像构建透明性的问题、体积的问题就都会迎刃而解。这个脚本就是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Dockerfile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Dockerfile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是一个文本文件，其内容包含了一条条的指令（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Instruction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），每一条指令构建一层，因此每一条指令的内容，就是描述该层应当如何构建。</a:t>
            </a:r>
          </a:p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以下举例说明如何使用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Dockerfile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来定制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nginx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镜像。</a:t>
            </a:r>
          </a:p>
          <a:p>
            <a:pPr indent="269875"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首先在一个空白目录中，建立一个文本文件，并命名为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Dockerfile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$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mkdir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mynginx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$ cd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mynginx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$ touch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Dockerfile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E51AD9-9769-43EF-993A-A8308F822DA6}"/>
              </a:ext>
            </a:extLst>
          </p:cNvPr>
          <p:cNvSpPr txBox="1"/>
          <p:nvPr/>
        </p:nvSpPr>
        <p:spPr>
          <a:xfrm>
            <a:off x="172964" y="1001641"/>
            <a:ext cx="458152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6.5.2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使用</a:t>
            </a:r>
            <a:r>
              <a:rPr lang="en-US" altLang="zh-CN" sz="1800" dirty="0" err="1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Dockerfile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定制镜像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509</Words>
  <Application>Microsoft Office PowerPoint</Application>
  <PresentationFormat>全屏显示(4:3)</PresentationFormat>
  <Paragraphs>30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黑体</vt:lpstr>
      <vt:lpstr>宋体</vt:lpstr>
      <vt:lpstr>Arial</vt:lpstr>
      <vt:lpstr>Calibri</vt:lpstr>
      <vt:lpstr>Courier New</vt:lpstr>
      <vt:lpstr>Times New Roman</vt:lpstr>
      <vt:lpstr>Tema de Office</vt:lpstr>
      <vt:lpstr>第6章  Docker镜像</vt:lpstr>
      <vt:lpstr>6.1  理解镜像构成</vt:lpstr>
      <vt:lpstr>6.2  获取镜像 </vt:lpstr>
      <vt:lpstr>6.3  列出镜像</vt:lpstr>
      <vt:lpstr>6.4  删除本地镜像</vt:lpstr>
      <vt:lpstr>6.5  定制镜像</vt:lpstr>
      <vt:lpstr>6.5  定制镜像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容器技术的发展</dc:title>
  <dc:creator>lenovo</dc:creator>
  <cp:lastModifiedBy>lenovo</cp:lastModifiedBy>
  <cp:revision>11</cp:revision>
  <dcterms:modified xsi:type="dcterms:W3CDTF">2023-01-28T09:58:51Z</dcterms:modified>
</cp:coreProperties>
</file>