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64" r:id="rId5"/>
    <p:sldId id="265" r:id="rId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8</a:t>
            </a:r>
            <a:r>
              <a:rPr lang="zh-CN" altLang="en-US" dirty="0">
                <a:latin typeface="黑体"/>
                <a:ea typeface="黑体"/>
                <a:cs typeface="黑体"/>
                <a:sym typeface="黑体"/>
              </a:rPr>
              <a:t>章  应用的容器化</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8.1  </a:t>
            </a:r>
            <a:r>
              <a:rPr lang="zh-CN" altLang="en-US" dirty="0">
                <a:latin typeface="宋体" panose="02010600030101010101" pitchFamily="2" charset="-122"/>
                <a:ea typeface="宋体" panose="02010600030101010101" pitchFamily="2" charset="-122"/>
              </a:rPr>
              <a:t>应用容器化简介</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8.2  </a:t>
            </a:r>
            <a:r>
              <a:rPr lang="zh-CN" altLang="en-US" dirty="0">
                <a:latin typeface="宋体" panose="02010600030101010101" pitchFamily="2" charset="-122"/>
                <a:ea typeface="宋体" panose="02010600030101010101" pitchFamily="2" charset="-122"/>
              </a:rPr>
              <a:t>单体应用容器化</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8.3  </a:t>
            </a:r>
            <a:r>
              <a:rPr lang="zh-CN" altLang="en-US" dirty="0">
                <a:latin typeface="宋体" panose="02010600030101010101" pitchFamily="2" charset="-122"/>
                <a:ea typeface="宋体" panose="02010600030101010101" pitchFamily="2" charset="-122"/>
              </a:rPr>
              <a:t>生成环境中的多阶段构建</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8.4  </a:t>
            </a:r>
            <a:r>
              <a:rPr lang="zh-CN" altLang="en-US" dirty="0">
                <a:latin typeface="宋体" panose="02010600030101010101" pitchFamily="2" charset="-122"/>
                <a:ea typeface="宋体" panose="02010600030101010101" pitchFamily="2" charset="-122"/>
              </a:rPr>
              <a:t>常用的命令</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8.1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应用容器化简介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9" name="文本框 8">
            <a:extLst>
              <a:ext uri="{FF2B5EF4-FFF2-40B4-BE49-F238E27FC236}">
                <a16:creationId xmlns:a16="http://schemas.microsoft.com/office/drawing/2014/main" id="{9FB958A9-6F22-4AEE-8EED-D718A2A82B8F}"/>
              </a:ext>
            </a:extLst>
          </p:cNvPr>
          <p:cNvSpPr txBox="1"/>
          <p:nvPr/>
        </p:nvSpPr>
        <p:spPr>
          <a:xfrm>
            <a:off x="628650" y="1712913"/>
            <a:ext cx="8124825" cy="32470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应用的容器化是指将应用整合到容器中并且运行起来的过程。通过应用容器化，可以简化应用的构建、部署和运行。使用容器化技术也可以让应用程序向云环境的部署变得更为高效。就像容器本身一样，运行容器的操作系统也能够被瘦身。因为容器已经持有应用程序运行所需的大部分依赖，所以这些用于容器的新型宿主机操作系统就不再需要包含所有依赖了。</a:t>
            </a:r>
          </a:p>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提供了一种创建和运行已经在容器中完成配置的应用程序的方法。需要了解容器化应用的几个相关知识点如下。</a:t>
            </a:r>
          </a:p>
          <a:p>
            <a:pPr marL="342900" indent="-342900">
              <a:spcBef>
                <a:spcPts val="600"/>
              </a:spcBef>
              <a:spcAft>
                <a:spcPts val="600"/>
              </a:spcAft>
              <a:buAutoNum type="arabicPeriod"/>
            </a:pP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容器化应用不是直接在宿主机上运行的应用</a:t>
            </a:r>
            <a:endParaRPr lang="en-US" altLang="zh-CN" sz="1800" kern="100" dirty="0">
              <a:effectLst/>
              <a:latin typeface="Arial" panose="020B0604020202020204" pitchFamily="34" charset="0"/>
              <a:ea typeface="黑体" panose="02010609060101010101" pitchFamily="49" charset="-122"/>
              <a:cs typeface="宋体" panose="02010600030101010101" pitchFamily="2" charset="-122"/>
            </a:endParaRPr>
          </a:p>
          <a:p>
            <a:pPr>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容器化应用不是直接在虚拟机上运行的应用</a:t>
            </a:r>
          </a:p>
          <a:p>
            <a:pPr marL="342900" indent="-342900">
              <a:spcBef>
                <a:spcPts val="600"/>
              </a:spcBef>
              <a:spcAft>
                <a:spcPts val="600"/>
              </a:spcAft>
              <a:buAutoNum type="arabicPeriod"/>
            </a:pP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kern="100" dirty="0">
                <a:solidFill>
                  <a:srgbClr val="000000"/>
                </a:solidFill>
                <a:effectLst/>
                <a:latin typeface="Arial" panose="020B0604020202020204" pitchFamily="34" charset="0"/>
                <a:ea typeface="方正小标宋简体"/>
                <a:cs typeface="宋体" panose="02010600030101010101" pitchFamily="2" charset="-122"/>
              </a:rPr>
              <a:t>8.2  </a:t>
            </a:r>
            <a:r>
              <a:rPr lang="zh-CN" altLang="zh-CN" sz="1800" kern="100" dirty="0">
                <a:solidFill>
                  <a:srgbClr val="000000"/>
                </a:solidFill>
                <a:effectLst/>
                <a:latin typeface="Arial" panose="020B0604020202020204" pitchFamily="34" charset="0"/>
                <a:ea typeface="方正小标宋简体"/>
                <a:cs typeface="宋体" panose="02010600030101010101" pitchFamily="2" charset="-122"/>
              </a:rPr>
              <a:t>单体应用容器化</a:t>
            </a:r>
          </a:p>
        </p:txBody>
      </p:sp>
      <p:pic>
        <p:nvPicPr>
          <p:cNvPr id="4" name="图片 3">
            <a:extLst>
              <a:ext uri="{FF2B5EF4-FFF2-40B4-BE49-F238E27FC236}">
                <a16:creationId xmlns:a16="http://schemas.microsoft.com/office/drawing/2014/main" id="{4083E983-F7FC-4683-8F39-5260A231D7B4}"/>
              </a:ext>
            </a:extLst>
          </p:cNvPr>
          <p:cNvPicPr>
            <a:picLocks noChangeAspect="1"/>
          </p:cNvPicPr>
          <p:nvPr/>
        </p:nvPicPr>
        <p:blipFill>
          <a:blip r:embed="rId2"/>
          <a:stretch>
            <a:fillRect/>
          </a:stretch>
        </p:blipFill>
        <p:spPr>
          <a:xfrm>
            <a:off x="542924" y="1130709"/>
            <a:ext cx="8143875" cy="4527141"/>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b="0" kern="100" dirty="0">
                <a:solidFill>
                  <a:srgbClr val="000000"/>
                </a:solidFill>
                <a:effectLst/>
                <a:latin typeface="Arial" panose="020B0604020202020204" pitchFamily="34" charset="0"/>
                <a:ea typeface="方正小标宋简体"/>
                <a:cs typeface="宋体" panose="02010600030101010101" pitchFamily="2" charset="-122"/>
              </a:rPr>
              <a:t>8.3  </a:t>
            </a:r>
            <a:r>
              <a:rPr lang="zh-CN" altLang="en-US" sz="3600" b="0" kern="100" dirty="0">
                <a:solidFill>
                  <a:srgbClr val="000000"/>
                </a:solidFill>
                <a:effectLst/>
                <a:latin typeface="Arial" panose="020B0604020202020204" pitchFamily="34" charset="0"/>
                <a:ea typeface="方正小标宋简体"/>
                <a:cs typeface="宋体" panose="02010600030101010101" pitchFamily="2" charset="-122"/>
              </a:rPr>
              <a:t>生成环境中的多阶段构建</a:t>
            </a:r>
            <a:endParaRPr lang="zh-CN" altLang="zh-CN" sz="3600" b="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8" name="文本框 7">
            <a:extLst>
              <a:ext uri="{FF2B5EF4-FFF2-40B4-BE49-F238E27FC236}">
                <a16:creationId xmlns:a16="http://schemas.microsoft.com/office/drawing/2014/main" id="{142FC7D4-80BD-465B-BB67-42226FB99569}"/>
              </a:ext>
            </a:extLst>
          </p:cNvPr>
          <p:cNvSpPr txBox="1"/>
          <p:nvPr/>
        </p:nvSpPr>
        <p:spPr>
          <a:xfrm>
            <a:off x="698599" y="1596878"/>
            <a:ext cx="7562850" cy="25314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Dockerfile</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是一个用来构建镜像的文本文件，它包含了一条条指令，大部分指令都对应构建一层镜像。并且，构建镜像时，都需要基于一个基础镜像，这个基础镜像通过</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FROM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指令来引入。</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当我们的镜像构建过程需要依赖多个基础镜像时， 我们没办法在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FROM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指令中加入多个基础镜像来实现，事实上也没必要在构建的镜像中包含多个基础镜像，因为除了运行时环境基础镜像，其他都只是为编译、打包之类中的间过程服务，在运行时不再需要，没必要添加在镜像中增大镜像的大小。此时我们可以使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Dockerfile</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的多阶段构建来实现。</a:t>
            </a:r>
          </a:p>
          <a:p>
            <a:pPr indent="269875">
              <a:lnSpc>
                <a:spcPts val="1600"/>
              </a:lnSpc>
            </a:pPr>
            <a:endParaRPr lang="zh-CN" alt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395408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b="0" kern="100" dirty="0">
                <a:solidFill>
                  <a:srgbClr val="000000"/>
                </a:solidFill>
                <a:effectLst/>
                <a:latin typeface="Arial" panose="020B0604020202020204" pitchFamily="34" charset="0"/>
                <a:ea typeface="方正小标宋简体"/>
                <a:cs typeface="宋体" panose="02010600030101010101" pitchFamily="2" charset="-122"/>
              </a:rPr>
              <a:t>8.4  </a:t>
            </a:r>
            <a:r>
              <a:rPr lang="zh-CN" altLang="en-US" sz="3600" b="0" kern="100" dirty="0">
                <a:solidFill>
                  <a:srgbClr val="000000"/>
                </a:solidFill>
                <a:effectLst/>
                <a:latin typeface="Arial" panose="020B0604020202020204" pitchFamily="34" charset="0"/>
                <a:ea typeface="方正小标宋简体"/>
                <a:cs typeface="宋体" panose="02010600030101010101" pitchFamily="2" charset="-122"/>
              </a:rPr>
              <a:t>常用的命令</a:t>
            </a:r>
            <a:endParaRPr lang="zh-CN" altLang="zh-CN" sz="3600" b="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pic>
        <p:nvPicPr>
          <p:cNvPr id="4" name="图片 3">
            <a:extLst>
              <a:ext uri="{FF2B5EF4-FFF2-40B4-BE49-F238E27FC236}">
                <a16:creationId xmlns:a16="http://schemas.microsoft.com/office/drawing/2014/main" id="{B24C6F6F-968A-40C4-AAFD-079485E586AF}"/>
              </a:ext>
            </a:extLst>
          </p:cNvPr>
          <p:cNvPicPr>
            <a:picLocks noChangeAspect="1"/>
          </p:cNvPicPr>
          <p:nvPr/>
        </p:nvPicPr>
        <p:blipFill>
          <a:blip r:embed="rId2"/>
          <a:stretch>
            <a:fillRect/>
          </a:stretch>
        </p:blipFill>
        <p:spPr>
          <a:xfrm>
            <a:off x="457200" y="1336720"/>
            <a:ext cx="8451715" cy="3638187"/>
          </a:xfrm>
          <a:prstGeom prst="rect">
            <a:avLst/>
          </a:prstGeom>
        </p:spPr>
      </p:pic>
    </p:spTree>
    <p:extLst>
      <p:ext uri="{BB962C8B-B14F-4D97-AF65-F5344CB8AC3E}">
        <p14:creationId xmlns:p14="http://schemas.microsoft.com/office/powerpoint/2010/main" val="314888494"/>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167</TotalTime>
  <Words>345</Words>
  <Application>Microsoft Office PowerPoint</Application>
  <PresentationFormat>全屏显示(4:3)</PresentationFormat>
  <Paragraphs>15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等线</vt:lpstr>
      <vt:lpstr>黑体</vt:lpstr>
      <vt:lpstr>宋体</vt:lpstr>
      <vt:lpstr>Arial</vt:lpstr>
      <vt:lpstr>Calibri</vt:lpstr>
      <vt:lpstr>Courier New</vt:lpstr>
      <vt:lpstr>Times New Roman</vt:lpstr>
      <vt:lpstr>Tema de Office</vt:lpstr>
      <vt:lpstr>第8章  应用的容器化</vt:lpstr>
      <vt:lpstr>8.1  应用容器化简介</vt:lpstr>
      <vt:lpstr>8.2  单体应用容器化</vt:lpstr>
      <vt:lpstr>8.3  生成环境中的多阶段构建</vt:lpstr>
      <vt:lpstr>8.4  常用的命令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14</cp:revision>
  <dcterms:modified xsi:type="dcterms:W3CDTF">2023-01-30T05:34:23Z</dcterms:modified>
</cp:coreProperties>
</file>