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11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日志管理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11.1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查看引擎日志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查看容器日志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清理容器日志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日志驱动程序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11.1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查看引擎日志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958A9-6F22-4AEE-8EED-D718A2A82B8F}"/>
              </a:ext>
            </a:extLst>
          </p:cNvPr>
          <p:cNvSpPr txBox="1"/>
          <p:nvPr/>
        </p:nvSpPr>
        <p:spPr>
          <a:xfrm>
            <a:off x="561975" y="1350963"/>
            <a:ext cx="812482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系统下的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引擎日志一般由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管理，可通过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journalctl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-u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docker.service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命令查看：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9FB2EA-392A-4C8C-B033-BA69134D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" b="1787"/>
          <a:stretch>
            <a:fillRect/>
          </a:stretch>
        </p:blipFill>
        <p:spPr bwMode="auto">
          <a:xfrm>
            <a:off x="1663700" y="2873375"/>
            <a:ext cx="53498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查看容器日志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457200" y="1417638"/>
            <a:ext cx="7705725" cy="4202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通常，容器日志指容器的标准输出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在容器启动失败或者其他场景，可以通过控制台查看容器日志，用于定位容器相关问题。</a:t>
            </a: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logs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命令可以查看容器的日志。命令格式如下：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logs [OPTIONS] CONTAINER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参数选项说明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--details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：显示更多的信息。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-f, --follow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：跟踪实时日志。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--since string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：显示自某个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timestamp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之后的日志，或相对时间，如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42m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（即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分钟）。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--tail string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：从日志末尾显示多少行日志，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默认是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-t, --timestamps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：显示时间戳。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--until string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：显示自某个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timestamp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之前的日志，或相对时间，如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42m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（即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分钟）。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11.3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清理容器日志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0B8AA1-FED4-4CF4-A94C-922D8CC1D94A}"/>
              </a:ext>
            </a:extLst>
          </p:cNvPr>
          <p:cNvSpPr txBox="1"/>
          <p:nvPr/>
        </p:nvSpPr>
        <p:spPr>
          <a:xfrm>
            <a:off x="619125" y="1674813"/>
            <a:ext cx="8343900" cy="3285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容器正在运行中，那么使用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rm -rf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方式删除日志文件后，通过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df -h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会发现磁盘空间并没有释放。原因是在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系统中，通过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rm -rf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命令或者文件管理器删除文件，将会从文件系统的目录结构上解除链接（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unlink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）。如果文件是已经被打开的（至少有一个进程正在使用），那么进程将仍然可以读取该文件，磁盘空间也一直被占用。因此，正确的方式是使用命令：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cat /dev/null &gt; *-json.log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755"/>
              </a:spcBef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当然也可以通过 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rm -rf 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删除后再重启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日志清理脚本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clean_docker_log.sh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示例：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!/bin/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echo "======== docker containers logs file size ========"  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logs=$(find /var/lib/docker/containers/ -name *-json.log)  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log in $logs  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11.4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日志驱动程序</a:t>
            </a:r>
            <a:endParaRPr lang="zh-CN" altLang="zh-CN" sz="3600" b="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94327-CE5A-4F78-BCE9-5CE49B1B15D1}"/>
              </a:ext>
            </a:extLst>
          </p:cNvPr>
          <p:cNvSpPr txBox="1"/>
          <p:nvPr/>
        </p:nvSpPr>
        <p:spPr>
          <a:xfrm>
            <a:off x="609600" y="104695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11.4.1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日志驱动概述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5D0EF4-D3E3-4B5B-A49C-0D9F64F3371D}"/>
              </a:ext>
            </a:extLst>
          </p:cNvPr>
          <p:cNvSpPr txBox="1"/>
          <p:nvPr/>
        </p:nvSpPr>
        <p:spPr>
          <a:xfrm>
            <a:off x="371475" y="1533526"/>
            <a:ext cx="8391525" cy="3616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日志驱动程序有：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none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：运行的容器没有日志，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 logs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命令也不返回任何输出。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local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：日志以自定义格式存储，旨在实现最小开销。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json-file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：日志格式为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JSON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的默认日志记录驱动程序。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syslog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syslog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。该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syslog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守护程序必须在主机上运行。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journald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journald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journald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守护程序必须在主机上运行。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gelf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Graylog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扩展日志格式（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GELF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）端点，例如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Graylog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或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Logstash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fluentd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fluentd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（转发输入）。该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fluentd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守护程序必须在主机上运行。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awslogs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Amazon CloudWatch Logs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splunk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：使用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HTTP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事件收集器将日志消息写入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splunk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etwlogs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事件跟踪（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ETW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）事件。仅适用于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平台。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gcplogs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Google Cloud Platform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GCP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）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Logging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logentries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：将日志消息写入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Rapid7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Logentries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日志驱动程序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11.4.2  local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日志驱动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619250"/>
            <a:ext cx="8439150" cy="3135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日志驱动记录从容器的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STDOUT/STDERR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输出，并写到主机硬盘。在默认情况下，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日志驱动为每个容器保留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的日志信息，并启用压缩来保存。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日志驱动存储位置为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/var/lib/docker/containers/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ID/local-logs/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container.log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命名。支持的驱动选项有：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max-size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：切割之前日志的最大大小。可取值为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，默认为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20m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。示例：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--log-opt max-size=10m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max-file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：可以存在的最大日志文件数。如果超过最大值，则会删除最旧的文件。仅在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max-size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设置时有效。默认值为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。示例：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--log-opt max-file=10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compress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：对应切割日志文件是否启用压缩。默认情况下启用。示例：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--log-opt compress=false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日志驱动程序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11.4.3  json-file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日志驱动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619250"/>
            <a:ext cx="8439150" cy="28379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json-file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日志驱动记录从容器的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STDOUT/STDERR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输出，并用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格式写到文件中。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json-file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日志路径为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/var/lib/docker/containers/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ID-json.log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/var/lib/docker/containers/09c7bec493c86f0116c4ee91bc54a9262ef1b73fbf27bb0b7a89778a0a28c125/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总用量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320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rw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-r----- 1 root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290515 Aug  6 17:57 09c7bec493c86f0116c4ee91bc54a9262ef1b73fbf27bb0b7a89778a0a28c125-json.log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drwx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------ 2 root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4096 Aug  6 17:14 checkpoints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58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日志驱动程序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11.4.4  syslog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日志驱动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619250"/>
            <a:ext cx="8439150" cy="4171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日志驱动将日志路由到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以原始的字符串作为日志消息元数据，接收方可以提取以下的消息：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level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日志等级，比如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debug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warning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error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info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timestamp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时间戳。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hostname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事件发生的主机。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facility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系统模块。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进程名称和进程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修改全局日志驱动为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cat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/docker/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daemon.json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"log-driver": "syslog",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"log-opts": {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"syslog-address": "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://1.2.3.4:1111"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39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11.4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日志驱动程序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11.4.5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日志驱动的选择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619250"/>
            <a:ext cx="8439150" cy="29456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官方提供的日志驱动，但都是针对容器的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STDOUT/STDERR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输出的日志驱动。容器中的日志可分为两大类：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）标准输出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STDOUT/STDERR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日志。也就是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STDOUT/STDERR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，这类日志可通过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官方的日志驱动进行收集。比如：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access.log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error.log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上可看到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对于这两个日志的处理是：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RUN ln -sf /dev/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/var/log/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/access.log \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&amp;&amp; ln -sf /dev/stderr /var/log/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/error.log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都是软链接到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/dev/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stdout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/dev/stderr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，所以这类容器是可以使用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官方的日志驱动。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24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1104</Words>
  <Application>Microsoft Office PowerPoint</Application>
  <PresentationFormat>全屏显示(4:3)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第11章  日志管理</vt:lpstr>
      <vt:lpstr>11.1  查看引擎日志</vt:lpstr>
      <vt:lpstr>11.2  查看容器日志</vt:lpstr>
      <vt:lpstr>11.3  清理容器日志</vt:lpstr>
      <vt:lpstr>11.4  日志驱动程序</vt:lpstr>
      <vt:lpstr>11.4  日志驱动程序</vt:lpstr>
      <vt:lpstr>11.4  日志驱动程序</vt:lpstr>
      <vt:lpstr>11.4  日志驱动程序</vt:lpstr>
      <vt:lpstr>11.4  日志驱动程序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18</cp:revision>
  <dcterms:modified xsi:type="dcterms:W3CDTF">2023-01-30T05:55:51Z</dcterms:modified>
</cp:coreProperties>
</file>