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12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章  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Docker Compose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371475" y="13335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12.1  Docker Compose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12.2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安装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Compose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12.3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模板文件语法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12.4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Docker Compose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12.1  Docker Compose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简介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B958A9-6F22-4AEE-8EED-D718A2A82B8F}"/>
              </a:ext>
            </a:extLst>
          </p:cNvPr>
          <p:cNvSpPr txBox="1"/>
          <p:nvPr/>
        </p:nvSpPr>
        <p:spPr>
          <a:xfrm>
            <a:off x="561975" y="1350963"/>
            <a:ext cx="8124825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Compose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官方的开源项目，负责实现对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容器集群的快速编排。</a:t>
            </a:r>
          </a:p>
          <a:p>
            <a:pPr indent="269875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Compose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Python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编写，调用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服务提供的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来对容器进行管理。因此，只要所操作的平台支持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Docker API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，就可以在其上利用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Compose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来进行编排管理。</a:t>
            </a:r>
          </a:p>
          <a:p>
            <a:pPr indent="269875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Compose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是一个用来定义和运行复杂应用的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工具。一个使用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容器的应用，通常由多个容器组成。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Compose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是用于定义和运行多容器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应用程序的工具。通过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Compose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，可以使用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YML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文件来配置应用程序需要的所有服务，不再需要使用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shell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脚本来启动容器，使用一个命令就可以从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YML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文件配置中创建并启动所有服务。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12.2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安装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Docker Compose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1FE16-2F54-4EDC-9ABF-6480C701F766}"/>
              </a:ext>
            </a:extLst>
          </p:cNvPr>
          <p:cNvSpPr txBox="1"/>
          <p:nvPr/>
        </p:nvSpPr>
        <p:spPr>
          <a:xfrm>
            <a:off x="457200" y="1417638"/>
            <a:ext cx="7705725" cy="39562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Mac OS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桌面版和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Toolbox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已经包括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Compose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和其他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应用程序，因此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Mac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用户不需要单独安装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Compose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安装说明可以参阅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MacOS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安装。</a:t>
            </a:r>
          </a:p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桌面版和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Toolbox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已经包括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Compose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和其他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应用程序，因此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Windows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用户也不需要单独安装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Compose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安装说明可以参阅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Windows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安装。</a:t>
            </a:r>
          </a:p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上安装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Compose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，可以从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Github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上下载对应的二进制包来使用，最新发行的版本地址：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https://github.com/docker/compose/releases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运行以下命令以下载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Docker Compose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的当前稳定版本：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curl -L "https://github.com/docker/compose/releases/download/v2.10.0/docker-compose-$(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uname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-s)-$(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uname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-m)" -o 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/local/bin/docker-compose</a:t>
            </a:r>
            <a:endParaRPr lang="zh-CN" altLang="zh-CN" sz="18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12.3 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模板文件语法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6ED50B-2E33-4B15-B588-866C06B0EC19}"/>
              </a:ext>
            </a:extLst>
          </p:cNvPr>
          <p:cNvSpPr txBox="1"/>
          <p:nvPr/>
        </p:nvSpPr>
        <p:spPr>
          <a:xfrm>
            <a:off x="323850" y="1232972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12.3.1  docker-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compose.yml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语法说明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47F98A-9A37-4A5B-A50E-072F06A366A8}"/>
              </a:ext>
            </a:extLst>
          </p:cNvPr>
          <p:cNvSpPr txBox="1"/>
          <p:nvPr/>
        </p:nvSpPr>
        <p:spPr>
          <a:xfrm>
            <a:off x="457200" y="1877848"/>
            <a:ext cx="8362950" cy="3747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1. image</a:t>
            </a:r>
            <a:endParaRPr lang="zh-CN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zh-CN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指定为镜像名称或镜像</a:t>
            </a:r>
            <a:r>
              <a:rPr lang="en-US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alt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如果镜像不存在，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Compose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将尝试从网络拉取该镜像，例如： </a:t>
            </a: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image: ubuntu image: </a:t>
            </a:r>
            <a:r>
              <a:rPr lang="en-US" altLang="zh-CN" sz="14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orchardup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4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postgresql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image: a4bc65fd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指定服务的镜像名，若本地不存在，则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Compose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会去仓库拉取这个镜像：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services: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web: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image: </a:t>
            </a:r>
            <a:r>
              <a:rPr lang="en-US" altLang="zh-CN" sz="14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build 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指定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Dockerfile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所在文件夹的路径。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Compose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将会利用这个路径自动构建镜像，然后使用该镜像。 </a:t>
            </a: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build: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./</a:t>
            </a:r>
            <a:r>
              <a:rPr lang="en-US" altLang="zh-CN" sz="14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dir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idx="4294967295"/>
          </p:nvPr>
        </p:nvSpPr>
        <p:spPr>
          <a:xfrm>
            <a:off x="457200" y="416718"/>
            <a:ext cx="8229600" cy="63023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12.3  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模板文件语法</a:t>
            </a:r>
            <a:endParaRPr lang="zh-CN" altLang="zh-CN" sz="3600" b="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194327-CE5A-4F78-BCE9-5CE49B1B15D1}"/>
              </a:ext>
            </a:extLst>
          </p:cNvPr>
          <p:cNvSpPr txBox="1"/>
          <p:nvPr/>
        </p:nvSpPr>
        <p:spPr>
          <a:xfrm>
            <a:off x="609600" y="1046956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12.3.2  YAML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文件格式及编写注意事项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5D0EF4-D3E3-4B5B-A49C-0D9F64F3371D}"/>
              </a:ext>
            </a:extLst>
          </p:cNvPr>
          <p:cNvSpPr txBox="1"/>
          <p:nvPr/>
        </p:nvSpPr>
        <p:spPr>
          <a:xfrm>
            <a:off x="457200" y="2152651"/>
            <a:ext cx="8391525" cy="3385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Compose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容器进行编排管理时，需要编写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docker-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compose.yml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文件，初次编写时，容易遇到一些比较低级的问题，导致执行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docker-compose up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时出现解析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YML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文件的错误。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比较常见的是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YML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对缩进的严格要求。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YML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文件换行后</a:t>
            </a:r>
            <a:r>
              <a:rPr lang="en-US" altLang="zh-CN" sz="18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的缩进，不允许使用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tab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键字符，只能使用空格，而空格的数量也有要求，经过实际测试，发现每一行增加一个空格用于缩进是正常的。</a:t>
            </a:r>
          </a:p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YAML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是一种标记语言，它可以很直观地展示数据序列化格式，可读性高。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YAML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类似于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XML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数据描述语言，但语法比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XML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简单得很多。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YAML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数据结构通过缩进来表示，连续的项目通过减号来表示，键值对用英文冒号分隔，数组用中括号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[]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括起来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hash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用花括号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{}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括起来。</a:t>
            </a: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tabLst>
                <a:tab pos="536575" algn="l"/>
              </a:tabLst>
            </a:pPr>
            <a:endParaRPr lang="zh-CN" altLang="zh-CN" sz="16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12.3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模板文件语法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062922-D162-4E53-8701-B904D7778A5F}"/>
              </a:ext>
            </a:extLst>
          </p:cNvPr>
          <p:cNvSpPr txBox="1"/>
          <p:nvPr/>
        </p:nvSpPr>
        <p:spPr>
          <a:xfrm>
            <a:off x="228600" y="1148834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12.3.3  Docker Compose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常用命令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9A96AF-3155-48E1-AAC1-FFD26EF128D8}"/>
              </a:ext>
            </a:extLst>
          </p:cNvPr>
          <p:cNvSpPr txBox="1"/>
          <p:nvPr/>
        </p:nvSpPr>
        <p:spPr>
          <a:xfrm>
            <a:off x="371475" y="1866900"/>
            <a:ext cx="8439150" cy="37664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1. docker-compose</a:t>
            </a:r>
            <a:endParaRPr lang="zh-CN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命令格式为：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docker-compose [-f &lt;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arg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&gt;...] [options] [COMMAND] [ARGS...]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命令选项如下：</a:t>
            </a: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-f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--file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FILE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：指定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Compose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模板文件，默认为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docker-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compose.yml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，可以多次指定。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--project-name NAME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：指定项目名称，默认将使用所在目录名称作为项目名。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-x-network-driver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Docker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的可拔插网络后端特性（需要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Docker 1.9+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版本）。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-x-network-driver DRIVER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：指定网络后端的驱动，默认为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bridge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（需要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Docker 1.9+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版本）。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-verbose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：输出更多调试信息。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-v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--version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：打印版本并退出。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9875">
              <a:lnSpc>
                <a:spcPts val="1600"/>
              </a:lnSpc>
            </a:pP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12.3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模板文件语法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062922-D162-4E53-8701-B904D7778A5F}"/>
              </a:ext>
            </a:extLst>
          </p:cNvPr>
          <p:cNvSpPr txBox="1"/>
          <p:nvPr/>
        </p:nvSpPr>
        <p:spPr>
          <a:xfrm>
            <a:off x="228600" y="1148834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12.3.4  Docker Compose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常用命令汇总清单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CBC30B-EF01-40F6-A0ED-CF58C14B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544638"/>
            <a:ext cx="7211700" cy="41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0584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12.4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使用 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Docker Compose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构建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Web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应用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2503DA-BCD9-4713-A361-3F20EA525086}"/>
              </a:ext>
            </a:extLst>
          </p:cNvPr>
          <p:cNvSpPr txBox="1"/>
          <p:nvPr/>
        </p:nvSpPr>
        <p:spPr>
          <a:xfrm>
            <a:off x="457199" y="1400175"/>
            <a:ext cx="8353425" cy="41121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docker-compose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构建一个在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中运行的基于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 Flask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框架的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镜像提供了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，不需要重复安装。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1. 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首先，定义</a:t>
            </a:r>
            <a:r>
              <a:rPr lang="en-US" altLang="zh-CN" sz="1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Python</a:t>
            </a:r>
            <a:r>
              <a:rPr lang="zh-CN" altLang="zh-CN" sz="1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应用</a:t>
            </a: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）创建项目目录：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mkdir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composetest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 cd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composetest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mkdir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# </a:t>
            </a:r>
            <a:r>
              <a:rPr lang="zh-CN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源码文件夹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mkdir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docker # docker </a:t>
            </a:r>
            <a:r>
              <a:rPr lang="zh-CN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配置文件夹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目录结构如下：</a:t>
            </a:r>
          </a:p>
          <a:p>
            <a:pPr indent="269875">
              <a:lnSpc>
                <a:spcPts val="1600"/>
              </a:lnSpc>
            </a:pPr>
            <a:r>
              <a:rPr lang="zh-CN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└──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compose_test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docker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│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└──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docker-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compose.yml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Dockerfile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└──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app.py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└──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requirements.txt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8395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871</Words>
  <Application>Microsoft Office PowerPoint</Application>
  <PresentationFormat>全屏显示(4:3)</PresentationFormat>
  <Paragraphs>63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黑体</vt:lpstr>
      <vt:lpstr>宋体</vt:lpstr>
      <vt:lpstr>Arial</vt:lpstr>
      <vt:lpstr>Calibri</vt:lpstr>
      <vt:lpstr>Courier New</vt:lpstr>
      <vt:lpstr>Times New Roman</vt:lpstr>
      <vt:lpstr>Wingdings</vt:lpstr>
      <vt:lpstr>Tema de Office</vt:lpstr>
      <vt:lpstr>第12章  Docker Compose</vt:lpstr>
      <vt:lpstr>12.1  Docker Compose 简介</vt:lpstr>
      <vt:lpstr>12.2  安装 Docker Compose</vt:lpstr>
      <vt:lpstr>12.3  模板文件语法</vt:lpstr>
      <vt:lpstr>12.3  模板文件语法</vt:lpstr>
      <vt:lpstr>12.3  模板文件语法</vt:lpstr>
      <vt:lpstr>12.3  模板文件语法</vt:lpstr>
      <vt:lpstr>12.4  使用 Docker Compose构建Web应用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20</cp:revision>
  <dcterms:modified xsi:type="dcterms:W3CDTF">2023-01-30T06:03:15Z</dcterms:modified>
</cp:coreProperties>
</file>