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14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Docker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实战应用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371475" y="13335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14.1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项目概要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14.2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14.3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镜像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14.4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创建接口服务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14.5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镜像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14.6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跨域转发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14.7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14.1  Web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应用项目概要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EE9F5B-9365-4907-96E7-D62816A2AA6B}"/>
              </a:ext>
            </a:extLst>
          </p:cNvPr>
          <p:cNvSpPr txBox="1"/>
          <p:nvPr/>
        </p:nvSpPr>
        <p:spPr>
          <a:xfrm>
            <a:off x="295275" y="2105025"/>
            <a:ext cx="8743950" cy="2662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整体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实战应用的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应用项目概要包括以下几个步骤：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）创建项目：使用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Vue CLI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创建一个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Vue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项目，在页面上编写一个前端接口请求。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）构建资源：基于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Nginx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镜像构建成一个前端工程镜像，然后基于该前端工程镜像，启动一个容器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container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）启动容器：启动一个基于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镜像的容器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node web server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，提供后端接口。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）修改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container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Nginx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配置，使前端页面的接口请求转发到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node web server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上。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14.2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创建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Web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应用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D191B48-33E2-4C15-9474-6D414B65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150102"/>
            <a:ext cx="7896225" cy="453632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14.3 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构建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Web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镜像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47F98A-9A37-4A5B-A50E-072F06A366A8}"/>
              </a:ext>
            </a:extLst>
          </p:cNvPr>
          <p:cNvSpPr txBox="1"/>
          <p:nvPr/>
        </p:nvSpPr>
        <p:spPr>
          <a:xfrm>
            <a:off x="457200" y="1877848"/>
            <a:ext cx="8362950" cy="16491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首先，对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项目进行构建：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yarn build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OR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npm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run build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755"/>
              </a:spcBef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此时工程根目录下多出一个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文件夹，如图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14-3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所示。</a:t>
            </a:r>
          </a:p>
          <a:p>
            <a:pPr indent="269875">
              <a:lnSpc>
                <a:spcPts val="1600"/>
              </a:lnSpc>
            </a:pP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CB12B72-1240-4A08-BDA6-23E2A928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3860800"/>
            <a:ext cx="41370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14.4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创建接口服务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AFB00E-C2E6-40E2-834D-99F5EB63A6EF}"/>
              </a:ext>
            </a:extLst>
          </p:cNvPr>
          <p:cNvSpPr txBox="1"/>
          <p:nvPr/>
        </p:nvSpPr>
        <p:spPr>
          <a:xfrm>
            <a:off x="457200" y="1063020"/>
            <a:ext cx="8229600" cy="3275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接下来，本节将部署一个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Node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的容器来提供接口服务。为了简单起见，使用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Node.js Web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Express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来写一个服务，注册一个返回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数据格式的路由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app.js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'use strict';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 express = require('express');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 PORT = 8080;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 HOST = '0.0.0.0';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 app = express();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app.get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('/', (req, res) =&gt; {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res.send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('Hello world\n');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});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9773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14.5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构建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Server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镜像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08FDE4-6C3C-4BBD-9DC6-0D03DE28EA0B}"/>
              </a:ext>
            </a:extLst>
          </p:cNvPr>
          <p:cNvSpPr txBox="1"/>
          <p:nvPr/>
        </p:nvSpPr>
        <p:spPr>
          <a:xfrm>
            <a:off x="333375" y="1042962"/>
            <a:ext cx="8477250" cy="6492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获取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Node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镜像（如图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14-9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14-10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所示）：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pull node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AAC9BB-99C4-4DC2-9C79-5B7BEA38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747168"/>
            <a:ext cx="2827337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872A26F2-0AEC-44D2-87DD-BA1ADE261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2747168"/>
            <a:ext cx="3436937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2040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14.6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跨域转发请求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615822-4368-44BB-88D5-D7EF5972010E}"/>
              </a:ext>
            </a:extLst>
          </p:cNvPr>
          <p:cNvSpPr txBox="1"/>
          <p:nvPr/>
        </p:nvSpPr>
        <p:spPr>
          <a:xfrm>
            <a:off x="333375" y="1232971"/>
            <a:ext cx="8410575" cy="1617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想要将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vueApp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容器上的请求转发到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nodeserver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容器上。首先需要知道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nodeserver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IP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地址和端口，目前已知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nodeserver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容器内部服务监听在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8080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端口，还需要知道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IP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查看容器内部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IP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可以直接进入容器内部查看（如图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14-14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所示）：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exect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-it 0291fae191d9 bash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cat /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/hosts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589EB4C1-7BB3-4AEE-86BF-18A56D728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3341171"/>
            <a:ext cx="26289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84923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14.7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部署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MySQL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615822-4368-44BB-88D5-D7EF5972010E}"/>
              </a:ext>
            </a:extLst>
          </p:cNvPr>
          <p:cNvSpPr txBox="1"/>
          <p:nvPr/>
        </p:nvSpPr>
        <p:spPr>
          <a:xfrm>
            <a:off x="333375" y="1232971"/>
            <a:ext cx="8410575" cy="3111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首先，从仓库拉取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镜像到本地：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pull mysql:5.7.16 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 M1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报错：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 matching manifest for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/arm64/v8 in the manifest list entries &gt; docker pull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mysqlUsing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default tag: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latestlatest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Pulling from library/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mysqlno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matching manifest for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/arm64/v8 in the manifest list entries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这是因为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芯片是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arm64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架构，而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Hub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上没有适用于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arm64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架构的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镜像。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官方提供了适配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arm64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架构的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镜像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，所以改用下面这条命令拉取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镜像即可：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pull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-server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8460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513</Words>
  <Application>Microsoft Office PowerPoint</Application>
  <PresentationFormat>全屏显示(4:3)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黑体</vt:lpstr>
      <vt:lpstr>宋体</vt:lpstr>
      <vt:lpstr>Arial</vt:lpstr>
      <vt:lpstr>Calibri</vt:lpstr>
      <vt:lpstr>Courier New</vt:lpstr>
      <vt:lpstr>Times New Roman</vt:lpstr>
      <vt:lpstr>Tema de Office</vt:lpstr>
      <vt:lpstr>第14章  Docker实战应用</vt:lpstr>
      <vt:lpstr>14.1  Web应用项目概要</vt:lpstr>
      <vt:lpstr>14.2  创建 Web 应用</vt:lpstr>
      <vt:lpstr>14.3  构建 Web 镜像</vt:lpstr>
      <vt:lpstr>14.4  创建接口服务</vt:lpstr>
      <vt:lpstr>14.5  构建Server镜像</vt:lpstr>
      <vt:lpstr>14.6  跨域转发请求</vt:lpstr>
      <vt:lpstr>14.7  部署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24</cp:revision>
  <dcterms:modified xsi:type="dcterms:W3CDTF">2023-01-30T06:29:40Z</dcterms:modified>
</cp:coreProperties>
</file>