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sv-SE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sv-SE" altLang="zh-CN" dirty="0">
                <a:latin typeface="黑体"/>
                <a:ea typeface="黑体"/>
                <a:cs typeface="黑体"/>
                <a:sym typeface="黑体"/>
              </a:rPr>
              <a:t>5</a:t>
            </a:r>
            <a:r>
              <a:rPr lang="zh-CN" altLang="sv-SE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sv-SE" altLang="zh-CN" dirty="0">
                <a:latin typeface="黑体"/>
                <a:ea typeface="黑体"/>
                <a:cs typeface="黑体"/>
                <a:sym typeface="黑体"/>
              </a:rPr>
              <a:t>Docker</a:t>
            </a:r>
            <a:r>
              <a:rPr lang="zh-CN" altLang="sv-SE" dirty="0">
                <a:latin typeface="黑体"/>
                <a:ea typeface="黑体"/>
                <a:cs typeface="黑体"/>
                <a:sym typeface="黑体"/>
              </a:rPr>
              <a:t>引擎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5.1  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引擎简介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5.2  Docker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引擎的组件构成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5.1  Docker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引擎简介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2D4DE5-8455-4040-8100-1752697A0707}"/>
              </a:ext>
            </a:extLst>
          </p:cNvPr>
          <p:cNvSpPr txBox="1"/>
          <p:nvPr/>
        </p:nvSpPr>
        <p:spPr>
          <a:xfrm>
            <a:off x="228600" y="1255713"/>
            <a:ext cx="8153400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引擎是用来运行和管理容器的核心部分。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首次发布时，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引擎由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LXC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daemon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两个核心组件构成。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daemon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是单一的二进制文件，包含诸如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客户端、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API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、容器运行时、镜像构建等。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LXC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提供了对诸如命名空间（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Namespace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）和控制组（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CGroup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）等基础工具的操作能力，它们是基于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内核的容器虚拟化技术。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从图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5-1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可以看出，在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旧版本中，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daemon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LXC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和操作系统之间的交互关系。</a:t>
            </a:r>
          </a:p>
          <a:p>
            <a:pPr indent="269875">
              <a:spcAft>
                <a:spcPts val="600"/>
              </a:spcAft>
            </a:pP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92F85A-3FE0-45C0-94D2-57D77C51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4" t="3528" r="8749" b="4506"/>
          <a:stretch>
            <a:fillRect/>
          </a:stretch>
        </p:blipFill>
        <p:spPr bwMode="auto">
          <a:xfrm>
            <a:off x="6699250" y="3429000"/>
            <a:ext cx="1554163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5.2  Docker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引擎的组件构成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561975" y="1781175"/>
            <a:ext cx="7705725" cy="4166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daemon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进程的拆解和重构时，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OCI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也正在着手定义两个容器相关的规范，即镜像规范和容器运行时规范，两个规范均于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2017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7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月发布了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1.0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公司参与了这些规范的制定工作，并贡献了许多代码。从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1.11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2016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年初）开始，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引擎尽可能实现了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OCI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的规范。例如，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daemon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不再包含任何容器运行时的代码——所有的容器运行代码在一个单独的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OCI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兼容层中实现。默认情况下，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runc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来实现这一点。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runc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OCI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容器运行时标准的参考实现，如上面图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5-3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runc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容器运行时层。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runc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项目的目标之一就是与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OCI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规范保持一致。目前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OCI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规范均为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1.0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版本，我们不希望它们频繁地迭代，毕竟稳定胜于一切。除此之外，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引擎中的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组件确保了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镜像能够以正确的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OCI Bundle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的格式传递给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runc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。其实，在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OCI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规范以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1.0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版本正式发布之前，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引擎就已经遵循该规范实现了部分功能。</a:t>
            </a: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C70A5-CC21-451F-9128-D6308F3E915D}"/>
              </a:ext>
            </a:extLst>
          </p:cNvPr>
          <p:cNvSpPr txBox="1"/>
          <p:nvPr/>
        </p:nvSpPr>
        <p:spPr>
          <a:xfrm>
            <a:off x="371475" y="1329809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5.2.1  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runc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5.2  Docker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引擎的组件构成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EFC7C8-A2D6-40F4-BC90-9D1659799F13}"/>
              </a:ext>
            </a:extLst>
          </p:cNvPr>
          <p:cNvSpPr txBox="1"/>
          <p:nvPr/>
        </p:nvSpPr>
        <p:spPr>
          <a:xfrm>
            <a:off x="381000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5.2.2  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containerd</a:t>
            </a:r>
            <a:endParaRPr lang="zh-CN" altLang="zh-CN" sz="1800" dirty="0">
              <a:effectLst/>
              <a:latin typeface="Arial" panose="020B0604020202020204" pitchFamily="34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3E75C4-F503-4053-BB96-977069FC51B1}"/>
              </a:ext>
            </a:extLst>
          </p:cNvPr>
          <p:cNvSpPr txBox="1"/>
          <p:nvPr/>
        </p:nvSpPr>
        <p:spPr>
          <a:xfrm>
            <a:off x="228600" y="2133599"/>
            <a:ext cx="8686800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在对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daemon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的功能进行拆解后，所有的容器执行逻辑被重构到一个新的名为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（发音为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container-dee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）的工具中。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的主要任务是容器的生命周期管理，即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start | stop | pause | rm ... 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等。它在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Windows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中以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daemon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的方式运行，从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1.11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版本之后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Docker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就开始在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Linux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上使用。</a:t>
            </a:r>
          </a:p>
          <a:p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引擎技术栈中，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位于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daemon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runc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所在的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OCI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层之间。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Kubernetes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也可以通过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cri-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正如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引擎简介中所述，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最初被设计为轻量级的小型工具，仅用于容器的生命周期管理。然而，随着时间的推移，它被赋予了更多的功能，例如镜像管理等。其原因之一是，这样便于在其他项目中使用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containd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。例如，在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Kubernetes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就是一个很受欢迎的容器运行时。然而在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Kubernetes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项目中，如果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能够完成一些诸如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push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pull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镜像这样的操作就更好了。因此，如今的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还能够完成一些除容器生命周期管理之外的操作。不过，所有的额外功能都是模块化的、可选的，便于自行选择所需功能。 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Kubernetes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项目在使用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containerd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时，可以仅包含所需的功能。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627</Words>
  <Application>Microsoft Office PowerPoint</Application>
  <PresentationFormat>全屏显示(4:3)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黑体</vt:lpstr>
      <vt:lpstr>宋体</vt:lpstr>
      <vt:lpstr>Arial</vt:lpstr>
      <vt:lpstr>Calibri</vt:lpstr>
      <vt:lpstr>Courier New</vt:lpstr>
      <vt:lpstr>Times New Roman</vt:lpstr>
      <vt:lpstr>Tema de Office</vt:lpstr>
      <vt:lpstr>第5章  Docker引擎</vt:lpstr>
      <vt:lpstr>5.1  Docker 引擎简介</vt:lpstr>
      <vt:lpstr>5.2  Docker 引擎的组件构成</vt:lpstr>
      <vt:lpstr>5.2  Docker 引擎的组件构成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10</cp:revision>
  <dcterms:modified xsi:type="dcterms:W3CDTF">2023-01-28T09:51:53Z</dcterms:modified>
</cp:coreProperties>
</file>