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9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网络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9.1  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网络模式简介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9.2  bridge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9.3  host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9.4  none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9.5  container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9.6  user-defined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9.7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高级网络配置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9.1  Docker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网络模式简介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958A9-6F22-4AEE-8EED-D718A2A82B8F}"/>
              </a:ext>
            </a:extLst>
          </p:cNvPr>
          <p:cNvSpPr txBox="1"/>
          <p:nvPr/>
        </p:nvSpPr>
        <p:spPr>
          <a:xfrm>
            <a:off x="628650" y="1712913"/>
            <a:ext cx="8124825" cy="3493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Network Namespace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的控制，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可以为容器创建隔离的网络环境。在隔离的网络环境下，容器具有完全独立的、与宿主机隔离的网络栈，也可以使容器共享主机或者其他容器的网络命名空间，基本可以满足开发者在各种场景下的需要。按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官方的说法，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容器的网络以下几种模式：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bridge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（默认模式）：此模式会为每一个容器分配、设置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等，并将容器连接到一个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虚拟网桥，通过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网桥以及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iptables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nat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表配置与宿主机通信。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：容器将不会虚拟出自己的网卡，配置自己的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，而是直接使用宿主机的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和端口。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container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：创建的容器不会创建自己的网卡，配置自己的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，而是和一个指定的容器共享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、端口范围。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none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：该模式关闭了容器的网络功能，与宿主机、与其他容器都不连通。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9.2  bridge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457200" y="1417638"/>
            <a:ext cx="7705725" cy="1673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默认的网络设置，此模式会为每一个容器分配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Network Namespace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、设置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等，并将一个主机上的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容器连接到一个虚拟网桥上，虚拟网桥会自动处理系统防火墙。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bridge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模式下容器没有公有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，只有宿主机可以直接访问，外部主机是不可见的，但容器通过宿主机的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规则后可以访问外网。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9FD0E-68C6-4536-92B2-0735421A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" b="3146"/>
          <a:stretch>
            <a:fillRect/>
          </a:stretch>
        </p:blipFill>
        <p:spPr bwMode="auto">
          <a:xfrm>
            <a:off x="3479800" y="3557588"/>
            <a:ext cx="3078163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9.3  host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402AE-9BF1-434E-86F4-333E51DE1349}"/>
              </a:ext>
            </a:extLst>
          </p:cNvPr>
          <p:cNvSpPr txBox="1"/>
          <p:nvPr/>
        </p:nvSpPr>
        <p:spPr>
          <a:xfrm>
            <a:off x="390525" y="1417638"/>
            <a:ext cx="82296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如果启动容器的时候使用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网络模式，那么这个容器将不会获得一个独立的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Network Namespace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，而是和宿主机共用一个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Network Namespace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。容器将不会虚拟出自己的网卡、配置自己的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等，而是使用宿主机的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和端口，也没有虚拟网桥，需要关闭防火墙外网才能被访问到。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网络模式如图所示。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25346-120B-42D0-9C8E-6086C4F2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 b="3911"/>
          <a:stretch>
            <a:fillRect/>
          </a:stretch>
        </p:blipFill>
        <p:spPr bwMode="auto">
          <a:xfrm>
            <a:off x="4349750" y="3429000"/>
            <a:ext cx="29114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9.4  none </a:t>
            </a:r>
            <a:r>
              <a:rPr lang="zh-CN" altLang="en-US" sz="36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3600" b="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EEDCD-525B-4F0E-8D22-BD67FCE2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46956"/>
            <a:ext cx="7191375" cy="45192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9.5  container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AF72DE-84B0-4A7B-97C0-06BA1090750D}"/>
              </a:ext>
            </a:extLst>
          </p:cNvPr>
          <p:cNvSpPr txBox="1"/>
          <p:nvPr/>
        </p:nvSpPr>
        <p:spPr>
          <a:xfrm>
            <a:off x="581025" y="1362076"/>
            <a:ext cx="82296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网络模式是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host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网络模式的合体，优先以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模式启动启动第一个容器，后面的所有容器启动时，均指定网络模式为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，它们均共享第一个容器的网络资源，除了网络资源，其他资源在容器彼此之间依然是相互隔离的。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网络模式如图所示。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模式下的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容器会共享一个网格栈，使得两个容器之间可以使用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localhost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高效快速通信。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42817D-3963-43B1-BD2C-F5401BD1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633788"/>
            <a:ext cx="27511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9.6  user-defined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581025" y="2088788"/>
            <a:ext cx="7562850" cy="3090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创建自定义的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网络，执行如下命令通过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驱动创建一个类似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网络，网络名称为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my_net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network create --driver bridge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my_net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network ls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命令可以看到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my_net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这个自定义网络已经创建成功了：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network ls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NETWORK ID     NAME            DRIVER    SCOPE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c0184302f6a8   bridge    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bridge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420492e04276   host      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fc5e9b954735   none            null  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106d719f29f5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my_net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bridge    local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51AD9-9769-43EF-993A-A8308F822DA6}"/>
              </a:ext>
            </a:extLst>
          </p:cNvPr>
          <p:cNvSpPr txBox="1"/>
          <p:nvPr/>
        </p:nvSpPr>
        <p:spPr>
          <a:xfrm>
            <a:off x="457200" y="970215"/>
            <a:ext cx="4581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9.6.1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创建自定义的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网络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9.6  user-defined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网络模式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457200" y="1789670"/>
            <a:ext cx="7562850" cy="3706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自定义网络创建完成之后，在容器内使用自定义网络，在启动时通过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--network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指定即可：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run -it --network=my_net2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busybox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my_net2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网段为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172.22.16.0/24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，这里可以看到容器分配到的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172.22.16.2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run -t --network=my_net2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busybox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 # ifconfig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eth0 Link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encap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Ethernet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HWaddr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02:42:AC:18:10:02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inet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addr:172.22.16.2 Bcast:172.22.16.255 Mask:255.255.255.0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UP BROADCAST RUNNING MULTICCAST MTU:1500 Metric:1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RX packet: 12 errors:0 dropped:0 overruns:0 frame:0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51AD9-9769-43EF-993A-A8308F822DA6}"/>
              </a:ext>
            </a:extLst>
          </p:cNvPr>
          <p:cNvSpPr txBox="1"/>
          <p:nvPr/>
        </p:nvSpPr>
        <p:spPr>
          <a:xfrm>
            <a:off x="563489" y="1048306"/>
            <a:ext cx="4581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9.6.2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使用自定义网络</a:t>
            </a:r>
          </a:p>
        </p:txBody>
      </p:sp>
    </p:spTree>
    <p:extLst>
      <p:ext uri="{BB962C8B-B14F-4D97-AF65-F5344CB8AC3E}">
        <p14:creationId xmlns:p14="http://schemas.microsoft.com/office/powerpoint/2010/main" val="365415979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9.7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高级网络配置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457200" y="1852927"/>
            <a:ext cx="7562850" cy="3152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使用自动分配的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地址和网关地址，添加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自定义网络：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network ls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NETWORK ID     NAME            DRIVER    SCOPE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c0184302f6a8   bridge    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bridge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420492e04276   host      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fc5e9b954735   none            null      local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创建自定义网络模式：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network create my_net1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849345dsdsdds9434390dsker34k4l55j2reo5423dsdsd890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network ls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NETWORK ID     NAME            DRIVER    SCOPE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E51AD9-9769-43EF-993A-A8308F822DA6}"/>
              </a:ext>
            </a:extLst>
          </p:cNvPr>
          <p:cNvSpPr txBox="1"/>
          <p:nvPr/>
        </p:nvSpPr>
        <p:spPr>
          <a:xfrm>
            <a:off x="346174" y="1001641"/>
            <a:ext cx="4581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9.7.1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添加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的自定义网络</a:t>
            </a:r>
          </a:p>
        </p:txBody>
      </p:sp>
    </p:spTree>
    <p:extLst>
      <p:ext uri="{BB962C8B-B14F-4D97-AF65-F5344CB8AC3E}">
        <p14:creationId xmlns:p14="http://schemas.microsoft.com/office/powerpoint/2010/main" val="18839540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789</Words>
  <Application>Microsoft Office PowerPoint</Application>
  <PresentationFormat>全屏显示(4:3)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第9章  Docker网络</vt:lpstr>
      <vt:lpstr>9.1  Docker 网络模式简介</vt:lpstr>
      <vt:lpstr>9.2  bridge网络模式</vt:lpstr>
      <vt:lpstr>9.3  host 网络模式</vt:lpstr>
      <vt:lpstr>9.4  none 网络模式</vt:lpstr>
      <vt:lpstr>9.5  container 网络模式</vt:lpstr>
      <vt:lpstr>9.6  user-defined网络模式</vt:lpstr>
      <vt:lpstr>9.6  user-defined网络模式</vt:lpstr>
      <vt:lpstr>9.7  高级网络配置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15</cp:revision>
  <dcterms:modified xsi:type="dcterms:W3CDTF">2023-01-30T05:41:55Z</dcterms:modified>
</cp:coreProperties>
</file>