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90175d7f9f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15769" y="1669789"/>
              <a:ext cx="6792894" cy="40564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24537" y="1854172"/>
              <a:ext cx="6175358" cy="3687673"/>
            </a:xfrm>
            <a:custGeom>
              <a:avLst/>
              <a:pathLst>
                <a:path w="6175358" h="3687673">
                  <a:moveTo>
                    <a:pt x="0" y="2514664"/>
                  </a:moveTo>
                  <a:lnTo>
                    <a:pt x="34499" y="2501392"/>
                  </a:lnTo>
                  <a:lnTo>
                    <a:pt x="68998" y="2410715"/>
                  </a:lnTo>
                  <a:lnTo>
                    <a:pt x="103497" y="2278636"/>
                  </a:lnTo>
                  <a:lnTo>
                    <a:pt x="137996" y="2294290"/>
                  </a:lnTo>
                  <a:lnTo>
                    <a:pt x="172496" y="2291576"/>
                  </a:lnTo>
                  <a:lnTo>
                    <a:pt x="206995" y="2194952"/>
                  </a:lnTo>
                  <a:lnTo>
                    <a:pt x="241494" y="1983937"/>
                  </a:lnTo>
                  <a:lnTo>
                    <a:pt x="275993" y="1926059"/>
                  </a:lnTo>
                  <a:lnTo>
                    <a:pt x="310492" y="1893923"/>
                  </a:lnTo>
                  <a:lnTo>
                    <a:pt x="344992" y="2068200"/>
                  </a:lnTo>
                  <a:lnTo>
                    <a:pt x="379491" y="2223755"/>
                  </a:lnTo>
                  <a:lnTo>
                    <a:pt x="413990" y="2350353"/>
                  </a:lnTo>
                  <a:lnTo>
                    <a:pt x="448489" y="2336160"/>
                  </a:lnTo>
                  <a:lnTo>
                    <a:pt x="482988" y="2285087"/>
                  </a:lnTo>
                  <a:lnTo>
                    <a:pt x="517488" y="2374984"/>
                  </a:lnTo>
                  <a:lnTo>
                    <a:pt x="551987" y="2207974"/>
                  </a:lnTo>
                  <a:lnTo>
                    <a:pt x="586486" y="2070711"/>
                  </a:lnTo>
                  <a:lnTo>
                    <a:pt x="620985" y="1910715"/>
                  </a:lnTo>
                  <a:lnTo>
                    <a:pt x="655484" y="1954037"/>
                  </a:lnTo>
                  <a:lnTo>
                    <a:pt x="689984" y="1897421"/>
                  </a:lnTo>
                  <a:lnTo>
                    <a:pt x="724483" y="1921111"/>
                  </a:lnTo>
                  <a:lnTo>
                    <a:pt x="758982" y="1913169"/>
                  </a:lnTo>
                  <a:lnTo>
                    <a:pt x="793481" y="1678619"/>
                  </a:lnTo>
                  <a:lnTo>
                    <a:pt x="827981" y="1542206"/>
                  </a:lnTo>
                  <a:lnTo>
                    <a:pt x="862480" y="1817629"/>
                  </a:lnTo>
                  <a:lnTo>
                    <a:pt x="896979" y="1647441"/>
                  </a:lnTo>
                  <a:lnTo>
                    <a:pt x="931478" y="1512744"/>
                  </a:lnTo>
                  <a:lnTo>
                    <a:pt x="965977" y="1767097"/>
                  </a:lnTo>
                  <a:lnTo>
                    <a:pt x="1000477" y="2035237"/>
                  </a:lnTo>
                  <a:lnTo>
                    <a:pt x="1034976" y="2022107"/>
                  </a:lnTo>
                  <a:lnTo>
                    <a:pt x="1069475" y="2420973"/>
                  </a:lnTo>
                  <a:lnTo>
                    <a:pt x="1103974" y="2401652"/>
                  </a:lnTo>
                  <a:lnTo>
                    <a:pt x="1138473" y="2346275"/>
                  </a:lnTo>
                  <a:lnTo>
                    <a:pt x="1172973" y="2197717"/>
                  </a:lnTo>
                  <a:lnTo>
                    <a:pt x="1207472" y="2201636"/>
                  </a:lnTo>
                  <a:lnTo>
                    <a:pt x="1241971" y="2071237"/>
                  </a:lnTo>
                  <a:lnTo>
                    <a:pt x="1276470" y="2159187"/>
                  </a:lnTo>
                  <a:lnTo>
                    <a:pt x="1310969" y="1915000"/>
                  </a:lnTo>
                  <a:lnTo>
                    <a:pt x="1345469" y="1796874"/>
                  </a:lnTo>
                  <a:lnTo>
                    <a:pt x="1379968" y="1425955"/>
                  </a:lnTo>
                  <a:lnTo>
                    <a:pt x="1414467" y="1328912"/>
                  </a:lnTo>
                  <a:lnTo>
                    <a:pt x="1448966" y="738865"/>
                  </a:lnTo>
                  <a:lnTo>
                    <a:pt x="1483465" y="496994"/>
                  </a:lnTo>
                  <a:lnTo>
                    <a:pt x="1517965" y="281378"/>
                  </a:lnTo>
                  <a:lnTo>
                    <a:pt x="1552464" y="36045"/>
                  </a:lnTo>
                  <a:lnTo>
                    <a:pt x="1586963" y="617806"/>
                  </a:lnTo>
                  <a:lnTo>
                    <a:pt x="1621462" y="936031"/>
                  </a:lnTo>
                  <a:lnTo>
                    <a:pt x="1655962" y="1598780"/>
                  </a:lnTo>
                  <a:lnTo>
                    <a:pt x="1690461" y="1804246"/>
                  </a:lnTo>
                  <a:lnTo>
                    <a:pt x="1724960" y="1479866"/>
                  </a:lnTo>
                  <a:lnTo>
                    <a:pt x="1759459" y="1775005"/>
                  </a:lnTo>
                  <a:lnTo>
                    <a:pt x="1793958" y="2152806"/>
                  </a:lnTo>
                  <a:lnTo>
                    <a:pt x="1828458" y="2354984"/>
                  </a:lnTo>
                  <a:lnTo>
                    <a:pt x="1862957" y="2479171"/>
                  </a:lnTo>
                  <a:lnTo>
                    <a:pt x="1897456" y="2483511"/>
                  </a:lnTo>
                  <a:lnTo>
                    <a:pt x="1931955" y="2694702"/>
                  </a:lnTo>
                  <a:lnTo>
                    <a:pt x="1966454" y="2707881"/>
                  </a:lnTo>
                  <a:lnTo>
                    <a:pt x="2000954" y="2471870"/>
                  </a:lnTo>
                  <a:lnTo>
                    <a:pt x="2035453" y="1948013"/>
                  </a:lnTo>
                  <a:lnTo>
                    <a:pt x="2069952" y="1474028"/>
                  </a:lnTo>
                  <a:lnTo>
                    <a:pt x="2104451" y="1327221"/>
                  </a:lnTo>
                  <a:lnTo>
                    <a:pt x="2138950" y="1467426"/>
                  </a:lnTo>
                  <a:lnTo>
                    <a:pt x="2173450" y="1126722"/>
                  </a:lnTo>
                  <a:lnTo>
                    <a:pt x="2207949" y="1055309"/>
                  </a:lnTo>
                  <a:lnTo>
                    <a:pt x="2242448" y="1342916"/>
                  </a:lnTo>
                  <a:lnTo>
                    <a:pt x="2276947" y="1534028"/>
                  </a:lnTo>
                  <a:lnTo>
                    <a:pt x="2311446" y="1518872"/>
                  </a:lnTo>
                  <a:lnTo>
                    <a:pt x="2345946" y="1457421"/>
                  </a:lnTo>
                  <a:lnTo>
                    <a:pt x="2380445" y="1464519"/>
                  </a:lnTo>
                  <a:lnTo>
                    <a:pt x="2414944" y="1460935"/>
                  </a:lnTo>
                  <a:lnTo>
                    <a:pt x="2449443" y="1397476"/>
                  </a:lnTo>
                  <a:lnTo>
                    <a:pt x="2483943" y="1163662"/>
                  </a:lnTo>
                  <a:lnTo>
                    <a:pt x="2518442" y="749487"/>
                  </a:lnTo>
                  <a:lnTo>
                    <a:pt x="2552941" y="590017"/>
                  </a:lnTo>
                  <a:lnTo>
                    <a:pt x="2587440" y="855797"/>
                  </a:lnTo>
                  <a:lnTo>
                    <a:pt x="2621939" y="351416"/>
                  </a:lnTo>
                  <a:lnTo>
                    <a:pt x="2656439" y="455477"/>
                  </a:lnTo>
                  <a:lnTo>
                    <a:pt x="2690938" y="805755"/>
                  </a:lnTo>
                  <a:lnTo>
                    <a:pt x="2725437" y="594476"/>
                  </a:lnTo>
                  <a:lnTo>
                    <a:pt x="2759936" y="454977"/>
                  </a:lnTo>
                  <a:lnTo>
                    <a:pt x="2794435" y="0"/>
                  </a:lnTo>
                  <a:lnTo>
                    <a:pt x="2828935" y="260902"/>
                  </a:lnTo>
                  <a:lnTo>
                    <a:pt x="2863434" y="589172"/>
                  </a:lnTo>
                  <a:lnTo>
                    <a:pt x="2897933" y="1042487"/>
                  </a:lnTo>
                  <a:lnTo>
                    <a:pt x="2932432" y="1308033"/>
                  </a:lnTo>
                  <a:lnTo>
                    <a:pt x="2966931" y="1244144"/>
                  </a:lnTo>
                  <a:lnTo>
                    <a:pt x="3001431" y="1439192"/>
                  </a:lnTo>
                  <a:lnTo>
                    <a:pt x="3035930" y="1489425"/>
                  </a:lnTo>
                  <a:lnTo>
                    <a:pt x="3070429" y="1585406"/>
                  </a:lnTo>
                  <a:lnTo>
                    <a:pt x="3104928" y="2177370"/>
                  </a:lnTo>
                  <a:lnTo>
                    <a:pt x="3139427" y="1887102"/>
                  </a:lnTo>
                  <a:lnTo>
                    <a:pt x="3173927" y="2143248"/>
                  </a:lnTo>
                  <a:lnTo>
                    <a:pt x="3208426" y="2053007"/>
                  </a:lnTo>
                  <a:lnTo>
                    <a:pt x="3242925" y="1704562"/>
                  </a:lnTo>
                  <a:lnTo>
                    <a:pt x="3277424" y="1722806"/>
                  </a:lnTo>
                  <a:lnTo>
                    <a:pt x="3311924" y="1752031"/>
                  </a:lnTo>
                  <a:lnTo>
                    <a:pt x="3346423" y="1801798"/>
                  </a:lnTo>
                  <a:lnTo>
                    <a:pt x="3380922" y="1636936"/>
                  </a:lnTo>
                  <a:lnTo>
                    <a:pt x="3415421" y="1686331"/>
                  </a:lnTo>
                  <a:lnTo>
                    <a:pt x="3449920" y="1862256"/>
                  </a:lnTo>
                  <a:lnTo>
                    <a:pt x="3484420" y="1468606"/>
                  </a:lnTo>
                  <a:lnTo>
                    <a:pt x="3518919" y="1831996"/>
                  </a:lnTo>
                  <a:lnTo>
                    <a:pt x="3553418" y="1696891"/>
                  </a:lnTo>
                  <a:lnTo>
                    <a:pt x="3587917" y="1878504"/>
                  </a:lnTo>
                  <a:lnTo>
                    <a:pt x="3622416" y="1897616"/>
                  </a:lnTo>
                  <a:lnTo>
                    <a:pt x="3656916" y="2127757"/>
                  </a:lnTo>
                  <a:lnTo>
                    <a:pt x="3691415" y="2166941"/>
                  </a:lnTo>
                  <a:lnTo>
                    <a:pt x="3725914" y="2249900"/>
                  </a:lnTo>
                  <a:lnTo>
                    <a:pt x="3760413" y="2407667"/>
                  </a:lnTo>
                  <a:lnTo>
                    <a:pt x="3794912" y="2461032"/>
                  </a:lnTo>
                  <a:lnTo>
                    <a:pt x="3829412" y="2360955"/>
                  </a:lnTo>
                  <a:lnTo>
                    <a:pt x="3863911" y="2383361"/>
                  </a:lnTo>
                  <a:lnTo>
                    <a:pt x="3898410" y="2448169"/>
                  </a:lnTo>
                  <a:lnTo>
                    <a:pt x="3932909" y="2424176"/>
                  </a:lnTo>
                  <a:lnTo>
                    <a:pt x="3967409" y="2497269"/>
                  </a:lnTo>
                  <a:lnTo>
                    <a:pt x="4001908" y="2683030"/>
                  </a:lnTo>
                  <a:lnTo>
                    <a:pt x="4036407" y="2780276"/>
                  </a:lnTo>
                  <a:lnTo>
                    <a:pt x="4070906" y="2694184"/>
                  </a:lnTo>
                  <a:lnTo>
                    <a:pt x="4105405" y="2921040"/>
                  </a:lnTo>
                  <a:lnTo>
                    <a:pt x="4139905" y="3319977"/>
                  </a:lnTo>
                  <a:lnTo>
                    <a:pt x="4174404" y="3473654"/>
                  </a:lnTo>
                  <a:lnTo>
                    <a:pt x="4208903" y="3639902"/>
                  </a:lnTo>
                  <a:lnTo>
                    <a:pt x="4243402" y="3576929"/>
                  </a:lnTo>
                  <a:lnTo>
                    <a:pt x="4277901" y="3612575"/>
                  </a:lnTo>
                  <a:lnTo>
                    <a:pt x="4312401" y="3576843"/>
                  </a:lnTo>
                  <a:lnTo>
                    <a:pt x="4346900" y="3592739"/>
                  </a:lnTo>
                  <a:lnTo>
                    <a:pt x="4381399" y="3468094"/>
                  </a:lnTo>
                  <a:lnTo>
                    <a:pt x="4415898" y="3581145"/>
                  </a:lnTo>
                  <a:lnTo>
                    <a:pt x="4450397" y="3687673"/>
                  </a:lnTo>
                  <a:lnTo>
                    <a:pt x="4484897" y="3542706"/>
                  </a:lnTo>
                  <a:lnTo>
                    <a:pt x="4519396" y="3301998"/>
                  </a:lnTo>
                  <a:lnTo>
                    <a:pt x="4553895" y="3386821"/>
                  </a:lnTo>
                  <a:lnTo>
                    <a:pt x="4588394" y="3291994"/>
                  </a:lnTo>
                  <a:lnTo>
                    <a:pt x="4622893" y="3398316"/>
                  </a:lnTo>
                  <a:lnTo>
                    <a:pt x="4657393" y="3172632"/>
                  </a:lnTo>
                  <a:lnTo>
                    <a:pt x="4691892" y="3415504"/>
                  </a:lnTo>
                  <a:lnTo>
                    <a:pt x="4726391" y="3418830"/>
                  </a:lnTo>
                  <a:lnTo>
                    <a:pt x="4760890" y="3254086"/>
                  </a:lnTo>
                  <a:lnTo>
                    <a:pt x="4795390" y="3073814"/>
                  </a:lnTo>
                  <a:lnTo>
                    <a:pt x="4829889" y="3108280"/>
                  </a:lnTo>
                  <a:lnTo>
                    <a:pt x="4864388" y="2883819"/>
                  </a:lnTo>
                  <a:lnTo>
                    <a:pt x="4898887" y="2931266"/>
                  </a:lnTo>
                  <a:lnTo>
                    <a:pt x="4933386" y="2569567"/>
                  </a:lnTo>
                  <a:lnTo>
                    <a:pt x="4967886" y="2410289"/>
                  </a:lnTo>
                  <a:lnTo>
                    <a:pt x="5002385" y="2220342"/>
                  </a:lnTo>
                  <a:lnTo>
                    <a:pt x="5036884" y="2020451"/>
                  </a:lnTo>
                  <a:lnTo>
                    <a:pt x="5071383" y="1832763"/>
                  </a:lnTo>
                  <a:lnTo>
                    <a:pt x="5105882" y="1706872"/>
                  </a:lnTo>
                  <a:lnTo>
                    <a:pt x="5140382" y="1643234"/>
                  </a:lnTo>
                  <a:lnTo>
                    <a:pt x="5174881" y="1882894"/>
                  </a:lnTo>
                  <a:lnTo>
                    <a:pt x="5209380" y="1732595"/>
                  </a:lnTo>
                  <a:lnTo>
                    <a:pt x="5243879" y="1673299"/>
                  </a:lnTo>
                  <a:lnTo>
                    <a:pt x="5278378" y="1462909"/>
                  </a:lnTo>
                  <a:lnTo>
                    <a:pt x="5312878" y="1624711"/>
                  </a:lnTo>
                  <a:lnTo>
                    <a:pt x="5347377" y="1464074"/>
                  </a:lnTo>
                  <a:lnTo>
                    <a:pt x="5381876" y="1575276"/>
                  </a:lnTo>
                  <a:lnTo>
                    <a:pt x="5416375" y="1642659"/>
                  </a:lnTo>
                  <a:lnTo>
                    <a:pt x="5450874" y="1821160"/>
                  </a:lnTo>
                  <a:lnTo>
                    <a:pt x="5485374" y="1938450"/>
                  </a:lnTo>
                  <a:lnTo>
                    <a:pt x="5519873" y="2052684"/>
                  </a:lnTo>
                  <a:lnTo>
                    <a:pt x="5554372" y="1906394"/>
                  </a:lnTo>
                  <a:lnTo>
                    <a:pt x="5588871" y="2017145"/>
                  </a:lnTo>
                  <a:lnTo>
                    <a:pt x="5623371" y="1925684"/>
                  </a:lnTo>
                  <a:lnTo>
                    <a:pt x="5657870" y="1836352"/>
                  </a:lnTo>
                  <a:lnTo>
                    <a:pt x="5692369" y="1914862"/>
                  </a:lnTo>
                  <a:lnTo>
                    <a:pt x="5726868" y="2088260"/>
                  </a:lnTo>
                  <a:lnTo>
                    <a:pt x="5761367" y="2012162"/>
                  </a:lnTo>
                  <a:lnTo>
                    <a:pt x="5795867" y="2226066"/>
                  </a:lnTo>
                  <a:lnTo>
                    <a:pt x="5830366" y="2403763"/>
                  </a:lnTo>
                  <a:lnTo>
                    <a:pt x="5864865" y="2274818"/>
                  </a:lnTo>
                  <a:lnTo>
                    <a:pt x="5899364" y="2313715"/>
                  </a:lnTo>
                  <a:lnTo>
                    <a:pt x="5933863" y="2215497"/>
                  </a:lnTo>
                  <a:lnTo>
                    <a:pt x="5968363" y="2168571"/>
                  </a:lnTo>
                  <a:lnTo>
                    <a:pt x="6002862" y="2321607"/>
                  </a:lnTo>
                  <a:lnTo>
                    <a:pt x="6037361" y="2277288"/>
                  </a:lnTo>
                  <a:lnTo>
                    <a:pt x="6071860" y="2441361"/>
                  </a:lnTo>
                  <a:lnTo>
                    <a:pt x="6106359" y="2418857"/>
                  </a:lnTo>
                  <a:lnTo>
                    <a:pt x="6140859" y="2679577"/>
                  </a:lnTo>
                  <a:lnTo>
                    <a:pt x="6175358" y="2488293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24537" y="1904275"/>
              <a:ext cx="6175358" cy="3626769"/>
            </a:xfrm>
            <a:custGeom>
              <a:avLst/>
              <a:pathLst>
                <a:path w="6175358" h="3626769">
                  <a:moveTo>
                    <a:pt x="0" y="2463466"/>
                  </a:moveTo>
                  <a:lnTo>
                    <a:pt x="34499" y="2395036"/>
                  </a:lnTo>
                  <a:lnTo>
                    <a:pt x="68998" y="2258177"/>
                  </a:lnTo>
                  <a:lnTo>
                    <a:pt x="103497" y="2258177"/>
                  </a:lnTo>
                  <a:lnTo>
                    <a:pt x="137996" y="2258177"/>
                  </a:lnTo>
                  <a:lnTo>
                    <a:pt x="172496" y="2189747"/>
                  </a:lnTo>
                  <a:lnTo>
                    <a:pt x="206995" y="1984458"/>
                  </a:lnTo>
                  <a:lnTo>
                    <a:pt x="241494" y="1916029"/>
                  </a:lnTo>
                  <a:lnTo>
                    <a:pt x="275993" y="1847599"/>
                  </a:lnTo>
                  <a:lnTo>
                    <a:pt x="310492" y="1984458"/>
                  </a:lnTo>
                  <a:lnTo>
                    <a:pt x="344992" y="2121318"/>
                  </a:lnTo>
                  <a:lnTo>
                    <a:pt x="379491" y="2258177"/>
                  </a:lnTo>
                  <a:lnTo>
                    <a:pt x="413990" y="2258177"/>
                  </a:lnTo>
                  <a:lnTo>
                    <a:pt x="448489" y="2189747"/>
                  </a:lnTo>
                  <a:lnTo>
                    <a:pt x="482988" y="2326606"/>
                  </a:lnTo>
                  <a:lnTo>
                    <a:pt x="517488" y="2189747"/>
                  </a:lnTo>
                  <a:lnTo>
                    <a:pt x="551987" y="2052888"/>
                  </a:lnTo>
                  <a:lnTo>
                    <a:pt x="586486" y="1847599"/>
                  </a:lnTo>
                  <a:lnTo>
                    <a:pt x="620985" y="1916029"/>
                  </a:lnTo>
                  <a:lnTo>
                    <a:pt x="655484" y="1847599"/>
                  </a:lnTo>
                  <a:lnTo>
                    <a:pt x="689984" y="1916029"/>
                  </a:lnTo>
                  <a:lnTo>
                    <a:pt x="724483" y="1916029"/>
                  </a:lnTo>
                  <a:lnTo>
                    <a:pt x="758982" y="1710740"/>
                  </a:lnTo>
                  <a:lnTo>
                    <a:pt x="793481" y="1505451"/>
                  </a:lnTo>
                  <a:lnTo>
                    <a:pt x="827981" y="1710740"/>
                  </a:lnTo>
                  <a:lnTo>
                    <a:pt x="862480" y="1642310"/>
                  </a:lnTo>
                  <a:lnTo>
                    <a:pt x="896979" y="1437021"/>
                  </a:lnTo>
                  <a:lnTo>
                    <a:pt x="931478" y="1642310"/>
                  </a:lnTo>
                  <a:lnTo>
                    <a:pt x="965977" y="1847599"/>
                  </a:lnTo>
                  <a:lnTo>
                    <a:pt x="1000477" y="1916029"/>
                  </a:lnTo>
                  <a:lnTo>
                    <a:pt x="1034976" y="2258177"/>
                  </a:lnTo>
                  <a:lnTo>
                    <a:pt x="1069475" y="2326606"/>
                  </a:lnTo>
                  <a:lnTo>
                    <a:pt x="1103974" y="2326606"/>
                  </a:lnTo>
                  <a:lnTo>
                    <a:pt x="1138473" y="2121318"/>
                  </a:lnTo>
                  <a:lnTo>
                    <a:pt x="1172973" y="2121318"/>
                  </a:lnTo>
                  <a:lnTo>
                    <a:pt x="1207472" y="2121318"/>
                  </a:lnTo>
                  <a:lnTo>
                    <a:pt x="1241971" y="2052888"/>
                  </a:lnTo>
                  <a:lnTo>
                    <a:pt x="1276470" y="1847599"/>
                  </a:lnTo>
                  <a:lnTo>
                    <a:pt x="1310969" y="1847599"/>
                  </a:lnTo>
                  <a:lnTo>
                    <a:pt x="1345469" y="1505451"/>
                  </a:lnTo>
                  <a:lnTo>
                    <a:pt x="1379968" y="1300162"/>
                  </a:lnTo>
                  <a:lnTo>
                    <a:pt x="1414467" y="958014"/>
                  </a:lnTo>
                  <a:lnTo>
                    <a:pt x="1448966" y="547436"/>
                  </a:lnTo>
                  <a:lnTo>
                    <a:pt x="1483465" y="342148"/>
                  </a:lnTo>
                  <a:lnTo>
                    <a:pt x="1517965" y="0"/>
                  </a:lnTo>
                  <a:lnTo>
                    <a:pt x="1552464" y="479007"/>
                  </a:lnTo>
                  <a:lnTo>
                    <a:pt x="1586963" y="752725"/>
                  </a:lnTo>
                  <a:lnTo>
                    <a:pt x="1621462" y="1437021"/>
                  </a:lnTo>
                  <a:lnTo>
                    <a:pt x="1655962" y="1505451"/>
                  </a:lnTo>
                  <a:lnTo>
                    <a:pt x="1690461" y="1368592"/>
                  </a:lnTo>
                  <a:lnTo>
                    <a:pt x="1724960" y="1573881"/>
                  </a:lnTo>
                  <a:lnTo>
                    <a:pt x="1759459" y="1984458"/>
                  </a:lnTo>
                  <a:lnTo>
                    <a:pt x="1793958" y="2052888"/>
                  </a:lnTo>
                  <a:lnTo>
                    <a:pt x="1828458" y="2326606"/>
                  </a:lnTo>
                  <a:lnTo>
                    <a:pt x="1862957" y="2326606"/>
                  </a:lnTo>
                  <a:lnTo>
                    <a:pt x="1897456" y="2463466"/>
                  </a:lnTo>
                  <a:lnTo>
                    <a:pt x="1931955" y="2805614"/>
                  </a:lnTo>
                  <a:lnTo>
                    <a:pt x="1966454" y="2531895"/>
                  </a:lnTo>
                  <a:lnTo>
                    <a:pt x="2000954" y="2258177"/>
                  </a:lnTo>
                  <a:lnTo>
                    <a:pt x="2035453" y="1573881"/>
                  </a:lnTo>
                  <a:lnTo>
                    <a:pt x="2069952" y="1163303"/>
                  </a:lnTo>
                  <a:lnTo>
                    <a:pt x="2104451" y="1505451"/>
                  </a:lnTo>
                  <a:lnTo>
                    <a:pt x="2138950" y="1231733"/>
                  </a:lnTo>
                  <a:lnTo>
                    <a:pt x="2173450" y="1026444"/>
                  </a:lnTo>
                  <a:lnTo>
                    <a:pt x="2207949" y="1231733"/>
                  </a:lnTo>
                  <a:lnTo>
                    <a:pt x="2242448" y="1368592"/>
                  </a:lnTo>
                  <a:lnTo>
                    <a:pt x="2276947" y="1437021"/>
                  </a:lnTo>
                  <a:lnTo>
                    <a:pt x="2311446" y="1437021"/>
                  </a:lnTo>
                  <a:lnTo>
                    <a:pt x="2345946" y="1437021"/>
                  </a:lnTo>
                  <a:lnTo>
                    <a:pt x="2380445" y="1368592"/>
                  </a:lnTo>
                  <a:lnTo>
                    <a:pt x="2414944" y="1300162"/>
                  </a:lnTo>
                  <a:lnTo>
                    <a:pt x="2449443" y="1026444"/>
                  </a:lnTo>
                  <a:lnTo>
                    <a:pt x="2483943" y="821155"/>
                  </a:lnTo>
                  <a:lnTo>
                    <a:pt x="2518442" y="547436"/>
                  </a:lnTo>
                  <a:lnTo>
                    <a:pt x="2552941" y="821155"/>
                  </a:lnTo>
                  <a:lnTo>
                    <a:pt x="2587440" y="479007"/>
                  </a:lnTo>
                  <a:lnTo>
                    <a:pt x="2621939" y="479007"/>
                  </a:lnTo>
                  <a:lnTo>
                    <a:pt x="2656439" y="684296"/>
                  </a:lnTo>
                  <a:lnTo>
                    <a:pt x="2690938" y="547436"/>
                  </a:lnTo>
                  <a:lnTo>
                    <a:pt x="2725437" y="479007"/>
                  </a:lnTo>
                  <a:lnTo>
                    <a:pt x="2759936" y="0"/>
                  </a:lnTo>
                  <a:lnTo>
                    <a:pt x="2794435" y="136859"/>
                  </a:lnTo>
                  <a:lnTo>
                    <a:pt x="2828935" y="273718"/>
                  </a:lnTo>
                  <a:lnTo>
                    <a:pt x="2863434" y="684296"/>
                  </a:lnTo>
                  <a:lnTo>
                    <a:pt x="2897933" y="1094873"/>
                  </a:lnTo>
                  <a:lnTo>
                    <a:pt x="2932432" y="1231733"/>
                  </a:lnTo>
                  <a:lnTo>
                    <a:pt x="2966931" y="1163303"/>
                  </a:lnTo>
                  <a:lnTo>
                    <a:pt x="3001431" y="1505451"/>
                  </a:lnTo>
                  <a:lnTo>
                    <a:pt x="3035930" y="1642310"/>
                  </a:lnTo>
                  <a:lnTo>
                    <a:pt x="3070429" y="1916029"/>
                  </a:lnTo>
                  <a:lnTo>
                    <a:pt x="3104928" y="1779170"/>
                  </a:lnTo>
                  <a:lnTo>
                    <a:pt x="3139427" y="1847599"/>
                  </a:lnTo>
                  <a:lnTo>
                    <a:pt x="3173927" y="2052888"/>
                  </a:lnTo>
                  <a:lnTo>
                    <a:pt x="3208426" y="1710740"/>
                  </a:lnTo>
                  <a:lnTo>
                    <a:pt x="3242925" y="1710740"/>
                  </a:lnTo>
                  <a:lnTo>
                    <a:pt x="3277424" y="1710740"/>
                  </a:lnTo>
                  <a:lnTo>
                    <a:pt x="3311924" y="1710740"/>
                  </a:lnTo>
                  <a:lnTo>
                    <a:pt x="3346423" y="1642310"/>
                  </a:lnTo>
                  <a:lnTo>
                    <a:pt x="3380922" y="1642310"/>
                  </a:lnTo>
                  <a:lnTo>
                    <a:pt x="3415421" y="1916029"/>
                  </a:lnTo>
                  <a:lnTo>
                    <a:pt x="3449920" y="1710740"/>
                  </a:lnTo>
                  <a:lnTo>
                    <a:pt x="3484420" y="1573881"/>
                  </a:lnTo>
                  <a:lnTo>
                    <a:pt x="3518919" y="1642310"/>
                  </a:lnTo>
                  <a:lnTo>
                    <a:pt x="3553418" y="1710740"/>
                  </a:lnTo>
                  <a:lnTo>
                    <a:pt x="3587917" y="1710740"/>
                  </a:lnTo>
                  <a:lnTo>
                    <a:pt x="3622416" y="2052888"/>
                  </a:lnTo>
                  <a:lnTo>
                    <a:pt x="3656916" y="2121318"/>
                  </a:lnTo>
                  <a:lnTo>
                    <a:pt x="3691415" y="2189747"/>
                  </a:lnTo>
                  <a:lnTo>
                    <a:pt x="3725914" y="2258177"/>
                  </a:lnTo>
                  <a:lnTo>
                    <a:pt x="3760413" y="2395036"/>
                  </a:lnTo>
                  <a:lnTo>
                    <a:pt x="3794912" y="2463466"/>
                  </a:lnTo>
                  <a:lnTo>
                    <a:pt x="3829412" y="2326606"/>
                  </a:lnTo>
                  <a:lnTo>
                    <a:pt x="3863911" y="2531895"/>
                  </a:lnTo>
                  <a:lnTo>
                    <a:pt x="3898410" y="2258177"/>
                  </a:lnTo>
                  <a:lnTo>
                    <a:pt x="3932909" y="2463466"/>
                  </a:lnTo>
                  <a:lnTo>
                    <a:pt x="3967409" y="2531895"/>
                  </a:lnTo>
                  <a:lnTo>
                    <a:pt x="4001908" y="2737184"/>
                  </a:lnTo>
                  <a:lnTo>
                    <a:pt x="4036407" y="2668755"/>
                  </a:lnTo>
                  <a:lnTo>
                    <a:pt x="4070906" y="2874043"/>
                  </a:lnTo>
                  <a:lnTo>
                    <a:pt x="4105405" y="3216191"/>
                  </a:lnTo>
                  <a:lnTo>
                    <a:pt x="4139905" y="3353051"/>
                  </a:lnTo>
                  <a:lnTo>
                    <a:pt x="4174404" y="3558340"/>
                  </a:lnTo>
                  <a:lnTo>
                    <a:pt x="4208903" y="3558340"/>
                  </a:lnTo>
                  <a:lnTo>
                    <a:pt x="4243402" y="3626769"/>
                  </a:lnTo>
                  <a:lnTo>
                    <a:pt x="4277901" y="3489910"/>
                  </a:lnTo>
                  <a:lnTo>
                    <a:pt x="4312401" y="3558340"/>
                  </a:lnTo>
                  <a:lnTo>
                    <a:pt x="4346900" y="3489910"/>
                  </a:lnTo>
                  <a:lnTo>
                    <a:pt x="4381399" y="3558340"/>
                  </a:lnTo>
                  <a:lnTo>
                    <a:pt x="4415898" y="3626769"/>
                  </a:lnTo>
                  <a:lnTo>
                    <a:pt x="4450397" y="3626769"/>
                  </a:lnTo>
                  <a:lnTo>
                    <a:pt x="4484897" y="3489910"/>
                  </a:lnTo>
                  <a:lnTo>
                    <a:pt x="4519396" y="3421480"/>
                  </a:lnTo>
                  <a:lnTo>
                    <a:pt x="4553895" y="3353051"/>
                  </a:lnTo>
                  <a:lnTo>
                    <a:pt x="4588394" y="3353051"/>
                  </a:lnTo>
                  <a:lnTo>
                    <a:pt x="4622893" y="3216191"/>
                  </a:lnTo>
                  <a:lnTo>
                    <a:pt x="4657393" y="3353051"/>
                  </a:lnTo>
                  <a:lnTo>
                    <a:pt x="4691892" y="3353051"/>
                  </a:lnTo>
                  <a:lnTo>
                    <a:pt x="4726391" y="3216191"/>
                  </a:lnTo>
                  <a:lnTo>
                    <a:pt x="4760890" y="3147762"/>
                  </a:lnTo>
                  <a:lnTo>
                    <a:pt x="4795390" y="3147762"/>
                  </a:lnTo>
                  <a:lnTo>
                    <a:pt x="4829889" y="2874043"/>
                  </a:lnTo>
                  <a:lnTo>
                    <a:pt x="4864388" y="2942473"/>
                  </a:lnTo>
                  <a:lnTo>
                    <a:pt x="4898887" y="2737184"/>
                  </a:lnTo>
                  <a:lnTo>
                    <a:pt x="4933386" y="2463466"/>
                  </a:lnTo>
                  <a:lnTo>
                    <a:pt x="4967886" y="2326606"/>
                  </a:lnTo>
                  <a:lnTo>
                    <a:pt x="5002385" y="1984458"/>
                  </a:lnTo>
                  <a:lnTo>
                    <a:pt x="5036884" y="1984458"/>
                  </a:lnTo>
                  <a:lnTo>
                    <a:pt x="5071383" y="1710740"/>
                  </a:lnTo>
                  <a:lnTo>
                    <a:pt x="5105882" y="1573881"/>
                  </a:lnTo>
                  <a:lnTo>
                    <a:pt x="5140382" y="1779170"/>
                  </a:lnTo>
                  <a:lnTo>
                    <a:pt x="5174881" y="1779170"/>
                  </a:lnTo>
                  <a:lnTo>
                    <a:pt x="5209380" y="1573881"/>
                  </a:lnTo>
                  <a:lnTo>
                    <a:pt x="5243879" y="1505451"/>
                  </a:lnTo>
                  <a:lnTo>
                    <a:pt x="5278378" y="1505451"/>
                  </a:lnTo>
                  <a:lnTo>
                    <a:pt x="5312878" y="1437021"/>
                  </a:lnTo>
                  <a:lnTo>
                    <a:pt x="5347377" y="1505451"/>
                  </a:lnTo>
                  <a:lnTo>
                    <a:pt x="5381876" y="1505451"/>
                  </a:lnTo>
                  <a:lnTo>
                    <a:pt x="5416375" y="1710740"/>
                  </a:lnTo>
                  <a:lnTo>
                    <a:pt x="5450874" y="1847599"/>
                  </a:lnTo>
                  <a:lnTo>
                    <a:pt x="5485374" y="1916029"/>
                  </a:lnTo>
                  <a:lnTo>
                    <a:pt x="5519873" y="1916029"/>
                  </a:lnTo>
                  <a:lnTo>
                    <a:pt x="5554372" y="1916029"/>
                  </a:lnTo>
                  <a:lnTo>
                    <a:pt x="5588871" y="1847599"/>
                  </a:lnTo>
                  <a:lnTo>
                    <a:pt x="5623371" y="1710740"/>
                  </a:lnTo>
                  <a:lnTo>
                    <a:pt x="5657870" y="1916029"/>
                  </a:lnTo>
                  <a:lnTo>
                    <a:pt x="5692369" y="1916029"/>
                  </a:lnTo>
                  <a:lnTo>
                    <a:pt x="5726868" y="1984458"/>
                  </a:lnTo>
                  <a:lnTo>
                    <a:pt x="5761367" y="2121318"/>
                  </a:lnTo>
                  <a:lnTo>
                    <a:pt x="5795867" y="2326606"/>
                  </a:lnTo>
                  <a:lnTo>
                    <a:pt x="5830366" y="2258177"/>
                  </a:lnTo>
                  <a:lnTo>
                    <a:pt x="5864865" y="2258177"/>
                  </a:lnTo>
                  <a:lnTo>
                    <a:pt x="5899364" y="2121318"/>
                  </a:lnTo>
                  <a:lnTo>
                    <a:pt x="5933863" y="2189747"/>
                  </a:lnTo>
                  <a:lnTo>
                    <a:pt x="5968363" y="2189747"/>
                  </a:lnTo>
                  <a:lnTo>
                    <a:pt x="6002862" y="2121318"/>
                  </a:lnTo>
                  <a:lnTo>
                    <a:pt x="6037361" y="2395036"/>
                  </a:lnTo>
                  <a:lnTo>
                    <a:pt x="6071860" y="2395036"/>
                  </a:lnTo>
                  <a:lnTo>
                    <a:pt x="6106359" y="2531895"/>
                  </a:lnTo>
                  <a:lnTo>
                    <a:pt x="6140859" y="2531895"/>
                  </a:lnTo>
                  <a:lnTo>
                    <a:pt x="6175358" y="266875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576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690983" y="54209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690983" y="40536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690983" y="2685431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" name="pl12"/>
            <p:cNvSpPr/>
            <p:nvPr/>
          </p:nvSpPr>
          <p:spPr>
            <a:xfrm>
              <a:off x="780974" y="5462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80974" y="4094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80974" y="272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5769" y="5726229"/>
              <a:ext cx="6792894" cy="0"/>
            </a:xfrm>
            <a:custGeom>
              <a:avLst/>
              <a:pathLst>
                <a:path w="6792894" h="0">
                  <a:moveTo>
                    <a:pt x="0" y="0"/>
                  </a:moveTo>
                  <a:lnTo>
                    <a:pt x="67928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245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944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6444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33439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000225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070178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40130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210083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56997" y="5925536"/>
              <a:ext cx="310436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330472" y="3646338"/>
              <a:ext cx="489291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Inflation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7747841" y="3309469"/>
              <a:ext cx="869369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7817430" y="3392121"/>
              <a:ext cx="38049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colour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7817430" y="357804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839376" y="36877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839376" y="36877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817430" y="379750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39376" y="39072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39376" y="39072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8106475" y="3646466"/>
              <a:ext cx="4411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Headline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106475" y="3864503"/>
              <a:ext cx="4284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SARIMA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2022-12-16T05:48:49Z</dcterms:modified>
  <cp:category/>
</cp:coreProperties>
</file>