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8414649277c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5769" y="1669789"/>
              <a:ext cx="6792894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24537" y="1854172"/>
              <a:ext cx="6175358" cy="3682291"/>
            </a:xfrm>
            <a:custGeom>
              <a:avLst/>
              <a:pathLst>
                <a:path w="6175358" h="3682291">
                  <a:moveTo>
                    <a:pt x="0" y="2454711"/>
                  </a:moveTo>
                  <a:lnTo>
                    <a:pt x="34499" y="2540770"/>
                  </a:lnTo>
                  <a:lnTo>
                    <a:pt x="68998" y="2453927"/>
                  </a:lnTo>
                  <a:lnTo>
                    <a:pt x="103497" y="2294349"/>
                  </a:lnTo>
                  <a:lnTo>
                    <a:pt x="137996" y="2310251"/>
                  </a:lnTo>
                  <a:lnTo>
                    <a:pt x="172496" y="2334921"/>
                  </a:lnTo>
                  <a:lnTo>
                    <a:pt x="206995" y="2253416"/>
                  </a:lnTo>
                  <a:lnTo>
                    <a:pt x="241494" y="2010684"/>
                  </a:lnTo>
                  <a:lnTo>
                    <a:pt x="275993" y="1946864"/>
                  </a:lnTo>
                  <a:lnTo>
                    <a:pt x="310492" y="1904148"/>
                  </a:lnTo>
                  <a:lnTo>
                    <a:pt x="344992" y="2081277"/>
                  </a:lnTo>
                  <a:lnTo>
                    <a:pt x="379491" y="2253055"/>
                  </a:lnTo>
                  <a:lnTo>
                    <a:pt x="413990" y="2387828"/>
                  </a:lnTo>
                  <a:lnTo>
                    <a:pt x="448489" y="2359591"/>
                  </a:lnTo>
                  <a:lnTo>
                    <a:pt x="482988" y="2253416"/>
                  </a:lnTo>
                  <a:lnTo>
                    <a:pt x="517488" y="2418210"/>
                  </a:lnTo>
                  <a:lnTo>
                    <a:pt x="551987" y="2263967"/>
                  </a:lnTo>
                  <a:lnTo>
                    <a:pt x="586486" y="2079854"/>
                  </a:lnTo>
                  <a:lnTo>
                    <a:pt x="620985" y="1863576"/>
                  </a:lnTo>
                  <a:lnTo>
                    <a:pt x="655484" y="1975101"/>
                  </a:lnTo>
                  <a:lnTo>
                    <a:pt x="689984" y="1928818"/>
                  </a:lnTo>
                  <a:lnTo>
                    <a:pt x="724483" y="1999772"/>
                  </a:lnTo>
                  <a:lnTo>
                    <a:pt x="758982" y="2010323"/>
                  </a:lnTo>
                  <a:lnTo>
                    <a:pt x="793481" y="1753473"/>
                  </a:lnTo>
                  <a:lnTo>
                    <a:pt x="827981" y="1514308"/>
                  </a:lnTo>
                  <a:lnTo>
                    <a:pt x="862480" y="1801179"/>
                  </a:lnTo>
                  <a:lnTo>
                    <a:pt x="896979" y="1751329"/>
                  </a:lnTo>
                  <a:lnTo>
                    <a:pt x="931478" y="1471591"/>
                  </a:lnTo>
                  <a:lnTo>
                    <a:pt x="965977" y="1733792"/>
                  </a:lnTo>
                  <a:lnTo>
                    <a:pt x="1000477" y="2009963"/>
                  </a:lnTo>
                  <a:lnTo>
                    <a:pt x="1034976" y="2049112"/>
                  </a:lnTo>
                  <a:lnTo>
                    <a:pt x="1069475" y="2417849"/>
                  </a:lnTo>
                  <a:lnTo>
                    <a:pt x="1103974" y="2478101"/>
                  </a:lnTo>
                  <a:lnTo>
                    <a:pt x="1138473" y="2414643"/>
                  </a:lnTo>
                  <a:lnTo>
                    <a:pt x="1172973" y="2157792"/>
                  </a:lnTo>
                  <a:lnTo>
                    <a:pt x="1207472" y="2163143"/>
                  </a:lnTo>
                  <a:lnTo>
                    <a:pt x="1241971" y="2200148"/>
                  </a:lnTo>
                  <a:lnTo>
                    <a:pt x="1276470" y="2118643"/>
                  </a:lnTo>
                  <a:lnTo>
                    <a:pt x="1310969" y="1875911"/>
                  </a:lnTo>
                  <a:lnTo>
                    <a:pt x="1345469" y="1893596"/>
                  </a:lnTo>
                  <a:lnTo>
                    <a:pt x="1379968" y="1523076"/>
                  </a:lnTo>
                  <a:lnTo>
                    <a:pt x="1414467" y="1287478"/>
                  </a:lnTo>
                  <a:lnTo>
                    <a:pt x="1448966" y="946978"/>
                  </a:lnTo>
                  <a:lnTo>
                    <a:pt x="1483465" y="503870"/>
                  </a:lnTo>
                  <a:lnTo>
                    <a:pt x="1517965" y="331731"/>
                  </a:lnTo>
                  <a:lnTo>
                    <a:pt x="1552464" y="3567"/>
                  </a:lnTo>
                  <a:lnTo>
                    <a:pt x="1586963" y="620025"/>
                  </a:lnTo>
                  <a:lnTo>
                    <a:pt x="1621462" y="995237"/>
                  </a:lnTo>
                  <a:lnTo>
                    <a:pt x="1655962" y="1716809"/>
                  </a:lnTo>
                  <a:lnTo>
                    <a:pt x="1690461" y="1731138"/>
                  </a:lnTo>
                  <a:lnTo>
                    <a:pt x="1724960" y="1442994"/>
                  </a:lnTo>
                  <a:lnTo>
                    <a:pt x="1759459" y="1678741"/>
                  </a:lnTo>
                  <a:lnTo>
                    <a:pt x="1793958" y="2187091"/>
                  </a:lnTo>
                  <a:lnTo>
                    <a:pt x="1828458" y="2220890"/>
                  </a:lnTo>
                  <a:lnTo>
                    <a:pt x="1862957" y="2471117"/>
                  </a:lnTo>
                  <a:lnTo>
                    <a:pt x="1897456" y="2451648"/>
                  </a:lnTo>
                  <a:lnTo>
                    <a:pt x="1931955" y="2565318"/>
                  </a:lnTo>
                  <a:lnTo>
                    <a:pt x="1966454" y="2969276"/>
                  </a:lnTo>
                  <a:lnTo>
                    <a:pt x="2000954" y="2609668"/>
                  </a:lnTo>
                  <a:lnTo>
                    <a:pt x="2035453" y="2229106"/>
                  </a:lnTo>
                  <a:lnTo>
                    <a:pt x="2069952" y="1470529"/>
                  </a:lnTo>
                  <a:lnTo>
                    <a:pt x="2104451" y="1048674"/>
                  </a:lnTo>
                  <a:lnTo>
                    <a:pt x="2138950" y="1590251"/>
                  </a:lnTo>
                  <a:lnTo>
                    <a:pt x="2173450" y="1329324"/>
                  </a:lnTo>
                  <a:lnTo>
                    <a:pt x="2207949" y="1030267"/>
                  </a:lnTo>
                  <a:lnTo>
                    <a:pt x="2242448" y="1329473"/>
                  </a:lnTo>
                  <a:lnTo>
                    <a:pt x="2276947" y="1524138"/>
                  </a:lnTo>
                  <a:lnTo>
                    <a:pt x="2311446" y="1565071"/>
                  </a:lnTo>
                  <a:lnTo>
                    <a:pt x="2345946" y="1538617"/>
                  </a:lnTo>
                  <a:lnTo>
                    <a:pt x="2380445" y="1526282"/>
                  </a:lnTo>
                  <a:lnTo>
                    <a:pt x="2414944" y="1444777"/>
                  </a:lnTo>
                  <a:lnTo>
                    <a:pt x="2449443" y="1365055"/>
                  </a:lnTo>
                  <a:lnTo>
                    <a:pt x="2483943" y="1053154"/>
                  </a:lnTo>
                  <a:lnTo>
                    <a:pt x="2518442" y="828107"/>
                  </a:lnTo>
                  <a:lnTo>
                    <a:pt x="2552941" y="556778"/>
                  </a:lnTo>
                  <a:lnTo>
                    <a:pt x="2587440" y="926937"/>
                  </a:lnTo>
                  <a:lnTo>
                    <a:pt x="2621939" y="561618"/>
                  </a:lnTo>
                  <a:lnTo>
                    <a:pt x="2656439" y="521195"/>
                  </a:lnTo>
                  <a:lnTo>
                    <a:pt x="2690938" y="827386"/>
                  </a:lnTo>
                  <a:lnTo>
                    <a:pt x="2725437" y="659025"/>
                  </a:lnTo>
                  <a:lnTo>
                    <a:pt x="2759936" y="544082"/>
                  </a:lnTo>
                  <a:lnTo>
                    <a:pt x="2794435" y="0"/>
                  </a:lnTo>
                  <a:lnTo>
                    <a:pt x="2828935" y="187829"/>
                  </a:lnTo>
                  <a:lnTo>
                    <a:pt x="2863434" y="433618"/>
                  </a:lnTo>
                  <a:lnTo>
                    <a:pt x="2897933" y="894412"/>
                  </a:lnTo>
                  <a:lnTo>
                    <a:pt x="2932432" y="1348072"/>
                  </a:lnTo>
                  <a:lnTo>
                    <a:pt x="2966931" y="1426370"/>
                  </a:lnTo>
                  <a:lnTo>
                    <a:pt x="3001431" y="1267288"/>
                  </a:lnTo>
                  <a:lnTo>
                    <a:pt x="3035930" y="1651927"/>
                  </a:lnTo>
                  <a:lnTo>
                    <a:pt x="3070429" y="1818355"/>
                  </a:lnTo>
                  <a:lnTo>
                    <a:pt x="3104928" y="2079133"/>
                  </a:lnTo>
                  <a:lnTo>
                    <a:pt x="3139427" y="1884318"/>
                  </a:lnTo>
                  <a:lnTo>
                    <a:pt x="3173927" y="1920050"/>
                  </a:lnTo>
                  <a:lnTo>
                    <a:pt x="3208426" y="2187452"/>
                  </a:lnTo>
                  <a:lnTo>
                    <a:pt x="3242925" y="1762241"/>
                  </a:lnTo>
                  <a:lnTo>
                    <a:pt x="3277424" y="1734153"/>
                  </a:lnTo>
                  <a:lnTo>
                    <a:pt x="3311924" y="1795828"/>
                  </a:lnTo>
                  <a:lnTo>
                    <a:pt x="3346423" y="1795828"/>
                  </a:lnTo>
                  <a:lnTo>
                    <a:pt x="3380922" y="1714323"/>
                  </a:lnTo>
                  <a:lnTo>
                    <a:pt x="3415421" y="1716107"/>
                  </a:lnTo>
                  <a:lnTo>
                    <a:pt x="3449920" y="2054462"/>
                  </a:lnTo>
                  <a:lnTo>
                    <a:pt x="3484420" y="1802813"/>
                  </a:lnTo>
                  <a:lnTo>
                    <a:pt x="3518919" y="1595813"/>
                  </a:lnTo>
                  <a:lnTo>
                    <a:pt x="3553418" y="1717890"/>
                  </a:lnTo>
                  <a:lnTo>
                    <a:pt x="3587917" y="1822282"/>
                  </a:lnTo>
                  <a:lnTo>
                    <a:pt x="3622416" y="1808164"/>
                  </a:lnTo>
                  <a:lnTo>
                    <a:pt x="3656916" y="2203354"/>
                  </a:lnTo>
                  <a:lnTo>
                    <a:pt x="3691415" y="2275942"/>
                  </a:lnTo>
                  <a:lnTo>
                    <a:pt x="3725914" y="2293988"/>
                  </a:lnTo>
                  <a:lnTo>
                    <a:pt x="3760413" y="2361375"/>
                  </a:lnTo>
                  <a:lnTo>
                    <a:pt x="3794912" y="2510266"/>
                  </a:lnTo>
                  <a:lnTo>
                    <a:pt x="3829412" y="2575869"/>
                  </a:lnTo>
                  <a:lnTo>
                    <a:pt x="3863911" y="2386405"/>
                  </a:lnTo>
                  <a:lnTo>
                    <a:pt x="3898410" y="2622153"/>
                  </a:lnTo>
                  <a:lnTo>
                    <a:pt x="3932909" y="2315452"/>
                  </a:lnTo>
                  <a:lnTo>
                    <a:pt x="3967409" y="2530096"/>
                  </a:lnTo>
                  <a:lnTo>
                    <a:pt x="4001908" y="2655591"/>
                  </a:lnTo>
                  <a:lnTo>
                    <a:pt x="4036407" y="2861318"/>
                  </a:lnTo>
                  <a:lnTo>
                    <a:pt x="4070906" y="2762127"/>
                  </a:lnTo>
                  <a:lnTo>
                    <a:pt x="4105405" y="2971421"/>
                  </a:lnTo>
                  <a:lnTo>
                    <a:pt x="4139905" y="3385931"/>
                  </a:lnTo>
                  <a:lnTo>
                    <a:pt x="4174404" y="3503018"/>
                  </a:lnTo>
                  <a:lnTo>
                    <a:pt x="4208903" y="3682291"/>
                  </a:lnTo>
                  <a:lnTo>
                    <a:pt x="4243402" y="3652271"/>
                  </a:lnTo>
                  <a:lnTo>
                    <a:pt x="4277901" y="3615265"/>
                  </a:lnTo>
                  <a:lnTo>
                    <a:pt x="4312401" y="3533760"/>
                  </a:lnTo>
                  <a:lnTo>
                    <a:pt x="4346900" y="3617049"/>
                  </a:lnTo>
                  <a:lnTo>
                    <a:pt x="4381399" y="3546095"/>
                  </a:lnTo>
                  <a:lnTo>
                    <a:pt x="4415898" y="3617049"/>
                  </a:lnTo>
                  <a:lnTo>
                    <a:pt x="4450397" y="3627600"/>
                  </a:lnTo>
                  <a:lnTo>
                    <a:pt x="4484897" y="3615265"/>
                  </a:lnTo>
                  <a:lnTo>
                    <a:pt x="4519396" y="3533760"/>
                  </a:lnTo>
                  <a:lnTo>
                    <a:pt x="4553895" y="3454039"/>
                  </a:lnTo>
                  <a:lnTo>
                    <a:pt x="4588394" y="3386652"/>
                  </a:lnTo>
                  <a:lnTo>
                    <a:pt x="4622893" y="3400771"/>
                  </a:lnTo>
                  <a:lnTo>
                    <a:pt x="4657393" y="3250095"/>
                  </a:lnTo>
                  <a:lnTo>
                    <a:pt x="4691892" y="3416673"/>
                  </a:lnTo>
                  <a:lnTo>
                    <a:pt x="4726391" y="3437776"/>
                  </a:lnTo>
                  <a:lnTo>
                    <a:pt x="4760890" y="3250095"/>
                  </a:lnTo>
                  <a:lnTo>
                    <a:pt x="4795390" y="3172157"/>
                  </a:lnTo>
                  <a:lnTo>
                    <a:pt x="4829889" y="3198611"/>
                  </a:lnTo>
                  <a:lnTo>
                    <a:pt x="4864388" y="2884925"/>
                  </a:lnTo>
                  <a:lnTo>
                    <a:pt x="4898887" y="2973565"/>
                  </a:lnTo>
                  <a:lnTo>
                    <a:pt x="4933386" y="2776606"/>
                  </a:lnTo>
                  <a:lnTo>
                    <a:pt x="4967886" y="2443601"/>
                  </a:lnTo>
                  <a:lnTo>
                    <a:pt x="5002385" y="2324730"/>
                  </a:lnTo>
                  <a:lnTo>
                    <a:pt x="5036884" y="1970112"/>
                  </a:lnTo>
                  <a:lnTo>
                    <a:pt x="5071383" y="2003699"/>
                  </a:lnTo>
                  <a:lnTo>
                    <a:pt x="5105882" y="1739354"/>
                  </a:lnTo>
                  <a:lnTo>
                    <a:pt x="5140382" y="1583478"/>
                  </a:lnTo>
                  <a:lnTo>
                    <a:pt x="5174881" y="1880901"/>
                  </a:lnTo>
                  <a:lnTo>
                    <a:pt x="5209380" y="1900220"/>
                  </a:lnTo>
                  <a:lnTo>
                    <a:pt x="5243879" y="1618700"/>
                  </a:lnTo>
                  <a:lnTo>
                    <a:pt x="5278378" y="1542545"/>
                  </a:lnTo>
                  <a:lnTo>
                    <a:pt x="5312878" y="1581334"/>
                  </a:lnTo>
                  <a:lnTo>
                    <a:pt x="5347377" y="1512164"/>
                  </a:lnTo>
                  <a:lnTo>
                    <a:pt x="5381876" y="1595452"/>
                  </a:lnTo>
                  <a:lnTo>
                    <a:pt x="5416375" y="1606004"/>
                  </a:lnTo>
                  <a:lnTo>
                    <a:pt x="5450874" y="1838184"/>
                  </a:lnTo>
                  <a:lnTo>
                    <a:pt x="5485374" y="1995844"/>
                  </a:lnTo>
                  <a:lnTo>
                    <a:pt x="5519873" y="2036777"/>
                  </a:lnTo>
                  <a:lnTo>
                    <a:pt x="5554372" y="2010323"/>
                  </a:lnTo>
                  <a:lnTo>
                    <a:pt x="5588871" y="1997988"/>
                  </a:lnTo>
                  <a:lnTo>
                    <a:pt x="5623371" y="1916483"/>
                  </a:lnTo>
                  <a:lnTo>
                    <a:pt x="5657870" y="1755256"/>
                  </a:lnTo>
                  <a:lnTo>
                    <a:pt x="5692369" y="2015674"/>
                  </a:lnTo>
                  <a:lnTo>
                    <a:pt x="5726868" y="2034993"/>
                  </a:lnTo>
                  <a:lnTo>
                    <a:pt x="5761367" y="2079493"/>
                  </a:lnTo>
                  <a:lnTo>
                    <a:pt x="5795867" y="2240720"/>
                  </a:lnTo>
                  <a:lnTo>
                    <a:pt x="5830366" y="2469333"/>
                  </a:lnTo>
                  <a:lnTo>
                    <a:pt x="5864865" y="2357808"/>
                  </a:lnTo>
                  <a:lnTo>
                    <a:pt x="5899364" y="2322586"/>
                  </a:lnTo>
                  <a:lnTo>
                    <a:pt x="5933863" y="2171911"/>
                  </a:lnTo>
                  <a:lnTo>
                    <a:pt x="5968363" y="2256983"/>
                  </a:lnTo>
                  <a:lnTo>
                    <a:pt x="6002862" y="2279869"/>
                  </a:lnTo>
                  <a:lnTo>
                    <a:pt x="6037361" y="2186029"/>
                  </a:lnTo>
                  <a:lnTo>
                    <a:pt x="6071860" y="2513833"/>
                  </a:lnTo>
                  <a:lnTo>
                    <a:pt x="6106359" y="2519034"/>
                  </a:lnTo>
                  <a:lnTo>
                    <a:pt x="6140859" y="2632704"/>
                  </a:lnTo>
                  <a:lnTo>
                    <a:pt x="6175358" y="262913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24537" y="1866608"/>
              <a:ext cx="6175358" cy="3675237"/>
            </a:xfrm>
            <a:custGeom>
              <a:avLst/>
              <a:pathLst>
                <a:path w="6175358" h="3675237">
                  <a:moveTo>
                    <a:pt x="0" y="2544395"/>
                  </a:moveTo>
                  <a:lnTo>
                    <a:pt x="34499" y="2473717"/>
                  </a:lnTo>
                  <a:lnTo>
                    <a:pt x="68998" y="2332362"/>
                  </a:lnTo>
                  <a:lnTo>
                    <a:pt x="103497" y="2332362"/>
                  </a:lnTo>
                  <a:lnTo>
                    <a:pt x="137996" y="2332362"/>
                  </a:lnTo>
                  <a:lnTo>
                    <a:pt x="172496" y="2261684"/>
                  </a:lnTo>
                  <a:lnTo>
                    <a:pt x="206995" y="2049651"/>
                  </a:lnTo>
                  <a:lnTo>
                    <a:pt x="241494" y="1978973"/>
                  </a:lnTo>
                  <a:lnTo>
                    <a:pt x="275993" y="1908296"/>
                  </a:lnTo>
                  <a:lnTo>
                    <a:pt x="310492" y="2049651"/>
                  </a:lnTo>
                  <a:lnTo>
                    <a:pt x="344992" y="2191006"/>
                  </a:lnTo>
                  <a:lnTo>
                    <a:pt x="379491" y="2332362"/>
                  </a:lnTo>
                  <a:lnTo>
                    <a:pt x="413990" y="2332362"/>
                  </a:lnTo>
                  <a:lnTo>
                    <a:pt x="448489" y="2261684"/>
                  </a:lnTo>
                  <a:lnTo>
                    <a:pt x="482988" y="2403039"/>
                  </a:lnTo>
                  <a:lnTo>
                    <a:pt x="517488" y="2261684"/>
                  </a:lnTo>
                  <a:lnTo>
                    <a:pt x="551987" y="2120329"/>
                  </a:lnTo>
                  <a:lnTo>
                    <a:pt x="586486" y="1908296"/>
                  </a:lnTo>
                  <a:lnTo>
                    <a:pt x="620985" y="1978973"/>
                  </a:lnTo>
                  <a:lnTo>
                    <a:pt x="655484" y="1908296"/>
                  </a:lnTo>
                  <a:lnTo>
                    <a:pt x="689984" y="1978973"/>
                  </a:lnTo>
                  <a:lnTo>
                    <a:pt x="724483" y="1978973"/>
                  </a:lnTo>
                  <a:lnTo>
                    <a:pt x="758982" y="1766940"/>
                  </a:lnTo>
                  <a:lnTo>
                    <a:pt x="793481" y="1554908"/>
                  </a:lnTo>
                  <a:lnTo>
                    <a:pt x="827981" y="1766940"/>
                  </a:lnTo>
                  <a:lnTo>
                    <a:pt x="862480" y="1696263"/>
                  </a:lnTo>
                  <a:lnTo>
                    <a:pt x="896979" y="1484230"/>
                  </a:lnTo>
                  <a:lnTo>
                    <a:pt x="931478" y="1696263"/>
                  </a:lnTo>
                  <a:lnTo>
                    <a:pt x="965977" y="1908296"/>
                  </a:lnTo>
                  <a:lnTo>
                    <a:pt x="1000477" y="1978973"/>
                  </a:lnTo>
                  <a:lnTo>
                    <a:pt x="1034976" y="2332362"/>
                  </a:lnTo>
                  <a:lnTo>
                    <a:pt x="1069475" y="2403039"/>
                  </a:lnTo>
                  <a:lnTo>
                    <a:pt x="1103974" y="2403039"/>
                  </a:lnTo>
                  <a:lnTo>
                    <a:pt x="1138473" y="2191006"/>
                  </a:lnTo>
                  <a:lnTo>
                    <a:pt x="1172973" y="2191006"/>
                  </a:lnTo>
                  <a:lnTo>
                    <a:pt x="1207472" y="2191006"/>
                  </a:lnTo>
                  <a:lnTo>
                    <a:pt x="1241971" y="2120329"/>
                  </a:lnTo>
                  <a:lnTo>
                    <a:pt x="1276470" y="1908296"/>
                  </a:lnTo>
                  <a:lnTo>
                    <a:pt x="1310969" y="1908296"/>
                  </a:lnTo>
                  <a:lnTo>
                    <a:pt x="1345469" y="1554908"/>
                  </a:lnTo>
                  <a:lnTo>
                    <a:pt x="1379968" y="1342875"/>
                  </a:lnTo>
                  <a:lnTo>
                    <a:pt x="1414467" y="989486"/>
                  </a:lnTo>
                  <a:lnTo>
                    <a:pt x="1448966" y="565421"/>
                  </a:lnTo>
                  <a:lnTo>
                    <a:pt x="1483465" y="353388"/>
                  </a:lnTo>
                  <a:lnTo>
                    <a:pt x="1517965" y="0"/>
                  </a:lnTo>
                  <a:lnTo>
                    <a:pt x="1552464" y="494743"/>
                  </a:lnTo>
                  <a:lnTo>
                    <a:pt x="1586963" y="777454"/>
                  </a:lnTo>
                  <a:lnTo>
                    <a:pt x="1621462" y="1484230"/>
                  </a:lnTo>
                  <a:lnTo>
                    <a:pt x="1655962" y="1554908"/>
                  </a:lnTo>
                  <a:lnTo>
                    <a:pt x="1690461" y="1413552"/>
                  </a:lnTo>
                  <a:lnTo>
                    <a:pt x="1724960" y="1625585"/>
                  </a:lnTo>
                  <a:lnTo>
                    <a:pt x="1759459" y="2049651"/>
                  </a:lnTo>
                  <a:lnTo>
                    <a:pt x="1793958" y="2120329"/>
                  </a:lnTo>
                  <a:lnTo>
                    <a:pt x="1828458" y="2403039"/>
                  </a:lnTo>
                  <a:lnTo>
                    <a:pt x="1862957" y="2403039"/>
                  </a:lnTo>
                  <a:lnTo>
                    <a:pt x="1897456" y="2544395"/>
                  </a:lnTo>
                  <a:lnTo>
                    <a:pt x="1931955" y="2897783"/>
                  </a:lnTo>
                  <a:lnTo>
                    <a:pt x="1966454" y="2615072"/>
                  </a:lnTo>
                  <a:lnTo>
                    <a:pt x="2000954" y="2332362"/>
                  </a:lnTo>
                  <a:lnTo>
                    <a:pt x="2035453" y="1625585"/>
                  </a:lnTo>
                  <a:lnTo>
                    <a:pt x="2069952" y="1201519"/>
                  </a:lnTo>
                  <a:lnTo>
                    <a:pt x="2104451" y="1554908"/>
                  </a:lnTo>
                  <a:lnTo>
                    <a:pt x="2138950" y="1272197"/>
                  </a:lnTo>
                  <a:lnTo>
                    <a:pt x="2173450" y="1060164"/>
                  </a:lnTo>
                  <a:lnTo>
                    <a:pt x="2207949" y="1272197"/>
                  </a:lnTo>
                  <a:lnTo>
                    <a:pt x="2242448" y="1413552"/>
                  </a:lnTo>
                  <a:lnTo>
                    <a:pt x="2276947" y="1484230"/>
                  </a:lnTo>
                  <a:lnTo>
                    <a:pt x="2311446" y="1484230"/>
                  </a:lnTo>
                  <a:lnTo>
                    <a:pt x="2345946" y="1484230"/>
                  </a:lnTo>
                  <a:lnTo>
                    <a:pt x="2380445" y="1413552"/>
                  </a:lnTo>
                  <a:lnTo>
                    <a:pt x="2414944" y="1342875"/>
                  </a:lnTo>
                  <a:lnTo>
                    <a:pt x="2449443" y="1060164"/>
                  </a:lnTo>
                  <a:lnTo>
                    <a:pt x="2483943" y="848131"/>
                  </a:lnTo>
                  <a:lnTo>
                    <a:pt x="2518442" y="565421"/>
                  </a:lnTo>
                  <a:lnTo>
                    <a:pt x="2552941" y="848131"/>
                  </a:lnTo>
                  <a:lnTo>
                    <a:pt x="2587440" y="494743"/>
                  </a:lnTo>
                  <a:lnTo>
                    <a:pt x="2621939" y="494743"/>
                  </a:lnTo>
                  <a:lnTo>
                    <a:pt x="2656439" y="706776"/>
                  </a:lnTo>
                  <a:lnTo>
                    <a:pt x="2690938" y="565421"/>
                  </a:lnTo>
                  <a:lnTo>
                    <a:pt x="2725437" y="494743"/>
                  </a:lnTo>
                  <a:lnTo>
                    <a:pt x="2759936" y="0"/>
                  </a:lnTo>
                  <a:lnTo>
                    <a:pt x="2794435" y="141355"/>
                  </a:lnTo>
                  <a:lnTo>
                    <a:pt x="2828935" y="282710"/>
                  </a:lnTo>
                  <a:lnTo>
                    <a:pt x="2863434" y="706776"/>
                  </a:lnTo>
                  <a:lnTo>
                    <a:pt x="2897933" y="1130842"/>
                  </a:lnTo>
                  <a:lnTo>
                    <a:pt x="2932432" y="1272197"/>
                  </a:lnTo>
                  <a:lnTo>
                    <a:pt x="2966931" y="1201519"/>
                  </a:lnTo>
                  <a:lnTo>
                    <a:pt x="3001431" y="1554908"/>
                  </a:lnTo>
                  <a:lnTo>
                    <a:pt x="3035930" y="1696263"/>
                  </a:lnTo>
                  <a:lnTo>
                    <a:pt x="3070429" y="1978973"/>
                  </a:lnTo>
                  <a:lnTo>
                    <a:pt x="3104928" y="1837618"/>
                  </a:lnTo>
                  <a:lnTo>
                    <a:pt x="3139427" y="1908296"/>
                  </a:lnTo>
                  <a:lnTo>
                    <a:pt x="3173927" y="2120329"/>
                  </a:lnTo>
                  <a:lnTo>
                    <a:pt x="3208426" y="1766940"/>
                  </a:lnTo>
                  <a:lnTo>
                    <a:pt x="3242925" y="1766940"/>
                  </a:lnTo>
                  <a:lnTo>
                    <a:pt x="3277424" y="1766940"/>
                  </a:lnTo>
                  <a:lnTo>
                    <a:pt x="3311924" y="1766940"/>
                  </a:lnTo>
                  <a:lnTo>
                    <a:pt x="3346423" y="1696263"/>
                  </a:lnTo>
                  <a:lnTo>
                    <a:pt x="3380922" y="1696263"/>
                  </a:lnTo>
                  <a:lnTo>
                    <a:pt x="3415421" y="1978973"/>
                  </a:lnTo>
                  <a:lnTo>
                    <a:pt x="3449920" y="1766940"/>
                  </a:lnTo>
                  <a:lnTo>
                    <a:pt x="3484420" y="1625585"/>
                  </a:lnTo>
                  <a:lnTo>
                    <a:pt x="3518919" y="1696263"/>
                  </a:lnTo>
                  <a:lnTo>
                    <a:pt x="3553418" y="1766940"/>
                  </a:lnTo>
                  <a:lnTo>
                    <a:pt x="3587917" y="1766940"/>
                  </a:lnTo>
                  <a:lnTo>
                    <a:pt x="3622416" y="2120329"/>
                  </a:lnTo>
                  <a:lnTo>
                    <a:pt x="3656916" y="2191006"/>
                  </a:lnTo>
                  <a:lnTo>
                    <a:pt x="3691415" y="2261684"/>
                  </a:lnTo>
                  <a:lnTo>
                    <a:pt x="3725914" y="2332362"/>
                  </a:lnTo>
                  <a:lnTo>
                    <a:pt x="3760413" y="2473717"/>
                  </a:lnTo>
                  <a:lnTo>
                    <a:pt x="3794912" y="2544395"/>
                  </a:lnTo>
                  <a:lnTo>
                    <a:pt x="3829412" y="2403039"/>
                  </a:lnTo>
                  <a:lnTo>
                    <a:pt x="3863911" y="2615072"/>
                  </a:lnTo>
                  <a:lnTo>
                    <a:pt x="3898410" y="2332362"/>
                  </a:lnTo>
                  <a:lnTo>
                    <a:pt x="3932909" y="2544395"/>
                  </a:lnTo>
                  <a:lnTo>
                    <a:pt x="3967409" y="2615072"/>
                  </a:lnTo>
                  <a:lnTo>
                    <a:pt x="4001908" y="2827105"/>
                  </a:lnTo>
                  <a:lnTo>
                    <a:pt x="4036407" y="2756427"/>
                  </a:lnTo>
                  <a:lnTo>
                    <a:pt x="4070906" y="2968460"/>
                  </a:lnTo>
                  <a:lnTo>
                    <a:pt x="4105405" y="3321849"/>
                  </a:lnTo>
                  <a:lnTo>
                    <a:pt x="4139905" y="3463204"/>
                  </a:lnTo>
                  <a:lnTo>
                    <a:pt x="4174404" y="3675237"/>
                  </a:lnTo>
                  <a:lnTo>
                    <a:pt x="4208903" y="3675237"/>
                  </a:lnTo>
                  <a:lnTo>
                    <a:pt x="4243402" y="3675237"/>
                  </a:lnTo>
                  <a:lnTo>
                    <a:pt x="4277901" y="3604559"/>
                  </a:lnTo>
                  <a:lnTo>
                    <a:pt x="4312401" y="3675237"/>
                  </a:lnTo>
                  <a:lnTo>
                    <a:pt x="4346900" y="3604559"/>
                  </a:lnTo>
                  <a:lnTo>
                    <a:pt x="4381399" y="3675237"/>
                  </a:lnTo>
                  <a:lnTo>
                    <a:pt x="4415898" y="3675237"/>
                  </a:lnTo>
                  <a:lnTo>
                    <a:pt x="4450397" y="3675237"/>
                  </a:lnTo>
                  <a:lnTo>
                    <a:pt x="4484897" y="3604559"/>
                  </a:lnTo>
                  <a:lnTo>
                    <a:pt x="4519396" y="3533881"/>
                  </a:lnTo>
                  <a:lnTo>
                    <a:pt x="4553895" y="3463204"/>
                  </a:lnTo>
                  <a:lnTo>
                    <a:pt x="4588394" y="3463204"/>
                  </a:lnTo>
                  <a:lnTo>
                    <a:pt x="4622893" y="3321849"/>
                  </a:lnTo>
                  <a:lnTo>
                    <a:pt x="4657393" y="3463204"/>
                  </a:lnTo>
                  <a:lnTo>
                    <a:pt x="4691892" y="3463204"/>
                  </a:lnTo>
                  <a:lnTo>
                    <a:pt x="4726391" y="3321849"/>
                  </a:lnTo>
                  <a:lnTo>
                    <a:pt x="4760890" y="3251171"/>
                  </a:lnTo>
                  <a:lnTo>
                    <a:pt x="4795390" y="3251171"/>
                  </a:lnTo>
                  <a:lnTo>
                    <a:pt x="4829889" y="2968460"/>
                  </a:lnTo>
                  <a:lnTo>
                    <a:pt x="4864388" y="3039138"/>
                  </a:lnTo>
                  <a:lnTo>
                    <a:pt x="4898887" y="2827105"/>
                  </a:lnTo>
                  <a:lnTo>
                    <a:pt x="4933386" y="2544395"/>
                  </a:lnTo>
                  <a:lnTo>
                    <a:pt x="4967886" y="2403039"/>
                  </a:lnTo>
                  <a:lnTo>
                    <a:pt x="5002385" y="2049651"/>
                  </a:lnTo>
                  <a:lnTo>
                    <a:pt x="5036884" y="2049651"/>
                  </a:lnTo>
                  <a:lnTo>
                    <a:pt x="5071383" y="1766940"/>
                  </a:lnTo>
                  <a:lnTo>
                    <a:pt x="5105882" y="1625585"/>
                  </a:lnTo>
                  <a:lnTo>
                    <a:pt x="5140382" y="1837618"/>
                  </a:lnTo>
                  <a:lnTo>
                    <a:pt x="5174881" y="1837618"/>
                  </a:lnTo>
                  <a:lnTo>
                    <a:pt x="5209380" y="1625585"/>
                  </a:lnTo>
                  <a:lnTo>
                    <a:pt x="5243879" y="1554908"/>
                  </a:lnTo>
                  <a:lnTo>
                    <a:pt x="5278378" y="1554908"/>
                  </a:lnTo>
                  <a:lnTo>
                    <a:pt x="5312878" y="1484230"/>
                  </a:lnTo>
                  <a:lnTo>
                    <a:pt x="5347377" y="1554908"/>
                  </a:lnTo>
                  <a:lnTo>
                    <a:pt x="5381876" y="1554908"/>
                  </a:lnTo>
                  <a:lnTo>
                    <a:pt x="5416375" y="1766940"/>
                  </a:lnTo>
                  <a:lnTo>
                    <a:pt x="5450874" y="1908296"/>
                  </a:lnTo>
                  <a:lnTo>
                    <a:pt x="5485374" y="1978973"/>
                  </a:lnTo>
                  <a:lnTo>
                    <a:pt x="5519873" y="1978973"/>
                  </a:lnTo>
                  <a:lnTo>
                    <a:pt x="5554372" y="1978973"/>
                  </a:lnTo>
                  <a:lnTo>
                    <a:pt x="5588871" y="1908296"/>
                  </a:lnTo>
                  <a:lnTo>
                    <a:pt x="5623371" y="1766940"/>
                  </a:lnTo>
                  <a:lnTo>
                    <a:pt x="5657870" y="1978973"/>
                  </a:lnTo>
                  <a:lnTo>
                    <a:pt x="5692369" y="1978973"/>
                  </a:lnTo>
                  <a:lnTo>
                    <a:pt x="5726868" y="2049651"/>
                  </a:lnTo>
                  <a:lnTo>
                    <a:pt x="5761367" y="2191006"/>
                  </a:lnTo>
                  <a:lnTo>
                    <a:pt x="5795867" y="2403039"/>
                  </a:lnTo>
                  <a:lnTo>
                    <a:pt x="5830366" y="2332362"/>
                  </a:lnTo>
                  <a:lnTo>
                    <a:pt x="5864865" y="2332362"/>
                  </a:lnTo>
                  <a:lnTo>
                    <a:pt x="5899364" y="2191006"/>
                  </a:lnTo>
                  <a:lnTo>
                    <a:pt x="5933863" y="2261684"/>
                  </a:lnTo>
                  <a:lnTo>
                    <a:pt x="5968363" y="2261684"/>
                  </a:lnTo>
                  <a:lnTo>
                    <a:pt x="6002862" y="2191006"/>
                  </a:lnTo>
                  <a:lnTo>
                    <a:pt x="6037361" y="2473717"/>
                  </a:lnTo>
                  <a:lnTo>
                    <a:pt x="6071860" y="2473717"/>
                  </a:lnTo>
                  <a:lnTo>
                    <a:pt x="6106359" y="2615072"/>
                  </a:lnTo>
                  <a:lnTo>
                    <a:pt x="6140859" y="2615072"/>
                  </a:lnTo>
                  <a:lnTo>
                    <a:pt x="6175358" y="2756427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576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690983" y="55001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90983" y="479474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690983" y="4087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690983" y="337977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90983" y="267474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690983" y="196769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780974" y="5541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80974" y="4835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80974" y="4128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0974" y="3421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0974" y="2714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0974" y="2007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5769" y="5726229"/>
              <a:ext cx="6792894" cy="0"/>
            </a:xfrm>
            <a:custGeom>
              <a:avLst/>
              <a:pathLst>
                <a:path w="6792894" h="0">
                  <a:moveTo>
                    <a:pt x="0" y="0"/>
                  </a:moveTo>
                  <a:lnTo>
                    <a:pt x="6792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245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944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6444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3343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000225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070178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40130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210083" y="57871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56997" y="5925536"/>
              <a:ext cx="31043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330472" y="3646338"/>
              <a:ext cx="4892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Inflation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747841" y="3309469"/>
              <a:ext cx="869369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817430" y="3392121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817430" y="357804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39376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39376" y="3687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17430" y="379750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839376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839376" y="3907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8106475" y="3647775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06475" y="3865922"/>
              <a:ext cx="44114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Headline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2022-12-15T04:53:03Z</dcterms:modified>
  <cp:category/>
</cp:coreProperties>
</file>