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905cf66b0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2986" y="1669789"/>
              <a:ext cx="6445390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45958" y="1854172"/>
              <a:ext cx="5859445" cy="2834171"/>
            </a:xfrm>
            <a:custGeom>
              <a:avLst/>
              <a:pathLst>
                <a:path w="5859445" h="2834171">
                  <a:moveTo>
                    <a:pt x="0" y="1932652"/>
                  </a:moveTo>
                  <a:lnTo>
                    <a:pt x="32734" y="1922452"/>
                  </a:lnTo>
                  <a:lnTo>
                    <a:pt x="65468" y="1852761"/>
                  </a:lnTo>
                  <a:lnTo>
                    <a:pt x="98203" y="1751252"/>
                  </a:lnTo>
                  <a:lnTo>
                    <a:pt x="130937" y="1763282"/>
                  </a:lnTo>
                  <a:lnTo>
                    <a:pt x="163671" y="1761197"/>
                  </a:lnTo>
                  <a:lnTo>
                    <a:pt x="196406" y="1686936"/>
                  </a:lnTo>
                  <a:lnTo>
                    <a:pt x="229140" y="1524760"/>
                  </a:lnTo>
                  <a:lnTo>
                    <a:pt x="261874" y="1480278"/>
                  </a:lnTo>
                  <a:lnTo>
                    <a:pt x="294609" y="1455580"/>
                  </a:lnTo>
                  <a:lnTo>
                    <a:pt x="327343" y="1589521"/>
                  </a:lnTo>
                  <a:lnTo>
                    <a:pt x="360077" y="1709073"/>
                  </a:lnTo>
                  <a:lnTo>
                    <a:pt x="392812" y="1806370"/>
                  </a:lnTo>
                  <a:lnTo>
                    <a:pt x="425546" y="1795462"/>
                  </a:lnTo>
                  <a:lnTo>
                    <a:pt x="458280" y="1756209"/>
                  </a:lnTo>
                  <a:lnTo>
                    <a:pt x="491015" y="1825300"/>
                  </a:lnTo>
                  <a:lnTo>
                    <a:pt x="523749" y="1696945"/>
                  </a:lnTo>
                  <a:lnTo>
                    <a:pt x="556483" y="1591450"/>
                  </a:lnTo>
                  <a:lnTo>
                    <a:pt x="589218" y="1468485"/>
                  </a:lnTo>
                  <a:lnTo>
                    <a:pt x="621952" y="1501780"/>
                  </a:lnTo>
                  <a:lnTo>
                    <a:pt x="654686" y="1458268"/>
                  </a:lnTo>
                  <a:lnTo>
                    <a:pt x="687421" y="1476475"/>
                  </a:lnTo>
                  <a:lnTo>
                    <a:pt x="720155" y="1470371"/>
                  </a:lnTo>
                  <a:lnTo>
                    <a:pt x="752889" y="1290107"/>
                  </a:lnTo>
                  <a:lnTo>
                    <a:pt x="785624" y="1185266"/>
                  </a:lnTo>
                  <a:lnTo>
                    <a:pt x="818358" y="1396943"/>
                  </a:lnTo>
                  <a:lnTo>
                    <a:pt x="851092" y="1266145"/>
                  </a:lnTo>
                  <a:lnTo>
                    <a:pt x="883827" y="1162624"/>
                  </a:lnTo>
                  <a:lnTo>
                    <a:pt x="916561" y="1358107"/>
                  </a:lnTo>
                  <a:lnTo>
                    <a:pt x="949295" y="1564187"/>
                  </a:lnTo>
                  <a:lnTo>
                    <a:pt x="982030" y="1554096"/>
                  </a:lnTo>
                  <a:lnTo>
                    <a:pt x="1014764" y="1860645"/>
                  </a:lnTo>
                  <a:lnTo>
                    <a:pt x="1047498" y="1845796"/>
                  </a:lnTo>
                  <a:lnTo>
                    <a:pt x="1080233" y="1803236"/>
                  </a:lnTo>
                  <a:lnTo>
                    <a:pt x="1112967" y="1689061"/>
                  </a:lnTo>
                  <a:lnTo>
                    <a:pt x="1145701" y="1692073"/>
                  </a:lnTo>
                  <a:lnTo>
                    <a:pt x="1178436" y="1591854"/>
                  </a:lnTo>
                  <a:lnTo>
                    <a:pt x="1211170" y="1659449"/>
                  </a:lnTo>
                  <a:lnTo>
                    <a:pt x="1243904" y="1471778"/>
                  </a:lnTo>
                  <a:lnTo>
                    <a:pt x="1276639" y="1380992"/>
                  </a:lnTo>
                  <a:lnTo>
                    <a:pt x="1309373" y="1095922"/>
                  </a:lnTo>
                  <a:lnTo>
                    <a:pt x="1342107" y="1021339"/>
                  </a:lnTo>
                  <a:lnTo>
                    <a:pt x="1374842" y="567856"/>
                  </a:lnTo>
                  <a:lnTo>
                    <a:pt x="1407576" y="381966"/>
                  </a:lnTo>
                  <a:lnTo>
                    <a:pt x="1440310" y="216254"/>
                  </a:lnTo>
                  <a:lnTo>
                    <a:pt x="1473045" y="27702"/>
                  </a:lnTo>
                  <a:lnTo>
                    <a:pt x="1505779" y="474817"/>
                  </a:lnTo>
                  <a:lnTo>
                    <a:pt x="1538513" y="719389"/>
                  </a:lnTo>
                  <a:lnTo>
                    <a:pt x="1571248" y="1228747"/>
                  </a:lnTo>
                  <a:lnTo>
                    <a:pt x="1603982" y="1386658"/>
                  </a:lnTo>
                  <a:lnTo>
                    <a:pt x="1636716" y="1137355"/>
                  </a:lnTo>
                  <a:lnTo>
                    <a:pt x="1669451" y="1364185"/>
                  </a:lnTo>
                  <a:lnTo>
                    <a:pt x="1702185" y="1654545"/>
                  </a:lnTo>
                  <a:lnTo>
                    <a:pt x="1734919" y="1809929"/>
                  </a:lnTo>
                  <a:lnTo>
                    <a:pt x="1767654" y="1905374"/>
                  </a:lnTo>
                  <a:lnTo>
                    <a:pt x="1800388" y="1908709"/>
                  </a:lnTo>
                  <a:lnTo>
                    <a:pt x="1833122" y="2071021"/>
                  </a:lnTo>
                  <a:lnTo>
                    <a:pt x="1865857" y="2081149"/>
                  </a:lnTo>
                  <a:lnTo>
                    <a:pt x="1898591" y="1899762"/>
                  </a:lnTo>
                  <a:lnTo>
                    <a:pt x="1931325" y="1497151"/>
                  </a:lnTo>
                  <a:lnTo>
                    <a:pt x="1964060" y="1132868"/>
                  </a:lnTo>
                  <a:lnTo>
                    <a:pt x="1996794" y="1020039"/>
                  </a:lnTo>
                  <a:lnTo>
                    <a:pt x="2029528" y="1127794"/>
                  </a:lnTo>
                  <a:lnTo>
                    <a:pt x="2062263" y="865945"/>
                  </a:lnTo>
                  <a:lnTo>
                    <a:pt x="2094997" y="811061"/>
                  </a:lnTo>
                  <a:lnTo>
                    <a:pt x="2127731" y="1032102"/>
                  </a:lnTo>
                  <a:lnTo>
                    <a:pt x="2160466" y="1178981"/>
                  </a:lnTo>
                  <a:lnTo>
                    <a:pt x="2193200" y="1167333"/>
                  </a:lnTo>
                  <a:lnTo>
                    <a:pt x="2225934" y="1120105"/>
                  </a:lnTo>
                  <a:lnTo>
                    <a:pt x="2258669" y="1125560"/>
                  </a:lnTo>
                  <a:lnTo>
                    <a:pt x="2291403" y="1122805"/>
                  </a:lnTo>
                  <a:lnTo>
                    <a:pt x="2324137" y="1074034"/>
                  </a:lnTo>
                  <a:lnTo>
                    <a:pt x="2356872" y="894335"/>
                  </a:lnTo>
                  <a:lnTo>
                    <a:pt x="2389606" y="576020"/>
                  </a:lnTo>
                  <a:lnTo>
                    <a:pt x="2422340" y="453459"/>
                  </a:lnTo>
                  <a:lnTo>
                    <a:pt x="2455075" y="657725"/>
                  </a:lnTo>
                  <a:lnTo>
                    <a:pt x="2487809" y="270081"/>
                  </a:lnTo>
                  <a:lnTo>
                    <a:pt x="2520543" y="350058"/>
                  </a:lnTo>
                  <a:lnTo>
                    <a:pt x="2553278" y="619265"/>
                  </a:lnTo>
                  <a:lnTo>
                    <a:pt x="2586012" y="456886"/>
                  </a:lnTo>
                  <a:lnTo>
                    <a:pt x="2618746" y="349674"/>
                  </a:lnTo>
                  <a:lnTo>
                    <a:pt x="2651481" y="0"/>
                  </a:lnTo>
                  <a:lnTo>
                    <a:pt x="2684215" y="200517"/>
                  </a:lnTo>
                  <a:lnTo>
                    <a:pt x="2716949" y="452810"/>
                  </a:lnTo>
                  <a:lnTo>
                    <a:pt x="2749684" y="801206"/>
                  </a:lnTo>
                  <a:lnTo>
                    <a:pt x="2782418" y="1005292"/>
                  </a:lnTo>
                  <a:lnTo>
                    <a:pt x="2815152" y="956190"/>
                  </a:lnTo>
                  <a:lnTo>
                    <a:pt x="2847887" y="1106095"/>
                  </a:lnTo>
                  <a:lnTo>
                    <a:pt x="2880621" y="1144701"/>
                  </a:lnTo>
                  <a:lnTo>
                    <a:pt x="2913355" y="1218468"/>
                  </a:lnTo>
                  <a:lnTo>
                    <a:pt x="2946090" y="1673424"/>
                  </a:lnTo>
                  <a:lnTo>
                    <a:pt x="2978824" y="1450337"/>
                  </a:lnTo>
                  <a:lnTo>
                    <a:pt x="3011558" y="1647199"/>
                  </a:lnTo>
                  <a:lnTo>
                    <a:pt x="3044293" y="1577844"/>
                  </a:lnTo>
                  <a:lnTo>
                    <a:pt x="3077027" y="1310046"/>
                  </a:lnTo>
                  <a:lnTo>
                    <a:pt x="3109761" y="1324067"/>
                  </a:lnTo>
                  <a:lnTo>
                    <a:pt x="3142496" y="1346528"/>
                  </a:lnTo>
                  <a:lnTo>
                    <a:pt x="3175230" y="1384777"/>
                  </a:lnTo>
                  <a:lnTo>
                    <a:pt x="3207964" y="1258071"/>
                  </a:lnTo>
                  <a:lnTo>
                    <a:pt x="3240699" y="1296035"/>
                  </a:lnTo>
                  <a:lnTo>
                    <a:pt x="3273433" y="1431242"/>
                  </a:lnTo>
                  <a:lnTo>
                    <a:pt x="3306167" y="1128701"/>
                  </a:lnTo>
                  <a:lnTo>
                    <a:pt x="3338902" y="1407985"/>
                  </a:lnTo>
                  <a:lnTo>
                    <a:pt x="3371636" y="1304150"/>
                  </a:lnTo>
                  <a:lnTo>
                    <a:pt x="3404370" y="1443729"/>
                  </a:lnTo>
                  <a:lnTo>
                    <a:pt x="3437105" y="1458418"/>
                  </a:lnTo>
                  <a:lnTo>
                    <a:pt x="3469839" y="1635293"/>
                  </a:lnTo>
                  <a:lnTo>
                    <a:pt x="3502573" y="1665409"/>
                  </a:lnTo>
                  <a:lnTo>
                    <a:pt x="3535308" y="1729167"/>
                  </a:lnTo>
                  <a:lnTo>
                    <a:pt x="3568042" y="1850419"/>
                  </a:lnTo>
                  <a:lnTo>
                    <a:pt x="3600776" y="1891433"/>
                  </a:lnTo>
                  <a:lnTo>
                    <a:pt x="3633511" y="1814518"/>
                  </a:lnTo>
                  <a:lnTo>
                    <a:pt x="3666245" y="1831739"/>
                  </a:lnTo>
                  <a:lnTo>
                    <a:pt x="3698979" y="1881547"/>
                  </a:lnTo>
                  <a:lnTo>
                    <a:pt x="3731714" y="1863107"/>
                  </a:lnTo>
                  <a:lnTo>
                    <a:pt x="3764448" y="1919283"/>
                  </a:lnTo>
                  <a:lnTo>
                    <a:pt x="3797182" y="2062050"/>
                  </a:lnTo>
                  <a:lnTo>
                    <a:pt x="3829917" y="2136789"/>
                  </a:lnTo>
                  <a:lnTo>
                    <a:pt x="3862651" y="2070623"/>
                  </a:lnTo>
                  <a:lnTo>
                    <a:pt x="3895385" y="2244973"/>
                  </a:lnTo>
                  <a:lnTo>
                    <a:pt x="3928120" y="2551577"/>
                  </a:lnTo>
                  <a:lnTo>
                    <a:pt x="3960854" y="2669687"/>
                  </a:lnTo>
                  <a:lnTo>
                    <a:pt x="3993588" y="2797456"/>
                  </a:lnTo>
                  <a:lnTo>
                    <a:pt x="4026323" y="2749059"/>
                  </a:lnTo>
                  <a:lnTo>
                    <a:pt x="4059057" y="2776454"/>
                  </a:lnTo>
                  <a:lnTo>
                    <a:pt x="4091791" y="2748992"/>
                  </a:lnTo>
                  <a:lnTo>
                    <a:pt x="4124526" y="2761209"/>
                  </a:lnTo>
                  <a:lnTo>
                    <a:pt x="4157260" y="2665413"/>
                  </a:lnTo>
                  <a:lnTo>
                    <a:pt x="4189994" y="2752298"/>
                  </a:lnTo>
                  <a:lnTo>
                    <a:pt x="4222729" y="2834171"/>
                  </a:lnTo>
                  <a:lnTo>
                    <a:pt x="4255463" y="2722756"/>
                  </a:lnTo>
                  <a:lnTo>
                    <a:pt x="4288197" y="2537760"/>
                  </a:lnTo>
                  <a:lnTo>
                    <a:pt x="4320932" y="2602950"/>
                  </a:lnTo>
                  <a:lnTo>
                    <a:pt x="4353666" y="2530071"/>
                  </a:lnTo>
                  <a:lnTo>
                    <a:pt x="4386400" y="2611785"/>
                  </a:lnTo>
                  <a:lnTo>
                    <a:pt x="4419135" y="2438335"/>
                  </a:lnTo>
                  <a:lnTo>
                    <a:pt x="4451869" y="2624995"/>
                  </a:lnTo>
                  <a:lnTo>
                    <a:pt x="4484603" y="2627551"/>
                  </a:lnTo>
                  <a:lnTo>
                    <a:pt x="4517338" y="2500937"/>
                  </a:lnTo>
                  <a:lnTo>
                    <a:pt x="4550072" y="2362388"/>
                  </a:lnTo>
                  <a:lnTo>
                    <a:pt x="4582806" y="2388877"/>
                  </a:lnTo>
                  <a:lnTo>
                    <a:pt x="4615541" y="2216367"/>
                  </a:lnTo>
                  <a:lnTo>
                    <a:pt x="4648275" y="2252833"/>
                  </a:lnTo>
                  <a:lnTo>
                    <a:pt x="4681009" y="1974847"/>
                  </a:lnTo>
                  <a:lnTo>
                    <a:pt x="4713744" y="1852434"/>
                  </a:lnTo>
                  <a:lnTo>
                    <a:pt x="4746478" y="1706450"/>
                  </a:lnTo>
                  <a:lnTo>
                    <a:pt x="4779212" y="1552823"/>
                  </a:lnTo>
                  <a:lnTo>
                    <a:pt x="4811947" y="1408575"/>
                  </a:lnTo>
                  <a:lnTo>
                    <a:pt x="4844681" y="1311821"/>
                  </a:lnTo>
                  <a:lnTo>
                    <a:pt x="4877415" y="1262912"/>
                  </a:lnTo>
                  <a:lnTo>
                    <a:pt x="4910150" y="1447104"/>
                  </a:lnTo>
                  <a:lnTo>
                    <a:pt x="4942884" y="1331591"/>
                  </a:lnTo>
                  <a:lnTo>
                    <a:pt x="4975618" y="1286019"/>
                  </a:lnTo>
                  <a:lnTo>
                    <a:pt x="5008353" y="1124322"/>
                  </a:lnTo>
                  <a:lnTo>
                    <a:pt x="5041087" y="1248676"/>
                  </a:lnTo>
                  <a:lnTo>
                    <a:pt x="5073821" y="1125218"/>
                  </a:lnTo>
                  <a:lnTo>
                    <a:pt x="5106556" y="1210683"/>
                  </a:lnTo>
                  <a:lnTo>
                    <a:pt x="5139290" y="1262470"/>
                  </a:lnTo>
                  <a:lnTo>
                    <a:pt x="5172024" y="1399657"/>
                  </a:lnTo>
                  <a:lnTo>
                    <a:pt x="5204759" y="1489801"/>
                  </a:lnTo>
                  <a:lnTo>
                    <a:pt x="5237493" y="1577596"/>
                  </a:lnTo>
                  <a:lnTo>
                    <a:pt x="5270227" y="1465164"/>
                  </a:lnTo>
                  <a:lnTo>
                    <a:pt x="5302962" y="1550282"/>
                  </a:lnTo>
                  <a:lnTo>
                    <a:pt x="5335696" y="1479990"/>
                  </a:lnTo>
                  <a:lnTo>
                    <a:pt x="5368430" y="1411333"/>
                  </a:lnTo>
                  <a:lnTo>
                    <a:pt x="5401165" y="1471672"/>
                  </a:lnTo>
                  <a:lnTo>
                    <a:pt x="5433899" y="1604938"/>
                  </a:lnTo>
                  <a:lnTo>
                    <a:pt x="5466633" y="1546453"/>
                  </a:lnTo>
                  <a:lnTo>
                    <a:pt x="5499368" y="1710849"/>
                  </a:lnTo>
                  <a:lnTo>
                    <a:pt x="5532102" y="1847419"/>
                  </a:lnTo>
                  <a:lnTo>
                    <a:pt x="5564836" y="1748318"/>
                  </a:lnTo>
                  <a:lnTo>
                    <a:pt x="5597571" y="1778212"/>
                  </a:lnTo>
                  <a:lnTo>
                    <a:pt x="5630305" y="1702726"/>
                  </a:lnTo>
                  <a:lnTo>
                    <a:pt x="5663039" y="1666661"/>
                  </a:lnTo>
                  <a:lnTo>
                    <a:pt x="5695774" y="1784277"/>
                  </a:lnTo>
                  <a:lnTo>
                    <a:pt x="5728508" y="1750216"/>
                  </a:lnTo>
                  <a:lnTo>
                    <a:pt x="5761242" y="1876314"/>
                  </a:lnTo>
                  <a:lnTo>
                    <a:pt x="5793977" y="1859019"/>
                  </a:lnTo>
                  <a:lnTo>
                    <a:pt x="5826711" y="2059396"/>
                  </a:lnTo>
                  <a:lnTo>
                    <a:pt x="5859445" y="191238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45958" y="1892679"/>
              <a:ext cx="5859445" cy="2734771"/>
            </a:xfrm>
            <a:custGeom>
              <a:avLst/>
              <a:pathLst>
                <a:path w="5859445" h="2734771">
                  <a:moveTo>
                    <a:pt x="0" y="1893303"/>
                  </a:moveTo>
                  <a:lnTo>
                    <a:pt x="32734" y="1840711"/>
                  </a:lnTo>
                  <a:lnTo>
                    <a:pt x="65468" y="1735528"/>
                  </a:lnTo>
                  <a:lnTo>
                    <a:pt x="98203" y="1735528"/>
                  </a:lnTo>
                  <a:lnTo>
                    <a:pt x="130937" y="1735528"/>
                  </a:lnTo>
                  <a:lnTo>
                    <a:pt x="163671" y="1682936"/>
                  </a:lnTo>
                  <a:lnTo>
                    <a:pt x="196406" y="1525161"/>
                  </a:lnTo>
                  <a:lnTo>
                    <a:pt x="229140" y="1472569"/>
                  </a:lnTo>
                  <a:lnTo>
                    <a:pt x="261874" y="1419977"/>
                  </a:lnTo>
                  <a:lnTo>
                    <a:pt x="294609" y="1525161"/>
                  </a:lnTo>
                  <a:lnTo>
                    <a:pt x="327343" y="1630344"/>
                  </a:lnTo>
                  <a:lnTo>
                    <a:pt x="360077" y="1735528"/>
                  </a:lnTo>
                  <a:lnTo>
                    <a:pt x="392812" y="1735528"/>
                  </a:lnTo>
                  <a:lnTo>
                    <a:pt x="425546" y="1682936"/>
                  </a:lnTo>
                  <a:lnTo>
                    <a:pt x="458280" y="1788120"/>
                  </a:lnTo>
                  <a:lnTo>
                    <a:pt x="491015" y="1682936"/>
                  </a:lnTo>
                  <a:lnTo>
                    <a:pt x="523749" y="1577753"/>
                  </a:lnTo>
                  <a:lnTo>
                    <a:pt x="556483" y="1419977"/>
                  </a:lnTo>
                  <a:lnTo>
                    <a:pt x="589218" y="1472569"/>
                  </a:lnTo>
                  <a:lnTo>
                    <a:pt x="621952" y="1419977"/>
                  </a:lnTo>
                  <a:lnTo>
                    <a:pt x="654686" y="1472569"/>
                  </a:lnTo>
                  <a:lnTo>
                    <a:pt x="687421" y="1472569"/>
                  </a:lnTo>
                  <a:lnTo>
                    <a:pt x="720155" y="1314794"/>
                  </a:lnTo>
                  <a:lnTo>
                    <a:pt x="752889" y="1157018"/>
                  </a:lnTo>
                  <a:lnTo>
                    <a:pt x="785624" y="1314794"/>
                  </a:lnTo>
                  <a:lnTo>
                    <a:pt x="818358" y="1262202"/>
                  </a:lnTo>
                  <a:lnTo>
                    <a:pt x="851092" y="1104427"/>
                  </a:lnTo>
                  <a:lnTo>
                    <a:pt x="883827" y="1262202"/>
                  </a:lnTo>
                  <a:lnTo>
                    <a:pt x="916561" y="1419977"/>
                  </a:lnTo>
                  <a:lnTo>
                    <a:pt x="949295" y="1472569"/>
                  </a:lnTo>
                  <a:lnTo>
                    <a:pt x="982030" y="1735528"/>
                  </a:lnTo>
                  <a:lnTo>
                    <a:pt x="1014764" y="1788120"/>
                  </a:lnTo>
                  <a:lnTo>
                    <a:pt x="1047498" y="1788120"/>
                  </a:lnTo>
                  <a:lnTo>
                    <a:pt x="1080233" y="1630344"/>
                  </a:lnTo>
                  <a:lnTo>
                    <a:pt x="1112967" y="1630344"/>
                  </a:lnTo>
                  <a:lnTo>
                    <a:pt x="1145701" y="1630344"/>
                  </a:lnTo>
                  <a:lnTo>
                    <a:pt x="1178436" y="1577753"/>
                  </a:lnTo>
                  <a:lnTo>
                    <a:pt x="1211170" y="1419977"/>
                  </a:lnTo>
                  <a:lnTo>
                    <a:pt x="1243904" y="1419977"/>
                  </a:lnTo>
                  <a:lnTo>
                    <a:pt x="1276639" y="1157018"/>
                  </a:lnTo>
                  <a:lnTo>
                    <a:pt x="1309373" y="999243"/>
                  </a:lnTo>
                  <a:lnTo>
                    <a:pt x="1342107" y="736284"/>
                  </a:lnTo>
                  <a:lnTo>
                    <a:pt x="1374842" y="420734"/>
                  </a:lnTo>
                  <a:lnTo>
                    <a:pt x="1407576" y="262958"/>
                  </a:lnTo>
                  <a:lnTo>
                    <a:pt x="1440310" y="0"/>
                  </a:lnTo>
                  <a:lnTo>
                    <a:pt x="1473045" y="368142"/>
                  </a:lnTo>
                  <a:lnTo>
                    <a:pt x="1505779" y="578509"/>
                  </a:lnTo>
                  <a:lnTo>
                    <a:pt x="1538513" y="1104427"/>
                  </a:lnTo>
                  <a:lnTo>
                    <a:pt x="1571248" y="1157018"/>
                  </a:lnTo>
                  <a:lnTo>
                    <a:pt x="1603982" y="1051835"/>
                  </a:lnTo>
                  <a:lnTo>
                    <a:pt x="1636716" y="1209610"/>
                  </a:lnTo>
                  <a:lnTo>
                    <a:pt x="1669451" y="1525161"/>
                  </a:lnTo>
                  <a:lnTo>
                    <a:pt x="1702185" y="1577753"/>
                  </a:lnTo>
                  <a:lnTo>
                    <a:pt x="1734919" y="1788120"/>
                  </a:lnTo>
                  <a:lnTo>
                    <a:pt x="1767654" y="1788120"/>
                  </a:lnTo>
                  <a:lnTo>
                    <a:pt x="1800388" y="1893303"/>
                  </a:lnTo>
                  <a:lnTo>
                    <a:pt x="1833122" y="2156262"/>
                  </a:lnTo>
                  <a:lnTo>
                    <a:pt x="1865857" y="1945895"/>
                  </a:lnTo>
                  <a:lnTo>
                    <a:pt x="1898591" y="1735528"/>
                  </a:lnTo>
                  <a:lnTo>
                    <a:pt x="1931325" y="1209610"/>
                  </a:lnTo>
                  <a:lnTo>
                    <a:pt x="1964060" y="894060"/>
                  </a:lnTo>
                  <a:lnTo>
                    <a:pt x="1996794" y="1157018"/>
                  </a:lnTo>
                  <a:lnTo>
                    <a:pt x="2029528" y="946651"/>
                  </a:lnTo>
                  <a:lnTo>
                    <a:pt x="2062263" y="788876"/>
                  </a:lnTo>
                  <a:lnTo>
                    <a:pt x="2094997" y="946651"/>
                  </a:lnTo>
                  <a:lnTo>
                    <a:pt x="2127731" y="1051835"/>
                  </a:lnTo>
                  <a:lnTo>
                    <a:pt x="2160466" y="1104427"/>
                  </a:lnTo>
                  <a:lnTo>
                    <a:pt x="2193200" y="1104427"/>
                  </a:lnTo>
                  <a:lnTo>
                    <a:pt x="2225934" y="1104427"/>
                  </a:lnTo>
                  <a:lnTo>
                    <a:pt x="2258669" y="1051835"/>
                  </a:lnTo>
                  <a:lnTo>
                    <a:pt x="2291403" y="999243"/>
                  </a:lnTo>
                  <a:lnTo>
                    <a:pt x="2324137" y="788876"/>
                  </a:lnTo>
                  <a:lnTo>
                    <a:pt x="2356872" y="631101"/>
                  </a:lnTo>
                  <a:lnTo>
                    <a:pt x="2389606" y="420734"/>
                  </a:lnTo>
                  <a:lnTo>
                    <a:pt x="2422340" y="631101"/>
                  </a:lnTo>
                  <a:lnTo>
                    <a:pt x="2455075" y="368142"/>
                  </a:lnTo>
                  <a:lnTo>
                    <a:pt x="2487809" y="368142"/>
                  </a:lnTo>
                  <a:lnTo>
                    <a:pt x="2520543" y="525917"/>
                  </a:lnTo>
                  <a:lnTo>
                    <a:pt x="2553278" y="420734"/>
                  </a:lnTo>
                  <a:lnTo>
                    <a:pt x="2586012" y="368142"/>
                  </a:lnTo>
                  <a:lnTo>
                    <a:pt x="2618746" y="0"/>
                  </a:lnTo>
                  <a:lnTo>
                    <a:pt x="2651481" y="105183"/>
                  </a:lnTo>
                  <a:lnTo>
                    <a:pt x="2684215" y="210367"/>
                  </a:lnTo>
                  <a:lnTo>
                    <a:pt x="2716949" y="525917"/>
                  </a:lnTo>
                  <a:lnTo>
                    <a:pt x="2749684" y="841468"/>
                  </a:lnTo>
                  <a:lnTo>
                    <a:pt x="2782418" y="946651"/>
                  </a:lnTo>
                  <a:lnTo>
                    <a:pt x="2815152" y="894060"/>
                  </a:lnTo>
                  <a:lnTo>
                    <a:pt x="2847887" y="1157018"/>
                  </a:lnTo>
                  <a:lnTo>
                    <a:pt x="2880621" y="1262202"/>
                  </a:lnTo>
                  <a:lnTo>
                    <a:pt x="2913355" y="1472569"/>
                  </a:lnTo>
                  <a:lnTo>
                    <a:pt x="2946090" y="1367385"/>
                  </a:lnTo>
                  <a:lnTo>
                    <a:pt x="2978824" y="1419977"/>
                  </a:lnTo>
                  <a:lnTo>
                    <a:pt x="3011558" y="1577753"/>
                  </a:lnTo>
                  <a:lnTo>
                    <a:pt x="3044293" y="1314794"/>
                  </a:lnTo>
                  <a:lnTo>
                    <a:pt x="3077027" y="1314794"/>
                  </a:lnTo>
                  <a:lnTo>
                    <a:pt x="3109761" y="1314794"/>
                  </a:lnTo>
                  <a:lnTo>
                    <a:pt x="3142496" y="1314794"/>
                  </a:lnTo>
                  <a:lnTo>
                    <a:pt x="3175230" y="1262202"/>
                  </a:lnTo>
                  <a:lnTo>
                    <a:pt x="3207964" y="1262202"/>
                  </a:lnTo>
                  <a:lnTo>
                    <a:pt x="3240699" y="1472569"/>
                  </a:lnTo>
                  <a:lnTo>
                    <a:pt x="3273433" y="1314794"/>
                  </a:lnTo>
                  <a:lnTo>
                    <a:pt x="3306167" y="1209610"/>
                  </a:lnTo>
                  <a:lnTo>
                    <a:pt x="3338902" y="1262202"/>
                  </a:lnTo>
                  <a:lnTo>
                    <a:pt x="3371636" y="1314794"/>
                  </a:lnTo>
                  <a:lnTo>
                    <a:pt x="3404370" y="1314794"/>
                  </a:lnTo>
                  <a:lnTo>
                    <a:pt x="3437105" y="1577753"/>
                  </a:lnTo>
                  <a:lnTo>
                    <a:pt x="3469839" y="1630344"/>
                  </a:lnTo>
                  <a:lnTo>
                    <a:pt x="3502573" y="1682936"/>
                  </a:lnTo>
                  <a:lnTo>
                    <a:pt x="3535308" y="1735528"/>
                  </a:lnTo>
                  <a:lnTo>
                    <a:pt x="3568042" y="1840711"/>
                  </a:lnTo>
                  <a:lnTo>
                    <a:pt x="3600776" y="1893303"/>
                  </a:lnTo>
                  <a:lnTo>
                    <a:pt x="3633511" y="1788120"/>
                  </a:lnTo>
                  <a:lnTo>
                    <a:pt x="3666245" y="1945895"/>
                  </a:lnTo>
                  <a:lnTo>
                    <a:pt x="3698979" y="1735528"/>
                  </a:lnTo>
                  <a:lnTo>
                    <a:pt x="3731714" y="1893303"/>
                  </a:lnTo>
                  <a:lnTo>
                    <a:pt x="3764448" y="1945895"/>
                  </a:lnTo>
                  <a:lnTo>
                    <a:pt x="3797182" y="2103670"/>
                  </a:lnTo>
                  <a:lnTo>
                    <a:pt x="3829917" y="2051078"/>
                  </a:lnTo>
                  <a:lnTo>
                    <a:pt x="3862651" y="2208854"/>
                  </a:lnTo>
                  <a:lnTo>
                    <a:pt x="3895385" y="2471813"/>
                  </a:lnTo>
                  <a:lnTo>
                    <a:pt x="3928120" y="2576996"/>
                  </a:lnTo>
                  <a:lnTo>
                    <a:pt x="3960854" y="2734771"/>
                  </a:lnTo>
                  <a:lnTo>
                    <a:pt x="3993588" y="2734771"/>
                  </a:lnTo>
                  <a:lnTo>
                    <a:pt x="4026323" y="2734771"/>
                  </a:lnTo>
                  <a:lnTo>
                    <a:pt x="4059057" y="2682180"/>
                  </a:lnTo>
                  <a:lnTo>
                    <a:pt x="4091791" y="2734771"/>
                  </a:lnTo>
                  <a:lnTo>
                    <a:pt x="4124526" y="2682180"/>
                  </a:lnTo>
                  <a:lnTo>
                    <a:pt x="4157260" y="2734771"/>
                  </a:lnTo>
                  <a:lnTo>
                    <a:pt x="4189994" y="2734771"/>
                  </a:lnTo>
                  <a:lnTo>
                    <a:pt x="4222729" y="2734771"/>
                  </a:lnTo>
                  <a:lnTo>
                    <a:pt x="4255463" y="2682180"/>
                  </a:lnTo>
                  <a:lnTo>
                    <a:pt x="4288197" y="2629588"/>
                  </a:lnTo>
                  <a:lnTo>
                    <a:pt x="4320932" y="2576996"/>
                  </a:lnTo>
                  <a:lnTo>
                    <a:pt x="4353666" y="2576996"/>
                  </a:lnTo>
                  <a:lnTo>
                    <a:pt x="4386400" y="2471813"/>
                  </a:lnTo>
                  <a:lnTo>
                    <a:pt x="4419135" y="2576996"/>
                  </a:lnTo>
                  <a:lnTo>
                    <a:pt x="4451869" y="2576996"/>
                  </a:lnTo>
                  <a:lnTo>
                    <a:pt x="4484603" y="2471813"/>
                  </a:lnTo>
                  <a:lnTo>
                    <a:pt x="4517338" y="2419221"/>
                  </a:lnTo>
                  <a:lnTo>
                    <a:pt x="4550072" y="2419221"/>
                  </a:lnTo>
                  <a:lnTo>
                    <a:pt x="4582806" y="2208854"/>
                  </a:lnTo>
                  <a:lnTo>
                    <a:pt x="4615541" y="2261446"/>
                  </a:lnTo>
                  <a:lnTo>
                    <a:pt x="4648275" y="2103670"/>
                  </a:lnTo>
                  <a:lnTo>
                    <a:pt x="4681009" y="1893303"/>
                  </a:lnTo>
                  <a:lnTo>
                    <a:pt x="4713744" y="1788120"/>
                  </a:lnTo>
                  <a:lnTo>
                    <a:pt x="4746478" y="1525161"/>
                  </a:lnTo>
                  <a:lnTo>
                    <a:pt x="4779212" y="1525161"/>
                  </a:lnTo>
                  <a:lnTo>
                    <a:pt x="4811947" y="1314794"/>
                  </a:lnTo>
                  <a:lnTo>
                    <a:pt x="4844681" y="1209610"/>
                  </a:lnTo>
                  <a:lnTo>
                    <a:pt x="4877415" y="1367385"/>
                  </a:lnTo>
                  <a:lnTo>
                    <a:pt x="4910150" y="1367385"/>
                  </a:lnTo>
                  <a:lnTo>
                    <a:pt x="4942884" y="1209610"/>
                  </a:lnTo>
                  <a:lnTo>
                    <a:pt x="4975618" y="1157018"/>
                  </a:lnTo>
                  <a:lnTo>
                    <a:pt x="5008353" y="1157018"/>
                  </a:lnTo>
                  <a:lnTo>
                    <a:pt x="5041087" y="1104427"/>
                  </a:lnTo>
                  <a:lnTo>
                    <a:pt x="5073821" y="1157018"/>
                  </a:lnTo>
                  <a:lnTo>
                    <a:pt x="5106556" y="1157018"/>
                  </a:lnTo>
                  <a:lnTo>
                    <a:pt x="5139290" y="1314794"/>
                  </a:lnTo>
                  <a:lnTo>
                    <a:pt x="5172024" y="1419977"/>
                  </a:lnTo>
                  <a:lnTo>
                    <a:pt x="5204759" y="1472569"/>
                  </a:lnTo>
                  <a:lnTo>
                    <a:pt x="5237493" y="1472569"/>
                  </a:lnTo>
                  <a:lnTo>
                    <a:pt x="5270227" y="1472569"/>
                  </a:lnTo>
                  <a:lnTo>
                    <a:pt x="5302962" y="1419977"/>
                  </a:lnTo>
                  <a:lnTo>
                    <a:pt x="5335696" y="1314794"/>
                  </a:lnTo>
                  <a:lnTo>
                    <a:pt x="5368430" y="1472569"/>
                  </a:lnTo>
                  <a:lnTo>
                    <a:pt x="5401165" y="1472569"/>
                  </a:lnTo>
                  <a:lnTo>
                    <a:pt x="5433899" y="1525161"/>
                  </a:lnTo>
                  <a:lnTo>
                    <a:pt x="5466633" y="1630344"/>
                  </a:lnTo>
                  <a:lnTo>
                    <a:pt x="5499368" y="1788120"/>
                  </a:lnTo>
                  <a:lnTo>
                    <a:pt x="5532102" y="1735528"/>
                  </a:lnTo>
                  <a:lnTo>
                    <a:pt x="5564836" y="1735528"/>
                  </a:lnTo>
                  <a:lnTo>
                    <a:pt x="5597571" y="1630344"/>
                  </a:lnTo>
                  <a:lnTo>
                    <a:pt x="5630305" y="1682936"/>
                  </a:lnTo>
                  <a:lnTo>
                    <a:pt x="5663039" y="1682936"/>
                  </a:lnTo>
                  <a:lnTo>
                    <a:pt x="5695774" y="1630344"/>
                  </a:lnTo>
                  <a:lnTo>
                    <a:pt x="5728508" y="1840711"/>
                  </a:lnTo>
                  <a:lnTo>
                    <a:pt x="5761242" y="1840711"/>
                  </a:lnTo>
                  <a:lnTo>
                    <a:pt x="5793977" y="1945895"/>
                  </a:lnTo>
                  <a:lnTo>
                    <a:pt x="5826711" y="1945895"/>
                  </a:lnTo>
                  <a:lnTo>
                    <a:pt x="5859445" y="2051078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5958" y="1883426"/>
              <a:ext cx="5859445" cy="2740021"/>
            </a:xfrm>
            <a:custGeom>
              <a:avLst/>
              <a:pathLst>
                <a:path w="5859445" h="2740021">
                  <a:moveTo>
                    <a:pt x="0" y="1826569"/>
                  </a:moveTo>
                  <a:lnTo>
                    <a:pt x="32734" y="1890606"/>
                  </a:lnTo>
                  <a:lnTo>
                    <a:pt x="65468" y="1825986"/>
                  </a:lnTo>
                  <a:lnTo>
                    <a:pt x="98203" y="1707242"/>
                  </a:lnTo>
                  <a:lnTo>
                    <a:pt x="130937" y="1719075"/>
                  </a:lnTo>
                  <a:lnTo>
                    <a:pt x="163671" y="1737432"/>
                  </a:lnTo>
                  <a:lnTo>
                    <a:pt x="196406" y="1676784"/>
                  </a:lnTo>
                  <a:lnTo>
                    <a:pt x="229140" y="1496165"/>
                  </a:lnTo>
                  <a:lnTo>
                    <a:pt x="261874" y="1448676"/>
                  </a:lnTo>
                  <a:lnTo>
                    <a:pt x="294609" y="1416891"/>
                  </a:lnTo>
                  <a:lnTo>
                    <a:pt x="327343" y="1548694"/>
                  </a:lnTo>
                  <a:lnTo>
                    <a:pt x="360077" y="1676515"/>
                  </a:lnTo>
                  <a:lnTo>
                    <a:pt x="392812" y="1776801"/>
                  </a:lnTo>
                  <a:lnTo>
                    <a:pt x="425546" y="1755790"/>
                  </a:lnTo>
                  <a:lnTo>
                    <a:pt x="458280" y="1676784"/>
                  </a:lnTo>
                  <a:lnTo>
                    <a:pt x="491015" y="1799408"/>
                  </a:lnTo>
                  <a:lnTo>
                    <a:pt x="523749" y="1684635"/>
                  </a:lnTo>
                  <a:lnTo>
                    <a:pt x="556483" y="1547635"/>
                  </a:lnTo>
                  <a:lnTo>
                    <a:pt x="589218" y="1386701"/>
                  </a:lnTo>
                  <a:lnTo>
                    <a:pt x="621952" y="1469688"/>
                  </a:lnTo>
                  <a:lnTo>
                    <a:pt x="654686" y="1435248"/>
                  </a:lnTo>
                  <a:lnTo>
                    <a:pt x="687421" y="1488045"/>
                  </a:lnTo>
                  <a:lnTo>
                    <a:pt x="720155" y="1495897"/>
                  </a:lnTo>
                  <a:lnTo>
                    <a:pt x="752889" y="1304772"/>
                  </a:lnTo>
                  <a:lnTo>
                    <a:pt x="785624" y="1126808"/>
                  </a:lnTo>
                  <a:lnTo>
                    <a:pt x="818358" y="1340271"/>
                  </a:lnTo>
                  <a:lnTo>
                    <a:pt x="851092" y="1303177"/>
                  </a:lnTo>
                  <a:lnTo>
                    <a:pt x="883827" y="1095022"/>
                  </a:lnTo>
                  <a:lnTo>
                    <a:pt x="916561" y="1290128"/>
                  </a:lnTo>
                  <a:lnTo>
                    <a:pt x="949295" y="1495628"/>
                  </a:lnTo>
                  <a:lnTo>
                    <a:pt x="982030" y="1524760"/>
                  </a:lnTo>
                  <a:lnTo>
                    <a:pt x="1014764" y="1799140"/>
                  </a:lnTo>
                  <a:lnTo>
                    <a:pt x="1047498" y="1843974"/>
                  </a:lnTo>
                  <a:lnTo>
                    <a:pt x="1080233" y="1796754"/>
                  </a:lnTo>
                  <a:lnTo>
                    <a:pt x="1112967" y="1605629"/>
                  </a:lnTo>
                  <a:lnTo>
                    <a:pt x="1145701" y="1609611"/>
                  </a:lnTo>
                  <a:lnTo>
                    <a:pt x="1178436" y="1637147"/>
                  </a:lnTo>
                  <a:lnTo>
                    <a:pt x="1211170" y="1576498"/>
                  </a:lnTo>
                  <a:lnTo>
                    <a:pt x="1243904" y="1395879"/>
                  </a:lnTo>
                  <a:lnTo>
                    <a:pt x="1276639" y="1409039"/>
                  </a:lnTo>
                  <a:lnTo>
                    <a:pt x="1309373" y="1133332"/>
                  </a:lnTo>
                  <a:lnTo>
                    <a:pt x="1342107" y="958022"/>
                  </a:lnTo>
                  <a:lnTo>
                    <a:pt x="1374842" y="704654"/>
                  </a:lnTo>
                  <a:lnTo>
                    <a:pt x="1407576" y="374933"/>
                  </a:lnTo>
                  <a:lnTo>
                    <a:pt x="1440310" y="246844"/>
                  </a:lnTo>
                  <a:lnTo>
                    <a:pt x="1473045" y="2654"/>
                  </a:lnTo>
                  <a:lnTo>
                    <a:pt x="1505779" y="461365"/>
                  </a:lnTo>
                  <a:lnTo>
                    <a:pt x="1538513" y="740563"/>
                  </a:lnTo>
                  <a:lnTo>
                    <a:pt x="1571248" y="1277490"/>
                  </a:lnTo>
                  <a:lnTo>
                    <a:pt x="1603982" y="1288153"/>
                  </a:lnTo>
                  <a:lnTo>
                    <a:pt x="1636716" y="1073742"/>
                  </a:lnTo>
                  <a:lnTo>
                    <a:pt x="1669451" y="1249164"/>
                  </a:lnTo>
                  <a:lnTo>
                    <a:pt x="1702185" y="1627431"/>
                  </a:lnTo>
                  <a:lnTo>
                    <a:pt x="1734919" y="1652581"/>
                  </a:lnTo>
                  <a:lnTo>
                    <a:pt x="1767654" y="1838777"/>
                  </a:lnTo>
                  <a:lnTo>
                    <a:pt x="1800388" y="1824290"/>
                  </a:lnTo>
                  <a:lnTo>
                    <a:pt x="1833122" y="1908872"/>
                  </a:lnTo>
                  <a:lnTo>
                    <a:pt x="1865857" y="2209461"/>
                  </a:lnTo>
                  <a:lnTo>
                    <a:pt x="1898591" y="1941874"/>
                  </a:lnTo>
                  <a:lnTo>
                    <a:pt x="1931325" y="1658695"/>
                  </a:lnTo>
                  <a:lnTo>
                    <a:pt x="1964060" y="1094232"/>
                  </a:lnTo>
                  <a:lnTo>
                    <a:pt x="1996794" y="780326"/>
                  </a:lnTo>
                  <a:lnTo>
                    <a:pt x="2029528" y="1183318"/>
                  </a:lnTo>
                  <a:lnTo>
                    <a:pt x="2062263" y="989160"/>
                  </a:lnTo>
                  <a:lnTo>
                    <a:pt x="2094997" y="766629"/>
                  </a:lnTo>
                  <a:lnTo>
                    <a:pt x="2127731" y="989271"/>
                  </a:lnTo>
                  <a:lnTo>
                    <a:pt x="2160466" y="1134123"/>
                  </a:lnTo>
                  <a:lnTo>
                    <a:pt x="2193200" y="1164581"/>
                  </a:lnTo>
                  <a:lnTo>
                    <a:pt x="2225934" y="1144897"/>
                  </a:lnTo>
                  <a:lnTo>
                    <a:pt x="2258669" y="1135718"/>
                  </a:lnTo>
                  <a:lnTo>
                    <a:pt x="2291403" y="1075070"/>
                  </a:lnTo>
                  <a:lnTo>
                    <a:pt x="2324137" y="1015748"/>
                  </a:lnTo>
                  <a:lnTo>
                    <a:pt x="2356872" y="783659"/>
                  </a:lnTo>
                  <a:lnTo>
                    <a:pt x="2389606" y="616201"/>
                  </a:lnTo>
                  <a:lnTo>
                    <a:pt x="2422340" y="414302"/>
                  </a:lnTo>
                  <a:lnTo>
                    <a:pt x="2455075" y="689741"/>
                  </a:lnTo>
                  <a:lnTo>
                    <a:pt x="2487809" y="417904"/>
                  </a:lnTo>
                  <a:lnTo>
                    <a:pt x="2520543" y="387825"/>
                  </a:lnTo>
                  <a:lnTo>
                    <a:pt x="2553278" y="615664"/>
                  </a:lnTo>
                  <a:lnTo>
                    <a:pt x="2586012" y="490386"/>
                  </a:lnTo>
                  <a:lnTo>
                    <a:pt x="2618746" y="404855"/>
                  </a:lnTo>
                  <a:lnTo>
                    <a:pt x="2651481" y="0"/>
                  </a:lnTo>
                  <a:lnTo>
                    <a:pt x="2684215" y="139765"/>
                  </a:lnTo>
                  <a:lnTo>
                    <a:pt x="2716949" y="322659"/>
                  </a:lnTo>
                  <a:lnTo>
                    <a:pt x="2749684" y="665539"/>
                  </a:lnTo>
                  <a:lnTo>
                    <a:pt x="2782418" y="1003110"/>
                  </a:lnTo>
                  <a:lnTo>
                    <a:pt x="2815152" y="1061373"/>
                  </a:lnTo>
                  <a:lnTo>
                    <a:pt x="2847887" y="942998"/>
                  </a:lnTo>
                  <a:lnTo>
                    <a:pt x="2880621" y="1229211"/>
                  </a:lnTo>
                  <a:lnTo>
                    <a:pt x="2913355" y="1353051"/>
                  </a:lnTo>
                  <a:lnTo>
                    <a:pt x="2946090" y="1547098"/>
                  </a:lnTo>
                  <a:lnTo>
                    <a:pt x="2978824" y="1402135"/>
                  </a:lnTo>
                  <a:lnTo>
                    <a:pt x="3011558" y="1428724"/>
                  </a:lnTo>
                  <a:lnTo>
                    <a:pt x="3044293" y="1627700"/>
                  </a:lnTo>
                  <a:lnTo>
                    <a:pt x="3077027" y="1311297"/>
                  </a:lnTo>
                  <a:lnTo>
                    <a:pt x="3109761" y="1290396"/>
                  </a:lnTo>
                  <a:lnTo>
                    <a:pt x="3142496" y="1336289"/>
                  </a:lnTo>
                  <a:lnTo>
                    <a:pt x="3175230" y="1336289"/>
                  </a:lnTo>
                  <a:lnTo>
                    <a:pt x="3207964" y="1275641"/>
                  </a:lnTo>
                  <a:lnTo>
                    <a:pt x="3240699" y="1276968"/>
                  </a:lnTo>
                  <a:lnTo>
                    <a:pt x="3273433" y="1528741"/>
                  </a:lnTo>
                  <a:lnTo>
                    <a:pt x="3306167" y="1341487"/>
                  </a:lnTo>
                  <a:lnTo>
                    <a:pt x="3338902" y="1187456"/>
                  </a:lnTo>
                  <a:lnTo>
                    <a:pt x="3371636" y="1278295"/>
                  </a:lnTo>
                  <a:lnTo>
                    <a:pt x="3404370" y="1355974"/>
                  </a:lnTo>
                  <a:lnTo>
                    <a:pt x="3437105" y="1345468"/>
                  </a:lnTo>
                  <a:lnTo>
                    <a:pt x="3469839" y="1639532"/>
                  </a:lnTo>
                  <a:lnTo>
                    <a:pt x="3502573" y="1693545"/>
                  </a:lnTo>
                  <a:lnTo>
                    <a:pt x="3535308" y="1706974"/>
                  </a:lnTo>
                  <a:lnTo>
                    <a:pt x="3568042" y="1757117"/>
                  </a:lnTo>
                  <a:lnTo>
                    <a:pt x="3600776" y="1867908"/>
                  </a:lnTo>
                  <a:lnTo>
                    <a:pt x="3633511" y="1916724"/>
                  </a:lnTo>
                  <a:lnTo>
                    <a:pt x="3666245" y="1775742"/>
                  </a:lnTo>
                  <a:lnTo>
                    <a:pt x="3698979" y="1951164"/>
                  </a:lnTo>
                  <a:lnTo>
                    <a:pt x="3731714" y="1722945"/>
                  </a:lnTo>
                  <a:lnTo>
                    <a:pt x="3764448" y="1882664"/>
                  </a:lnTo>
                  <a:lnTo>
                    <a:pt x="3797182" y="1976045"/>
                  </a:lnTo>
                  <a:lnTo>
                    <a:pt x="3829917" y="2129128"/>
                  </a:lnTo>
                  <a:lnTo>
                    <a:pt x="3862651" y="2055319"/>
                  </a:lnTo>
                  <a:lnTo>
                    <a:pt x="3895385" y="2211056"/>
                  </a:lnTo>
                  <a:lnTo>
                    <a:pt x="3928120" y="2519497"/>
                  </a:lnTo>
                  <a:lnTo>
                    <a:pt x="3960854" y="2606622"/>
                  </a:lnTo>
                  <a:lnTo>
                    <a:pt x="3993588" y="2740021"/>
                  </a:lnTo>
                  <a:lnTo>
                    <a:pt x="4026323" y="2717682"/>
                  </a:lnTo>
                  <a:lnTo>
                    <a:pt x="4059057" y="2690146"/>
                  </a:lnTo>
                  <a:lnTo>
                    <a:pt x="4091791" y="2629498"/>
                  </a:lnTo>
                  <a:lnTo>
                    <a:pt x="4124526" y="2691473"/>
                  </a:lnTo>
                  <a:lnTo>
                    <a:pt x="4157260" y="2638676"/>
                  </a:lnTo>
                  <a:lnTo>
                    <a:pt x="4189994" y="2691473"/>
                  </a:lnTo>
                  <a:lnTo>
                    <a:pt x="4222729" y="2699325"/>
                  </a:lnTo>
                  <a:lnTo>
                    <a:pt x="4255463" y="2690146"/>
                  </a:lnTo>
                  <a:lnTo>
                    <a:pt x="4288197" y="2629498"/>
                  </a:lnTo>
                  <a:lnTo>
                    <a:pt x="4320932" y="2570176"/>
                  </a:lnTo>
                  <a:lnTo>
                    <a:pt x="4353666" y="2520033"/>
                  </a:lnTo>
                  <a:lnTo>
                    <a:pt x="4386400" y="2530539"/>
                  </a:lnTo>
                  <a:lnTo>
                    <a:pt x="4419135" y="2418421"/>
                  </a:lnTo>
                  <a:lnTo>
                    <a:pt x="4451869" y="2542372"/>
                  </a:lnTo>
                  <a:lnTo>
                    <a:pt x="4484603" y="2558075"/>
                  </a:lnTo>
                  <a:lnTo>
                    <a:pt x="4517338" y="2418421"/>
                  </a:lnTo>
                  <a:lnTo>
                    <a:pt x="4550072" y="2360426"/>
                  </a:lnTo>
                  <a:lnTo>
                    <a:pt x="4582806" y="2380111"/>
                  </a:lnTo>
                  <a:lnTo>
                    <a:pt x="4615541" y="2146695"/>
                  </a:lnTo>
                  <a:lnTo>
                    <a:pt x="4648275" y="2212652"/>
                  </a:lnTo>
                  <a:lnTo>
                    <a:pt x="4681009" y="2066094"/>
                  </a:lnTo>
                  <a:lnTo>
                    <a:pt x="4713744" y="1818302"/>
                  </a:lnTo>
                  <a:lnTo>
                    <a:pt x="4746478" y="1729849"/>
                  </a:lnTo>
                  <a:lnTo>
                    <a:pt x="4779212" y="1465975"/>
                  </a:lnTo>
                  <a:lnTo>
                    <a:pt x="4811947" y="1490968"/>
                  </a:lnTo>
                  <a:lnTo>
                    <a:pt x="4844681" y="1294267"/>
                  </a:lnTo>
                  <a:lnTo>
                    <a:pt x="4877415" y="1178278"/>
                  </a:lnTo>
                  <a:lnTo>
                    <a:pt x="4910150" y="1399592"/>
                  </a:lnTo>
                  <a:lnTo>
                    <a:pt x="4942884" y="1413968"/>
                  </a:lnTo>
                  <a:lnTo>
                    <a:pt x="4975618" y="1204487"/>
                  </a:lnTo>
                  <a:lnTo>
                    <a:pt x="5008353" y="1147819"/>
                  </a:lnTo>
                  <a:lnTo>
                    <a:pt x="5041087" y="1176682"/>
                  </a:lnTo>
                  <a:lnTo>
                    <a:pt x="5073821" y="1125212"/>
                  </a:lnTo>
                  <a:lnTo>
                    <a:pt x="5106556" y="1187188"/>
                  </a:lnTo>
                  <a:lnTo>
                    <a:pt x="5139290" y="1195040"/>
                  </a:lnTo>
                  <a:lnTo>
                    <a:pt x="5172024" y="1367807"/>
                  </a:lnTo>
                  <a:lnTo>
                    <a:pt x="5204759" y="1485123"/>
                  </a:lnTo>
                  <a:lnTo>
                    <a:pt x="5237493" y="1515581"/>
                  </a:lnTo>
                  <a:lnTo>
                    <a:pt x="5270227" y="1495897"/>
                  </a:lnTo>
                  <a:lnTo>
                    <a:pt x="5302962" y="1486718"/>
                  </a:lnTo>
                  <a:lnTo>
                    <a:pt x="5335696" y="1426069"/>
                  </a:lnTo>
                  <a:lnTo>
                    <a:pt x="5368430" y="1306099"/>
                  </a:lnTo>
                  <a:lnTo>
                    <a:pt x="5401165" y="1499878"/>
                  </a:lnTo>
                  <a:lnTo>
                    <a:pt x="5433899" y="1514254"/>
                  </a:lnTo>
                  <a:lnTo>
                    <a:pt x="5466633" y="1547367"/>
                  </a:lnTo>
                  <a:lnTo>
                    <a:pt x="5499368" y="1667337"/>
                  </a:lnTo>
                  <a:lnTo>
                    <a:pt x="5532102" y="1837450"/>
                  </a:lnTo>
                  <a:lnTo>
                    <a:pt x="5564836" y="1754462"/>
                  </a:lnTo>
                  <a:lnTo>
                    <a:pt x="5597571" y="1728254"/>
                  </a:lnTo>
                  <a:lnTo>
                    <a:pt x="5630305" y="1616135"/>
                  </a:lnTo>
                  <a:lnTo>
                    <a:pt x="5663039" y="1679438"/>
                  </a:lnTo>
                  <a:lnTo>
                    <a:pt x="5695774" y="1696468"/>
                  </a:lnTo>
                  <a:lnTo>
                    <a:pt x="5728508" y="1626641"/>
                  </a:lnTo>
                  <a:lnTo>
                    <a:pt x="5761242" y="1870562"/>
                  </a:lnTo>
                  <a:lnTo>
                    <a:pt x="5793977" y="1874432"/>
                  </a:lnTo>
                  <a:lnTo>
                    <a:pt x="5826711" y="1959015"/>
                  </a:lnTo>
                  <a:lnTo>
                    <a:pt x="5859445" y="195636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5958" y="2718289"/>
              <a:ext cx="5859445" cy="2638771"/>
            </a:xfrm>
            <a:custGeom>
              <a:avLst/>
              <a:pathLst>
                <a:path w="5859445" h="2638771">
                  <a:moveTo>
                    <a:pt x="0" y="1881536"/>
                  </a:moveTo>
                  <a:lnTo>
                    <a:pt x="32734" y="1832503"/>
                  </a:lnTo>
                  <a:lnTo>
                    <a:pt x="65468" y="1811740"/>
                  </a:lnTo>
                  <a:lnTo>
                    <a:pt x="98203" y="1809080"/>
                  </a:lnTo>
                  <a:lnTo>
                    <a:pt x="130937" y="2055144"/>
                  </a:lnTo>
                  <a:lnTo>
                    <a:pt x="163671" y="1535710"/>
                  </a:lnTo>
                  <a:lnTo>
                    <a:pt x="196406" y="1553342"/>
                  </a:lnTo>
                  <a:lnTo>
                    <a:pt x="229140" y="1522572"/>
                  </a:lnTo>
                  <a:lnTo>
                    <a:pt x="261874" y="1569562"/>
                  </a:lnTo>
                  <a:lnTo>
                    <a:pt x="294609" y="1605973"/>
                  </a:lnTo>
                  <a:lnTo>
                    <a:pt x="327343" y="1595286"/>
                  </a:lnTo>
                  <a:lnTo>
                    <a:pt x="360077" y="1587242"/>
                  </a:lnTo>
                  <a:lnTo>
                    <a:pt x="392812" y="1556821"/>
                  </a:lnTo>
                  <a:lnTo>
                    <a:pt x="425546" y="1531470"/>
                  </a:lnTo>
                  <a:lnTo>
                    <a:pt x="458280" y="1591805"/>
                  </a:lnTo>
                  <a:lnTo>
                    <a:pt x="491015" y="1545059"/>
                  </a:lnTo>
                  <a:lnTo>
                    <a:pt x="523749" y="1185282"/>
                  </a:lnTo>
                  <a:lnTo>
                    <a:pt x="556483" y="1621508"/>
                  </a:lnTo>
                  <a:lnTo>
                    <a:pt x="589218" y="1529316"/>
                  </a:lnTo>
                  <a:lnTo>
                    <a:pt x="621952" y="1459886"/>
                  </a:lnTo>
                  <a:lnTo>
                    <a:pt x="654686" y="1412164"/>
                  </a:lnTo>
                  <a:lnTo>
                    <a:pt x="687421" y="1383325"/>
                  </a:lnTo>
                  <a:lnTo>
                    <a:pt x="720155" y="1352402"/>
                  </a:lnTo>
                  <a:lnTo>
                    <a:pt x="752889" y="1343279"/>
                  </a:lnTo>
                  <a:lnTo>
                    <a:pt x="785624" y="1288682"/>
                  </a:lnTo>
                  <a:lnTo>
                    <a:pt x="818358" y="1238961"/>
                  </a:lnTo>
                  <a:lnTo>
                    <a:pt x="851092" y="1158229"/>
                  </a:lnTo>
                  <a:lnTo>
                    <a:pt x="883827" y="1102744"/>
                  </a:lnTo>
                  <a:lnTo>
                    <a:pt x="916561" y="1184628"/>
                  </a:lnTo>
                  <a:lnTo>
                    <a:pt x="949295" y="1199765"/>
                  </a:lnTo>
                  <a:lnTo>
                    <a:pt x="982030" y="1294003"/>
                  </a:lnTo>
                  <a:lnTo>
                    <a:pt x="1014764" y="1392954"/>
                  </a:lnTo>
                  <a:lnTo>
                    <a:pt x="1047498" y="1264369"/>
                  </a:lnTo>
                  <a:lnTo>
                    <a:pt x="1080233" y="1218385"/>
                  </a:lnTo>
                  <a:lnTo>
                    <a:pt x="1112967" y="1150108"/>
                  </a:lnTo>
                  <a:lnTo>
                    <a:pt x="1145701" y="1088040"/>
                  </a:lnTo>
                  <a:lnTo>
                    <a:pt x="1178436" y="1067568"/>
                  </a:lnTo>
                  <a:lnTo>
                    <a:pt x="1211170" y="1102145"/>
                  </a:lnTo>
                  <a:lnTo>
                    <a:pt x="1243904" y="1103187"/>
                  </a:lnTo>
                  <a:lnTo>
                    <a:pt x="1276639" y="941726"/>
                  </a:lnTo>
                  <a:lnTo>
                    <a:pt x="1309373" y="811517"/>
                  </a:lnTo>
                  <a:lnTo>
                    <a:pt x="1342107" y="599818"/>
                  </a:lnTo>
                  <a:lnTo>
                    <a:pt x="1374842" y="416656"/>
                  </a:lnTo>
                  <a:lnTo>
                    <a:pt x="1407576" y="248012"/>
                  </a:lnTo>
                  <a:lnTo>
                    <a:pt x="1440310" y="284566"/>
                  </a:lnTo>
                  <a:lnTo>
                    <a:pt x="1473045" y="306177"/>
                  </a:lnTo>
                  <a:lnTo>
                    <a:pt x="1505779" y="282687"/>
                  </a:lnTo>
                  <a:lnTo>
                    <a:pt x="1538513" y="764824"/>
                  </a:lnTo>
                  <a:lnTo>
                    <a:pt x="1571248" y="713966"/>
                  </a:lnTo>
                  <a:lnTo>
                    <a:pt x="1603982" y="181824"/>
                  </a:lnTo>
                  <a:lnTo>
                    <a:pt x="1636716" y="182312"/>
                  </a:lnTo>
                  <a:lnTo>
                    <a:pt x="1669451" y="453682"/>
                  </a:lnTo>
                  <a:lnTo>
                    <a:pt x="1702185" y="515509"/>
                  </a:lnTo>
                  <a:lnTo>
                    <a:pt x="1734919" y="773887"/>
                  </a:lnTo>
                  <a:lnTo>
                    <a:pt x="1767654" y="962038"/>
                  </a:lnTo>
                  <a:lnTo>
                    <a:pt x="1800388" y="1069849"/>
                  </a:lnTo>
                  <a:lnTo>
                    <a:pt x="1833122" y="1163221"/>
                  </a:lnTo>
                  <a:lnTo>
                    <a:pt x="1865857" y="1156378"/>
                  </a:lnTo>
                  <a:lnTo>
                    <a:pt x="1898591" y="1256576"/>
                  </a:lnTo>
                  <a:lnTo>
                    <a:pt x="1931325" y="755242"/>
                  </a:lnTo>
                  <a:lnTo>
                    <a:pt x="1964060" y="624464"/>
                  </a:lnTo>
                  <a:lnTo>
                    <a:pt x="1996794" y="1059800"/>
                  </a:lnTo>
                  <a:lnTo>
                    <a:pt x="2029528" y="1058137"/>
                  </a:lnTo>
                  <a:lnTo>
                    <a:pt x="2062263" y="923501"/>
                  </a:lnTo>
                  <a:lnTo>
                    <a:pt x="2094997" y="1023117"/>
                  </a:lnTo>
                  <a:lnTo>
                    <a:pt x="2127731" y="1042538"/>
                  </a:lnTo>
                  <a:lnTo>
                    <a:pt x="2160466" y="987571"/>
                  </a:lnTo>
                  <a:lnTo>
                    <a:pt x="2193200" y="943411"/>
                  </a:lnTo>
                  <a:lnTo>
                    <a:pt x="2225934" y="720018"/>
                  </a:lnTo>
                  <a:lnTo>
                    <a:pt x="2258669" y="806873"/>
                  </a:lnTo>
                  <a:lnTo>
                    <a:pt x="2291403" y="578067"/>
                  </a:lnTo>
                  <a:lnTo>
                    <a:pt x="2324137" y="582799"/>
                  </a:lnTo>
                  <a:lnTo>
                    <a:pt x="2356872" y="400939"/>
                  </a:lnTo>
                  <a:lnTo>
                    <a:pt x="2389606" y="197882"/>
                  </a:lnTo>
                  <a:lnTo>
                    <a:pt x="2422340" y="296223"/>
                  </a:lnTo>
                  <a:lnTo>
                    <a:pt x="2455075" y="330927"/>
                  </a:lnTo>
                  <a:lnTo>
                    <a:pt x="2487809" y="237200"/>
                  </a:lnTo>
                  <a:lnTo>
                    <a:pt x="2520543" y="177037"/>
                  </a:lnTo>
                  <a:lnTo>
                    <a:pt x="2553278" y="93035"/>
                  </a:lnTo>
                  <a:lnTo>
                    <a:pt x="2586012" y="0"/>
                  </a:lnTo>
                  <a:lnTo>
                    <a:pt x="2618746" y="64767"/>
                  </a:lnTo>
                  <a:lnTo>
                    <a:pt x="2651481" y="119886"/>
                  </a:lnTo>
                  <a:lnTo>
                    <a:pt x="2684215" y="377249"/>
                  </a:lnTo>
                  <a:lnTo>
                    <a:pt x="2716949" y="505075"/>
                  </a:lnTo>
                  <a:lnTo>
                    <a:pt x="2749684" y="858467"/>
                  </a:lnTo>
                  <a:lnTo>
                    <a:pt x="2782418" y="919323"/>
                  </a:lnTo>
                  <a:lnTo>
                    <a:pt x="2815152" y="845589"/>
                  </a:lnTo>
                  <a:lnTo>
                    <a:pt x="2847887" y="962584"/>
                  </a:lnTo>
                  <a:lnTo>
                    <a:pt x="2880621" y="1086247"/>
                  </a:lnTo>
                  <a:lnTo>
                    <a:pt x="2913355" y="1291213"/>
                  </a:lnTo>
                  <a:lnTo>
                    <a:pt x="2946090" y="1362374"/>
                  </a:lnTo>
                  <a:lnTo>
                    <a:pt x="2978824" y="1512715"/>
                  </a:lnTo>
                  <a:lnTo>
                    <a:pt x="3011558" y="1655903"/>
                  </a:lnTo>
                  <a:lnTo>
                    <a:pt x="3044293" y="1524723"/>
                  </a:lnTo>
                  <a:lnTo>
                    <a:pt x="3077027" y="1423053"/>
                  </a:lnTo>
                  <a:lnTo>
                    <a:pt x="3109761" y="1320993"/>
                  </a:lnTo>
                  <a:lnTo>
                    <a:pt x="3142496" y="1388164"/>
                  </a:lnTo>
                  <a:lnTo>
                    <a:pt x="3175230" y="1551645"/>
                  </a:lnTo>
                  <a:lnTo>
                    <a:pt x="3207964" y="1556103"/>
                  </a:lnTo>
                  <a:lnTo>
                    <a:pt x="3240699" y="1545385"/>
                  </a:lnTo>
                  <a:lnTo>
                    <a:pt x="3273433" y="1510645"/>
                  </a:lnTo>
                  <a:lnTo>
                    <a:pt x="3306167" y="1402075"/>
                  </a:lnTo>
                  <a:lnTo>
                    <a:pt x="3338902" y="1445550"/>
                  </a:lnTo>
                  <a:lnTo>
                    <a:pt x="3371636" y="1395128"/>
                  </a:lnTo>
                  <a:lnTo>
                    <a:pt x="3404370" y="1317629"/>
                  </a:lnTo>
                  <a:lnTo>
                    <a:pt x="3437105" y="1365285"/>
                  </a:lnTo>
                  <a:lnTo>
                    <a:pt x="3469839" y="1500069"/>
                  </a:lnTo>
                  <a:lnTo>
                    <a:pt x="3502573" y="1605336"/>
                  </a:lnTo>
                  <a:lnTo>
                    <a:pt x="3535308" y="1597374"/>
                  </a:lnTo>
                  <a:lnTo>
                    <a:pt x="3568042" y="1618598"/>
                  </a:lnTo>
                  <a:lnTo>
                    <a:pt x="3600776" y="1676019"/>
                  </a:lnTo>
                  <a:lnTo>
                    <a:pt x="3633511" y="1817620"/>
                  </a:lnTo>
                  <a:lnTo>
                    <a:pt x="3666245" y="1925847"/>
                  </a:lnTo>
                  <a:lnTo>
                    <a:pt x="3698979" y="1885544"/>
                  </a:lnTo>
                  <a:lnTo>
                    <a:pt x="3731714" y="2087432"/>
                  </a:lnTo>
                  <a:lnTo>
                    <a:pt x="3764448" y="2092904"/>
                  </a:lnTo>
                  <a:lnTo>
                    <a:pt x="3797182" y="2126376"/>
                  </a:lnTo>
                  <a:lnTo>
                    <a:pt x="3829917" y="2196792"/>
                  </a:lnTo>
                  <a:lnTo>
                    <a:pt x="3862651" y="2289235"/>
                  </a:lnTo>
                  <a:lnTo>
                    <a:pt x="3895385" y="2347243"/>
                  </a:lnTo>
                  <a:lnTo>
                    <a:pt x="3928120" y="2500451"/>
                  </a:lnTo>
                  <a:lnTo>
                    <a:pt x="3960854" y="2581871"/>
                  </a:lnTo>
                  <a:lnTo>
                    <a:pt x="3993588" y="2638771"/>
                  </a:lnTo>
                  <a:lnTo>
                    <a:pt x="4026323" y="2580342"/>
                  </a:lnTo>
                  <a:lnTo>
                    <a:pt x="4059057" y="2532727"/>
                  </a:lnTo>
                  <a:lnTo>
                    <a:pt x="4091791" y="2538454"/>
                  </a:lnTo>
                  <a:lnTo>
                    <a:pt x="4124526" y="2496817"/>
                  </a:lnTo>
                  <a:lnTo>
                    <a:pt x="4157260" y="2525309"/>
                  </a:lnTo>
                  <a:lnTo>
                    <a:pt x="4189994" y="2582826"/>
                  </a:lnTo>
                  <a:lnTo>
                    <a:pt x="4222729" y="2501426"/>
                  </a:lnTo>
                  <a:lnTo>
                    <a:pt x="4255463" y="2462110"/>
                  </a:lnTo>
                  <a:lnTo>
                    <a:pt x="4288197" y="2469418"/>
                  </a:lnTo>
                  <a:lnTo>
                    <a:pt x="4320932" y="2382318"/>
                  </a:lnTo>
                  <a:lnTo>
                    <a:pt x="4353666" y="2425795"/>
                  </a:lnTo>
                  <a:lnTo>
                    <a:pt x="4386400" y="2366660"/>
                  </a:lnTo>
                  <a:lnTo>
                    <a:pt x="4419135" y="2410566"/>
                  </a:lnTo>
                  <a:lnTo>
                    <a:pt x="4451869" y="2483371"/>
                  </a:lnTo>
                  <a:lnTo>
                    <a:pt x="4484603" y="2520810"/>
                  </a:lnTo>
                  <a:lnTo>
                    <a:pt x="4517338" y="2413711"/>
                  </a:lnTo>
                  <a:lnTo>
                    <a:pt x="4550072" y="2433578"/>
                  </a:lnTo>
                  <a:lnTo>
                    <a:pt x="4582806" y="2315004"/>
                  </a:lnTo>
                  <a:lnTo>
                    <a:pt x="4615541" y="2336140"/>
                  </a:lnTo>
                  <a:lnTo>
                    <a:pt x="4648275" y="2157073"/>
                  </a:lnTo>
                  <a:lnTo>
                    <a:pt x="4681009" y="2014626"/>
                  </a:lnTo>
                  <a:lnTo>
                    <a:pt x="4713744" y="1850418"/>
                  </a:lnTo>
                  <a:lnTo>
                    <a:pt x="4746478" y="1417744"/>
                  </a:lnTo>
                  <a:lnTo>
                    <a:pt x="4779212" y="1309423"/>
                  </a:lnTo>
                  <a:lnTo>
                    <a:pt x="4811947" y="1237000"/>
                  </a:lnTo>
                  <a:lnTo>
                    <a:pt x="4844681" y="989502"/>
                  </a:lnTo>
                  <a:lnTo>
                    <a:pt x="4877415" y="966801"/>
                  </a:lnTo>
                  <a:lnTo>
                    <a:pt x="4910150" y="827772"/>
                  </a:lnTo>
                  <a:lnTo>
                    <a:pt x="4942884" y="723758"/>
                  </a:lnTo>
                  <a:lnTo>
                    <a:pt x="4975618" y="653718"/>
                  </a:lnTo>
                  <a:lnTo>
                    <a:pt x="5008353" y="492149"/>
                  </a:lnTo>
                  <a:lnTo>
                    <a:pt x="5041087" y="535738"/>
                  </a:lnTo>
                  <a:lnTo>
                    <a:pt x="5073821" y="564617"/>
                  </a:lnTo>
                  <a:lnTo>
                    <a:pt x="5106556" y="670631"/>
                  </a:lnTo>
                  <a:lnTo>
                    <a:pt x="5139290" y="1007295"/>
                  </a:lnTo>
                  <a:lnTo>
                    <a:pt x="5172024" y="1078749"/>
                  </a:lnTo>
                  <a:lnTo>
                    <a:pt x="5204759" y="1047517"/>
                  </a:lnTo>
                  <a:lnTo>
                    <a:pt x="5237493" y="1224780"/>
                  </a:lnTo>
                  <a:lnTo>
                    <a:pt x="5270227" y="1278624"/>
                  </a:lnTo>
                  <a:lnTo>
                    <a:pt x="5302962" y="1366562"/>
                  </a:lnTo>
                  <a:lnTo>
                    <a:pt x="5335696" y="1359220"/>
                  </a:lnTo>
                  <a:lnTo>
                    <a:pt x="5368430" y="1436211"/>
                  </a:lnTo>
                  <a:lnTo>
                    <a:pt x="5401165" y="1558693"/>
                  </a:lnTo>
                  <a:lnTo>
                    <a:pt x="5433899" y="1574075"/>
                  </a:lnTo>
                  <a:lnTo>
                    <a:pt x="5466633" y="1554396"/>
                  </a:lnTo>
                  <a:lnTo>
                    <a:pt x="5499368" y="1543776"/>
                  </a:lnTo>
                  <a:lnTo>
                    <a:pt x="5532102" y="1498470"/>
                  </a:lnTo>
                  <a:lnTo>
                    <a:pt x="5564836" y="1532449"/>
                  </a:lnTo>
                  <a:lnTo>
                    <a:pt x="5597571" y="1670815"/>
                  </a:lnTo>
                  <a:lnTo>
                    <a:pt x="5630305" y="1496066"/>
                  </a:lnTo>
                  <a:lnTo>
                    <a:pt x="5663039" y="1373409"/>
                  </a:lnTo>
                  <a:lnTo>
                    <a:pt x="5695774" y="1364807"/>
                  </a:lnTo>
                  <a:lnTo>
                    <a:pt x="5728508" y="1400819"/>
                  </a:lnTo>
                  <a:lnTo>
                    <a:pt x="5761242" y="1405828"/>
                  </a:lnTo>
                  <a:lnTo>
                    <a:pt x="5793977" y="1452137"/>
                  </a:lnTo>
                  <a:lnTo>
                    <a:pt x="5826711" y="1392928"/>
                  </a:lnTo>
                  <a:lnTo>
                    <a:pt x="5859445" y="146572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5958" y="3641333"/>
              <a:ext cx="5859445" cy="1900512"/>
            </a:xfrm>
            <a:custGeom>
              <a:avLst/>
              <a:pathLst>
                <a:path w="5859445" h="1900512">
                  <a:moveTo>
                    <a:pt x="0" y="986118"/>
                  </a:moveTo>
                  <a:lnTo>
                    <a:pt x="32734" y="986118"/>
                  </a:lnTo>
                  <a:lnTo>
                    <a:pt x="65468" y="986118"/>
                  </a:lnTo>
                  <a:lnTo>
                    <a:pt x="98203" y="986118"/>
                  </a:lnTo>
                  <a:lnTo>
                    <a:pt x="130937" y="986118"/>
                  </a:lnTo>
                  <a:lnTo>
                    <a:pt x="163671" y="986118"/>
                  </a:lnTo>
                  <a:lnTo>
                    <a:pt x="196406" y="986118"/>
                  </a:lnTo>
                  <a:lnTo>
                    <a:pt x="229140" y="986118"/>
                  </a:lnTo>
                  <a:lnTo>
                    <a:pt x="261874" y="986118"/>
                  </a:lnTo>
                  <a:lnTo>
                    <a:pt x="294609" y="986118"/>
                  </a:lnTo>
                  <a:lnTo>
                    <a:pt x="327343" y="986118"/>
                  </a:lnTo>
                  <a:lnTo>
                    <a:pt x="360077" y="986118"/>
                  </a:lnTo>
                  <a:lnTo>
                    <a:pt x="392812" y="986118"/>
                  </a:lnTo>
                  <a:lnTo>
                    <a:pt x="425546" y="945108"/>
                  </a:lnTo>
                  <a:lnTo>
                    <a:pt x="458280" y="1032054"/>
                  </a:lnTo>
                  <a:lnTo>
                    <a:pt x="491015" y="1085416"/>
                  </a:lnTo>
                  <a:lnTo>
                    <a:pt x="523749" y="927920"/>
                  </a:lnTo>
                  <a:lnTo>
                    <a:pt x="556483" y="926865"/>
                  </a:lnTo>
                  <a:lnTo>
                    <a:pt x="589218" y="806862"/>
                  </a:lnTo>
                  <a:lnTo>
                    <a:pt x="621952" y="667878"/>
                  </a:lnTo>
                  <a:lnTo>
                    <a:pt x="654686" y="600896"/>
                  </a:lnTo>
                  <a:lnTo>
                    <a:pt x="687421" y="589110"/>
                  </a:lnTo>
                  <a:lnTo>
                    <a:pt x="720155" y="549956"/>
                  </a:lnTo>
                  <a:lnTo>
                    <a:pt x="752889" y="496984"/>
                  </a:lnTo>
                  <a:lnTo>
                    <a:pt x="785624" y="426810"/>
                  </a:lnTo>
                  <a:lnTo>
                    <a:pt x="818358" y="924721"/>
                  </a:lnTo>
                  <a:lnTo>
                    <a:pt x="851092" y="842646"/>
                  </a:lnTo>
                  <a:lnTo>
                    <a:pt x="883827" y="704431"/>
                  </a:lnTo>
                  <a:lnTo>
                    <a:pt x="916561" y="793994"/>
                  </a:lnTo>
                  <a:lnTo>
                    <a:pt x="949295" y="786551"/>
                  </a:lnTo>
                  <a:lnTo>
                    <a:pt x="982030" y="899187"/>
                  </a:lnTo>
                  <a:lnTo>
                    <a:pt x="1014764" y="1021895"/>
                  </a:lnTo>
                  <a:lnTo>
                    <a:pt x="1047498" y="938253"/>
                  </a:lnTo>
                  <a:lnTo>
                    <a:pt x="1080233" y="823238"/>
                  </a:lnTo>
                  <a:lnTo>
                    <a:pt x="1112967" y="796806"/>
                  </a:lnTo>
                  <a:lnTo>
                    <a:pt x="1145701" y="733882"/>
                  </a:lnTo>
                  <a:lnTo>
                    <a:pt x="1178436" y="738604"/>
                  </a:lnTo>
                  <a:lnTo>
                    <a:pt x="1211170" y="989337"/>
                  </a:lnTo>
                  <a:lnTo>
                    <a:pt x="1243904" y="885266"/>
                  </a:lnTo>
                  <a:lnTo>
                    <a:pt x="1276639" y="861889"/>
                  </a:lnTo>
                  <a:lnTo>
                    <a:pt x="1309373" y="775656"/>
                  </a:lnTo>
                  <a:lnTo>
                    <a:pt x="1342107" y="562352"/>
                  </a:lnTo>
                  <a:lnTo>
                    <a:pt x="1374842" y="414503"/>
                  </a:lnTo>
                  <a:lnTo>
                    <a:pt x="1407576" y="237773"/>
                  </a:lnTo>
                  <a:lnTo>
                    <a:pt x="1440310" y="152888"/>
                  </a:lnTo>
                  <a:lnTo>
                    <a:pt x="1473045" y="194348"/>
                  </a:lnTo>
                  <a:lnTo>
                    <a:pt x="1505779" y="0"/>
                  </a:lnTo>
                  <a:lnTo>
                    <a:pt x="1538513" y="486022"/>
                  </a:lnTo>
                  <a:lnTo>
                    <a:pt x="1571248" y="453854"/>
                  </a:lnTo>
                  <a:lnTo>
                    <a:pt x="1603982" y="789266"/>
                  </a:lnTo>
                  <a:lnTo>
                    <a:pt x="1636716" y="815590"/>
                  </a:lnTo>
                  <a:lnTo>
                    <a:pt x="1669451" y="916058"/>
                  </a:lnTo>
                  <a:lnTo>
                    <a:pt x="1702185" y="967673"/>
                  </a:lnTo>
                  <a:lnTo>
                    <a:pt x="1734919" y="1213331"/>
                  </a:lnTo>
                  <a:lnTo>
                    <a:pt x="1767654" y="1305865"/>
                  </a:lnTo>
                  <a:lnTo>
                    <a:pt x="1800388" y="1480184"/>
                  </a:lnTo>
                  <a:lnTo>
                    <a:pt x="1833122" y="1683307"/>
                  </a:lnTo>
                  <a:lnTo>
                    <a:pt x="1865857" y="1659409"/>
                  </a:lnTo>
                  <a:lnTo>
                    <a:pt x="1898591" y="1900512"/>
                  </a:lnTo>
                  <a:lnTo>
                    <a:pt x="1931325" y="1459687"/>
                  </a:lnTo>
                  <a:lnTo>
                    <a:pt x="1964060" y="1395198"/>
                  </a:lnTo>
                  <a:lnTo>
                    <a:pt x="1996794" y="1109659"/>
                  </a:lnTo>
                  <a:lnTo>
                    <a:pt x="2029528" y="1115746"/>
                  </a:lnTo>
                  <a:lnTo>
                    <a:pt x="2062263" y="965655"/>
                  </a:lnTo>
                  <a:lnTo>
                    <a:pt x="2094997" y="1026298"/>
                  </a:lnTo>
                  <a:lnTo>
                    <a:pt x="2127731" y="1010358"/>
                  </a:lnTo>
                  <a:lnTo>
                    <a:pt x="2160466" y="986022"/>
                  </a:lnTo>
                  <a:lnTo>
                    <a:pt x="2193200" y="879958"/>
                  </a:lnTo>
                  <a:lnTo>
                    <a:pt x="2225934" y="749043"/>
                  </a:lnTo>
                  <a:lnTo>
                    <a:pt x="2258669" y="884451"/>
                  </a:lnTo>
                  <a:lnTo>
                    <a:pt x="2291403" y="668158"/>
                  </a:lnTo>
                  <a:lnTo>
                    <a:pt x="2324137" y="602205"/>
                  </a:lnTo>
                  <a:lnTo>
                    <a:pt x="2356872" y="308271"/>
                  </a:lnTo>
                  <a:lnTo>
                    <a:pt x="2389606" y="871419"/>
                  </a:lnTo>
                  <a:lnTo>
                    <a:pt x="2422340" y="945200"/>
                  </a:lnTo>
                  <a:lnTo>
                    <a:pt x="2455075" y="1031425"/>
                  </a:lnTo>
                  <a:lnTo>
                    <a:pt x="2487809" y="891278"/>
                  </a:lnTo>
                  <a:lnTo>
                    <a:pt x="2520543" y="755025"/>
                  </a:lnTo>
                  <a:lnTo>
                    <a:pt x="2553278" y="719517"/>
                  </a:lnTo>
                  <a:lnTo>
                    <a:pt x="2586012" y="695928"/>
                  </a:lnTo>
                  <a:lnTo>
                    <a:pt x="2618746" y="609243"/>
                  </a:lnTo>
                  <a:lnTo>
                    <a:pt x="2651481" y="669814"/>
                  </a:lnTo>
                  <a:lnTo>
                    <a:pt x="2684215" y="855467"/>
                  </a:lnTo>
                  <a:lnTo>
                    <a:pt x="2716949" y="911102"/>
                  </a:lnTo>
                  <a:lnTo>
                    <a:pt x="2749684" y="1362331"/>
                  </a:lnTo>
                  <a:lnTo>
                    <a:pt x="2782418" y="1017298"/>
                  </a:lnTo>
                  <a:lnTo>
                    <a:pt x="2815152" y="1047952"/>
                  </a:lnTo>
                  <a:lnTo>
                    <a:pt x="2847887" y="1102522"/>
                  </a:lnTo>
                  <a:lnTo>
                    <a:pt x="2880621" y="1250196"/>
                  </a:lnTo>
                  <a:lnTo>
                    <a:pt x="2913355" y="1346184"/>
                  </a:lnTo>
                  <a:lnTo>
                    <a:pt x="2946090" y="1341124"/>
                  </a:lnTo>
                  <a:lnTo>
                    <a:pt x="2978824" y="1518334"/>
                  </a:lnTo>
                  <a:lnTo>
                    <a:pt x="3011558" y="1557627"/>
                  </a:lnTo>
                  <a:lnTo>
                    <a:pt x="3044293" y="1544908"/>
                  </a:lnTo>
                  <a:lnTo>
                    <a:pt x="3077027" y="1465623"/>
                  </a:lnTo>
                  <a:lnTo>
                    <a:pt x="3109761" y="1492154"/>
                  </a:lnTo>
                  <a:lnTo>
                    <a:pt x="3142496" y="1552984"/>
                  </a:lnTo>
                  <a:lnTo>
                    <a:pt x="3175230" y="1084335"/>
                  </a:lnTo>
                  <a:lnTo>
                    <a:pt x="3207964" y="1003104"/>
                  </a:lnTo>
                  <a:lnTo>
                    <a:pt x="3240699" y="1030913"/>
                  </a:lnTo>
                  <a:lnTo>
                    <a:pt x="3273433" y="1008770"/>
                  </a:lnTo>
                  <a:lnTo>
                    <a:pt x="3306167" y="1044377"/>
                  </a:lnTo>
                  <a:lnTo>
                    <a:pt x="3338902" y="1103383"/>
                  </a:lnTo>
                  <a:lnTo>
                    <a:pt x="3371636" y="987060"/>
                  </a:lnTo>
                  <a:lnTo>
                    <a:pt x="3404370" y="1068651"/>
                  </a:lnTo>
                  <a:lnTo>
                    <a:pt x="3437105" y="936572"/>
                  </a:lnTo>
                  <a:lnTo>
                    <a:pt x="3469839" y="959699"/>
                  </a:lnTo>
                  <a:lnTo>
                    <a:pt x="3502573" y="999720"/>
                  </a:lnTo>
                  <a:lnTo>
                    <a:pt x="3535308" y="983448"/>
                  </a:lnTo>
                  <a:lnTo>
                    <a:pt x="3568042" y="941782"/>
                  </a:lnTo>
                  <a:lnTo>
                    <a:pt x="3600776" y="935202"/>
                  </a:lnTo>
                  <a:lnTo>
                    <a:pt x="3633511" y="956810"/>
                  </a:lnTo>
                  <a:lnTo>
                    <a:pt x="3666245" y="1051943"/>
                  </a:lnTo>
                  <a:lnTo>
                    <a:pt x="3698979" y="1047345"/>
                  </a:lnTo>
                  <a:lnTo>
                    <a:pt x="3731714" y="1084126"/>
                  </a:lnTo>
                  <a:lnTo>
                    <a:pt x="3764448" y="1122190"/>
                  </a:lnTo>
                  <a:lnTo>
                    <a:pt x="3797182" y="1170932"/>
                  </a:lnTo>
                  <a:lnTo>
                    <a:pt x="3829917" y="1240712"/>
                  </a:lnTo>
                  <a:lnTo>
                    <a:pt x="3862651" y="1277273"/>
                  </a:lnTo>
                  <a:lnTo>
                    <a:pt x="3895385" y="1255508"/>
                  </a:lnTo>
                  <a:lnTo>
                    <a:pt x="3928120" y="1356791"/>
                  </a:lnTo>
                  <a:lnTo>
                    <a:pt x="3960854" y="1072575"/>
                  </a:lnTo>
                  <a:lnTo>
                    <a:pt x="3993588" y="1098710"/>
                  </a:lnTo>
                  <a:lnTo>
                    <a:pt x="4026323" y="1158342"/>
                  </a:lnTo>
                  <a:lnTo>
                    <a:pt x="4059057" y="1036588"/>
                  </a:lnTo>
                  <a:lnTo>
                    <a:pt x="4091791" y="1132545"/>
                  </a:lnTo>
                  <a:lnTo>
                    <a:pt x="4124526" y="1128203"/>
                  </a:lnTo>
                  <a:lnTo>
                    <a:pt x="4157260" y="1143007"/>
                  </a:lnTo>
                  <a:lnTo>
                    <a:pt x="4189994" y="1136443"/>
                  </a:lnTo>
                  <a:lnTo>
                    <a:pt x="4222729" y="1084695"/>
                  </a:lnTo>
                  <a:lnTo>
                    <a:pt x="4255463" y="1167328"/>
                  </a:lnTo>
                  <a:lnTo>
                    <a:pt x="4288197" y="1038270"/>
                  </a:lnTo>
                  <a:lnTo>
                    <a:pt x="4320932" y="1017447"/>
                  </a:lnTo>
                  <a:lnTo>
                    <a:pt x="4353666" y="984379"/>
                  </a:lnTo>
                  <a:lnTo>
                    <a:pt x="4386400" y="976135"/>
                  </a:lnTo>
                  <a:lnTo>
                    <a:pt x="4419135" y="899629"/>
                  </a:lnTo>
                  <a:lnTo>
                    <a:pt x="4451869" y="958011"/>
                  </a:lnTo>
                  <a:lnTo>
                    <a:pt x="4484603" y="917214"/>
                  </a:lnTo>
                  <a:lnTo>
                    <a:pt x="4517338" y="920495"/>
                  </a:lnTo>
                  <a:lnTo>
                    <a:pt x="4550072" y="897910"/>
                  </a:lnTo>
                  <a:lnTo>
                    <a:pt x="4582806" y="809503"/>
                  </a:lnTo>
                  <a:lnTo>
                    <a:pt x="4615541" y="865450"/>
                  </a:lnTo>
                  <a:lnTo>
                    <a:pt x="4648275" y="794804"/>
                  </a:lnTo>
                  <a:lnTo>
                    <a:pt x="4681009" y="759879"/>
                  </a:lnTo>
                  <a:lnTo>
                    <a:pt x="4713744" y="694628"/>
                  </a:lnTo>
                  <a:lnTo>
                    <a:pt x="4746478" y="849501"/>
                  </a:lnTo>
                  <a:lnTo>
                    <a:pt x="4779212" y="770208"/>
                  </a:lnTo>
                  <a:lnTo>
                    <a:pt x="4811947" y="775747"/>
                  </a:lnTo>
                  <a:lnTo>
                    <a:pt x="4844681" y="750226"/>
                  </a:lnTo>
                  <a:lnTo>
                    <a:pt x="4877415" y="678611"/>
                  </a:lnTo>
                  <a:lnTo>
                    <a:pt x="4910150" y="613453"/>
                  </a:lnTo>
                  <a:lnTo>
                    <a:pt x="4942884" y="614681"/>
                  </a:lnTo>
                  <a:lnTo>
                    <a:pt x="4975618" y="642325"/>
                  </a:lnTo>
                  <a:lnTo>
                    <a:pt x="5008353" y="521564"/>
                  </a:lnTo>
                  <a:lnTo>
                    <a:pt x="5041087" y="487898"/>
                  </a:lnTo>
                  <a:lnTo>
                    <a:pt x="5073821" y="569874"/>
                  </a:lnTo>
                  <a:lnTo>
                    <a:pt x="5106556" y="601681"/>
                  </a:lnTo>
                  <a:lnTo>
                    <a:pt x="5139290" y="978746"/>
                  </a:lnTo>
                  <a:lnTo>
                    <a:pt x="5172024" y="1115231"/>
                  </a:lnTo>
                  <a:lnTo>
                    <a:pt x="5204759" y="956595"/>
                  </a:lnTo>
                  <a:lnTo>
                    <a:pt x="5237493" y="998256"/>
                  </a:lnTo>
                  <a:lnTo>
                    <a:pt x="5270227" y="995280"/>
                  </a:lnTo>
                  <a:lnTo>
                    <a:pt x="5302962" y="1004736"/>
                  </a:lnTo>
                  <a:lnTo>
                    <a:pt x="5335696" y="1067236"/>
                  </a:lnTo>
                  <a:lnTo>
                    <a:pt x="5368430" y="986406"/>
                  </a:lnTo>
                  <a:lnTo>
                    <a:pt x="5401165" y="1081424"/>
                  </a:lnTo>
                  <a:lnTo>
                    <a:pt x="5433899" y="1042287"/>
                  </a:lnTo>
                  <a:lnTo>
                    <a:pt x="5466633" y="1084290"/>
                  </a:lnTo>
                  <a:lnTo>
                    <a:pt x="5499368" y="1061257"/>
                  </a:lnTo>
                  <a:lnTo>
                    <a:pt x="5532102" y="992280"/>
                  </a:lnTo>
                  <a:lnTo>
                    <a:pt x="5564836" y="975888"/>
                  </a:lnTo>
                  <a:lnTo>
                    <a:pt x="5597571" y="1105490"/>
                  </a:lnTo>
                  <a:lnTo>
                    <a:pt x="5630305" y="1056300"/>
                  </a:lnTo>
                  <a:lnTo>
                    <a:pt x="5663039" y="1047195"/>
                  </a:lnTo>
                  <a:lnTo>
                    <a:pt x="5695774" y="1096100"/>
                  </a:lnTo>
                  <a:lnTo>
                    <a:pt x="5728508" y="1002126"/>
                  </a:lnTo>
                  <a:lnTo>
                    <a:pt x="5761242" y="1068873"/>
                  </a:lnTo>
                  <a:lnTo>
                    <a:pt x="5793977" y="1017003"/>
                  </a:lnTo>
                  <a:lnTo>
                    <a:pt x="5826711" y="1011327"/>
                  </a:lnTo>
                  <a:lnTo>
                    <a:pt x="5859445" y="1033078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5958" y="2600355"/>
              <a:ext cx="5859445" cy="1604787"/>
            </a:xfrm>
            <a:custGeom>
              <a:avLst/>
              <a:pathLst>
                <a:path w="5859445" h="1604787">
                  <a:moveTo>
                    <a:pt x="0" y="1458000"/>
                  </a:moveTo>
                  <a:lnTo>
                    <a:pt x="32734" y="1498235"/>
                  </a:lnTo>
                  <a:lnTo>
                    <a:pt x="65468" y="1402668"/>
                  </a:lnTo>
                  <a:lnTo>
                    <a:pt x="98203" y="1424860"/>
                  </a:lnTo>
                  <a:lnTo>
                    <a:pt x="130937" y="1372745"/>
                  </a:lnTo>
                  <a:lnTo>
                    <a:pt x="163671" y="1381492"/>
                  </a:lnTo>
                  <a:lnTo>
                    <a:pt x="196406" y="1260797"/>
                  </a:lnTo>
                  <a:lnTo>
                    <a:pt x="229140" y="1319613"/>
                  </a:lnTo>
                  <a:lnTo>
                    <a:pt x="261874" y="1346522"/>
                  </a:lnTo>
                  <a:lnTo>
                    <a:pt x="294609" y="1365426"/>
                  </a:lnTo>
                  <a:lnTo>
                    <a:pt x="327343" y="1402977"/>
                  </a:lnTo>
                  <a:lnTo>
                    <a:pt x="360077" y="1493631"/>
                  </a:lnTo>
                  <a:lnTo>
                    <a:pt x="392812" y="1480234"/>
                  </a:lnTo>
                  <a:lnTo>
                    <a:pt x="425546" y="1375838"/>
                  </a:lnTo>
                  <a:lnTo>
                    <a:pt x="458280" y="1441844"/>
                  </a:lnTo>
                  <a:lnTo>
                    <a:pt x="491015" y="1401284"/>
                  </a:lnTo>
                  <a:lnTo>
                    <a:pt x="523749" y="1508078"/>
                  </a:lnTo>
                  <a:lnTo>
                    <a:pt x="556483" y="1421281"/>
                  </a:lnTo>
                  <a:lnTo>
                    <a:pt x="589218" y="1523196"/>
                  </a:lnTo>
                  <a:lnTo>
                    <a:pt x="621952" y="1401216"/>
                  </a:lnTo>
                  <a:lnTo>
                    <a:pt x="654686" y="1258294"/>
                  </a:lnTo>
                  <a:lnTo>
                    <a:pt x="687421" y="1235859"/>
                  </a:lnTo>
                  <a:lnTo>
                    <a:pt x="720155" y="1177415"/>
                  </a:lnTo>
                  <a:lnTo>
                    <a:pt x="752889" y="1071097"/>
                  </a:lnTo>
                  <a:lnTo>
                    <a:pt x="785624" y="1137461"/>
                  </a:lnTo>
                  <a:lnTo>
                    <a:pt x="818358" y="1017992"/>
                  </a:lnTo>
                  <a:lnTo>
                    <a:pt x="851092" y="939772"/>
                  </a:lnTo>
                  <a:lnTo>
                    <a:pt x="883827" y="1013592"/>
                  </a:lnTo>
                  <a:lnTo>
                    <a:pt x="916561" y="951816"/>
                  </a:lnTo>
                  <a:lnTo>
                    <a:pt x="949295" y="965936"/>
                  </a:lnTo>
                  <a:lnTo>
                    <a:pt x="982030" y="1110091"/>
                  </a:lnTo>
                  <a:lnTo>
                    <a:pt x="1014764" y="1093315"/>
                  </a:lnTo>
                  <a:lnTo>
                    <a:pt x="1047498" y="1272004"/>
                  </a:lnTo>
                  <a:lnTo>
                    <a:pt x="1080233" y="1236858"/>
                  </a:lnTo>
                  <a:lnTo>
                    <a:pt x="1112967" y="1311142"/>
                  </a:lnTo>
                  <a:lnTo>
                    <a:pt x="1145701" y="1330318"/>
                  </a:lnTo>
                  <a:lnTo>
                    <a:pt x="1178436" y="1269543"/>
                  </a:lnTo>
                  <a:lnTo>
                    <a:pt x="1211170" y="1330908"/>
                  </a:lnTo>
                  <a:lnTo>
                    <a:pt x="1243904" y="1334067"/>
                  </a:lnTo>
                  <a:lnTo>
                    <a:pt x="1276639" y="1208537"/>
                  </a:lnTo>
                  <a:lnTo>
                    <a:pt x="1309373" y="1141167"/>
                  </a:lnTo>
                  <a:lnTo>
                    <a:pt x="1342107" y="1065311"/>
                  </a:lnTo>
                  <a:lnTo>
                    <a:pt x="1374842" y="955692"/>
                  </a:lnTo>
                  <a:lnTo>
                    <a:pt x="1407576" y="868881"/>
                  </a:lnTo>
                  <a:lnTo>
                    <a:pt x="1440310" y="644462"/>
                  </a:lnTo>
                  <a:lnTo>
                    <a:pt x="1473045" y="812574"/>
                  </a:lnTo>
                  <a:lnTo>
                    <a:pt x="1505779" y="735304"/>
                  </a:lnTo>
                  <a:lnTo>
                    <a:pt x="1538513" y="1201172"/>
                  </a:lnTo>
                  <a:lnTo>
                    <a:pt x="1571248" y="981536"/>
                  </a:lnTo>
                  <a:lnTo>
                    <a:pt x="1603982" y="777398"/>
                  </a:lnTo>
                  <a:lnTo>
                    <a:pt x="1636716" y="797453"/>
                  </a:lnTo>
                  <a:lnTo>
                    <a:pt x="1669451" y="902098"/>
                  </a:lnTo>
                  <a:lnTo>
                    <a:pt x="1702185" y="867375"/>
                  </a:lnTo>
                  <a:lnTo>
                    <a:pt x="1734919" y="977017"/>
                  </a:lnTo>
                  <a:lnTo>
                    <a:pt x="1767654" y="947343"/>
                  </a:lnTo>
                  <a:lnTo>
                    <a:pt x="1800388" y="979290"/>
                  </a:lnTo>
                  <a:lnTo>
                    <a:pt x="1833122" y="1099201"/>
                  </a:lnTo>
                  <a:lnTo>
                    <a:pt x="1865857" y="1047208"/>
                  </a:lnTo>
                  <a:lnTo>
                    <a:pt x="1898591" y="1041597"/>
                  </a:lnTo>
                  <a:lnTo>
                    <a:pt x="1931325" y="548393"/>
                  </a:lnTo>
                  <a:lnTo>
                    <a:pt x="1964060" y="435210"/>
                  </a:lnTo>
                  <a:lnTo>
                    <a:pt x="1996794" y="609233"/>
                  </a:lnTo>
                  <a:lnTo>
                    <a:pt x="2029528" y="526734"/>
                  </a:lnTo>
                  <a:lnTo>
                    <a:pt x="2062263" y="460573"/>
                  </a:lnTo>
                  <a:lnTo>
                    <a:pt x="2094997" y="579708"/>
                  </a:lnTo>
                  <a:lnTo>
                    <a:pt x="2127731" y="470473"/>
                  </a:lnTo>
                  <a:lnTo>
                    <a:pt x="2160466" y="655437"/>
                  </a:lnTo>
                  <a:lnTo>
                    <a:pt x="2193200" y="589371"/>
                  </a:lnTo>
                  <a:lnTo>
                    <a:pt x="2225934" y="518915"/>
                  </a:lnTo>
                  <a:lnTo>
                    <a:pt x="2258669" y="497112"/>
                  </a:lnTo>
                  <a:lnTo>
                    <a:pt x="2291403" y="455764"/>
                  </a:lnTo>
                  <a:lnTo>
                    <a:pt x="2324137" y="450473"/>
                  </a:lnTo>
                  <a:lnTo>
                    <a:pt x="2356872" y="381029"/>
                  </a:lnTo>
                  <a:lnTo>
                    <a:pt x="2389606" y="280811"/>
                  </a:lnTo>
                  <a:lnTo>
                    <a:pt x="2422340" y="344312"/>
                  </a:lnTo>
                  <a:lnTo>
                    <a:pt x="2455075" y="0"/>
                  </a:lnTo>
                  <a:lnTo>
                    <a:pt x="2487809" y="168467"/>
                  </a:lnTo>
                  <a:lnTo>
                    <a:pt x="2520543" y="436563"/>
                  </a:lnTo>
                  <a:lnTo>
                    <a:pt x="2553278" y="208518"/>
                  </a:lnTo>
                  <a:lnTo>
                    <a:pt x="2586012" y="269420"/>
                  </a:lnTo>
                  <a:lnTo>
                    <a:pt x="2618746" y="199336"/>
                  </a:lnTo>
                  <a:lnTo>
                    <a:pt x="2651481" y="243541"/>
                  </a:lnTo>
                  <a:lnTo>
                    <a:pt x="2684215" y="320193"/>
                  </a:lnTo>
                  <a:lnTo>
                    <a:pt x="2716949" y="436301"/>
                  </a:lnTo>
                  <a:lnTo>
                    <a:pt x="2749684" y="670165"/>
                  </a:lnTo>
                  <a:lnTo>
                    <a:pt x="2782418" y="718146"/>
                  </a:lnTo>
                  <a:lnTo>
                    <a:pt x="2815152" y="769527"/>
                  </a:lnTo>
                  <a:lnTo>
                    <a:pt x="2847887" y="976337"/>
                  </a:lnTo>
                  <a:lnTo>
                    <a:pt x="2880621" y="932183"/>
                  </a:lnTo>
                  <a:lnTo>
                    <a:pt x="2913355" y="920944"/>
                  </a:lnTo>
                  <a:lnTo>
                    <a:pt x="2946090" y="872169"/>
                  </a:lnTo>
                  <a:lnTo>
                    <a:pt x="2978824" y="943511"/>
                  </a:lnTo>
                  <a:lnTo>
                    <a:pt x="3011558" y="1004276"/>
                  </a:lnTo>
                  <a:lnTo>
                    <a:pt x="3044293" y="755688"/>
                  </a:lnTo>
                  <a:lnTo>
                    <a:pt x="3077027" y="797882"/>
                  </a:lnTo>
                  <a:lnTo>
                    <a:pt x="3109761" y="842699"/>
                  </a:lnTo>
                  <a:lnTo>
                    <a:pt x="3142496" y="753571"/>
                  </a:lnTo>
                  <a:lnTo>
                    <a:pt x="3175230" y="765448"/>
                  </a:lnTo>
                  <a:lnTo>
                    <a:pt x="3207964" y="701368"/>
                  </a:lnTo>
                  <a:lnTo>
                    <a:pt x="3240699" y="933734"/>
                  </a:lnTo>
                  <a:lnTo>
                    <a:pt x="3273433" y="807277"/>
                  </a:lnTo>
                  <a:lnTo>
                    <a:pt x="3306167" y="794548"/>
                  </a:lnTo>
                  <a:lnTo>
                    <a:pt x="3338902" y="882008"/>
                  </a:lnTo>
                  <a:lnTo>
                    <a:pt x="3371636" y="897018"/>
                  </a:lnTo>
                  <a:lnTo>
                    <a:pt x="3404370" y="903965"/>
                  </a:lnTo>
                  <a:lnTo>
                    <a:pt x="3437105" y="1124070"/>
                  </a:lnTo>
                  <a:lnTo>
                    <a:pt x="3469839" y="1043794"/>
                  </a:lnTo>
                  <a:lnTo>
                    <a:pt x="3502573" y="1103849"/>
                  </a:lnTo>
                  <a:lnTo>
                    <a:pt x="3535308" y="1181566"/>
                  </a:lnTo>
                  <a:lnTo>
                    <a:pt x="3568042" y="1167238"/>
                  </a:lnTo>
                  <a:lnTo>
                    <a:pt x="3600776" y="1164024"/>
                  </a:lnTo>
                  <a:lnTo>
                    <a:pt x="3633511" y="959226"/>
                  </a:lnTo>
                  <a:lnTo>
                    <a:pt x="3666245" y="1183421"/>
                  </a:lnTo>
                  <a:lnTo>
                    <a:pt x="3698979" y="919040"/>
                  </a:lnTo>
                  <a:lnTo>
                    <a:pt x="3731714" y="1095266"/>
                  </a:lnTo>
                  <a:lnTo>
                    <a:pt x="3764448" y="1048422"/>
                  </a:lnTo>
                  <a:lnTo>
                    <a:pt x="3797182" y="1167517"/>
                  </a:lnTo>
                  <a:lnTo>
                    <a:pt x="3829917" y="1156105"/>
                  </a:lnTo>
                  <a:lnTo>
                    <a:pt x="3862651" y="1342931"/>
                  </a:lnTo>
                  <a:lnTo>
                    <a:pt x="3895385" y="1278020"/>
                  </a:lnTo>
                  <a:lnTo>
                    <a:pt x="3928120" y="1240638"/>
                  </a:lnTo>
                  <a:lnTo>
                    <a:pt x="3960854" y="1322461"/>
                  </a:lnTo>
                  <a:lnTo>
                    <a:pt x="3993588" y="1393262"/>
                  </a:lnTo>
                  <a:lnTo>
                    <a:pt x="4026323" y="1561613"/>
                  </a:lnTo>
                  <a:lnTo>
                    <a:pt x="4059057" y="1493249"/>
                  </a:lnTo>
                  <a:lnTo>
                    <a:pt x="4091791" y="1604787"/>
                  </a:lnTo>
                  <a:lnTo>
                    <a:pt x="4124526" y="1443024"/>
                  </a:lnTo>
                  <a:lnTo>
                    <a:pt x="4157260" y="1478196"/>
                  </a:lnTo>
                  <a:lnTo>
                    <a:pt x="4189994" y="1509946"/>
                  </a:lnTo>
                  <a:lnTo>
                    <a:pt x="4222729" y="1555389"/>
                  </a:lnTo>
                  <a:lnTo>
                    <a:pt x="4255463" y="1451586"/>
                  </a:lnTo>
                  <a:lnTo>
                    <a:pt x="4288197" y="1362134"/>
                  </a:lnTo>
                  <a:lnTo>
                    <a:pt x="4320932" y="1328278"/>
                  </a:lnTo>
                  <a:lnTo>
                    <a:pt x="4353666" y="1476998"/>
                  </a:lnTo>
                  <a:lnTo>
                    <a:pt x="4386400" y="1362317"/>
                  </a:lnTo>
                  <a:lnTo>
                    <a:pt x="4419135" y="1488977"/>
                  </a:lnTo>
                  <a:lnTo>
                    <a:pt x="4451869" y="1490174"/>
                  </a:lnTo>
                  <a:lnTo>
                    <a:pt x="4484603" y="1423383"/>
                  </a:lnTo>
                  <a:lnTo>
                    <a:pt x="4517338" y="1450968"/>
                  </a:lnTo>
                  <a:lnTo>
                    <a:pt x="4550072" y="1555506"/>
                  </a:lnTo>
                  <a:lnTo>
                    <a:pt x="4582806" y="1343878"/>
                  </a:lnTo>
                  <a:lnTo>
                    <a:pt x="4615541" y="1394786"/>
                  </a:lnTo>
                  <a:lnTo>
                    <a:pt x="4648275" y="1297406"/>
                  </a:lnTo>
                  <a:lnTo>
                    <a:pt x="4681009" y="1262391"/>
                  </a:lnTo>
                  <a:lnTo>
                    <a:pt x="4713744" y="1318610"/>
                  </a:lnTo>
                  <a:lnTo>
                    <a:pt x="4746478" y="979278"/>
                  </a:lnTo>
                  <a:lnTo>
                    <a:pt x="4779212" y="960944"/>
                  </a:lnTo>
                  <a:lnTo>
                    <a:pt x="4811947" y="760295"/>
                  </a:lnTo>
                  <a:lnTo>
                    <a:pt x="4844681" y="632244"/>
                  </a:lnTo>
                  <a:lnTo>
                    <a:pt x="4877415" y="685928"/>
                  </a:lnTo>
                  <a:lnTo>
                    <a:pt x="4910150" y="624437"/>
                  </a:lnTo>
                  <a:lnTo>
                    <a:pt x="4942884" y="432536"/>
                  </a:lnTo>
                  <a:lnTo>
                    <a:pt x="4975618" y="603963"/>
                  </a:lnTo>
                  <a:lnTo>
                    <a:pt x="5008353" y="567485"/>
                  </a:lnTo>
                  <a:lnTo>
                    <a:pt x="5041087" y="597125"/>
                  </a:lnTo>
                  <a:lnTo>
                    <a:pt x="5073821" y="598304"/>
                  </a:lnTo>
                  <a:lnTo>
                    <a:pt x="5106556" y="512463"/>
                  </a:lnTo>
                  <a:lnTo>
                    <a:pt x="5139290" y="667931"/>
                  </a:lnTo>
                  <a:lnTo>
                    <a:pt x="5172024" y="851102"/>
                  </a:lnTo>
                  <a:lnTo>
                    <a:pt x="5204759" y="885797"/>
                  </a:lnTo>
                  <a:lnTo>
                    <a:pt x="5237493" y="912535"/>
                  </a:lnTo>
                  <a:lnTo>
                    <a:pt x="5270227" y="1001121"/>
                  </a:lnTo>
                  <a:lnTo>
                    <a:pt x="5302962" y="1043249"/>
                  </a:lnTo>
                  <a:lnTo>
                    <a:pt x="5335696" y="918982"/>
                  </a:lnTo>
                  <a:lnTo>
                    <a:pt x="5368430" y="1028651"/>
                  </a:lnTo>
                  <a:lnTo>
                    <a:pt x="5401165" y="1098276"/>
                  </a:lnTo>
                  <a:lnTo>
                    <a:pt x="5433899" y="1032466"/>
                  </a:lnTo>
                  <a:lnTo>
                    <a:pt x="5466633" y="1079080"/>
                  </a:lnTo>
                  <a:lnTo>
                    <a:pt x="5499368" y="1022892"/>
                  </a:lnTo>
                  <a:lnTo>
                    <a:pt x="5532102" y="993251"/>
                  </a:lnTo>
                  <a:lnTo>
                    <a:pt x="5564836" y="992888"/>
                  </a:lnTo>
                  <a:lnTo>
                    <a:pt x="5597571" y="1003737"/>
                  </a:lnTo>
                  <a:lnTo>
                    <a:pt x="5630305" y="1085106"/>
                  </a:lnTo>
                  <a:lnTo>
                    <a:pt x="5663039" y="1007480"/>
                  </a:lnTo>
                  <a:lnTo>
                    <a:pt x="5695774" y="944924"/>
                  </a:lnTo>
                  <a:lnTo>
                    <a:pt x="5728508" y="1155191"/>
                  </a:lnTo>
                  <a:lnTo>
                    <a:pt x="5761242" y="1094065"/>
                  </a:lnTo>
                  <a:lnTo>
                    <a:pt x="5793977" y="1043367"/>
                  </a:lnTo>
                  <a:lnTo>
                    <a:pt x="5826711" y="1099496"/>
                  </a:lnTo>
                  <a:lnTo>
                    <a:pt x="5859445" y="1262252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5298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690983" y="5638959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728200" y="458575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28200" y="353528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28200" y="248378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818191" y="5679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8191" y="4627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18191" y="3575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18191" y="2523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2986" y="5726229"/>
              <a:ext cx="6445390" cy="0"/>
            </a:xfrm>
            <a:custGeom>
              <a:avLst/>
              <a:pathLst>
                <a:path w="6445390" h="0">
                  <a:moveTo>
                    <a:pt x="0" y="0"/>
                  </a:moveTo>
                  <a:lnTo>
                    <a:pt x="64453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595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1001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7407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3813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02164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8570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4976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91382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20462" y="5925536"/>
              <a:ext cx="31043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30472" y="3646338"/>
              <a:ext cx="4892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Inflation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437554" y="2870557"/>
              <a:ext cx="1179656" cy="165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07143" y="2953209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507143" y="313913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29089" y="32488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29089" y="32488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29089" y="32488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29089" y="32488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29089" y="32488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29089" y="32488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507143" y="335859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29089" y="34683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29089" y="34683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29089" y="34683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29089" y="34683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29089" y="34683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29089" y="34683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07143" y="35780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2908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52908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2908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52908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2908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52908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07143" y="37975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52908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52908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2908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2908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52908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52908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507143" y="401695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529089" y="41266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529089" y="41266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529089" y="41266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29089" y="41266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529089" y="41266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529089" y="41266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507143" y="423641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529089" y="43461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529089" y="43461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529089" y="43461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529089" y="43461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529089" y="43461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29089" y="43461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7796188" y="3208863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96188" y="3428319"/>
              <a:ext cx="29806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EXFD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96188" y="3646466"/>
              <a:ext cx="4411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Headline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96188" y="3864503"/>
              <a:ext cx="4284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SARIMA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96188" y="4061803"/>
              <a:ext cx="51541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Sticky CPI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96188" y="4304834"/>
              <a:ext cx="7514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Trimmed Mean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2022-12-16T07:43:02Z</dcterms:modified>
  <cp:category/>
</cp:coreProperties>
</file>