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91a088b1b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6192" y="1669789"/>
              <a:ext cx="6352184" cy="405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34927" y="1854172"/>
              <a:ext cx="5774713" cy="1514187"/>
            </a:xfrm>
            <a:custGeom>
              <a:avLst/>
              <a:pathLst>
                <a:path w="5774713" h="1514187">
                  <a:moveTo>
                    <a:pt x="0" y="1116979"/>
                  </a:moveTo>
                  <a:lnTo>
                    <a:pt x="524973" y="691474"/>
                  </a:lnTo>
                  <a:lnTo>
                    <a:pt x="1049947" y="423867"/>
                  </a:lnTo>
                  <a:lnTo>
                    <a:pt x="1574921" y="352259"/>
                  </a:lnTo>
                  <a:lnTo>
                    <a:pt x="2099895" y="233681"/>
                  </a:lnTo>
                  <a:lnTo>
                    <a:pt x="2624869" y="257254"/>
                  </a:lnTo>
                  <a:lnTo>
                    <a:pt x="3149843" y="332025"/>
                  </a:lnTo>
                  <a:lnTo>
                    <a:pt x="3674817" y="204137"/>
                  </a:lnTo>
                  <a:lnTo>
                    <a:pt x="4199791" y="349492"/>
                  </a:lnTo>
                  <a:lnTo>
                    <a:pt x="4724765" y="173662"/>
                  </a:lnTo>
                  <a:lnTo>
                    <a:pt x="5249739" y="0"/>
                  </a:lnTo>
                  <a:lnTo>
                    <a:pt x="5774713" y="1514187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34927" y="2502175"/>
              <a:ext cx="5774713" cy="1824865"/>
            </a:xfrm>
            <a:custGeom>
              <a:avLst/>
              <a:pathLst>
                <a:path w="5774713" h="1824865">
                  <a:moveTo>
                    <a:pt x="0" y="499071"/>
                  </a:moveTo>
                  <a:lnTo>
                    <a:pt x="524973" y="134413"/>
                  </a:lnTo>
                  <a:lnTo>
                    <a:pt x="1049947" y="5254"/>
                  </a:lnTo>
                  <a:lnTo>
                    <a:pt x="1574921" y="0"/>
                  </a:lnTo>
                  <a:lnTo>
                    <a:pt x="2099895" y="21107"/>
                  </a:lnTo>
                  <a:lnTo>
                    <a:pt x="2624869" y="312694"/>
                  </a:lnTo>
                  <a:lnTo>
                    <a:pt x="3149843" y="498953"/>
                  </a:lnTo>
                  <a:lnTo>
                    <a:pt x="3674817" y="718661"/>
                  </a:lnTo>
                  <a:lnTo>
                    <a:pt x="4199791" y="971613"/>
                  </a:lnTo>
                  <a:lnTo>
                    <a:pt x="4724765" y="911102"/>
                  </a:lnTo>
                  <a:lnTo>
                    <a:pt x="5249739" y="901223"/>
                  </a:lnTo>
                  <a:lnTo>
                    <a:pt x="5774713" y="182486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34927" y="3501457"/>
              <a:ext cx="5774713" cy="1834425"/>
            </a:xfrm>
            <a:custGeom>
              <a:avLst/>
              <a:pathLst>
                <a:path w="5774713" h="1834425">
                  <a:moveTo>
                    <a:pt x="0" y="0"/>
                  </a:moveTo>
                  <a:lnTo>
                    <a:pt x="524973" y="145206"/>
                  </a:lnTo>
                  <a:lnTo>
                    <a:pt x="1049947" y="382485"/>
                  </a:lnTo>
                  <a:lnTo>
                    <a:pt x="1574921" y="510994"/>
                  </a:lnTo>
                  <a:lnTo>
                    <a:pt x="2099895" y="689353"/>
                  </a:lnTo>
                  <a:lnTo>
                    <a:pt x="2624869" y="921362"/>
                  </a:lnTo>
                  <a:lnTo>
                    <a:pt x="3149843" y="1227101"/>
                  </a:lnTo>
                  <a:lnTo>
                    <a:pt x="3674817" y="1430579"/>
                  </a:lnTo>
                  <a:lnTo>
                    <a:pt x="4199791" y="1566650"/>
                  </a:lnTo>
                  <a:lnTo>
                    <a:pt x="4724765" y="1710984"/>
                  </a:lnTo>
                  <a:lnTo>
                    <a:pt x="5249739" y="1745182"/>
                  </a:lnTo>
                  <a:lnTo>
                    <a:pt x="5774713" y="1834425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34927" y="3441949"/>
              <a:ext cx="5774713" cy="1393876"/>
            </a:xfrm>
            <a:custGeom>
              <a:avLst/>
              <a:pathLst>
                <a:path w="5774713" h="1393876">
                  <a:moveTo>
                    <a:pt x="0" y="0"/>
                  </a:moveTo>
                  <a:lnTo>
                    <a:pt x="524973" y="87368"/>
                  </a:lnTo>
                  <a:lnTo>
                    <a:pt x="1049947" y="224595"/>
                  </a:lnTo>
                  <a:lnTo>
                    <a:pt x="1574921" y="338383"/>
                  </a:lnTo>
                  <a:lnTo>
                    <a:pt x="2099895" y="461173"/>
                  </a:lnTo>
                  <a:lnTo>
                    <a:pt x="2624869" y="598434"/>
                  </a:lnTo>
                  <a:lnTo>
                    <a:pt x="3149843" y="741559"/>
                  </a:lnTo>
                  <a:lnTo>
                    <a:pt x="3674817" y="891160"/>
                  </a:lnTo>
                  <a:lnTo>
                    <a:pt x="4199791" y="1019299"/>
                  </a:lnTo>
                  <a:lnTo>
                    <a:pt x="4724765" y="1150884"/>
                  </a:lnTo>
                  <a:lnTo>
                    <a:pt x="5249739" y="1265929"/>
                  </a:lnTo>
                  <a:lnTo>
                    <a:pt x="5774713" y="1393876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34927" y="3408471"/>
              <a:ext cx="5774713" cy="2133374"/>
            </a:xfrm>
            <a:custGeom>
              <a:avLst/>
              <a:pathLst>
                <a:path w="5774713" h="2133374">
                  <a:moveTo>
                    <a:pt x="0" y="0"/>
                  </a:moveTo>
                  <a:lnTo>
                    <a:pt x="524973" y="141403"/>
                  </a:lnTo>
                  <a:lnTo>
                    <a:pt x="1049947" y="346982"/>
                  </a:lnTo>
                  <a:lnTo>
                    <a:pt x="1574921" y="557251"/>
                  </a:lnTo>
                  <a:lnTo>
                    <a:pt x="2099895" y="761355"/>
                  </a:lnTo>
                  <a:lnTo>
                    <a:pt x="2624869" y="975393"/>
                  </a:lnTo>
                  <a:lnTo>
                    <a:pt x="3149843" y="1179621"/>
                  </a:lnTo>
                  <a:lnTo>
                    <a:pt x="3674817" y="1383709"/>
                  </a:lnTo>
                  <a:lnTo>
                    <a:pt x="4199791" y="1567341"/>
                  </a:lnTo>
                  <a:lnTo>
                    <a:pt x="4724765" y="1768874"/>
                  </a:lnTo>
                  <a:lnTo>
                    <a:pt x="5249739" y="1969404"/>
                  </a:lnTo>
                  <a:lnTo>
                    <a:pt x="5774713" y="2133374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619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90983" y="465684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728200" y="33263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728200" y="199594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911397" y="469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11397" y="3368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11397" y="2037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6192" y="5726229"/>
              <a:ext cx="6352184" cy="0"/>
            </a:xfrm>
            <a:custGeom>
              <a:avLst/>
              <a:pathLst>
                <a:path w="6352184" h="0">
                  <a:moveTo>
                    <a:pt x="0" y="0"/>
                  </a:moveTo>
                  <a:lnTo>
                    <a:pt x="63521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238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348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4725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5969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27212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944707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257142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69577" y="5788532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50934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163369" y="57871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02058" y="5925536"/>
              <a:ext cx="104045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Forecast horizon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432280" y="3647190"/>
              <a:ext cx="28738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7437554" y="2980285"/>
              <a:ext cx="1179656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7507143" y="3062937"/>
              <a:ext cx="38049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colour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7507143" y="324886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29089" y="335859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29089" y="335859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29089" y="335859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29089" y="335859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29089" y="335859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507143" y="34683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29089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29089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29089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29089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29089" y="357804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507143" y="36877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29089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29089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29089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29089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529089" y="379750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07143" y="390723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29089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29089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529089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529089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29089" y="401695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507143" y="41266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29089" y="42364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29089" y="42364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529089" y="42364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29089" y="42364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29089" y="423641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796188" y="3318591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96188" y="3538047"/>
              <a:ext cx="29806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EXFD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96188" y="3754775"/>
              <a:ext cx="4284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SARIMA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96188" y="3952075"/>
              <a:ext cx="51541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Sticky CPI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796188" y="4195106"/>
              <a:ext cx="7514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Trimmed Mean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2022-12-17T04:23:37Z</dcterms:modified>
  <cp:category/>
</cp:coreProperties>
</file>