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841449d6d1e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2986" y="1669789"/>
              <a:ext cx="6588037" cy="40564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152442" y="1854172"/>
              <a:ext cx="5989124" cy="2624217"/>
            </a:xfrm>
            <a:custGeom>
              <a:avLst/>
              <a:pathLst>
                <a:path w="5989124" h="2624217">
                  <a:moveTo>
                    <a:pt x="0" y="1584433"/>
                  </a:moveTo>
                  <a:lnTo>
                    <a:pt x="36079" y="1683460"/>
                  </a:lnTo>
                  <a:lnTo>
                    <a:pt x="72158" y="1584433"/>
                  </a:lnTo>
                  <a:lnTo>
                    <a:pt x="108237" y="1485406"/>
                  </a:lnTo>
                  <a:lnTo>
                    <a:pt x="144316" y="1336865"/>
                  </a:lnTo>
                  <a:lnTo>
                    <a:pt x="180395" y="1386379"/>
                  </a:lnTo>
                  <a:lnTo>
                    <a:pt x="216474" y="1336865"/>
                  </a:lnTo>
                  <a:lnTo>
                    <a:pt x="252553" y="1386379"/>
                  </a:lnTo>
                  <a:lnTo>
                    <a:pt x="288632" y="1386379"/>
                  </a:lnTo>
                  <a:lnTo>
                    <a:pt x="324711" y="1237838"/>
                  </a:lnTo>
                  <a:lnTo>
                    <a:pt x="360790" y="1089297"/>
                  </a:lnTo>
                  <a:lnTo>
                    <a:pt x="396869" y="1237838"/>
                  </a:lnTo>
                  <a:lnTo>
                    <a:pt x="432948" y="1188324"/>
                  </a:lnTo>
                  <a:lnTo>
                    <a:pt x="469027" y="1039784"/>
                  </a:lnTo>
                  <a:lnTo>
                    <a:pt x="505106" y="1188324"/>
                  </a:lnTo>
                  <a:lnTo>
                    <a:pt x="541185" y="1336865"/>
                  </a:lnTo>
                  <a:lnTo>
                    <a:pt x="577265" y="1386379"/>
                  </a:lnTo>
                  <a:lnTo>
                    <a:pt x="613344" y="1633946"/>
                  </a:lnTo>
                  <a:lnTo>
                    <a:pt x="649423" y="1683460"/>
                  </a:lnTo>
                  <a:lnTo>
                    <a:pt x="685502" y="1683460"/>
                  </a:lnTo>
                  <a:lnTo>
                    <a:pt x="721581" y="1534919"/>
                  </a:lnTo>
                  <a:lnTo>
                    <a:pt x="757660" y="1534919"/>
                  </a:lnTo>
                  <a:lnTo>
                    <a:pt x="793739" y="1534919"/>
                  </a:lnTo>
                  <a:lnTo>
                    <a:pt x="829818" y="1485406"/>
                  </a:lnTo>
                  <a:lnTo>
                    <a:pt x="865897" y="1336865"/>
                  </a:lnTo>
                  <a:lnTo>
                    <a:pt x="901976" y="1336865"/>
                  </a:lnTo>
                  <a:lnTo>
                    <a:pt x="938055" y="1089297"/>
                  </a:lnTo>
                  <a:lnTo>
                    <a:pt x="974134" y="940757"/>
                  </a:lnTo>
                  <a:lnTo>
                    <a:pt x="1010213" y="693189"/>
                  </a:lnTo>
                  <a:lnTo>
                    <a:pt x="1046292" y="396108"/>
                  </a:lnTo>
                  <a:lnTo>
                    <a:pt x="1082371" y="247567"/>
                  </a:lnTo>
                  <a:lnTo>
                    <a:pt x="1118451" y="0"/>
                  </a:lnTo>
                  <a:lnTo>
                    <a:pt x="1154530" y="346594"/>
                  </a:lnTo>
                  <a:lnTo>
                    <a:pt x="1190609" y="544648"/>
                  </a:lnTo>
                  <a:lnTo>
                    <a:pt x="1226688" y="1039784"/>
                  </a:lnTo>
                  <a:lnTo>
                    <a:pt x="1262767" y="1089297"/>
                  </a:lnTo>
                  <a:lnTo>
                    <a:pt x="1298846" y="990270"/>
                  </a:lnTo>
                  <a:lnTo>
                    <a:pt x="1334925" y="1138811"/>
                  </a:lnTo>
                  <a:lnTo>
                    <a:pt x="1371004" y="1435892"/>
                  </a:lnTo>
                  <a:lnTo>
                    <a:pt x="1407083" y="1485406"/>
                  </a:lnTo>
                  <a:lnTo>
                    <a:pt x="1443162" y="1683460"/>
                  </a:lnTo>
                  <a:lnTo>
                    <a:pt x="1479241" y="1683460"/>
                  </a:lnTo>
                  <a:lnTo>
                    <a:pt x="1515320" y="1782487"/>
                  </a:lnTo>
                  <a:lnTo>
                    <a:pt x="1551399" y="2030055"/>
                  </a:lnTo>
                  <a:lnTo>
                    <a:pt x="1587478" y="1832000"/>
                  </a:lnTo>
                  <a:lnTo>
                    <a:pt x="1623557" y="1633946"/>
                  </a:lnTo>
                  <a:lnTo>
                    <a:pt x="1659636" y="1138811"/>
                  </a:lnTo>
                  <a:lnTo>
                    <a:pt x="1695716" y="841730"/>
                  </a:lnTo>
                  <a:lnTo>
                    <a:pt x="1731795" y="1089297"/>
                  </a:lnTo>
                  <a:lnTo>
                    <a:pt x="1767874" y="891243"/>
                  </a:lnTo>
                  <a:lnTo>
                    <a:pt x="1803953" y="742703"/>
                  </a:lnTo>
                  <a:lnTo>
                    <a:pt x="1840032" y="891243"/>
                  </a:lnTo>
                  <a:lnTo>
                    <a:pt x="1876111" y="990270"/>
                  </a:lnTo>
                  <a:lnTo>
                    <a:pt x="1912190" y="1039784"/>
                  </a:lnTo>
                  <a:lnTo>
                    <a:pt x="1948269" y="1039784"/>
                  </a:lnTo>
                  <a:lnTo>
                    <a:pt x="1984348" y="1039784"/>
                  </a:lnTo>
                  <a:lnTo>
                    <a:pt x="2020427" y="990270"/>
                  </a:lnTo>
                  <a:lnTo>
                    <a:pt x="2056506" y="940757"/>
                  </a:lnTo>
                  <a:lnTo>
                    <a:pt x="2092585" y="742703"/>
                  </a:lnTo>
                  <a:lnTo>
                    <a:pt x="2128664" y="594162"/>
                  </a:lnTo>
                  <a:lnTo>
                    <a:pt x="2164743" y="396108"/>
                  </a:lnTo>
                  <a:lnTo>
                    <a:pt x="2200822" y="594162"/>
                  </a:lnTo>
                  <a:lnTo>
                    <a:pt x="2236902" y="346594"/>
                  </a:lnTo>
                  <a:lnTo>
                    <a:pt x="2272981" y="346594"/>
                  </a:lnTo>
                  <a:lnTo>
                    <a:pt x="2309060" y="495135"/>
                  </a:lnTo>
                  <a:lnTo>
                    <a:pt x="2345139" y="396108"/>
                  </a:lnTo>
                  <a:lnTo>
                    <a:pt x="2381218" y="346594"/>
                  </a:lnTo>
                  <a:lnTo>
                    <a:pt x="2417297" y="0"/>
                  </a:lnTo>
                  <a:lnTo>
                    <a:pt x="2453376" y="99027"/>
                  </a:lnTo>
                  <a:lnTo>
                    <a:pt x="2489455" y="198054"/>
                  </a:lnTo>
                  <a:lnTo>
                    <a:pt x="2525534" y="495135"/>
                  </a:lnTo>
                  <a:lnTo>
                    <a:pt x="2561613" y="792216"/>
                  </a:lnTo>
                  <a:lnTo>
                    <a:pt x="2597692" y="891243"/>
                  </a:lnTo>
                  <a:lnTo>
                    <a:pt x="2633771" y="841730"/>
                  </a:lnTo>
                  <a:lnTo>
                    <a:pt x="2669850" y="1089297"/>
                  </a:lnTo>
                  <a:lnTo>
                    <a:pt x="2705929" y="1188324"/>
                  </a:lnTo>
                  <a:lnTo>
                    <a:pt x="2742008" y="1386379"/>
                  </a:lnTo>
                  <a:lnTo>
                    <a:pt x="2778087" y="1287351"/>
                  </a:lnTo>
                  <a:lnTo>
                    <a:pt x="2814167" y="1336865"/>
                  </a:lnTo>
                  <a:lnTo>
                    <a:pt x="2850246" y="1485406"/>
                  </a:lnTo>
                  <a:lnTo>
                    <a:pt x="2886325" y="1237838"/>
                  </a:lnTo>
                  <a:lnTo>
                    <a:pt x="2922404" y="1237838"/>
                  </a:lnTo>
                  <a:lnTo>
                    <a:pt x="2958483" y="1237838"/>
                  </a:lnTo>
                  <a:lnTo>
                    <a:pt x="2994562" y="1237838"/>
                  </a:lnTo>
                  <a:lnTo>
                    <a:pt x="3030641" y="1188324"/>
                  </a:lnTo>
                  <a:lnTo>
                    <a:pt x="3066720" y="1188324"/>
                  </a:lnTo>
                  <a:lnTo>
                    <a:pt x="3102799" y="1386379"/>
                  </a:lnTo>
                  <a:lnTo>
                    <a:pt x="3138878" y="1237838"/>
                  </a:lnTo>
                  <a:lnTo>
                    <a:pt x="3174957" y="1138811"/>
                  </a:lnTo>
                  <a:lnTo>
                    <a:pt x="3211036" y="1188324"/>
                  </a:lnTo>
                  <a:lnTo>
                    <a:pt x="3247115" y="1237838"/>
                  </a:lnTo>
                  <a:lnTo>
                    <a:pt x="3283194" y="1237838"/>
                  </a:lnTo>
                  <a:lnTo>
                    <a:pt x="3319273" y="1485406"/>
                  </a:lnTo>
                  <a:lnTo>
                    <a:pt x="3355353" y="1534919"/>
                  </a:lnTo>
                  <a:lnTo>
                    <a:pt x="3391432" y="1584433"/>
                  </a:lnTo>
                  <a:lnTo>
                    <a:pt x="3427511" y="1633946"/>
                  </a:lnTo>
                  <a:lnTo>
                    <a:pt x="3463590" y="1732973"/>
                  </a:lnTo>
                  <a:lnTo>
                    <a:pt x="3499669" y="1782487"/>
                  </a:lnTo>
                  <a:lnTo>
                    <a:pt x="3535748" y="1683460"/>
                  </a:lnTo>
                  <a:lnTo>
                    <a:pt x="3571827" y="1832000"/>
                  </a:lnTo>
                  <a:lnTo>
                    <a:pt x="3607906" y="1633946"/>
                  </a:lnTo>
                  <a:lnTo>
                    <a:pt x="3643985" y="1782487"/>
                  </a:lnTo>
                  <a:lnTo>
                    <a:pt x="3680064" y="1832000"/>
                  </a:lnTo>
                  <a:lnTo>
                    <a:pt x="3716143" y="1980541"/>
                  </a:lnTo>
                  <a:lnTo>
                    <a:pt x="3752222" y="1931027"/>
                  </a:lnTo>
                  <a:lnTo>
                    <a:pt x="3788301" y="2079568"/>
                  </a:lnTo>
                  <a:lnTo>
                    <a:pt x="3824380" y="2327136"/>
                  </a:lnTo>
                  <a:lnTo>
                    <a:pt x="3860459" y="2426163"/>
                  </a:lnTo>
                  <a:lnTo>
                    <a:pt x="3896539" y="2574703"/>
                  </a:lnTo>
                  <a:lnTo>
                    <a:pt x="3932618" y="2574703"/>
                  </a:lnTo>
                  <a:lnTo>
                    <a:pt x="3968697" y="2624217"/>
                  </a:lnTo>
                  <a:lnTo>
                    <a:pt x="4004776" y="2525190"/>
                  </a:lnTo>
                  <a:lnTo>
                    <a:pt x="4040855" y="2574703"/>
                  </a:lnTo>
                  <a:lnTo>
                    <a:pt x="4076934" y="2525190"/>
                  </a:lnTo>
                  <a:lnTo>
                    <a:pt x="4113013" y="2574703"/>
                  </a:lnTo>
                  <a:lnTo>
                    <a:pt x="4149092" y="2624217"/>
                  </a:lnTo>
                  <a:lnTo>
                    <a:pt x="4185171" y="2624217"/>
                  </a:lnTo>
                  <a:lnTo>
                    <a:pt x="4221250" y="2525190"/>
                  </a:lnTo>
                  <a:lnTo>
                    <a:pt x="4257329" y="2475676"/>
                  </a:lnTo>
                  <a:lnTo>
                    <a:pt x="4293408" y="2426163"/>
                  </a:lnTo>
                  <a:lnTo>
                    <a:pt x="4329487" y="2426163"/>
                  </a:lnTo>
                  <a:lnTo>
                    <a:pt x="4365566" y="2327136"/>
                  </a:lnTo>
                  <a:lnTo>
                    <a:pt x="4401645" y="2426163"/>
                  </a:lnTo>
                  <a:lnTo>
                    <a:pt x="4437724" y="2426163"/>
                  </a:lnTo>
                  <a:lnTo>
                    <a:pt x="4473804" y="2327136"/>
                  </a:lnTo>
                  <a:lnTo>
                    <a:pt x="4509883" y="2277622"/>
                  </a:lnTo>
                  <a:lnTo>
                    <a:pt x="4545962" y="2277622"/>
                  </a:lnTo>
                  <a:lnTo>
                    <a:pt x="4582041" y="2079568"/>
                  </a:lnTo>
                  <a:lnTo>
                    <a:pt x="4618120" y="2129082"/>
                  </a:lnTo>
                  <a:lnTo>
                    <a:pt x="4654199" y="1980541"/>
                  </a:lnTo>
                  <a:lnTo>
                    <a:pt x="4690278" y="1782487"/>
                  </a:lnTo>
                  <a:lnTo>
                    <a:pt x="4726357" y="1683460"/>
                  </a:lnTo>
                  <a:lnTo>
                    <a:pt x="4762436" y="1435892"/>
                  </a:lnTo>
                  <a:lnTo>
                    <a:pt x="4798515" y="1435892"/>
                  </a:lnTo>
                  <a:lnTo>
                    <a:pt x="4834594" y="1237838"/>
                  </a:lnTo>
                  <a:lnTo>
                    <a:pt x="4870673" y="1138811"/>
                  </a:lnTo>
                  <a:lnTo>
                    <a:pt x="4906752" y="1287351"/>
                  </a:lnTo>
                  <a:lnTo>
                    <a:pt x="4942831" y="1287351"/>
                  </a:lnTo>
                  <a:lnTo>
                    <a:pt x="4978910" y="1138811"/>
                  </a:lnTo>
                  <a:lnTo>
                    <a:pt x="5014990" y="1089297"/>
                  </a:lnTo>
                  <a:lnTo>
                    <a:pt x="5051069" y="1089297"/>
                  </a:lnTo>
                  <a:lnTo>
                    <a:pt x="5087148" y="1039784"/>
                  </a:lnTo>
                  <a:lnTo>
                    <a:pt x="5123227" y="1089297"/>
                  </a:lnTo>
                  <a:lnTo>
                    <a:pt x="5159306" y="1089297"/>
                  </a:lnTo>
                  <a:lnTo>
                    <a:pt x="5195385" y="1237838"/>
                  </a:lnTo>
                  <a:lnTo>
                    <a:pt x="5231464" y="1336865"/>
                  </a:lnTo>
                  <a:lnTo>
                    <a:pt x="5267543" y="1386379"/>
                  </a:lnTo>
                  <a:lnTo>
                    <a:pt x="5303622" y="1386379"/>
                  </a:lnTo>
                  <a:lnTo>
                    <a:pt x="5339701" y="1386379"/>
                  </a:lnTo>
                  <a:lnTo>
                    <a:pt x="5375780" y="1336865"/>
                  </a:lnTo>
                  <a:lnTo>
                    <a:pt x="5411859" y="1237838"/>
                  </a:lnTo>
                  <a:lnTo>
                    <a:pt x="5447938" y="1386379"/>
                  </a:lnTo>
                  <a:lnTo>
                    <a:pt x="5484017" y="1386379"/>
                  </a:lnTo>
                  <a:lnTo>
                    <a:pt x="5520096" y="1435892"/>
                  </a:lnTo>
                  <a:lnTo>
                    <a:pt x="5556175" y="1534919"/>
                  </a:lnTo>
                  <a:lnTo>
                    <a:pt x="5592255" y="1683460"/>
                  </a:lnTo>
                  <a:lnTo>
                    <a:pt x="5628334" y="1633946"/>
                  </a:lnTo>
                  <a:lnTo>
                    <a:pt x="5664413" y="1633946"/>
                  </a:lnTo>
                  <a:lnTo>
                    <a:pt x="5700492" y="1534919"/>
                  </a:lnTo>
                  <a:lnTo>
                    <a:pt x="5736571" y="1584433"/>
                  </a:lnTo>
                  <a:lnTo>
                    <a:pt x="5772650" y="1584433"/>
                  </a:lnTo>
                  <a:lnTo>
                    <a:pt x="5808729" y="1534919"/>
                  </a:lnTo>
                  <a:lnTo>
                    <a:pt x="5844808" y="1732973"/>
                  </a:lnTo>
                  <a:lnTo>
                    <a:pt x="5880887" y="1732973"/>
                  </a:lnTo>
                  <a:lnTo>
                    <a:pt x="5916966" y="1832000"/>
                  </a:lnTo>
                  <a:lnTo>
                    <a:pt x="5953045" y="1832000"/>
                  </a:lnTo>
                  <a:lnTo>
                    <a:pt x="5989124" y="1931027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152442" y="3500476"/>
              <a:ext cx="5989124" cy="1789274"/>
            </a:xfrm>
            <a:custGeom>
              <a:avLst/>
              <a:pathLst>
                <a:path w="5989124" h="1789274">
                  <a:moveTo>
                    <a:pt x="0" y="889790"/>
                  </a:moveTo>
                  <a:lnTo>
                    <a:pt x="36079" y="971647"/>
                  </a:lnTo>
                  <a:lnTo>
                    <a:pt x="72158" y="1021886"/>
                  </a:lnTo>
                  <a:lnTo>
                    <a:pt x="108237" y="873608"/>
                  </a:lnTo>
                  <a:lnTo>
                    <a:pt x="144316" y="872615"/>
                  </a:lnTo>
                  <a:lnTo>
                    <a:pt x="180395" y="759636"/>
                  </a:lnTo>
                  <a:lnTo>
                    <a:pt x="216474" y="628787"/>
                  </a:lnTo>
                  <a:lnTo>
                    <a:pt x="252553" y="565726"/>
                  </a:lnTo>
                  <a:lnTo>
                    <a:pt x="288632" y="554629"/>
                  </a:lnTo>
                  <a:lnTo>
                    <a:pt x="324711" y="517767"/>
                  </a:lnTo>
                  <a:lnTo>
                    <a:pt x="360790" y="467895"/>
                  </a:lnTo>
                  <a:lnTo>
                    <a:pt x="396869" y="401829"/>
                  </a:lnTo>
                  <a:lnTo>
                    <a:pt x="432948" y="870597"/>
                  </a:lnTo>
                  <a:lnTo>
                    <a:pt x="469027" y="793326"/>
                  </a:lnTo>
                  <a:lnTo>
                    <a:pt x="505106" y="663200"/>
                  </a:lnTo>
                  <a:lnTo>
                    <a:pt x="541185" y="747521"/>
                  </a:lnTo>
                  <a:lnTo>
                    <a:pt x="577265" y="740514"/>
                  </a:lnTo>
                  <a:lnTo>
                    <a:pt x="613344" y="846557"/>
                  </a:lnTo>
                  <a:lnTo>
                    <a:pt x="649423" y="962083"/>
                  </a:lnTo>
                  <a:lnTo>
                    <a:pt x="685502" y="883336"/>
                  </a:lnTo>
                  <a:lnTo>
                    <a:pt x="721581" y="775053"/>
                  </a:lnTo>
                  <a:lnTo>
                    <a:pt x="757660" y="750168"/>
                  </a:lnTo>
                  <a:lnTo>
                    <a:pt x="793739" y="690927"/>
                  </a:lnTo>
                  <a:lnTo>
                    <a:pt x="829818" y="695373"/>
                  </a:lnTo>
                  <a:lnTo>
                    <a:pt x="865897" y="931430"/>
                  </a:lnTo>
                  <a:lnTo>
                    <a:pt x="901976" y="833450"/>
                  </a:lnTo>
                  <a:lnTo>
                    <a:pt x="938055" y="811442"/>
                  </a:lnTo>
                  <a:lnTo>
                    <a:pt x="974134" y="730257"/>
                  </a:lnTo>
                  <a:lnTo>
                    <a:pt x="1010213" y="529437"/>
                  </a:lnTo>
                  <a:lnTo>
                    <a:pt x="1046292" y="390242"/>
                  </a:lnTo>
                  <a:lnTo>
                    <a:pt x="1082371" y="223856"/>
                  </a:lnTo>
                  <a:lnTo>
                    <a:pt x="1118451" y="143939"/>
                  </a:lnTo>
                  <a:lnTo>
                    <a:pt x="1154530" y="182973"/>
                  </a:lnTo>
                  <a:lnTo>
                    <a:pt x="1190609" y="0"/>
                  </a:lnTo>
                  <a:lnTo>
                    <a:pt x="1226688" y="457575"/>
                  </a:lnTo>
                  <a:lnTo>
                    <a:pt x="1262767" y="427290"/>
                  </a:lnTo>
                  <a:lnTo>
                    <a:pt x="1298846" y="743070"/>
                  </a:lnTo>
                  <a:lnTo>
                    <a:pt x="1334925" y="767853"/>
                  </a:lnTo>
                  <a:lnTo>
                    <a:pt x="1371004" y="862440"/>
                  </a:lnTo>
                  <a:lnTo>
                    <a:pt x="1407083" y="911034"/>
                  </a:lnTo>
                  <a:lnTo>
                    <a:pt x="1443162" y="1142314"/>
                  </a:lnTo>
                  <a:lnTo>
                    <a:pt x="1479241" y="1229432"/>
                  </a:lnTo>
                  <a:lnTo>
                    <a:pt x="1515320" y="1393548"/>
                  </a:lnTo>
                  <a:lnTo>
                    <a:pt x="1551399" y="1584782"/>
                  </a:lnTo>
                  <a:lnTo>
                    <a:pt x="1587478" y="1562283"/>
                  </a:lnTo>
                  <a:lnTo>
                    <a:pt x="1623557" y="1789274"/>
                  </a:lnTo>
                  <a:lnTo>
                    <a:pt x="1659636" y="1374251"/>
                  </a:lnTo>
                  <a:lnTo>
                    <a:pt x="1695716" y="1313536"/>
                  </a:lnTo>
                  <a:lnTo>
                    <a:pt x="1731795" y="1044710"/>
                  </a:lnTo>
                  <a:lnTo>
                    <a:pt x="1767874" y="1050441"/>
                  </a:lnTo>
                  <a:lnTo>
                    <a:pt x="1803953" y="909134"/>
                  </a:lnTo>
                  <a:lnTo>
                    <a:pt x="1840032" y="966228"/>
                  </a:lnTo>
                  <a:lnTo>
                    <a:pt x="1876111" y="951221"/>
                  </a:lnTo>
                  <a:lnTo>
                    <a:pt x="1912190" y="928310"/>
                  </a:lnTo>
                  <a:lnTo>
                    <a:pt x="1948269" y="828453"/>
                  </a:lnTo>
                  <a:lnTo>
                    <a:pt x="1984348" y="705201"/>
                  </a:lnTo>
                  <a:lnTo>
                    <a:pt x="2020427" y="832683"/>
                  </a:lnTo>
                  <a:lnTo>
                    <a:pt x="2056506" y="629051"/>
                  </a:lnTo>
                  <a:lnTo>
                    <a:pt x="2092585" y="566957"/>
                  </a:lnTo>
                  <a:lnTo>
                    <a:pt x="2128664" y="290227"/>
                  </a:lnTo>
                  <a:lnTo>
                    <a:pt x="2164743" y="820414"/>
                  </a:lnTo>
                  <a:lnTo>
                    <a:pt x="2200822" y="889877"/>
                  </a:lnTo>
                  <a:lnTo>
                    <a:pt x="2236902" y="971055"/>
                  </a:lnTo>
                  <a:lnTo>
                    <a:pt x="2272981" y="839110"/>
                  </a:lnTo>
                  <a:lnTo>
                    <a:pt x="2309060" y="710833"/>
                  </a:lnTo>
                  <a:lnTo>
                    <a:pt x="2345139" y="677403"/>
                  </a:lnTo>
                  <a:lnTo>
                    <a:pt x="2381218" y="655195"/>
                  </a:lnTo>
                  <a:lnTo>
                    <a:pt x="2417297" y="573584"/>
                  </a:lnTo>
                  <a:lnTo>
                    <a:pt x="2453376" y="630610"/>
                  </a:lnTo>
                  <a:lnTo>
                    <a:pt x="2489455" y="805396"/>
                  </a:lnTo>
                  <a:lnTo>
                    <a:pt x="2525534" y="857775"/>
                  </a:lnTo>
                  <a:lnTo>
                    <a:pt x="2561613" y="1282593"/>
                  </a:lnTo>
                  <a:lnTo>
                    <a:pt x="2597692" y="957754"/>
                  </a:lnTo>
                  <a:lnTo>
                    <a:pt x="2633771" y="986615"/>
                  </a:lnTo>
                  <a:lnTo>
                    <a:pt x="2669850" y="1037990"/>
                  </a:lnTo>
                  <a:lnTo>
                    <a:pt x="2705929" y="1177021"/>
                  </a:lnTo>
                  <a:lnTo>
                    <a:pt x="2742008" y="1267391"/>
                  </a:lnTo>
                  <a:lnTo>
                    <a:pt x="2778087" y="1262627"/>
                  </a:lnTo>
                  <a:lnTo>
                    <a:pt x="2814167" y="1429465"/>
                  </a:lnTo>
                  <a:lnTo>
                    <a:pt x="2850246" y="1466458"/>
                  </a:lnTo>
                  <a:lnTo>
                    <a:pt x="2886325" y="1454483"/>
                  </a:lnTo>
                  <a:lnTo>
                    <a:pt x="2922404" y="1379839"/>
                  </a:lnTo>
                  <a:lnTo>
                    <a:pt x="2958483" y="1404818"/>
                  </a:lnTo>
                  <a:lnTo>
                    <a:pt x="2994562" y="1462087"/>
                  </a:lnTo>
                  <a:lnTo>
                    <a:pt x="3030641" y="1020868"/>
                  </a:lnTo>
                  <a:lnTo>
                    <a:pt x="3066720" y="944391"/>
                  </a:lnTo>
                  <a:lnTo>
                    <a:pt x="3102799" y="970573"/>
                  </a:lnTo>
                  <a:lnTo>
                    <a:pt x="3138878" y="949726"/>
                  </a:lnTo>
                  <a:lnTo>
                    <a:pt x="3174957" y="983249"/>
                  </a:lnTo>
                  <a:lnTo>
                    <a:pt x="3211036" y="1038802"/>
                  </a:lnTo>
                  <a:lnTo>
                    <a:pt x="3247115" y="929287"/>
                  </a:lnTo>
                  <a:lnTo>
                    <a:pt x="3283194" y="1006102"/>
                  </a:lnTo>
                  <a:lnTo>
                    <a:pt x="3319273" y="881754"/>
                  </a:lnTo>
                  <a:lnTo>
                    <a:pt x="3355353" y="903528"/>
                  </a:lnTo>
                  <a:lnTo>
                    <a:pt x="3391432" y="941206"/>
                  </a:lnTo>
                  <a:lnTo>
                    <a:pt x="3427511" y="925886"/>
                  </a:lnTo>
                  <a:lnTo>
                    <a:pt x="3463590" y="886659"/>
                  </a:lnTo>
                  <a:lnTo>
                    <a:pt x="3499669" y="880464"/>
                  </a:lnTo>
                  <a:lnTo>
                    <a:pt x="3535748" y="900807"/>
                  </a:lnTo>
                  <a:lnTo>
                    <a:pt x="3571827" y="990372"/>
                  </a:lnTo>
                  <a:lnTo>
                    <a:pt x="3607906" y="986043"/>
                  </a:lnTo>
                  <a:lnTo>
                    <a:pt x="3643985" y="1020671"/>
                  </a:lnTo>
                  <a:lnTo>
                    <a:pt x="3680064" y="1056508"/>
                  </a:lnTo>
                  <a:lnTo>
                    <a:pt x="3716143" y="1102397"/>
                  </a:lnTo>
                  <a:lnTo>
                    <a:pt x="3752222" y="1168093"/>
                  </a:lnTo>
                  <a:lnTo>
                    <a:pt x="3788301" y="1202513"/>
                  </a:lnTo>
                  <a:lnTo>
                    <a:pt x="3824380" y="1182022"/>
                  </a:lnTo>
                  <a:lnTo>
                    <a:pt x="3860459" y="1277377"/>
                  </a:lnTo>
                  <a:lnTo>
                    <a:pt x="3896539" y="1009797"/>
                  </a:lnTo>
                  <a:lnTo>
                    <a:pt x="3932618" y="1034402"/>
                  </a:lnTo>
                  <a:lnTo>
                    <a:pt x="3968697" y="1090543"/>
                  </a:lnTo>
                  <a:lnTo>
                    <a:pt x="4004776" y="975916"/>
                  </a:lnTo>
                  <a:lnTo>
                    <a:pt x="4040855" y="1066256"/>
                  </a:lnTo>
                  <a:lnTo>
                    <a:pt x="4076934" y="1062169"/>
                  </a:lnTo>
                  <a:lnTo>
                    <a:pt x="4113013" y="1076106"/>
                  </a:lnTo>
                  <a:lnTo>
                    <a:pt x="4149092" y="1069926"/>
                  </a:lnTo>
                  <a:lnTo>
                    <a:pt x="4185171" y="1021207"/>
                  </a:lnTo>
                  <a:lnTo>
                    <a:pt x="4221250" y="1099004"/>
                  </a:lnTo>
                  <a:lnTo>
                    <a:pt x="4257329" y="977499"/>
                  </a:lnTo>
                  <a:lnTo>
                    <a:pt x="4293408" y="957895"/>
                  </a:lnTo>
                  <a:lnTo>
                    <a:pt x="4329487" y="926762"/>
                  </a:lnTo>
                  <a:lnTo>
                    <a:pt x="4365566" y="919001"/>
                  </a:lnTo>
                  <a:lnTo>
                    <a:pt x="4401645" y="846973"/>
                  </a:lnTo>
                  <a:lnTo>
                    <a:pt x="4437724" y="901938"/>
                  </a:lnTo>
                  <a:lnTo>
                    <a:pt x="4473804" y="863528"/>
                  </a:lnTo>
                  <a:lnTo>
                    <a:pt x="4509883" y="866618"/>
                  </a:lnTo>
                  <a:lnTo>
                    <a:pt x="4545962" y="845354"/>
                  </a:lnTo>
                  <a:lnTo>
                    <a:pt x="4582041" y="762122"/>
                  </a:lnTo>
                  <a:lnTo>
                    <a:pt x="4618120" y="814795"/>
                  </a:lnTo>
                  <a:lnTo>
                    <a:pt x="4654199" y="748283"/>
                  </a:lnTo>
                  <a:lnTo>
                    <a:pt x="4690278" y="715403"/>
                  </a:lnTo>
                  <a:lnTo>
                    <a:pt x="4726357" y="653971"/>
                  </a:lnTo>
                  <a:lnTo>
                    <a:pt x="4762436" y="799779"/>
                  </a:lnTo>
                  <a:lnTo>
                    <a:pt x="4798515" y="725128"/>
                  </a:lnTo>
                  <a:lnTo>
                    <a:pt x="4834594" y="730342"/>
                  </a:lnTo>
                  <a:lnTo>
                    <a:pt x="4870673" y="706315"/>
                  </a:lnTo>
                  <a:lnTo>
                    <a:pt x="4906752" y="638891"/>
                  </a:lnTo>
                  <a:lnTo>
                    <a:pt x="4942831" y="577547"/>
                  </a:lnTo>
                  <a:lnTo>
                    <a:pt x="4978910" y="578704"/>
                  </a:lnTo>
                  <a:lnTo>
                    <a:pt x="5014990" y="604730"/>
                  </a:lnTo>
                  <a:lnTo>
                    <a:pt x="5051069" y="491036"/>
                  </a:lnTo>
                  <a:lnTo>
                    <a:pt x="5087148" y="459341"/>
                  </a:lnTo>
                  <a:lnTo>
                    <a:pt x="5123227" y="536519"/>
                  </a:lnTo>
                  <a:lnTo>
                    <a:pt x="5159306" y="566464"/>
                  </a:lnTo>
                  <a:lnTo>
                    <a:pt x="5195385" y="921459"/>
                  </a:lnTo>
                  <a:lnTo>
                    <a:pt x="5231464" y="1049956"/>
                  </a:lnTo>
                  <a:lnTo>
                    <a:pt x="5267543" y="900605"/>
                  </a:lnTo>
                  <a:lnTo>
                    <a:pt x="5303622" y="939827"/>
                  </a:lnTo>
                  <a:lnTo>
                    <a:pt x="5339701" y="937026"/>
                  </a:lnTo>
                  <a:lnTo>
                    <a:pt x="5375780" y="945928"/>
                  </a:lnTo>
                  <a:lnTo>
                    <a:pt x="5411859" y="1004770"/>
                  </a:lnTo>
                  <a:lnTo>
                    <a:pt x="5447938" y="928671"/>
                  </a:lnTo>
                  <a:lnTo>
                    <a:pt x="5484017" y="1018127"/>
                  </a:lnTo>
                  <a:lnTo>
                    <a:pt x="5520096" y="981281"/>
                  </a:lnTo>
                  <a:lnTo>
                    <a:pt x="5556175" y="1020826"/>
                  </a:lnTo>
                  <a:lnTo>
                    <a:pt x="5592255" y="999141"/>
                  </a:lnTo>
                  <a:lnTo>
                    <a:pt x="5628334" y="934201"/>
                  </a:lnTo>
                  <a:lnTo>
                    <a:pt x="5664413" y="918768"/>
                  </a:lnTo>
                  <a:lnTo>
                    <a:pt x="5700492" y="1040785"/>
                  </a:lnTo>
                  <a:lnTo>
                    <a:pt x="5736571" y="994474"/>
                  </a:lnTo>
                  <a:lnTo>
                    <a:pt x="5772650" y="985902"/>
                  </a:lnTo>
                  <a:lnTo>
                    <a:pt x="5808729" y="1031944"/>
                  </a:lnTo>
                  <a:lnTo>
                    <a:pt x="5844808" y="943471"/>
                  </a:lnTo>
                  <a:lnTo>
                    <a:pt x="5880887" y="1006311"/>
                  </a:lnTo>
                  <a:lnTo>
                    <a:pt x="5916966" y="957477"/>
                  </a:lnTo>
                  <a:lnTo>
                    <a:pt x="5953045" y="952133"/>
                  </a:lnTo>
                  <a:lnTo>
                    <a:pt x="5989124" y="972611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152442" y="2798577"/>
              <a:ext cx="5989124" cy="2743268"/>
            </a:xfrm>
            <a:custGeom>
              <a:avLst/>
              <a:pathLst>
                <a:path w="5989124" h="2743268">
                  <a:moveTo>
                    <a:pt x="0" y="1556214"/>
                  </a:moveTo>
                  <a:lnTo>
                    <a:pt x="36079" y="1686525"/>
                  </a:lnTo>
                  <a:lnTo>
                    <a:pt x="72158" y="1491026"/>
                  </a:lnTo>
                  <a:lnTo>
                    <a:pt x="108237" y="1075400"/>
                  </a:lnTo>
                  <a:lnTo>
                    <a:pt x="144316" y="984935"/>
                  </a:lnTo>
                  <a:lnTo>
                    <a:pt x="180395" y="1170447"/>
                  </a:lnTo>
                  <a:lnTo>
                    <a:pt x="216474" y="970900"/>
                  </a:lnTo>
                  <a:lnTo>
                    <a:pt x="252553" y="1006552"/>
                  </a:lnTo>
                  <a:lnTo>
                    <a:pt x="288632" y="932377"/>
                  </a:lnTo>
                  <a:lnTo>
                    <a:pt x="324711" y="784786"/>
                  </a:lnTo>
                  <a:lnTo>
                    <a:pt x="360790" y="738618"/>
                  </a:lnTo>
                  <a:lnTo>
                    <a:pt x="396869" y="989338"/>
                  </a:lnTo>
                  <a:lnTo>
                    <a:pt x="432948" y="1305270"/>
                  </a:lnTo>
                  <a:lnTo>
                    <a:pt x="469027" y="994211"/>
                  </a:lnTo>
                  <a:lnTo>
                    <a:pt x="505106" y="913357"/>
                  </a:lnTo>
                  <a:lnTo>
                    <a:pt x="541185" y="1119693"/>
                  </a:lnTo>
                  <a:lnTo>
                    <a:pt x="577265" y="1090697"/>
                  </a:lnTo>
                  <a:lnTo>
                    <a:pt x="613344" y="1478648"/>
                  </a:lnTo>
                  <a:lnTo>
                    <a:pt x="649423" y="1444927"/>
                  </a:lnTo>
                  <a:lnTo>
                    <a:pt x="685502" y="1306559"/>
                  </a:lnTo>
                  <a:lnTo>
                    <a:pt x="721581" y="1164377"/>
                  </a:lnTo>
                  <a:lnTo>
                    <a:pt x="757660" y="1143402"/>
                  </a:lnTo>
                  <a:lnTo>
                    <a:pt x="793739" y="1015045"/>
                  </a:lnTo>
                  <a:lnTo>
                    <a:pt x="829818" y="824085"/>
                  </a:lnTo>
                  <a:lnTo>
                    <a:pt x="865897" y="1715343"/>
                  </a:lnTo>
                  <a:lnTo>
                    <a:pt x="901976" y="1893058"/>
                  </a:lnTo>
                  <a:lnTo>
                    <a:pt x="938055" y="1508529"/>
                  </a:lnTo>
                  <a:lnTo>
                    <a:pt x="974134" y="1260693"/>
                  </a:lnTo>
                  <a:lnTo>
                    <a:pt x="1010213" y="1084419"/>
                  </a:lnTo>
                  <a:lnTo>
                    <a:pt x="1046292" y="438722"/>
                  </a:lnTo>
                  <a:lnTo>
                    <a:pt x="1082371" y="377693"/>
                  </a:lnTo>
                  <a:lnTo>
                    <a:pt x="1118451" y="682772"/>
                  </a:lnTo>
                  <a:lnTo>
                    <a:pt x="1154530" y="966047"/>
                  </a:lnTo>
                  <a:lnTo>
                    <a:pt x="1190609" y="935646"/>
                  </a:lnTo>
                  <a:lnTo>
                    <a:pt x="1226688" y="1628987"/>
                  </a:lnTo>
                  <a:lnTo>
                    <a:pt x="1262767" y="1418964"/>
                  </a:lnTo>
                  <a:lnTo>
                    <a:pt x="1298846" y="1099176"/>
                  </a:lnTo>
                  <a:lnTo>
                    <a:pt x="1334925" y="1218195"/>
                  </a:lnTo>
                  <a:lnTo>
                    <a:pt x="1371004" y="1595623"/>
                  </a:lnTo>
                  <a:lnTo>
                    <a:pt x="1407083" y="1787034"/>
                  </a:lnTo>
                  <a:lnTo>
                    <a:pt x="1443162" y="2280687"/>
                  </a:lnTo>
                  <a:lnTo>
                    <a:pt x="1479241" y="2350899"/>
                  </a:lnTo>
                  <a:lnTo>
                    <a:pt x="1515320" y="2477689"/>
                  </a:lnTo>
                  <a:lnTo>
                    <a:pt x="1551399" y="2332604"/>
                  </a:lnTo>
                  <a:lnTo>
                    <a:pt x="1587478" y="2104301"/>
                  </a:lnTo>
                  <a:lnTo>
                    <a:pt x="1623557" y="2221006"/>
                  </a:lnTo>
                  <a:lnTo>
                    <a:pt x="1659636" y="1510787"/>
                  </a:lnTo>
                  <a:lnTo>
                    <a:pt x="1695716" y="1373971"/>
                  </a:lnTo>
                  <a:lnTo>
                    <a:pt x="1731795" y="1755935"/>
                  </a:lnTo>
                  <a:lnTo>
                    <a:pt x="1767874" y="1367649"/>
                  </a:lnTo>
                  <a:lnTo>
                    <a:pt x="1803953" y="928754"/>
                  </a:lnTo>
                  <a:lnTo>
                    <a:pt x="1840032" y="1091969"/>
                  </a:lnTo>
                  <a:lnTo>
                    <a:pt x="1876111" y="1192367"/>
                  </a:lnTo>
                  <a:lnTo>
                    <a:pt x="1912190" y="1110289"/>
                  </a:lnTo>
                  <a:lnTo>
                    <a:pt x="1948269" y="838421"/>
                  </a:lnTo>
                  <a:lnTo>
                    <a:pt x="1984348" y="322939"/>
                  </a:lnTo>
                  <a:lnTo>
                    <a:pt x="2020427" y="451433"/>
                  </a:lnTo>
                  <a:lnTo>
                    <a:pt x="2056506" y="31319"/>
                  </a:lnTo>
                  <a:lnTo>
                    <a:pt x="2092585" y="68558"/>
                  </a:lnTo>
                  <a:lnTo>
                    <a:pt x="2128664" y="0"/>
                  </a:lnTo>
                  <a:lnTo>
                    <a:pt x="2164743" y="1163016"/>
                  </a:lnTo>
                  <a:lnTo>
                    <a:pt x="2200822" y="1378289"/>
                  </a:lnTo>
                  <a:lnTo>
                    <a:pt x="2236902" y="1338230"/>
                  </a:lnTo>
                  <a:lnTo>
                    <a:pt x="2272981" y="1184588"/>
                  </a:lnTo>
                  <a:lnTo>
                    <a:pt x="2309060" y="1062915"/>
                  </a:lnTo>
                  <a:lnTo>
                    <a:pt x="2345139" y="942783"/>
                  </a:lnTo>
                  <a:lnTo>
                    <a:pt x="2381218" y="856458"/>
                  </a:lnTo>
                  <a:lnTo>
                    <a:pt x="2417297" y="969883"/>
                  </a:lnTo>
                  <a:lnTo>
                    <a:pt x="2453376" y="1077484"/>
                  </a:lnTo>
                  <a:lnTo>
                    <a:pt x="2489455" y="1254226"/>
                  </a:lnTo>
                  <a:lnTo>
                    <a:pt x="2525534" y="1537567"/>
                  </a:lnTo>
                  <a:lnTo>
                    <a:pt x="2561613" y="1736007"/>
                  </a:lnTo>
                  <a:lnTo>
                    <a:pt x="2597692" y="1624697"/>
                  </a:lnTo>
                  <a:lnTo>
                    <a:pt x="2633771" y="1402274"/>
                  </a:lnTo>
                  <a:lnTo>
                    <a:pt x="2669850" y="1616197"/>
                  </a:lnTo>
                  <a:lnTo>
                    <a:pt x="2705929" y="1870075"/>
                  </a:lnTo>
                  <a:lnTo>
                    <a:pt x="2742008" y="2273104"/>
                  </a:lnTo>
                  <a:lnTo>
                    <a:pt x="2778087" y="2283751"/>
                  </a:lnTo>
                  <a:lnTo>
                    <a:pt x="2814167" y="2377056"/>
                  </a:lnTo>
                  <a:lnTo>
                    <a:pt x="2850246" y="2445477"/>
                  </a:lnTo>
                  <a:lnTo>
                    <a:pt x="2886325" y="2136766"/>
                  </a:lnTo>
                  <a:lnTo>
                    <a:pt x="2922404" y="2204867"/>
                  </a:lnTo>
                  <a:lnTo>
                    <a:pt x="2958483" y="2019717"/>
                  </a:lnTo>
                  <a:lnTo>
                    <a:pt x="2994562" y="1892461"/>
                  </a:lnTo>
                  <a:lnTo>
                    <a:pt x="3030641" y="1789159"/>
                  </a:lnTo>
                  <a:lnTo>
                    <a:pt x="3066720" y="1980078"/>
                  </a:lnTo>
                  <a:lnTo>
                    <a:pt x="3102799" y="1901681"/>
                  </a:lnTo>
                  <a:lnTo>
                    <a:pt x="3138878" y="1774835"/>
                  </a:lnTo>
                  <a:lnTo>
                    <a:pt x="3174957" y="1580161"/>
                  </a:lnTo>
                  <a:lnTo>
                    <a:pt x="3211036" y="1492364"/>
                  </a:lnTo>
                  <a:lnTo>
                    <a:pt x="3247115" y="1499629"/>
                  </a:lnTo>
                  <a:lnTo>
                    <a:pt x="3283194" y="1554262"/>
                  </a:lnTo>
                  <a:lnTo>
                    <a:pt x="3319273" y="1702172"/>
                  </a:lnTo>
                  <a:lnTo>
                    <a:pt x="3355353" y="1799824"/>
                  </a:lnTo>
                  <a:lnTo>
                    <a:pt x="3391432" y="1805533"/>
                  </a:lnTo>
                  <a:lnTo>
                    <a:pt x="3427511" y="1860119"/>
                  </a:lnTo>
                  <a:lnTo>
                    <a:pt x="3463590" y="1655771"/>
                  </a:lnTo>
                  <a:lnTo>
                    <a:pt x="3499669" y="1701629"/>
                  </a:lnTo>
                  <a:lnTo>
                    <a:pt x="3535748" y="1981504"/>
                  </a:lnTo>
                  <a:lnTo>
                    <a:pt x="3571827" y="2011932"/>
                  </a:lnTo>
                  <a:lnTo>
                    <a:pt x="3607906" y="1766174"/>
                  </a:lnTo>
                  <a:lnTo>
                    <a:pt x="3643985" y="2105820"/>
                  </a:lnTo>
                  <a:lnTo>
                    <a:pt x="3680064" y="2197416"/>
                  </a:lnTo>
                  <a:lnTo>
                    <a:pt x="3716143" y="2165957"/>
                  </a:lnTo>
                  <a:lnTo>
                    <a:pt x="3752222" y="2297014"/>
                  </a:lnTo>
                  <a:lnTo>
                    <a:pt x="3788301" y="2461983"/>
                  </a:lnTo>
                  <a:lnTo>
                    <a:pt x="3824380" y="2457881"/>
                  </a:lnTo>
                  <a:lnTo>
                    <a:pt x="3860459" y="2409706"/>
                  </a:lnTo>
                  <a:lnTo>
                    <a:pt x="3896539" y="1774085"/>
                  </a:lnTo>
                  <a:lnTo>
                    <a:pt x="3932618" y="1885714"/>
                  </a:lnTo>
                  <a:lnTo>
                    <a:pt x="3968697" y="1671743"/>
                  </a:lnTo>
                  <a:lnTo>
                    <a:pt x="4004776" y="1685845"/>
                  </a:lnTo>
                  <a:lnTo>
                    <a:pt x="4040855" y="1640599"/>
                  </a:lnTo>
                  <a:lnTo>
                    <a:pt x="4076934" y="1604533"/>
                  </a:lnTo>
                  <a:lnTo>
                    <a:pt x="4113013" y="1639735"/>
                  </a:lnTo>
                  <a:lnTo>
                    <a:pt x="4149092" y="1697393"/>
                  </a:lnTo>
                  <a:lnTo>
                    <a:pt x="4185171" y="1734255"/>
                  </a:lnTo>
                  <a:lnTo>
                    <a:pt x="4221250" y="1637216"/>
                  </a:lnTo>
                  <a:lnTo>
                    <a:pt x="4257329" y="1808707"/>
                  </a:lnTo>
                  <a:lnTo>
                    <a:pt x="4293408" y="1737040"/>
                  </a:lnTo>
                  <a:lnTo>
                    <a:pt x="4329487" y="1476532"/>
                  </a:lnTo>
                  <a:lnTo>
                    <a:pt x="4365566" y="1552972"/>
                  </a:lnTo>
                  <a:lnTo>
                    <a:pt x="4401645" y="1559404"/>
                  </a:lnTo>
                  <a:lnTo>
                    <a:pt x="4437724" y="1682777"/>
                  </a:lnTo>
                  <a:lnTo>
                    <a:pt x="4473804" y="1853161"/>
                  </a:lnTo>
                  <a:lnTo>
                    <a:pt x="4509883" y="1673933"/>
                  </a:lnTo>
                  <a:lnTo>
                    <a:pt x="4545962" y="1548689"/>
                  </a:lnTo>
                  <a:lnTo>
                    <a:pt x="4582041" y="1470362"/>
                  </a:lnTo>
                  <a:lnTo>
                    <a:pt x="4618120" y="1404538"/>
                  </a:lnTo>
                  <a:lnTo>
                    <a:pt x="4654199" y="1172522"/>
                  </a:lnTo>
                  <a:lnTo>
                    <a:pt x="4690278" y="975488"/>
                  </a:lnTo>
                  <a:lnTo>
                    <a:pt x="4726357" y="949129"/>
                  </a:lnTo>
                  <a:lnTo>
                    <a:pt x="4762436" y="1164746"/>
                  </a:lnTo>
                  <a:lnTo>
                    <a:pt x="4798515" y="891656"/>
                  </a:lnTo>
                  <a:lnTo>
                    <a:pt x="4834594" y="776835"/>
                  </a:lnTo>
                  <a:lnTo>
                    <a:pt x="4870673" y="481792"/>
                  </a:lnTo>
                  <a:lnTo>
                    <a:pt x="4906752" y="431727"/>
                  </a:lnTo>
                  <a:lnTo>
                    <a:pt x="4942831" y="371515"/>
                  </a:lnTo>
                  <a:lnTo>
                    <a:pt x="4978910" y="414474"/>
                  </a:lnTo>
                  <a:lnTo>
                    <a:pt x="5014990" y="336166"/>
                  </a:lnTo>
                  <a:lnTo>
                    <a:pt x="5051069" y="236822"/>
                  </a:lnTo>
                  <a:lnTo>
                    <a:pt x="5087148" y="259849"/>
                  </a:lnTo>
                  <a:lnTo>
                    <a:pt x="5123227" y="183844"/>
                  </a:lnTo>
                  <a:lnTo>
                    <a:pt x="5159306" y="179042"/>
                  </a:lnTo>
                  <a:lnTo>
                    <a:pt x="5195385" y="1907575"/>
                  </a:lnTo>
                  <a:lnTo>
                    <a:pt x="5231464" y="2083581"/>
                  </a:lnTo>
                  <a:lnTo>
                    <a:pt x="5267543" y="2023021"/>
                  </a:lnTo>
                  <a:lnTo>
                    <a:pt x="5303622" y="2258517"/>
                  </a:lnTo>
                  <a:lnTo>
                    <a:pt x="5339701" y="2398296"/>
                  </a:lnTo>
                  <a:lnTo>
                    <a:pt x="5375780" y="2551377"/>
                  </a:lnTo>
                  <a:lnTo>
                    <a:pt x="5411859" y="2403046"/>
                  </a:lnTo>
                  <a:lnTo>
                    <a:pt x="5447938" y="2583961"/>
                  </a:lnTo>
                  <a:lnTo>
                    <a:pt x="5484017" y="2714106"/>
                  </a:lnTo>
                  <a:lnTo>
                    <a:pt x="5520096" y="2654434"/>
                  </a:lnTo>
                  <a:lnTo>
                    <a:pt x="5556175" y="2743268"/>
                  </a:lnTo>
                  <a:lnTo>
                    <a:pt x="5592255" y="2724811"/>
                  </a:lnTo>
                  <a:lnTo>
                    <a:pt x="5628334" y="1533445"/>
                  </a:lnTo>
                  <a:lnTo>
                    <a:pt x="5664413" y="1517004"/>
                  </a:lnTo>
                  <a:lnTo>
                    <a:pt x="5700492" y="1659232"/>
                  </a:lnTo>
                  <a:lnTo>
                    <a:pt x="5736571" y="1529571"/>
                  </a:lnTo>
                  <a:lnTo>
                    <a:pt x="5772650" y="1326349"/>
                  </a:lnTo>
                  <a:lnTo>
                    <a:pt x="5808729" y="1176438"/>
                  </a:lnTo>
                  <a:lnTo>
                    <a:pt x="5844808" y="1342801"/>
                  </a:lnTo>
                  <a:lnTo>
                    <a:pt x="5880887" y="1350848"/>
                  </a:lnTo>
                  <a:lnTo>
                    <a:pt x="5916966" y="1363929"/>
                  </a:lnTo>
                  <a:lnTo>
                    <a:pt x="5953045" y="1361231"/>
                  </a:lnTo>
                  <a:lnTo>
                    <a:pt x="5989124" y="132704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2986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690983" y="5378819"/>
              <a:ext cx="99372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728200" y="438718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728200" y="339827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728200" y="2408335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4" name="pl14"/>
            <p:cNvSpPr/>
            <p:nvPr/>
          </p:nvSpPr>
          <p:spPr>
            <a:xfrm>
              <a:off x="818191" y="5419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18191" y="44288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18191" y="34386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18191" y="24483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2986" y="5726229"/>
              <a:ext cx="6588037" cy="0"/>
            </a:xfrm>
            <a:custGeom>
              <a:avLst/>
              <a:pathLst>
                <a:path w="6588037" h="0">
                  <a:moveTo>
                    <a:pt x="0" y="0"/>
                  </a:moveTo>
                  <a:lnTo>
                    <a:pt x="658803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84815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012902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17764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2723847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888591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7053335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991786" y="5925536"/>
              <a:ext cx="310436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330472" y="3646338"/>
              <a:ext cx="489291" cy="1033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Inflation</a:t>
              </a:r>
            </a:p>
          </p:txBody>
        </p:sp>
        <p:sp>
          <p:nvSpPr>
            <p:cNvPr id="27" name="rc27"/>
            <p:cNvSpPr/>
            <p:nvPr/>
          </p:nvSpPr>
          <p:spPr>
            <a:xfrm>
              <a:off x="7580201" y="3199741"/>
              <a:ext cx="1037009" cy="9965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7649790" y="3282393"/>
              <a:ext cx="38049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colour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7649790" y="346831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671736" y="357804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671736" y="357804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671736" y="357804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649790" y="3687775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671736" y="379750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671736" y="379750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671736" y="379750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649790" y="3907231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671736" y="401695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671736" y="401695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671736" y="401695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7938835" y="3535319"/>
              <a:ext cx="60878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CPI Inflation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938835" y="3754775"/>
              <a:ext cx="60245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Flexible CPI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938835" y="3952075"/>
              <a:ext cx="51541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Sticky CPI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2022-12-15T05:03:43Z</dcterms:modified>
  <cp:category/>
</cp:coreProperties>
</file>