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84142168111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5769" y="1669789"/>
              <a:ext cx="6631584" cy="405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537031" y="4353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378628" y="42832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537959" y="42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69032" y="4195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934062" y="40972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863915" y="4200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920503" y="41109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870833" y="4113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2703" y="4185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57700" y="41378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294594" y="4131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89955" y="4126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151896" y="41358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79795" y="41782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140221" y="422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48184" y="4295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57614" y="4272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443370" y="4298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335610" y="42615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77633" y="43545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629688" y="4349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14228" y="4447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596683" y="4373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78876" y="4364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52778" y="43423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48496" y="4282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96009" y="44090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539366" y="4288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37625" y="41532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55255" y="40010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663949" y="3905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16822" y="3811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518127" y="3683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21401" y="34975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28824" y="33917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340218" y="31955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56653" y="28832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262251" y="2739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742097" y="25432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688833" y="2353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364019" y="22809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362708" y="22921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226741" y="2317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96631" y="2282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87615" y="23603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462391" y="23858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274238" y="2455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720018" y="2324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26915" y="2237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67156" y="2238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90554" y="22577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31120" y="22957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06658" y="2291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382488" y="2365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81028" y="23642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01692" y="2248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96264" y="231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91939" y="2317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18575" y="22333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54981" y="22950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41519" y="23342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33751" y="2358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58536" y="2285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538751" y="22399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70582" y="21493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47789" y="20644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510425" y="1948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21091" y="19363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941746" y="1860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793793" y="18293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68281" y="19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827198" y="1910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52213" y="1985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738989" y="2104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323310" y="2082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70887" y="21530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844885" y="2127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12152" y="2242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894890" y="2322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02879" y="23030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09268" y="23158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071340" y="23132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56759" y="2305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50053" y="21639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137205" y="2321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169985" y="22983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843849" y="2370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50789" y="2396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263420" y="2439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156702" y="24111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103089" y="2431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80318" y="269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98014" y="28082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592920" y="2749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500921" y="28141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458117" y="3083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290327" y="31686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182296" y="3282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370150" y="3360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082481" y="3492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43334" y="3590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213726" y="36488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00293" y="3756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899096" y="3728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79522" y="37968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17040" y="39538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333627" y="39478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139940" y="40568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903104" y="40765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909139" y="41320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23058" y="3972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995401" y="40487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74948" y="4046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85109" y="42094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924957" y="4218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849737" y="43780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832830" y="44401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58849" y="44525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78015" y="44359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76683" y="44485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59506" y="44515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297716" y="44984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159296" y="44925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124163" y="44809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00909" y="4557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72466" y="4480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85135" y="4576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21324" y="4584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09050" y="4676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40566" y="46441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24811" y="4728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330686" y="47505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773044" y="48158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84238" y="481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085215" y="48886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228129" y="4983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986778" y="5014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03034" y="50468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266101" y="50272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327859" y="50995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350539" y="5030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402948" y="5010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304056" y="50244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31519" y="5106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9262" y="51201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897516" y="50899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856138" y="51229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840778" y="5253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842890" y="52752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921507" y="523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080070" y="5171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830720" y="5207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861817" y="520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785640" y="52638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630447" y="53487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370026" y="53119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13563" y="5441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11618" y="5408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580063" y="5406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94144" y="5330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505164" y="54283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617204" y="53524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81578" y="539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244499" y="5479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104003" y="54122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104675" y="55170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930248" y="533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849150" y="2515992"/>
              <a:ext cx="4273803" cy="2256670"/>
            </a:xfrm>
            <a:custGeom>
              <a:avLst/>
              <a:pathLst>
                <a:path w="4273803" h="2256670">
                  <a:moveTo>
                    <a:pt x="0" y="2256670"/>
                  </a:moveTo>
                  <a:lnTo>
                    <a:pt x="54098" y="2228105"/>
                  </a:lnTo>
                  <a:lnTo>
                    <a:pt x="108197" y="2199539"/>
                  </a:lnTo>
                  <a:lnTo>
                    <a:pt x="162296" y="2170974"/>
                  </a:lnTo>
                  <a:lnTo>
                    <a:pt x="216395" y="2142409"/>
                  </a:lnTo>
                  <a:lnTo>
                    <a:pt x="270493" y="2113843"/>
                  </a:lnTo>
                  <a:lnTo>
                    <a:pt x="324592" y="2085278"/>
                  </a:lnTo>
                  <a:lnTo>
                    <a:pt x="378691" y="2056712"/>
                  </a:lnTo>
                  <a:lnTo>
                    <a:pt x="432790" y="2028147"/>
                  </a:lnTo>
                  <a:lnTo>
                    <a:pt x="486889" y="1999581"/>
                  </a:lnTo>
                  <a:lnTo>
                    <a:pt x="540987" y="1971016"/>
                  </a:lnTo>
                  <a:lnTo>
                    <a:pt x="595086" y="1942450"/>
                  </a:lnTo>
                  <a:lnTo>
                    <a:pt x="649185" y="1913885"/>
                  </a:lnTo>
                  <a:lnTo>
                    <a:pt x="703284" y="1885319"/>
                  </a:lnTo>
                  <a:lnTo>
                    <a:pt x="757382" y="1856754"/>
                  </a:lnTo>
                  <a:lnTo>
                    <a:pt x="811481" y="1828189"/>
                  </a:lnTo>
                  <a:lnTo>
                    <a:pt x="865580" y="1799623"/>
                  </a:lnTo>
                  <a:lnTo>
                    <a:pt x="919679" y="1771058"/>
                  </a:lnTo>
                  <a:lnTo>
                    <a:pt x="973778" y="1742492"/>
                  </a:lnTo>
                  <a:lnTo>
                    <a:pt x="1027876" y="1713927"/>
                  </a:lnTo>
                  <a:lnTo>
                    <a:pt x="1081975" y="1685361"/>
                  </a:lnTo>
                  <a:lnTo>
                    <a:pt x="1136074" y="1656796"/>
                  </a:lnTo>
                  <a:lnTo>
                    <a:pt x="1190173" y="1628230"/>
                  </a:lnTo>
                  <a:lnTo>
                    <a:pt x="1244271" y="1599665"/>
                  </a:lnTo>
                  <a:lnTo>
                    <a:pt x="1298370" y="1571099"/>
                  </a:lnTo>
                  <a:lnTo>
                    <a:pt x="1352469" y="1542534"/>
                  </a:lnTo>
                  <a:lnTo>
                    <a:pt x="1406568" y="1513969"/>
                  </a:lnTo>
                  <a:lnTo>
                    <a:pt x="1460667" y="1485403"/>
                  </a:lnTo>
                  <a:lnTo>
                    <a:pt x="1514765" y="1456838"/>
                  </a:lnTo>
                  <a:lnTo>
                    <a:pt x="1568864" y="1428272"/>
                  </a:lnTo>
                  <a:lnTo>
                    <a:pt x="1622963" y="1399707"/>
                  </a:lnTo>
                  <a:lnTo>
                    <a:pt x="1677062" y="1371141"/>
                  </a:lnTo>
                  <a:lnTo>
                    <a:pt x="1731160" y="1342576"/>
                  </a:lnTo>
                  <a:lnTo>
                    <a:pt x="1785259" y="1314010"/>
                  </a:lnTo>
                  <a:lnTo>
                    <a:pt x="1839358" y="1285445"/>
                  </a:lnTo>
                  <a:lnTo>
                    <a:pt x="1893457" y="1256879"/>
                  </a:lnTo>
                  <a:lnTo>
                    <a:pt x="1947556" y="1228314"/>
                  </a:lnTo>
                  <a:lnTo>
                    <a:pt x="2001654" y="1199749"/>
                  </a:lnTo>
                  <a:lnTo>
                    <a:pt x="2055753" y="1171183"/>
                  </a:lnTo>
                  <a:lnTo>
                    <a:pt x="2109852" y="1142618"/>
                  </a:lnTo>
                  <a:lnTo>
                    <a:pt x="2163951" y="1114052"/>
                  </a:lnTo>
                  <a:lnTo>
                    <a:pt x="2218049" y="1085487"/>
                  </a:lnTo>
                  <a:lnTo>
                    <a:pt x="2272148" y="1056921"/>
                  </a:lnTo>
                  <a:lnTo>
                    <a:pt x="2326247" y="1028356"/>
                  </a:lnTo>
                  <a:lnTo>
                    <a:pt x="2380346" y="999790"/>
                  </a:lnTo>
                  <a:lnTo>
                    <a:pt x="2434445" y="971225"/>
                  </a:lnTo>
                  <a:lnTo>
                    <a:pt x="2488543" y="942659"/>
                  </a:lnTo>
                  <a:lnTo>
                    <a:pt x="2542642" y="914094"/>
                  </a:lnTo>
                  <a:lnTo>
                    <a:pt x="2596741" y="885529"/>
                  </a:lnTo>
                  <a:lnTo>
                    <a:pt x="2650840" y="856963"/>
                  </a:lnTo>
                  <a:lnTo>
                    <a:pt x="2704938" y="828398"/>
                  </a:lnTo>
                  <a:lnTo>
                    <a:pt x="2759037" y="799832"/>
                  </a:lnTo>
                  <a:lnTo>
                    <a:pt x="2813136" y="771267"/>
                  </a:lnTo>
                  <a:lnTo>
                    <a:pt x="2867235" y="742701"/>
                  </a:lnTo>
                  <a:lnTo>
                    <a:pt x="2921334" y="714136"/>
                  </a:lnTo>
                  <a:lnTo>
                    <a:pt x="2975432" y="685570"/>
                  </a:lnTo>
                  <a:lnTo>
                    <a:pt x="3029531" y="657005"/>
                  </a:lnTo>
                  <a:lnTo>
                    <a:pt x="3083630" y="628439"/>
                  </a:lnTo>
                  <a:lnTo>
                    <a:pt x="3137729" y="599874"/>
                  </a:lnTo>
                  <a:lnTo>
                    <a:pt x="3191827" y="571309"/>
                  </a:lnTo>
                  <a:lnTo>
                    <a:pt x="3245926" y="542743"/>
                  </a:lnTo>
                  <a:lnTo>
                    <a:pt x="3300025" y="514178"/>
                  </a:lnTo>
                  <a:lnTo>
                    <a:pt x="3354124" y="485612"/>
                  </a:lnTo>
                  <a:lnTo>
                    <a:pt x="3408223" y="457047"/>
                  </a:lnTo>
                  <a:lnTo>
                    <a:pt x="3462321" y="428481"/>
                  </a:lnTo>
                  <a:lnTo>
                    <a:pt x="3516420" y="399916"/>
                  </a:lnTo>
                  <a:lnTo>
                    <a:pt x="3570519" y="371350"/>
                  </a:lnTo>
                  <a:lnTo>
                    <a:pt x="3624618" y="342785"/>
                  </a:lnTo>
                  <a:lnTo>
                    <a:pt x="3678716" y="314219"/>
                  </a:lnTo>
                  <a:lnTo>
                    <a:pt x="3732815" y="285654"/>
                  </a:lnTo>
                  <a:lnTo>
                    <a:pt x="3786914" y="257089"/>
                  </a:lnTo>
                  <a:lnTo>
                    <a:pt x="3841013" y="228523"/>
                  </a:lnTo>
                  <a:lnTo>
                    <a:pt x="3895112" y="199958"/>
                  </a:lnTo>
                  <a:lnTo>
                    <a:pt x="3949210" y="171392"/>
                  </a:lnTo>
                  <a:lnTo>
                    <a:pt x="4003309" y="142827"/>
                  </a:lnTo>
                  <a:lnTo>
                    <a:pt x="4057408" y="114261"/>
                  </a:lnTo>
                  <a:lnTo>
                    <a:pt x="4111507" y="85696"/>
                  </a:lnTo>
                  <a:lnTo>
                    <a:pt x="4165605" y="57130"/>
                  </a:lnTo>
                  <a:lnTo>
                    <a:pt x="4219704" y="28565"/>
                  </a:lnTo>
                  <a:lnTo>
                    <a:pt x="4273803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967832" y="43708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834509" y="4248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752704" y="41778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994171" y="41896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995838" y="4149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79788" y="42204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392907" y="4131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495639" y="41158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13675" y="4189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73734" y="41161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654949" y="41550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62549" y="41224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999077" y="41150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124917" y="41819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336868" y="42045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199542" y="42832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210940" y="42496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038278" y="42899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850101" y="42679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978336" y="4366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154692" y="43780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195232" y="44556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91705" y="43226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284451" y="4354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900039" y="43403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059581" y="43059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095464" y="44129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27633" y="42995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554687" y="41285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781428" y="40029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052371" y="38747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182544" y="3825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118946" y="36447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416975" y="3507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671764" y="33598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721052" y="32262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206799" y="29080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66418" y="27475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012372" y="2525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933227" y="23906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556602" y="23097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414688" y="22776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147426" y="22876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836003" y="23306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872601" y="23916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502935" y="23758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178847" y="24559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277739" y="22986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715559" y="22256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706179" y="22125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936353" y="2261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843335" y="23270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867796" y="2284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905104" y="23971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067716" y="23862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268486" y="22585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060842" y="23230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392498" y="23217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493623" y="22385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944276" y="23193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080842" y="2295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967689" y="23776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835512" y="23346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050371" y="22247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259273" y="2180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313708" y="2101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349891" y="19002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482806" y="19058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389920" y="18501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105304" y="18457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019992" y="1906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328111" y="19299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857181" y="2014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810156" y="20815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726484" y="2101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500078" y="2125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352857" y="21848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360633" y="22368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088953" y="23178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028683" y="22985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048172" y="23065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169756" y="23037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129093" y="23065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035781" y="21367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754345" y="22820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878902" y="23219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836251" y="2412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70204" y="23581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815626" y="24484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725159" y="23978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903526" y="24624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778390" y="26713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980907" y="28631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945476" y="27377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884093" y="28379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909033" y="30601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972941" y="31586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983013" y="32976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949888" y="33871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804009" y="35414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811107" y="35974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754664" y="36951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696318" y="37322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621592" y="37473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514615" y="38299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58527" y="39934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91910" y="39666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336615" y="40453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772398" y="40605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732343" y="41104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640897" y="39707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827562" y="40308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680458" y="40461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687097" y="41795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664394" y="41844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674490" y="43530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753806" y="44456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627097" y="44054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824977" y="44263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56934" y="44450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907634" y="44532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920257" y="44935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037584" y="45292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948083" y="44864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010584" y="46062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005572" y="45241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040184" y="46045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175768" y="45971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089956" y="46302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198326" y="46708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251822" y="47354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351889" y="47495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14431" y="48174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236030" y="48146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227518" y="48736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266622" y="49812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76428" y="5037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476371" y="50244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474504" y="50597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432109" y="51229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617232" y="50102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668897" y="50416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543204" y="50390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494429" y="51386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916287" y="51370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706995" y="50846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950208" y="5098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886351" y="52476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890899" y="52807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876395" y="52388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780562" y="51853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904518" y="51717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758826" y="51616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818854" y="52864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754434" y="53665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789771" y="53617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895524" y="54310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920644" y="5385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721910" y="53865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797329" y="53435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811328" y="54000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36340" y="53530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880408" y="54068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778054" y="54719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857611" y="54064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866329" y="55123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832981" y="53489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1527767" y="2804301"/>
              <a:ext cx="2914014" cy="1853664"/>
            </a:xfrm>
            <a:custGeom>
              <a:avLst/>
              <a:pathLst>
                <a:path w="2914014" h="1853664">
                  <a:moveTo>
                    <a:pt x="0" y="0"/>
                  </a:moveTo>
                  <a:lnTo>
                    <a:pt x="36886" y="23464"/>
                  </a:lnTo>
                  <a:lnTo>
                    <a:pt x="73772" y="46928"/>
                  </a:lnTo>
                  <a:lnTo>
                    <a:pt x="110658" y="70392"/>
                  </a:lnTo>
                  <a:lnTo>
                    <a:pt x="147545" y="93856"/>
                  </a:lnTo>
                  <a:lnTo>
                    <a:pt x="184431" y="117320"/>
                  </a:lnTo>
                  <a:lnTo>
                    <a:pt x="221317" y="140784"/>
                  </a:lnTo>
                  <a:lnTo>
                    <a:pt x="258203" y="164248"/>
                  </a:lnTo>
                  <a:lnTo>
                    <a:pt x="295090" y="187712"/>
                  </a:lnTo>
                  <a:lnTo>
                    <a:pt x="331976" y="211176"/>
                  </a:lnTo>
                  <a:lnTo>
                    <a:pt x="368862" y="234641"/>
                  </a:lnTo>
                  <a:lnTo>
                    <a:pt x="405748" y="258105"/>
                  </a:lnTo>
                  <a:lnTo>
                    <a:pt x="442635" y="281569"/>
                  </a:lnTo>
                  <a:lnTo>
                    <a:pt x="479521" y="305033"/>
                  </a:lnTo>
                  <a:lnTo>
                    <a:pt x="516407" y="328497"/>
                  </a:lnTo>
                  <a:lnTo>
                    <a:pt x="553293" y="351961"/>
                  </a:lnTo>
                  <a:lnTo>
                    <a:pt x="590180" y="375425"/>
                  </a:lnTo>
                  <a:lnTo>
                    <a:pt x="627066" y="398889"/>
                  </a:lnTo>
                  <a:lnTo>
                    <a:pt x="663952" y="422353"/>
                  </a:lnTo>
                  <a:lnTo>
                    <a:pt x="700838" y="445817"/>
                  </a:lnTo>
                  <a:lnTo>
                    <a:pt x="737725" y="469282"/>
                  </a:lnTo>
                  <a:lnTo>
                    <a:pt x="774611" y="492746"/>
                  </a:lnTo>
                  <a:lnTo>
                    <a:pt x="811497" y="516210"/>
                  </a:lnTo>
                  <a:lnTo>
                    <a:pt x="848383" y="539674"/>
                  </a:lnTo>
                  <a:lnTo>
                    <a:pt x="885270" y="563138"/>
                  </a:lnTo>
                  <a:lnTo>
                    <a:pt x="922156" y="586602"/>
                  </a:lnTo>
                  <a:lnTo>
                    <a:pt x="959042" y="610066"/>
                  </a:lnTo>
                  <a:lnTo>
                    <a:pt x="995928" y="633530"/>
                  </a:lnTo>
                  <a:lnTo>
                    <a:pt x="1032815" y="656994"/>
                  </a:lnTo>
                  <a:lnTo>
                    <a:pt x="1069701" y="680458"/>
                  </a:lnTo>
                  <a:lnTo>
                    <a:pt x="1106587" y="703923"/>
                  </a:lnTo>
                  <a:lnTo>
                    <a:pt x="1143473" y="727387"/>
                  </a:lnTo>
                  <a:lnTo>
                    <a:pt x="1180360" y="750851"/>
                  </a:lnTo>
                  <a:lnTo>
                    <a:pt x="1217246" y="774315"/>
                  </a:lnTo>
                  <a:lnTo>
                    <a:pt x="1254132" y="797779"/>
                  </a:lnTo>
                  <a:lnTo>
                    <a:pt x="1291018" y="821243"/>
                  </a:lnTo>
                  <a:lnTo>
                    <a:pt x="1327905" y="844707"/>
                  </a:lnTo>
                  <a:lnTo>
                    <a:pt x="1364791" y="868171"/>
                  </a:lnTo>
                  <a:lnTo>
                    <a:pt x="1401677" y="891635"/>
                  </a:lnTo>
                  <a:lnTo>
                    <a:pt x="1438563" y="915100"/>
                  </a:lnTo>
                  <a:lnTo>
                    <a:pt x="1475450" y="938564"/>
                  </a:lnTo>
                  <a:lnTo>
                    <a:pt x="1512336" y="962028"/>
                  </a:lnTo>
                  <a:lnTo>
                    <a:pt x="1549222" y="985492"/>
                  </a:lnTo>
                  <a:lnTo>
                    <a:pt x="1586109" y="1008956"/>
                  </a:lnTo>
                  <a:lnTo>
                    <a:pt x="1622995" y="1032420"/>
                  </a:lnTo>
                  <a:lnTo>
                    <a:pt x="1659881" y="1055884"/>
                  </a:lnTo>
                  <a:lnTo>
                    <a:pt x="1696767" y="1079348"/>
                  </a:lnTo>
                  <a:lnTo>
                    <a:pt x="1733654" y="1102812"/>
                  </a:lnTo>
                  <a:lnTo>
                    <a:pt x="1770540" y="1126276"/>
                  </a:lnTo>
                  <a:lnTo>
                    <a:pt x="1807426" y="1149741"/>
                  </a:lnTo>
                  <a:lnTo>
                    <a:pt x="1844312" y="1173205"/>
                  </a:lnTo>
                  <a:lnTo>
                    <a:pt x="1881199" y="1196669"/>
                  </a:lnTo>
                  <a:lnTo>
                    <a:pt x="1918085" y="1220133"/>
                  </a:lnTo>
                  <a:lnTo>
                    <a:pt x="1954971" y="1243597"/>
                  </a:lnTo>
                  <a:lnTo>
                    <a:pt x="1991857" y="1267061"/>
                  </a:lnTo>
                  <a:lnTo>
                    <a:pt x="2028744" y="1290525"/>
                  </a:lnTo>
                  <a:lnTo>
                    <a:pt x="2065630" y="1313989"/>
                  </a:lnTo>
                  <a:lnTo>
                    <a:pt x="2102516" y="1337453"/>
                  </a:lnTo>
                  <a:lnTo>
                    <a:pt x="2139402" y="1360917"/>
                  </a:lnTo>
                  <a:lnTo>
                    <a:pt x="2176289" y="1384382"/>
                  </a:lnTo>
                  <a:lnTo>
                    <a:pt x="2213175" y="1407846"/>
                  </a:lnTo>
                  <a:lnTo>
                    <a:pt x="2250061" y="1431310"/>
                  </a:lnTo>
                  <a:lnTo>
                    <a:pt x="2286947" y="1454774"/>
                  </a:lnTo>
                  <a:lnTo>
                    <a:pt x="2323834" y="1478238"/>
                  </a:lnTo>
                  <a:lnTo>
                    <a:pt x="2360720" y="1501702"/>
                  </a:lnTo>
                  <a:lnTo>
                    <a:pt x="2397606" y="1525166"/>
                  </a:lnTo>
                  <a:lnTo>
                    <a:pt x="2434492" y="1548630"/>
                  </a:lnTo>
                  <a:lnTo>
                    <a:pt x="2471379" y="1572094"/>
                  </a:lnTo>
                  <a:lnTo>
                    <a:pt x="2508265" y="1595559"/>
                  </a:lnTo>
                  <a:lnTo>
                    <a:pt x="2545151" y="1619023"/>
                  </a:lnTo>
                  <a:lnTo>
                    <a:pt x="2582037" y="1642487"/>
                  </a:lnTo>
                  <a:lnTo>
                    <a:pt x="2618924" y="1665951"/>
                  </a:lnTo>
                  <a:lnTo>
                    <a:pt x="2655810" y="1689415"/>
                  </a:lnTo>
                  <a:lnTo>
                    <a:pt x="2692696" y="1712879"/>
                  </a:lnTo>
                  <a:lnTo>
                    <a:pt x="2729582" y="1736343"/>
                  </a:lnTo>
                  <a:lnTo>
                    <a:pt x="2766469" y="1759807"/>
                  </a:lnTo>
                  <a:lnTo>
                    <a:pt x="2803355" y="1783271"/>
                  </a:lnTo>
                  <a:lnTo>
                    <a:pt x="2840241" y="1806735"/>
                  </a:lnTo>
                  <a:lnTo>
                    <a:pt x="2877127" y="1830200"/>
                  </a:lnTo>
                  <a:lnTo>
                    <a:pt x="2914014" y="1853664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25707" y="43489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813460" y="42738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131800" y="41909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808806" y="41971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956199" y="41330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654025" y="42166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978924" y="41067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920662" y="41373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041566" y="42183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282050" y="41300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357301" y="40969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949021" y="41295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434395" y="41472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941126" y="4195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072803" y="41830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736463" y="4264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783683" y="42645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151860" y="42775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206702" y="42543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432220" y="43732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663742" y="4371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697858" y="4458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906875" y="43577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218125" y="43609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766355" y="4327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476999" y="4283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103361" y="44555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506901" y="4272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793878" y="4112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845409" y="3999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945122" y="3879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448308" y="38302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986620" y="36836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036401" y="3514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906869" y="33864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249117" y="3218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770078" y="29183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576082" y="27611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61638" y="25369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649651" y="24022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1845784" y="23256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731472" y="23198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1524692" y="23245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761093" y="23131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133132" y="2398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1942967" y="2365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099767" y="24642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322595" y="22992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700406" y="22505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332749" y="22464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047575" y="22334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781578" y="2331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618196" y="230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751879" y="2388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194400" y="23671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034176" y="22386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824732" y="23073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508959" y="22969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448189" y="22140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560069" y="23099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665816" y="22798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315198" y="23881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380429" y="23348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630847" y="22114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828982" y="21641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024613" y="2079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165329" y="19512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980404" y="1920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805347" y="18653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517334" y="18587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055938" y="19370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732589" y="19030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914188" y="20037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276562" y="21102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927693" y="20951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514495" y="21363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858184" y="21334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1840814" y="22107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688662" y="22891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577544" y="23192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079999" y="23347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1969264" y="2314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270734" y="23041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477786" y="21464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646433" y="2292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335164" y="23344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462802" y="2391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669431" y="24116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986829" y="24694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129547" y="23996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117905" y="24446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028818" y="2668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787714" y="28076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629110" y="27761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619457" y="28302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530588" y="30715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863656" y="31696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788828" y="32781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332770" y="33735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283641" y="3516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683843" y="35711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130481" y="36769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1981546" y="37759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032822" y="37744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1819230" y="38184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1550523" y="40029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1557104" y="39719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1635406" y="40799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671015" y="403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489055" y="40972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837645" y="39463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814473" y="40543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888230" y="40646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946993" y="42003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889431" y="41719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795673" y="43410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735857" y="4422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893499" y="44444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614439" y="44043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731133" y="44013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155298" y="44464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030739" y="44878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020563" y="44920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819387" y="44847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541821" y="4601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834039" y="45258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38050" y="45599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165562" y="4585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272668" y="46281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650396" y="46601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971346" y="47032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014291" y="47467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663208" y="48230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108063" y="48006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294771" y="4856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775490" y="49861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857017" y="50428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955104" y="50496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885051" y="50157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012809" y="50891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174277" y="50204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136917" y="5038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260848" y="50221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268590" y="51343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53623" y="50900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2166919" y="51347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65248" y="51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881950" y="52813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1654212" y="52821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1404985" y="52321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1646389" y="51603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1351770" y="51747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140002" y="51662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1237140" y="52379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1092445" y="53424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1122204" y="53371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062787" y="54210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089480" y="5419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857928" y="54352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069101" y="53285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399946" y="54419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644029" y="53581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373189" y="54041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359975" y="54650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338852" y="54067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343367" y="54688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398605" y="5351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1117204" y="3632628"/>
              <a:ext cx="4467690" cy="214264"/>
            </a:xfrm>
            <a:custGeom>
              <a:avLst/>
              <a:pathLst>
                <a:path w="4467690" h="214264">
                  <a:moveTo>
                    <a:pt x="0" y="0"/>
                  </a:moveTo>
                  <a:lnTo>
                    <a:pt x="56553" y="2712"/>
                  </a:lnTo>
                  <a:lnTo>
                    <a:pt x="113106" y="5424"/>
                  </a:lnTo>
                  <a:lnTo>
                    <a:pt x="169659" y="8136"/>
                  </a:lnTo>
                  <a:lnTo>
                    <a:pt x="226212" y="10848"/>
                  </a:lnTo>
                  <a:lnTo>
                    <a:pt x="282765" y="13561"/>
                  </a:lnTo>
                  <a:lnTo>
                    <a:pt x="339318" y="16273"/>
                  </a:lnTo>
                  <a:lnTo>
                    <a:pt x="395871" y="18985"/>
                  </a:lnTo>
                  <a:lnTo>
                    <a:pt x="452424" y="21697"/>
                  </a:lnTo>
                  <a:lnTo>
                    <a:pt x="508977" y="24409"/>
                  </a:lnTo>
                  <a:lnTo>
                    <a:pt x="565530" y="27122"/>
                  </a:lnTo>
                  <a:lnTo>
                    <a:pt x="622083" y="29834"/>
                  </a:lnTo>
                  <a:lnTo>
                    <a:pt x="678636" y="32546"/>
                  </a:lnTo>
                  <a:lnTo>
                    <a:pt x="735189" y="35258"/>
                  </a:lnTo>
                  <a:lnTo>
                    <a:pt x="791742" y="37970"/>
                  </a:lnTo>
                  <a:lnTo>
                    <a:pt x="848295" y="40683"/>
                  </a:lnTo>
                  <a:lnTo>
                    <a:pt x="904848" y="43395"/>
                  </a:lnTo>
                  <a:lnTo>
                    <a:pt x="961401" y="46107"/>
                  </a:lnTo>
                  <a:lnTo>
                    <a:pt x="1017954" y="48819"/>
                  </a:lnTo>
                  <a:lnTo>
                    <a:pt x="1074507" y="51532"/>
                  </a:lnTo>
                  <a:lnTo>
                    <a:pt x="1131060" y="54244"/>
                  </a:lnTo>
                  <a:lnTo>
                    <a:pt x="1187613" y="56956"/>
                  </a:lnTo>
                  <a:lnTo>
                    <a:pt x="1244167" y="59668"/>
                  </a:lnTo>
                  <a:lnTo>
                    <a:pt x="1300720" y="62380"/>
                  </a:lnTo>
                  <a:lnTo>
                    <a:pt x="1357273" y="65093"/>
                  </a:lnTo>
                  <a:lnTo>
                    <a:pt x="1413826" y="67805"/>
                  </a:lnTo>
                  <a:lnTo>
                    <a:pt x="1470379" y="70517"/>
                  </a:lnTo>
                  <a:lnTo>
                    <a:pt x="1526932" y="73229"/>
                  </a:lnTo>
                  <a:lnTo>
                    <a:pt x="1583485" y="75941"/>
                  </a:lnTo>
                  <a:lnTo>
                    <a:pt x="1640038" y="78654"/>
                  </a:lnTo>
                  <a:lnTo>
                    <a:pt x="1696591" y="81366"/>
                  </a:lnTo>
                  <a:lnTo>
                    <a:pt x="1753144" y="84078"/>
                  </a:lnTo>
                  <a:lnTo>
                    <a:pt x="1809697" y="86790"/>
                  </a:lnTo>
                  <a:lnTo>
                    <a:pt x="1866250" y="89502"/>
                  </a:lnTo>
                  <a:lnTo>
                    <a:pt x="1922803" y="92215"/>
                  </a:lnTo>
                  <a:lnTo>
                    <a:pt x="1979356" y="94927"/>
                  </a:lnTo>
                  <a:lnTo>
                    <a:pt x="2035909" y="97639"/>
                  </a:lnTo>
                  <a:lnTo>
                    <a:pt x="2092462" y="100351"/>
                  </a:lnTo>
                  <a:lnTo>
                    <a:pt x="2149015" y="103064"/>
                  </a:lnTo>
                  <a:lnTo>
                    <a:pt x="2205568" y="105776"/>
                  </a:lnTo>
                  <a:lnTo>
                    <a:pt x="2262121" y="108488"/>
                  </a:lnTo>
                  <a:lnTo>
                    <a:pt x="2318674" y="111200"/>
                  </a:lnTo>
                  <a:lnTo>
                    <a:pt x="2375227" y="113912"/>
                  </a:lnTo>
                  <a:lnTo>
                    <a:pt x="2431780" y="116625"/>
                  </a:lnTo>
                  <a:lnTo>
                    <a:pt x="2488334" y="119337"/>
                  </a:lnTo>
                  <a:lnTo>
                    <a:pt x="2544887" y="122049"/>
                  </a:lnTo>
                  <a:lnTo>
                    <a:pt x="2601440" y="124761"/>
                  </a:lnTo>
                  <a:lnTo>
                    <a:pt x="2657993" y="127473"/>
                  </a:lnTo>
                  <a:lnTo>
                    <a:pt x="2714546" y="130186"/>
                  </a:lnTo>
                  <a:lnTo>
                    <a:pt x="2771099" y="132898"/>
                  </a:lnTo>
                  <a:lnTo>
                    <a:pt x="2827652" y="135610"/>
                  </a:lnTo>
                  <a:lnTo>
                    <a:pt x="2884205" y="138322"/>
                  </a:lnTo>
                  <a:lnTo>
                    <a:pt x="2940758" y="141034"/>
                  </a:lnTo>
                  <a:lnTo>
                    <a:pt x="2997311" y="143747"/>
                  </a:lnTo>
                  <a:lnTo>
                    <a:pt x="3053864" y="146459"/>
                  </a:lnTo>
                  <a:lnTo>
                    <a:pt x="3110417" y="149171"/>
                  </a:lnTo>
                  <a:lnTo>
                    <a:pt x="3166970" y="151883"/>
                  </a:lnTo>
                  <a:lnTo>
                    <a:pt x="3223523" y="154596"/>
                  </a:lnTo>
                  <a:lnTo>
                    <a:pt x="3280076" y="157308"/>
                  </a:lnTo>
                  <a:lnTo>
                    <a:pt x="3336629" y="160020"/>
                  </a:lnTo>
                  <a:lnTo>
                    <a:pt x="3393182" y="162732"/>
                  </a:lnTo>
                  <a:lnTo>
                    <a:pt x="3449735" y="165444"/>
                  </a:lnTo>
                  <a:lnTo>
                    <a:pt x="3506288" y="168157"/>
                  </a:lnTo>
                  <a:lnTo>
                    <a:pt x="3562841" y="170869"/>
                  </a:lnTo>
                  <a:lnTo>
                    <a:pt x="3619394" y="173581"/>
                  </a:lnTo>
                  <a:lnTo>
                    <a:pt x="3675947" y="176293"/>
                  </a:lnTo>
                  <a:lnTo>
                    <a:pt x="3732501" y="179005"/>
                  </a:lnTo>
                  <a:lnTo>
                    <a:pt x="3789054" y="181718"/>
                  </a:lnTo>
                  <a:lnTo>
                    <a:pt x="3845607" y="184430"/>
                  </a:lnTo>
                  <a:lnTo>
                    <a:pt x="3902160" y="187142"/>
                  </a:lnTo>
                  <a:lnTo>
                    <a:pt x="3958713" y="189854"/>
                  </a:lnTo>
                  <a:lnTo>
                    <a:pt x="4015266" y="192566"/>
                  </a:lnTo>
                  <a:lnTo>
                    <a:pt x="4071819" y="195279"/>
                  </a:lnTo>
                  <a:lnTo>
                    <a:pt x="4128372" y="197991"/>
                  </a:lnTo>
                  <a:lnTo>
                    <a:pt x="4184925" y="200703"/>
                  </a:lnTo>
                  <a:lnTo>
                    <a:pt x="4241478" y="203415"/>
                  </a:lnTo>
                  <a:lnTo>
                    <a:pt x="4298031" y="206128"/>
                  </a:lnTo>
                  <a:lnTo>
                    <a:pt x="4354584" y="208840"/>
                  </a:lnTo>
                  <a:lnTo>
                    <a:pt x="4411137" y="211552"/>
                  </a:lnTo>
                  <a:lnTo>
                    <a:pt x="4467690" y="214264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81576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tx511"/>
            <p:cNvSpPr/>
            <p:nvPr/>
          </p:nvSpPr>
          <p:spPr>
            <a:xfrm>
              <a:off x="690983" y="532250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690983" y="456466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13" name="tx513"/>
            <p:cNvSpPr/>
            <p:nvPr/>
          </p:nvSpPr>
          <p:spPr>
            <a:xfrm>
              <a:off x="690983" y="380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690983" y="3050861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15" name="tx515"/>
            <p:cNvSpPr/>
            <p:nvPr/>
          </p:nvSpPr>
          <p:spPr>
            <a:xfrm>
              <a:off x="690983" y="229057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16" name="pl516"/>
            <p:cNvSpPr/>
            <p:nvPr/>
          </p:nvSpPr>
          <p:spPr>
            <a:xfrm>
              <a:off x="780974" y="5362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780974" y="46049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780974" y="384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80974" y="3089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80974" y="2332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815769" y="5726229"/>
              <a:ext cx="6631584" cy="0"/>
            </a:xfrm>
            <a:custGeom>
              <a:avLst/>
              <a:pathLst>
                <a:path w="6631584" h="0">
                  <a:moveTo>
                    <a:pt x="0" y="0"/>
                  </a:moveTo>
                  <a:lnTo>
                    <a:pt x="66315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131703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292978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454254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615529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1267345" y="5788532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27" name="tx527"/>
            <p:cNvSpPr/>
            <p:nvPr/>
          </p:nvSpPr>
          <p:spPr>
            <a:xfrm>
              <a:off x="289871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4511466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6124222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3661813" y="5897774"/>
              <a:ext cx="939496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Unemployment</a:t>
              </a:r>
            </a:p>
          </p:txBody>
        </p:sp>
        <p:sp>
          <p:nvSpPr>
            <p:cNvPr id="531" name="tx531"/>
            <p:cNvSpPr/>
            <p:nvPr/>
          </p:nvSpPr>
          <p:spPr>
            <a:xfrm rot="-5400000">
              <a:off x="-234159" y="3633104"/>
              <a:ext cx="1592088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12-month percent change</a:t>
              </a:r>
            </a:p>
          </p:txBody>
        </p:sp>
        <p:sp>
          <p:nvSpPr>
            <p:cNvPr id="532" name="rc532"/>
            <p:cNvSpPr/>
            <p:nvPr/>
          </p:nvSpPr>
          <p:spPr>
            <a:xfrm>
              <a:off x="7586531" y="3199741"/>
              <a:ext cx="103067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tx533"/>
            <p:cNvSpPr/>
            <p:nvPr/>
          </p:nvSpPr>
          <p:spPr>
            <a:xfrm>
              <a:off x="7656120" y="3282393"/>
              <a:ext cx="38049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534" name="rc534"/>
            <p:cNvSpPr/>
            <p:nvPr/>
          </p:nvSpPr>
          <p:spPr>
            <a:xfrm>
              <a:off x="7656120" y="34683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7741022" y="3553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7678066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7741022" y="3553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7678066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7741022" y="3553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7678066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7656120" y="36877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741022" y="37726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7678066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741022" y="37726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7678066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741022" y="37726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7678066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7656120" y="390723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741022" y="3992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7678066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741022" y="3992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7678066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741022" y="3992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7678066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7945165" y="3535319"/>
              <a:ext cx="18630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CPI</a:t>
              </a:r>
            </a:p>
          </p:txBody>
        </p:sp>
        <p:sp>
          <p:nvSpPr>
            <p:cNvPr id="556" name="tx556"/>
            <p:cNvSpPr/>
            <p:nvPr/>
          </p:nvSpPr>
          <p:spPr>
            <a:xfrm>
              <a:off x="7945165" y="3754775"/>
              <a:ext cx="60245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Flexible CPI</a:t>
              </a:r>
            </a:p>
          </p:txBody>
        </p:sp>
        <p:sp>
          <p:nvSpPr>
            <p:cNvPr id="557" name="tx557"/>
            <p:cNvSpPr/>
            <p:nvPr/>
          </p:nvSpPr>
          <p:spPr>
            <a:xfrm>
              <a:off x="7945165" y="3952075"/>
              <a:ext cx="51541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Sticky CPI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2022-12-15T05:01:22Z</dcterms:modified>
  <cp:category/>
</cp:coreProperties>
</file>