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8" r:id="rId1"/>
  </p:sldMasterIdLst>
  <p:notesMasterIdLst>
    <p:notesMasterId r:id="rId2"/>
  </p:notesMasterIdLst>
  <p:sldIdLst>
    <p:sldId id="256" r:id="rId3"/>
    <p:sldId id="257" r:id="rId4"/>
    <p:sldId id="261" r:id="rId5"/>
    <p:sldId id="263" r:id="rId6"/>
    <p:sldId id="264" r:id="rId7"/>
    <p:sldId id="265" r:id="rId8"/>
    <p:sldId id="258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tindevil.tistory.com/642" TargetMode="External" /><Relationship Id="rId3" Type="http://schemas.openxmlformats.org/officeDocument/2006/relationships/hyperlink" Target="https://m.blog.naver.com/PostView.naver?isHttpsRedirect=true&amp;amp;blogId=syskiller&amp;amp;logNo=220721534117" TargetMode="External" /><Relationship Id="rId4" Type="http://schemas.openxmlformats.org/officeDocument/2006/relationships/hyperlink" Target="https://codingcoding.tistory.com/336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메모장 업그레이드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소프트웨어학과 전유림</a:t>
            </a:r>
            <a:r>
              <a:rPr lang="en-US" altLang="ko-KR"/>
              <a:t>(2020775057)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편집</a:t>
            </a:r>
            <a:r>
              <a:rPr lang="en-US" altLang="ko-KR"/>
              <a:t>(</a:t>
            </a:r>
            <a:r>
              <a:rPr lang="ko-KR" altLang="en-US"/>
              <a:t>찾기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500"/>
              <a:t>Forom2</a:t>
            </a:r>
            <a:r>
              <a:rPr lang="ko-KR" altLang="en-US" sz="2500"/>
              <a:t> 추가</a:t>
            </a:r>
            <a:endParaRPr lang="ko-KR" altLang="en-US" sz="2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98471" y="1600200"/>
            <a:ext cx="6993529" cy="201136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15250" y="4215817"/>
            <a:ext cx="5276750" cy="19103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찾기</a:t>
            </a:r>
            <a:r>
              <a:rPr lang="en-US" altLang="ko-KR"/>
              <a:t>(Form2)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500"/>
              <a:t>button ‘</a:t>
            </a:r>
            <a:r>
              <a:rPr lang="ko-KR" altLang="en-US" sz="2500"/>
              <a:t>찾기</a:t>
            </a:r>
            <a:r>
              <a:rPr lang="en-US" altLang="ko-KR" sz="2500"/>
              <a:t>’</a:t>
            </a:r>
            <a:r>
              <a:rPr lang="ko-KR" altLang="en-US" sz="2500"/>
              <a:t>를 활성화 시킴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찾을 단어가 </a:t>
            </a:r>
            <a:r>
              <a:rPr lang="en-US" altLang="ko-KR" sz="2500"/>
              <a:t>textBox</a:t>
            </a:r>
            <a:r>
              <a:rPr lang="ko-KR" altLang="en-US" sz="2500"/>
              <a:t>에 없으면 </a:t>
            </a:r>
            <a:endParaRPr lang="ko-KR" altLang="en-US" sz="2500"/>
          </a:p>
          <a:p>
            <a:pPr marL="0" indent="0">
              <a:buNone/>
              <a:defRPr/>
            </a:pPr>
            <a:r>
              <a:rPr lang="en-US" altLang="ko-KR" sz="2500"/>
              <a:t>	MessaageBox</a:t>
            </a:r>
            <a:r>
              <a:rPr lang="ko-KR" altLang="en-US" sz="2500"/>
              <a:t> 출력</a:t>
            </a:r>
            <a:endParaRPr lang="ko-KR" altLang="en-US" sz="2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61992" y="1389887"/>
            <a:ext cx="5430008" cy="5468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417095"/>
            <a:ext cx="10972798" cy="570906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500"/>
              <a:t>대</a:t>
            </a:r>
            <a:r>
              <a:rPr lang="en-US" altLang="ko-KR" sz="2500"/>
              <a:t>/</a:t>
            </a:r>
            <a:r>
              <a:rPr lang="ko-KR" altLang="en-US" sz="2500"/>
              <a:t>소문자구분하기에체크</a:t>
            </a:r>
            <a:endParaRPr lang="ko-KR" altLang="en-US" sz="2500"/>
          </a:p>
          <a:p>
            <a:pPr marL="0" indent="0">
              <a:buNone/>
              <a:defRPr/>
            </a:pPr>
            <a:r>
              <a:rPr lang="ko-KR" altLang="en-US" sz="2500"/>
              <a:t>  되어 있지 않으면 모두 </a:t>
            </a:r>
            <a:endParaRPr lang="ko-KR" altLang="en-US" sz="2500"/>
          </a:p>
          <a:p>
            <a:pPr marL="0" indent="0">
              <a:buNone/>
              <a:defRPr/>
            </a:pPr>
            <a:r>
              <a:rPr lang="ko-KR" altLang="en-US" sz="2500"/>
              <a:t>  소문자로 바꾸어 단어를 찾음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ko-KR" altLang="en-US" sz="2500"/>
              <a:t>위로 찾기</a:t>
            </a:r>
            <a:endParaRPr lang="ko-KR" altLang="en-US" sz="2500"/>
          </a:p>
          <a:p>
            <a:pPr lvl="1">
              <a:defRPr/>
            </a:pPr>
            <a:r>
              <a:rPr lang="en-US" altLang="ko-KR" sz="2200"/>
              <a:t>(</a:t>
            </a:r>
            <a:r>
              <a:rPr lang="ko-KR" altLang="en-US" sz="2200"/>
              <a:t>값을 선택할 지점</a:t>
            </a:r>
            <a:r>
              <a:rPr lang="en-US" altLang="ko-KR" sz="2200"/>
              <a:t>-</a:t>
            </a:r>
            <a:r>
              <a:rPr lang="ko-KR" altLang="en-US" sz="2200"/>
              <a:t>값을 선택할 크기값</a:t>
            </a:r>
            <a:r>
              <a:rPr lang="en-US" altLang="ko-KR" sz="2200"/>
              <a:t>)</a:t>
            </a:r>
            <a:endParaRPr lang="en-US" altLang="ko-KR" sz="2200"/>
          </a:p>
          <a:p>
            <a:pPr marL="457200" lvl="1" indent="0">
              <a:buNone/>
              <a:defRPr/>
            </a:pPr>
            <a:r>
              <a:rPr lang="ko-KR" altLang="en-US" sz="2200"/>
              <a:t>이 음수이면 더이상 찾을 수 없기 때문에</a:t>
            </a:r>
            <a:endParaRPr lang="ko-KR" altLang="en-US" sz="2200"/>
          </a:p>
          <a:p>
            <a:pPr marL="457200" lvl="1" indent="0">
              <a:buNone/>
              <a:defRPr/>
            </a:pPr>
            <a:r>
              <a:rPr lang="ko-KR" altLang="en-US" sz="2200"/>
              <a:t> 찾기는 끝남</a:t>
            </a:r>
            <a:endParaRPr lang="ko-KR" altLang="en-US" sz="2200"/>
          </a:p>
          <a:p>
            <a:pPr lvl="1">
              <a:defRPr/>
            </a:pPr>
            <a:r>
              <a:rPr lang="ko-KR" altLang="en-US" sz="2200"/>
              <a:t>반대로 양수이면</a:t>
            </a:r>
            <a:endParaRPr lang="ko-KR" altLang="en-US" sz="2200"/>
          </a:p>
          <a:p>
            <a:pPr marL="457200" lvl="1" indent="0">
              <a:buNone/>
              <a:defRPr/>
            </a:pPr>
            <a:r>
              <a:rPr lang="ko-KR" altLang="en-US" sz="2200"/>
              <a:t>끝에서부터 검색할 값을 찾기 시작</a:t>
            </a:r>
            <a:endParaRPr lang="ko-KR" altLang="en-US" sz="2200"/>
          </a:p>
          <a:p>
            <a:pPr marL="0" indent="0">
              <a:buNone/>
              <a:defRPr/>
            </a:pPr>
            <a:r>
              <a:rPr lang="ko-KR" altLang="en-US" sz="2500"/>
              <a:t> 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아래로 찾기</a:t>
            </a:r>
            <a:endParaRPr lang="ko-KR" altLang="en-US" sz="2500"/>
          </a:p>
          <a:p>
            <a:pPr lvl="1">
              <a:defRPr/>
            </a:pPr>
            <a:r>
              <a:rPr lang="ko-KR" altLang="en-US" sz="2500"/>
              <a:t>위로찾기와는 반대로 시작점부터 </a:t>
            </a:r>
            <a:endParaRPr lang="ko-KR" altLang="en-US" sz="2500"/>
          </a:p>
          <a:p>
            <a:pPr marL="457200" lvl="1" indent="0">
              <a:buNone/>
              <a:defRPr/>
            </a:pPr>
            <a:r>
              <a:rPr lang="ko-KR" altLang="en-US" sz="2500"/>
              <a:t>검색할 값을 찾음</a:t>
            </a:r>
            <a:endParaRPr lang="ko-KR" altLang="en-US" sz="2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53093" y="566487"/>
            <a:ext cx="5938906" cy="5559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편집</a:t>
            </a:r>
            <a:r>
              <a:rPr lang="en-US" altLang="ko-KR"/>
              <a:t>(</a:t>
            </a:r>
            <a:r>
              <a:rPr lang="ko-KR" altLang="en-US"/>
              <a:t> 모두선택</a:t>
            </a:r>
            <a:r>
              <a:rPr lang="en-US" altLang="ko-KR"/>
              <a:t>,</a:t>
            </a:r>
            <a:r>
              <a:rPr lang="ko-KR" altLang="en-US"/>
              <a:t> 시간 날짜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모두 선택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TextBox</a:t>
            </a:r>
            <a:r>
              <a:rPr lang="ko-KR" altLang="en-US"/>
              <a:t>에 있는 모든 문자를 선택</a:t>
            </a:r>
            <a:endParaRPr lang="ko-KR" altLang="en-US"/>
          </a:p>
          <a:p>
            <a:pPr>
              <a:defRPr/>
            </a:pPr>
            <a:r>
              <a:rPr lang="ko-KR" altLang="en-US"/>
              <a:t>시간 날짜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TextBox</a:t>
            </a:r>
            <a:r>
              <a:rPr lang="ko-KR" altLang="en-US"/>
              <a:t>에 시간</a:t>
            </a:r>
            <a:r>
              <a:rPr lang="en-US" altLang="ko-KR"/>
              <a:t>(ToShortTimeString)</a:t>
            </a:r>
            <a:r>
              <a:rPr lang="ko-KR" altLang="en-US"/>
              <a:t>과 날짜</a:t>
            </a:r>
            <a:r>
              <a:rPr lang="en-US" altLang="ko-KR"/>
              <a:t>(ToShortDate)</a:t>
            </a:r>
            <a:r>
              <a:rPr lang="ko-KR" altLang="en-US"/>
              <a:t>를 출력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5540" y="1600200"/>
            <a:ext cx="8659433" cy="16290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서식</a:t>
            </a:r>
            <a:r>
              <a:rPr lang="en-US" altLang="ko-KR"/>
              <a:t>(</a:t>
            </a:r>
            <a:r>
              <a:rPr lang="ko-KR" altLang="en-US"/>
              <a:t>배경색</a:t>
            </a:r>
            <a:r>
              <a:rPr lang="en-US" altLang="ko-KR"/>
              <a:t>,</a:t>
            </a:r>
            <a:r>
              <a:rPr lang="ko-KR" altLang="en-US"/>
              <a:t> 글자색 변경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배경색 </a:t>
            </a:r>
            <a:r>
              <a:rPr lang="en-US" altLang="ko-KR"/>
              <a:t>- BackColor</a:t>
            </a:r>
            <a:endParaRPr lang="en-US" altLang="ko-KR"/>
          </a:p>
          <a:p>
            <a:pPr>
              <a:defRPr/>
            </a:pPr>
            <a:r>
              <a:rPr lang="ko-KR" altLang="en-US"/>
              <a:t>글자색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ForeColor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36298" y="1600200"/>
            <a:ext cx="7429403" cy="26718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원본소스</a:t>
            </a:r>
            <a:endParaRPr lang="ko-KR" altLang="en-US">
              <a:solidFill>
                <a:schemeClr val="dk1"/>
              </a:solidFill>
            </a:endParaRPr>
          </a:p>
          <a:p>
            <a:pPr lvl="1">
              <a:defRPr/>
            </a:pPr>
            <a:r>
              <a:rPr lang="ko-KR" altLang="en-US">
                <a:solidFill>
                  <a:schemeClr val="dk1"/>
                </a:solidFill>
                <a:hlinkClick r:id="rId2"/>
              </a:rPr>
              <a:t>https://tindevil.tistory.com/642</a:t>
            </a:r>
            <a:endParaRPr lang="ko-KR" altLang="en-US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dk1"/>
                </a:solidFill>
              </a:rPr>
              <a:t>참고자료</a:t>
            </a:r>
            <a:endParaRPr lang="ko-KR" altLang="en-US">
              <a:solidFill>
                <a:schemeClr val="dk1"/>
              </a:solidFill>
            </a:endParaRPr>
          </a:p>
          <a:p>
            <a:pPr lvl="1">
              <a:defRPr/>
            </a:pPr>
            <a:r>
              <a:rPr lang="ko-KR" altLang="en-US">
                <a:solidFill>
                  <a:schemeClr val="dk1"/>
                </a:solidFill>
              </a:rPr>
              <a:t>객체지향 자료</a:t>
            </a:r>
            <a:r>
              <a:rPr lang="en-US" altLang="ko-KR">
                <a:solidFill>
                  <a:schemeClr val="dk1"/>
                </a:solidFill>
              </a:rPr>
              <a:t>(13,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14,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15,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16)</a:t>
            </a:r>
            <a:endParaRPr lang="en-US" altLang="ko-KR">
              <a:solidFill>
                <a:schemeClr val="dk1"/>
              </a:solidFill>
            </a:endParaRPr>
          </a:p>
          <a:p>
            <a:pPr lvl="1">
              <a:defRPr/>
            </a:pPr>
            <a:r>
              <a:rPr lang="en-US" altLang="ko-KR">
                <a:solidFill>
                  <a:schemeClr val="dk1"/>
                </a:solidFill>
                <a:hlinkClick r:id="rId3"/>
              </a:rPr>
              <a:t>https://m.blog.naver.com/PostView.naver?isHttpsRedirect=true&amp;blogId=syskiller&amp;logNo=220721534117</a:t>
            </a:r>
            <a:endParaRPr lang="en-US" altLang="ko-KR">
              <a:solidFill>
                <a:schemeClr val="dk1"/>
              </a:solidFill>
            </a:endParaRPr>
          </a:p>
          <a:p>
            <a:pPr lvl="1">
              <a:defRPr/>
            </a:pPr>
            <a:r>
              <a:rPr lang="en-US" altLang="ko-KR">
                <a:solidFill>
                  <a:schemeClr val="dk1"/>
                </a:solidFill>
                <a:hlinkClick r:id="rId4"/>
              </a:rPr>
              <a:t>https://codingcoding.tistory.com/336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원본소스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500"/>
              <a:t>MenuStrip</a:t>
            </a:r>
            <a:endParaRPr lang="en-US" altLang="ko-KR" sz="2500"/>
          </a:p>
          <a:p>
            <a:pPr lvl="1">
              <a:defRPr/>
            </a:pPr>
            <a:r>
              <a:rPr lang="ko-KR" altLang="en-US" sz="2500"/>
              <a:t>파일</a:t>
            </a:r>
            <a:r>
              <a:rPr lang="en-US" altLang="ko-KR" sz="2500"/>
              <a:t>(</a:t>
            </a:r>
            <a:r>
              <a:rPr lang="ko-KR" altLang="en-US" sz="2500"/>
              <a:t>새로만들기</a:t>
            </a:r>
            <a:r>
              <a:rPr lang="en-US" altLang="ko-KR" sz="2500"/>
              <a:t>,</a:t>
            </a:r>
            <a:r>
              <a:rPr lang="ko-KR" altLang="en-US" sz="2500"/>
              <a:t> 열기</a:t>
            </a:r>
            <a:r>
              <a:rPr lang="en-US" altLang="ko-KR" sz="2500"/>
              <a:t>,</a:t>
            </a:r>
            <a:r>
              <a:rPr lang="ko-KR" altLang="en-US" sz="2500"/>
              <a:t> 저장</a:t>
            </a:r>
            <a:r>
              <a:rPr lang="en-US" altLang="ko-KR" sz="2500"/>
              <a:t>,</a:t>
            </a:r>
            <a:r>
              <a:rPr lang="ko-KR" altLang="en-US" sz="2500"/>
              <a:t> 다른이름으로저장</a:t>
            </a:r>
            <a:r>
              <a:rPr lang="en-US" altLang="ko-KR" sz="2500"/>
              <a:t>,</a:t>
            </a:r>
            <a:r>
              <a:rPr lang="ko-KR" altLang="en-US" sz="2500"/>
              <a:t> 끝내기</a:t>
            </a:r>
            <a:r>
              <a:rPr lang="en-US" altLang="ko-KR" sz="2500"/>
              <a:t>)</a:t>
            </a:r>
            <a:endParaRPr lang="en-US" altLang="ko-KR" sz="2500"/>
          </a:p>
          <a:p>
            <a:pPr lvl="1">
              <a:defRPr/>
            </a:pPr>
            <a:r>
              <a:rPr lang="ko-KR" altLang="en-US" sz="2500"/>
              <a:t>서식</a:t>
            </a:r>
            <a:r>
              <a:rPr lang="en-US" altLang="ko-KR" sz="2500"/>
              <a:t>(</a:t>
            </a:r>
            <a:r>
              <a:rPr lang="ko-KR" altLang="en-US" sz="2500"/>
              <a:t>자동 줄바꿈</a:t>
            </a:r>
            <a:r>
              <a:rPr lang="en-US" altLang="ko-KR" sz="2500"/>
              <a:t>,</a:t>
            </a:r>
            <a:r>
              <a:rPr lang="ko-KR" altLang="en-US" sz="2500"/>
              <a:t> 글꼴</a:t>
            </a:r>
            <a:r>
              <a:rPr lang="en-US" altLang="ko-KR" sz="2500"/>
              <a:t>)</a:t>
            </a:r>
            <a:endParaRPr lang="en-US" altLang="ko-KR" sz="2500"/>
          </a:p>
          <a:p>
            <a:pPr lvl="1">
              <a:defRPr/>
            </a:pPr>
            <a:r>
              <a:rPr lang="ko-KR" altLang="en-US" sz="2500"/>
              <a:t>보기</a:t>
            </a:r>
            <a:r>
              <a:rPr lang="en-US" altLang="ko-KR" sz="2500"/>
              <a:t>(</a:t>
            </a:r>
            <a:r>
              <a:rPr lang="ko-KR" altLang="en-US" sz="2500"/>
              <a:t>상태포시줄</a:t>
            </a:r>
            <a:r>
              <a:rPr lang="en-US" altLang="ko-KR" sz="2500"/>
              <a:t>)</a:t>
            </a:r>
            <a:endParaRPr lang="en-US" altLang="ko-KR" sz="2500"/>
          </a:p>
          <a:p>
            <a:pPr lvl="1">
              <a:defRPr/>
            </a:pPr>
            <a:r>
              <a:rPr lang="ko-KR" altLang="en-US" sz="2500"/>
              <a:t>도움말</a:t>
            </a:r>
            <a:r>
              <a:rPr lang="en-US" altLang="ko-KR" sz="2500"/>
              <a:t>(</a:t>
            </a:r>
            <a:r>
              <a:rPr lang="ko-KR" altLang="en-US" sz="2500"/>
              <a:t>메모장 정보</a:t>
            </a:r>
            <a:r>
              <a:rPr lang="en-US" altLang="ko-KR" sz="2500"/>
              <a:t>)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Textbox</a:t>
            </a:r>
            <a:endParaRPr lang="en-US" altLang="ko-KR" sz="2500"/>
          </a:p>
          <a:p>
            <a:pPr>
              <a:defRPr/>
            </a:pPr>
            <a:r>
              <a:rPr lang="en-US" altLang="ko-KR" sz="2500"/>
              <a:t>statuStrip</a:t>
            </a:r>
            <a:endParaRPr lang="en-US" altLang="ko-KR" sz="2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22915" y="2579822"/>
            <a:ext cx="4061306" cy="4087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파일</a:t>
            </a:r>
            <a:r>
              <a:rPr lang="en-US" altLang="ko-KR"/>
              <a:t>(</a:t>
            </a:r>
            <a:r>
              <a:rPr lang="ko-KR" altLang="en-US"/>
              <a:t>새로만들기</a:t>
            </a:r>
            <a:r>
              <a:rPr lang="en-US" altLang="ko-KR"/>
              <a:t>,</a:t>
            </a:r>
            <a:r>
              <a:rPr lang="ko-KR" altLang="en-US"/>
              <a:t> 열기</a:t>
            </a:r>
            <a:r>
              <a:rPr lang="en-US" altLang="ko-KR"/>
              <a:t>,</a:t>
            </a:r>
            <a:r>
              <a:rPr lang="ko-KR" altLang="en-US"/>
              <a:t> 끝내기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3627" y="1326811"/>
            <a:ext cx="7953640" cy="4204377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66782" y="5531188"/>
            <a:ext cx="5325218" cy="905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파일</a:t>
            </a:r>
            <a:r>
              <a:rPr lang="en-US" altLang="ko-KR"/>
              <a:t>(</a:t>
            </a:r>
            <a:r>
              <a:rPr lang="ko-KR" altLang="en-US"/>
              <a:t>저장</a:t>
            </a:r>
            <a:r>
              <a:rPr lang="en-US" altLang="ko-KR"/>
              <a:t>,</a:t>
            </a:r>
            <a:r>
              <a:rPr lang="ko-KR" altLang="en-US"/>
              <a:t> 다른이름으로저장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38098" y="2201779"/>
            <a:ext cx="5753902" cy="2743582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1150" y="1718234"/>
            <a:ext cx="5734850" cy="3962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서식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37404" y="1600200"/>
            <a:ext cx="7317191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도움말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9048" y="1600200"/>
            <a:ext cx="9513903" cy="1562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수정한 내용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500"/>
              <a:t>MenuStrip</a:t>
            </a:r>
            <a:endParaRPr lang="en-US" altLang="ko-KR" sz="2500"/>
          </a:p>
          <a:p>
            <a:pPr lvl="1">
              <a:defRPr/>
            </a:pPr>
            <a:r>
              <a:rPr lang="ko-KR" altLang="en-US" sz="2500"/>
              <a:t>파일</a:t>
            </a:r>
            <a:r>
              <a:rPr lang="en-US" altLang="ko-KR" sz="2500"/>
              <a:t>(</a:t>
            </a:r>
            <a:r>
              <a:rPr lang="ko-KR" altLang="en-US" sz="2500"/>
              <a:t>인쇄</a:t>
            </a:r>
            <a:r>
              <a:rPr lang="en-US" altLang="ko-KR" sz="2500"/>
              <a:t>)</a:t>
            </a:r>
            <a:endParaRPr lang="en-US" altLang="ko-KR" sz="2500"/>
          </a:p>
          <a:p>
            <a:pPr lvl="1">
              <a:defRPr/>
            </a:pPr>
            <a:r>
              <a:rPr lang="ko-KR" altLang="en-US" sz="2500"/>
              <a:t>편집</a:t>
            </a:r>
            <a:r>
              <a:rPr lang="en-US" altLang="ko-KR" sz="2500"/>
              <a:t>(</a:t>
            </a:r>
            <a:r>
              <a:rPr lang="ko-KR" altLang="en-US" sz="2500"/>
              <a:t>실행취소</a:t>
            </a:r>
            <a:r>
              <a:rPr lang="en-US" altLang="ko-KR" sz="2500"/>
              <a:t>,</a:t>
            </a:r>
            <a:r>
              <a:rPr lang="ko-KR" altLang="en-US" sz="2500"/>
              <a:t> 잘라내기</a:t>
            </a:r>
            <a:r>
              <a:rPr lang="en-US" altLang="ko-KR" sz="2500"/>
              <a:t>,</a:t>
            </a:r>
            <a:r>
              <a:rPr lang="ko-KR" altLang="en-US" sz="2500"/>
              <a:t> 찾기등</a:t>
            </a:r>
            <a:r>
              <a:rPr lang="en-US" altLang="ko-KR" sz="2500"/>
              <a:t>)</a:t>
            </a:r>
            <a:endParaRPr lang="en-US" altLang="ko-KR" sz="2500"/>
          </a:p>
          <a:p>
            <a:pPr lvl="1">
              <a:defRPr/>
            </a:pPr>
            <a:r>
              <a:rPr lang="ko-KR" altLang="en-US" sz="2500"/>
              <a:t>서식</a:t>
            </a:r>
            <a:r>
              <a:rPr lang="en-US" altLang="ko-KR" sz="2500"/>
              <a:t>(</a:t>
            </a:r>
            <a:r>
              <a:rPr lang="ko-KR" altLang="en-US" sz="2500"/>
              <a:t>배경색</a:t>
            </a:r>
            <a:r>
              <a:rPr lang="en-US" altLang="ko-KR" sz="2500"/>
              <a:t>,</a:t>
            </a:r>
            <a:r>
              <a:rPr lang="ko-KR" altLang="en-US" sz="2500"/>
              <a:t> 글자색</a:t>
            </a:r>
            <a:r>
              <a:rPr lang="en-US" altLang="ko-KR" sz="2500"/>
              <a:t>)</a:t>
            </a:r>
            <a:endParaRPr lang="en-US" altLang="ko-KR" sz="2500"/>
          </a:p>
          <a:p>
            <a:pPr>
              <a:defRPr/>
            </a:pPr>
            <a:endParaRPr lang="en-US" altLang="ko-KR" sz="2500"/>
          </a:p>
          <a:p>
            <a:pPr lvl="1">
              <a:defRPr/>
            </a:pP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파일</a:t>
            </a:r>
            <a:r>
              <a:rPr lang="en-US" altLang="ko-KR"/>
              <a:t>(</a:t>
            </a:r>
            <a:r>
              <a:rPr lang="ko-KR" altLang="en-US"/>
              <a:t>인쇄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87889" y="1600200"/>
            <a:ext cx="7816223" cy="2262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편집</a:t>
            </a:r>
            <a:r>
              <a:rPr lang="en-US" altLang="ko-KR"/>
              <a:t>(</a:t>
            </a:r>
            <a:r>
              <a:rPr lang="ko-KR" altLang="en-US"/>
              <a:t>실행취소</a:t>
            </a:r>
            <a:r>
              <a:rPr lang="en-US" altLang="ko-KR"/>
              <a:t>,</a:t>
            </a:r>
            <a:r>
              <a:rPr lang="ko-KR" altLang="en-US"/>
              <a:t> 잘라내기</a:t>
            </a:r>
            <a:r>
              <a:rPr lang="en-US" altLang="ko-KR"/>
              <a:t>,</a:t>
            </a:r>
            <a:r>
              <a:rPr lang="ko-KR" altLang="en-US"/>
              <a:t> 복사</a:t>
            </a:r>
            <a:r>
              <a:rPr lang="en-US" altLang="ko-KR"/>
              <a:t>,</a:t>
            </a:r>
            <a:r>
              <a:rPr lang="ko-KR" altLang="en-US"/>
              <a:t> 붙여넣기</a:t>
            </a:r>
            <a:r>
              <a:rPr lang="en-US" altLang="ko-KR"/>
              <a:t>,</a:t>
            </a:r>
            <a:r>
              <a:rPr lang="ko-KR" altLang="en-US"/>
              <a:t> 삭제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/>
              <a:t>실행취소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undo</a:t>
            </a:r>
            <a:endParaRPr lang="en-US" altLang="ko-KR"/>
          </a:p>
          <a:p>
            <a:pPr>
              <a:defRPr/>
            </a:pPr>
            <a:r>
              <a:rPr lang="ko-KR" altLang="en-US"/>
              <a:t>잘라내기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cut</a:t>
            </a:r>
            <a:endParaRPr lang="en-US" altLang="ko-KR"/>
          </a:p>
          <a:p>
            <a:pPr>
              <a:defRPr/>
            </a:pPr>
            <a:r>
              <a:rPr lang="ko-KR" altLang="en-US"/>
              <a:t>복사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copy</a:t>
            </a:r>
            <a:endParaRPr lang="en-US" altLang="ko-KR"/>
          </a:p>
          <a:p>
            <a:pPr>
              <a:defRPr/>
            </a:pPr>
            <a:r>
              <a:rPr lang="ko-KR" altLang="en-US"/>
              <a:t>붙여넣기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paste</a:t>
            </a:r>
            <a:endParaRPr lang="en-US" altLang="ko-KR"/>
          </a:p>
          <a:p>
            <a:pPr>
              <a:defRPr/>
            </a:pPr>
            <a:r>
              <a:rPr lang="ko-KR" altLang="en-US"/>
              <a:t>삭제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선택한 값을 </a:t>
            </a:r>
            <a:r>
              <a:rPr lang="en-US" altLang="ko-KR"/>
              <a:t>empty</a:t>
            </a:r>
            <a:r>
              <a:rPr lang="ko-KR" altLang="en-US"/>
              <a:t>로 없앰</a:t>
            </a:r>
            <a:endParaRPr lang="ko-KR" altLang="en-US"/>
          </a:p>
          <a:p>
            <a:pPr>
              <a:defRPr/>
            </a:pP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04811" y="1600200"/>
            <a:ext cx="5277586" cy="4782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112</ep:Words>
  <ep:PresentationFormat>화면 슬라이드 쇼(4:3)</ep:PresentationFormat>
  <ep:Paragraphs>64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메모장 업그레이드</vt:lpstr>
      <vt:lpstr>원본소스</vt:lpstr>
      <vt:lpstr>파일(새로만들기, 열기, 끝내기)</vt:lpstr>
      <vt:lpstr>파일(저장, 다른이름으로저장)</vt:lpstr>
      <vt:lpstr>서식</vt:lpstr>
      <vt:lpstr>도움말</vt:lpstr>
      <vt:lpstr>수정한 내용</vt:lpstr>
      <vt:lpstr>파일(인쇄)</vt:lpstr>
      <vt:lpstr>편집(실행취소, 잘라내기, 복사, 붙여넣기, 삭제)</vt:lpstr>
      <vt:lpstr>편집(찾기)</vt:lpstr>
      <vt:lpstr>찾기(Form2)</vt:lpstr>
      <vt:lpstr>슬라이드 12</vt:lpstr>
      <vt:lpstr>편집( 모두선택, 시간 날짜)</vt:lpstr>
      <vt:lpstr>서식(배경색, 글자색 변경)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2022-05-27T14:34:33.772</dcterms:created>
  <dc:creator>전유림</dc:creator>
  <cp:lastModifiedBy>전유림</cp:lastModifiedBy>
  <dcterms:modified xsi:type="dcterms:W3CDTF">2022-05-29T13:34:48.750</dcterms:modified>
  <cp:revision>43</cp:revision>
  <dc:title>메모장 업그레이드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