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7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8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  <p:sldMasterId id="2147483663" r:id="rId6"/>
    <p:sldMasterId id="2147483681" r:id="rId7"/>
    <p:sldMasterId id="2147483693" r:id="rId8"/>
    <p:sldMasterId id="2147483697" r:id="rId9"/>
    <p:sldMasterId id="2147483709" r:id="rId10"/>
    <p:sldMasterId id="2147483721" r:id="rId11"/>
  </p:sldMasterIdLst>
  <p:notesMasterIdLst>
    <p:notesMasterId r:id="rId12"/>
  </p:notesMasterIdLst>
  <p:sldIdLst>
    <p:sldId id="259" r:id="rId13"/>
    <p:sldId id="262" r:id="rId14"/>
    <p:sldId id="265" r:id="rId15"/>
    <p:sldId id="308" r:id="rId16"/>
    <p:sldId id="268" r:id="rId17"/>
    <p:sldId id="271" r:id="rId18"/>
    <p:sldId id="274" r:id="rId19"/>
    <p:sldId id="277" r:id="rId20"/>
    <p:sldId id="280" r:id="rId21"/>
    <p:sldId id="283" r:id="rId22"/>
    <p:sldId id="286" r:id="rId23"/>
    <p:sldId id="289" r:id="rId24"/>
    <p:sldId id="292" r:id="rId25"/>
    <p:sldId id="295" r:id="rId26"/>
    <p:sldId id="298" r:id="rId27"/>
    <p:sldId id="301" r:id="rId28"/>
    <p:sldId id="304" r:id="rId29"/>
    <p:sldId id="307" r:id="rId30"/>
  </p:sldIdLst>
  <p:sldSz cx="9144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Arial" pitchFamily="2" charset="0"/>
        <a:cs typeface="Arial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Arial" pitchFamily="2" charset="0"/>
        <a:cs typeface="Arial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Arial" pitchFamily="2" charset="0"/>
        <a:cs typeface="Arial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Arial" pitchFamily="2" charset="0"/>
        <a:cs typeface="Arial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Arial" pitchFamily="2" charset="0"/>
        <a:cs typeface="Arial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Arial" pitchFamily="2" charset="0"/>
        <a:cs typeface="Arial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Arial" pitchFamily="2" charset="0"/>
        <a:cs typeface="Arial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Arial" pitchFamily="2" charset="0"/>
        <a:cs typeface="Arial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Arial" pitchFamily="2" charset="0"/>
        <a:cs typeface="Arial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83198135" val="1062" revOS="4"/>
      <pr:smFileRevision xmlns:pr="smNativeData" xmlns="smNativeData" dt="1683198135" val="101"/>
      <pr:guideOptions xmlns:pr="smNativeData" xmlns="smNativeData" dt="1683198135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>
      <p:cViewPr varScale="1">
        <p:scale>
          <a:sx n="75" d="100"/>
          <a:sy n="75" d="100"/>
        </p:scale>
        <p:origin x="987" y="210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2" d="100"/>
        <a:sy n="22" d="100"/>
      </p:scale>
      <p:origin x="0" y="0"/>
    </p:cViewPr>
  </p:sorterViewPr>
  <p:notesViewPr>
    <p:cSldViewPr>
      <p:cViewPr>
        <p:scale>
          <a:sx n="75" d="100"/>
          <a:sy n="75" d="100"/>
        </p:scale>
        <p:origin x="987" y="210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9" Type="http://schemas.openxmlformats.org/officeDocument/2006/relationships/slideMaster" Target="slideMasters/slideMaster5.xml"/><Relationship Id="rId10" Type="http://schemas.openxmlformats.org/officeDocument/2006/relationships/slideMaster" Target="slideMasters/slideMaster6.xml"/><Relationship Id="rId11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AIAABAAAAAmAAAACAAAAL+f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endParaRPr lang="en-in" cap="none"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AIAABAAAAAmAAAACAAAAL+fAAAAAAAA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2A902C2-8CDF-FCF4-9111-7AA14C5F672F}" type="datetime1">
              <a:rPr lang="en-in" cap="none"/>
              <a:t>04-05-2023</a:t>
            </a:fld>
            <a:endParaRPr lang="en-in" cap="none"/>
          </a:p>
        </p:txBody>
      </p:sp>
      <p:sp>
        <p:nvSpPr>
          <p:cNvPr id="4" name="Slide Image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8fAAD/HwAA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G41AABIEgAAPjgAABAAAAAmAAAACAAAAL+fAAD/HwAA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endParaRPr lang="en-in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PjgAABAAAAAmAAAACAAAAL+fAAD/Hw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2A90D65-2BDF-FCFB-9111-DDAE435F6788}" type="slidenum">
              <a:rPr lang="en-in" cap="none"/>
              <a:t>‹#›</a:t>
            </a:fld>
            <a:endParaRPr lang="en-in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OAAAAAAAA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AEO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PjgAABAAAAAmAAAACAAAAAEOAAAAAAAA"/>
              </a:ext>
            </a:extLst>
          </p:cNvSpPr>
          <p:nvPr>
            <p:ph type="sldNum" sz="quarter" idx="10"/>
          </p:nvPr>
        </p:nvSpPr>
        <p:spPr>
          <a:xfrm>
            <a:off x="3884930" y="8685530"/>
            <a:ext cx="2971800" cy="457200"/>
          </a:xfrm>
        </p:spPr>
        <p:txBody>
          <a:bodyPr/>
          <a:lstStyle/>
          <a:p>
            <a:pPr>
              <a:defRPr lang="en-us"/>
            </a:pPr>
            <a:fld id="{32A91557-19DF-FCE3-9111-EFB65B5F67BA}" type="slidenum">
              <a:rPr lang="en-in" cap="none">
                <a:solidFill>
                  <a:srgbClr val="000000"/>
                </a:solidFill>
              </a:rPr>
              <a:t>3</a:t>
            </a:fld>
            <a:endParaRPr lang="en-in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n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OAAAAAAAA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AEO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PjgAABAAAAAmAAAACAAAAAEOAAAAAAAA"/>
              </a:ext>
            </a:extLst>
          </p:cNvSpPr>
          <p:nvPr>
            <p:ph type="sldNum" sz="quarter" idx="10"/>
          </p:nvPr>
        </p:nvSpPr>
        <p:spPr>
          <a:xfrm>
            <a:off x="3884930" y="8685530"/>
            <a:ext cx="2971800" cy="457200"/>
          </a:xfrm>
        </p:spPr>
        <p:txBody>
          <a:bodyPr/>
          <a:lstStyle/>
          <a:p>
            <a:pPr>
              <a:defRPr lang="en-us"/>
            </a:pPr>
            <a:fld id="{32A935C1-8FDF-FCC3-9111-79967B5F672C}" type="slidenum">
              <a:rPr lang="en-in" cap="none">
                <a:solidFill>
                  <a:srgbClr val="000000"/>
                </a:solidFill>
              </a:rPr>
              <a:t>12</a:t>
            </a:fld>
            <a:endParaRPr lang="en-in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CAAAAAAAAA"/>
              </a:ext>
            </a:extLst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lang="en-us" cap="none">
                <a:solidFill>
                  <a:srgbClr val="8C8C8C"/>
                </a:solidFill>
              </a:defRPr>
            </a:lvl1pPr>
            <a:lvl2pPr marL="457200" indent="0" algn="ctr">
              <a:buNone/>
              <a:defRPr lang="en-us" cap="none">
                <a:solidFill>
                  <a:srgbClr val="8C8C8C"/>
                </a:solidFill>
              </a:defRPr>
            </a:lvl2pPr>
            <a:lvl3pPr marL="914400" indent="0" algn="ctr">
              <a:buNone/>
              <a:defRPr lang="en-us" cap="none">
                <a:solidFill>
                  <a:srgbClr val="8C8C8C"/>
                </a:solidFill>
              </a:defRPr>
            </a:lvl3pPr>
            <a:lvl4pPr marL="1371600" indent="0" algn="ctr">
              <a:buNone/>
              <a:defRPr lang="en-us" cap="none">
                <a:solidFill>
                  <a:srgbClr val="8C8C8C"/>
                </a:solidFill>
              </a:defRPr>
            </a:lvl4pPr>
            <a:lvl5pPr marL="1828800" indent="0" algn="ctr">
              <a:buNone/>
              <a:defRPr lang="en-us" cap="none">
                <a:solidFill>
                  <a:srgbClr val="8C8C8C"/>
                </a:solidFill>
              </a:defRPr>
            </a:lvl5pPr>
            <a:lvl6pPr marL="2286000" indent="0" algn="ctr">
              <a:buNone/>
              <a:defRPr lang="en-us" cap="none">
                <a:solidFill>
                  <a:srgbClr val="8C8C8C"/>
                </a:solidFill>
              </a:defRPr>
            </a:lvl6pPr>
            <a:lvl7pPr marL="2743200" indent="0" algn="ctr">
              <a:buNone/>
              <a:defRPr lang="en-us" cap="none">
                <a:solidFill>
                  <a:srgbClr val="8C8C8C"/>
                </a:solidFill>
              </a:defRPr>
            </a:lvl7pPr>
            <a:lvl8pPr marL="3200400" indent="0" algn="ctr">
              <a:buNone/>
              <a:defRPr lang="en-us" cap="none">
                <a:solidFill>
                  <a:srgbClr val="8C8C8C"/>
                </a:solidFill>
              </a:defRPr>
            </a:lvl8pPr>
            <a:lvl9pPr marL="3657600" indent="0" algn="ctr">
              <a:buNone/>
              <a:defRPr lang="en-us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2"/>
          </p:nvPr>
        </p:nvSpPr>
        <p:spPr/>
        <p:txBody>
          <a:bodyPr/>
          <a:lstStyle/>
          <a:p>
            <a:pPr>
              <a:defRPr lang="en-us"/>
            </a:pPr>
            <a:fld id="{32A92ECA-84DF-FCD8-9111-728D605F6727}" type="datetime1">
              <a:t>11/7/2009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3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X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 lang="en-us"/>
            </a:pPr>
            <a:fld id="{32A92B5F-11DF-FCDD-9111-E788655F67B2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2"/>
          </p:nvPr>
        </p:nvSpPr>
        <p:spPr/>
        <p:txBody>
          <a:bodyPr/>
          <a:lstStyle/>
          <a:p>
            <a:pPr>
              <a:defRPr lang="en-us"/>
            </a:pPr>
            <a:fld id="{32A9408F-C1DF-FCB6-9111-37E30E5F6762}" type="datetime1">
              <a:t>11/7/2009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3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 lang="en-us"/>
            </a:pPr>
            <a:fld id="{32A92D8E-C0DF-FCDB-9111-368E635F6763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IAAAAAAAAA"/>
              </a:ext>
            </a:extLst>
          </p:cNvSpPr>
          <p:nvPr>
            <p:ph type="title"/>
          </p:nvPr>
        </p:nvSpPr>
        <p:spPr/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2"/>
          </p:nvPr>
        </p:nvSpPr>
        <p:spPr/>
        <p:txBody>
          <a:bodyPr/>
          <a:lstStyle/>
          <a:p>
            <a:pPr>
              <a:defRPr lang="en-us"/>
            </a:pPr>
            <a:fld id="{32A91EFC-B2DF-FCE8-9111-44BD505F6711}" type="datetime1">
              <a:t>11/7/2009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3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 lang="en-us"/>
            </a:pPr>
            <a:fld id="{32A96285-CBDF-FC94-9111-3DC12C5F6768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 noGrp="1" noChangeArrowheads="1"/>
            <a:extLst>
              <a:ext uri="smNativeData">
                <pr:smNativeData xmlns:pr="smNativeData" xmlns="smNativeData" val="SMDATA_15_t5BTZB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MQgAAK0MAACRLwAALhwAABAAAAAmAAAACAAAAAGBAAAAAAAA"/>
              </a:ext>
            </a:extLst>
          </p:cNvSpPr>
          <p:nvPr>
            <p:ph type="subTitle" idx="1"/>
          </p:nvPr>
        </p:nvSpPr>
        <p:spPr>
          <a:xfrm>
            <a:off x="1331595" y="2060575"/>
            <a:ext cx="6400800" cy="252031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lang="en-us"/>
            </a:pPr>
            <a:r>
              <a:rPr lang="en-us" sz="24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Click to edit Master subtitle style</a:t>
            </a:r>
            <a:endParaRPr lang="en-in" cap="none"/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 noChangeArrowheads="1"/>
            <a:extLst>
              <a:ext uri="smNativeData">
                <pr:smNativeData xmlns:pr="smNativeData" xmlns="smNativeData" val="SMDATA_15_t5BTZB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wIAAHMOAAAPNQAAexUAABAAAAAmAAAACAAAAAGBAAAAAAAA"/>
              </a:ext>
            </a:extLst>
          </p:cNvSpPr>
          <p:nvPr>
            <p:ph type="title"/>
          </p:nvPr>
        </p:nvSpPr>
        <p:spPr>
          <a:xfrm>
            <a:off x="395605" y="2348865"/>
            <a:ext cx="8229600" cy="1143000"/>
          </a:xfrm>
          <a:prstGeom prst="rect">
            <a:avLst/>
          </a:prstGeo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sNAAAINAAAJhYAABAAAAAmAAAACAAAAAEAAAAAAAAA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AGAAAAAAAAA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en-us" cap="none">
                <a:solidFill>
                  <a:srgbClr val="8C8C8C"/>
                </a:solidFill>
              </a:defRPr>
            </a:lvl1pPr>
            <a:lvl2pPr marL="457200" indent="0" algn="ctr">
              <a:buNone/>
              <a:defRPr lang="en-us" cap="none">
                <a:solidFill>
                  <a:srgbClr val="8C8C8C"/>
                </a:solidFill>
              </a:defRPr>
            </a:lvl2pPr>
            <a:lvl3pPr marL="914400" indent="0" algn="ctr">
              <a:buNone/>
              <a:defRPr lang="en-us" cap="none">
                <a:solidFill>
                  <a:srgbClr val="8C8C8C"/>
                </a:solidFill>
              </a:defRPr>
            </a:lvl3pPr>
            <a:lvl4pPr marL="1371600" indent="0" algn="ctr">
              <a:buNone/>
              <a:defRPr lang="en-us" cap="none">
                <a:solidFill>
                  <a:srgbClr val="8C8C8C"/>
                </a:solidFill>
              </a:defRPr>
            </a:lvl4pPr>
            <a:lvl5pPr marL="1828800" indent="0" algn="ctr">
              <a:buNone/>
              <a:defRPr lang="en-us" cap="none">
                <a:solidFill>
                  <a:srgbClr val="8C8C8C"/>
                </a:solidFill>
              </a:defRPr>
            </a:lvl5pPr>
            <a:lvl6pPr marL="2286000" indent="0" algn="ctr">
              <a:buNone/>
              <a:defRPr lang="en-us" cap="none">
                <a:solidFill>
                  <a:srgbClr val="8C8C8C"/>
                </a:solidFill>
              </a:defRPr>
            </a:lvl6pPr>
            <a:lvl7pPr marL="2743200" indent="0" algn="ctr">
              <a:buNone/>
              <a:defRPr lang="en-us" cap="none">
                <a:solidFill>
                  <a:srgbClr val="8C8C8C"/>
                </a:solidFill>
              </a:defRPr>
            </a:lvl7pPr>
            <a:lvl8pPr marL="3200400" indent="0" algn="ctr">
              <a:buNone/>
              <a:defRPr lang="en-us" cap="none">
                <a:solidFill>
                  <a:srgbClr val="8C8C8C"/>
                </a:solidFill>
              </a:defRPr>
            </a:lvl8pPr>
            <a:lvl9pPr marL="3657600" indent="0" algn="ctr">
              <a:buNone/>
              <a:defRPr lang="en-us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subtitle style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2653-1DDF-FCD0-9111-EB85685F67BE}" type="datetime1">
              <a:t/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74CD-83DF-FC82-9111-75D73A5F6720}" type="slidenum">
              <a:rPr lang="en-in" cap="none"/>
              <a:t>10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1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770D-43DF-FC81-9111-B5D4395F67E0}" type="datetime1">
              <a:t/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1A37-79DF-FCEC-9111-8FB9545F67DA}" type="slidenum">
              <a:rPr lang="en-in" cap="none"/>
              <a:t>8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1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L2Q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4000" b="1" cap="all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t>Click to edit Master title style</a:t>
            </a:r>
            <a:endParaRPr lang="en-in" cap="all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IRAABCNAAAHBsAABAAAAAmAAAACAAAAL2QAAAAAAAA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000" cap="none">
                <a:solidFill>
                  <a:srgbClr val="8C8C8C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17C6-88DF-FCE1-9111-7EB4595F672B}" type="datetime1">
              <a:t>5/4/2023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7DDB-95DF-FC8B-9111-63DE335F6736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1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GAAAAAAAAA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en-us" sz="2800" cap="none"/>
            </a:lvl1pPr>
            <a:lvl2pPr>
              <a:defRPr lang="en-us" sz="2400" cap="none"/>
            </a:lvl2pPr>
            <a:lvl3pPr>
              <a:defRPr lang="en-us" sz="2000" cap="none"/>
            </a:lvl3pPr>
            <a:lvl4pPr>
              <a:defRPr lang="en-us" sz="1800" cap="none"/>
            </a:lvl4pPr>
            <a:lvl5pPr>
              <a:defRPr lang="en-us" sz="1800" cap="none"/>
            </a:lvl5pPr>
            <a:lvl6pPr>
              <a:defRPr lang="en-us" sz="1800" cap="none"/>
            </a:lvl6pPr>
            <a:lvl7pPr>
              <a:defRPr lang="en-us" sz="1800" cap="none"/>
            </a:lvl7pPr>
            <a:lvl8pPr>
              <a:defRPr lang="en-us" sz="1800" cap="none"/>
            </a:lvl8pPr>
            <a:lvl9pPr>
              <a:defRPr lang="en-us" sz="18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BAAAAAmAAAACAAAAAGAAAAAAAAA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en-us" sz="2800" cap="none"/>
            </a:lvl1pPr>
            <a:lvl2pPr>
              <a:defRPr lang="en-us" sz="2400" cap="none"/>
            </a:lvl2pPr>
            <a:lvl3pPr>
              <a:defRPr lang="en-us" sz="2000" cap="none"/>
            </a:lvl3pPr>
            <a:lvl4pPr>
              <a:defRPr lang="en-us" sz="1800" cap="none"/>
            </a:lvl4pPr>
            <a:lvl5pPr>
              <a:defRPr lang="en-us" sz="1800" cap="none"/>
            </a:lvl5pPr>
            <a:lvl6pPr>
              <a:defRPr lang="en-us" sz="1800" cap="none"/>
            </a:lvl6pPr>
            <a:lvl7pPr>
              <a:defRPr lang="en-us" sz="1800" cap="none"/>
            </a:lvl7pPr>
            <a:lvl8pPr>
              <a:defRPr lang="en-us" sz="1800" cap="none"/>
            </a:lvl8pPr>
            <a:lvl9pPr>
              <a:defRPr lang="en-us" sz="18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349E-D0DF-FCC2-9111-26977A5F6773}" type="datetime1">
              <a:t>5/4/2023</a:t>
            </a:fld>
            <a:endParaRPr lang="en-in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0542-0CDF-FCF3-9111-FAA64B5F67AF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1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IJAACrGwAAYQ0AABAAAAAmAAAACAAAAL2QAAAAAAAA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rGwAAsCUAABAAAAAmAAAACAAAAAGAAAAAAAAA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en-us" sz="2400" cap="none"/>
            </a:lvl1pPr>
            <a:lvl2pPr>
              <a:defRPr lang="en-us" sz="2000" cap="none"/>
            </a:lvl2pPr>
            <a:lvl3pPr>
              <a:defRPr lang="en-us" sz="1800" cap="none"/>
            </a:lvl3pPr>
            <a:lvl4pPr>
              <a:defRPr lang="en-us" sz="1600" cap="none"/>
            </a:lvl4pPr>
            <a:lvl5pPr>
              <a:defRPr lang="en-us" sz="1600" cap="none"/>
            </a:lvl5pPr>
            <a:lvl6pPr>
              <a:defRPr lang="en-us" sz="1600" cap="none"/>
            </a:lvl6pPr>
            <a:lvl7pPr>
              <a:defRPr lang="en-us" sz="1600" cap="none"/>
            </a:lvl7pPr>
            <a:lvl8pPr>
              <a:defRPr lang="en-us" sz="1600" cap="none"/>
            </a:lvl8pPr>
            <a:lvl9pPr>
              <a:defRPr lang="en-us" sz="16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HIJAABwNQAAYQ0AABAAAAAmAAAACAAAAL2QAAAAAAAA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GENAABwNQAAsCUAABAAAAAmAAAACAAAAAGAAAAAAAAA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en-us" sz="2400" cap="none"/>
            </a:lvl1pPr>
            <a:lvl2pPr>
              <a:defRPr lang="en-us" sz="2000" cap="none"/>
            </a:lvl2pPr>
            <a:lvl3pPr>
              <a:defRPr lang="en-us" sz="1800" cap="none"/>
            </a:lvl3pPr>
            <a:lvl4pPr>
              <a:defRPr lang="en-us" sz="1600" cap="none"/>
            </a:lvl4pPr>
            <a:lvl5pPr>
              <a:defRPr lang="en-us" sz="1600" cap="none"/>
            </a:lvl5pPr>
            <a:lvl6pPr>
              <a:defRPr lang="en-us" sz="1600" cap="none"/>
            </a:lvl6pPr>
            <a:lvl7pPr>
              <a:defRPr lang="en-us" sz="1600" cap="none"/>
            </a:lvl7pPr>
            <a:lvl8pPr>
              <a:defRPr lang="en-us" sz="1600" cap="none"/>
            </a:lvl8pPr>
            <a:lvl9pPr>
              <a:defRPr lang="en-us" sz="16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66EE-A0DF-FC90-9111-56C5285F6703}" type="datetime1">
              <a:t>5/4/2023</a:t>
            </a:fld>
            <a:endParaRPr lang="en-in" cap="none"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FB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6C94-DADF-FC9A-9111-2CCF225F6779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2"/>
          </p:nvPr>
        </p:nvSpPr>
        <p:spPr/>
        <p:txBody>
          <a:bodyPr/>
          <a:lstStyle/>
          <a:p>
            <a:pPr>
              <a:defRPr lang="en-us"/>
            </a:pPr>
            <a:fld id="{32A971FC-B2DF-FC87-9111-44D23F5F6711}" type="datetime1">
              <a:t>11/7/2009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3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 lang="en-us"/>
            </a:pPr>
            <a:fld id="{32A92D16-58DF-FCDB-9111-AE8E635F67FB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2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2900-4EDF-FCDF-9111-B88A675F67ED}" type="datetime1">
              <a:t>5/4/2023</a:t>
            </a:fld>
            <a:endParaRPr lang="en-in" cap="none"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6654-1ADF-FC90-9111-ECC5285F67B9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2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0835-7BDF-FCFE-9111-8DAB465F67D8}" type="datetime1">
              <a:t>5/4/2023</a:t>
            </a:fld>
            <a:endParaRPr lang="en-in" cap="none"/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3E75-3BDF-FCC8-9111-CD9D705F6798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2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L2Q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000" b="1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G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en-us" sz="3200" cap="none"/>
            </a:lvl1pPr>
            <a:lvl2pPr>
              <a:defRPr lang="en-us" sz="2800" cap="none"/>
            </a:lvl2pPr>
            <a:lvl3pPr>
              <a:defRPr lang="en-us" sz="2400" cap="none"/>
            </a:lvl3pPr>
            <a:lvl4pPr>
              <a:defRPr lang="en-us" sz="2000" cap="none"/>
            </a:lvl4pPr>
            <a:lvl5pPr>
              <a:defRPr lang="en-us" sz="2000" cap="none"/>
            </a:lvl5pPr>
            <a:lvl6pPr>
              <a:defRPr lang="en-us" sz="2000" cap="none"/>
            </a:lvl6pPr>
            <a:lvl7pPr>
              <a:defRPr lang="en-us" sz="2000" cap="none"/>
            </a:lvl7pPr>
            <a:lvl8pPr>
              <a:defRPr lang="en-us" sz="2000" cap="none"/>
            </a:lvl8pPr>
            <a:lvl9pPr>
              <a:defRPr lang="en-us" sz="2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BAAAAAmAAAACAAAAAGAAAAAAAAA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0BCC-82DF-FCFD-9111-74A8455F6721}" type="datetime1">
              <a:t>5/4/2023</a:t>
            </a:fld>
            <a:endParaRPr lang="en-in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4869-27DF-FCBE-9111-D1EB065F6784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2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IgdAADHLAAABSEAABAAAAAmAAAACAAAAL2QAAAAAAAA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000" b="1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MUDAADHLAAAFR0AABAAAAAmAAAACAAAAAGAAAAAAAAA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en-us" sz="3200" cap="none"/>
            </a:lvl1pPr>
            <a:lvl2pPr marL="457200" indent="0">
              <a:buNone/>
              <a:defRPr lang="en-us" sz="2800" cap="none"/>
            </a:lvl2pPr>
            <a:lvl3pPr marL="914400" indent="0">
              <a:buNone/>
              <a:defRPr lang="en-us" sz="2400" cap="none"/>
            </a:lvl3pPr>
            <a:lvl4pPr marL="1371600" indent="0">
              <a:buNone/>
              <a:defRPr lang="en-us" sz="2000" cap="none"/>
            </a:lvl4pPr>
            <a:lvl5pPr marL="1828800" indent="0">
              <a:buNone/>
              <a:defRPr lang="en-us" sz="2000" cap="none"/>
            </a:lvl5pPr>
            <a:lvl6pPr marL="2286000" indent="0">
              <a:buNone/>
              <a:defRPr lang="en-us" sz="2000" cap="none"/>
            </a:lvl6pPr>
            <a:lvl7pPr marL="2743200" indent="0">
              <a:buNone/>
              <a:defRPr lang="en-us" sz="2000" cap="none"/>
            </a:lvl7pPr>
            <a:lvl8pPr marL="3200400" indent="0">
              <a:buNone/>
              <a:defRPr lang="en-us" sz="2000" cap="none"/>
            </a:lvl8pPr>
            <a:lvl9pPr marL="3657600" indent="0">
              <a:buNone/>
              <a:defRPr lang="en-us" sz="2000" cap="none"/>
            </a:lvl9pPr>
          </a:lstStyle>
          <a:p>
            <a:pPr>
              <a:defRPr lang="en-us"/>
            </a:pPr>
            <a:endParaRPr lang="en-in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AUhAADHLAAA+CUAABAAAAAmAAAACAAAAAGAAAAAAAAA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05D3-9DDF-FCF3-9111-6BA64B5F673E}" type="datetime1">
              <a:t>5/4/2023</a:t>
            </a:fld>
            <a:endParaRPr lang="en-in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1051-1FDF-FCE6-9111-E9B35E5F67BC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2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D4Q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1357-19DF-FCE5-9111-EFB05D5F67BA}" type="datetime1">
              <a:t>5/4/2023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FB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BwOm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22B7-F9DF-FCD4-9111-0F816C5F675A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2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Bje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EBAABwNQAAsCUAABAAAAAmAAAACAAAAD8QAAAAAAAA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DYJwAAsCUAABAAAAAmAAAACAAAAD8QAAAAAAAA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6B6F-21DF-FC9D-9111-D7C8255F6782}" type="datetime1">
              <a:t>5/4/2023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j7gA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2C2B-65DF-FCDA-9111-938F625F67C6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2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idZg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sNAAAINAAAJhYAABAAAAAmAAAACAAAAAEAAAAAAAAA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AGAAAAAAAAA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en-us" cap="none">
                <a:solidFill>
                  <a:srgbClr val="8C8C8C"/>
                </a:solidFill>
              </a:defRPr>
            </a:lvl1pPr>
            <a:lvl2pPr marL="457200" indent="0" algn="ctr">
              <a:buNone/>
              <a:defRPr lang="en-us" cap="none">
                <a:solidFill>
                  <a:srgbClr val="8C8C8C"/>
                </a:solidFill>
              </a:defRPr>
            </a:lvl2pPr>
            <a:lvl3pPr marL="914400" indent="0" algn="ctr">
              <a:buNone/>
              <a:defRPr lang="en-us" cap="none">
                <a:solidFill>
                  <a:srgbClr val="8C8C8C"/>
                </a:solidFill>
              </a:defRPr>
            </a:lvl3pPr>
            <a:lvl4pPr marL="1371600" indent="0" algn="ctr">
              <a:buNone/>
              <a:defRPr lang="en-us" cap="none">
                <a:solidFill>
                  <a:srgbClr val="8C8C8C"/>
                </a:solidFill>
              </a:defRPr>
            </a:lvl4pPr>
            <a:lvl5pPr marL="1828800" indent="0" algn="ctr">
              <a:buNone/>
              <a:defRPr lang="en-us" cap="none">
                <a:solidFill>
                  <a:srgbClr val="8C8C8C"/>
                </a:solidFill>
              </a:defRPr>
            </a:lvl5pPr>
            <a:lvl6pPr marL="2286000" indent="0" algn="ctr">
              <a:buNone/>
              <a:defRPr lang="en-us" cap="none">
                <a:solidFill>
                  <a:srgbClr val="8C8C8C"/>
                </a:solidFill>
              </a:defRPr>
            </a:lvl6pPr>
            <a:lvl7pPr marL="2743200" indent="0" algn="ctr">
              <a:buNone/>
              <a:defRPr lang="en-us" cap="none">
                <a:solidFill>
                  <a:srgbClr val="8C8C8C"/>
                </a:solidFill>
              </a:defRPr>
            </a:lvl7pPr>
            <a:lvl8pPr marL="3200400" indent="0" algn="ctr">
              <a:buNone/>
              <a:defRPr lang="en-us" cap="none">
                <a:solidFill>
                  <a:srgbClr val="8C8C8C"/>
                </a:solidFill>
              </a:defRPr>
            </a:lvl8pPr>
            <a:lvl9pPr marL="3657600" indent="0" algn="ctr">
              <a:buNone/>
              <a:defRPr lang="en-us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subtitle style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7B5B-15DF-FC8D-9111-E3D8355F67B6}" type="datetime1">
              <a:t/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7g3w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3881-CFDF-FCCE-9111-399B765F676C}" type="slidenum">
              <a:rPr lang="en-in" cap="none"/>
              <a:t>5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2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V0A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650E-40DF-FC93-9111-B6C62B5F67E3}" type="datetime1">
              <a:t>5/4/2023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186E-20DF-FCEE-9111-D6BB565F6783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2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L2Q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4000" b="1" cap="all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t>Click to edit Master title style</a:t>
            </a:r>
            <a:endParaRPr lang="en-in" cap="all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IRAABCNAAAHBsAABAAAAAmAAAACAAAAL2QAAAAAAAA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000" cap="none">
                <a:solidFill>
                  <a:srgbClr val="8C8C8C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62F7-B9DF-FC94-9111-4FC12C5F671A}" type="datetime1">
              <a:t>5/4/2023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Don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6D9D-D3DF-FC9B-9111-25CE235F6770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2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S713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GAAAAAAAAA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en-us" sz="2800" cap="none"/>
            </a:lvl1pPr>
            <a:lvl2pPr>
              <a:defRPr lang="en-us" sz="2400" cap="none"/>
            </a:lvl2pPr>
            <a:lvl3pPr>
              <a:defRPr lang="en-us" sz="2000" cap="none"/>
            </a:lvl3pPr>
            <a:lvl4pPr>
              <a:defRPr lang="en-us" sz="1800" cap="none"/>
            </a:lvl4pPr>
            <a:lvl5pPr>
              <a:defRPr lang="en-us" sz="1800" cap="none"/>
            </a:lvl5pPr>
            <a:lvl6pPr>
              <a:defRPr lang="en-us" sz="1800" cap="none"/>
            </a:lvl6pPr>
            <a:lvl7pPr>
              <a:defRPr lang="en-us" sz="1800" cap="none"/>
            </a:lvl7pPr>
            <a:lvl8pPr>
              <a:defRPr lang="en-us" sz="1800" cap="none"/>
            </a:lvl8pPr>
            <a:lvl9pPr>
              <a:defRPr lang="en-us" sz="18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BAAAAAmAAAACAAAAAGAAAAAAAAA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en-us" sz="2800" cap="none"/>
            </a:lvl1pPr>
            <a:lvl2pPr>
              <a:defRPr lang="en-us" sz="2400" cap="none"/>
            </a:lvl2pPr>
            <a:lvl3pPr>
              <a:defRPr lang="en-us" sz="2000" cap="none"/>
            </a:lvl3pPr>
            <a:lvl4pPr>
              <a:defRPr lang="en-us" sz="1800" cap="none"/>
            </a:lvl4pPr>
            <a:lvl5pPr>
              <a:defRPr lang="en-us" sz="1800" cap="none"/>
            </a:lvl5pPr>
            <a:lvl6pPr>
              <a:defRPr lang="en-us" sz="1800" cap="none"/>
            </a:lvl6pPr>
            <a:lvl7pPr>
              <a:defRPr lang="en-us" sz="1800" cap="none"/>
            </a:lvl7pPr>
            <a:lvl8pPr>
              <a:defRPr lang="en-us" sz="1800" cap="none"/>
            </a:lvl8pPr>
            <a:lvl9pPr>
              <a:defRPr lang="en-us" sz="18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AcWA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0E66-28DF-FCF8-9111-DEAD405F678B}" type="datetime1">
              <a:t>5/4/2023</a:t>
            </a:fld>
            <a:endParaRPr lang="en-in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NsaW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2903-4DDF-FCDF-9111-BB8A675F67EE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L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ICA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4000" b="1" cap="all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ICAAAAAAAAA"/>
              </a:ext>
            </a:extLst>
          </p:cNvSpPr>
          <p:nvPr>
            <p:ph idx="1"/>
          </p:nvPr>
        </p:nvSpPr>
        <p:spPr/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000" cap="none">
                <a:solidFill>
                  <a:srgbClr val="8C8C8C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2"/>
          </p:nvPr>
        </p:nvSpPr>
        <p:spPr/>
        <p:txBody>
          <a:bodyPr/>
          <a:lstStyle/>
          <a:p>
            <a:pPr>
              <a:defRPr lang="en-us"/>
            </a:pPr>
            <a:fld id="{32A94755-1BDF-FCB1-9111-EDE4095F67B8}" type="datetime1">
              <a:t>11/7/2009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3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 lang="en-us"/>
            </a:pPr>
            <a:fld id="{32A96301-4FDF-FC95-9111-B9C02D5F67EC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3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ZXr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IJAACrGwAAYQ0AABAAAAAmAAAACAAAAL2QAAAAAAAA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rGwAAsCUAABAAAAAmAAAACAAAAAGAAAAAAAAA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en-us" sz="2400" cap="none"/>
            </a:lvl1pPr>
            <a:lvl2pPr>
              <a:defRPr lang="en-us" sz="2000" cap="none"/>
            </a:lvl2pPr>
            <a:lvl3pPr>
              <a:defRPr lang="en-us" sz="1800" cap="none"/>
            </a:lvl3pPr>
            <a:lvl4pPr>
              <a:defRPr lang="en-us" sz="1600" cap="none"/>
            </a:lvl4pPr>
            <a:lvl5pPr>
              <a:defRPr lang="en-us" sz="1600" cap="none"/>
            </a:lvl5pPr>
            <a:lvl6pPr>
              <a:defRPr lang="en-us" sz="1600" cap="none"/>
            </a:lvl6pPr>
            <a:lvl7pPr>
              <a:defRPr lang="en-us" sz="1600" cap="none"/>
            </a:lvl7pPr>
            <a:lvl8pPr>
              <a:defRPr lang="en-us" sz="1600" cap="none"/>
            </a:lvl8pPr>
            <a:lvl9pPr>
              <a:defRPr lang="en-us" sz="16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zNZw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HIJAABwNQAAYQ0AABAAAAAmAAAACAAAAL2QAAAAAAAA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GENAABwNQAAsCUAABAAAAAmAAAACAAAAAGAAAAAAAAA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en-us" sz="2400" cap="none"/>
            </a:lvl1pPr>
            <a:lvl2pPr>
              <a:defRPr lang="en-us" sz="2000" cap="none"/>
            </a:lvl2pPr>
            <a:lvl3pPr>
              <a:defRPr lang="en-us" sz="1800" cap="none"/>
            </a:lvl3pPr>
            <a:lvl4pPr>
              <a:defRPr lang="en-us" sz="1600" cap="none"/>
            </a:lvl4pPr>
            <a:lvl5pPr>
              <a:defRPr lang="en-us" sz="1600" cap="none"/>
            </a:lvl5pPr>
            <a:lvl6pPr>
              <a:defRPr lang="en-us" sz="1600" cap="none"/>
            </a:lvl6pPr>
            <a:lvl7pPr>
              <a:defRPr lang="en-us" sz="1600" cap="none"/>
            </a:lvl7pPr>
            <a:lvl8pPr>
              <a:defRPr lang="en-us" sz="1600" cap="none"/>
            </a:lvl8pPr>
            <a:lvl9pPr>
              <a:defRPr lang="en-us" sz="16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g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5F08-46DF-FCA9-9111-B0FC115F67E5}" type="datetime1">
              <a:t>5/4/2023</a:t>
            </a:fld>
            <a:endParaRPr lang="en-in" cap="none"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71FC-B2DF-FC87-9111-44D23F5F6711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3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02F5-BBDF-FCF4-9111-4DA14C5F6718}" type="datetime1">
              <a:t>5/4/2023</a:t>
            </a:fld>
            <a:endParaRPr lang="en-in" cap="none"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0189-C7DF-FCF7-9111-31A24F5F6764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3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0BB0-FEDF-FCFD-9111-08A8455F675D}" type="datetime1">
              <a:t>5/4/2023</a:t>
            </a:fld>
            <a:endParaRPr lang="en-in" cap="none"/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459B-D5DF-FCB3-9111-23E60B5F6776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3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L2Q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000" b="1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G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en-us" sz="3200" cap="none"/>
            </a:lvl1pPr>
            <a:lvl2pPr>
              <a:defRPr lang="en-us" sz="2800" cap="none"/>
            </a:lvl2pPr>
            <a:lvl3pPr>
              <a:defRPr lang="en-us" sz="2400" cap="none"/>
            </a:lvl3pPr>
            <a:lvl4pPr>
              <a:defRPr lang="en-us" sz="2000" cap="none"/>
            </a:lvl4pPr>
            <a:lvl5pPr>
              <a:defRPr lang="en-us" sz="2000" cap="none"/>
            </a:lvl5pPr>
            <a:lvl6pPr>
              <a:defRPr lang="en-us" sz="2000" cap="none"/>
            </a:lvl6pPr>
            <a:lvl7pPr>
              <a:defRPr lang="en-us" sz="2000" cap="none"/>
            </a:lvl7pPr>
            <a:lvl8pPr>
              <a:defRPr lang="en-us" sz="2000" cap="none"/>
            </a:lvl8pPr>
            <a:lvl9pPr>
              <a:defRPr lang="en-us" sz="2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BAAAAAmAAAACAAAAAGAAAAAAAAA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0E62-2CDF-FCF8-9111-DAAD405F678F}" type="datetime1">
              <a:t>5/4/2023</a:t>
            </a:fld>
            <a:endParaRPr lang="en-in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15E9-A7DF-FCE3-9111-51B65B5F6704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3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IgdAADHLAAABSEAABAAAAAmAAAACAAAAL2QAAAAAAAA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000" b="1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MUDAADHLAAAFR0AABAAAAAmAAAACAAAAAGAAAAAAAAA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en-us" sz="3200" cap="none"/>
            </a:lvl1pPr>
            <a:lvl2pPr marL="457200" indent="0">
              <a:buNone/>
              <a:defRPr lang="en-us" sz="2800" cap="none"/>
            </a:lvl2pPr>
            <a:lvl3pPr marL="914400" indent="0">
              <a:buNone/>
              <a:defRPr lang="en-us" sz="2400" cap="none"/>
            </a:lvl3pPr>
            <a:lvl4pPr marL="1371600" indent="0">
              <a:buNone/>
              <a:defRPr lang="en-us" sz="2000" cap="none"/>
            </a:lvl4pPr>
            <a:lvl5pPr marL="1828800" indent="0">
              <a:buNone/>
              <a:defRPr lang="en-us" sz="2000" cap="none"/>
            </a:lvl5pPr>
            <a:lvl6pPr marL="2286000" indent="0">
              <a:buNone/>
              <a:defRPr lang="en-us" sz="2000" cap="none"/>
            </a:lvl6pPr>
            <a:lvl7pPr marL="2743200" indent="0">
              <a:buNone/>
              <a:defRPr lang="en-us" sz="2000" cap="none"/>
            </a:lvl7pPr>
            <a:lvl8pPr marL="3200400" indent="0">
              <a:buNone/>
              <a:defRPr lang="en-us" sz="2000" cap="none"/>
            </a:lvl8pPr>
            <a:lvl9pPr marL="3657600" indent="0">
              <a:buNone/>
              <a:defRPr lang="en-us" sz="2000" cap="none"/>
            </a:lvl9pPr>
          </a:lstStyle>
          <a:p>
            <a:pPr>
              <a:defRPr lang="en-us"/>
            </a:pPr>
            <a:endParaRPr lang="en-in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AUhAADHLAAA+CUAABAAAAAmAAAACAAAAAGAAAAAAAAA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45C6-88DF-FCB3-9111-7EE60B5F672B}" type="datetime1">
              <a:t>5/4/2023</a:t>
            </a:fld>
            <a:endParaRPr lang="en-in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6035-7BDF-FC96-9111-8DC32E5F67D8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3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D4Q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5760-2EDF-FCA1-9111-D8F4195F678D}" type="datetime1">
              <a:t>5/4/2023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12CE-80DF-FCE4-9111-76B15C5F6723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3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EBAABwNQAAsCUAABAAAAAmAAAACAAAAD8QAAAAAAAA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DYJwAAsCUAABAAAAAmAAAACAAAAD8QAAAAAAAA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6546-08DF-FC93-9111-FEC62B5F67AB}" type="datetime1">
              <a:t>5/4/2023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5F6B-25DF-FCA9-9111-D3FC115F6786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3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 noGrp="1" noChangeArrowheads="1"/>
            <a:extLst>
              <a:ext uri="smNativeData">
                <pr:smNativeData xmlns:pr="smNativeData" xmlns="smNativeData" val="SMDATA_15_t5BTZB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MQgAAK0MAACRLwAALhwAABAAAAAmAAAACAAAAAGBAAAAAAAA"/>
              </a:ext>
            </a:extLst>
          </p:cNvSpPr>
          <p:nvPr>
            <p:ph type="subTitle" idx="1"/>
          </p:nvPr>
        </p:nvSpPr>
        <p:spPr>
          <a:xfrm>
            <a:off x="1331595" y="2060575"/>
            <a:ext cx="6400800" cy="252031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lang="en-us"/>
            </a:pPr>
            <a:r>
              <a:rPr lang="en-us" sz="24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Click to edit Master subtitle style</a:t>
            </a:r>
            <a:endParaRPr lang="en-in" cap="none"/>
          </a:p>
        </p:txBody>
      </p:sp>
    </p:spTree>
  </p:cSld>
  <p:clrMapOvr>
    <a:masterClrMapping/>
  </p:clrMapOvr>
</p:sldLayout>
</file>

<file path=ppt/slideLayouts/slideLayout3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 noChangeArrowheads="1"/>
            <a:extLst>
              <a:ext uri="smNativeData">
                <pr:smNativeData xmlns:pr="smNativeData" xmlns="smNativeData" val="SMDATA_15_t5BTZB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wIAAHMOAAAPNQAAexUAABAAAAAmAAAACAAAAAGBAAAAAAAA"/>
              </a:ext>
            </a:extLst>
          </p:cNvSpPr>
          <p:nvPr>
            <p:ph type="title"/>
          </p:nvPr>
        </p:nvSpPr>
        <p:spPr>
          <a:xfrm>
            <a:off x="395605" y="2348865"/>
            <a:ext cx="8229600" cy="1143000"/>
          </a:xfrm>
          <a:prstGeom prst="rect">
            <a:avLst/>
          </a:prstGeo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</p:spTree>
  </p:cSld>
  <p:clrMapOvr>
    <a:masterClrMapping/>
  </p:clrMapOvr>
</p:sldLayout>
</file>

<file path=ppt/slideLayouts/slideLayout3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CAAAAAAAAA"/>
              </a:ext>
            </a:extLst>
          </p:cNvSpPr>
          <p:nvPr>
            <p:ph idx="1"/>
          </p:nvPr>
        </p:nvSpPr>
        <p:spPr/>
        <p:txBody>
          <a:bodyPr/>
          <a:lstStyle>
            <a:lvl1pPr>
              <a:defRPr lang="en-us" sz="2800" cap="none"/>
            </a:lvl1pPr>
            <a:lvl2pPr>
              <a:defRPr lang="en-us" sz="2400" cap="none"/>
            </a:lvl2pPr>
            <a:lvl3pPr>
              <a:defRPr lang="en-us" sz="2000" cap="none"/>
            </a:lvl3pPr>
            <a:lvl4pPr>
              <a:defRPr lang="en-us" sz="1800" cap="none"/>
            </a:lvl4pPr>
            <a:lvl5pPr>
              <a:defRPr lang="en-us" sz="1800" cap="none"/>
            </a:lvl5pPr>
            <a:lvl6pPr>
              <a:defRPr lang="en-us" sz="1800" cap="none"/>
            </a:lvl6pPr>
            <a:lvl7pPr>
              <a:defRPr lang="en-us" sz="1800" cap="none"/>
            </a:lvl7pPr>
            <a:lvl8pPr>
              <a:defRPr lang="en-us" sz="1800" cap="none"/>
            </a:lvl8pPr>
            <a:lvl9pPr>
              <a:defRPr lang="en-us" sz="18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CAAAAAAAAA"/>
              </a:ext>
            </a:extLst>
          </p:cNvSpPr>
          <p:nvPr>
            <p:ph idx="2"/>
          </p:nvPr>
        </p:nvSpPr>
        <p:spPr/>
        <p:txBody>
          <a:bodyPr/>
          <a:lstStyle>
            <a:lvl1pPr>
              <a:defRPr lang="en-us" sz="2800" cap="none"/>
            </a:lvl1pPr>
            <a:lvl2pPr>
              <a:defRPr lang="en-us" sz="2400" cap="none"/>
            </a:lvl2pPr>
            <a:lvl3pPr>
              <a:defRPr lang="en-us" sz="2000" cap="none"/>
            </a:lvl3pPr>
            <a:lvl4pPr>
              <a:defRPr lang="en-us" sz="1800" cap="none"/>
            </a:lvl4pPr>
            <a:lvl5pPr>
              <a:defRPr lang="en-us" sz="1800" cap="none"/>
            </a:lvl5pPr>
            <a:lvl6pPr>
              <a:defRPr lang="en-us" sz="1800" cap="none"/>
            </a:lvl6pPr>
            <a:lvl7pPr>
              <a:defRPr lang="en-us" sz="1800" cap="none"/>
            </a:lvl7pPr>
            <a:lvl8pPr>
              <a:defRPr lang="en-us" sz="1800" cap="none"/>
            </a:lvl8pPr>
            <a:lvl9pPr>
              <a:defRPr lang="en-us" sz="18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3"/>
          </p:nvPr>
        </p:nvSpPr>
        <p:spPr/>
        <p:txBody>
          <a:bodyPr/>
          <a:lstStyle/>
          <a:p>
            <a:pPr>
              <a:defRPr lang="en-us"/>
            </a:pPr>
            <a:fld id="{32A91D3B-75DF-FCEB-9111-83BE535F67D6}" type="datetime1">
              <a:t>11/7/2009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4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X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en-us"/>
            </a:pPr>
            <a:fld id="{32A92032-7CDF-FCD6-9111-8A836E5F67DF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4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sNAAAINAAAJhYAABAAAAAmAAAACAAAAAEAAAAAAAAA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AGAAAAAAAAA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en-us" cap="none">
                <a:solidFill>
                  <a:srgbClr val="8C8C8C"/>
                </a:solidFill>
              </a:defRPr>
            </a:lvl1pPr>
            <a:lvl2pPr marL="457200" indent="0" algn="ctr">
              <a:buNone/>
              <a:defRPr lang="en-us" cap="none">
                <a:solidFill>
                  <a:srgbClr val="8C8C8C"/>
                </a:solidFill>
              </a:defRPr>
            </a:lvl2pPr>
            <a:lvl3pPr marL="914400" indent="0" algn="ctr">
              <a:buNone/>
              <a:defRPr lang="en-us" cap="none">
                <a:solidFill>
                  <a:srgbClr val="8C8C8C"/>
                </a:solidFill>
              </a:defRPr>
            </a:lvl3pPr>
            <a:lvl4pPr marL="1371600" indent="0" algn="ctr">
              <a:buNone/>
              <a:defRPr lang="en-us" cap="none">
                <a:solidFill>
                  <a:srgbClr val="8C8C8C"/>
                </a:solidFill>
              </a:defRPr>
            </a:lvl4pPr>
            <a:lvl5pPr marL="1828800" indent="0" algn="ctr">
              <a:buNone/>
              <a:defRPr lang="en-us" cap="none">
                <a:solidFill>
                  <a:srgbClr val="8C8C8C"/>
                </a:solidFill>
              </a:defRPr>
            </a:lvl5pPr>
            <a:lvl6pPr marL="2286000" indent="0" algn="ctr">
              <a:buNone/>
              <a:defRPr lang="en-us" cap="none">
                <a:solidFill>
                  <a:srgbClr val="8C8C8C"/>
                </a:solidFill>
              </a:defRPr>
            </a:lvl6pPr>
            <a:lvl7pPr marL="2743200" indent="0" algn="ctr">
              <a:buNone/>
              <a:defRPr lang="en-us" cap="none">
                <a:solidFill>
                  <a:srgbClr val="8C8C8C"/>
                </a:solidFill>
              </a:defRPr>
            </a:lvl7pPr>
            <a:lvl8pPr marL="3200400" indent="0" algn="ctr">
              <a:buNone/>
              <a:defRPr lang="en-us" cap="none">
                <a:solidFill>
                  <a:srgbClr val="8C8C8C"/>
                </a:solidFill>
              </a:defRPr>
            </a:lvl8pPr>
            <a:lvl9pPr marL="3657600" indent="0" algn="ctr">
              <a:buNone/>
              <a:defRPr lang="en-us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subtitle style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31CD-83DF-FCC7-9111-75927F5F6720}" type="datetime1">
              <a:t/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75B4-FADF-FC83-9111-0CD63B5F6759}" type="slidenum">
              <a:rPr lang="en-in" cap="none"/>
              <a:t>18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4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7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39E4-AADF-FCCF-9111-5C9A775F6709}" type="datetime1">
              <a:t/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5315-5BDF-FCA5-9111-ADF01D5F67F8}" type="slidenum">
              <a:rPr lang="en-in" cap="none"/>
              <a:t>13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4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L2Q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4000" b="1" cap="all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t>Click to edit Master title style</a:t>
            </a:r>
            <a:endParaRPr lang="en-in" cap="all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IRAABCNAAAHBsAABAAAAAmAAAACAAAAL2QAAAAAAAA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000" cap="none">
                <a:solidFill>
                  <a:srgbClr val="8C8C8C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4893-DDDF-FCBE-9111-2BEB065F677E}" type="datetime1">
              <a:t>10/7/2022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6B7A-34DF-FC9D-9111-C2C8255F6797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4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GAAAAAAAAA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en-us" sz="2800" cap="none"/>
            </a:lvl1pPr>
            <a:lvl2pPr>
              <a:defRPr lang="en-us" sz="2400" cap="none"/>
            </a:lvl2pPr>
            <a:lvl3pPr>
              <a:defRPr lang="en-us" sz="2000" cap="none"/>
            </a:lvl3pPr>
            <a:lvl4pPr>
              <a:defRPr lang="en-us" sz="1800" cap="none"/>
            </a:lvl4pPr>
            <a:lvl5pPr>
              <a:defRPr lang="en-us" sz="1800" cap="none"/>
            </a:lvl5pPr>
            <a:lvl6pPr>
              <a:defRPr lang="en-us" sz="1800" cap="none"/>
            </a:lvl6pPr>
            <a:lvl7pPr>
              <a:defRPr lang="en-us" sz="1800" cap="none"/>
            </a:lvl7pPr>
            <a:lvl8pPr>
              <a:defRPr lang="en-us" sz="1800" cap="none"/>
            </a:lvl8pPr>
            <a:lvl9pPr>
              <a:defRPr lang="en-us" sz="18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BAAAAAmAAAACAAAAAGAAAAAAAAA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en-us" sz="2800" cap="none"/>
            </a:lvl1pPr>
            <a:lvl2pPr>
              <a:defRPr lang="en-us" sz="2400" cap="none"/>
            </a:lvl2pPr>
            <a:lvl3pPr>
              <a:defRPr lang="en-us" sz="2000" cap="none"/>
            </a:lvl3pPr>
            <a:lvl4pPr>
              <a:defRPr lang="en-us" sz="1800" cap="none"/>
            </a:lvl4pPr>
            <a:lvl5pPr>
              <a:defRPr lang="en-us" sz="1800" cap="none"/>
            </a:lvl5pPr>
            <a:lvl6pPr>
              <a:defRPr lang="en-us" sz="1800" cap="none"/>
            </a:lvl6pPr>
            <a:lvl7pPr>
              <a:defRPr lang="en-us" sz="1800" cap="none"/>
            </a:lvl7pPr>
            <a:lvl8pPr>
              <a:defRPr lang="en-us" sz="1800" cap="none"/>
            </a:lvl8pPr>
            <a:lvl9pPr>
              <a:defRPr lang="en-us" sz="18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30AE-E0DF-FCC6-9111-16937E5F6743}" type="datetime1">
              <a:t>10/7/2022</a:t>
            </a:fld>
            <a:endParaRPr lang="en-in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6F0B-45DF-FC99-9111-B3CC215F67E6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4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IJAACrGwAAYQ0AABAAAAAmAAAACAAAAL2QAAAAAAAA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rGwAAsCUAABAAAAAmAAAACAAAAAGAAAAAAAAA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en-us" sz="2400" cap="none"/>
            </a:lvl1pPr>
            <a:lvl2pPr>
              <a:defRPr lang="en-us" sz="2000" cap="none"/>
            </a:lvl2pPr>
            <a:lvl3pPr>
              <a:defRPr lang="en-us" sz="1800" cap="none"/>
            </a:lvl3pPr>
            <a:lvl4pPr>
              <a:defRPr lang="en-us" sz="1600" cap="none"/>
            </a:lvl4pPr>
            <a:lvl5pPr>
              <a:defRPr lang="en-us" sz="1600" cap="none"/>
            </a:lvl5pPr>
            <a:lvl6pPr>
              <a:defRPr lang="en-us" sz="1600" cap="none"/>
            </a:lvl6pPr>
            <a:lvl7pPr>
              <a:defRPr lang="en-us" sz="1600" cap="none"/>
            </a:lvl7pPr>
            <a:lvl8pPr>
              <a:defRPr lang="en-us" sz="1600" cap="none"/>
            </a:lvl8pPr>
            <a:lvl9pPr>
              <a:defRPr lang="en-us" sz="16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HIJAABwNQAAYQ0AABAAAAAmAAAACAAAAL2QAAAAAAAA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GENAABwNQAAsCUAABAAAAAmAAAACAAAAAGAAAAAAAAA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en-us" sz="2400" cap="none"/>
            </a:lvl1pPr>
            <a:lvl2pPr>
              <a:defRPr lang="en-us" sz="2000" cap="none"/>
            </a:lvl2pPr>
            <a:lvl3pPr>
              <a:defRPr lang="en-us" sz="1800" cap="none"/>
            </a:lvl3pPr>
            <a:lvl4pPr>
              <a:defRPr lang="en-us" sz="1600" cap="none"/>
            </a:lvl4pPr>
            <a:lvl5pPr>
              <a:defRPr lang="en-us" sz="1600" cap="none"/>
            </a:lvl5pPr>
            <a:lvl6pPr>
              <a:defRPr lang="en-us" sz="1600" cap="none"/>
            </a:lvl6pPr>
            <a:lvl7pPr>
              <a:defRPr lang="en-us" sz="1600" cap="none"/>
            </a:lvl7pPr>
            <a:lvl8pPr>
              <a:defRPr lang="en-us" sz="1600" cap="none"/>
            </a:lvl8pPr>
            <a:lvl9pPr>
              <a:defRPr lang="en-us" sz="16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09BB-F5DF-FCFF-9111-03AA475F6756}" type="datetime1">
              <a:t>10/7/2022</a:t>
            </a:fld>
            <a:endParaRPr lang="en-in" cap="none"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70E3-ADDF-FC86-9111-5BD33E5F670E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4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56F3-BDDF-FCA0-9111-4BF5185F671E}" type="datetime1">
              <a:t>10/7/2022</a:t>
            </a:fld>
            <a:endParaRPr lang="en-in" cap="none"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43BE-F0DF-FCB5-9111-06E00D5F6753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4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6EB8-F6DF-FC98-9111-00CD205F6755}" type="datetime1">
              <a:t/>
            </a:fld>
            <a:endParaRPr lang="en-in" cap="none"/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0884-CADF-FCFE-9111-3CAB465F6769}" type="slidenum">
              <a:rPr lang="en-in" cap="none"/>
              <a:t/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4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L2Q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000" b="1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G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en-us" sz="3200" cap="none"/>
            </a:lvl1pPr>
            <a:lvl2pPr>
              <a:defRPr lang="en-us" sz="2800" cap="none"/>
            </a:lvl2pPr>
            <a:lvl3pPr>
              <a:defRPr lang="en-us" sz="2400" cap="none"/>
            </a:lvl3pPr>
            <a:lvl4pPr>
              <a:defRPr lang="en-us" sz="2000" cap="none"/>
            </a:lvl4pPr>
            <a:lvl5pPr>
              <a:defRPr lang="en-us" sz="2000" cap="none"/>
            </a:lvl5pPr>
            <a:lvl6pPr>
              <a:defRPr lang="en-us" sz="2000" cap="none"/>
            </a:lvl6pPr>
            <a:lvl7pPr>
              <a:defRPr lang="en-us" sz="2000" cap="none"/>
            </a:lvl7pPr>
            <a:lvl8pPr>
              <a:defRPr lang="en-us" sz="2000" cap="none"/>
            </a:lvl8pPr>
            <a:lvl9pPr>
              <a:defRPr lang="en-us" sz="2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BAAAAAmAAAACAAAAAGAAAAAAAAA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5163-2DDF-FCA7-9111-DBF21F5F678E}" type="datetime1">
              <a:t>10/7/2022</a:t>
            </a:fld>
            <a:endParaRPr lang="en-in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15F2-BCDF-FCE3-9111-4AB65B5F671F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4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IgdAADHLAAABSEAABAAAAAmAAAACAAAAL2QAAAAAAAA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000" b="1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MUDAADHLAAAFR0AABAAAAAmAAAACAAAAAGAAAAAAAAA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en-us" sz="3200" cap="none"/>
            </a:lvl1pPr>
            <a:lvl2pPr marL="457200" indent="0">
              <a:buNone/>
              <a:defRPr lang="en-us" sz="2800" cap="none"/>
            </a:lvl2pPr>
            <a:lvl3pPr marL="914400" indent="0">
              <a:buNone/>
              <a:defRPr lang="en-us" sz="2400" cap="none"/>
            </a:lvl3pPr>
            <a:lvl4pPr marL="1371600" indent="0">
              <a:buNone/>
              <a:defRPr lang="en-us" sz="2000" cap="none"/>
            </a:lvl4pPr>
            <a:lvl5pPr marL="1828800" indent="0">
              <a:buNone/>
              <a:defRPr lang="en-us" sz="2000" cap="none"/>
            </a:lvl5pPr>
            <a:lvl6pPr marL="2286000" indent="0">
              <a:buNone/>
              <a:defRPr lang="en-us" sz="2000" cap="none"/>
            </a:lvl6pPr>
            <a:lvl7pPr marL="2743200" indent="0">
              <a:buNone/>
              <a:defRPr lang="en-us" sz="2000" cap="none"/>
            </a:lvl7pPr>
            <a:lvl8pPr marL="3200400" indent="0">
              <a:buNone/>
              <a:defRPr lang="en-us" sz="2000" cap="none"/>
            </a:lvl8pPr>
            <a:lvl9pPr marL="3657600" indent="0">
              <a:buNone/>
              <a:defRPr lang="en-us" sz="2000" cap="none"/>
            </a:lvl9pPr>
          </a:lstStyle>
          <a:p>
            <a:pPr>
              <a:defRPr lang="en-us"/>
            </a:pPr>
            <a:endParaRPr lang="en-in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AUhAADHLAAA+CUAABAAAAAmAAAACAAAAAGAAAAAAAAA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33A0-EEDF-FCC5-9111-18907D5F674D}" type="datetime1">
              <a:t>10/7/2022</a:t>
            </a:fld>
            <a:endParaRPr lang="en-in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3FA4-EADF-FCC9-9111-1C9C715F6749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4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D4Q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4570-3EDF-FCB3-9111-C8E60B5F679D}" type="datetime1">
              <a:t>10/7/2022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5776-38DF-FCA1-9111-CEF4195F679B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ICAAAAAAAAA"/>
              </a:ext>
            </a:extLst>
          </p:cNvSpPr>
          <p:nvPr>
            <p:ph idx="1"/>
          </p:nvPr>
        </p:nvSpPr>
        <p:spPr/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CAAAAAAAAA"/>
              </a:ext>
            </a:extLst>
          </p:cNvSpPr>
          <p:nvPr>
            <p:ph idx="2"/>
          </p:nvPr>
        </p:nvSpPr>
        <p:spPr/>
        <p:txBody>
          <a:bodyPr/>
          <a:lstStyle>
            <a:lvl1pPr>
              <a:defRPr lang="en-us" sz="2400" cap="none"/>
            </a:lvl1pPr>
            <a:lvl2pPr>
              <a:defRPr lang="en-us" sz="2000" cap="none"/>
            </a:lvl2pPr>
            <a:lvl3pPr>
              <a:defRPr lang="en-us" sz="1800" cap="none"/>
            </a:lvl3pPr>
            <a:lvl4pPr>
              <a:defRPr lang="en-us" sz="1600" cap="none"/>
            </a:lvl4pPr>
            <a:lvl5pPr>
              <a:defRPr lang="en-us" sz="1600" cap="none"/>
            </a:lvl5pPr>
            <a:lvl6pPr>
              <a:defRPr lang="en-us" sz="1600" cap="none"/>
            </a:lvl6pPr>
            <a:lvl7pPr>
              <a:defRPr lang="en-us" sz="1600" cap="none"/>
            </a:lvl7pPr>
            <a:lvl8pPr>
              <a:defRPr lang="en-us" sz="1600" cap="none"/>
            </a:lvl8pPr>
            <a:lvl9pPr>
              <a:defRPr lang="en-us" sz="16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ICAAAAAAAAA"/>
              </a:ext>
            </a:extLst>
          </p:cNvSpPr>
          <p:nvPr>
            <p:ph idx="3"/>
          </p:nvPr>
        </p:nvSpPr>
        <p:spPr/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CAAAAAAAAA"/>
              </a:ext>
            </a:extLst>
          </p:cNvSpPr>
          <p:nvPr>
            <p:ph idx="4"/>
          </p:nvPr>
        </p:nvSpPr>
        <p:spPr/>
        <p:txBody>
          <a:bodyPr/>
          <a:lstStyle>
            <a:lvl1pPr>
              <a:defRPr lang="en-us" sz="2400" cap="none"/>
            </a:lvl1pPr>
            <a:lvl2pPr>
              <a:defRPr lang="en-us" sz="2000" cap="none"/>
            </a:lvl2pPr>
            <a:lvl3pPr>
              <a:defRPr lang="en-us" sz="1800" cap="none"/>
            </a:lvl3pPr>
            <a:lvl4pPr>
              <a:defRPr lang="en-us" sz="1600" cap="none"/>
            </a:lvl4pPr>
            <a:lvl5pPr>
              <a:defRPr lang="en-us" sz="1600" cap="none"/>
            </a:lvl5pPr>
            <a:lvl6pPr>
              <a:defRPr lang="en-us" sz="1600" cap="none"/>
            </a:lvl6pPr>
            <a:lvl7pPr>
              <a:defRPr lang="en-us" sz="1600" cap="none"/>
            </a:lvl7pPr>
            <a:lvl8pPr>
              <a:defRPr lang="en-us" sz="1600" cap="none"/>
            </a:lvl8pPr>
            <a:lvl9pPr>
              <a:defRPr lang="en-us" sz="16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5"/>
          </p:nvPr>
        </p:nvSpPr>
        <p:spPr/>
        <p:txBody>
          <a:bodyPr/>
          <a:lstStyle/>
          <a:p>
            <a:pPr>
              <a:defRPr lang="en-us"/>
            </a:pPr>
            <a:fld id="{32A92F53-1DDF-FCD9-9111-EB8C615F67BE}" type="datetime1">
              <a:t>11/7/2009</a:t>
            </a:fld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6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7"/>
          </p:nvPr>
        </p:nvSpPr>
        <p:spPr/>
        <p:txBody>
          <a:bodyPr/>
          <a:lstStyle/>
          <a:p>
            <a:pPr>
              <a:defRPr lang="en-us"/>
            </a:pPr>
            <a:fld id="{32A97FD6-98DF-FC89-9111-6EDC315F673B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5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EBAABwNQAAsCUAABAAAAAmAAAACAAAAD8QAAAAAAAA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DYJwAAsCUAABAAAAAmAAAACAAAAD8QAAAAAAAA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07E8-A6DF-FCF1-9111-50A4495F6705}" type="datetime1">
              <a:t>10/7/2022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0B08-46DF-FCFD-9111-B0A8455F67E5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5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sNAAAINAAAJhYAABAAAAAmAAAACAAAAAEAAAAAAAAA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AGAAAAAAAAA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en-us" cap="none">
                <a:solidFill>
                  <a:srgbClr val="8C8C8C"/>
                </a:solidFill>
              </a:defRPr>
            </a:lvl1pPr>
            <a:lvl2pPr marL="457200" indent="0" algn="ctr">
              <a:buNone/>
              <a:defRPr lang="en-us" cap="none">
                <a:solidFill>
                  <a:srgbClr val="8C8C8C"/>
                </a:solidFill>
              </a:defRPr>
            </a:lvl2pPr>
            <a:lvl3pPr marL="914400" indent="0" algn="ctr">
              <a:buNone/>
              <a:defRPr lang="en-us" cap="none">
                <a:solidFill>
                  <a:srgbClr val="8C8C8C"/>
                </a:solidFill>
              </a:defRPr>
            </a:lvl3pPr>
            <a:lvl4pPr marL="1371600" indent="0" algn="ctr">
              <a:buNone/>
              <a:defRPr lang="en-us" cap="none">
                <a:solidFill>
                  <a:srgbClr val="8C8C8C"/>
                </a:solidFill>
              </a:defRPr>
            </a:lvl4pPr>
            <a:lvl5pPr marL="1828800" indent="0" algn="ctr">
              <a:buNone/>
              <a:defRPr lang="en-us" cap="none">
                <a:solidFill>
                  <a:srgbClr val="8C8C8C"/>
                </a:solidFill>
              </a:defRPr>
            </a:lvl5pPr>
            <a:lvl6pPr marL="2286000" indent="0" algn="ctr">
              <a:buNone/>
              <a:defRPr lang="en-us" cap="none">
                <a:solidFill>
                  <a:srgbClr val="8C8C8C"/>
                </a:solidFill>
              </a:defRPr>
            </a:lvl6pPr>
            <a:lvl7pPr marL="2743200" indent="0" algn="ctr">
              <a:buNone/>
              <a:defRPr lang="en-us" cap="none">
                <a:solidFill>
                  <a:srgbClr val="8C8C8C"/>
                </a:solidFill>
              </a:defRPr>
            </a:lvl7pPr>
            <a:lvl8pPr marL="3200400" indent="0" algn="ctr">
              <a:buNone/>
              <a:defRPr lang="en-us" cap="none">
                <a:solidFill>
                  <a:srgbClr val="8C8C8C"/>
                </a:solidFill>
              </a:defRPr>
            </a:lvl8pPr>
            <a:lvl9pPr marL="3657600" indent="0" algn="ctr">
              <a:buNone/>
              <a:defRPr lang="en-us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subtitle style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2908-46DF-FCDF-9111-B08A675F67E5}" type="datetime1">
              <a:t/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0FEE-A0DF-FCF9-9111-56AC415F6703}" type="slidenum">
              <a:rPr lang="en-in" cap="none"/>
              <a:t>14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5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0321-6FDF-FCF5-9111-99A04D5F67CC}" type="datetime1">
              <a:t>10/7/2022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41D5-9BDF-FCB7-9111-6DE20F5F6738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5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L2Q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4000" b="1" cap="all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t>Click to edit Master title style</a:t>
            </a:r>
            <a:endParaRPr lang="en-in" cap="all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IRAABCNAAAHBsAABAAAAAmAAAACAAAAL2QAAAAAAAA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000" cap="none">
                <a:solidFill>
                  <a:srgbClr val="8C8C8C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5991-DFDF-FCAF-9111-29FA175F677C}" type="datetime1">
              <a:t>10/7/2022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78F5-BBDF-FC8E-9111-4DDB365F6718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5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GAAAAAAAAA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en-us" sz="2800" cap="none"/>
            </a:lvl1pPr>
            <a:lvl2pPr>
              <a:defRPr lang="en-us" sz="2400" cap="none"/>
            </a:lvl2pPr>
            <a:lvl3pPr>
              <a:defRPr lang="en-us" sz="2000" cap="none"/>
            </a:lvl3pPr>
            <a:lvl4pPr>
              <a:defRPr lang="en-us" sz="1800" cap="none"/>
            </a:lvl4pPr>
            <a:lvl5pPr>
              <a:defRPr lang="en-us" sz="1800" cap="none"/>
            </a:lvl5pPr>
            <a:lvl6pPr>
              <a:defRPr lang="en-us" sz="1800" cap="none"/>
            </a:lvl6pPr>
            <a:lvl7pPr>
              <a:defRPr lang="en-us" sz="1800" cap="none"/>
            </a:lvl7pPr>
            <a:lvl8pPr>
              <a:defRPr lang="en-us" sz="1800" cap="none"/>
            </a:lvl8pPr>
            <a:lvl9pPr>
              <a:defRPr lang="en-us" sz="18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BAAAAAmAAAACAAAAAGAAAAAAAAA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en-us" sz="2800" cap="none"/>
            </a:lvl1pPr>
            <a:lvl2pPr>
              <a:defRPr lang="en-us" sz="2400" cap="none"/>
            </a:lvl2pPr>
            <a:lvl3pPr>
              <a:defRPr lang="en-us" sz="2000" cap="none"/>
            </a:lvl3pPr>
            <a:lvl4pPr>
              <a:defRPr lang="en-us" sz="1800" cap="none"/>
            </a:lvl4pPr>
            <a:lvl5pPr>
              <a:defRPr lang="en-us" sz="1800" cap="none"/>
            </a:lvl5pPr>
            <a:lvl6pPr>
              <a:defRPr lang="en-us" sz="1800" cap="none"/>
            </a:lvl6pPr>
            <a:lvl7pPr>
              <a:defRPr lang="en-us" sz="1800" cap="none"/>
            </a:lvl7pPr>
            <a:lvl8pPr>
              <a:defRPr lang="en-us" sz="1800" cap="none"/>
            </a:lvl8pPr>
            <a:lvl9pPr>
              <a:defRPr lang="en-us" sz="18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0F4D-03DF-FCF9-9111-F5AC415F67A0}" type="datetime1">
              <a:t>10/7/2022</a:t>
            </a:fld>
            <a:endParaRPr lang="en-in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0A69-27DF-FCFC-9111-D1A9445F6784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5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IJAACrGwAAYQ0AABAAAAAmAAAACAAAAL2QAAAAAAAA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rGwAAsCUAABAAAAAmAAAACAAAAAGAAAAAAAAA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en-us" sz="2400" cap="none"/>
            </a:lvl1pPr>
            <a:lvl2pPr>
              <a:defRPr lang="en-us" sz="2000" cap="none"/>
            </a:lvl2pPr>
            <a:lvl3pPr>
              <a:defRPr lang="en-us" sz="1800" cap="none"/>
            </a:lvl3pPr>
            <a:lvl4pPr>
              <a:defRPr lang="en-us" sz="1600" cap="none"/>
            </a:lvl4pPr>
            <a:lvl5pPr>
              <a:defRPr lang="en-us" sz="1600" cap="none"/>
            </a:lvl5pPr>
            <a:lvl6pPr>
              <a:defRPr lang="en-us" sz="1600" cap="none"/>
            </a:lvl6pPr>
            <a:lvl7pPr>
              <a:defRPr lang="en-us" sz="1600" cap="none"/>
            </a:lvl7pPr>
            <a:lvl8pPr>
              <a:defRPr lang="en-us" sz="1600" cap="none"/>
            </a:lvl8pPr>
            <a:lvl9pPr>
              <a:defRPr lang="en-us" sz="16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HIJAABwNQAAYQ0AABAAAAAmAAAACAAAAL2QAAAAAAAA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GENAABwNQAAsCUAABAAAAAmAAAACAAAAAGAAAAAAAAA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en-us" sz="2400" cap="none"/>
            </a:lvl1pPr>
            <a:lvl2pPr>
              <a:defRPr lang="en-us" sz="2000" cap="none"/>
            </a:lvl2pPr>
            <a:lvl3pPr>
              <a:defRPr lang="en-us" sz="1800" cap="none"/>
            </a:lvl3pPr>
            <a:lvl4pPr>
              <a:defRPr lang="en-us" sz="1600" cap="none"/>
            </a:lvl4pPr>
            <a:lvl5pPr>
              <a:defRPr lang="en-us" sz="1600" cap="none"/>
            </a:lvl5pPr>
            <a:lvl6pPr>
              <a:defRPr lang="en-us" sz="1600" cap="none"/>
            </a:lvl6pPr>
            <a:lvl7pPr>
              <a:defRPr lang="en-us" sz="1600" cap="none"/>
            </a:lvl7pPr>
            <a:lvl8pPr>
              <a:defRPr lang="en-us" sz="1600" cap="none"/>
            </a:lvl8pPr>
            <a:lvl9pPr>
              <a:defRPr lang="en-us" sz="16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2DDC-92DF-FCDB-9111-648E635F6731}" type="datetime1">
              <a:t>10/7/2022</a:t>
            </a:fld>
            <a:endParaRPr lang="en-in" cap="none"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5096-D8DF-FCA6-9111-2EF31E5F677B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5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267D-33DF-FCD0-9111-C585685F6790}" type="datetime1">
              <a:t>10/7/2022</a:t>
            </a:fld>
            <a:endParaRPr lang="en-in" cap="none"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0251-1FDF-FCF4-9111-E9A14C5F67BC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5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021F-51DF-FCF4-9111-A7A14C5F67F2}" type="datetime1">
              <a:t>10/7/2022</a:t>
            </a:fld>
            <a:endParaRPr lang="en-in" cap="none"/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751C-52DF-FC83-9111-A4D63B5F67F1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5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L2Q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000" b="1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G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en-us" sz="3200" cap="none"/>
            </a:lvl1pPr>
            <a:lvl2pPr>
              <a:defRPr lang="en-us" sz="2800" cap="none"/>
            </a:lvl2pPr>
            <a:lvl3pPr>
              <a:defRPr lang="en-us" sz="2400" cap="none"/>
            </a:lvl3pPr>
            <a:lvl4pPr>
              <a:defRPr lang="en-us" sz="2000" cap="none"/>
            </a:lvl4pPr>
            <a:lvl5pPr>
              <a:defRPr lang="en-us" sz="2000" cap="none"/>
            </a:lvl5pPr>
            <a:lvl6pPr>
              <a:defRPr lang="en-us" sz="2000" cap="none"/>
            </a:lvl6pPr>
            <a:lvl7pPr>
              <a:defRPr lang="en-us" sz="2000" cap="none"/>
            </a:lvl7pPr>
            <a:lvl8pPr>
              <a:defRPr lang="en-us" sz="2000" cap="none"/>
            </a:lvl8pPr>
            <a:lvl9pPr>
              <a:defRPr lang="en-us" sz="2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BAAAAAmAAAACAAAAAGAAAAAAAAA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7C00-4EDF-FC8A-9111-B8DF325F67ED}" type="datetime1">
              <a:t>10/7/2022</a:t>
            </a:fld>
            <a:endParaRPr lang="en-in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785E-10DF-FC8E-9111-E6DB365F67B3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5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IgdAADHLAAABSEAABAAAAAmAAAACAAAAL2QAAAAAAAA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000" b="1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MUDAADHLAAAFR0AABAAAAAmAAAACAAAAAGAAAAAAAAA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en-us" sz="3200" cap="none"/>
            </a:lvl1pPr>
            <a:lvl2pPr marL="457200" indent="0">
              <a:buNone/>
              <a:defRPr lang="en-us" sz="2800" cap="none"/>
            </a:lvl2pPr>
            <a:lvl3pPr marL="914400" indent="0">
              <a:buNone/>
              <a:defRPr lang="en-us" sz="2400" cap="none"/>
            </a:lvl3pPr>
            <a:lvl4pPr marL="1371600" indent="0">
              <a:buNone/>
              <a:defRPr lang="en-us" sz="2000" cap="none"/>
            </a:lvl4pPr>
            <a:lvl5pPr marL="1828800" indent="0">
              <a:buNone/>
              <a:defRPr lang="en-us" sz="2000" cap="none"/>
            </a:lvl5pPr>
            <a:lvl6pPr marL="2286000" indent="0">
              <a:buNone/>
              <a:defRPr lang="en-us" sz="2000" cap="none"/>
            </a:lvl6pPr>
            <a:lvl7pPr marL="2743200" indent="0">
              <a:buNone/>
              <a:defRPr lang="en-us" sz="2000" cap="none"/>
            </a:lvl7pPr>
            <a:lvl8pPr marL="3200400" indent="0">
              <a:buNone/>
              <a:defRPr lang="en-us" sz="2000" cap="none"/>
            </a:lvl8pPr>
            <a:lvl9pPr marL="3657600" indent="0">
              <a:buNone/>
              <a:defRPr lang="en-us" sz="2000" cap="none"/>
            </a:lvl9pPr>
          </a:lstStyle>
          <a:p>
            <a:pPr>
              <a:defRPr lang="en-us"/>
            </a:pPr>
            <a:endParaRPr lang="en-in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AUhAADHLAAA+CUAABAAAAAmAAAACAAAAAGAAAAAAAAA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00AE-E0DF-FCF6-9111-16A34E5F6743}" type="datetime1">
              <a:t>10/7/2022</a:t>
            </a:fld>
            <a:endParaRPr lang="en-in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7DD7-99DF-FC8B-9111-6FDE335F673A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T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"/>
          </p:nvPr>
        </p:nvSpPr>
        <p:spPr/>
        <p:txBody>
          <a:bodyPr/>
          <a:lstStyle/>
          <a:p>
            <a:pPr>
              <a:defRPr lang="en-us"/>
            </a:pPr>
            <a:fld id="{32A909FC-B2DF-FCFF-9111-44AA475F6711}" type="datetime1">
              <a:t>11/7/2009</a:t>
            </a:fld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2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3"/>
          </p:nvPr>
        </p:nvSpPr>
        <p:spPr/>
        <p:txBody>
          <a:bodyPr/>
          <a:lstStyle/>
          <a:p>
            <a:pPr>
              <a:defRPr lang="en-us"/>
            </a:pPr>
            <a:fld id="{32A961D8-96DF-FC97-9111-60C22F5F6735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6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D4Q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0F1F-51DF-FCF9-9111-A7AC415F67F2}" type="datetime1">
              <a:t>10/7/2022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633C-72DF-FC95-9111-84C02D5F67D1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6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EBAABwNQAAsCUAABAAAAAmAAAACAAAAD8QAAAAAAAA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DYJwAAsCUAABAAAAAmAAAACAAAAD8QAAAAAAAA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41CB-85DF-FCB7-9111-73E20F5F6726}" type="datetime1">
              <a:t>10/7/2022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6307-49DF-FC95-9111-BFC02D5F67EA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97FB3-FDDF-FC89-9111-0BDC315F675E}" type="datetime1">
              <a:t>11/7/2009</a:t>
            </a:fld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2"/>
          </p:nvPr>
        </p:nvSpPr>
        <p:spPr/>
        <p:txBody>
          <a:bodyPr/>
          <a:lstStyle/>
          <a:p>
            <a:pPr>
              <a:defRPr lang="en-us"/>
            </a:pPr>
            <a:fld id="{32A9591E-50DF-FCAF-9111-A6FA175F67F3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7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ICA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000" b="1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CAAAAAAAAA"/>
              </a:ext>
            </a:extLst>
          </p:cNvSpPr>
          <p:nvPr>
            <p:ph idx="1"/>
          </p:nvPr>
        </p:nvSpPr>
        <p:spPr/>
        <p:txBody>
          <a:bodyPr/>
          <a:lstStyle>
            <a:lvl1pPr>
              <a:defRPr lang="en-us" sz="3200" cap="none"/>
            </a:lvl1pPr>
            <a:lvl2pPr>
              <a:defRPr lang="en-us" sz="2800" cap="none"/>
            </a:lvl2pPr>
            <a:lvl3pPr>
              <a:defRPr lang="en-us" sz="2400" cap="none"/>
            </a:lvl3pPr>
            <a:lvl4pPr>
              <a:defRPr lang="en-us" sz="2000" cap="none"/>
            </a:lvl4pPr>
            <a:lvl5pPr>
              <a:defRPr lang="en-us" sz="2000" cap="none"/>
            </a:lvl5pPr>
            <a:lvl6pPr>
              <a:defRPr lang="en-us" sz="2000" cap="none"/>
            </a:lvl6pPr>
            <a:lvl7pPr>
              <a:defRPr lang="en-us" sz="2000" cap="none"/>
            </a:lvl7pPr>
            <a:lvl8pPr>
              <a:defRPr lang="en-us" sz="2000" cap="none"/>
            </a:lvl8pPr>
            <a:lvl9pPr>
              <a:defRPr lang="en-us" sz="2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T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CAAAAAAAAA"/>
              </a:ext>
            </a:extLst>
          </p:cNvSpPr>
          <p:nvPr>
            <p:ph idx="2"/>
          </p:nvPr>
        </p:nvSpPr>
        <p:spPr/>
        <p:txBody>
          <a:bodyPr/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3"/>
          </p:nvPr>
        </p:nvSpPr>
        <p:spPr/>
        <p:txBody>
          <a:bodyPr/>
          <a:lstStyle/>
          <a:p>
            <a:pPr>
              <a:defRPr lang="en-us"/>
            </a:pPr>
            <a:fld id="{32A97A1D-53DF-FC8C-9111-A5D9345F67F0}" type="datetime1">
              <a:t>11/7/2009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4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en-us"/>
            </a:pPr>
            <a:fld id="{32A97058-16DF-FC86-9111-E0D33E5F67B5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ICA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000" b="1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CAAAAAAAAA"/>
              </a:ext>
            </a:extLst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lang="en-us" sz="3200" cap="none"/>
            </a:lvl1pPr>
            <a:lvl2pPr marL="457200" indent="0">
              <a:buNone/>
              <a:defRPr lang="en-us" sz="2800" cap="none"/>
            </a:lvl2pPr>
            <a:lvl3pPr marL="914400" indent="0">
              <a:buNone/>
              <a:defRPr lang="en-us" sz="2400" cap="none"/>
            </a:lvl3pPr>
            <a:lvl4pPr marL="1371600" indent="0">
              <a:buNone/>
              <a:defRPr lang="en-us" sz="2000" cap="none"/>
            </a:lvl4pPr>
            <a:lvl5pPr marL="1828800" indent="0">
              <a:buNone/>
              <a:defRPr lang="en-us" sz="2000" cap="none"/>
            </a:lvl5pPr>
            <a:lvl6pPr marL="2286000" indent="0">
              <a:buNone/>
              <a:defRPr lang="en-us" sz="2000" cap="none"/>
            </a:lvl6pPr>
            <a:lvl7pPr marL="2743200" indent="0">
              <a:buNone/>
              <a:defRPr lang="en-us" sz="2000" cap="none"/>
            </a:lvl7pPr>
            <a:lvl8pPr marL="3200400" indent="0">
              <a:buNone/>
              <a:defRPr lang="en-us" sz="2000" cap="none"/>
            </a:lvl8pPr>
            <a:lvl9pPr marL="3657600" indent="0">
              <a:buNone/>
              <a:defRPr lang="en-us" sz="2000" cap="none"/>
            </a:lvl9pPr>
          </a:lstStyle>
          <a:p>
            <a:pPr>
              <a:defRPr lang="en-us"/>
            </a:pP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CAAAAAAAAA"/>
              </a:ext>
            </a:extLst>
          </p:cNvSpPr>
          <p:nvPr>
            <p:ph idx="2"/>
          </p:nvPr>
        </p:nvSpPr>
        <p:spPr/>
        <p:txBody>
          <a:bodyPr/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3"/>
          </p:nvPr>
        </p:nvSpPr>
        <p:spPr/>
        <p:txBody>
          <a:bodyPr/>
          <a:lstStyle/>
          <a:p>
            <a:pPr>
              <a:defRPr lang="en-us"/>
            </a:pPr>
            <a:fld id="{32A91B57-19DF-FCED-9111-EFB8555F67BA}" type="datetime1">
              <a:t>11/7/2009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4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en-us"/>
            </a:pPr>
            <a:fld id="{32A97075-3BDF-FC86-9111-CDD33E5F6798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3.xml"/></Relationships>
</file>

<file path=ppt/slideMasters/_rels/slideMaster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4.xml"/></Relationships>
</file>

<file path=ppt/slideMasters/_rels/slideMaster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6.xml"/><Relationship Id="rId12" Type="http://schemas.openxmlformats.org/officeDocument/2006/relationships/theme" Target="../theme/theme5.xml"/></Relationships>
</file>

<file path=ppt/slideMasters/_rels/slideMaster5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theme" Target="../theme/theme6.xml"/></Relationships>
</file>

<file path=ppt/slideMasters/_rels/slideMaster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9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0.xml"/><Relationship Id="rId12" Type="http://schemas.openxmlformats.org/officeDocument/2006/relationships/theme" Target="../theme/theme7.xml"/></Relationships>
</file>

<file path=ppt/slideMasters/_rels/slideMaster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Relationship Id="rId9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1.xml"/><Relationship Id="rId12" Type="http://schemas.openxmlformats.org/officeDocument/2006/relationships/theme" Target="../theme/theme8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EBAABwNQAAuQgAABAAAAAmAAAACAAAAL8v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B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gJAABwNQAAsCUAABAAAAAmAAAACAAAAD8v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B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onAADwDwAAWSkAABAAAAAmAAAACAAAAL+PAAAAAAAA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 cap="none">
                <a:solidFill>
                  <a:srgbClr val="8C8C8C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2A97E29-67DF-FC88-9111-91DD305F67C4}" type="datetime1">
              <a:t>11/7/2009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BMAABonAAAIJQAAWSkAABAAAAAmAAAACAAAAL+PAAAAAAAA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200" cap="none">
                <a:solidFill>
                  <a:srgbClr val="8C8C8C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CgAABonAABwNQAAWSkAABAAAAAmAAAACAAAAL+PAAAAAAAA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 cap="none">
                <a:solidFill>
                  <a:srgbClr val="8C8C8C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2A90E27-69DF-FCF8-9111-9FAD405F67CA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Arial" pitchFamily="2" charset="0"/>
          <a:cs typeface="Arial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Arial" pitchFamily="2" charset="0"/>
          <a:cs typeface="Arial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Arial" pitchFamily="2" charset="0"/>
          <a:cs typeface="Arial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Arial" pitchFamily="2" charset="0"/>
          <a:cs typeface="Arial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Arial" pitchFamily="2" charset="0"/>
          <a:cs typeface="Arial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Arial" pitchFamily="2" charset="0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Arial" pitchFamily="2" charset="0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Arial" pitchFamily="2" charset="0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Arial" pitchFamily="2" charset="0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Arial" pitchFamily="2" charset="0"/>
          <a:cs typeface="Arial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Arial" pitchFamily="2" charset="0"/>
          <a:cs typeface="Arial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Arial" pitchFamily="2" charset="0"/>
          <a:cs typeface="Arial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Arial" pitchFamily="2" charset="0"/>
          <a:cs typeface="Arial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Arial" pitchFamily="2" charset="0"/>
          <a:cs typeface="Arial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Arial" pitchFamily="2" charset="0"/>
          <a:cs typeface="Arial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Arial" pitchFamily="2" charset="0"/>
          <a:cs typeface="Arial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Arial" pitchFamily="2" charset="0"/>
          <a:cs typeface="Arial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Arial" pitchFamily="2" charset="0"/>
          <a:cs typeface="Arial" pitchFamily="2" charset="0"/>
        </a:defRPr>
      </a:lvl9pPr>
    </p:otherStyle>
  </p:txStyles>
</p:sldMaster>
</file>

<file path=ppt/slideMasters/slideMaster2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Dell\Desktop\Report and PPT\WalchandBuilding.jpg"/>
          <p:cNvPicPr>
            <a:picLocks noChangeAspect="1"/>
            <a:extLst>
              <a:ext uri="smNativeData">
                <pr:smNativeData xmlns:pr="smNativeData" xmlns="smNativeData" val="SMDATA_17_t5BT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YVAAAcIwAAeiIAADAqAAAQAAAAJgAAAAgAAAD//////////w=="/>
              </a:ext>
            </a:extLst>
          </p:cNvPicPr>
          <p:nvPr/>
        </p:nvPicPr>
        <p:blipFill>
          <a:blip r:embed="rId1"/>
          <a:stretch>
            <a:fillRect/>
          </a:stretch>
        </p:blipFill>
        <p:spPr>
          <a:xfrm>
            <a:off x="3539490" y="5707380"/>
            <a:ext cx="2065020" cy="11506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8"/>
          <p:cNvSpPr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n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GgEAAH0CAAApMwAAtQUAABAAAAAmAAAACAAAAP//////////"/>
              </a:ext>
            </a:extLst>
          </p:cNvSpPr>
          <p:nvPr/>
        </p:nvSpPr>
        <p:spPr>
          <a:xfrm>
            <a:off x="179070" y="404495"/>
            <a:ext cx="8137525" cy="523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>
              <a:defRPr lang="en-us"/>
            </a:pPr>
            <a:r>
              <a:rPr lang="en-us" sz="2800" b="1" cap="none">
                <a:solidFill>
                  <a:schemeClr val="tx2"/>
                </a:solidFill>
                <a:latin typeface="Times New Roman" pitchFamily="1" charset="0"/>
                <a:ea typeface="Arial" pitchFamily="2" charset="0"/>
                <a:cs typeface="Times New Roman" pitchFamily="1" charset="0"/>
              </a:rPr>
              <a:t>              Department of Information Technology </a:t>
            </a:r>
            <a:endParaRPr lang="en-in" sz="2800" b="1" cap="none">
              <a:solidFill>
                <a:schemeClr val="tx2"/>
              </a:solidFill>
              <a:latin typeface="Times New Roman" pitchFamily="1" charset="0"/>
              <a:ea typeface="Arial" pitchFamily="2" charset="0"/>
              <a:cs typeface="Times New Roman" pitchFamily="1" charset="0"/>
            </a:endParaRPr>
          </a:p>
        </p:txBody>
      </p:sp>
      <p:sp>
        <p:nvSpPr>
          <p:cNvPr id="4" name="TextBox 9"/>
          <p:cNvSpPr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B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wwMAAEYAAADRNQAAfgMAABAAAAAmAAAACAAAAP//////////"/>
              </a:ext>
            </a:extLst>
          </p:cNvSpPr>
          <p:nvPr/>
        </p:nvSpPr>
        <p:spPr>
          <a:xfrm>
            <a:off x="611505" y="44450"/>
            <a:ext cx="8136890" cy="523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algn="ctr">
              <a:defRPr lang="en-us"/>
            </a:pPr>
            <a:r>
              <a:rPr lang="en-us" sz="1600" b="1" cap="none">
                <a:solidFill>
                  <a:schemeClr val="tx2"/>
                </a:solidFill>
                <a:latin typeface="Times New Roman" pitchFamily="1" charset="0"/>
                <a:ea typeface="Arial" pitchFamily="2" charset="0"/>
                <a:cs typeface="Times New Roman" pitchFamily="1" charset="0"/>
              </a:rPr>
              <a:t>Walchand College of Engineering, Sangli</a:t>
            </a:r>
            <a:endParaRPr lang="en-us" sz="1600" b="1" cap="none">
              <a:solidFill>
                <a:schemeClr val="tx2"/>
              </a:solidFill>
              <a:latin typeface="Times New Roman" pitchFamily="1" charset="0"/>
              <a:ea typeface="Arial" pitchFamily="2" charset="0"/>
              <a:cs typeface="Times New Roman" pitchFamily="1" charset="0"/>
            </a:endParaRPr>
          </a:p>
          <a:p>
            <a:pPr algn="ctr">
              <a:defRPr lang="en-us"/>
            </a:pPr>
            <a:r>
              <a:rPr lang="en-us" sz="1100" i="1" cap="none">
                <a:solidFill>
                  <a:schemeClr val="tx2"/>
                </a:solidFill>
                <a:latin typeface="Times New Roman" pitchFamily="1" charset="0"/>
                <a:ea typeface="Arial" pitchFamily="2" charset="0"/>
                <a:cs typeface="Times New Roman" pitchFamily="1" charset="0"/>
              </a:rPr>
              <a:t>(An Government Aided Institute)</a:t>
            </a:r>
            <a:endParaRPr lang="en-in" sz="1100" i="1" cap="none">
              <a:solidFill>
                <a:schemeClr val="tx2"/>
              </a:solidFill>
              <a:latin typeface="Times New Roman" pitchFamily="1" charset="0"/>
              <a:ea typeface="Arial" pitchFamily="2" charset="0"/>
              <a:cs typeface="Times New Roman" pitchFamily="1" charset="0"/>
            </a:endParaRPr>
          </a:p>
        </p:txBody>
      </p:sp>
      <p:pic>
        <p:nvPicPr>
          <p:cNvPr id="5" name="Picture 4" descr="D:\Bhandare\IT Dept\A Format &amp; other\WCE Logo\Department Logo.png"/>
          <p:cNvPicPr>
            <a:picLocks noChangeAspect="1"/>
            <a:extLst>
              <a:ext uri="smNativeData">
                <pr:smNativeData xmlns:pr="smNativeData" xmlns="smNativeData" val="SMDATA_17_t5BT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wwAAC4AAAAJTcAABgF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0" y="116840"/>
            <a:ext cx="1153795" cy="711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Rectangle 11"/>
          <p:cNvSpPr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EAAAAAAAAAT4G9DP///wgAAAAAAAAAAAAAAAAAAAAAAAAAAAAAAAAAAAAAeAAAAAEAAABAAAAAAAAAAAAAAABaAAAAAAAAAAAAAAAAAAAAAAAAAAAAAAAAAAAAAAAAAAAAAAAAAAAAAAAAAAAAAAAAAAAAAAAAAAAAAAAAAAAAAAAAAAAAAAAAAAAAFAAAADwAAAABAAAAAAAAADtgjAAo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DtgjAB/f38A7uzhA8zMzADAwP8Af39/AAAAAAAAAAAAAAAAAAAAAAAAAAAAIQAAABgAAAAUAAAAAAAAAJcFAABAOAAA3wUAABAAAAAmAAAACAAAAP//////////"/>
              </a:ext>
            </a:extLst>
          </p:cNvSpPr>
          <p:nvPr/>
        </p:nvSpPr>
        <p:spPr>
          <a:xfrm>
            <a:off x="0" y="908685"/>
            <a:ext cx="9144000" cy="4572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in" cap="none"/>
          </a:p>
        </p:txBody>
      </p:sp>
      <p:pic>
        <p:nvPicPr>
          <p:cNvPr id="7" name="Picture 7" descr="C:\Users\Dell\Downloads\WCE Logo All Red (1).png"/>
          <p:cNvPicPr>
            <a:extLst>
              <a:ext uri="smNativeData">
                <pr:smNativeData xmlns:pr="smNativeData" xmlns="smNativeData" val="SMDATA_17_t5BTZB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BoBAAC4AAAAswYAAJc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" y="116840"/>
            <a:ext cx="909955" cy="7918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13" descr="C:\Users\Dell\Downloads\second-logo.jpg"/>
          <p:cNvPicPr>
            <a:extLst>
              <a:ext uri="smNativeData">
                <pr:smNativeData xmlns:pr="smNativeData" xmlns="smNativeData" val="SMDATA_17_t5BTZB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NEBAAC2IwAATgcAAL4p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5805170"/>
            <a:ext cx="892175" cy="9804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5"/>
    <p:sldLayoutId id="2147483661" r:id="rId6"/>
    <p:sldLayoutId id="2147483662" r:id="rId7"/>
  </p:sldLayoutIdLst>
  <p:hf hdr="0" ftr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Masters/slideMaster3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EBAABwNQAAuQgAABAAAAAmAAAACAAAAL8f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gJAABwNQAAsCUAABAAAAAmAAAACAAAAL8f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onAADwDwAAWSkAABAAAAAmAAAACAAAAL+fAAAAAAAA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2A95A8F-C1DF-FCAC-9111-37F9145F6762}" type="datetime1">
              <a:t/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BMAABonAAAIJQAAWSkAABAAAAAmAAAACAAAAL+fAAAAAAAA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CgAABonAABwNQAAWSkAABAAAAAmAAAACAAAAL+fAAAAAAAA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2A94E8D-C3DF-FCB8-9111-35ED005F6760}" type="slidenum">
              <a:rPr lang="en-in" cap="none"/>
              <a:t>10</a:t>
            </a:fld>
            <a:endParaRPr lang="en-in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Masters/slideMaster4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EBAABwNQAAuQgAABAAAAAmAAAACAAAAL8f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gJAABwNQAAsCUAABAAAAAmAAAACAAAAL8f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onAADwDwAAWSkAABAAAAAmAAAACAAAAL+fAAAAAAAA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2A95AF9-B7DF-FCAC-9111-41F9145F6714}" type="datetime1">
              <a:t/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BMAABonAAAIJQAAWSkAABAAAAAmAAAACAAAAL+fAAAAAAAA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FB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CgAABonAABwNQAAWSkAABAAAAAmAAAACAAAAL+fAAAAAAAA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2A97649-07DF-FC80-9111-F1D5385F67A4}" type="slidenum">
              <a:rPr lang="en-in" cap="none"/>
              <a:t>5</a:t>
            </a:fld>
            <a:endParaRPr lang="en-in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ftr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Masters/slideMaster5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Dell\Desktop\Report and PPT\WalchandBuilding.jpg"/>
          <p:cNvPicPr>
            <a:picLocks noChangeAspect="1"/>
            <a:extLst>
              <a:ext uri="smNativeData">
                <pr:smNativeData xmlns:pr="smNativeData" xmlns="smNativeData" val="SMDATA_17_t5BT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YVAAAcIwAAeiIAADAqAAAQAAAAJgAAAAgAAAD//////////w=="/>
              </a:ext>
            </a:extLst>
          </p:cNvPicPr>
          <p:nvPr/>
        </p:nvPicPr>
        <p:blipFill>
          <a:blip r:embed="rId1"/>
          <a:stretch>
            <a:fillRect/>
          </a:stretch>
        </p:blipFill>
        <p:spPr>
          <a:xfrm>
            <a:off x="3539490" y="5707380"/>
            <a:ext cx="2065020" cy="11506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8"/>
          <p:cNvSpPr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GgEAAH0CAAApMwAAtQUAABAAAAAmAAAACAAAAP//////////"/>
              </a:ext>
            </a:extLst>
          </p:cNvSpPr>
          <p:nvPr/>
        </p:nvSpPr>
        <p:spPr>
          <a:xfrm>
            <a:off x="179070" y="404495"/>
            <a:ext cx="8137525" cy="523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>
              <a:defRPr lang="en-us"/>
            </a:pPr>
            <a:r>
              <a:rPr lang="en-us" sz="2800" b="1" cap="none">
                <a:solidFill>
                  <a:schemeClr val="tx2"/>
                </a:solidFill>
                <a:latin typeface="Times New Roman" pitchFamily="1" charset="0"/>
                <a:ea typeface="Arial" pitchFamily="2" charset="0"/>
                <a:cs typeface="Times New Roman" pitchFamily="1" charset="0"/>
              </a:rPr>
              <a:t>              Department of Information Technology </a:t>
            </a:r>
            <a:endParaRPr lang="en-in" sz="2800" b="1" cap="none">
              <a:solidFill>
                <a:schemeClr val="tx2"/>
              </a:solidFill>
              <a:latin typeface="Times New Roman" pitchFamily="1" charset="0"/>
              <a:ea typeface="Arial" pitchFamily="2" charset="0"/>
              <a:cs typeface="Times New Roman" pitchFamily="1" charset="0"/>
            </a:endParaRPr>
          </a:p>
        </p:txBody>
      </p:sp>
      <p:sp>
        <p:nvSpPr>
          <p:cNvPr id="4" name="TextBox 9"/>
          <p:cNvSpPr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wwMAAEYAAADRNQAAfgMAABAAAAAmAAAACAAAAP//////////"/>
              </a:ext>
            </a:extLst>
          </p:cNvSpPr>
          <p:nvPr/>
        </p:nvSpPr>
        <p:spPr>
          <a:xfrm>
            <a:off x="611505" y="44450"/>
            <a:ext cx="8136890" cy="523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algn="ctr">
              <a:defRPr lang="en-us"/>
            </a:pPr>
            <a:r>
              <a:rPr lang="en-us" sz="1600" b="1" cap="none">
                <a:solidFill>
                  <a:schemeClr val="tx2"/>
                </a:solidFill>
                <a:latin typeface="Times New Roman" pitchFamily="1" charset="0"/>
                <a:ea typeface="Arial" pitchFamily="2" charset="0"/>
                <a:cs typeface="Times New Roman" pitchFamily="1" charset="0"/>
              </a:rPr>
              <a:t>Walchand College of Engineering, Sangli</a:t>
            </a:r>
            <a:endParaRPr lang="en-us" sz="1600" b="1" cap="none">
              <a:solidFill>
                <a:schemeClr val="tx2"/>
              </a:solidFill>
              <a:latin typeface="Times New Roman" pitchFamily="1" charset="0"/>
              <a:ea typeface="Arial" pitchFamily="2" charset="0"/>
              <a:cs typeface="Times New Roman" pitchFamily="1" charset="0"/>
            </a:endParaRPr>
          </a:p>
          <a:p>
            <a:pPr algn="ctr">
              <a:defRPr lang="en-us"/>
            </a:pPr>
            <a:r>
              <a:rPr lang="en-us" sz="1100" i="1" cap="none">
                <a:solidFill>
                  <a:schemeClr val="tx2"/>
                </a:solidFill>
                <a:latin typeface="Times New Roman" pitchFamily="1" charset="0"/>
                <a:ea typeface="Arial" pitchFamily="2" charset="0"/>
                <a:cs typeface="Times New Roman" pitchFamily="1" charset="0"/>
              </a:rPr>
              <a:t>(An Government Aided Institute)</a:t>
            </a:r>
            <a:endParaRPr lang="en-in" sz="1100" i="1" cap="none">
              <a:solidFill>
                <a:schemeClr val="tx2"/>
              </a:solidFill>
              <a:latin typeface="Times New Roman" pitchFamily="1" charset="0"/>
              <a:ea typeface="Arial" pitchFamily="2" charset="0"/>
              <a:cs typeface="Times New Roman" pitchFamily="1" charset="0"/>
            </a:endParaRPr>
          </a:p>
        </p:txBody>
      </p:sp>
      <p:pic>
        <p:nvPicPr>
          <p:cNvPr id="5" name="Picture 4" descr="D:\Bhandare\IT Dept\A Format &amp; other\WCE Logo\Department Logo.png"/>
          <p:cNvPicPr>
            <a:picLocks noChangeAspect="1"/>
            <a:extLst>
              <a:ext uri="smNativeData">
                <pr:smNativeData xmlns:pr="smNativeData" xmlns="smNativeData" val="SMDATA_17_t5BT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wwAAC4AAAAJTcAABgF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0" y="116840"/>
            <a:ext cx="1153795" cy="711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Rectangle 11"/>
          <p:cNvSpPr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EAAAAAAAAAT4G9DP///wgAAAAAAAAAAAAAAAAAAAAAAAAAAAAAAAAAAAAAeAAAAAEAAABAAAAAAAAAAAAAAABaAAAAAAAAAAAAAAAAAAAAAAAAAAAAAAAAAAAAAAAAAAAAAAAAAAAAAAAAAAAAAAAAAAAAAAAAAAAAAAAAAAAAAAAAAAAAAAAAAAAAFAAAADwAAAABAAAAAAAAADtgjAAo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X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DtgjAB/f38A7uzhA8zMzADAwP8Af39/AAAAAAAAAAAAAAAAAAAAAAAAAAAAIQAAABgAAAAUAAAAAAAAAJcFAABAOAAA3wUAABAAAAAmAAAACAAAAP//////////"/>
              </a:ext>
            </a:extLst>
          </p:cNvSpPr>
          <p:nvPr/>
        </p:nvSpPr>
        <p:spPr>
          <a:xfrm>
            <a:off x="0" y="908685"/>
            <a:ext cx="9144000" cy="4572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in" cap="none"/>
          </a:p>
        </p:txBody>
      </p:sp>
      <p:pic>
        <p:nvPicPr>
          <p:cNvPr id="7" name="Picture 7" descr="C:\Users\Dell\Downloads\WCE Logo All Red (1).png"/>
          <p:cNvPicPr>
            <a:extLst>
              <a:ext uri="smNativeData">
                <pr:smNativeData xmlns:pr="smNativeData" xmlns="smNativeData" val="SMDATA_17_t5BTZB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BoBAAC4AAAAswYAAJc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" y="116840"/>
            <a:ext cx="909955" cy="7918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13" descr="C:\Users\Dell\Downloads\second-logo.jpg"/>
          <p:cNvPicPr>
            <a:extLst>
              <a:ext uri="smNativeData">
                <pr:smNativeData xmlns:pr="smNativeData" xmlns="smNativeData" val="SMDATA_17_t5BTZB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NEBAAC2IwAATgcAAL4p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5805170"/>
            <a:ext cx="892175" cy="9804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5"/>
    <p:sldLayoutId id="2147483695" r:id="rId6"/>
    <p:sldLayoutId id="2147483696" r:id="rId7"/>
  </p:sldLayoutIdLst>
  <p:hf hdr="0" ftr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Masters/slideMaster6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EBAABwNQAAuQgAABAAAAAmAAAACAAAAL8f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gJAABwNQAAsCUAABAAAAAmAAAACAAAAL8f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onAADwDwAAWSkAABAAAAAmAAAACAAAAL+fAAAAAAAA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2A959DA-94DF-FCAF-9111-62FA175F6737}" type="datetime1">
              <a:t/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BMAABonAAAIJQAAWSkAABAAAAAmAAAACAAAAL+fAAAAAAAA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CgAABonAABwNQAAWSkAABAAAAAmAAAACAAAAL+fAAAAAAAA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2A93DE2-ACDF-FCCB-9111-5A9E735F670F}" type="slidenum">
              <a:rPr lang="en-in" cap="none"/>
              <a:t>18</a:t>
            </a:fld>
            <a:endParaRPr lang="en-in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Masters/slideMaster7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P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EBAABwNQAAuQgAABAAAAAmAAAACAAAAL8f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gJAABwNQAAsCUAABAAAAAmAAAACAAAAL8f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onAADwDwAAWSkAABAAAAAmAAAACAAAAL+fAAAAAAAA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2A93857-19DF-FCCE-9111-EF9B765F67BA}" type="datetime1">
              <a:t/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BMAABonAAAIJQAAWSkAABAAAAAmAAAACAAAAL+fAAAAAAAA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CgAABonAABwNQAAWSkAABAAAAAmAAAACAAAAL+fAAAAAAAA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2A957E9-A7DF-FCA1-9111-51F4195F6704}" type="slidenum">
              <a:rPr lang="en-in" cap="none"/>
              <a:t>14</a:t>
            </a:fld>
            <a:endParaRPr lang="en-in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image" Target="../media/image6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7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8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3.jpeg"/><Relationship Id="rId5" Type="http://schemas.openxmlformats.org/officeDocument/2006/relationships/image" Target="../media/image15.jpe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6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6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4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 noChangeArrowheads="1"/>
            <a:extLst>
              <a:ext uri="smNativeData">
                <pr:smNativeData xmlns:pr="smNativeData" xmlns="smNativeData" val="SMDATA_15_t5BTZB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T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OAQAAJANAAAINAAAJhYAABAAAAAmAAAACAAAAAGBAAAAAAAA"/>
              </a:ext>
            </a:extLst>
          </p:cNvSpPr>
          <p:nvPr>
            <p:ph type="ctrTitle"/>
          </p:nvPr>
        </p:nvSpPr>
        <p:spPr>
          <a:xfrm>
            <a:off x="685800" y="2204720"/>
            <a:ext cx="7772400" cy="1395730"/>
          </a:xfrm>
          <a:prstGeom prst="rect">
            <a:avLst/>
          </a:prstGeom>
        </p:spPr>
        <p:txBody>
          <a:bodyPr/>
          <a:lstStyle/>
          <a:p>
            <a:pPr>
              <a:defRPr lang="en-us"/>
            </a:pPr>
            <a:r>
              <a:rPr lang="en-us" sz="3600" cap="none"/>
              <a:t>Title of Project:</a:t>
            </a:r>
            <a:br/>
            <a:r>
              <a:rPr lang="en-us" sz="2800" b="1" cap="none"/>
              <a:t>Resume Analyzer</a:t>
            </a:r>
            <a:endParaRPr lang="en-in" sz="2800" b="1" cap="none"/>
          </a:p>
        </p:txBody>
      </p:sp>
      <p:sp>
        <p:nvSpPr>
          <p:cNvPr id="3" name="TextBox 2"/>
          <p:cNvSpPr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DQAAEknAADaNQAAjykAABAAAAAmAAAACAAAAP//////////"/>
              </a:ext>
            </a:extLst>
          </p:cNvSpPr>
          <p:nvPr/>
        </p:nvSpPr>
        <p:spPr>
          <a:xfrm>
            <a:off x="8465820" y="6386195"/>
            <a:ext cx="28829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>
              <a:defRPr lang="en-us"/>
            </a:pPr>
            <a:r>
              <a:t>1</a:t>
            </a:r>
            <a:endParaRPr lang="en-in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GwEAANcAAAB+EQAA0QMAABAAAAAmAAAACAAAAD0QAAAAAAAA"/>
              </a:ext>
            </a:extLst>
          </p:cNvSpPr>
          <p:nvPr>
            <p:ph type="ctrTitle"/>
          </p:nvPr>
        </p:nvSpPr>
        <p:spPr>
          <a:xfrm>
            <a:off x="179705" y="136525"/>
            <a:ext cx="2663825" cy="48387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en-us" sz="3960" cap="none"/>
            </a:pPr>
            <a:r>
              <a:t>Reference:</a:t>
            </a:r>
            <a:endParaRPr lang="en-in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+gUAALQEAABDNgAAGicAABAAAAAmAAAACAAAAD0QAAAAAAAA"/>
              </a:ext>
            </a:extLst>
          </p:cNvSpPr>
          <p:nvPr>
            <p:ph type="subTitle" idx="1"/>
          </p:nvPr>
        </p:nvSpPr>
        <p:spPr>
          <a:xfrm>
            <a:off x="971550" y="764540"/>
            <a:ext cx="7849235" cy="559181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342900" indent="-342900" algn="l">
              <a:buFont typeface="Arial" pitchFamily="2" charset="0"/>
              <a:buChar char="•"/>
              <a:defRPr lang="en-us"/>
            </a:pPr>
            <a:endParaRPr lang="en-us" sz="2400" cap="none">
              <a:solidFill>
                <a:schemeClr val="tx1"/>
              </a:solidFill>
            </a:endParaRPr>
          </a:p>
          <a:p>
            <a:pPr marL="342900" indent="-342900" algn="l">
              <a:buFont typeface="Arial" pitchFamily="2" charset="0"/>
              <a:buChar char="•"/>
              <a:defRPr lang="en-us"/>
            </a:pPr>
            <a:endParaRPr lang="en-us" sz="2400" cap="none">
              <a:solidFill>
                <a:schemeClr val="tx1"/>
              </a:solidFill>
            </a:endParaRPr>
          </a:p>
          <a:p>
            <a:pPr marL="342900" indent="-342900" algn="l">
              <a:buFont typeface="Arial" pitchFamily="2" charset="0"/>
              <a:buChar char="•"/>
              <a:defRPr lang="en-us"/>
            </a:pPr>
            <a:r>
              <a:rPr lang="en-in" sz="2400" cap="none">
                <a:solidFill>
                  <a:schemeClr val="tx1"/>
                </a:solidFill>
              </a:rPr>
              <a:t>“Resume Screening Using LSTM” </a:t>
            </a:r>
            <a:r>
              <a:rPr lang="en-us" sz="2400" cap="none">
                <a:solidFill>
                  <a:schemeClr val="tx1"/>
                </a:solidFill>
              </a:rPr>
              <a:t>International Journal of Research Publication and Reviews, Vol 3, no 4, pp 2567-2569, April 2022</a:t>
            </a:r>
            <a:endParaRPr lang="en-us" sz="2400" cap="none">
              <a:solidFill>
                <a:schemeClr val="tx1"/>
              </a:solidFill>
            </a:endParaRPr>
          </a:p>
          <a:p>
            <a:pPr marL="342900" indent="-342900" algn="l">
              <a:buFont typeface="Arial" pitchFamily="2" charset="0"/>
              <a:buChar char="•"/>
              <a:defRPr lang="en-us"/>
            </a:pPr>
            <a:endParaRPr lang="en-us" sz="2400" cap="none">
              <a:solidFill>
                <a:schemeClr val="tx1"/>
              </a:solidFill>
            </a:endParaRPr>
          </a:p>
          <a:p>
            <a:pPr marL="342900" indent="-342900" algn="l">
              <a:buFont typeface="Arial" pitchFamily="2" charset="0"/>
              <a:buChar char="•"/>
              <a:defRPr lang="en-us"/>
            </a:pPr>
            <a:r>
              <a:rPr lang="en-us" sz="2400" cap="none">
                <a:solidFill>
                  <a:schemeClr val="tx1"/>
                </a:solidFill>
              </a:rPr>
              <a:t>“Resume Analyzer An automated solution to recruitment process .”International Journal of Engineering and Technical Research (IJETR) ISSN: 2321-0869 (O) 2454-4698 (P), Volume-3, Issue-8, August 2015 </a:t>
            </a:r>
            <a:endParaRPr lang="en-us" sz="2400" cap="none">
              <a:solidFill>
                <a:schemeClr val="tx1"/>
              </a:solidFill>
            </a:endParaRPr>
          </a:p>
          <a:p>
            <a:pPr marL="342900" indent="-342900" algn="l">
              <a:buFont typeface="Arial" pitchFamily="2" charset="0"/>
              <a:buChar char="•"/>
              <a:defRPr lang="en-us"/>
            </a:pPr>
            <a:endParaRPr lang="en-in" sz="4000" cap="none">
              <a:solidFill>
                <a:schemeClr val="tx1"/>
              </a:solidFill>
            </a:endParaRPr>
          </a:p>
        </p:txBody>
      </p:sp>
      <p:sp>
        <p:nvSpPr>
          <p:cNvPr id="4" name="Slide Numb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5" name="TextBox 3"/>
          <p:cNvSpPr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wzIAANgmAABpNQAAjikAAAAAAAAmAAAACAAAAP//////////"/>
              </a:ext>
            </a:extLst>
          </p:cNvSpPr>
          <p:nvPr/>
        </p:nvSpPr>
        <p:spPr>
          <a:xfrm>
            <a:off x="8251825" y="6314440"/>
            <a:ext cx="430530" cy="440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>
              <a:defRPr lang="en-us"/>
            </a:pPr>
            <a: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 noChangeArrowheads="1"/>
            <a:extLst>
              <a:ext uri="smNativeData">
                <pr:smNativeData xmlns:pr="smNativeData" xmlns="smNativeData" val="SMDATA_15_t5BTZB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OAQAAJANAAAINAAAJhYAABAAAAAmAAAACAAAAAGBAAAAAAAA"/>
              </a:ext>
            </a:extLst>
          </p:cNvSpPr>
          <p:nvPr>
            <p:ph type="ctrTitle"/>
          </p:nvPr>
        </p:nvSpPr>
        <p:spPr>
          <a:xfrm>
            <a:off x="685800" y="2204720"/>
            <a:ext cx="7772400" cy="1395730"/>
          </a:xfrm>
          <a:prstGeom prst="rect">
            <a:avLst/>
          </a:prstGeom>
        </p:spPr>
        <p:txBody>
          <a:bodyPr/>
          <a:lstStyle/>
          <a:p>
            <a:pPr>
              <a:defRPr lang="en-us"/>
            </a:pPr>
            <a:r>
              <a:rPr lang="en-us" sz="36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Title of Project:</a:t>
            </a:r>
            <a:br/>
            <a:r>
              <a:rPr lang="en-us" sz="2800" b="1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Generating QR code from resume</a:t>
            </a:r>
            <a:endParaRPr lang="en-us" sz="2800" b="1" cap="none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3" name="Rectangle1"/>
          <p:cNvSpPr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wzIAANgmAABpNQAAjikAAAAAAAAmAAAACAAAAP//////////"/>
              </a:ext>
            </a:extLst>
          </p:cNvSpPr>
          <p:nvPr/>
        </p:nvSpPr>
        <p:spPr>
          <a:xfrm>
            <a:off x="8251825" y="6314440"/>
            <a:ext cx="430530" cy="440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 noChangeArrowheads="1"/>
            <a:extLst>
              <a:ext uri="smNativeData">
                <pr:smNativeData xmlns:pr="smNativeData" xmlns="smNativeData" val="SMDATA_15_t5BTZB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OAQAABsNAAAINAAAaRoAABAAAAAmAAAACAAAAAGBAAAAAAAA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2162810"/>
          </a:xfrm>
          <a:prstGeom prst="rect">
            <a:avLst/>
          </a:prstGeom>
        </p:spPr>
        <p:txBody>
          <a:bodyPr/>
          <a:lstStyle/>
          <a:p>
            <a:pPr>
              <a:defRPr lang="en-us"/>
            </a:pPr>
            <a:r>
              <a:rPr lang="en-us" sz="2000" b="1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Name of Students:   </a:t>
            </a:r>
            <a:r>
              <a:rPr lang="en-us" sz="20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Mr. Padmanabhan  Deokar (2020BTEIT00024)</a:t>
            </a:r>
            <a:br/>
            <a:r>
              <a:rPr lang="en-us" sz="20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                          Mr. Harshad  Jagadale(2020BTEIT00025)</a:t>
            </a:r>
            <a:br/>
            <a:r>
              <a:rPr lang="en-us" sz="20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                     </a:t>
            </a:r>
            <a:r>
              <a:rPr lang="en-in" sz="20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Mr. Vaibhav  Done(2020BTEIT00028)</a:t>
            </a:r>
            <a:br/>
            <a:br/>
            <a:br/>
            <a:r>
              <a:rPr lang="en-us" sz="20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Under the Guidance of </a:t>
            </a:r>
            <a:br/>
            <a:br/>
            <a:r>
              <a:rPr lang="en-us" sz="2000" b="1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Dr. S. P. Sonavane</a:t>
            </a:r>
            <a:endParaRPr lang="en-us" sz="2000" b="1" cap="none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3" name="Rectangle1"/>
          <p:cNvSpPr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wzIAANgmAABpNQAAjikAAAAAAAAmAAAACAAAAP//////////"/>
              </a:ext>
            </a:extLst>
          </p:cNvSpPr>
          <p:nvPr/>
        </p:nvSpPr>
        <p:spPr>
          <a:xfrm>
            <a:off x="8251825" y="6314440"/>
            <a:ext cx="430530" cy="440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AAAAAAwKwAAWAQAABAAAAAmAAAACAAAAD0QAAAAAAAA"/>
              </a:ext>
            </a:extLst>
          </p:cNvSpPr>
          <p:nvPr>
            <p:ph type="title"/>
          </p:nvPr>
        </p:nvSpPr>
        <p:spPr>
          <a:xfrm>
            <a:off x="457200" y="0"/>
            <a:ext cx="6563360" cy="70612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l">
              <a:defRPr lang="en-us"/>
            </a:pPr>
            <a:r>
              <a:rPr lang="en-us" sz="2800" b="1" cap="none">
                <a:solidFill>
                  <a:schemeClr val="tx2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endParaRPr lang="en-in" sz="2800" b="1" cap="none">
              <a:solidFill>
                <a:schemeClr val="tx2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AAAAAAmAAAACAAAAAEA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 marL="0" indent="0">
              <a:buNone/>
              <a:defRPr lang="en-us"/>
            </a:pPr>
            <a:r>
              <a:rPr lang="en-us" sz="2400" b="1" cap="none"/>
              <a:t> </a:t>
            </a:r>
            <a:r>
              <a:rPr lang="en-us" sz="2800" b="1" cap="none"/>
              <a:t>Agenda:</a:t>
            </a:r>
            <a:endParaRPr lang="en-us" sz="2400" b="1" cap="none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lvl="1">
              <a:buFont typeface="Wingdings" pitchFamily="0" charset="2"/>
              <a:buChar char="Ø"/>
              <a:defRPr lang="en-us"/>
            </a:pPr>
            <a:r>
              <a:rPr lang="en-us" sz="2000" b="1" cap="none"/>
              <a:t>Problem statement</a:t>
            </a:r>
            <a:endParaRPr lang="en-us" sz="2000" b="1" cap="none"/>
          </a:p>
          <a:p>
            <a:pPr lvl="1">
              <a:buFont typeface="Wingdings" pitchFamily="0" charset="2"/>
              <a:buChar char="Ø"/>
              <a:defRPr lang="en-us"/>
            </a:pPr>
            <a:r>
              <a:rPr lang="en-us" sz="2000" b="1" cap="none"/>
              <a:t>Objectives</a:t>
            </a:r>
            <a:endParaRPr lang="en-us" sz="2000" b="1" cap="none"/>
          </a:p>
          <a:p>
            <a:pPr lvl="1">
              <a:buFont typeface="Wingdings" pitchFamily="0" charset="2"/>
              <a:buChar char="Ø"/>
              <a:defRPr lang="en-us"/>
            </a:pPr>
            <a:r>
              <a:rPr lang="en-us" sz="2000" b="1" cap="none"/>
              <a:t>Methodology</a:t>
            </a:r>
            <a:endParaRPr lang="en-us" sz="2000" b="1" cap="none"/>
          </a:p>
          <a:p>
            <a:pPr lvl="1">
              <a:buFont typeface="Wingdings" pitchFamily="0" charset="2"/>
              <a:buChar char="Ø"/>
              <a:defRPr lang="en-us"/>
            </a:pPr>
            <a:r>
              <a:rPr lang="en-us" sz="2000" b="1" cap="none"/>
              <a:t>Tools and Technologies</a:t>
            </a:r>
            <a:endParaRPr lang="en-us" sz="2000" b="1" cap="none"/>
          </a:p>
          <a:p>
            <a:pPr lvl="1">
              <a:buFont typeface="Wingdings" pitchFamily="0" charset="2"/>
              <a:buChar char="Ø"/>
              <a:defRPr lang="en-us"/>
            </a:pPr>
            <a:r>
              <a:rPr lang="en-us" sz="2000" b="1" cap="none"/>
              <a:t>References</a:t>
            </a:r>
            <a:endParaRPr lang="en-us" sz="2000" b="1" cap="none"/>
          </a:p>
          <a:p>
            <a:pPr lvl="1" marL="457200" indent="0">
              <a:buNone/>
              <a:defRPr lang="en-us"/>
            </a:pPr>
            <a:endParaRPr lang="en-us" sz="1800" cap="none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lvl="2" marL="857250" indent="0">
              <a:buNone/>
              <a:defRPr lang="en-us"/>
            </a:pPr>
            <a:endParaRPr lang="en-us" sz="1800" cap="none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algn="r">
              <a:buFont typeface="Wingdings" pitchFamily="0" charset="2"/>
              <a:buChar char="§"/>
              <a:defRPr lang="en-us"/>
            </a:pPr>
            <a:endParaRPr lang="en-in" cap="none"/>
          </a:p>
        </p:txBody>
      </p:sp>
      <p:pic>
        <p:nvPicPr>
          <p:cNvPr id="4" name="Picture 4" descr="D:\Bhandare\IT Dept\A Format &amp; other\WCE Logo\Department Logo.png"/>
          <p:cNvPicPr>
            <a:picLocks noChangeAspect="1"/>
            <a:extLst>
              <a:ext uri="smNativeData">
                <pr:smNativeData xmlns:pr="smNativeData" xmlns="smNativeData" val="SMDATA_17_t5BT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wwAAC4AAAAJTcAABg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116840"/>
            <a:ext cx="1153795" cy="711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Slide Number Placeholder 6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AAAAAAmAAAACAAAAAEAAAAAAAAA"/>
              </a:ext>
            </a:extLst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en-us"/>
            </a:pPr>
            <a:r>
              <a:rPr lang="en-in" cap="none"/>
              <a:t>13</a:t>
            </a:r>
            <a:endParaRPr lang="en-in" cap="none"/>
          </a:p>
        </p:txBody>
      </p:sp>
      <p:sp>
        <p:nvSpPr>
          <p:cNvPr id="6" name="Rectangle 7"/>
          <p:cNvSpPr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EAAAAAAAAAT4G9DP///wgAAAAAAAAAAAAAAAAAAAAAAAAAAAAAAAAAAAAAeAAAAAEAAABAAAAAAAAAAAAAAABaAAAAAAAAAAAAAAAAAAAAAAAAAAAAAAAAAAAAAAAAAAAAAAAAAAAAAAAAAAAAAAAAAAAAAAAAAAAAAAAAAAAAAAAAAAAAAAAAAAAAFAAAADwAAAABAAAAAAAAADtgjAAo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DtgjAB/f38A7uzhA8zMzADAwP8Af39/AAAAAAAAAAAAAAAAAAAAAAAAAAAAIQAAABgAAAAUAAAAAAAAAD8FAABAOAAAhwUAABAAAAAmAAAACAAAAP//////////"/>
              </a:ext>
            </a:extLst>
          </p:cNvSpPr>
          <p:nvPr/>
        </p:nvSpPr>
        <p:spPr>
          <a:xfrm>
            <a:off x="0" y="852805"/>
            <a:ext cx="9144000" cy="4572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in" cap="none"/>
          </a:p>
        </p:txBody>
      </p:sp>
      <p:pic>
        <p:nvPicPr>
          <p:cNvPr id="7" name="Picture 8"/>
          <p:cNvPicPr>
            <a:picLocks noChangeAspect="1"/>
            <a:extLst>
              <a:ext uri="smNativeData">
                <pr:smNativeData xmlns:pr="smNativeData" xmlns="smNativeData" val="SMDATA_17_t5BT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gJfM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FUDAAB8AAAAQDgAAMIF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41655" y="78740"/>
            <a:ext cx="8602345" cy="8572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QvT//7IFAAASJAAAvQ4AABAAAAAmAAAACAAAAAEAAAAAAAAA"/>
              </a:ext>
            </a:extLst>
          </p:cNvSpPr>
          <p:nvPr>
            <p:ph type="ctrTitle"/>
          </p:nvPr>
        </p:nvSpPr>
        <p:spPr>
          <a:xfrm>
            <a:off x="-1908810" y="925830"/>
            <a:ext cx="7772400" cy="1470025"/>
          </a:xfrm>
        </p:spPr>
        <p:txBody>
          <a:bodyPr/>
          <a:lstStyle/>
          <a:p>
            <a:pPr>
              <a:defRPr lang="en-us"/>
            </a:pPr>
            <a:r>
              <a:rPr lang="en-us" sz="3200" b="1" cap="none"/>
              <a:t>Problem statement</a:t>
            </a:r>
            <a:r>
              <a:t>:</a:t>
            </a:r>
            <a:endParaRPr lang="en-in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PAQAAN0OAAApMwAApRkAABAAAAAmAAAACAAAAD0QAAAAAAAA"/>
              </a:ext>
            </a:extLst>
          </p:cNvSpPr>
          <p:nvPr>
            <p:ph type="subTitle" idx="1"/>
          </p:nvPr>
        </p:nvSpPr>
        <p:spPr>
          <a:xfrm>
            <a:off x="688340" y="2416175"/>
            <a:ext cx="7628255" cy="17526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l">
              <a:buFont typeface="Wingdings" pitchFamily="2" charset="2"/>
              <a:buChar char=""/>
              <a:defRPr lang="en-us"/>
            </a:pPr>
            <a:endParaRPr lang="en-us" sz="2400" cap="none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  <a:r>
              <a:t>To create a program using Python that can generate a QR code from a uploaded google drive link.</a:t>
            </a:r>
          </a:p>
          <a:p>
            <a:pPr algn="l"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</a:p>
          <a:p>
            <a:pPr algn="l"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</a:p>
          <a:p>
            <a:pPr algn="l"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</a:p>
          <a:p>
            <a:pPr algn="l"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</a:p>
          <a:p>
            <a:pPr algn="l">
              <a:defRPr lang="en-us" sz="2400" cap="none">
                <a:solidFill>
                  <a:schemeClr val="tx1"/>
                </a:solidFill>
              </a:defRPr>
            </a:pPr>
          </a:p>
          <a:p>
            <a:pPr algn="l">
              <a:defRPr lang="en-us" sz="2400" cap="none">
                <a:solidFill>
                  <a:schemeClr val="tx1"/>
                </a:solidFill>
              </a:defRPr>
            </a:pPr>
          </a:p>
        </p:txBody>
      </p:sp>
      <p:sp>
        <p:nvSpPr>
          <p:cNvPr id="4" name="Slide Numb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3B2B-65DF-FCCD-9111-9398755F67C6}" type="slidenum">
              <a:rPr lang="en-in" cap="none"/>
              <a:t>14</a:t>
            </a:fld>
            <a:endParaRPr lang="en-in" cap="none"/>
          </a:p>
        </p:txBody>
      </p:sp>
      <p:pic>
        <p:nvPicPr>
          <p:cNvPr id="5" name="Picture 6"/>
          <p:cNvPicPr>
            <a:picLocks noChangeAspect="1"/>
            <a:extLst>
              <a:ext uri="smNativeData">
                <pr:smNativeData xmlns:pr="smNativeData" xmlns="smNativeData" val="SMDATA_17_t5BT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8ts+w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AAAAA6zgAAJEF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52585" cy="9048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Bfb//1wHAAD9IQAAzQwAABAAAAAmAAAACAAAAAEAAAAAAAAA"/>
              </a:ext>
            </a:extLst>
          </p:cNvSpPr>
          <p:nvPr>
            <p:ph type="ctrTitle"/>
          </p:nvPr>
        </p:nvSpPr>
        <p:spPr>
          <a:xfrm>
            <a:off x="-1622425" y="1196340"/>
            <a:ext cx="7147560" cy="884555"/>
          </a:xfrm>
        </p:spPr>
        <p:txBody>
          <a:bodyPr/>
          <a:lstStyle/>
          <a:p>
            <a:pPr>
              <a:defRPr lang="en-us"/>
            </a:pPr>
            <a:r>
              <a:rPr lang="en-us" sz="3600" b="1" cap="none"/>
              <a:t>Objectives:</a:t>
            </a:r>
            <a:br/>
            <a:endParaRPr lang="en-in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pgIAAK8NAADaNQAAdxgAABAAAAAmAAAACAAAAD0QAAAAAAAA"/>
              </a:ext>
            </a:extLst>
          </p:cNvSpPr>
          <p:nvPr>
            <p:ph type="subTitle" idx="1"/>
          </p:nvPr>
        </p:nvSpPr>
        <p:spPr>
          <a:xfrm>
            <a:off x="430530" y="2224405"/>
            <a:ext cx="8323580" cy="17526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2400" cap="none">
                <a:solidFill>
                  <a:schemeClr val="tx1"/>
                </a:solidFill>
              </a:defRPr>
            </a:pPr>
            <a:r>
              <a:t>To create a web interface for QR code generator.  </a:t>
            </a: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2400" cap="none">
                <a:solidFill>
                  <a:schemeClr val="tx1"/>
                </a:solidFill>
              </a:defRPr>
            </a:pP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2400" cap="none">
                <a:solidFill>
                  <a:schemeClr val="tx1"/>
                </a:solidFill>
              </a:defRPr>
            </a:pPr>
            <a:r>
              <a:t>To create QR code for resume and video links.</a:t>
            </a: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2400" cap="none">
                <a:solidFill>
                  <a:schemeClr val="tx1"/>
                </a:solidFill>
              </a:defRPr>
            </a:pP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2400" cap="none">
                <a:solidFill>
                  <a:schemeClr val="tx1"/>
                </a:solidFill>
              </a:defRPr>
            </a:pPr>
            <a:r>
              <a:t>To make resume available through internet.</a:t>
            </a: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2400" cap="none">
                <a:solidFill>
                  <a:schemeClr val="tx1"/>
                </a:solidFill>
              </a:defRPr>
            </a:pP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2400" cap="none">
                <a:solidFill>
                  <a:schemeClr val="tx1"/>
                </a:solidFill>
              </a:defRPr>
            </a:pP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2400" cap="none">
                <a:solidFill>
                  <a:schemeClr val="tx1"/>
                </a:solidFill>
              </a:defRPr>
            </a:pP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2400" cap="none">
                <a:solidFill>
                  <a:schemeClr val="tx1"/>
                </a:solidFill>
              </a:defRPr>
            </a:pP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2400" cap="none">
                <a:solidFill>
                  <a:schemeClr val="tx1"/>
                </a:solidFill>
              </a:defRPr>
            </a:pP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2400" cap="none">
                <a:solidFill>
                  <a:schemeClr val="tx1"/>
                </a:solidFill>
              </a:defRPr>
            </a:pP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2400" cap="none">
                <a:solidFill>
                  <a:schemeClr val="tx1"/>
                </a:solidFill>
              </a:defRPr>
            </a:pP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2400" cap="none">
                <a:solidFill>
                  <a:schemeClr val="tx1"/>
                </a:solidFill>
              </a:defRPr>
            </a:pPr>
          </a:p>
          <a:p>
            <a:pPr algn="l">
              <a:lnSpc>
                <a:spcPct val="80000"/>
              </a:lnSpc>
              <a:spcBef>
                <a:spcPts val="575"/>
              </a:spcBef>
              <a:defRPr lang="en-us" sz="800" cap="none"/>
            </a:pPr>
            <a:endParaRPr lang="en-us" sz="2400" cap="none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spcBef>
                <a:spcPts val="575"/>
              </a:spcBef>
              <a:defRPr lang="en-us" sz="800" cap="none"/>
            </a:pPr>
            <a:endParaRPr lang="en-us" sz="2400" cap="none">
              <a:solidFill>
                <a:schemeClr val="tx1"/>
              </a:solidFill>
            </a:endParaRPr>
          </a:p>
          <a:p>
            <a:pPr marL="457200" indent="-457200">
              <a:lnSpc>
                <a:spcPct val="80000"/>
              </a:lnSpc>
              <a:spcBef>
                <a:spcPts val="190"/>
              </a:spcBef>
              <a:buFont typeface="Arial" pitchFamily="2" charset="0"/>
              <a:buChar char="•"/>
              <a:defRPr lang="en-us" sz="800" cap="none"/>
            </a:pPr>
            <a:endParaRPr lang="en-us" cap="none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190"/>
              </a:spcBef>
              <a:defRPr lang="en-us" sz="800" cap="none"/>
            </a:pPr>
            <a:endParaRPr lang="en-in" cap="none">
              <a:solidFill>
                <a:schemeClr val="tx1"/>
              </a:solidFill>
            </a:endParaRPr>
          </a:p>
        </p:txBody>
      </p:sp>
      <p:sp>
        <p:nvSpPr>
          <p:cNvPr id="4" name="Slide Numb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6501-4FDF-FC93-9111-B9C62B5F67EC}" type="slidenum">
              <a:rPr lang="en-in" cap="none"/>
              <a:t>15</a:t>
            </a:fld>
            <a:endParaRPr lang="en-in" cap="none"/>
          </a:p>
        </p:txBody>
      </p:sp>
      <p:pic>
        <p:nvPicPr>
          <p:cNvPr id="5" name="Picture 6"/>
          <p:cNvPicPr>
            <a:picLocks noChangeAspect="1"/>
            <a:extLst>
              <a:ext uri="smNativeData">
                <pr:smNativeData xmlns:pr="smNativeData" xmlns="smNativeData" val="SMDATA_17_t5BT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Dt////QDgAADMF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065"/>
            <a:ext cx="9144000" cy="8572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fT//+ACAADlIwAA6wsAABAAAAAmAAAACAAAAD0QAAAAAAAA"/>
              </a:ext>
            </a:extLst>
          </p:cNvSpPr>
          <p:nvPr>
            <p:ph type="ctrTitle"/>
          </p:nvPr>
        </p:nvSpPr>
        <p:spPr>
          <a:xfrm>
            <a:off x="-1937385" y="467360"/>
            <a:ext cx="7772400" cy="147002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3600" b="1" cap="none"/>
              <a:t>Methodology:</a:t>
            </a:r>
            <a:endParaRPr lang="en-in" sz="3600" b="1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NQIAAHoLAAAtNwAADSkAABAAAAAmAAAACAAAAD0QAAAAAAAA"/>
              </a:ext>
            </a:extLst>
          </p:cNvSpPr>
          <p:nvPr>
            <p:ph type="subTitle" idx="1"/>
          </p:nvPr>
        </p:nvSpPr>
        <p:spPr>
          <a:xfrm>
            <a:off x="358775" y="1865630"/>
            <a:ext cx="8610600" cy="480758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l">
              <a:lnSpc>
                <a:spcPct val="80000"/>
              </a:lnSpc>
              <a:spcBef>
                <a:spcPts val="575"/>
              </a:spcBef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  <a:r>
              <a:t>Installing streamlit and other libraries(qrcode,pyqrcode).</a:t>
            </a:r>
          </a:p>
          <a:p>
            <a:pPr algn="l">
              <a:lnSpc>
                <a:spcPct val="80000"/>
              </a:lnSpc>
              <a:spcBef>
                <a:spcPts val="575"/>
              </a:spcBef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</a:p>
          <a:p>
            <a:pPr algn="l">
              <a:lnSpc>
                <a:spcPct val="80000"/>
              </a:lnSpc>
              <a:spcBef>
                <a:spcPts val="575"/>
              </a:spcBef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  <a:r>
              <a:t>Create user interface using streamlit.</a:t>
            </a:r>
          </a:p>
          <a:p>
            <a:pPr algn="l">
              <a:lnSpc>
                <a:spcPct val="80000"/>
              </a:lnSpc>
              <a:spcBef>
                <a:spcPts val="575"/>
              </a:spcBef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</a:p>
          <a:p>
            <a:pPr algn="l">
              <a:lnSpc>
                <a:spcPct val="80000"/>
              </a:lnSpc>
              <a:spcBef>
                <a:spcPts val="575"/>
              </a:spcBef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  <a:r>
              <a:t>Use qrcode library to generate qrcode from inserting gdrive link.</a:t>
            </a:r>
          </a:p>
          <a:p>
            <a:pPr algn="l">
              <a:lnSpc>
                <a:spcPct val="80000"/>
              </a:lnSpc>
              <a:spcBef>
                <a:spcPts val="575"/>
              </a:spcBef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</a:p>
          <a:p>
            <a:pPr algn="l">
              <a:lnSpc>
                <a:spcPct val="80000"/>
              </a:lnSpc>
              <a:spcBef>
                <a:spcPts val="575"/>
              </a:spcBef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  <a:r>
              <a:t>Writing the function to generate and save the QR Code.</a:t>
            </a:r>
          </a:p>
          <a:p>
            <a:pPr algn="l">
              <a:lnSpc>
                <a:spcPct val="80000"/>
              </a:lnSpc>
              <a:spcBef>
                <a:spcPts val="575"/>
              </a:spcBef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</a:p>
          <a:p>
            <a:pPr algn="l">
              <a:lnSpc>
                <a:spcPct val="80000"/>
              </a:lnSpc>
              <a:spcBef>
                <a:spcPts val="575"/>
              </a:spcBef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</a:p>
          <a:p>
            <a:pPr algn="l">
              <a:lnSpc>
                <a:spcPct val="80000"/>
              </a:lnSpc>
              <a:spcBef>
                <a:spcPts val="575"/>
              </a:spcBef>
              <a:defRPr lang="en-us" sz="800" cap="none"/>
            </a:pPr>
            <a:endParaRPr lang="en-us" sz="2400" cap="none">
              <a:solidFill>
                <a:schemeClr val="tx1"/>
              </a:solidFill>
            </a:endParaRP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800" cap="none"/>
            </a:pPr>
            <a:endParaRPr lang="en-us" sz="2400" cap="none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spcBef>
                <a:spcPts val="190"/>
              </a:spcBef>
              <a:defRPr lang="en-us" sz="800" cap="none"/>
            </a:pPr>
            <a:endParaRPr lang="en-in" cap="none"/>
          </a:p>
        </p:txBody>
      </p:sp>
      <p:sp>
        <p:nvSpPr>
          <p:cNvPr id="4" name="Slide Numb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3E55-1BDF-FCC8-9111-ED9D705F67B8}" type="slidenum">
              <a:rPr lang="en-in" cap="none"/>
              <a:t>16</a:t>
            </a:fld>
            <a:endParaRPr lang="en-in" cap="none"/>
          </a:p>
        </p:txBody>
      </p:sp>
      <p:pic>
        <p:nvPicPr>
          <p:cNvPr id="5" name="Picture 7"/>
          <p:cNvPicPr>
            <a:picLocks noChangeAspect="1"/>
            <a:extLst>
              <a:ext uri="smNativeData">
                <pr:smNativeData xmlns:pr="smNativeData" xmlns="smNativeData" val="SMDATA_17_t5BT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IAAAAQDgAAF0F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"/>
            <a:ext cx="9144000" cy="8667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ofj//34FAABxKAAAXA0AABAAAAAmAAAACAAAAD0QAAAAAAAA"/>
              </a:ext>
            </a:extLst>
          </p:cNvSpPr>
          <p:nvPr>
            <p:ph type="ctrTitle"/>
          </p:nvPr>
        </p:nvSpPr>
        <p:spPr>
          <a:xfrm>
            <a:off x="-1198245" y="892810"/>
            <a:ext cx="7772400" cy="127889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en-us" sz="3960" cap="none"/>
            </a:pPr>
            <a:r>
              <a:rPr lang="en-us" sz="3240" b="1" cap="none"/>
              <a:t>Tools and Technologies</a:t>
            </a:r>
            <a:r>
              <a:t>:</a:t>
            </a:r>
            <a:br/>
            <a:endParaRPr lang="en-in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cAgAAOgXAADQLwAAsCIAABAAAAAmAAAACAAAAAAAAAAAAAAA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>
              <a:defRPr lang="en-us"/>
            </a:pPr>
            <a:r>
              <a:t> </a:t>
            </a:r>
            <a:endParaRPr lang="en-in" cap="none"/>
          </a:p>
        </p:txBody>
      </p:sp>
      <p:sp>
        <p:nvSpPr>
          <p:cNvPr id="4" name="Slide Numb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1B83-CDDF-FCED-9111-3BB8555F676E}" type="slidenum">
              <a:rPr lang="en-in" cap="none"/>
              <a:t>17</a:t>
            </a:fld>
            <a:endParaRPr lang="en-in" cap="none"/>
          </a:p>
        </p:txBody>
      </p:sp>
      <p:pic>
        <p:nvPicPr>
          <p:cNvPr id="5" name="Picture 7"/>
          <p:cNvPicPr>
            <a:picLocks noChangeAspect="1"/>
            <a:extLst>
              <a:ext uri="smNativeData">
                <pr:smNativeData xmlns:pr="smNativeData" xmlns="smNativeData" val="SMDATA_17_t5BT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Cb////eTgAAHgE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135"/>
            <a:ext cx="9180195" cy="7905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11"/>
          <p:cNvPicPr>
            <a:picLocks noChangeAspect="1"/>
            <a:extLst>
              <a:ext uri="smNativeData">
                <pr:smNativeData xmlns:pr="smNativeData" xmlns="smNativeData" val="SMDATA_17_t5BT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sbh8M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DsLAACmDAAA2BUAAIQU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825625" y="2056130"/>
            <a:ext cx="1725295" cy="12788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17"/>
          <p:cNvPicPr>
            <a:picLocks noChangeAspect="1"/>
            <a:extLst>
              <a:ext uri="smNativeData">
                <pr:smNativeData xmlns:pr="smNativeData" xmlns="smNativeData" val="SMDATA_17_t5BT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LwLAADtGQAAQxcAADMg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907540" y="4214495"/>
            <a:ext cx="1873885" cy="10198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1"/>
          <p:cNvPicPr>
            <a:picLocks noChangeAspect="1"/>
            <a:extLst>
              <a:ext uri="smNativeData">
                <pr:smNativeData xmlns:pr="smNativeData" xmlns="smNativeData" val="SMDATA_17_t5BT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sbQ0P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BgfAAAgDgAAMTEAAIQZ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5054600" y="2296160"/>
            <a:ext cx="2941955" cy="18516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GwEAANcAAAB+EQAA0QMAABAAAAAmAAAACAAAAD0QAAAAAAAA"/>
              </a:ext>
            </a:extLst>
          </p:cNvSpPr>
          <p:nvPr>
            <p:ph type="ctrTitle"/>
          </p:nvPr>
        </p:nvSpPr>
        <p:spPr>
          <a:xfrm>
            <a:off x="179705" y="136525"/>
            <a:ext cx="2663825" cy="48387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en-us" sz="3960" cap="none"/>
            </a:pPr>
            <a:r>
              <a:t>Reference:</a:t>
            </a:r>
            <a:endParaRPr lang="en-in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+gUAALQEAABDNgAAGicAABAAAAAmAAAACAAAAD0QAAAAAAAA"/>
              </a:ext>
            </a:extLst>
          </p:cNvSpPr>
          <p:nvPr>
            <p:ph type="subTitle" idx="1"/>
          </p:nvPr>
        </p:nvSpPr>
        <p:spPr>
          <a:xfrm>
            <a:off x="971550" y="764540"/>
            <a:ext cx="7849235" cy="559181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spcBef>
                <a:spcPts val="530"/>
              </a:spcBef>
              <a:buChar char="•"/>
              <a:defRPr lang="en-in" sz="2210" cap="none">
                <a:solidFill>
                  <a:schemeClr val="tx1"/>
                </a:solidFill>
              </a:defRPr>
            </a:pPr>
            <a:r>
              <a:t>K. Kaarthik, T. Manibharathi, D. Rakshith,”QR Code based Shopping System”,IEEE- International Conference on Applied Artificial Intelligence and Computing (ICAAIC) 2022.</a:t>
            </a:r>
          </a:p>
          <a:p>
            <a:pPr marL="342900" indent="-342900" algn="l">
              <a:lnSpc>
                <a:spcPct val="90000"/>
              </a:lnSpc>
              <a:spcBef>
                <a:spcPts val="530"/>
              </a:spcBef>
              <a:buChar char="•"/>
              <a:defRPr lang="en-in" sz="2210" cap="none">
                <a:solidFill>
                  <a:schemeClr val="tx1"/>
                </a:solidFill>
              </a:defRPr>
            </a:pPr>
          </a:p>
          <a:p>
            <a:pPr marL="342900" indent="-342900" algn="l">
              <a:lnSpc>
                <a:spcPct val="90000"/>
              </a:lnSpc>
              <a:spcBef>
                <a:spcPts val="530"/>
              </a:spcBef>
              <a:buChar char="•"/>
              <a:defRPr lang="en-in" sz="2210" cap="none">
                <a:solidFill>
                  <a:schemeClr val="tx1"/>
                </a:solidFill>
              </a:defRPr>
            </a:pPr>
            <a:r>
              <a:t>R. Dorado, E. Torress, C. Rus, "Mobile learning: Using QR codes to develop teaching material", IEEE - Technologies Applied to Electronics Teaching (TAEE) 2016, Seville, Spain,22-24 June 2016</a:t>
            </a:r>
          </a:p>
          <a:p>
            <a:pPr marL="342900" indent="-342900" algn="l">
              <a:lnSpc>
                <a:spcPct val="90000"/>
              </a:lnSpc>
              <a:spcBef>
                <a:spcPts val="530"/>
              </a:spcBef>
              <a:buFont typeface="Arial" pitchFamily="2" charset="0"/>
              <a:buChar char="•"/>
              <a:defRPr lang="en-us" sz="2945" cap="none"/>
            </a:pPr>
            <a:endParaRPr lang="en-in" sz="2210" cap="none">
              <a:solidFill>
                <a:schemeClr val="tx1"/>
              </a:solidFill>
            </a:endParaRPr>
          </a:p>
          <a:p>
            <a:pPr marL="342900" indent="-342900" algn="l">
              <a:lnSpc>
                <a:spcPct val="90000"/>
              </a:lnSpc>
              <a:spcBef>
                <a:spcPts val="530"/>
              </a:spcBef>
              <a:buChar char="•"/>
              <a:defRPr lang="en-us" sz="2210" cap="none">
                <a:solidFill>
                  <a:schemeClr val="tx1"/>
                </a:solidFill>
              </a:defRPr>
            </a:pPr>
            <a:r>
              <a:t>Sumit Tiwari, Sandeep Sahu, “A Novel Approach for the Detection of OMR Sheet Tampering Using Encrypted QR Code”, IEEE - International Conference on Computational Intelligence And Computing Research (2014), Coimbatore – India, 2014.</a:t>
            </a:r>
          </a:p>
          <a:p>
            <a:pPr marL="342900" indent="-342900" algn="l">
              <a:lnSpc>
                <a:spcPct val="90000"/>
              </a:lnSpc>
              <a:spcBef>
                <a:spcPts val="530"/>
              </a:spcBef>
              <a:buChar char="•"/>
              <a:defRPr lang="en-us" sz="2210" cap="none">
                <a:solidFill>
                  <a:schemeClr val="tx1"/>
                </a:solidFill>
              </a:defRPr>
            </a:pPr>
          </a:p>
          <a:p>
            <a:pPr marL="342900" indent="-342900" algn="l">
              <a:lnSpc>
                <a:spcPct val="90000"/>
              </a:lnSpc>
              <a:spcBef>
                <a:spcPts val="530"/>
              </a:spcBef>
              <a:buChar char="•"/>
              <a:defRPr lang="en-in" sz="2210" cap="none">
                <a:solidFill>
                  <a:schemeClr val="tx1"/>
                </a:solidFill>
              </a:defRPr>
            </a:pPr>
            <a:r>
              <a:t>Phaisarn Sutheebanjard, Wichian Premchaiswadi, “QR Code Generator”, IEEE 2010 8th International Conference on ICT and Knowledge Engineering (24-25 Nov. 2010).</a:t>
            </a:r>
          </a:p>
          <a:p>
            <a:pPr marL="342900" indent="-342900" algn="l">
              <a:lnSpc>
                <a:spcPct val="90000"/>
              </a:lnSpc>
              <a:spcBef>
                <a:spcPts val="530"/>
              </a:spcBef>
              <a:buFont typeface="Arial" pitchFamily="2" charset="0"/>
              <a:buChar char="•"/>
              <a:defRPr lang="en-us" sz="2945" cap="none"/>
            </a:pPr>
            <a:endParaRPr lang="en-in" sz="2210" cap="none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spcBef>
                <a:spcPts val="530"/>
              </a:spcBef>
              <a:defRPr lang="en-us" sz="2945" cap="none"/>
            </a:pPr>
            <a:endParaRPr lang="en-in" sz="2210" cap="none"/>
          </a:p>
        </p:txBody>
      </p:sp>
      <p:sp>
        <p:nvSpPr>
          <p:cNvPr id="4" name="Slide Numb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91FE0-AEDF-FCE9-9111-58BC515F670D}" type="slidenum">
              <a:rPr lang="en-in" cap="none"/>
              <a:t>18</a:t>
            </a:fld>
            <a:endParaRPr lang="en-in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 noChangeArrowheads="1"/>
            <a:extLst>
              <a:ext uri="smNativeData">
                <pr:smNativeData xmlns:pr="smNativeData" xmlns="smNativeData" val="SMDATA_15_t5BTZB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OAQAABsNAAAINAAAaRoAABAAAAAmAAAACAAAAAGBAAAAAAAA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2162810"/>
          </a:xfrm>
          <a:prstGeom prst="rect">
            <a:avLst/>
          </a:prstGeom>
        </p:spPr>
        <p:txBody>
          <a:bodyPr/>
          <a:lstStyle/>
          <a:p>
            <a:pPr>
              <a:defRPr lang="en-us"/>
            </a:pPr>
            <a:r>
              <a:rPr lang="en-us" sz="2000" b="1" cap="none"/>
              <a:t>Name of Students</a:t>
            </a:r>
            <a:r>
              <a:rPr lang="en-us" sz="2000" b="1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:   </a:t>
            </a:r>
            <a:r>
              <a:rPr lang="en-us" sz="20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Mr. Padmanabhan  Deokar (2020BTEIT00024)</a:t>
            </a:r>
            <a:br/>
            <a:r>
              <a:rPr lang="en-us" sz="20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                          Mr. Harshad  Jagadale(2020BTEIT00025)</a:t>
            </a:r>
            <a:br/>
            <a:r>
              <a:rPr lang="en-us" sz="20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                     </a:t>
            </a:r>
            <a:r>
              <a:rPr lang="en-in" sz="20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Mr. Vaibhav  Done(2020BTEIT00028)</a:t>
            </a:r>
            <a:br/>
            <a:br/>
            <a:br/>
            <a:r>
              <a:rPr lang="en-us" sz="20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Under the Guidance of </a:t>
            </a:r>
            <a:br/>
            <a:br/>
            <a:r>
              <a:rPr lang="en-us" sz="2000" b="1" cap="none"/>
              <a:t>Dr. S. P. Sonavane</a:t>
            </a:r>
            <a:endParaRPr lang="en-us" sz="2000" b="1" cap="none"/>
          </a:p>
        </p:txBody>
      </p:sp>
      <p:sp>
        <p:nvSpPr>
          <p:cNvPr id="3" name="TextBox 3"/>
          <p:cNvSpPr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hTQAALonAABLNgAAACoAABAAAAAmAAAACAAAAP//////////"/>
              </a:ext>
            </a:extLst>
          </p:cNvSpPr>
          <p:nvPr/>
        </p:nvSpPr>
        <p:spPr>
          <a:xfrm>
            <a:off x="8537575" y="6457950"/>
            <a:ext cx="28829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>
              <a:defRPr lang="en-us"/>
            </a:pPr>
            <a:r>
              <a:t>2</a:t>
            </a:r>
            <a:endParaRPr lang="en-in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AAAAAAwKwAAWAQAABAAAAAmAAAACAAAAD0QAAAAAAAA"/>
              </a:ext>
            </a:extLst>
          </p:cNvSpPr>
          <p:nvPr>
            <p:ph type="title"/>
          </p:nvPr>
        </p:nvSpPr>
        <p:spPr>
          <a:xfrm>
            <a:off x="457200" y="0"/>
            <a:ext cx="6563360" cy="70612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l">
              <a:defRPr lang="en-us"/>
            </a:pPr>
            <a:r>
              <a:rPr lang="en-us" sz="2800" b="1" cap="none">
                <a:solidFill>
                  <a:schemeClr val="tx2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endParaRPr lang="en-in" sz="2800" b="1" cap="none">
              <a:solidFill>
                <a:schemeClr val="tx2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 lang="en-us"/>
            </a:pPr>
            <a:r>
              <a:rPr lang="en-us" sz="2400" b="1" cap="none"/>
              <a:t> </a:t>
            </a:r>
            <a:r>
              <a:rPr lang="en-us" sz="2800" b="1" cap="none"/>
              <a:t>Agenda:</a:t>
            </a:r>
            <a:endParaRPr lang="en-us" sz="2400" b="1" cap="none"/>
          </a:p>
          <a:p>
            <a:pPr lvl="1">
              <a:buFont typeface="Wingdings" pitchFamily="0" charset="2"/>
              <a:buChar char="Ø"/>
              <a:defRPr lang="en-us"/>
            </a:pPr>
            <a:r>
              <a:rPr lang="en-us" sz="2000" b="1" cap="none"/>
              <a:t>Problem statement</a:t>
            </a:r>
            <a:endParaRPr lang="en-us" sz="2000" b="1" cap="none"/>
          </a:p>
          <a:p>
            <a:pPr lvl="1">
              <a:buFont typeface="Wingdings" pitchFamily="0" charset="2"/>
              <a:buChar char="Ø"/>
              <a:defRPr lang="en-us" sz="2000" b="1" cap="none"/>
            </a:pPr>
            <a:r>
              <a:t>Features</a:t>
            </a:r>
          </a:p>
          <a:p>
            <a:pPr lvl="1">
              <a:buFont typeface="Wingdings" pitchFamily="0" charset="2"/>
              <a:buChar char="Ø"/>
              <a:defRPr lang="en-us"/>
            </a:pPr>
            <a:r>
              <a:rPr lang="en-us" sz="2000" b="1" cap="none"/>
              <a:t>Objectives</a:t>
            </a:r>
            <a:endParaRPr lang="en-us" sz="2000" b="1" cap="none"/>
          </a:p>
          <a:p>
            <a:pPr lvl="1">
              <a:buFont typeface="Wingdings" pitchFamily="0" charset="2"/>
              <a:buChar char="Ø"/>
              <a:defRPr lang="en-us"/>
            </a:pPr>
            <a:r>
              <a:rPr lang="en-us" sz="2000" b="1" cap="none"/>
              <a:t>Methodology</a:t>
            </a:r>
            <a:endParaRPr lang="en-us" sz="2000" b="1" cap="none"/>
          </a:p>
          <a:p>
            <a:pPr lvl="1">
              <a:buFont typeface="Wingdings" pitchFamily="0" charset="2"/>
              <a:buChar char="Ø"/>
              <a:defRPr lang="en-us"/>
            </a:pPr>
            <a:r>
              <a:rPr lang="en-us" sz="2000" b="1" cap="none"/>
              <a:t>Tools and Technologies</a:t>
            </a:r>
            <a:endParaRPr lang="en-us" sz="2000" b="1" cap="none"/>
          </a:p>
          <a:p>
            <a:pPr lvl="1">
              <a:buFont typeface="Wingdings" pitchFamily="0" charset="2"/>
              <a:buChar char="Ø"/>
              <a:defRPr lang="en-us"/>
            </a:pPr>
            <a:r>
              <a:rPr lang="en-us" sz="2000" b="1" cap="none"/>
              <a:t>References</a:t>
            </a:r>
            <a:endParaRPr lang="en-us" sz="2000" b="1" cap="none"/>
          </a:p>
          <a:p>
            <a:pPr lvl="1" marL="457200" indent="0">
              <a:buNone/>
              <a:defRPr lang="en-us"/>
            </a:pPr>
            <a:endParaRPr lang="en-us" sz="1800" cap="none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lvl="2" marL="857250" indent="0">
              <a:buNone/>
              <a:defRPr lang="en-us"/>
            </a:pPr>
            <a:endParaRPr lang="en-us" sz="1800" cap="none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algn="r">
              <a:buFont typeface="Wingdings" pitchFamily="0" charset="2"/>
              <a:buChar char="§"/>
              <a:defRPr lang="en-us"/>
            </a:pPr>
            <a:endParaRPr lang="en-in" cap="none"/>
          </a:p>
        </p:txBody>
      </p:sp>
      <p:pic>
        <p:nvPicPr>
          <p:cNvPr id="4" name="Picture 4" descr="D:\Bhandare\IT Dept\A Format &amp; other\WCE Logo\Department Logo.png"/>
          <p:cNvPicPr>
            <a:picLocks noChangeAspect="1"/>
            <a:extLst>
              <a:ext uri="smNativeData">
                <pr:smNativeData xmlns:pr="smNativeData" xmlns="smNativeData" val="SMDATA_17_t5BT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wwAAC4AAAAJTcAABg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116840"/>
            <a:ext cx="1153795" cy="711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Slide Number Placeholder 6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Rectangle 7"/>
          <p:cNvSpPr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EAAAAAAAAAT4G9DP///wgAAAAAAAAAAAAAAAAAAAAAAAAAAAAAAAAAAAAAeAAAAAEAAABAAAAAAAAAAAAAAABaAAAAAAAAAAAAAAAAAAAAAAAAAAAAAAAAAAAAAAAAAAAAAAAAAAAAAAAAAAAAAAAAAAAAAAAAAAAAAAAAAAAAAAAAAAAAAAAAAAAAFAAAADwAAAABAAAAAAAAADtgjAAo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DtgjAB/f38A7uzhA8zMzADAwP8Af39/AAAAAAAAAAAAAAAAAAAAAAAAAAAAIQAAABgAAAAUAAAAAAAAAD8FAABAOAAAhwUAABAAAAAmAAAACAAAAP//////////"/>
              </a:ext>
            </a:extLst>
          </p:cNvSpPr>
          <p:nvPr/>
        </p:nvSpPr>
        <p:spPr>
          <a:xfrm>
            <a:off x="0" y="852805"/>
            <a:ext cx="9144000" cy="4572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in" cap="none"/>
          </a:p>
        </p:txBody>
      </p:sp>
      <p:pic>
        <p:nvPicPr>
          <p:cNvPr id="7" name="Picture 8"/>
          <p:cNvPicPr>
            <a:picLocks noChangeAspect="1"/>
            <a:extLst>
              <a:ext uri="smNativeData">
                <pr:smNativeData xmlns:pr="smNativeData" xmlns="smNativeData" val="SMDATA_17_t5BT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FUDAAB8AAAAQDgAAMIF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41655" y="78740"/>
            <a:ext cx="8602345" cy="8572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TextBox 4"/>
          <p:cNvSpPr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pTMAAEknAABrNQAAjikAABAAAAAmAAAACAAAAP//////////"/>
              </a:ext>
            </a:extLst>
          </p:cNvSpPr>
          <p:nvPr/>
        </p:nvSpPr>
        <p:spPr>
          <a:xfrm>
            <a:off x="8395335" y="6386195"/>
            <a:ext cx="28829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>
              <a:defRPr lang="en-us"/>
            </a:pPr>
            <a:r>
              <a:t>3</a:t>
            </a:r>
            <a:endParaRPr lang="en-in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QvT//7IFAAASJAAAvQ4AABAAAAAmAAAACAAAAAEAAAAAAAAA"/>
              </a:ext>
            </a:extLst>
          </p:cNvSpPr>
          <p:nvPr>
            <p:ph type="ctrTitle"/>
          </p:nvPr>
        </p:nvSpPr>
        <p:spPr>
          <a:xfrm>
            <a:off x="-1908810" y="925830"/>
            <a:ext cx="7772400" cy="1470025"/>
          </a:xfrm>
        </p:spPr>
        <p:txBody>
          <a:bodyPr/>
          <a:lstStyle/>
          <a:p>
            <a:pPr>
              <a:defRPr lang="en-us"/>
            </a:pPr>
            <a:r>
              <a:rPr lang="en-us" sz="3200" b="1" cap="none"/>
              <a:t>Problem statement</a:t>
            </a:r>
            <a:r>
              <a:t>:</a:t>
            </a:r>
            <a:endParaRPr lang="en-in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PAQAAN0OAAApMwAApRkAABAAAAAmAAAACAAAAD0QAAAAAAAA"/>
              </a:ext>
            </a:extLst>
          </p:cNvSpPr>
          <p:nvPr>
            <p:ph type="subTitle" idx="1"/>
          </p:nvPr>
        </p:nvSpPr>
        <p:spPr>
          <a:xfrm>
            <a:off x="688340" y="2416175"/>
            <a:ext cx="7628255" cy="17526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l">
              <a:buFont typeface="Wingdings" pitchFamily="2" charset="2"/>
              <a:buChar char=""/>
              <a:defRPr lang="en-us" cap="none">
                <a:solidFill>
                  <a:schemeClr val="tx1"/>
                </a:solidFill>
              </a:defRPr>
            </a:pPr>
            <a:r>
              <a:rPr lang="en-us" sz="2400" cap="none"/>
              <a:t>To provide admin with a dashboard to view the analyzed resumes and the scores assigned to them, allowing them to  identify relevant resume for the task.</a:t>
            </a:r>
            <a:endParaRPr lang="en-us" sz="2400" cap="none"/>
          </a:p>
          <a:p>
            <a:pPr algn="l"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</a:p>
          <a:p>
            <a:pPr algn="l"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</a:p>
          <a:p>
            <a:pPr algn="l"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</a:p>
        </p:txBody>
      </p:sp>
      <p:sp>
        <p:nvSpPr>
          <p:cNvPr id="4" name="Slide Numb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pic>
        <p:nvPicPr>
          <p:cNvPr id="5" name="Picture 6"/>
          <p:cNvPicPr>
            <a:picLocks noChangeAspect="1"/>
            <a:extLst>
              <a:ext uri="smNativeData">
                <pr:smNativeData xmlns:pr="smNativeData" xmlns="smNativeData" val="SMDATA_17_t5BT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AAAAA6zgAAJEF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52585" cy="9048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3"/>
          <p:cNvSpPr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pDMAADgnAABpNQAAfikAABAAAAAmAAAACAAAAP//////////"/>
              </a:ext>
            </a:extLst>
          </p:cNvSpPr>
          <p:nvPr/>
        </p:nvSpPr>
        <p:spPr>
          <a:xfrm>
            <a:off x="8394700" y="6375400"/>
            <a:ext cx="28765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>
              <a:defRPr lang="en-us"/>
            </a:pPr>
            <a:r>
              <a:t>4</a:t>
            </a:r>
            <a:endParaRPr lang="en-in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RPX//28CAAAUJQAAegsAABAAAAAmAAAACAAAAAEAAAAAAAAA"/>
              </a:ext>
            </a:extLst>
          </p:cNvSpPr>
          <p:nvPr>
            <p:ph type="ctrTitle"/>
          </p:nvPr>
        </p:nvSpPr>
        <p:spPr>
          <a:xfrm>
            <a:off x="-1744980" y="395605"/>
            <a:ext cx="7772400" cy="1470025"/>
          </a:xfrm>
        </p:spPr>
        <p:txBody>
          <a:bodyPr/>
          <a:lstStyle/>
          <a:p>
            <a:pPr>
              <a:defRPr lang="en-us"/>
            </a:pPr>
            <a:r>
              <a:rPr lang="en-us" sz="3200" b="1" cap="none"/>
              <a:t>Features</a:t>
            </a:r>
            <a:r>
              <a:t>:</a:t>
            </a:r>
            <a:endParaRPr lang="en-in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NQIAAIYJAAA0MwAAFCUAABAAAAAmAAAACAAAAD0QAAAAAAAA"/>
              </a:ext>
            </a:extLst>
          </p:cNvSpPr>
          <p:nvPr>
            <p:ph type="subTitle" idx="1"/>
          </p:nvPr>
        </p:nvSpPr>
        <p:spPr>
          <a:xfrm>
            <a:off x="358775" y="1548130"/>
            <a:ext cx="7964805" cy="447929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l">
              <a:buFont typeface="Wingdings" pitchFamily="2" charset="2"/>
              <a:buChar char=""/>
              <a:defRPr lang="en-us" cap="none">
                <a:solidFill>
                  <a:schemeClr val="tx1"/>
                </a:solidFill>
              </a:defRPr>
            </a:pPr>
            <a:r>
              <a:rPr lang="en-us" sz="2400" cap="none"/>
              <a:t>User’s and Admin section</a:t>
            </a:r>
            <a:endParaRPr lang="en-us" sz="2400" cap="none"/>
          </a:p>
          <a:p>
            <a:pPr algn="l"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</a:p>
          <a:p>
            <a:pPr algn="l"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  <a:r>
              <a:t>Resume score</a:t>
            </a:r>
          </a:p>
          <a:p>
            <a:pPr algn="l"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</a:p>
          <a:p>
            <a:pPr algn="l"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  <a:r>
              <a:t>Career recommendations</a:t>
            </a:r>
          </a:p>
          <a:p>
            <a:pPr algn="l"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</a:p>
          <a:p>
            <a:pPr algn="l"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  <a:r>
              <a:t>Resume writing tips suggestions</a:t>
            </a:r>
          </a:p>
          <a:p>
            <a:pPr algn="l"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</a:p>
          <a:p>
            <a:pPr algn="l"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  <a:r>
              <a:t>Courses recommendations</a:t>
            </a:r>
          </a:p>
          <a:p>
            <a:pPr algn="l"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</a:p>
          <a:p>
            <a:pPr algn="l"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  <a:r>
              <a:t>Skills recommendations</a:t>
            </a:r>
          </a:p>
          <a:p>
            <a:pPr algn="l"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</a:p>
          <a:p>
            <a:pPr algn="l"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  <a:r>
              <a:t>Youtube video recommendations</a:t>
            </a:r>
          </a:p>
          <a:p>
            <a:pPr algn="l"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</a:p>
          <a:p>
            <a:pPr algn="l"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</a:p>
          <a:p>
            <a:pPr algn="l"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</a:p>
          <a:p>
            <a:pPr algn="l"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</a:p>
          <a:p>
            <a:pPr algn="l"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</a:p>
        </p:txBody>
      </p:sp>
      <p:sp>
        <p:nvSpPr>
          <p:cNvPr id="4" name="Slide Numb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pic>
        <p:nvPicPr>
          <p:cNvPr id="5" name="Picture 6"/>
          <p:cNvPicPr>
            <a:picLocks noChangeAspect="1"/>
            <a:extLst>
              <a:ext uri="smNativeData">
                <pr:smNativeData xmlns:pr="smNativeData" xmlns="smNativeData" val="SMDATA_17_t5BT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AAAAA6zgAAJEF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52585" cy="9048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3"/>
          <p:cNvSpPr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pDMAADgnAABpNQAAfikAAAAAAAAmAAAACAAAAP//////////"/>
              </a:ext>
            </a:extLst>
          </p:cNvSpPr>
          <p:nvPr/>
        </p:nvSpPr>
        <p:spPr>
          <a:xfrm>
            <a:off x="8394700" y="6375400"/>
            <a:ext cx="28765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>
              <a:defRPr lang="en-us"/>
            </a:pPr>
            <a: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X/P//+sGAAAvIwAA9g8AABAAAAAmAAAACAAAAAEAAAAAAAAA"/>
              </a:ext>
            </a:extLst>
          </p:cNvSpPr>
          <p:nvPr>
            <p:ph type="ctrTitle"/>
          </p:nvPr>
        </p:nvSpPr>
        <p:spPr>
          <a:xfrm>
            <a:off x="-2052955" y="1124585"/>
            <a:ext cx="7772400" cy="1470025"/>
          </a:xfrm>
        </p:spPr>
        <p:txBody>
          <a:bodyPr/>
          <a:lstStyle/>
          <a:p>
            <a:pPr>
              <a:defRPr lang="en-us"/>
            </a:pPr>
            <a:r>
              <a:rPr lang="en-us" sz="3600" b="1" cap="none"/>
              <a:t>Objectives:</a:t>
            </a:r>
            <a:br/>
            <a:endParaRPr lang="en-in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wEAAM0MAAAtNwAAoyQAABAAAAAmAAAACAAAAD0QAAAAAAAA"/>
              </a:ext>
            </a:extLst>
          </p:cNvSpPr>
          <p:nvPr>
            <p:ph type="subTitle" idx="1"/>
          </p:nvPr>
        </p:nvSpPr>
        <p:spPr>
          <a:xfrm>
            <a:off x="215265" y="2080895"/>
            <a:ext cx="8754110" cy="387477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457200" indent="-457200" algn="just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800" cap="none"/>
            </a:pPr>
            <a:r>
              <a:rPr lang="en-us" sz="2400" cap="none">
                <a:solidFill>
                  <a:schemeClr val="tx1"/>
                </a:solidFill>
              </a:rPr>
              <a:t>To utilize Natural Language Processing (NLP) and ML algorithms to extract relevant skill-based information from the resumes.</a:t>
            </a:r>
            <a:endParaRPr lang="en-us" sz="2400" cap="none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2400" cap="none">
                <a:solidFill>
                  <a:schemeClr val="tx1"/>
                </a:solidFill>
              </a:defRPr>
            </a:pPr>
          </a:p>
          <a:p>
            <a:pPr marL="457200" indent="-457200" algn="just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2400" cap="none">
                <a:solidFill>
                  <a:schemeClr val="tx1"/>
                </a:solidFill>
              </a:defRPr>
            </a:pPr>
            <a:r>
              <a:t>To develop a system that can extract relevant skill-based information from student’s soft resumes.</a:t>
            </a:r>
          </a:p>
          <a:p>
            <a:pPr marL="457200" indent="-457200" algn="just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2400" cap="none">
                <a:solidFill>
                  <a:schemeClr val="tx1"/>
                </a:solidFill>
              </a:defRPr>
            </a:pPr>
          </a:p>
          <a:p>
            <a:pPr algn="l">
              <a:buFont typeface="Wingdings" pitchFamily="2" charset="2"/>
              <a:buChar char=""/>
              <a:defRPr lang="en-us" sz="2400" cap="none">
                <a:solidFill>
                  <a:schemeClr val="tx1"/>
                </a:solidFill>
              </a:defRPr>
            </a:pPr>
            <a:r>
              <a:t>   To generate a report based on the user's skills that match the                       </a:t>
            </a:r>
            <a:r>
              <a:rPr lang="en-us" cap="none">
                <a:solidFill>
                  <a:schemeClr val="bg1"/>
                </a:solidFill>
              </a:rPr>
              <a:t>r </a:t>
            </a:r>
            <a:r>
              <a:t>    recruiter’s skillset . </a:t>
            </a:r>
          </a:p>
          <a:p>
            <a:pPr marL="457200" indent="-457200" algn="just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2400" cap="none">
                <a:solidFill>
                  <a:schemeClr val="tx1"/>
                </a:solidFill>
              </a:defRPr>
            </a:pPr>
          </a:p>
          <a:p>
            <a:pPr algn="l">
              <a:lnSpc>
                <a:spcPct val="80000"/>
              </a:lnSpc>
              <a:spcBef>
                <a:spcPts val="575"/>
              </a:spcBef>
              <a:defRPr lang="en-us" sz="800" cap="none"/>
            </a:pPr>
            <a:endParaRPr lang="en-us" sz="2400" cap="none">
              <a:solidFill>
                <a:schemeClr val="tx1"/>
              </a:solidFill>
            </a:endParaRP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2400" cap="none">
                <a:solidFill>
                  <a:schemeClr val="tx1"/>
                </a:solidFill>
              </a:defRPr>
            </a:pP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800" cap="none"/>
            </a:pPr>
            <a:endParaRPr lang="en-us" sz="2400" cap="none">
              <a:solidFill>
                <a:schemeClr val="tx1"/>
              </a:solidFill>
            </a:endParaRP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2400" cap="none">
                <a:solidFill>
                  <a:schemeClr val="tx1"/>
                </a:solidFill>
              </a:defRPr>
            </a:pP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cap="none">
                <a:solidFill>
                  <a:schemeClr val="tx1"/>
                </a:solidFill>
              </a:defRPr>
            </a:pPr>
            <a:endParaRPr lang="en-us" sz="2400" cap="none"/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800" cap="none"/>
            </a:pPr>
            <a:endParaRPr lang="en-us" sz="2400" cap="none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spcBef>
                <a:spcPts val="395"/>
              </a:spcBef>
              <a:defRPr lang="en-us" sz="800" cap="none"/>
            </a:pPr>
            <a:br/>
            <a:endParaRPr lang="en-us" sz="2400" cap="none">
              <a:solidFill>
                <a:schemeClr val="tx1"/>
              </a:solidFill>
            </a:endParaRPr>
          </a:p>
          <a:p>
            <a:pPr marL="457200" indent="-457200">
              <a:lnSpc>
                <a:spcPct val="80000"/>
              </a:lnSpc>
              <a:spcBef>
                <a:spcPts val="190"/>
              </a:spcBef>
              <a:buFont typeface="Arial" pitchFamily="2" charset="0"/>
              <a:buChar char="•"/>
              <a:defRPr lang="en-us" sz="800" cap="none"/>
            </a:pPr>
            <a:endParaRPr lang="en-us" cap="none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190"/>
              </a:spcBef>
              <a:defRPr lang="en-us" sz="800" cap="none"/>
            </a:pPr>
            <a:endParaRPr lang="en-in" cap="none">
              <a:solidFill>
                <a:schemeClr val="tx1"/>
              </a:solidFill>
            </a:endParaRPr>
          </a:p>
        </p:txBody>
      </p:sp>
      <p:sp>
        <p:nvSpPr>
          <p:cNvPr id="4" name="Slide Numb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pic>
        <p:nvPicPr>
          <p:cNvPr id="5" name="Picture 6"/>
          <p:cNvPicPr>
            <a:picLocks noChangeAspect="1"/>
            <a:extLst>
              <a:ext uri="smNativeData">
                <pr:smNativeData xmlns:pr="smNativeData" xmlns="smNativeData" val="SMDATA_17_t5BT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Dt////QDgAADMF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065"/>
            <a:ext cx="9144000" cy="8572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3"/>
          <p:cNvSpPr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pTMAANgmAABrNQAAHSkAAAAAAAAmAAAACAAAAP//////////"/>
              </a:ext>
            </a:extLst>
          </p:cNvSpPr>
          <p:nvPr/>
        </p:nvSpPr>
        <p:spPr>
          <a:xfrm>
            <a:off x="8395335" y="6314440"/>
            <a:ext cx="28829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>
              <a:defRPr lang="en-us"/>
            </a:pPr>
            <a: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tfX//28CAACFJQAAegsAABAAAAAmAAAACAAAAD0QAAAAAAAA"/>
              </a:ext>
            </a:extLst>
          </p:cNvSpPr>
          <p:nvPr>
            <p:ph type="ctrTitle"/>
          </p:nvPr>
        </p:nvSpPr>
        <p:spPr>
          <a:xfrm>
            <a:off x="-1673225" y="395605"/>
            <a:ext cx="7772400" cy="147002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3600" b="1" cap="none"/>
              <a:t>Methodology:</a:t>
            </a:r>
            <a:endParaRPr lang="en-in" sz="3600" b="1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n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iAMAAFUJAACYMQAASScAABAAAAAmAAAACAAAAD0QAAAAAAAA"/>
              </a:ext>
            </a:extLst>
          </p:cNvSpPr>
          <p:nvPr>
            <p:ph type="subTitle" idx="1"/>
          </p:nvPr>
        </p:nvSpPr>
        <p:spPr>
          <a:xfrm>
            <a:off x="574040" y="1517015"/>
            <a:ext cx="7487920" cy="486918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800" cap="none"/>
            </a:pPr>
            <a:r>
              <a:rPr lang="en-us" sz="2400" cap="none">
                <a:solidFill>
                  <a:schemeClr val="tx1"/>
                </a:solidFill>
              </a:rPr>
              <a:t>Using streamlit python library to develop web application for resume analyser.</a:t>
            </a:r>
            <a:endParaRPr lang="en-us" sz="2400" cap="none">
              <a:solidFill>
                <a:schemeClr val="tx1"/>
              </a:solidFill>
            </a:endParaRP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800" cap="none"/>
            </a:pPr>
            <a:endParaRPr lang="en-us" sz="2400" cap="none">
              <a:solidFill>
                <a:schemeClr val="tx1"/>
              </a:solidFill>
            </a:endParaRP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800" cap="none"/>
            </a:pPr>
            <a:r>
              <a:rPr lang="en-us" sz="2400" cap="none">
                <a:solidFill>
                  <a:schemeClr val="tx1"/>
                </a:solidFill>
              </a:rPr>
              <a:t> Extracting  of revelent information from resume using pyresparser(resume parser).</a:t>
            </a:r>
            <a:endParaRPr lang="en-us" sz="2400" cap="none">
              <a:solidFill>
                <a:schemeClr val="tx1"/>
              </a:solidFill>
            </a:endParaRP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800" cap="none"/>
            </a:pPr>
            <a:endParaRPr lang="en-us" sz="2400" cap="none">
              <a:solidFill>
                <a:schemeClr val="tx1"/>
              </a:solidFill>
            </a:endParaRP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800" cap="none"/>
            </a:pPr>
            <a:r>
              <a:rPr lang="en-us" sz="2400" cap="none">
                <a:solidFill>
                  <a:schemeClr val="tx1"/>
                </a:solidFill>
              </a:rPr>
              <a:t>For natural language processing(NLP) operations use spacy and nltk.</a:t>
            </a:r>
            <a:endParaRPr lang="en-us" sz="2400" cap="none">
              <a:solidFill>
                <a:schemeClr val="tx1"/>
              </a:solidFill>
            </a:endParaRP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2400" cap="none">
                <a:solidFill>
                  <a:schemeClr val="tx1"/>
                </a:solidFill>
              </a:defRPr>
            </a:pP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2200" cap="none"/>
            </a:pPr>
            <a:r>
              <a:rPr lang="en-us" cap="none">
                <a:solidFill>
                  <a:schemeClr val="tx1"/>
                </a:solidFill>
                <a:latin typeface="Söhne" pitchFamily="0" charset="0"/>
                <a:ea typeface="Calibri" pitchFamily="2" charset="0"/>
                <a:cs typeface="Calibri" pitchFamily="2" charset="0"/>
              </a:rPr>
              <a:t>Creating mysql databse using pymysql.</a:t>
            </a:r>
            <a:endParaRPr lang="en-us" cap="none">
              <a:solidFill>
                <a:schemeClr val="tx1"/>
              </a:solidFill>
              <a:latin typeface="Söhne" pitchFamily="0" charset="0"/>
              <a:ea typeface="Calibri" pitchFamily="2" charset="0"/>
              <a:cs typeface="Calibri" pitchFamily="2" charset="0"/>
            </a:endParaRP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2200" cap="none">
                <a:solidFill>
                  <a:schemeClr val="tx1"/>
                </a:solidFill>
                <a:latin typeface="Söhne" pitchFamily="0" charset="0"/>
                <a:ea typeface="Calibri" pitchFamily="2" charset="0"/>
                <a:cs typeface="Calibri" pitchFamily="2" charset="0"/>
              </a:defRPr>
            </a:pP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2200" cap="none">
                <a:solidFill>
                  <a:schemeClr val="tx1"/>
                </a:solidFill>
                <a:latin typeface="Söhne" pitchFamily="0" charset="0"/>
                <a:ea typeface="Calibri" pitchFamily="2" charset="0"/>
                <a:cs typeface="Calibri" pitchFamily="2" charset="0"/>
              </a:defRPr>
            </a:pPr>
            <a:r>
              <a:t>Inserting the extracted data into mysql databases.</a:t>
            </a: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2200" cap="none">
                <a:solidFill>
                  <a:schemeClr val="tx1"/>
                </a:solidFill>
                <a:latin typeface="Söhne" pitchFamily="0" charset="0"/>
                <a:ea typeface="Calibri" pitchFamily="2" charset="0"/>
                <a:cs typeface="Calibri" pitchFamily="2" charset="0"/>
              </a:defRPr>
            </a:pP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2200" cap="none">
                <a:solidFill>
                  <a:schemeClr val="tx1"/>
                </a:solidFill>
                <a:latin typeface="Söhne" pitchFamily="0" charset="0"/>
                <a:ea typeface="Calibri" pitchFamily="2" charset="0"/>
                <a:cs typeface="Calibri" pitchFamily="2" charset="0"/>
              </a:defRPr>
            </a:pPr>
            <a:r>
              <a:t>Calculating score for uploaded resume. </a:t>
            </a: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2400" cap="none">
                <a:solidFill>
                  <a:schemeClr val="tx1"/>
                </a:solidFill>
              </a:defRPr>
            </a:pP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800" cap="none"/>
            </a:pPr>
            <a:endParaRPr lang="en-us" sz="2400" cap="none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spcBef>
                <a:spcPts val="575"/>
              </a:spcBef>
              <a:defRPr lang="en-us" sz="2400" cap="none">
                <a:solidFill>
                  <a:schemeClr val="tx1"/>
                </a:solidFill>
              </a:defRPr>
            </a:pP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800" cap="none"/>
            </a:pPr>
            <a:endParaRPr lang="en-us" sz="2400" cap="none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spcBef>
                <a:spcPts val="575"/>
              </a:spcBef>
              <a:defRPr lang="en-us" sz="800" cap="none"/>
            </a:pPr>
            <a:endParaRPr lang="en-us" sz="2400" cap="none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spcBef>
                <a:spcPts val="575"/>
              </a:spcBef>
              <a:defRPr lang="en-us" sz="800" cap="none"/>
            </a:pPr>
            <a:endParaRPr lang="en-us" sz="2400" cap="none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spcBef>
                <a:spcPts val="575"/>
              </a:spcBef>
              <a:defRPr lang="en-us" sz="800" cap="none"/>
            </a:pPr>
            <a:endParaRPr lang="en-us" sz="2400" cap="none">
              <a:solidFill>
                <a:schemeClr val="tx1"/>
              </a:solidFill>
            </a:endParaRP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800" cap="none"/>
            </a:pPr>
            <a:r>
              <a:rPr lang="en-us" sz="2400" cap="none">
                <a:solidFill>
                  <a:schemeClr val="tx1"/>
                </a:solidFill>
              </a:rPr>
              <a:t>T</a:t>
            </a:r>
            <a:endParaRPr lang="en-us" sz="2400" cap="none">
              <a:solidFill>
                <a:schemeClr val="tx1"/>
              </a:solidFill>
            </a:endParaRP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800" cap="none"/>
            </a:pPr>
            <a:endParaRPr lang="en-us" sz="2400" cap="none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spcBef>
                <a:spcPts val="190"/>
              </a:spcBef>
              <a:defRPr lang="en-us" sz="800" cap="none"/>
            </a:pPr>
            <a:endParaRPr lang="en-in" cap="none"/>
          </a:p>
        </p:txBody>
      </p:sp>
      <p:sp>
        <p:nvSpPr>
          <p:cNvPr id="4" name="Slide Numb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pic>
        <p:nvPicPr>
          <p:cNvPr id="5" name="Picture 7"/>
          <p:cNvPicPr>
            <a:picLocks noChangeAspect="1"/>
            <a:extLst>
              <a:ext uri="smNativeData">
                <pr:smNativeData xmlns:pr="smNativeData" xmlns="smNativeData" val="SMDATA_17_t5BT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B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Di////QDgAADcF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050"/>
            <a:ext cx="9144000" cy="8667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3"/>
          <p:cNvSpPr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MjMAADknAAD4NAAAfikAAAAAAAAmAAAACAAAAP//////////"/>
              </a:ext>
            </a:extLst>
          </p:cNvSpPr>
          <p:nvPr/>
        </p:nvSpPr>
        <p:spPr>
          <a:xfrm>
            <a:off x="8322310" y="6376035"/>
            <a:ext cx="28829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>
              <a:defRPr lang="en-us"/>
            </a:pPr>
            <a: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3" name="Slide Numb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pic>
        <p:nvPicPr>
          <p:cNvPr id="4" name="Picture 6"/>
          <p:cNvPicPr>
            <a:picLocks noChangeAspect="1"/>
            <a:extLst>
              <a:ext uri="smNativeData">
                <pr:smNativeData xmlns:pr="smNativeData" xmlns="smNativeData" val="SMDATA_17_t5BT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Di////QDgAADcF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050"/>
            <a:ext cx="9144000" cy="8667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7"/>
          <p:cNvSpPr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GwEAAF0HAAB9NAAATQsAABAAAAAmAAAACAAAAP//////////"/>
              </a:ext>
            </a:extLst>
          </p:cNvSpPr>
          <p:nvPr/>
        </p:nvSpPr>
        <p:spPr>
          <a:xfrm>
            <a:off x="179705" y="1196975"/>
            <a:ext cx="835279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cap="none">
                <a:solidFill>
                  <a:srgbClr val="374151"/>
                </a:solidFill>
                <a:latin typeface="Söhne" pitchFamily="0" charset="0"/>
                <a:ea typeface="Arial" pitchFamily="2" charset="0"/>
                <a:cs typeface="Arial" pitchFamily="2" charset="0"/>
              </a:rPr>
              <a:t> </a:t>
            </a:r>
            <a:endParaRPr lang="en-us" sz="16600" cap="none"/>
          </a:p>
          <a:p>
            <a:pPr>
              <a:defRPr lang="en-us"/>
            </a:pPr>
            <a:endParaRPr lang="en-in" cap="none"/>
          </a:p>
        </p:txBody>
      </p:sp>
      <p:sp>
        <p:nvSpPr>
          <p:cNvPr id="6" name="TextBox 1"/>
          <p:cNvSpPr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L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ozMAADgnAABpNQAAfikAAAAAAAAmAAAACAAAAP//////////"/>
              </a:ext>
            </a:extLst>
          </p:cNvSpPr>
          <p:nvPr/>
        </p:nvSpPr>
        <p:spPr>
          <a:xfrm>
            <a:off x="8394065" y="6375400"/>
            <a:ext cx="28829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>
              <a:defRPr lang="en-us"/>
            </a:pPr>
            <a:r>
              <a:t>8</a:t>
            </a:r>
          </a:p>
        </p:txBody>
      </p:sp>
      <p:pic>
        <p:nvPicPr>
          <p:cNvPr id="7" name="Picture1"/>
          <p:cNvPicPr>
            <a:picLocks noChangeAspect="1"/>
            <a:extLst>
              <a:ext uri="smNativeData">
                <pr:smNativeData xmlns:pr="smNativeData" xmlns="smNativeData" val="SMDATA_17_t5BT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wTAADbBgAAjCEAAMEp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157220" y="1114425"/>
            <a:ext cx="2296160" cy="56730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TextBox 7"/>
          <p:cNvSpPr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AMAAF0HAAAADgAAVwsAABAAAAAmAAAACAAAAP//////////"/>
              </a:ext>
            </a:extLst>
          </p:cNvSpPr>
          <p:nvPr/>
        </p:nvSpPr>
        <p:spPr>
          <a:xfrm>
            <a:off x="553720" y="1196975"/>
            <a:ext cx="1722120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>
              <a:defRPr lang="en-us"/>
            </a:pPr>
            <a:r>
              <a:rPr lang="en-in" cap="none"/>
              <a:t>Flow of Application:</a:t>
            </a:r>
            <a:endParaRPr lang="en-in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ofj//34FAABxKAAAXA0AABAAAAAmAAAACAAAAD0QAAAAAAAA"/>
              </a:ext>
            </a:extLst>
          </p:cNvSpPr>
          <p:nvPr>
            <p:ph type="ctrTitle"/>
          </p:nvPr>
        </p:nvSpPr>
        <p:spPr>
          <a:xfrm>
            <a:off x="-1198245" y="892810"/>
            <a:ext cx="7772400" cy="127889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en-us" sz="3960" cap="none"/>
            </a:pPr>
            <a:r>
              <a:rPr lang="en-us" sz="3240" b="1" cap="none"/>
              <a:t>Tools and Technologies</a:t>
            </a:r>
            <a:r>
              <a:t>:</a:t>
            </a:r>
            <a:br/>
            <a:endParaRPr lang="en-in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cAgAAOgXAADQLwAAsCIAABAAAAAmAAAACAAAAAAAAAAAAAAA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>
              <a:defRPr lang="en-us"/>
            </a:pPr>
            <a:r>
              <a:t> </a:t>
            </a:r>
            <a:endParaRPr lang="en-in" cap="none"/>
          </a:p>
        </p:txBody>
      </p:sp>
      <p:sp>
        <p:nvSpPr>
          <p:cNvPr id="4" name="Slide Number Placeholder 4"/>
          <p:cNvSpPr>
            <a:spLocks noGrp="1" noChangeArrowheads="1"/>
            <a:extLst>
              <a:ext uri="smNativeData">
                <pr:smNativeData xmlns:pr="smNativeData" xmlns="smNativeData" val="SMDATA_15_t5BT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pic>
        <p:nvPicPr>
          <p:cNvPr id="5" name="Picture 7"/>
          <p:cNvPicPr>
            <a:picLocks noChangeAspect="1"/>
            <a:extLst>
              <a:ext uri="smNativeData">
                <pr:smNativeData xmlns:pr="smNativeData" xmlns="smNativeData" val="SMDATA_17_t5BT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Cb////eTgAAHgE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135"/>
            <a:ext cx="9180195" cy="7905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11"/>
          <p:cNvPicPr>
            <a:picLocks noChangeAspect="1"/>
            <a:extLst>
              <a:ext uri="smNativeData">
                <pr:smNativeData xmlns:pr="smNativeData" xmlns="smNativeData" val="SMDATA_17_t5BT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DsLAACmDAAA2BUAAIQU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825625" y="2056130"/>
            <a:ext cx="1725295" cy="12788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13"/>
          <p:cNvPicPr>
            <a:picLocks noChangeAspect="1"/>
            <a:extLst>
              <a:ext uri="smNativeData">
                <pr:smNativeData xmlns:pr="smNativeData" xmlns="smNativeData" val="SMDATA_17_t5BT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MdAACJDQAAkiQAAKET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716145" y="2200275"/>
            <a:ext cx="1228725" cy="9906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17"/>
          <p:cNvPicPr>
            <a:picLocks noChangeAspect="1"/>
            <a:extLst>
              <a:ext uri="smNativeData">
                <pr:smNativeData xmlns:pr="smNativeData" xmlns="smNativeData" val="SMDATA_17_t5BT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9/f3+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LwLAADtGQAAQxcAADMg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1907540" y="4214495"/>
            <a:ext cx="1873885" cy="10198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Box 3"/>
          <p:cNvSpPr>
            <a:extLst>
              <a:ext uri="smNativeData">
                <pr:smNativeData xmlns:pr="smNativeData" xmlns="smNativeData" val="SMDATA_15_t5BT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T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ozMAADknAABpNQAAfikAAAAAAAAmAAAACAAAAP//////////"/>
              </a:ext>
            </a:extLst>
          </p:cNvSpPr>
          <p:nvPr/>
        </p:nvSpPr>
        <p:spPr>
          <a:xfrm>
            <a:off x="8394065" y="6376035"/>
            <a:ext cx="28829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>
              <a:defRPr lang="en-us"/>
            </a:pPr>
            <a:r>
              <a:t>9</a:t>
            </a:r>
          </a:p>
        </p:txBody>
      </p:sp>
      <p:pic>
        <p:nvPicPr>
          <p:cNvPr id="10" name="Picture 2" descr="Python Tutorial: Streamlit | DataCamp"/>
          <p:cNvPicPr>
            <a:picLocks noChangeAspect="1"/>
            <a:extLst>
              <a:ext uri="smNativeData">
                <pr:smNativeData xmlns:pr="smNativeData" xmlns="smNativeData" val="SMDATA_17_t5BT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I8aAABqFwAADyoAAHwg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4317365" y="3806190"/>
            <a:ext cx="2519680" cy="14744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shubham</cp:lastModifiedBy>
  <cp:revision>0</cp:revision>
  <dcterms:created xsi:type="dcterms:W3CDTF">2023-05-04T08:17:00Z</dcterms:created>
  <dcterms:modified xsi:type="dcterms:W3CDTF">2023-05-04T11:02:15Z</dcterms:modified>
</cp:coreProperties>
</file>