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E325A-25AD-4C74-9518-4F9D3F9C1EA4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F5A60-1246-41CE-A093-AAD923116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9BDFA-0051-4534-87BD-A4F88D814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D75361-D7A1-4144-9BC6-130173269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117B1-2DD8-42F1-9094-606F321C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B7713-96AC-4CBB-BB29-C8D621E4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795B-FEE1-4E0C-A6AF-31020A62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A75CF-14F2-4E04-A047-E193F02F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A384E0-2667-4E36-9F2E-3D73EE787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38839-3733-4F91-B0F7-32C5793B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5EF55-6C9C-4F4F-9127-789881C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202E0-14DE-4F3B-B48E-C2462F4D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7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31BCEF-A095-4C47-8E89-F20119E5C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82BFE-23A4-4FA4-B2EC-B0019A2C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4CE93-F1CD-4B2F-AA80-488FC00C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2E744-C916-4C6D-BC54-6CEE387D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C2646-048C-4EE4-AA14-34367921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3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7A1A-7BA0-42F4-B5AE-D6E0C274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DB141-A547-4998-8D2A-ABAD51FA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EE97C-09AD-47CA-BF23-F468D885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B7A6A-2A41-4221-BB33-23A76B4C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29C99-A7E2-4B88-B183-EE48310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1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C171F-E907-4ABC-97B2-8A90BC5A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4AB99-F8EC-47AF-9388-5D2BCB6C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EF2BD-D7D3-4715-A318-E68E1C2C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70F4A-7EBE-4BD4-9690-AE52C542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BAD0E-5ACE-4860-AD61-7D7BD007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9803-004A-4041-9FEA-659BB1C1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BF4-87E6-44AF-8101-12E3B6973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3B0C7-129D-435F-9B98-90842B43B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5ECC6-D213-49CA-8847-0B2D3142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3E6B0-31DD-42E2-B1C5-5BB770DE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4BF7A-86FF-4AED-B648-163B15CA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011D-1464-4C0C-97A4-34CAF8E8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261CE-3EDD-4AE0-8B94-6FD807CB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D7D42-51FD-4949-B581-F95C308F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0D4D63-4CCB-4B97-B0D4-1DD398026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A57D3-C182-4106-AE17-A3C5519A2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0698A8-C31C-454A-A97E-E08457FA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6786E7-ACCC-428C-AABC-12D240BC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D98D52-180A-40AB-82C8-09381D44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9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5DEA4-1C3F-463B-85E6-51DE2BC5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B2A329-3038-47BB-BFA8-C0A0991E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6B5380-ECBD-403F-8385-A3CBAAFC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7A47D-9867-43C2-9F02-8ACC3DAD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3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8BE2FC-215A-46A2-9AF0-5C41D65F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92E4BA-306C-4BDD-A15F-B434F237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3C955-8D39-409C-B892-EE85B23D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9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BEE75-964A-4694-9954-870D46EC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69F13-ACB8-422D-8EDA-349C6E3A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7FA26-608B-4C13-BBAE-292AB9AA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15D2D-FE51-4289-A75F-1A1376F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757CA-7841-49E4-8AC5-FBB58585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FCBF8-5843-4E8A-A3E9-853CB2AE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0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CB43E-15C5-42D1-A830-2263A796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2D21D6-A1D5-43CF-A402-E61ED97E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B9491-946C-4922-8FF8-755B8C41B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A34F7-788F-42F3-9AB8-A294854D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51934-9A74-4951-A902-79DA8074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5D493-5E33-497F-9393-9243C59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9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3A4D3C-90D5-4A01-BAD0-CC719089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15D78-6E01-425D-8B3E-41E012B5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299E1-0423-41ED-97BF-7F0FEED0A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8188-C1D6-4CBA-8642-324B39FD3461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81944-771D-42F8-9B12-9535AABCA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D56B6-A18B-4A33-934F-4FF5F236F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16C7-0DC8-4F3F-B389-9FA066585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5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512EE-BCF3-4C65-9880-7F988F32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60ECC6-13A6-45AA-BDDE-D17DA78AA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2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蓝浩宁</dc:creator>
  <cp:lastModifiedBy>蓝浩宁</cp:lastModifiedBy>
  <cp:revision>1</cp:revision>
  <dcterms:created xsi:type="dcterms:W3CDTF">2020-12-10T09:20:15Z</dcterms:created>
  <dcterms:modified xsi:type="dcterms:W3CDTF">2020-12-10T09:22:59Z</dcterms:modified>
</cp:coreProperties>
</file>