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3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9C16-7BFC-44E8-A45B-CB5677A1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5721A-9DD2-4F61-9A28-B6DCB78DD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A197-356A-441B-81C9-FFCE2978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098D-38A5-4AF7-AAC2-03BCEA7D9F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7954-DB90-4363-A46D-08AF76E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F382-DA39-4FA1-A901-47C0D742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25F4-BCE6-4CB8-922A-5B31F648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9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42E4-DDE0-4770-AB44-27759C03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80F75-97EB-4F7A-8838-6F40CB45B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B18D-E6DF-427A-98C7-52E59E81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098D-38A5-4AF7-AAC2-03BCEA7D9F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FA46-08FF-4D21-A7E7-20397543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C3C0-57CB-4651-8786-06F859C6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25F4-BCE6-4CB8-922A-5B31F648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4BC6F-FA1D-49BC-8EF8-9D2340C04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F3C5E-ECCB-4BD8-84BE-BB1662E74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630A-8EFD-41F6-9349-4532B986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098D-38A5-4AF7-AAC2-03BCEA7D9F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ECE09-A0EB-4C57-A6CD-21E86A33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EB0BA-A53A-465F-83E0-3D62587E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25F4-BCE6-4CB8-922A-5B31F648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6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7182-0E20-4655-9EF9-6C51932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3A41-9FBD-42CA-ACCD-2FDAFEB6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8345C-1FFB-4182-A7E2-A76AF37E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098D-38A5-4AF7-AAC2-03BCEA7D9F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9770-7FF8-49DE-83FF-A8FE8BE4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C72E-5F90-4E16-85B4-6E5964C6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25F4-BCE6-4CB8-922A-5B31F648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FD48-A220-495E-862F-6FAF2780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0CEF4-1E4D-4001-8766-65708261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1E9DE-6724-4142-B45A-3753B4B4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098D-38A5-4AF7-AAC2-03BCEA7D9F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BCD4-4730-4334-B833-0843189A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8B59A-A634-489F-8975-B37130BF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25F4-BCE6-4CB8-922A-5B31F648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68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E218-CACC-4360-BB6C-7ACB4CD7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C665-1300-40A9-96C7-CDD63100F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CCD59-8A88-440B-977B-BFC8F5209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E364-D9C0-48D2-9CC6-A59D4D28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098D-38A5-4AF7-AAC2-03BCEA7D9F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D3E4E-6689-4489-AC87-5F2413B9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658FE-2392-4C02-969B-AC13BABC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25F4-BCE6-4CB8-922A-5B31F648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16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542E-AA32-4A01-BCC9-250A3FCC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EF204-78EC-4D17-82C5-0D374B9BC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B33EC-FE19-462B-9B01-8304F97E6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ECB9F-A865-42FA-9C47-09A3FEDF0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527D0-E3D5-411A-85F9-B41F5C344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79356-E815-4674-B3D4-F4CE2124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098D-38A5-4AF7-AAC2-03BCEA7D9F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A3800-BD50-48D3-A815-A82A4E6C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FDCF0-2949-4D5C-82EE-1EBDD976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25F4-BCE6-4CB8-922A-5B31F648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19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1C0F-3F90-4E0C-9CE2-029A421A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A6F12-96E0-4178-BADF-EA0C1B23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098D-38A5-4AF7-AAC2-03BCEA7D9F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31ECA-56F0-430D-A10D-861A36B1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A4271-9082-49CA-9438-B9B987E9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25F4-BCE6-4CB8-922A-5B31F648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47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FF795-8549-4652-AFCD-09B6F1C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098D-38A5-4AF7-AAC2-03BCEA7D9F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1CD3F-F74E-4285-904F-4C2D8632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DE9F5-78FE-41C6-89C7-4F13AE7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25F4-BCE6-4CB8-922A-5B31F648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4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C833-6E1D-4EB7-A7E6-B464B231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1CAB-A46D-4318-A801-622BB3BB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B24A3-041F-431D-BCD6-D0D93EA5A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535FD-16AE-4688-A70E-BF61F56E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098D-38A5-4AF7-AAC2-03BCEA7D9F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083CF-551D-45E6-9C52-9FF2306E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6D33-B412-4DA5-A04D-870C2D0A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25F4-BCE6-4CB8-922A-5B31F648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4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01F5-A706-4D9C-AFE0-D3643E9B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049B8-580D-4B6E-A8F8-E3F697E7D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6CFE2-DF91-4302-81ED-BE1B01A22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178C-10DB-416E-9167-D1B0A087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098D-38A5-4AF7-AAC2-03BCEA7D9F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4FB01-2A8F-4FBB-9E73-65CA970D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6FD01-F16D-48C9-BC84-6E3D16CE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25F4-BCE6-4CB8-922A-5B31F648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17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56804-C1D7-41D7-867A-C37D46F8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693FF-090D-41A4-9B1D-512CF7A5F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4457-EAD7-4E7A-BBCB-AA9772394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7098D-38A5-4AF7-AAC2-03BCEA7D9F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75D66-D8F0-493D-9849-CAB89181A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1436-16A2-49D7-82CD-7431F2F8B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25F4-BCE6-4CB8-922A-5B31F648F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C639FE-E684-4C27-BE31-602A0B68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" y="199574"/>
            <a:ext cx="4086795" cy="3229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D5369-CFC8-4046-BB06-BD78055C6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17" y="199575"/>
            <a:ext cx="3762900" cy="322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C4258-E14C-4AB6-AA9A-71437ADA3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318" y="199575"/>
            <a:ext cx="3972479" cy="3229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B0731D-3EC9-40DE-9E67-7D1BEA3892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" y="3429000"/>
            <a:ext cx="3362794" cy="3419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E92059-AB69-4C47-A515-050C66A5A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92" y="3345117"/>
            <a:ext cx="377242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0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7606-5C6D-450C-9E34-49BB32D7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76867"/>
          </a:xfrm>
        </p:spPr>
        <p:txBody>
          <a:bodyPr>
            <a:normAutofit/>
          </a:bodyPr>
          <a:lstStyle/>
          <a:p>
            <a:r>
              <a:rPr lang="en-US" sz="2000" dirty="0"/>
              <a:t>DBMS LAB 3:</a:t>
            </a:r>
            <a:br>
              <a:rPr lang="en-US" sz="2000" dirty="0"/>
            </a:br>
            <a:r>
              <a:rPr lang="en-US" sz="2000" dirty="0"/>
              <a:t>Query 1:							Query 2: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925DA-723F-42E8-9E36-6543F40BF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5" y="1839647"/>
            <a:ext cx="3705742" cy="3057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33F18B-D6DF-4C6D-A388-7C1946FE7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746" y="1497317"/>
            <a:ext cx="4658375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5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DBMS LAB 3: Query 1:       Query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2022-11-29T07:34:58Z</dcterms:created>
  <dcterms:modified xsi:type="dcterms:W3CDTF">2022-11-29T07:35:21Z</dcterms:modified>
</cp:coreProperties>
</file>