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DEB3-FD86-4B6C-B2BF-71DBFDCD0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2378-A765-4934-861C-54B0ECCA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CD3-7FA3-4CE5-A8A4-5DAE2A03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FA31-B6AA-43C9-847D-C0824DB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5A25-9F82-42A0-B0A8-52705196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77B4-C0A0-496D-82AE-86E3B71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F318-EF70-4398-8F0C-C86D7FA1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FCFA-8E63-4FA6-9B6C-2BB36FD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6692-1B47-4458-9CD7-6944F1E5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E075-97FA-441D-8B3D-2496FBF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20498-C068-4711-A425-E465540E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1CB58-7421-4A35-AB7E-B870D517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ADFB-9825-4B91-AE3E-AD64A87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220F-7C16-46D0-A44F-E6257C90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2D49-E259-4336-AD41-4FD116A6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4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A1A4-4868-4B2D-8497-F9BA6BF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7894-C151-45D5-BDC7-20F951AD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3415-1665-4DA0-99FA-9FFD689F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C0D6-EC73-4279-BC80-E0BE57C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2CC5-22EB-4D77-B9AB-59AA33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DCE7-52A8-4EA6-AC95-95DE50DD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134A-8536-4A70-ACB5-36D1F7C3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7FA7-1094-4BA4-8141-D8956E96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4861-60FF-44B0-A93C-606C5648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CC2D-2671-4E7F-B81E-09E38F69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4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9760-CC62-4D3A-8EB5-6FDE2024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125A-E7C8-4551-B7DA-9AD95813B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5F0F-39BB-4432-9C3A-A5A8ADFF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B3DB-0A93-409C-8778-AEB512B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65D1-38E1-4BB4-B3A1-0BE34601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696A-6E20-4E24-8625-6350604F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6CBF-63E3-4933-B231-3FF63117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40C5-86B3-4BE1-8F54-1391A954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2C7C-9ADD-476B-9EF3-EBCA8D59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CC9CF-BD36-4EFC-A20C-9ED4D7852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15C88-9F09-4FF6-993F-0245C9129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0F407-ABA8-40B1-8DBE-317597E8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21E71-D90A-4AF9-9F1F-F382734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AB835-8271-42B9-B428-AAEF3E9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7E10-7F5E-4BC1-ACCC-712621B6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C1E75-5D47-4643-8FCC-2A17927D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2949-EBEF-4D5F-B8B1-BDB1D45A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57ADE-E337-47E9-AD5F-9B4CBB08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3C88-E060-4F04-87F5-AF000E4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75E77-07F0-4645-82E7-96B3DBA5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4AFF-D981-4449-B5DC-8566E27D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2BF6-1F40-4630-9933-80302573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C6A3-4C55-4767-92DE-9EAE277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A2BEA-2706-4E08-AEF2-8EB234ED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D493-F70D-4B8E-A1D9-5C2B653F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345F-09E5-43F4-9A94-CD443B5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DFF9B-1756-4C56-9503-1AB7C3A6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836B-96DE-4367-A393-E8C9766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1D2D0-35C7-4AF1-ABEB-B02A9F903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22F6-66A2-4718-9C71-C0840E108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15F7-BFED-4746-9526-638ABFE7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832E-AB92-417F-BC97-57F52F63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9407F-6CCD-42BB-82BC-7A629AC5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32D66-81A3-4EEA-8CC9-542FC4A5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D068-F1D5-4D45-A42E-D36874A15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8EAB-E861-45B0-8370-AFAD81065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F405-37A2-4DB9-8437-0F24B1EFB67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4C92-DEBE-4141-81EC-C42C6033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886D-AD62-4AD0-8CAB-83E67E3F7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4B03-0E4D-41A0-904E-86158A7B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5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80085-BAFA-4C9F-8F5F-591A70C4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-10900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r>
              <a:rPr lang="en-US" sz="2000" dirty="0"/>
              <a:t>DBMS LAB-4 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Q1:						 Q2: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8DBDC-0310-4D3E-B214-A32E610C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216554"/>
            <a:ext cx="4823406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17C05D-E45B-41AE-AEB6-BDD30427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4" y="1702397"/>
            <a:ext cx="5791199" cy="168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63E56-5F69-41EE-A479-B1F93F788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" y="4030134"/>
            <a:ext cx="5216105" cy="2953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CE3BAE-D1A1-4A6B-837B-77A28037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59560"/>
            <a:ext cx="528753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AEDA-93B3-4454-8025-DA89378B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4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Q5:                                                                                Q6: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FFAD-20D9-4E23-B190-7AA1123A0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7" y="1444944"/>
            <a:ext cx="4062037" cy="3019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FC56E-0BBA-4E0D-8210-2636056B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80" y="1340154"/>
            <a:ext cx="620164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DBMS LAB-4 :   Q1:       Q2:</vt:lpstr>
      <vt:lpstr>Q5:                                                                                Q6: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DBMS LAB-4 :   Q1:       Q2:</dc:title>
  <dc:creator>Admin</dc:creator>
  <cp:lastModifiedBy>Admin</cp:lastModifiedBy>
  <cp:revision>1</cp:revision>
  <dcterms:created xsi:type="dcterms:W3CDTF">2022-12-06T07:32:36Z</dcterms:created>
  <dcterms:modified xsi:type="dcterms:W3CDTF">2022-12-06T07:33:03Z</dcterms:modified>
</cp:coreProperties>
</file>