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6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F4DDD-4FB3-8D45-B1FF-E10913AEE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EBFCB-F559-5547-8DAD-9FEAFD7AF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6F166-6E7D-834C-9F80-50ABDFCA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C13A-0B4A-554C-ACF8-7A42F1E3C7EE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F3E9B-5627-3A45-A654-E9A768A00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98150-0511-5340-8459-EA138916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7D87-5701-6E4E-8350-427B7F390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63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C7378-C0A7-A64C-8027-F8394DBD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4CD8F-CDA0-FA40-B70B-1407575B7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080AE-C742-BE4C-B74A-E2AE0AC6D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C13A-0B4A-554C-ACF8-7A42F1E3C7EE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97D6C-D327-F941-90F0-3EF362BA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43ABC-C345-9A4C-ACE3-A1A895A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7D87-5701-6E4E-8350-427B7F390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4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9C2789-2658-A345-A4AE-CD7E7B5C1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15B65-278F-4347-8B44-25F0793C3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8A671-7955-DE49-928E-E6486C87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C13A-0B4A-554C-ACF8-7A42F1E3C7EE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AB978-A980-1849-B2F3-794A7AD9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2424A-E114-FC48-9917-95AD909C6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7D87-5701-6E4E-8350-427B7F390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7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8B39-6EE2-8440-9EF7-C3D073613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22351-3A6C-8641-B2F1-016051A8A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E5601-6C61-0B4C-BCE5-B8B8292FA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C13A-0B4A-554C-ACF8-7A42F1E3C7EE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9757A-A9D7-1D48-99F9-A1F8F9D3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3104D-9ADD-5F48-9195-8D46F1EE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7D87-5701-6E4E-8350-427B7F390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1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0BC14-A701-0C49-8BE9-E4638DAEB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7242A-841E-FC47-AB66-AE16F1808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35A8B-5AAC-0D4D-B0F3-449CAC3E6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C13A-0B4A-554C-ACF8-7A42F1E3C7EE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0BFAF-E776-8C48-8D3C-DD729D24F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12368-265A-2445-BBE4-D86C90172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7D87-5701-6E4E-8350-427B7F390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5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3CF5A-D624-724F-8235-F23F078C2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2FC9D-686C-6345-BE0C-42E4E3E94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3C558-0E9E-2346-B6C4-B493898B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67C40-9974-5D42-8A01-6B549E0D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C13A-0B4A-554C-ACF8-7A42F1E3C7EE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66FE9-D5FD-0949-9210-35D1AF14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BF323-0D6E-CA4D-874E-9511096D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7D87-5701-6E4E-8350-427B7F390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3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D208-D637-8448-A46E-93684B7CA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8CA2A-FCFA-294E-9EB4-1F6FE212C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6481A-D18C-414B-9617-C115C9DD1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99DC8F-5BCB-8545-A8F0-C1D87DC20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6D1AE-07E8-8945-9CC6-6C1C83AB9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BAD0A-9286-4E4F-97B0-AA28AA0BE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C13A-0B4A-554C-ACF8-7A42F1E3C7EE}" type="datetimeFigureOut">
              <a:rPr lang="en-US" smtClean="0"/>
              <a:t>5/20/19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3E7A4D-B7E5-4840-80E6-5EA7DC67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A06FEC-F3F0-9248-998A-A4D394F6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7D87-5701-6E4E-8350-427B7F390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7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6AE8-7F38-DB49-919E-74FD4277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73134C-544D-9742-98A5-A6FC2F18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C13A-0B4A-554C-ACF8-7A42F1E3C7EE}" type="datetimeFigureOut">
              <a:rPr lang="en-US" smtClean="0"/>
              <a:t>5/20/19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A9C70-7AD0-8B4D-987F-646C6A17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70E71-C673-6B42-B1A4-C61F1726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7D87-5701-6E4E-8350-427B7F390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E3A38E-8DFF-E54F-BEA3-35C1639D6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C13A-0B4A-554C-ACF8-7A42F1E3C7EE}" type="datetimeFigureOut">
              <a:rPr lang="en-US" smtClean="0"/>
              <a:t>5/20/19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EDA36-63DB-C74E-A37E-CFB932BF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7610A-5492-3747-9666-247682CD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7D87-5701-6E4E-8350-427B7F390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3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11AED-1887-4F4F-8179-B0EFAA78E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FD0C6-C46F-504E-9DE9-1D698BF01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7AF65-5537-9647-8B2B-221F69FF4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80B94-DAEB-0141-B4CA-0C22F02F6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C13A-0B4A-554C-ACF8-7A42F1E3C7EE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21000-D64A-FD44-830E-A6AE5010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90A17-46C9-324E-AEA4-CB392860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7D87-5701-6E4E-8350-427B7F390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1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3FB1-4069-D04E-8365-7ABA7FEF8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A02D6-7BB3-6A41-BD79-6743E99CF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F38E6-5884-BF4C-8032-5FAF836E5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FC422-79E7-D347-8FD7-622CE7DB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C13A-0B4A-554C-ACF8-7A42F1E3C7EE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E6DC9-45F3-ED4C-A734-E3794E40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F54B6-BBE1-AD4F-B06E-98F5446E0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7D87-5701-6E4E-8350-427B7F390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1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0063D1-A923-D046-80D6-C1F7A5888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47632-F27E-D746-839D-7721052F2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C1453-4D8B-9D48-AD84-1F7C7BC12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4C13A-0B4A-554C-ACF8-7A42F1E3C7EE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45351-2E30-314C-B3AD-0436C4391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952A8-2DEE-BF4E-80AB-A473033A2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97D87-5701-6E4E-8350-427B7F390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0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C317-0C3B-CD44-8256-7826B6EE33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0D685-698E-2F4B-9A42-6CA557487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45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Lecture 1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Microsoft Office User</dc:creator>
  <cp:lastModifiedBy>Microsoft Office User</cp:lastModifiedBy>
  <cp:revision>1</cp:revision>
  <dcterms:created xsi:type="dcterms:W3CDTF">2019-05-20T07:50:56Z</dcterms:created>
  <dcterms:modified xsi:type="dcterms:W3CDTF">2019-05-20T07:51:36Z</dcterms:modified>
</cp:coreProperties>
</file>