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659"/>
  </p:normalViewPr>
  <p:slideViewPr>
    <p:cSldViewPr snapToGrid="0" snapToObjects="1">
      <p:cViewPr varScale="1">
        <p:scale>
          <a:sx n="108" d="100"/>
          <a:sy n="10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48BD-F516-B045-9327-97FD47DA334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883E-9352-BB4D-B98C-7C49276F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457200"/>
            <a:ext cx="6375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25450"/>
            <a:ext cx="70866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25450"/>
            <a:ext cx="99060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819" y="1825625"/>
            <a:ext cx="5940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38150"/>
            <a:ext cx="9613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720850"/>
            <a:ext cx="9690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57200"/>
            <a:ext cx="9867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57200"/>
            <a:ext cx="9867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4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457200"/>
            <a:ext cx="9867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425450"/>
            <a:ext cx="89281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3" y="243204"/>
            <a:ext cx="811339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5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Thornton</dc:creator>
  <cp:lastModifiedBy>Leslie Thornton</cp:lastModifiedBy>
  <cp:revision>9</cp:revision>
  <dcterms:created xsi:type="dcterms:W3CDTF">2017-02-04T13:55:51Z</dcterms:created>
  <dcterms:modified xsi:type="dcterms:W3CDTF">2017-02-10T18:43:06Z</dcterms:modified>
</cp:coreProperties>
</file>