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7bf090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7bf090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7bf090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7bf090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7180b7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7180b7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7bf090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7bf090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Bot-thoven: A Musical Robot Performer</a:t>
            </a:r>
            <a:endParaRPr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Research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Cha (and Jason Pak)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3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War on music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Over-emphasis on STEM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5/7 SRGS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16/18 VA Governor’s Schools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Decline in music literacy/interest</a:t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100" y="1363016"/>
            <a:ext cx="4461900" cy="287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cont.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376" y="170725"/>
            <a:ext cx="454758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988" y="3587125"/>
            <a:ext cx="6038026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cont.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39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instrument-playing robots demonstrate impressive technicality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Yet lacks musicality found in human performers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Human performers use techniques such as: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Dynamics (loud vs. soft)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Articulation (clarity of sound)</a:t>
            </a:r>
            <a:endParaRPr sz="20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800" y="1690200"/>
            <a:ext cx="3134400" cy="1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proposal is to build a robot that can play music </a:t>
            </a:r>
            <a:r>
              <a:rPr b="1" lang="en"/>
              <a:t>MUSICALLY</a:t>
            </a:r>
            <a:r>
              <a:rPr lang="en"/>
              <a:t>, using Arduino and Python programming, in order to foster a newfound interest in music and improve the quality of robotic musicians.</a:t>
            </a:r>
            <a:r>
              <a:rPr lang="en"/>
              <a:t> 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" y="2261650"/>
            <a:ext cx="3121349" cy="21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20082" l="11561" r="5444" t="9992"/>
          <a:stretch/>
        </p:blipFill>
        <p:spPr>
          <a:xfrm>
            <a:off x="3647950" y="2554262"/>
            <a:ext cx="5407975" cy="15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