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6"/>
  </p:notesMasterIdLst>
  <p:sldIdLst>
    <p:sldId id="303" r:id="rId2"/>
    <p:sldId id="391" r:id="rId3"/>
    <p:sldId id="392" r:id="rId4"/>
    <p:sldId id="38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69" d="100"/>
          <a:sy n="69" d="100"/>
        </p:scale>
        <p:origin x="12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8545(v=vs.85).aspx" TargetMode="External"/><Relationship Id="rId2" Type="http://schemas.openxmlformats.org/officeDocument/2006/relationships/hyperlink" Target="https://www.visualstudio.com/zh-han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41416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Exercises 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3429000"/>
            <a:ext cx="168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n-lt"/>
              </a:rPr>
              <a:t>udpchatting</a:t>
            </a:r>
            <a:endParaRPr lang="zh-CN" altLang="en-US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25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E5: </a:t>
            </a:r>
            <a:r>
              <a:rPr lang="en-US" altLang="zh-CN" sz="3200" dirty="0" err="1">
                <a:solidFill>
                  <a:srgbClr val="C00000"/>
                </a:solidFill>
              </a:rPr>
              <a:t>U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dpChatting</a:t>
            </a:r>
            <a:endParaRPr lang="zh-CN" altLang="en-US" sz="32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39552" y="1842187"/>
            <a:ext cx="3024336" cy="3603037"/>
            <a:chOff x="539552" y="1842187"/>
            <a:chExt cx="3024336" cy="3603037"/>
          </a:xfrm>
        </p:grpSpPr>
        <p:sp>
          <p:nvSpPr>
            <p:cNvPr id="5" name="矩形 4"/>
            <p:cNvSpPr/>
            <p:nvPr/>
          </p:nvSpPr>
          <p:spPr>
            <a:xfrm>
              <a:off x="539552" y="1842187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Create a socket: socket( 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552" y="2634275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ind the socket: bind( 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9552" y="3427242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Send message: </a:t>
              </a:r>
              <a:r>
                <a:rPr lang="en-US" altLang="zh-CN" sz="1800" b="1" dirty="0" err="1" smtClean="0">
                  <a:solidFill>
                    <a:srgbClr val="FF0000"/>
                  </a:solidFill>
                </a:rPr>
                <a:t>sendto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( )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9552" y="4220209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Receive message: </a:t>
              </a:r>
              <a:r>
                <a:rPr lang="en-US" altLang="zh-CN" sz="1800" b="1" dirty="0" err="1" smtClean="0">
                  <a:solidFill>
                    <a:srgbClr val="FF0000"/>
                  </a:solidFill>
                </a:rPr>
                <a:t>recvfrom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( )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9552" y="5013176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Close Socket: close( 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1907704" y="3066323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1893640" y="2271564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1907704" y="3860169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1907704" y="4652257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27984" y="1842187"/>
            <a:ext cx="3024336" cy="3603037"/>
            <a:chOff x="539552" y="1842187"/>
            <a:chExt cx="3024336" cy="3603037"/>
          </a:xfrm>
        </p:grpSpPr>
        <p:sp>
          <p:nvSpPr>
            <p:cNvPr id="17" name="矩形 16"/>
            <p:cNvSpPr/>
            <p:nvPr/>
          </p:nvSpPr>
          <p:spPr>
            <a:xfrm>
              <a:off x="539552" y="1842187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Create a socket: socket( 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9552" y="2634275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ind the socket: bind( 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9552" y="3427242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Send message: </a:t>
              </a:r>
              <a:r>
                <a:rPr lang="en-US" altLang="zh-CN" sz="1800" b="1" dirty="0" err="1" smtClean="0">
                  <a:solidFill>
                    <a:srgbClr val="FF0000"/>
                  </a:solidFill>
                </a:rPr>
                <a:t>sendto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( )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9552" y="4220209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Receive message: </a:t>
              </a:r>
              <a:r>
                <a:rPr lang="en-US" altLang="zh-CN" sz="1800" b="1" dirty="0" err="1" smtClean="0">
                  <a:solidFill>
                    <a:srgbClr val="FF0000"/>
                  </a:solidFill>
                </a:rPr>
                <a:t>recvfrom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( )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9552" y="5013176"/>
              <a:ext cx="30243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Close Socket: close( 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1907704" y="3066323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1893640" y="2271564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1907704" y="3860169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1907704" y="4652257"/>
              <a:ext cx="216024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458556" y="1261618"/>
            <a:ext cx="1302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Program A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238976" y="122605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Program B</a:t>
            </a:r>
            <a:endParaRPr lang="zh-CN" altLang="en-US" sz="2000" dirty="0"/>
          </a:p>
        </p:txBody>
      </p:sp>
      <p:cxnSp>
        <p:nvCxnSpPr>
          <p:cNvPr id="29" name="直接箭头连接符 28"/>
          <p:cNvCxnSpPr>
            <a:stCxn id="7" idx="3"/>
            <a:endCxn id="20" idx="1"/>
          </p:cNvCxnSpPr>
          <p:nvPr/>
        </p:nvCxnSpPr>
        <p:spPr>
          <a:xfrm>
            <a:off x="3563888" y="3643266"/>
            <a:ext cx="864096" cy="792967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1"/>
            <a:endCxn id="8" idx="3"/>
          </p:cNvCxnSpPr>
          <p:nvPr/>
        </p:nvCxnSpPr>
        <p:spPr>
          <a:xfrm flipH="1">
            <a:off x="3563888" y="3643266"/>
            <a:ext cx="864096" cy="792967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059832" y="5805264"/>
            <a:ext cx="252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eer-to-peer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07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E5: </a:t>
            </a:r>
            <a:r>
              <a:rPr lang="en-US" altLang="zh-CN" sz="3200" dirty="0" err="1">
                <a:solidFill>
                  <a:srgbClr val="C00000"/>
                </a:solidFill>
              </a:rPr>
              <a:t>U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dpChatting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39552" y="1626163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Create a socket: socket(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418251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dirty="0" smtClean="0">
                <a:solidFill>
                  <a:schemeClr val="tx1"/>
                </a:solidFill>
              </a:rPr>
              <a:t>ind the socket: bind(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925177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Send message: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sendto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 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212976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Receive message: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recvfrom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 )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5733256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Close Socket: close(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907704" y="2850299"/>
            <a:ext cx="216024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893640" y="2055540"/>
            <a:ext cx="216024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907704" y="3644145"/>
            <a:ext cx="201960" cy="2488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979712" y="5373216"/>
            <a:ext cx="216024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27984" y="1626163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Create a socket: socket(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27984" y="3211218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Send message: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sendto</a:t>
            </a:r>
            <a:r>
              <a:rPr lang="en-US" altLang="zh-CN" sz="1800" dirty="0" smtClean="0">
                <a:solidFill>
                  <a:schemeClr val="tx1"/>
                </a:solidFill>
              </a:rPr>
              <a:t>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4940289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Receive message: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recvfrom</a:t>
            </a:r>
            <a:r>
              <a:rPr lang="en-US" altLang="zh-CN" sz="1800" dirty="0" smtClean="0">
                <a:solidFill>
                  <a:schemeClr val="tx1"/>
                </a:solidFill>
              </a:rPr>
              <a:t>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27984" y="5733256"/>
            <a:ext cx="30243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Close Socket: close( 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5782072" y="2055539"/>
            <a:ext cx="230088" cy="115479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796136" y="3644145"/>
            <a:ext cx="216024" cy="1281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5796136" y="5372337"/>
            <a:ext cx="216024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575092" y="103064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Server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485165" y="102466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Client</a:t>
            </a:r>
            <a:endParaRPr lang="zh-CN" altLang="en-US" sz="2000" dirty="0"/>
          </a:p>
        </p:txBody>
      </p:sp>
      <p:cxnSp>
        <p:nvCxnSpPr>
          <p:cNvPr id="29" name="直接箭头连接符 28"/>
          <p:cNvCxnSpPr>
            <a:stCxn id="7" idx="3"/>
            <a:endCxn id="20" idx="1"/>
          </p:cNvCxnSpPr>
          <p:nvPr/>
        </p:nvCxnSpPr>
        <p:spPr>
          <a:xfrm>
            <a:off x="3563888" y="5141201"/>
            <a:ext cx="864096" cy="1511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1"/>
            <a:endCxn id="30" idx="3"/>
          </p:cNvCxnSpPr>
          <p:nvPr/>
        </p:nvCxnSpPr>
        <p:spPr>
          <a:xfrm flipH="1">
            <a:off x="2109664" y="3427242"/>
            <a:ext cx="2318320" cy="86973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52552" y="383638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wait for client data</a:t>
            </a:r>
            <a:endParaRPr lang="zh-CN" altLang="en-US" sz="1800" dirty="0"/>
          </a:p>
        </p:txBody>
      </p:sp>
      <p:sp>
        <p:nvSpPr>
          <p:cNvPr id="30" name="下箭头 29"/>
          <p:cNvSpPr/>
          <p:nvPr/>
        </p:nvSpPr>
        <p:spPr>
          <a:xfrm>
            <a:off x="1907704" y="4149080"/>
            <a:ext cx="201960" cy="2488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34581" y="432418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process client data</a:t>
            </a:r>
            <a:endParaRPr lang="zh-CN" altLang="en-US" sz="1800" dirty="0"/>
          </a:p>
        </p:txBody>
      </p:sp>
      <p:sp>
        <p:nvSpPr>
          <p:cNvPr id="34" name="下箭头 33"/>
          <p:cNvSpPr/>
          <p:nvPr/>
        </p:nvSpPr>
        <p:spPr>
          <a:xfrm>
            <a:off x="1907704" y="4620286"/>
            <a:ext cx="201960" cy="2488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119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177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765" dirty="0"/>
              <a:t>Install Microsoft Visual Studio Community 2017</a:t>
            </a:r>
            <a:endParaRPr lang="zh-CN" altLang="zh-CN" sz="1765" dirty="0"/>
          </a:p>
          <a:p>
            <a:pPr lvl="1" eaLnBrk="1" hangingPunct="1"/>
            <a:r>
              <a:rPr lang="en-US" altLang="zh-CN" sz="1765" u="sng" dirty="0">
                <a:hlinkClick r:id="rId2"/>
              </a:rPr>
              <a:t>https://www.visualstudio.com/zh-hans/downloads/</a:t>
            </a:r>
            <a:endParaRPr lang="en-US" altLang="zh-CN" sz="1765" u="sng" dirty="0"/>
          </a:p>
          <a:p>
            <a:pPr lvl="1" eaLnBrk="1" hangingPunct="1"/>
            <a:endParaRPr lang="zh-CN" altLang="zh-CN" sz="1765" dirty="0"/>
          </a:p>
          <a:p>
            <a:pPr eaLnBrk="1" hangingPunct="1"/>
            <a:r>
              <a:rPr lang="en-US" altLang="zh-CN" sz="1765" dirty="0"/>
              <a:t>Getting started with Winsock</a:t>
            </a:r>
            <a:endParaRPr lang="zh-CN" altLang="zh-CN" sz="1765" dirty="0"/>
          </a:p>
          <a:p>
            <a:pPr lvl="1" eaLnBrk="1" hangingPunct="1"/>
            <a:r>
              <a:rPr lang="en-US" altLang="zh-CN" sz="1765" u="sng" dirty="0">
                <a:hlinkClick r:id="rId3"/>
              </a:rPr>
              <a:t>https://msdn.microsoft.com/en-us/library/ms738545(v=vs.85).aspx</a:t>
            </a:r>
            <a:endParaRPr lang="en-US" altLang="zh-CN" sz="1765" u="sng" dirty="0"/>
          </a:p>
          <a:p>
            <a:pPr lvl="1" eaLnBrk="1" hangingPunct="1"/>
            <a:endParaRPr lang="zh-CN" altLang="zh-CN" sz="1765" dirty="0"/>
          </a:p>
          <a:p>
            <a:pPr eaLnBrk="1" hangingPunct="1"/>
            <a:r>
              <a:rPr lang="en-US" altLang="zh-CN" sz="1765" dirty="0"/>
              <a:t>Winsock reference</a:t>
            </a:r>
          </a:p>
          <a:p>
            <a:pPr lvl="1" eaLnBrk="1" hangingPunct="1"/>
            <a:r>
              <a:rPr lang="en-US" altLang="zh-CN" sz="1765" dirty="0">
                <a:hlinkClick r:id="rId4"/>
              </a:rPr>
              <a:t>https://msdn.microsoft.com/en-us/library/ms741416(v=vs.85).aspx</a:t>
            </a:r>
            <a:endParaRPr lang="en-US" altLang="zh-CN" sz="1765" dirty="0"/>
          </a:p>
          <a:p>
            <a:pPr lvl="1" eaLnBrk="1" hangingPunct="1"/>
            <a:endParaRPr lang="zh-CN" altLang="zh-CN" sz="1765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266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4770</TotalTime>
  <Words>177</Words>
  <Application>Microsoft Office PowerPoint</Application>
  <PresentationFormat>全屏显示(4:3)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Office 主题​​</vt:lpstr>
      <vt:lpstr>Winsock Exercises 4</vt:lpstr>
      <vt:lpstr>E5: UdpChatting</vt:lpstr>
      <vt:lpstr>E5: UdpChatting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271</cp:revision>
  <dcterms:created xsi:type="dcterms:W3CDTF">2015-04-26T06:33:44Z</dcterms:created>
  <dcterms:modified xsi:type="dcterms:W3CDTF">2021-04-27T09:10:24Z</dcterms:modified>
</cp:coreProperties>
</file>