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7" r:id="rId3"/>
    <p:sldId id="268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702FE-B0A9-6722-1F19-8E43F67D75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78ADD7-4218-D649-E9E0-B2CDCBBDD8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6F991C-657E-E8E4-D086-52B46BFB2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5D32-907C-4B89-AA4B-478E9CE3CA7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A638B-730D-F789-C27F-8AC44F20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C5E98-315A-77D7-4818-C838E7AC1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C32A-0CA4-4EA4-B0CF-24EEBCF2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57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CEB4-902B-8B22-515C-339DEC11E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A2F372-A65A-E059-177B-73C43F6C8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1381-8A80-2022-A721-2C43094A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5D32-907C-4B89-AA4B-478E9CE3CA7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E3760E-0D39-9323-5D4E-7E0FDD5DE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E4A20C-F666-21D5-7CA6-883AA1A57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C32A-0CA4-4EA4-B0CF-24EEBCF2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98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CD56E2D-C2A3-DCC5-5D9D-43C46357F7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5B1A2-E9C2-1DE2-0DF7-340B29D3F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32AB9-9511-F6E6-9177-AFEDDA0D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5D32-907C-4B89-AA4B-478E9CE3CA7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3E941-01C7-8FB2-1E92-DDE9F9F10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613D3-BAAA-5040-36D8-27AFA11A5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C32A-0CA4-4EA4-B0CF-24EEBCF2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195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3C073-0320-77C6-6CA3-4F96FC0EE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B27BD3-A6EC-64DB-3CC7-E410C8991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08F4B-9968-79D3-A88F-201B2220E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5D32-907C-4B89-AA4B-478E9CE3CA7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07F93-F876-BD33-6C89-DD37CA3DC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C53225-771B-ABE4-BB5F-4FBFC67BF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C32A-0CA4-4EA4-B0CF-24EEBCF2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291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CFB86-5634-BDE3-1E06-3D5317E3C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770E4-6B68-472A-EA85-731A7A1DA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FB2F-0E4B-5513-4CE2-183A5437F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5D32-907C-4B89-AA4B-478E9CE3CA7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F577B-0111-E1E4-2583-0026F88D6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E0FF4-48B6-B7FA-61A7-6837E899F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C32A-0CA4-4EA4-B0CF-24EEBCF2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961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F177-B8F7-6561-2E6B-1288FAB42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D81B0-AB17-651F-FB09-D55246FA1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FB2EB3-AF9D-89DC-47CD-DA07D41A6A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6BCBA-EEA6-BB0E-BA25-45B2179F7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5D32-907C-4B89-AA4B-478E9CE3CA7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65600-2993-9DC3-CF63-D88039847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5840B-0C68-2EA0-8B0E-DF658E157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C32A-0CA4-4EA4-B0CF-24EEBCF2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240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3B80C-0E63-E4FD-10B6-84B3D979E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B34FF-E2F5-FD41-7254-35488C982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43881B-A1A9-6688-B091-E267DD759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B98F16-55DA-371B-C602-813B421121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C2B24-8161-FB9B-5118-4946737DC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F57FC0-07CA-1F3B-4A15-211AD670C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5D32-907C-4B89-AA4B-478E9CE3CA7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252583-05FF-37E7-F7D4-F85D14AD4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3A92C-3901-D020-3991-3909E79DB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C32A-0CA4-4EA4-B0CF-24EEBCF2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672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5321F-C1A9-5E8B-F02C-7BB03F193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352260-6231-0091-9074-246AE7ED1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5D32-907C-4B89-AA4B-478E9CE3CA7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4C34EE-C889-3CAA-C474-C61369B3F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349EE8-1DCE-391C-2638-6B5DBAE4F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C32A-0CA4-4EA4-B0CF-24EEBCF2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937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75F9CA-1544-827B-C758-CE601FAF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5D32-907C-4B89-AA4B-478E9CE3CA7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A1D454-FF37-2DFD-BD6E-711D0CCF4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5BEC8C-B6D5-3033-F55D-5EE59308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C32A-0CA4-4EA4-B0CF-24EEBCF2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621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AC900-3997-E65A-5967-A039D3561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36EFB-A5E3-FDC2-C3FD-5B061CF65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7F397-6AD1-71EF-0A88-29DDE95D08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A29907-8834-B471-D34E-9FD9B0493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5D32-907C-4B89-AA4B-478E9CE3CA7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4FFD3-920D-972B-E4DA-0D2775AB1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E0A79A-5242-D092-2D77-FF42FAD3F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C32A-0CA4-4EA4-B0CF-24EEBCF2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6121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5E4B-3B96-0A4E-7A4E-67A4DE004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777779-235B-3AFB-0524-C00BFFD61C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51B5DC-320A-E456-E1EE-8703AA203C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353C4-27ED-2CD6-6A38-6DA7D9488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35D32-907C-4B89-AA4B-478E9CE3CA7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B7888B-CCBD-AC78-13BF-6E224D3C8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5FAA8-6CD3-F2AE-4B71-3212C4EB6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65C32A-0CA4-4EA4-B0CF-24EEBCF2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2513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A60607-DAAA-D449-149B-F6B941ABE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A43B5-2BB8-86BF-AE7C-D6114A01F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2E3894-B7CF-AB91-0E11-1584D28594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B35D32-907C-4B89-AA4B-478E9CE3CA74}" type="datetimeFigureOut">
              <a:rPr lang="en-IN" smtClean="0"/>
              <a:t>27-10-2022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17796D-550A-E60D-C9FA-DD60389135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453FD-49D3-1C54-099F-8C6E63BF08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65C32A-0CA4-4EA4-B0CF-24EEBCF2237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155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37C5C-C601-8C1B-9A68-F502D7211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Application?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FDE57-BC14-8B25-41B6-95F095606C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Application is a peace of code that satisfy end user requirement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Example: Calculator</a:t>
            </a:r>
          </a:p>
        </p:txBody>
      </p:sp>
    </p:spTree>
    <p:extLst>
      <p:ext uri="{BB962C8B-B14F-4D97-AF65-F5344CB8AC3E}">
        <p14:creationId xmlns:p14="http://schemas.microsoft.com/office/powerpoint/2010/main" val="5157432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D023D-C589-5043-C6E4-70F903AC5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81C4D-884A-5788-49AC-6D7682E91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Random-access memory</a:t>
            </a:r>
            <a:r>
              <a:rPr lang="en-US" dirty="0"/>
              <a:t> (</a:t>
            </a:r>
            <a:r>
              <a:rPr lang="en-US" i="1" dirty="0"/>
              <a:t>RAM</a:t>
            </a:r>
            <a:r>
              <a:rPr lang="en-US" dirty="0"/>
              <a:t>; /</a:t>
            </a:r>
            <a:r>
              <a:rPr lang="en-US" dirty="0" err="1"/>
              <a:t>ræm</a:t>
            </a:r>
            <a:r>
              <a:rPr lang="en-US" dirty="0"/>
              <a:t>/) is a form of computer memory that can be read and changed in any order, typically used to store working data and machine code.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8 GB RAM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73204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79D01-7561-BE79-BB02-0FF3F7CB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D1EEC-F26B-9841-8E8A-BC64CDCC7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1" dirty="0"/>
              <a:t>Read-only memory</a:t>
            </a:r>
            <a:r>
              <a:rPr lang="en-US" dirty="0"/>
              <a:t> (</a:t>
            </a:r>
            <a:r>
              <a:rPr lang="en-US" i="1" dirty="0"/>
              <a:t>ROM</a:t>
            </a:r>
            <a:r>
              <a:rPr lang="en-US" dirty="0"/>
              <a:t>) is a type of non-volatile memory used in computers and other electronic devices.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18587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7455-6B4C-EB28-DB16-8ED9088A0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Machine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9B147-A48B-7619-465E-927D430DA4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Combination of ROM and RAM</a:t>
            </a:r>
          </a:p>
        </p:txBody>
      </p:sp>
    </p:spTree>
    <p:extLst>
      <p:ext uri="{BB962C8B-B14F-4D97-AF65-F5344CB8AC3E}">
        <p14:creationId xmlns:p14="http://schemas.microsoft.com/office/powerpoint/2010/main" val="1407982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50529-8EFC-EA3C-F9EC-990ECCFD1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CPU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6B9978-C321-AF0B-495D-7C635F325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Central processing logic which has arithmetic and business logic</a:t>
            </a:r>
          </a:p>
        </p:txBody>
      </p:sp>
    </p:spTree>
    <p:extLst>
      <p:ext uri="{BB962C8B-B14F-4D97-AF65-F5344CB8AC3E}">
        <p14:creationId xmlns:p14="http://schemas.microsoft.com/office/powerpoint/2010/main" val="406941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CEC4-9867-D8A3-9ADE-D3BC5AC8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Resources category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42820-5FB6-FFFA-ACBF-FBC29626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Compute, storage, networking and database</a:t>
            </a:r>
          </a:p>
        </p:txBody>
      </p:sp>
    </p:spTree>
    <p:extLst>
      <p:ext uri="{BB962C8B-B14F-4D97-AF65-F5344CB8AC3E}">
        <p14:creationId xmlns:p14="http://schemas.microsoft.com/office/powerpoint/2010/main" val="37624231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7251C-A2E6-FF10-15BB-FCE19255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Category of application(Bank)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AFE3-F43E-8923-1CA6-2E2349C99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arenR"/>
            </a:pPr>
            <a:r>
              <a:rPr lang="en-IN" dirty="0"/>
              <a:t>24*7 Application(OTP, Mobile banking)</a:t>
            </a:r>
          </a:p>
          <a:p>
            <a:pPr marL="514350" indent="-514350">
              <a:buAutoNum type="arabicParenR"/>
            </a:pPr>
            <a:r>
              <a:rPr lang="en-IN" dirty="0"/>
              <a:t>Business Application(Loan approval)</a:t>
            </a:r>
          </a:p>
          <a:p>
            <a:pPr marL="514350" indent="-514350">
              <a:buAutoNum type="arabicParenR"/>
            </a:pPr>
            <a:r>
              <a:rPr lang="en-IN" dirty="0"/>
              <a:t>Pipeline application(Application development is going on)</a:t>
            </a:r>
          </a:p>
        </p:txBody>
      </p:sp>
    </p:spTree>
    <p:extLst>
      <p:ext uri="{BB962C8B-B14F-4D97-AF65-F5344CB8AC3E}">
        <p14:creationId xmlns:p14="http://schemas.microsoft.com/office/powerpoint/2010/main" val="40280634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785A7-47A9-255A-1CCA-6E46ACA7F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Phase to build Application(SDLC)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71703-4570-4E8D-5521-254D76241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Plan &gt; Code &gt; Build &gt; Test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Deploy &gt; Release &gt; Operate &gt; Monitor</a:t>
            </a:r>
          </a:p>
        </p:txBody>
      </p:sp>
    </p:spTree>
    <p:extLst>
      <p:ext uri="{BB962C8B-B14F-4D97-AF65-F5344CB8AC3E}">
        <p14:creationId xmlns:p14="http://schemas.microsoft.com/office/powerpoint/2010/main" val="1283227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8239F-E41D-3CC2-9584-A342B303B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0299C-F6CB-EAAA-2304-DD8E0E2168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 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/>
              <a:t>int main() {    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int number1, number2, sum;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("Enter two integers: ");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scanf</a:t>
            </a:r>
            <a:r>
              <a:rPr lang="en-IN" dirty="0"/>
              <a:t>("%d %d", &amp;number1, &amp;number2);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   // calculating sum</a:t>
            </a:r>
          </a:p>
          <a:p>
            <a:pPr marL="0" indent="0">
              <a:buNone/>
            </a:pPr>
            <a:r>
              <a:rPr lang="en-IN" dirty="0"/>
              <a:t>    sum = number1 + number2;      </a:t>
            </a:r>
          </a:p>
          <a:p>
            <a:pPr marL="0" indent="0">
              <a:buNone/>
            </a:pPr>
            <a:r>
              <a:rPr lang="en-IN" dirty="0"/>
              <a:t>    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printf</a:t>
            </a:r>
            <a:r>
              <a:rPr lang="en-IN" dirty="0"/>
              <a:t>("%d + %d = %d", number1, number2, sum);</a:t>
            </a:r>
          </a:p>
          <a:p>
            <a:pPr marL="0" indent="0">
              <a:buNone/>
            </a:pPr>
            <a:r>
              <a:rPr lang="en-IN" dirty="0"/>
              <a:t>    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3581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B5BA1-5B2B-783D-76FC-20B2DD3CD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0F904FB-C8DC-746E-4892-6778CE0CF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4287" y="3120231"/>
            <a:ext cx="4543425" cy="1762125"/>
          </a:xfrm>
        </p:spPr>
      </p:pic>
    </p:spTree>
    <p:extLst>
      <p:ext uri="{BB962C8B-B14F-4D97-AF65-F5344CB8AC3E}">
        <p14:creationId xmlns:p14="http://schemas.microsoft.com/office/powerpoint/2010/main" val="2348122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B3FD3-4E02-FCD7-21C5-AE50AAD4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23DE4E6-1FE3-92B9-03D6-41D52A0759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3525" y="2482056"/>
            <a:ext cx="1504950" cy="3038475"/>
          </a:xfrm>
        </p:spPr>
      </p:pic>
    </p:spTree>
    <p:extLst>
      <p:ext uri="{BB962C8B-B14F-4D97-AF65-F5344CB8AC3E}">
        <p14:creationId xmlns:p14="http://schemas.microsoft.com/office/powerpoint/2010/main" val="971718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9719B-1F1B-B43A-F562-6CB809C18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Layer architecture of application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99435A1-1C79-7C40-3A0E-0F8F799163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1589" y="1825625"/>
            <a:ext cx="5868821" cy="4351338"/>
          </a:xfrm>
        </p:spPr>
      </p:pic>
    </p:spTree>
    <p:extLst>
      <p:ext uri="{BB962C8B-B14F-4D97-AF65-F5344CB8AC3E}">
        <p14:creationId xmlns:p14="http://schemas.microsoft.com/office/powerpoint/2010/main" val="2532929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87619-25B0-7F1E-6C38-98AE4A1D6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Presentation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12516-F350-467F-1971-7503E5135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Purpose: Look and feel</a:t>
            </a:r>
          </a:p>
          <a:p>
            <a:pPr marL="0" indent="0">
              <a:buNone/>
            </a:pPr>
            <a:r>
              <a:rPr lang="en-IN" dirty="0"/>
              <a:t>Example: Screen, button</a:t>
            </a:r>
          </a:p>
        </p:txBody>
      </p:sp>
    </p:spTree>
    <p:extLst>
      <p:ext uri="{BB962C8B-B14F-4D97-AF65-F5344CB8AC3E}">
        <p14:creationId xmlns:p14="http://schemas.microsoft.com/office/powerpoint/2010/main" val="3364266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A2344-923F-43BE-7184-B8D947C6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E4E13-9DEA-2567-738B-2A9F902D4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[+] [-] [*] [/]</a:t>
            </a:r>
          </a:p>
        </p:txBody>
      </p:sp>
    </p:spTree>
    <p:extLst>
      <p:ext uri="{BB962C8B-B14F-4D97-AF65-F5344CB8AC3E}">
        <p14:creationId xmlns:p14="http://schemas.microsoft.com/office/powerpoint/2010/main" val="1351244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3D64-A4EC-78D7-08DB-56F111A33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FAD6A-EA0C-B174-8792-29E7CA56A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36FF7A24-E011-D101-E2F7-164F8624938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4004283"/>
              </p:ext>
            </p:extLst>
          </p:nvPr>
        </p:nvGraphicFramePr>
        <p:xfrm>
          <a:off x="3159125" y="1913687"/>
          <a:ext cx="587375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2" imgW="5873760" imgH="3048120" progId="PBrush">
                  <p:embed/>
                </p:oleObj>
              </mc:Choice>
              <mc:Fallback>
                <p:oleObj name="Bitmap Image" r:id="rId2" imgW="5873760" imgH="304812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159125" y="1913687"/>
                        <a:ext cx="5873750" cy="304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85648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07AE7-6CEC-B4E0-A332-F36D308E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Databus</a:t>
            </a:r>
            <a:r>
              <a:rPr lang="en-IN" dirty="0"/>
              <a:t> vs Address Bus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B8AA3B3-8EA5-D9FA-A8E9-25A34D4751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8225" y="3086894"/>
            <a:ext cx="2495550" cy="1828800"/>
          </a:xfrm>
        </p:spPr>
      </p:pic>
    </p:spTree>
    <p:extLst>
      <p:ext uri="{BB962C8B-B14F-4D97-AF65-F5344CB8AC3E}">
        <p14:creationId xmlns:p14="http://schemas.microsoft.com/office/powerpoint/2010/main" val="34453734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259</Words>
  <Application>Microsoft Office PowerPoint</Application>
  <PresentationFormat>Widescreen</PresentationFormat>
  <Paragraphs>49</Paragraphs>
  <Slides>16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Bitmap Image</vt:lpstr>
      <vt:lpstr>What is Application?</vt:lpstr>
      <vt:lpstr>Additional example</vt:lpstr>
      <vt:lpstr>output</vt:lpstr>
      <vt:lpstr>Example</vt:lpstr>
      <vt:lpstr>Layer architecture of application</vt:lpstr>
      <vt:lpstr>Presentation logic</vt:lpstr>
      <vt:lpstr>Business logic</vt:lpstr>
      <vt:lpstr>Data logic</vt:lpstr>
      <vt:lpstr>Databus vs Address Bus</vt:lpstr>
      <vt:lpstr>RAM</vt:lpstr>
      <vt:lpstr>ROM</vt:lpstr>
      <vt:lpstr>Virtual Machine</vt:lpstr>
      <vt:lpstr>CPU</vt:lpstr>
      <vt:lpstr>Resources category</vt:lpstr>
      <vt:lpstr>Category of application(Bank)</vt:lpstr>
      <vt:lpstr>Phase to build Application(SDLC)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Application?</dc:title>
  <dc:creator>juhi3260@gmail.com</dc:creator>
  <cp:lastModifiedBy>juhi3260@gmail.com</cp:lastModifiedBy>
  <cp:revision>10</cp:revision>
  <dcterms:created xsi:type="dcterms:W3CDTF">2022-10-26T07:33:13Z</dcterms:created>
  <dcterms:modified xsi:type="dcterms:W3CDTF">2022-10-27T01:58:02Z</dcterms:modified>
</cp:coreProperties>
</file>