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CD87-A3E9-4CA7-816B-BEE16493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8437-89E5-4412-99A0-A38C697C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FDE4-4B2D-468A-A8A4-1D64DBE6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618B-AE8E-4286-A8DF-C05697FC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E53E-107E-4870-8BF0-2BF5A50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4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39A7-F01E-4E4E-B721-DD280EDB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EC845-227C-47E6-A96C-20B44BB9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6099-C9A4-4673-8780-A43460F1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E143-2A49-48BE-A7A6-68E62199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024B-3043-4274-856A-BE95E926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2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6E604-9C26-4B24-BCC6-3239CE1D2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F68C-1AD5-4908-867C-F7FC4EC2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1A3A-0473-4A73-88EB-C7D7562F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FF0F-DFC3-4E32-9946-ED468A0C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D1D5-63B1-486C-9E76-B99144E6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8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AA29-4ADA-4D33-9D4A-83A7BD83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B83-067F-4298-82BD-C2DF571A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7985-57A1-4329-BEA3-C497CEA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942B-33C2-4164-A575-DF524650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B34B-11A0-4C16-916A-186AC8F8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2502-98CA-40D0-A404-3A048A99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B2BD-34A6-4FA2-8274-D768FA03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E763-52FD-4ACE-9A4D-2CAAF75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AA13-6C31-4E4E-9141-969044DF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8709-6CD7-48A5-BC30-7345FD7C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AD3-B6B7-4D01-80F4-4BFC8A56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C158-1B63-42D4-8FA0-F6FED82F3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993D9-11F7-4F8D-85D9-C68C4492D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DC1E3-2134-4991-AF0D-FDA27B0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3058-DDF1-4444-BC83-C2E11D75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2E4F-003F-4DDC-82B1-6C78104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E91F-80A5-43F9-96B1-E2E66B16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03C8-9609-4168-8D74-EABDF08B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7CB5C-567C-4B08-970F-99504CE6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D05E2-3556-4998-A843-9A7F2A19E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7DB78-21CB-4D2E-92AA-CAD78FA5F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4E3E2-82CD-4165-91E3-87957661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CE4D2-9A0E-477D-A279-187ECFD0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08D27-DE37-4AF7-AAAA-24CBAE59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AFF3-1C14-4BF3-983F-CCB3936D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959A2-1185-46C2-857C-AA69D334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D59D-00A6-41AD-B7DD-56709D2C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8C7E-0731-40E0-BCFA-1E74341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2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01025-5B3D-40EB-BE4B-7B0DC0E2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9A68A-B04B-4119-B674-BDB9DE93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52E91-122A-41B7-86F3-B5EF70C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AEA-C168-46E5-8B49-A3066074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18E8-C1FD-45DD-82E4-4DE89BDA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F837-3A43-4C02-9143-377D1DE01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A3875-23F8-4AA2-B5A5-F7916B77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D855-83CF-4EE7-B8D1-4CBA4C0D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7B2BE-0ECE-4251-BD88-07DCB05F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201C-B011-46B1-8201-93FE1ADA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2983-499C-496F-B66F-4B45E539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6F05-0E7F-4267-9DF4-64EC8EAF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B270E-80C4-4E2B-8821-879590B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673A0-4AEE-4FB9-B800-B8FD8FC9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3E88-576E-45DF-970E-035F5E7E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4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5C06A-2394-4B1A-95BF-7F8CAE0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E41-16D3-48CA-B93E-6A678277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DE71-140D-4A51-9F93-90010DA42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851F-0A9C-4747-B2BF-2323B0C68231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204A-3678-46C0-99DB-E8EC6375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2027-9EF3-4C31-BE89-AA8C75C7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379-3FA0-45F3-ABC8-178F12140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DDC04E-20C5-46D9-AC9B-D8A53DF612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8238" y="2965239"/>
            <a:ext cx="7456457" cy="246221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HelloWorld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{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static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void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(String[]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args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{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System.out.println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"Hello, World!"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} 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droid sans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LAVANYA</dc:creator>
  <cp:lastModifiedBy>LAVANYA LAVANYA</cp:lastModifiedBy>
  <cp:revision>1</cp:revision>
  <dcterms:created xsi:type="dcterms:W3CDTF">2021-11-15T14:13:21Z</dcterms:created>
  <dcterms:modified xsi:type="dcterms:W3CDTF">2021-11-15T14:13:21Z</dcterms:modified>
</cp:coreProperties>
</file>