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4AD41-B7FE-4BE1-9B4A-BC7DE933B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82330A-A467-4409-B320-3EE1D678D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0D0B8-1CE3-4C57-B25C-2EFAB7D0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F5D52-A304-4531-8553-9553D652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2AB90-0D40-46D4-8746-729F64A2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9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B9D89-30EC-435A-B40E-7BDE8552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6ACCE-D944-4516-95B9-6E28C9234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B35B9-0A75-4A83-B23C-AD60ABF8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C2ADD-F26C-4E25-947C-F2DDB32A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2BD30-0067-43F1-81E9-0E640170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6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07F81B-5F30-47C1-B57F-AFEFBD8DC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A5F76-A1C7-4E31-94AF-1565663FE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EBE6A-240D-42D3-BCE4-055C54D8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513A4-4866-40C2-877D-E0F5FA31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647FF-98E9-4A81-AB57-B9A338E4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4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20EDF-F0ED-4F5E-B84E-E0E15CAC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75633-E57F-4F4E-8343-E2BBBED2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B90A6-45C5-436B-825A-9711ECBA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3D3F3-FF0E-4648-9E5F-EC947601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24525-30BE-42C7-A238-D91B9331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2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9E969-154A-40D3-A5DA-EFFD5CC9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B704CA-6CE1-42C6-8E0A-8A773793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B186B-4E54-40AA-A2D5-647FA7A5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3FA29-39B3-4A85-A054-D9C4EA36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A7984-73AE-42DB-A1D2-06B3459A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5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C138B-999F-46F7-B299-7F63A6F3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DE9B3-6594-4D56-B509-3CB020DF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3CCA75-04E6-4581-9917-F0EE4DC1B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47AD0-9D8A-42D0-8DF6-922C8C88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8CE59-78A7-4982-AAD7-D5F344D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1A87E-8C32-45E4-9CE9-030E92CC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7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2493E-7879-4A98-A131-44B868E7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43132-C75F-4D24-A4D0-F953B886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CE90B5-AA27-4695-808B-EBE162BC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5E2C4-A14A-4CD8-9245-8B25439D8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1B770B-8D08-4428-9E9F-FC7D3842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85281-D894-4200-82DB-2B47BAAB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0FBFB5-5DFE-4AB4-B7C7-C1E454FB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464CE8-A5AF-4CAB-95F0-BAEBA595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8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6B97F-DCF1-4890-B6E7-261B82E5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2E33FB-AC6D-488E-9156-EDF28448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410927-2B09-4788-B029-247E8691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E2BF5-1190-494F-8DAA-C39532F6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7F7F64-4391-4A1C-9179-02396F8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C62F4-73E5-4F22-85ED-57710956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2CD7B3-AA69-446A-812C-6C97AADD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1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2180F-19D9-4A7B-8057-21E22FF6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D48FD-754D-465E-BFB8-608374F2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184F84-1085-45DB-B6DB-466231C0C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99E1F-BD5F-43CB-A694-AA491DF8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72BF2-B5F4-4C06-B326-B82450A6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94508-F3DF-4921-A838-814D1353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C3B09-847D-4CCB-A807-7729155C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0A655B-A56D-44DE-A49A-0B5C46881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3385F-1A0A-4624-9CCD-5C347603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A78B4-D58D-40D7-B313-347B5B26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7C87C-24DD-471B-B1F8-083E16CD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FBD66-3597-4D58-9B16-F09F3622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6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B7CE58-2BFD-4A31-8CA6-45A07B9D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055CF-2720-4974-8613-97CB45771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60934-DA58-4F94-8948-715F6F104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5059-5FAE-4B3C-AD87-8046B5A98B1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194CB-1ED4-45CB-8634-490BC83D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7F1AC-1F2B-4C7F-9311-E3CBC3E4C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0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987390" y="2351782"/>
            <a:ext cx="3974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2020-1 </a:t>
            </a:r>
            <a:r>
              <a:rPr lang="ko-KR" altLang="en-US" sz="3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스크립트 언어</a:t>
            </a:r>
            <a:br>
              <a:rPr lang="en-US" altLang="ko-KR" sz="3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</a:br>
            <a:r>
              <a:rPr lang="ko-KR" altLang="en-US" sz="3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기획 발표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4" y="5175845"/>
            <a:ext cx="204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2016184038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홍승혜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2017182028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윤혜림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Korea Polytechnic University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ADBF06-2989-4408-9DCD-F2B46BE3B62A}"/>
              </a:ext>
            </a:extLst>
          </p:cNvPr>
          <p:cNvGrpSpPr/>
          <p:nvPr/>
        </p:nvGrpSpPr>
        <p:grpSpPr>
          <a:xfrm>
            <a:off x="4925068" y="1538907"/>
            <a:ext cx="1820411" cy="3634095"/>
            <a:chOff x="5047017" y="1613679"/>
            <a:chExt cx="1576513" cy="36340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5047017" y="1613679"/>
              <a:ext cx="157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개요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7860D-AE64-4C12-A525-FDC94DC170C7}"/>
                </a:ext>
              </a:extLst>
            </p:cNvPr>
            <p:cNvSpPr txBox="1"/>
            <p:nvPr/>
          </p:nvSpPr>
          <p:spPr>
            <a:xfrm>
              <a:off x="5047017" y="2429870"/>
              <a:ext cx="1576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활용 데이터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5A8121-31C7-478A-908A-1C296987D01E}"/>
                </a:ext>
              </a:extLst>
            </p:cNvPr>
            <p:cNvSpPr txBox="1"/>
            <p:nvPr/>
          </p:nvSpPr>
          <p:spPr>
            <a:xfrm>
              <a:off x="5047017" y="3246061"/>
              <a:ext cx="157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구현 기능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F601F3-93C1-4085-80B6-94FEBA46819C}"/>
                </a:ext>
              </a:extLst>
            </p:cNvPr>
            <p:cNvSpPr txBox="1"/>
            <p:nvPr/>
          </p:nvSpPr>
          <p:spPr>
            <a:xfrm>
              <a:off x="5047017" y="4062252"/>
              <a:ext cx="157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구현 예시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604CFC-10FB-45E1-B058-FBD4C808B45B}"/>
                </a:ext>
              </a:extLst>
            </p:cNvPr>
            <p:cNvSpPr txBox="1"/>
            <p:nvPr/>
          </p:nvSpPr>
          <p:spPr>
            <a:xfrm>
              <a:off x="5047017" y="4878442"/>
              <a:ext cx="157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개발 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9471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나만의 독서기록장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5B879-0CC5-4CEA-8718-E1C864129265}"/>
              </a:ext>
            </a:extLst>
          </p:cNvPr>
          <p:cNvSpPr txBox="1"/>
          <p:nvPr/>
        </p:nvSpPr>
        <p:spPr>
          <a:xfrm>
            <a:off x="1903088" y="2536437"/>
            <a:ext cx="8385824" cy="130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OpenAPI</a:t>
            </a:r>
            <a:r>
              <a:rPr lang="ko-KR" altLang="en-US" sz="28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이용하여 내가 읽은 책의 정보를 가져와</a:t>
            </a:r>
            <a:endParaRPr lang="en-US" altLang="ko-KR" sz="28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나만의 독서 기록을 관리하는 프로그램</a:t>
            </a:r>
            <a:endParaRPr lang="en-US" altLang="ko-KR" sz="28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3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5A4D36-3B2D-4B0E-80E2-804FBA1C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960" y="3487723"/>
            <a:ext cx="2612167" cy="26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9389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활용 데이터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7157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네이버 책 검색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API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전국 도서관 표준 데이터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6BC429-BE91-4A47-8B92-14AC0B58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98" y="1687711"/>
            <a:ext cx="6118429" cy="3482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3A66BF-8391-4BFA-85AE-4DBFF750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9851"/>
            <a:ext cx="4984197" cy="3405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829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구현 기능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구현 기능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64818F-452D-47C9-A37A-930D16A666CA}"/>
              </a:ext>
            </a:extLst>
          </p:cNvPr>
          <p:cNvSpPr/>
          <p:nvPr/>
        </p:nvSpPr>
        <p:spPr>
          <a:xfrm>
            <a:off x="5204217" y="1107947"/>
            <a:ext cx="6112777" cy="464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책 검색 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도서명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저자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카테고리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출판사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도서관 위치 검색</a:t>
            </a:r>
            <a:endParaRPr lang="en-US" altLang="ko-KR" sz="2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파일 입출력을 통한 데이터 저장</a:t>
            </a:r>
            <a:endParaRPr lang="en-US" altLang="ko-KR" sz="2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통계 그래프 구현</a:t>
            </a:r>
            <a:endParaRPr lang="en-US" altLang="ko-KR" sz="2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Gmail </a:t>
            </a: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연동</a:t>
            </a:r>
            <a:endParaRPr lang="en-US" altLang="ko-KR" sz="2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 / C++ </a:t>
            </a: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연동</a:t>
            </a:r>
            <a:endParaRPr lang="en-US" altLang="ko-KR" sz="2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텔레그램</a:t>
            </a: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봇을 이용한 책 추천 기능</a:t>
            </a:r>
            <a:endParaRPr lang="en-US" altLang="ko-KR" sz="2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배포 파일 작성</a:t>
            </a:r>
            <a:endParaRPr lang="en-US" altLang="ko-KR" sz="2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026" name="Picture 2" descr="텔레그램 pc버전 다운로드 :: Klero">
            <a:extLst>
              <a:ext uri="{FF2B5EF4-FFF2-40B4-BE49-F238E27FC236}">
                <a16:creationId xmlns:a16="http://schemas.microsoft.com/office/drawing/2014/main" id="{E3915CA3-28AE-4505-8E3E-CD3A0F63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93" y="4456196"/>
            <a:ext cx="1513864" cy="152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mail - Google Play 앱">
            <a:extLst>
              <a:ext uri="{FF2B5EF4-FFF2-40B4-BE49-F238E27FC236}">
                <a16:creationId xmlns:a16="http://schemas.microsoft.com/office/drawing/2014/main" id="{D3A9D682-619A-4C30-B60D-44F683CBF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4" y="3663106"/>
            <a:ext cx="1513864" cy="151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래픽 6" descr="가로 막대형 차트">
            <a:extLst>
              <a:ext uri="{FF2B5EF4-FFF2-40B4-BE49-F238E27FC236}">
                <a16:creationId xmlns:a16="http://schemas.microsoft.com/office/drawing/2014/main" id="{68DDE686-0226-4B46-BFE8-4FB0E001E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6593" y="2473296"/>
            <a:ext cx="1513864" cy="15138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1833A3-44A1-4413-9321-A16B32AA26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6" y="1681031"/>
            <a:ext cx="1513864" cy="15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829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구현 예시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구현 예시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24" y="1242392"/>
            <a:ext cx="8663401" cy="5466522"/>
          </a:xfrm>
          <a:prstGeom prst="rect">
            <a:avLst/>
          </a:prstGeom>
        </p:spPr>
      </p:pic>
      <p:sp>
        <p:nvSpPr>
          <p:cNvPr id="3" name="순서도: 대체 처리 2"/>
          <p:cNvSpPr/>
          <p:nvPr/>
        </p:nvSpPr>
        <p:spPr>
          <a:xfrm>
            <a:off x="3299791" y="3627783"/>
            <a:ext cx="2713383" cy="251460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목록이 보여진다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7596809" y="3627783"/>
            <a:ext cx="2713383" cy="251460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내가 읽은 책을 추가하고 독후감 텍스트를 추가한다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180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829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개발 일정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CF45E17-063C-41A3-BFF5-C580687FD87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일정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ED0D5A-9BEA-42E3-8CBE-DB42DD445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46899"/>
              </p:ext>
            </p:extLst>
          </p:nvPr>
        </p:nvGraphicFramePr>
        <p:xfrm>
          <a:off x="643753" y="1230365"/>
          <a:ext cx="10904493" cy="548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013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404519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5601297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841664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247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KoPub돋움체 Light" panose="02020603020101020101"/>
                        </a:rPr>
                        <a:t>주차</a:t>
                      </a:r>
                      <a:endParaRPr lang="ko-KR" altLang="en-US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KoPub돋움체 Light" panose="02020603020101020101"/>
                        </a:rPr>
                        <a:t>계획</a:t>
                      </a:r>
                      <a:endParaRPr lang="ko-KR" altLang="en-US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KoPub돋움체 Light" panose="02020603020101020101"/>
                        </a:rPr>
                        <a:t>세부 계획</a:t>
                      </a:r>
                      <a:endParaRPr lang="ko-KR" altLang="en-US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KoPub돋움체 Light" panose="02020603020101020101"/>
                        </a:rPr>
                        <a:t>시행</a:t>
                      </a:r>
                      <a:endParaRPr lang="ko-KR" altLang="en-US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485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1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 </a:t>
                      </a:r>
                      <a:r>
                        <a:rPr lang="en-US" altLang="ko-KR" sz="1300" dirty="0">
                          <a:ea typeface="KoPub돋움체 Light" panose="02020603020101020101"/>
                        </a:rPr>
                        <a:t>(5.18~5.24)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KoPub돋움체 Light" panose="02020603020101020101"/>
                        </a:rPr>
                        <a:t>파이썬 모듈</a:t>
                      </a:r>
                      <a:r>
                        <a:rPr lang="en-US" altLang="ko-KR" sz="1600" dirty="0">
                          <a:ea typeface="KoPub돋움체 Light" panose="02020603020101020101"/>
                        </a:rPr>
                        <a:t>, </a:t>
                      </a:r>
                      <a:r>
                        <a:rPr lang="en-US" altLang="ko-KR" sz="1600" dirty="0" err="1">
                          <a:ea typeface="KoPub돋움체 Light" panose="02020603020101020101"/>
                        </a:rPr>
                        <a:t>OpenAPI</a:t>
                      </a:r>
                      <a:r>
                        <a:rPr lang="en-US" altLang="ko-KR" sz="160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600" dirty="0">
                          <a:ea typeface="KoPub돋움체 Light" panose="02020603020101020101"/>
                        </a:rPr>
                        <a:t>조사</a:t>
                      </a:r>
                      <a:endParaRPr lang="en-US" altLang="ko-KR" sz="1600" dirty="0">
                        <a:ea typeface="KoPub돋움체 Light" panose="02020603020101020101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KoPub돋움체 Light" panose="02020603020101020101"/>
                        </a:rPr>
                        <a:t>응용 앱 개발 예시 조사</a:t>
                      </a:r>
                      <a:endParaRPr lang="en-US" altLang="ko-KR" sz="1600" dirty="0">
                        <a:ea typeface="KoPub돋움체 Light" panose="0202060302010102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a typeface="KoPub돋움체 Light" panose="02020603020101020101"/>
                        </a:rPr>
                        <a:t>상세 기능</a:t>
                      </a:r>
                      <a:r>
                        <a:rPr lang="en-US" altLang="ko-KR" sz="1600" dirty="0">
                          <a:ea typeface="KoPub돋움체 Light" panose="02020603020101020101"/>
                        </a:rPr>
                        <a:t>,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구현 방법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역할 분담 등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ea typeface="KoPub돋움체 Light" panose="02020603020101020101"/>
                        </a:rPr>
                        <a:t>Xml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모듈 조사 완료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국가공공데이터 포털 활용사례조사</a:t>
                      </a:r>
                      <a:endParaRPr lang="en-US" altLang="ko-KR" sz="1500" dirty="0">
                        <a:ea typeface="KoPub돋움체 Light" panose="0202060302010102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a typeface="KoPub돋움체 Light" panose="02020603020101020101"/>
                        </a:rPr>
                        <a:t>도서검색 프로그램을 이용한 나만의 독서기록장 제작 </a:t>
                      </a:r>
                      <a:endParaRPr lang="en-US" altLang="ko-KR" sz="1500" dirty="0">
                        <a:ea typeface="KoPub돋움체 Light" panose="0202060302010102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err="1">
                          <a:ea typeface="KoPub돋움체 Light" panose="02020603020101020101"/>
                        </a:rPr>
                        <a:t>youtube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기획 발표 준비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KoPub돋움체 Light" panose="02020603020101020101"/>
                        </a:rPr>
                        <a:t>O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0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2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(5.25~5.31)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기획발표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5/25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ea typeface="KoPub돋움체 Light" panose="02020603020101020101"/>
                        </a:rPr>
                        <a:t>OpenAPI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연동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구현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다양한 검색 기능 구현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en-US" altLang="ko-KR" sz="1600" dirty="0" err="1">
                          <a:ea typeface="KoPub돋움체 Light" panose="02020603020101020101"/>
                        </a:rPr>
                        <a:t>tkinter</a:t>
                      </a:r>
                      <a:r>
                        <a:rPr lang="en-US" altLang="ko-KR" sz="1600" dirty="0">
                          <a:ea typeface="KoPub돋움체 Light" panose="02020603020101020101"/>
                        </a:rPr>
                        <a:t> GUI </a:t>
                      </a:r>
                      <a:r>
                        <a:rPr lang="ko-KR" altLang="en-US" sz="1600" dirty="0">
                          <a:ea typeface="KoPub돋움체 Light" panose="02020603020101020101"/>
                        </a:rPr>
                        <a:t>구현</a:t>
                      </a:r>
                      <a:endParaRPr lang="en-US" altLang="ko-KR" sz="1600" baseline="0" dirty="0"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a typeface="KoPub돋움체 Light" panose="02020603020101020101"/>
                        </a:rPr>
                        <a:t>네이버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공공 데이터 포털의 </a:t>
                      </a:r>
                      <a:r>
                        <a:rPr lang="en-US" altLang="ko-KR" sz="1500" dirty="0" err="1">
                          <a:ea typeface="KoPub돋움체 Light" panose="02020603020101020101"/>
                        </a:rPr>
                        <a:t>OpenAPI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활용</a:t>
                      </a:r>
                      <a:endParaRPr lang="en-US" altLang="ko-KR" sz="1500" baseline="0" dirty="0">
                        <a:ea typeface="KoPub돋움체 Light" panose="0202060302010102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a typeface="KoPub돋움체 Light" panose="02020603020101020101"/>
                        </a:rPr>
                        <a:t>도서 검색 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(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도서명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저자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출판사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카테고리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)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정보 제공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파일 입출력 이용하여 정보 저장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(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독후감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),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지역별 도서관 위치 검색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5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3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(6.1~6.7)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a typeface="KoPub돋움체 Light" panose="02020603020101020101"/>
                        </a:rPr>
                        <a:t>통계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 기능 구현</a:t>
                      </a:r>
                      <a:endParaRPr lang="en-US" altLang="ko-KR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ea typeface="KoPub돋움체 Light" panose="02020603020101020101"/>
                        </a:rPr>
                        <a:t>주간 도서 기록 통계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 구현 및 그래프 구현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39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4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(6.8~6.14)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중간 시연 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6/09</a:t>
                      </a:r>
                      <a:endParaRPr lang="en-US" altLang="ko-KR" sz="1600" baseline="0" dirty="0">
                        <a:ea typeface="KoPub돋움체 Light" panose="0202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이메일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사진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멀티미디어 구현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C / C++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연동</a:t>
                      </a:r>
                      <a:endParaRPr lang="en-US" altLang="ko-KR" sz="1600" baseline="0" dirty="0"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ea typeface="KoPub돋움체 Light" panose="02020603020101020101"/>
                        </a:rPr>
                        <a:t>이메일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사진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멀티미디어 등 추가 기능 구현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C / C++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연동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0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5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(6.15~6.21)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>
                          <a:ea typeface="KoPub돋움체 Light" panose="02020603020101020101"/>
                        </a:rPr>
                        <a:t>텔레그램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 봇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dirty="0">
                          <a:ea typeface="KoPub돋움체 Light" panose="02020603020101020101"/>
                        </a:rPr>
                        <a:t>배포 파일 제작</a:t>
                      </a:r>
                      <a:endParaRPr lang="en-US" altLang="ko-KR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ea typeface="KoPub돋움체 Light" panose="02020603020101020101"/>
                        </a:rPr>
                        <a:t>텔레그램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 봇을 이용한 도서 추천 기능 구현</a:t>
                      </a:r>
                      <a:endParaRPr lang="en-US" altLang="ko-KR" sz="1500" dirty="0">
                        <a:ea typeface="KoPub돋움체 Light" panose="02020603020101020101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ea typeface="KoPub돋움체 Light" panose="02020603020101020101"/>
                        </a:rPr>
                        <a:t>distutils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모듈 활용한 배포 파일 제작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0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6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(6.22~6.28)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6/23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ea typeface="KoPub돋움체 Light" panose="02020603020101020101"/>
                        </a:rPr>
                        <a:t>Youtube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활용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최종 시연 발표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307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08서울남산체 L</vt:lpstr>
      <vt:lpstr>08서울남산체 M</vt:lpstr>
      <vt:lpstr>210 옴니고딕 030</vt:lpstr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2020-1 스크립트 언어 기획 발표</dc:title>
  <dc:creator>윤 혜림</dc:creator>
  <cp:lastModifiedBy>윤 혜림</cp:lastModifiedBy>
  <cp:revision>21</cp:revision>
  <dcterms:created xsi:type="dcterms:W3CDTF">2020-05-21T06:05:38Z</dcterms:created>
  <dcterms:modified xsi:type="dcterms:W3CDTF">2020-05-25T05:58:35Z</dcterms:modified>
</cp:coreProperties>
</file>