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6" r:id="rId4"/>
    <p:sldId id="267" r:id="rId5"/>
    <p:sldId id="268" r:id="rId6"/>
    <p:sldId id="270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D4AD41-B7FE-4BE1-9B4A-BC7DE933B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4082330A-A467-4409-B320-3EE1D678D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240D0B8-1CE3-4C57-B25C-2EFAB7D0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61F5D52-A304-4531-8553-9553D652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2C2AB90-0D40-46D4-8746-729F64A2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69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E9B9D89-30EC-435A-B40E-7BDE8552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366ACCE-D944-4516-95B9-6E28C9234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6DB35B9-0A75-4A83-B23C-AD60ABF8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F3C2ADD-F26C-4E25-947C-F2DDB32A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7D2BD30-0067-43F1-81E9-0E640170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6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007F81B-5F30-47C1-B57F-AFEFBD8DC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01A5F76-A1C7-4E31-94AF-1565663FE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AEBE6A-240D-42D3-BCE4-055C54D8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36513A4-4866-40C2-877D-E0F5FA31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2647FF-98E9-4A81-AB57-B9A338E4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4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0020EDF-F0ED-4F5E-B84E-E0E15CAC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7975633-E57F-4F4E-8343-E2BBBED27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9BB90A6-45C5-436B-825A-9711ECBA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683D3F3-FF0E-4648-9E5F-EC947601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5724525-30BE-42C7-A238-D91B9331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2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A99E969-154A-40D3-A5DA-EFFD5CC9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7B704CA-6CE1-42C6-8E0A-8A7737933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31B186B-4E54-40AA-A2D5-647FA7A5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243FA29-39B3-4A85-A054-D9C4EA36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D9A7984-73AE-42DB-A1D2-06B3459A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5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3BC138B-999F-46F7-B299-7F63A6F3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5BDE9B3-6594-4D56-B509-3CB020DF9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73CCA75-04E6-4581-9917-F0EE4DC1B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D547AD0-9D8A-42D0-8DF6-922C8C88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F28CE59-78A7-4982-AAD7-D5F344D8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121A87E-8C32-45E4-9CE9-030E92CC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7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442493E-7879-4A98-A131-44B868E7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4343132-C75F-4D24-A4D0-F953B8869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2CE90B5-AA27-4695-808B-EBE162BC5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595E2C4-A14A-4CD8-9245-8B25439D8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331B770B-8D08-4428-9E9F-FC7D38423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ED185281-D894-4200-82DB-2B47BAAB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E0FBFB5-5DFE-4AB4-B7C7-C1E454FB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4464CE8-A5AF-4CAB-95F0-BAEBA595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8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36B97F-DCF1-4890-B6E7-261B82E5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622E33FB-AC6D-488E-9156-EDF28448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410927-2B09-4788-B029-247E8691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34EE2BF5-1190-494F-8DAA-C39532F6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E7F7F64-4391-4A1C-9179-02396F83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D5FC62F4-73E5-4F22-85ED-57710956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92CD7B3-AA69-446A-812C-6C97AADD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31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D22180F-19D9-4A7B-8057-21E22FF6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CBD48FD-754D-465E-BFB8-608374F2D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4184F84-1085-45DB-B6DB-466231C0C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F699E1F-BD5F-43CB-A694-AA491DF8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3A72BF2-B5F4-4C06-B326-B82450A6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1594508-F3DF-4921-A838-814D1353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6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2DC3B09-847D-4CCB-A807-7729155C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080A655B-A56D-44DE-A49A-0B5C46881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6E3385F-1A0A-4624-9CCD-5C347603A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41A78B4-D58D-40D7-B313-347B5B26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95059-5FAE-4B3C-AD87-8046B5A98B1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977C87C-24DD-471B-B1F8-083E16CD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99FBD66-3597-4D58-9B16-F09F3622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6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42B7CE58-2BFD-4A31-8CA6-45A07B9DF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A5055CF-2720-4974-8613-97CB45771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8160934-DA58-4F94-8948-715F6F104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5059-5FAE-4B3C-AD87-8046B5A98B15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F6194CB-1ED4-45CB-8634-490BC83DA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6B7F1AC-1F2B-4C7F-9311-E3CBC3E4C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7846E-B9AF-4E05-918E-E6F6F1AB1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0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3947105-6879-445D-B76B-D5EFC8256F29}"/>
              </a:ext>
            </a:extLst>
          </p:cNvPr>
          <p:cNvSpPr txBox="1"/>
          <p:nvPr/>
        </p:nvSpPr>
        <p:spPr>
          <a:xfrm>
            <a:off x="3987390" y="2351782"/>
            <a:ext cx="3974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2020-1 </a:t>
            </a:r>
            <a:r>
              <a:rPr lang="ko-KR" altLang="en-US" sz="3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스크립트 언어</a:t>
            </a:r>
            <a:r>
              <a:rPr lang="en-US" altLang="ko-KR" sz="3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/>
            </a:r>
            <a:br>
              <a:rPr lang="en-US" altLang="ko-KR" sz="3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</a:br>
            <a:r>
              <a:rPr lang="ko-KR" altLang="en-US" sz="32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중간 </a:t>
            </a:r>
            <a:r>
              <a:rPr lang="ko-KR" altLang="en-US" sz="3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발표</a:t>
            </a:r>
            <a:endParaRPr lang="ko-KR" altLang="en-US" sz="3000" dirty="0">
              <a:ln>
                <a:solidFill>
                  <a:schemeClr val="tx1">
                    <a:alpha val="30000"/>
                  </a:schemeClr>
                </a:solidFill>
              </a:ln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1E316FB-EDEF-4544-BEAA-916AA4BA21A0}"/>
              </a:ext>
            </a:extLst>
          </p:cNvPr>
          <p:cNvSpPr txBox="1"/>
          <p:nvPr/>
        </p:nvSpPr>
        <p:spPr>
          <a:xfrm>
            <a:off x="5073254" y="5175845"/>
            <a:ext cx="204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2016184038 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홍승혜</a:t>
            </a:r>
            <a:endParaRPr lang="en-US" altLang="ko-KR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algn="ctr"/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2017182028 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윤혜림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A9521EC-3235-494C-93F6-585BC9C3B43E}"/>
              </a:ext>
            </a:extLst>
          </p:cNvPr>
          <p:cNvSpPr txBox="1"/>
          <p:nvPr/>
        </p:nvSpPr>
        <p:spPr>
          <a:xfrm>
            <a:off x="4976095" y="1547931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Korea Polytechnic University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1D2D99A6-C3A5-455C-8184-43DACE6D4904}"/>
              </a:ext>
            </a:extLst>
          </p:cNvPr>
          <p:cNvGrpSpPr/>
          <p:nvPr/>
        </p:nvGrpSpPr>
        <p:grpSpPr>
          <a:xfrm>
            <a:off x="4337108" y="1769323"/>
            <a:ext cx="3275272" cy="88579"/>
            <a:chOff x="4337108" y="1769323"/>
            <a:chExt cx="3275272" cy="88579"/>
          </a:xfrm>
        </p:grpSpPr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F3920279-48F9-42E9-8322-AE444CC499BF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54FF5575-BD81-49D6-BF4F-81749C4C22BA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036B305E-0F6B-4B99-882A-37313EC9E4AE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89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9471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개요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06566D1-60CB-4C10-9859-0656D082B2B7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나만의 독서기록장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A05B879-0CC5-4CEA-8718-E1C864129265}"/>
              </a:ext>
            </a:extLst>
          </p:cNvPr>
          <p:cNvSpPr txBox="1"/>
          <p:nvPr/>
        </p:nvSpPr>
        <p:spPr>
          <a:xfrm>
            <a:off x="1903088" y="2536437"/>
            <a:ext cx="8385824" cy="130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OpenAPI</a:t>
            </a:r>
            <a:r>
              <a:rPr lang="ko-KR" altLang="en-US" sz="28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이용하여 내가 읽은 책의 정보를 가져와</a:t>
            </a:r>
            <a:endParaRPr lang="en-US" altLang="ko-KR" sz="28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나만의 독서 기록을 관리하는 프로그램</a:t>
            </a:r>
            <a:endParaRPr lang="en-US" altLang="ko-KR" sz="28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13" name="그림 12" descr="실루엣이(가) 표시된 사진&#10;&#10;자동 생성된 설명">
            <a:extLst>
              <a:ext uri="{FF2B5EF4-FFF2-40B4-BE49-F238E27FC236}">
                <a16:creationId xmlns="" xmlns:a16="http://schemas.microsoft.com/office/drawing/2014/main" id="{155A4D36-3B2D-4B0E-80E2-804FBA1C3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960" y="3487723"/>
            <a:ext cx="2612167" cy="261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3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69389"/>
              <a:ext cx="1576513" cy="35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활용 데이터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684A2FA-4AC3-4FE4-80C2-E8C243F45F1D}"/>
              </a:ext>
            </a:extLst>
          </p:cNvPr>
          <p:cNvSpPr txBox="1"/>
          <p:nvPr/>
        </p:nvSpPr>
        <p:spPr>
          <a:xfrm>
            <a:off x="2388870" y="422305"/>
            <a:ext cx="71578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네이버 책 검색 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API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와 </a:t>
            </a:r>
            <a:r>
              <a:rPr lang="ko-KR" altLang="en-US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경기도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도서관 표준 데이터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EB6BC429-BE91-4A47-8B92-14AC0B584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98" y="1687711"/>
            <a:ext cx="6118429" cy="34825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532" y="3073759"/>
            <a:ext cx="6533072" cy="35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5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8295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구현 기능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52FFCDA-B093-44A7-A189-0267EF25E3FC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구현 기능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5264818F-452D-47C9-A37A-930D16A666CA}"/>
              </a:ext>
            </a:extLst>
          </p:cNvPr>
          <p:cNvSpPr/>
          <p:nvPr/>
        </p:nvSpPr>
        <p:spPr>
          <a:xfrm>
            <a:off x="5264602" y="1504762"/>
            <a:ext cx="611277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책 검색 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[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도서명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저자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카테고리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출판사</a:t>
            </a: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도서관 위치 검색</a:t>
            </a:r>
            <a:endParaRPr lang="en-US" altLang="ko-KR" sz="25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 err="1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기록장</a:t>
            </a:r>
            <a:r>
              <a:rPr lang="ko-KR" altLang="en-US" sz="25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불러오기</a:t>
            </a:r>
            <a:endParaRPr lang="en-US" altLang="ko-KR" sz="2500" u="sng" dirty="0" smtClean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실시간 책 이미지 받아오기</a:t>
            </a:r>
            <a:endParaRPr lang="en-US" altLang="ko-KR" sz="2500" dirty="0" smtClean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화면전환</a:t>
            </a:r>
            <a:endParaRPr lang="en-US" altLang="ko-KR" sz="2500" dirty="0" smtClean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다양한 프레임 </a:t>
            </a:r>
            <a:r>
              <a:rPr lang="en-US" altLang="ko-KR" sz="25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GUI</a:t>
            </a:r>
            <a:r>
              <a:rPr lang="ko-KR" altLang="en-US" sz="25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구성</a:t>
            </a:r>
            <a:endParaRPr lang="en-US" altLang="ko-KR" sz="25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1B1833A3-44A1-4413-9321-A16B32AA26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06" y="1681031"/>
            <a:ext cx="3498586" cy="349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8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8295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개발 일정</a:t>
              </a:r>
              <a:endParaRPr lang="en-US" altLang="ko-KR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CF45E17-063C-41A3-BFF5-C580687FD87C}"/>
              </a:ext>
            </a:extLst>
          </p:cNvPr>
          <p:cNvSpPr txBox="1"/>
          <p:nvPr/>
        </p:nvSpPr>
        <p:spPr>
          <a:xfrm>
            <a:off x="2388870" y="422305"/>
            <a:ext cx="33261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 일정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2BED0D5A-9BEA-42E3-8CBE-DB42DD445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099320"/>
              </p:ext>
            </p:extLst>
          </p:nvPr>
        </p:nvGraphicFramePr>
        <p:xfrm>
          <a:off x="643753" y="1230365"/>
          <a:ext cx="10904493" cy="526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7013">
                  <a:extLst>
                    <a:ext uri="{9D8B030D-6E8A-4147-A177-3AD203B41FA5}">
                      <a16:colId xmlns="" xmlns:a16="http://schemas.microsoft.com/office/drawing/2014/main" val="3130116251"/>
                    </a:ext>
                  </a:extLst>
                </a:gridCol>
                <a:gridCol w="3404519">
                  <a:extLst>
                    <a:ext uri="{9D8B030D-6E8A-4147-A177-3AD203B41FA5}">
                      <a16:colId xmlns="" xmlns:a16="http://schemas.microsoft.com/office/drawing/2014/main" val="567274282"/>
                    </a:ext>
                  </a:extLst>
                </a:gridCol>
                <a:gridCol w="5601297">
                  <a:extLst>
                    <a:ext uri="{9D8B030D-6E8A-4147-A177-3AD203B41FA5}">
                      <a16:colId xmlns="" xmlns:a16="http://schemas.microsoft.com/office/drawing/2014/main" val="4240577183"/>
                    </a:ext>
                  </a:extLst>
                </a:gridCol>
                <a:gridCol w="841664">
                  <a:extLst>
                    <a:ext uri="{9D8B030D-6E8A-4147-A177-3AD203B41FA5}">
                      <a16:colId xmlns="" xmlns:a16="http://schemas.microsoft.com/office/drawing/2014/main" val="3110937553"/>
                    </a:ext>
                  </a:extLst>
                </a:gridCol>
              </a:tblGrid>
              <a:tr h="247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a typeface="KoPub돋움체 Light" panose="02020603020101020101"/>
                        </a:rPr>
                        <a:t>주차</a:t>
                      </a:r>
                      <a:endParaRPr lang="ko-KR" altLang="en-US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a typeface="KoPub돋움체 Light" panose="02020603020101020101"/>
                        </a:rPr>
                        <a:t>계획</a:t>
                      </a:r>
                      <a:endParaRPr lang="ko-KR" altLang="en-US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ea typeface="KoPub돋움체 Light" panose="02020603020101020101"/>
                        </a:rPr>
                        <a:t>세부 계획</a:t>
                      </a:r>
                      <a:endParaRPr lang="ko-KR" altLang="en-US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ea typeface="KoPub돋움체 Light" panose="02020603020101020101"/>
                        </a:rPr>
                        <a:t>시행</a:t>
                      </a:r>
                      <a:endParaRPr lang="ko-KR" altLang="en-US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 anchor="ctr"/>
                </a:tc>
                <a:extLst>
                  <a:ext uri="{0D108BD9-81ED-4DB2-BD59-A6C34878D82A}">
                    <a16:rowId xmlns="" xmlns:a16="http://schemas.microsoft.com/office/drawing/2014/main" val="1771836580"/>
                  </a:ext>
                </a:extLst>
              </a:tr>
              <a:tr h="485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a typeface="KoPub돋움체 Light" panose="02020603020101020101"/>
                        </a:rPr>
                        <a:t>1</a:t>
                      </a:r>
                      <a:r>
                        <a:rPr lang="ko-KR" altLang="en-US" sz="2000" dirty="0">
                          <a:ea typeface="KoPub돋움체 Light" panose="02020603020101020101"/>
                        </a:rPr>
                        <a:t>주 </a:t>
                      </a:r>
                      <a:r>
                        <a:rPr lang="en-US" altLang="ko-KR" sz="1300" dirty="0">
                          <a:ea typeface="KoPub돋움체 Light" panose="02020603020101020101"/>
                        </a:rPr>
                        <a:t>(5.18~5.24)</a:t>
                      </a:r>
                      <a:endParaRPr lang="ko-KR" altLang="en-US" sz="13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ea typeface="KoPub돋움체 Light" panose="02020603020101020101"/>
                        </a:rPr>
                        <a:t>파이썬 모듈</a:t>
                      </a:r>
                      <a:r>
                        <a:rPr lang="en-US" altLang="ko-KR" sz="1600" dirty="0">
                          <a:ea typeface="KoPub돋움체 Light" panose="02020603020101020101"/>
                        </a:rPr>
                        <a:t>, </a:t>
                      </a:r>
                      <a:r>
                        <a:rPr lang="en-US" altLang="ko-KR" sz="1600" dirty="0" err="1">
                          <a:ea typeface="KoPub돋움체 Light" panose="02020603020101020101"/>
                        </a:rPr>
                        <a:t>OpenAPI</a:t>
                      </a:r>
                      <a:r>
                        <a:rPr lang="en-US" altLang="ko-KR" sz="1600" dirty="0">
                          <a:ea typeface="KoPub돋움체 Light" panose="02020603020101020101"/>
                        </a:rPr>
                        <a:t> </a:t>
                      </a:r>
                      <a:r>
                        <a:rPr lang="ko-KR" altLang="en-US" sz="1600" dirty="0">
                          <a:ea typeface="KoPub돋움체 Light" panose="02020603020101020101"/>
                        </a:rPr>
                        <a:t>조사</a:t>
                      </a:r>
                      <a:endParaRPr lang="en-US" altLang="ko-KR" sz="1600" dirty="0">
                        <a:ea typeface="KoPub돋움체 Light" panose="02020603020101020101"/>
                      </a:endParaRPr>
                    </a:p>
                    <a:p>
                      <a:pPr latinLnBrk="1"/>
                      <a:r>
                        <a:rPr lang="ko-KR" altLang="en-US" sz="1600" dirty="0">
                          <a:ea typeface="KoPub돋움체 Light" panose="02020603020101020101"/>
                        </a:rPr>
                        <a:t>응용 앱 개발 예시 조사</a:t>
                      </a:r>
                      <a:endParaRPr lang="en-US" altLang="ko-KR" sz="1600" dirty="0">
                        <a:ea typeface="KoPub돋움체 Light" panose="0202060302010102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ea typeface="KoPub돋움체 Light" panose="02020603020101020101"/>
                        </a:rPr>
                        <a:t>상세 기능</a:t>
                      </a:r>
                      <a:r>
                        <a:rPr lang="en-US" altLang="ko-KR" sz="1600" dirty="0">
                          <a:ea typeface="KoPub돋움체 Light" panose="02020603020101020101"/>
                        </a:rPr>
                        <a:t>,</a:t>
                      </a:r>
                      <a:r>
                        <a:rPr lang="en-US" altLang="ko-KR" sz="1600" baseline="0" dirty="0">
                          <a:ea typeface="KoPub돋움체 Light" panose="02020603020101020101"/>
                        </a:rPr>
                        <a:t> </a:t>
                      </a: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구현 방법</a:t>
                      </a:r>
                      <a:r>
                        <a:rPr lang="en-US" altLang="ko-KR" sz="1600" baseline="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역할 분담 등</a:t>
                      </a:r>
                      <a:endParaRPr lang="ko-KR" altLang="en-US" sz="16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ea typeface="KoPub돋움체 Light" panose="02020603020101020101"/>
                        </a:rPr>
                        <a:t>Xml 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모듈 조사 완료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국가공공데이터 포털 활용사례조사</a:t>
                      </a:r>
                      <a:endParaRPr lang="en-US" altLang="ko-KR" sz="1500" dirty="0">
                        <a:ea typeface="KoPub돋움체 Light" panose="0202060302010102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ea typeface="KoPub돋움체 Light" panose="02020603020101020101"/>
                        </a:rPr>
                        <a:t>도서검색 프로그램을 이용한 나만의 독서기록장 제작 </a:t>
                      </a:r>
                      <a:endParaRPr lang="en-US" altLang="ko-KR" sz="1500" dirty="0">
                        <a:ea typeface="KoPub돋움체 Light" panose="0202060302010102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err="1">
                          <a:ea typeface="KoPub돋움체 Light" panose="02020603020101020101"/>
                        </a:rPr>
                        <a:t>youtube</a:t>
                      </a:r>
                      <a:r>
                        <a:rPr lang="en-US" altLang="ko-KR" sz="1500" baseline="0" dirty="0">
                          <a:ea typeface="KoPub돋움체 Light" panose="02020603020101020101"/>
                        </a:rPr>
                        <a:t> </a:t>
                      </a:r>
                      <a:r>
                        <a:rPr lang="ko-KR" altLang="en-US" sz="1500" baseline="0" dirty="0">
                          <a:ea typeface="KoPub돋움체 Light" panose="02020603020101020101"/>
                        </a:rPr>
                        <a:t>기획 발표 준비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ea typeface="KoPub돋움체 Light" panose="02020603020101020101"/>
                        </a:rPr>
                        <a:t>O</a:t>
                      </a:r>
                      <a:endParaRPr lang="ko-KR" altLang="en-US" sz="16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 anchor="ctr"/>
                </a:tc>
                <a:extLst>
                  <a:ext uri="{0D108BD9-81ED-4DB2-BD59-A6C34878D82A}">
                    <a16:rowId xmlns="" xmlns:a16="http://schemas.microsoft.com/office/drawing/2014/main" val="3969082127"/>
                  </a:ext>
                </a:extLst>
              </a:tr>
              <a:tr h="500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a typeface="KoPub돋움체 Light" panose="02020603020101020101"/>
                        </a:rPr>
                        <a:t>2</a:t>
                      </a:r>
                      <a:r>
                        <a:rPr lang="ko-KR" altLang="en-US" sz="2000" dirty="0">
                          <a:ea typeface="KoPub돋움체 Light" panose="02020603020101020101"/>
                        </a:rPr>
                        <a:t>주</a:t>
                      </a:r>
                      <a:endParaRPr lang="en-US" altLang="ko-KR" sz="2000" dirty="0">
                        <a:ea typeface="KoPub돋움체 Light" panose="02020603020101020101"/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ea typeface="KoPub돋움체 Light" panose="02020603020101020101"/>
                        </a:rPr>
                        <a:t>(5.25~5.31)</a:t>
                      </a:r>
                      <a:endParaRPr lang="ko-KR" altLang="en-US" sz="13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a typeface="KoPub돋움체 Light" panose="02020603020101020101"/>
                        </a:rPr>
                        <a:t>기획발표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a typeface="KoPub돋움체 Light" panose="02020603020101020101"/>
                        </a:rPr>
                        <a:t>5/25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ea typeface="KoPub돋움체 Light" panose="02020603020101020101"/>
                        </a:rPr>
                        <a:t>OpenAPI</a:t>
                      </a:r>
                      <a:r>
                        <a:rPr lang="en-US" altLang="ko-KR" sz="1600" baseline="0" dirty="0">
                          <a:ea typeface="KoPub돋움체 Light" panose="02020603020101020101"/>
                        </a:rPr>
                        <a:t> </a:t>
                      </a: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연동</a:t>
                      </a:r>
                      <a:r>
                        <a:rPr lang="en-US" altLang="ko-KR" sz="1600" baseline="0" dirty="0">
                          <a:ea typeface="KoPub돋움체 Light" panose="02020603020101020101"/>
                        </a:rPr>
                        <a:t> </a:t>
                      </a: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구현</a:t>
                      </a:r>
                      <a:r>
                        <a:rPr lang="en-US" altLang="ko-KR" sz="1600" baseline="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다양한 검색 기능 구현</a:t>
                      </a:r>
                      <a:r>
                        <a:rPr lang="en-US" altLang="ko-KR" sz="1600" baseline="0" dirty="0">
                          <a:ea typeface="KoPub돋움체 Light" panose="02020603020101020101"/>
                        </a:rPr>
                        <a:t>, </a:t>
                      </a:r>
                      <a:r>
                        <a:rPr lang="en-US" altLang="ko-KR" sz="1600" dirty="0" err="1">
                          <a:ea typeface="KoPub돋움체 Light" panose="02020603020101020101"/>
                        </a:rPr>
                        <a:t>tkinter</a:t>
                      </a:r>
                      <a:r>
                        <a:rPr lang="en-US" altLang="ko-KR" sz="1600" dirty="0">
                          <a:ea typeface="KoPub돋움체 Light" panose="02020603020101020101"/>
                        </a:rPr>
                        <a:t> GUI </a:t>
                      </a:r>
                      <a:r>
                        <a:rPr lang="ko-KR" altLang="en-US" sz="1600" dirty="0">
                          <a:ea typeface="KoPub돋움체 Light" panose="02020603020101020101"/>
                        </a:rPr>
                        <a:t>구현</a:t>
                      </a:r>
                      <a:endParaRPr lang="en-US" altLang="ko-KR" sz="1600" baseline="0" dirty="0"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ea typeface="KoPub돋움체 Light" panose="02020603020101020101"/>
                        </a:rPr>
                        <a:t>네이버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공공 데이터 포털의 </a:t>
                      </a:r>
                      <a:r>
                        <a:rPr lang="en-US" altLang="ko-KR" sz="1500" dirty="0" err="1">
                          <a:ea typeface="KoPub돋움체 Light" panose="02020603020101020101"/>
                        </a:rPr>
                        <a:t>OpenAPI</a:t>
                      </a:r>
                      <a:r>
                        <a:rPr lang="en-US" altLang="ko-KR" sz="1500" baseline="0" dirty="0">
                          <a:ea typeface="KoPub돋움체 Light" panose="02020603020101020101"/>
                        </a:rPr>
                        <a:t> </a:t>
                      </a:r>
                      <a:r>
                        <a:rPr lang="ko-KR" altLang="en-US" sz="1500" baseline="0" dirty="0">
                          <a:ea typeface="KoPub돋움체 Light" panose="02020603020101020101"/>
                        </a:rPr>
                        <a:t>활용</a:t>
                      </a:r>
                      <a:endParaRPr lang="en-US" altLang="ko-KR" sz="1500" baseline="0" dirty="0">
                        <a:ea typeface="KoPub돋움체 Light" panose="02020603020101020101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ea typeface="KoPub돋움체 Light" panose="02020603020101020101"/>
                        </a:rPr>
                        <a:t>도서 검색 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(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도서명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저자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출판사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,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카테고리</a:t>
                      </a:r>
                      <a:r>
                        <a:rPr lang="en-US" altLang="ko-KR" sz="1500" baseline="0" dirty="0">
                          <a:ea typeface="KoPub돋움체 Light" panose="02020603020101020101"/>
                        </a:rPr>
                        <a:t>) 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정보 제공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파일 입출력 이용하여 정보 저장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(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독후감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), 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지역별 도서관 위치 검색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ea typeface="KoPub돋움체 Light" panose="02020603020101020101"/>
                        </a:rPr>
                        <a:t>O</a:t>
                      </a:r>
                      <a:endParaRPr lang="ko-KR" altLang="en-US" sz="1600" dirty="0" smtClean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 anchor="ctr"/>
                </a:tc>
                <a:extLst>
                  <a:ext uri="{0D108BD9-81ED-4DB2-BD59-A6C34878D82A}">
                    <a16:rowId xmlns="" xmlns:a16="http://schemas.microsoft.com/office/drawing/2014/main" val="3079507104"/>
                  </a:ext>
                </a:extLst>
              </a:tr>
              <a:tr h="556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a typeface="KoPub돋움체 Light" panose="02020603020101020101"/>
                        </a:rPr>
                        <a:t>3</a:t>
                      </a:r>
                      <a:r>
                        <a:rPr lang="ko-KR" altLang="en-US" sz="2000" dirty="0">
                          <a:ea typeface="KoPub돋움체 Light" panose="02020603020101020101"/>
                        </a:rPr>
                        <a:t>주</a:t>
                      </a:r>
                      <a:endParaRPr lang="en-US" altLang="ko-KR" sz="2000" dirty="0">
                        <a:ea typeface="KoPub돋움체 Light" panose="02020603020101020101"/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ea typeface="KoPub돋움체 Light" panose="02020603020101020101"/>
                        </a:rPr>
                        <a:t>(6.1~6.7)</a:t>
                      </a:r>
                      <a:endParaRPr lang="ko-KR" altLang="en-US" sz="13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ea typeface="KoPub돋움체 Light" panose="02020603020101020101"/>
                        </a:rPr>
                        <a:t>통계</a:t>
                      </a: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 기능 구현</a:t>
                      </a:r>
                      <a:endParaRPr lang="en-US" altLang="ko-KR" sz="16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ea typeface="KoPub돋움체 Light" panose="02020603020101020101"/>
                        </a:rPr>
                        <a:t>주간 도서 기록 통계</a:t>
                      </a:r>
                      <a:r>
                        <a:rPr lang="ko-KR" altLang="en-US" sz="1500" baseline="0" dirty="0">
                          <a:ea typeface="KoPub돋움체 Light" panose="02020603020101020101"/>
                        </a:rPr>
                        <a:t> 구현 및 그래프 구현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08서울남산체 M" panose="02020603020101020101" pitchFamily="18" charset="-127"/>
                          <a:ea typeface="KoPub돋움체 Light" panose="02020603020101020101"/>
                        </a:rPr>
                        <a:t>△</a:t>
                      </a:r>
                      <a:endParaRPr lang="ko-KR" altLang="en-US" sz="16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 anchor="ctr"/>
                </a:tc>
                <a:extLst>
                  <a:ext uri="{0D108BD9-81ED-4DB2-BD59-A6C34878D82A}">
                    <a16:rowId xmlns="" xmlns:a16="http://schemas.microsoft.com/office/drawing/2014/main" val="94333453"/>
                  </a:ext>
                </a:extLst>
              </a:tr>
              <a:tr h="391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a typeface="KoPub돋움체 Light" panose="02020603020101020101"/>
                        </a:rPr>
                        <a:t>4</a:t>
                      </a:r>
                      <a:r>
                        <a:rPr lang="ko-KR" altLang="en-US" sz="2000" dirty="0">
                          <a:ea typeface="KoPub돋움체 Light" panose="02020603020101020101"/>
                        </a:rPr>
                        <a:t>주</a:t>
                      </a:r>
                      <a:endParaRPr lang="en-US" altLang="ko-KR" sz="2000" dirty="0">
                        <a:ea typeface="KoPub돋움체 Light" panose="02020603020101020101"/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ea typeface="KoPub돋움체 Light" panose="02020603020101020101"/>
                        </a:rPr>
                        <a:t>(6.8~6.14)</a:t>
                      </a:r>
                      <a:endParaRPr lang="ko-KR" altLang="en-US" sz="13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a typeface="KoPub돋움체 Light" panose="02020603020101020101"/>
                        </a:rPr>
                        <a:t>중간 시연 발표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a typeface="KoPub돋움체 Light" panose="02020603020101020101"/>
                        </a:rPr>
                        <a:t>6/09</a:t>
                      </a:r>
                      <a:endParaRPr lang="en-US" altLang="ko-KR" sz="1600" baseline="0" dirty="0">
                        <a:ea typeface="KoPub돋움체 Light" panose="02020603020101020101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이메일</a:t>
                      </a:r>
                      <a:r>
                        <a:rPr lang="en-US" altLang="ko-KR" sz="1600" baseline="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사진</a:t>
                      </a:r>
                      <a:r>
                        <a:rPr lang="en-US" altLang="ko-KR" sz="1600" baseline="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멀티미디어 구현</a:t>
                      </a:r>
                      <a:r>
                        <a:rPr lang="en-US" altLang="ko-KR" sz="1600" baseline="0" dirty="0">
                          <a:ea typeface="KoPub돋움체 Light" panose="02020603020101020101"/>
                        </a:rPr>
                        <a:t>, C / C++ </a:t>
                      </a: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연동</a:t>
                      </a:r>
                      <a:endParaRPr lang="en-US" altLang="ko-KR" sz="1600" baseline="0" dirty="0"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ea typeface="KoPub돋움체 Light" panose="02020603020101020101"/>
                        </a:rPr>
                        <a:t>이메일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사진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500" dirty="0">
                          <a:ea typeface="KoPub돋움체 Light" panose="02020603020101020101"/>
                        </a:rPr>
                        <a:t>멀티미디어 등 추가 기능 구현</a:t>
                      </a:r>
                      <a:r>
                        <a:rPr lang="en-US" altLang="ko-KR" sz="1500" dirty="0">
                          <a:ea typeface="KoPub돋움체 Light" panose="02020603020101020101"/>
                        </a:rPr>
                        <a:t>, C / C++</a:t>
                      </a:r>
                      <a:r>
                        <a:rPr lang="ko-KR" altLang="en-US" sz="1500" dirty="0" smtClean="0">
                          <a:ea typeface="KoPub돋움체 Light" panose="02020603020101020101"/>
                        </a:rPr>
                        <a:t>연동</a:t>
                      </a:r>
                      <a:r>
                        <a:rPr lang="en-US" altLang="ko-KR" sz="1500" dirty="0" smtClean="0">
                          <a:ea typeface="KoPub돋움체 Light" panose="02020603020101020101"/>
                        </a:rPr>
                        <a:t>,</a:t>
                      </a:r>
                      <a:r>
                        <a:rPr lang="ko-KR" altLang="en-US" sz="1500" dirty="0" smtClean="0">
                          <a:ea typeface="KoPub돋움체 Light" panose="02020603020101020101"/>
                        </a:rPr>
                        <a:t>지도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 anchor="ctr"/>
                </a:tc>
                <a:extLst>
                  <a:ext uri="{0D108BD9-81ED-4DB2-BD59-A6C34878D82A}">
                    <a16:rowId xmlns="" xmlns:a16="http://schemas.microsoft.com/office/drawing/2014/main" val="3155219568"/>
                  </a:ext>
                </a:extLst>
              </a:tr>
              <a:tr h="500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a typeface="KoPub돋움체 Light" panose="02020603020101020101"/>
                        </a:rPr>
                        <a:t>5</a:t>
                      </a:r>
                      <a:r>
                        <a:rPr lang="ko-KR" altLang="en-US" sz="2000" dirty="0">
                          <a:ea typeface="KoPub돋움체 Light" panose="02020603020101020101"/>
                        </a:rPr>
                        <a:t>주</a:t>
                      </a:r>
                      <a:endParaRPr lang="en-US" altLang="ko-KR" sz="2000" dirty="0">
                        <a:ea typeface="KoPub돋움체 Light" panose="02020603020101020101"/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ea typeface="KoPub돋움체 Light" panose="02020603020101020101"/>
                        </a:rPr>
                        <a:t>(6.15~6.21)</a:t>
                      </a:r>
                      <a:endParaRPr lang="ko-KR" altLang="en-US" sz="13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aseline="0" dirty="0" err="1">
                          <a:ea typeface="KoPub돋움체 Light" panose="02020603020101020101"/>
                        </a:rPr>
                        <a:t>텔레그램</a:t>
                      </a:r>
                      <a:r>
                        <a:rPr lang="ko-KR" altLang="en-US" sz="1600" baseline="0" dirty="0">
                          <a:ea typeface="KoPub돋움체 Light" panose="02020603020101020101"/>
                        </a:rPr>
                        <a:t> 봇</a:t>
                      </a:r>
                      <a:r>
                        <a:rPr lang="en-US" altLang="ko-KR" sz="1600" baseline="0" dirty="0">
                          <a:ea typeface="KoPub돋움체 Light" panose="02020603020101020101"/>
                        </a:rPr>
                        <a:t>, </a:t>
                      </a:r>
                      <a:r>
                        <a:rPr lang="ko-KR" altLang="en-US" sz="1600" dirty="0">
                          <a:ea typeface="KoPub돋움체 Light" panose="02020603020101020101"/>
                        </a:rPr>
                        <a:t>배포 파일 제작</a:t>
                      </a:r>
                      <a:endParaRPr lang="en-US" altLang="ko-KR" sz="16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i="1" dirty="0" err="1">
                          <a:ea typeface="KoPub돋움체 Light" panose="02020603020101020101"/>
                        </a:rPr>
                        <a:t>텔레그램</a:t>
                      </a:r>
                      <a:r>
                        <a:rPr lang="ko-KR" altLang="en-US" sz="1500" i="1" dirty="0">
                          <a:ea typeface="KoPub돋움체 Light" panose="02020603020101020101"/>
                        </a:rPr>
                        <a:t> 봇을 이용한</a:t>
                      </a:r>
                      <a:r>
                        <a:rPr lang="ko-KR" altLang="en-US" sz="1500" b="1" i="1" dirty="0">
                          <a:ea typeface="KoPub돋움체 Light" panose="02020603020101020101"/>
                        </a:rPr>
                        <a:t> </a:t>
                      </a:r>
                      <a:r>
                        <a:rPr lang="ko-KR" altLang="en-US" sz="1500" i="1" dirty="0">
                          <a:ea typeface="KoPub돋움체 Light" panose="02020603020101020101"/>
                        </a:rPr>
                        <a:t>도서 추천 기능 구현</a:t>
                      </a:r>
                      <a:endParaRPr lang="en-US" altLang="ko-KR" sz="1500" i="1" dirty="0">
                        <a:ea typeface="KoPub돋움체 Light" panose="02020603020101020101"/>
                      </a:endParaRPr>
                    </a:p>
                    <a:p>
                      <a:pPr latinLnBrk="1"/>
                      <a:r>
                        <a:rPr lang="en-US" altLang="ko-KR" sz="1500" i="1" dirty="0" err="1">
                          <a:ea typeface="KoPub돋움체 Light" panose="02020603020101020101"/>
                        </a:rPr>
                        <a:t>distutils</a:t>
                      </a:r>
                      <a:r>
                        <a:rPr lang="en-US" altLang="ko-KR" sz="1500" i="1" baseline="0" dirty="0">
                          <a:ea typeface="KoPub돋움체 Light" panose="02020603020101020101"/>
                        </a:rPr>
                        <a:t> </a:t>
                      </a:r>
                      <a:r>
                        <a:rPr lang="ko-KR" altLang="en-US" sz="1500" i="1" baseline="0" dirty="0">
                          <a:ea typeface="KoPub돋움체 Light" panose="02020603020101020101"/>
                        </a:rPr>
                        <a:t>모듈 활용한 배포 파일 제작</a:t>
                      </a:r>
                      <a:endParaRPr lang="ko-KR" altLang="en-US" sz="1500" i="1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 anchor="ctr"/>
                </a:tc>
                <a:extLst>
                  <a:ext uri="{0D108BD9-81ED-4DB2-BD59-A6C34878D82A}">
                    <a16:rowId xmlns="" xmlns:a16="http://schemas.microsoft.com/office/drawing/2014/main" val="1083539043"/>
                  </a:ext>
                </a:extLst>
              </a:tr>
              <a:tr h="500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ea typeface="KoPub돋움체 Light" panose="02020603020101020101"/>
                        </a:rPr>
                        <a:t>6</a:t>
                      </a:r>
                      <a:r>
                        <a:rPr lang="ko-KR" altLang="en-US" sz="2000" dirty="0">
                          <a:ea typeface="KoPub돋움체 Light" panose="02020603020101020101"/>
                        </a:rPr>
                        <a:t>주</a:t>
                      </a:r>
                      <a:endParaRPr lang="en-US" altLang="ko-KR" sz="2000" dirty="0">
                        <a:ea typeface="KoPub돋움체 Light" panose="02020603020101020101"/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ea typeface="KoPub돋움체 Light" panose="02020603020101020101"/>
                        </a:rPr>
                        <a:t>(6.22~6.28)</a:t>
                      </a:r>
                      <a:endParaRPr lang="ko-KR" altLang="en-US" sz="13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ea typeface="KoPub돋움체 Light" panose="02020603020101020101"/>
                        </a:rPr>
                        <a:t>최종구현 발표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ea typeface="KoPub돋움체 Light" panose="02020603020101020101"/>
                        </a:rPr>
                        <a:t>6/23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>
                          <a:ea typeface="KoPub돋움체 Light" panose="02020603020101020101"/>
                        </a:rPr>
                        <a:t>Youtube</a:t>
                      </a:r>
                      <a:r>
                        <a:rPr lang="en-US" altLang="ko-KR" sz="1500" baseline="0" dirty="0">
                          <a:ea typeface="KoPub돋움체 Light" panose="02020603020101020101"/>
                        </a:rPr>
                        <a:t> </a:t>
                      </a:r>
                      <a:r>
                        <a:rPr lang="ko-KR" altLang="en-US" sz="1500" baseline="0" dirty="0">
                          <a:ea typeface="KoPub돋움체 Light" panose="02020603020101020101"/>
                        </a:rPr>
                        <a:t>활용</a:t>
                      </a:r>
                      <a:r>
                        <a:rPr lang="en-US" altLang="ko-KR" sz="1500" baseline="0" dirty="0">
                          <a:ea typeface="KoPub돋움체 Light" panose="02020603020101020101"/>
                        </a:rPr>
                        <a:t> </a:t>
                      </a:r>
                      <a:r>
                        <a:rPr lang="ko-KR" altLang="en-US" sz="1500" baseline="0" dirty="0">
                          <a:ea typeface="KoPub돋움체 Light" panose="02020603020101020101"/>
                        </a:rPr>
                        <a:t>최종 시연 발표</a:t>
                      </a:r>
                      <a:endParaRPr lang="ko-KR" altLang="en-US" sz="15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08서울남산체 M" panose="02020603020101020101" pitchFamily="18" charset="-127"/>
                        <a:ea typeface="KoPub돋움체 Light" panose="02020603020101020101"/>
                      </a:endParaRPr>
                    </a:p>
                  </a:txBody>
                  <a:tcPr marL="108000" marR="108000" marT="108000" marB="108000" anchor="ctr"/>
                </a:tc>
                <a:extLst>
                  <a:ext uri="{0D108BD9-81ED-4DB2-BD59-A6C34878D82A}">
                    <a16:rowId xmlns="" xmlns:a16="http://schemas.microsoft.com/office/drawing/2014/main" val="74666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21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CA7BD838-D4FB-4EA7-B68C-FA7B6D147BA2}"/>
              </a:ext>
            </a:extLst>
          </p:cNvPr>
          <p:cNvGrpSpPr/>
          <p:nvPr/>
        </p:nvGrpSpPr>
        <p:grpSpPr>
          <a:xfrm>
            <a:off x="159192" y="182880"/>
            <a:ext cx="1852488" cy="854227"/>
            <a:chOff x="640080" y="-971550"/>
            <a:chExt cx="1660746" cy="765810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D7B7EE40-BAD9-4569-9BF6-F6E9ACA78A3C}"/>
                </a:ext>
              </a:extLst>
            </p:cNvPr>
            <p:cNvSpPr txBox="1"/>
            <p:nvPr/>
          </p:nvSpPr>
          <p:spPr>
            <a:xfrm>
              <a:off x="682196" y="-798295"/>
              <a:ext cx="1576513" cy="413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err="1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Git</a:t>
              </a:r>
              <a:r>
                <a:rPr lang="en-US" altLang="ko-KR" sz="2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ko-KR" altLang="en-US" sz="2400" dirty="0" smtClean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현황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AB4C8245-D0E4-4D79-B3E9-2FB89CE6FE84}"/>
                </a:ext>
              </a:extLst>
            </p:cNvPr>
            <p:cNvSpPr/>
            <p:nvPr/>
          </p:nvSpPr>
          <p:spPr>
            <a:xfrm>
              <a:off x="640080" y="-971550"/>
              <a:ext cx="1660746" cy="7658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97" y="1230365"/>
            <a:ext cx="6146429" cy="37988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726" y="1230365"/>
            <a:ext cx="5343268" cy="402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C8FCD74-879C-42EB-8E54-8521F532144E}"/>
              </a:ext>
            </a:extLst>
          </p:cNvPr>
          <p:cNvSpPr txBox="1"/>
          <p:nvPr/>
        </p:nvSpPr>
        <p:spPr>
          <a:xfrm>
            <a:off x="4625886" y="2693849"/>
            <a:ext cx="2940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Thank you </a:t>
            </a:r>
            <a:endParaRPr lang="ko-KR" altLang="en-US" sz="4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50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267</Words>
  <Application>Microsoft Office PowerPoint</Application>
  <PresentationFormat>와이드스크린</PresentationFormat>
  <Paragraphs>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08서울남산체 L</vt:lpstr>
      <vt:lpstr>08서울남산체 M</vt:lpstr>
      <vt:lpstr>210 옴니고딕 030</vt:lpstr>
      <vt:lpstr>KoPub돋움체 Bold</vt:lpstr>
      <vt:lpstr>KoPub돋움체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2020-1 스크립트 언어 기획 발표</dc:title>
  <dc:creator>윤 혜림</dc:creator>
  <cp:lastModifiedBy>홍 승혜</cp:lastModifiedBy>
  <cp:revision>27</cp:revision>
  <dcterms:created xsi:type="dcterms:W3CDTF">2020-05-21T06:05:38Z</dcterms:created>
  <dcterms:modified xsi:type="dcterms:W3CDTF">2020-06-09T13:51:03Z</dcterms:modified>
</cp:coreProperties>
</file>