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430" r:id="rId2"/>
    <p:sldId id="410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29" r:id="rId22"/>
    <p:sldId id="28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64"/>
    <p:restoredTop sz="92500"/>
  </p:normalViewPr>
  <p:slideViewPr>
    <p:cSldViewPr>
      <p:cViewPr varScale="1">
        <p:scale>
          <a:sx n="65" d="100"/>
          <a:sy n="65" d="100"/>
        </p:scale>
        <p:origin x="11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11T04:46:17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7308 6732 402 0,'0'-3'26'0,"3"1"43"16,0-1-7-16,1 3 1 15,-4 0-14-15,0 0-27 0,0 0-8 16,0 0-5-1,0 0-9-15,0 0-1 16,0 5 1-16,0 6 19 0,0 1-2 16,-7-1-4-16,-6 3 7 15,3-3-7-15,-6-3-3 16,7-4-2-16,3-1-3 16,1-3 2-16,5 0 4 15,0 0 6-15,0 0 4 16,0 0 9-16,0 0 3 15,14-10-7-15,-2-4 3 16,8-2-29-16,3 5-1 16,-5 2-1-16,0 8 1 0,-6 1-1 15,-2 0-3-15,-1 4 2 16,-1 10-1-16,-2 3 4 16,-6 5-2-16,0 1-2 15,0 4 4-15,-16 2 4 16,-1 2 0-16,-4-4-4 15,-3-5 1-15,8-5 0 16,3-5 1-16,6 1-2 16,0-4 0-16,4-5 2 15,3-3-2-15,0-1 0 16,0 0 0-16,0 0 0 16,0 0-8-16,6 0 8 15,7 0 2-15,11-3 3 16,3-4 0-16,4 2-5 0,-1 1 2 15,-5 1 0 1,0-2-1-16,-5 5-1 0,-3 0-1 16,-1-3-11-1,-7 3-21-15,-2 0-25 0,1 0-24 16,1-6-51-16,-4 0-81 16</inkml:trace>
  <inkml:trace contextRef="#ctx0" brushRef="#br0" timeOffset="290.8756">7746 6869 811 0,'0'0'6'15,"0"0"27"-15,0 0 44 16,0 0-25-16,0 0-52 15,0 0-3-15,-22-11-24 16,37 11 27-16,4-3 9 16,8 1-5-16,3-2 0 15,-5-6 1-15,-1 3-5 16,-3 2-5-16,-7-1-8 16,2-2-9-16,-6 3-20 15,-4 0-47-15,-3-1-94 0,0 0-183 16</inkml:trace>
  <inkml:trace contextRef="#ctx0" brushRef="#br0" timeOffset="642.9204">8179 6676 830 0,'0'0'50'0,"0"0"15"15,0 0-22-15,0 0-39 16,0 0-4-16,0 0-2 16,-27 48 2-16,17-20 0 15,10-3-4-15,0 0-3 16,16-6 0-16,14-4 3 0,2-5 4 16,8-7 1-16,-2-3 0 15,-5 0 2-15,-5-5 0 16,-7-10 0-16,-6-1 4 15,-11-4 1-15,-4-4 0 16,0-3 4-16,-4-2-5 16,-15 3-2-16,-6 4-5 15,2 7-6-15,-2 6-20 16,1 9-32-16,0 0-24 16,6 7-77-16,1 8-39 15</inkml:trace>
  <inkml:trace contextRef="#ctx0" brushRef="#br0" timeOffset="1050.3472">7915 7216 576 0,'0'0'30'0,"0"0"51"16,0 0 20-16,0 0-21 16,0 0-33-16,0 0-35 15,-45 3-12-15,45-3 1 16,9 0-1-16,10 0 17 16,8-4-14-16,3-4-3 15,-4 3-34-15,-1 1-60 0,-6 1-86 16,-9 3-2-16,-4 0-161 15</inkml:trace>
  <inkml:trace contextRef="#ctx0" brushRef="#br0" timeOffset="1201.0979">7943 7257 69 0,'0'0'303'16,"0"0"-221"-16,0 0 2 16,0 0 8-16,0 0-34 15,0 0-30-15,-25 11-27 16,32-11 7-16,11 0 0 15,15 0 11-15,10 0-19 16,8-5-93-16,-2-9-164 16</inkml:trace>
  <inkml:trace contextRef="#ctx0" brushRef="#br0" timeOffset="1691.7462">8401 7173 526 0,'0'0'207'0,"0"0"-189"15,0 0 92-15,0 0-24 16,0 0-32-16,0 0-35 16,-6-70-10-16,16 59-7 15,7 1-2-15,2 0 2 16,-2 5-2-16,-1 0 0 15,-4 4-2-15,-6 1 2 0,1 0-2 16,1 3 0 0,1 15 0-16,-6 3 1 15,0 8-4-15,-3 2 5 0,0 1 0 16,0 0 0-16,-6-6 2 16,-6-4-2-16,-6-2 2 15,-1-2-5-15,2-3 4 16,4-4-1-16,7-5 2 15,0-2 0-15,6-4-2 16,0 1 0-16,0-1 0 16,0 0-5-16,3 0-4 0,13 0 9 15,7-8 4-15,3-1-1 16,6 0-3-16,-2 0 2 16,1-1-1-16,-1 7-1 15,0-4-4-15,-5 4-18 16,-7 2-45-16,0 1-74 15,-8 0-82-15,-10 0-125 16</inkml:trace>
  <inkml:trace contextRef="#ctx0" brushRef="#br0" timeOffset="2109.299">8310 7517 134 0,'0'0'424'16,"0"0"-409"-16,0 0 55 16,0 0 27-16,0 0-37 15,0 0-52-15,15 7-3 16,30-11 9-16,10-9-4 16,9 1-3-16,2-2-7 15,-8-1 0-15,-7 2-18 16,-11 4-43-16,-10 4-46 15,-17 3-39-15,-13 2 4 16,0 0-2-16,-30 10 75 16,-10 7 40-16,-5 0-98 15,-1 1 127-15,2-2 100 16,1-2 35-16,7 5-8 16,4-2-29-16,4-3-30 0,14-1-14 15,8-3-24-15,6-4-6 16,0-1-23-16,9-3 18 15,24-2 33-15,13 0-14 16,8-1-21-16,7-10-9 16,2-3-2-16,-5 1-6 15,-3 0-100-15,-9-2-170 16</inkml:trace>
  <inkml:trace contextRef="#ctx0" brushRef="#br0" timeOffset="15932.3897">8528 7424 116 0,'0'0'58'16,"0"0"-23"-16,0 0-20 15,0 0-8-15,0 0-2 16,0 0-2-16,0 0 5 0,728 134-8 15,-663-117-61 1</inkml:trace>
  <inkml:trace contextRef="#ctx0" brushRef="#br0" timeOffset="16507.5294">10020 7961 291 0,'0'0'75'0,"0"0"11"16,0 0-6-16,0 0 16 15,0 0-8-15,0 0-8 16,19-108-20-16,-16 95-6 16,-3 6-14-16,0 4-23 15,0 2-11-15,0 1-1 16,0 0-5-16,0 0-2 15,0 0-3-15,0 15 0 0,0 5 5 16,-6 1 0-16,0-3 0 16,3-1 1-16,-1-4-1 15,4-6 0-15,0-2 0 16,0-5-1-16,0 0 1 16,19-2 14-16,21-19 17 15,14-6-14-15,7-8-7 16,2 2-2-16,-11-1-6 15,-6 2 1-15,-7 6-1 16,-5 6-2-16,-7 4-3 0,-12 6-9 16,-5 6-11-1,-9 4-15-15,3 0-44 16,-4 0-58-16,0 19-12 16,-7 9-83-16</inkml:trace>
  <inkml:trace contextRef="#ctx0" brushRef="#br0" timeOffset="17126.6548">8399 10074 343 0,'0'0'98'0,"0"0"-86"16,0 0-7-16,0 0 4 15,0 0 2-15,0 0 8 16,108-43-4-16,-93 43 7 15,-5 0-14-15,-4 0-1 16,-3 0 5-16,-2 2 13 16,-1 10-13-16,0 7 13 15,0 3 50-15,-8 1-18 16,-1 0-19-16,-3-6-10 16,6-7-10-16,6-4-9 15,0-3 1-15,0-3 4 16,12 0 3-16,21-4 11 15,22-16 11-15,12-11-16 0,12-3-12 16,-7-2-8-16,-12 7-3 16,-10 5 0-16,-20 12-24 15,-18 7-34-15,-12 5-37 16,-23 10-245-16,-26 16 83 16</inkml:trace>
  <inkml:trace contextRef="#ctx0" brushRef="#br0" timeOffset="17651.8861">6550 11826 521 0,'0'0'145'0,"0"0"-119"16,0 0-26-16,0 0-5 15,0 0 0-15,0 0 5 16,0 0 2-16,0 63-2 16,4-47-4-16,7-2 4 15,-5 0 0-15,3-8 0 16,1-3 0-16,6-3 27 15,19-12 37-15,17-25 9 16,14-13-29-16,8-8-18 16,-5 3-5-16,-11 6-16 0,-16 10-5 15,-16 12-10-15,-6 7-15 16,-8 7 2-16,-11 9-39 16,-1 1-44-16,0-3-49 15,-1-3-373-15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18T03:45:27.3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12940 4713 619 0,'-12'-11'3'0,"3"2"20"16,3 4-2-16,3 2 11 15,1 0-5-15,2 0-11 16,0 3-8-16,0 0-1 0,0 0-4 16,0 0 0-1,0 0-3-15,0 0-1 0,0 0 1 16,0 0-1-16,0 4 0 15,0 13 1-15,0 7 20 16,-1 6 8-16,1 3-12 16,-3-6 16-16,3 3-14 15,0-9-12-15,0-4-3 16,0-7 1-16,0-4 1 16,0-5 0-16,0-1 1 15,12 0 21-15,15-21 16 16,15-16-2-16,13-15-28 0,6-10-6 15,8-3-4 1,-4 2 0-16,0 0-1 0,-3 8 0 16,-12 8-2-16,-6 8 2 15,-11 12-2-15,-11 9-4 16,-7 10-6-16,-4 4-17 16,-4 4-26-16,-1 0-38 15,0 1-37-15,-3 16-46 16,-3 6-91-16,-6 7-28 15</inkml:trace>
  <inkml:trace contextRef="#ctx0" brushRef="#br0" timeOffset="419.8886">13205 4824 574 0,'0'0'46'0,"0"0"33"16,0 0-4-16,0 0-25 16,0 0-32-16,0 0-18 15,-9-10-16-15,8 23-6 16,-2 5 20-16,0 2 2 16,0-3 0-16,1-1 2 15,0-6-2-15,2-5 0 16,0-2 0-16,0-3 0 15,0 0 4-15,0 0 21 16,2 0 29-16,13-21-2 16,11-11-29-16,13-18-17 0,7-11-3 15,3-3 3-15,4-4-5 16,3 3 3-16,-4 6-4 16,-7 6 3-16,-8 15-3 15,-14 7 0-15,-7 13 0 16,-13 8-7-16,1 6-2 15,-4 4-7-15,0 0-26 16,0 0-66-16,0 4-67 16,-7 13 72-16,-9 6-77 15</inkml:trace>
  <inkml:trace contextRef="#ctx0" brushRef="#br0" timeOffset="810.3093">13359 4780 531 0,'0'0'105'15,"0"0"-46"-15,0 0-50 16,0 0-9-16,0 0-10 16,0 0 7-16,0 41 3 15,0-31-2-15,0-3-1 16,0-1-6-16,0-5 8 15,6-1 1-15,1 0 8 0,5 0 10 16,7-7 9-16,4-10-5 16,7-12-10-16,6-8-7 15,2-5 2-15,5-8 0 16,4-2 3-16,4-6-3 16,7 0 3-16,3-1-7 15,0 4 3-15,-7 9-5 16,-14 10-1-16,-10 9-1 15,-9 10 1-15,-12 9 2 16,-6 5-2-16,-3 3-10 16,0 0-71-16,0 5-153 15,0 10 68-15,-6 3-28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18T03:46:38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17321 5675 119 0,'0'-5'35'0,"6"1"23"15,-5 1-25-15,1 0-21 16,-2 3-9-16,0-1-1 15,0 1-2-15,0 0-4 16,-3 0-153-16</inkml:trace>
  <inkml:trace contextRef="#ctx0" brushRef="#br0" timeOffset="493.9209">17321 5675 166 0,'-56'7'57'0,"56"-7"-4"0,0 0 36 16,0 0 5-16,0 0-27 15,0 0-39-15,0-8 8 16,0 8-5-16,0 0-25 16,0 0-6-16,0 0-11 15,0 8-2-15,0 6 13 16,0 3 2-16,-1-1-1 16,-1 0 0-16,2-6 0 15,0 3 0-15,0-7-1 0,0-3 0 16,0-3 0-16,5 0 1 15,16-9 32-15,12-14 58 16,13-12-38 0,8-7-32-16,7-5 6 0,9 0-19 15,-5 1 8-15,-2 2-10 16,-13 10-6-16,-15 8-1 16,-12 8-10-16,-13 11-3 15,-6 3-6-15,-2 1-20 16,-1 3-37-16,-1 0-60 15,0 0-95-15,0 12 91 16</inkml:trace>
  <inkml:trace contextRef="#ctx0" brushRef="#br0" timeOffset="943.7529">17382 5768 502 0,'0'0'15'15,"0"0"-5"-15,0 0-9 16,0 0-1-16,0 0-1 16,0 0 0-16,-39 51 0 15,34-40 0-15,2 0-2 16,-1-3 2-16,1-5 1 0,3 1 0 15,0-4 0-15,0 0 12 16,0 0 46-16,9-11 36 16,12-12-29-16,9-11-42 15,16-5-13-15,5-3-1 16,8-2 7-16,5 1-5 16,-2-1 7-16,-4 5-16 15,-8 5 3-15,-12 7-5 16,-8 7 1-16,-10 6-1 15,-7 5 0-15,-5 4-1 16,-2 2-4-16,-3 2-28 16,0 1-46-16,3 0-20 0,3 0 33 15,2 0 27 1,-2 7-18-16,1 0-20 0,-4 0 4 16,0 3-36-1,-3-1-63-15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18T03:47:12.6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14031 4488 172 0,'0'0'69'16,"0"0"48"-16,0 0-66 15,0 0-32-15,0 0-11 16,0 0-8-16,0 0 4 15,13-81-2-15,-13 81-2 0,-10 0-59 16,-9 0-204 0</inkml:trace>
  <inkml:trace contextRef="#ctx0" brushRef="#br0" timeOffset="401.4563">13832 4346 261 0,'0'0'103'0,"0"0"8"0,0 0-17 16,0 0 13-16,0 0-23 15,0 0-17-15,0 0-27 16,-3-16-28-16,3 16-12 15,0 0 0-15,0 0-10 16,0 0 4-16,0 16 6 16,0 4 1-16,0 3 22 15,0 5-10-15,0 1-3 16,-3 0 6-16,0-4-5 16,0-1 0-16,3-3-7 15,0-4-1-15,0-5 0 16,0-2-2-16,0-5 2 0,0-2 0 15,0-2 0-15,0-1 0 16,0 0-3-16,0 0-12 16,0 0-47-16,0 0-44 15,0 0-96-15,3-3-162 16</inkml:trace>
  <inkml:trace contextRef="#ctx0" brushRef="#br0" timeOffset="732.15">14126 4484 5 0,'0'0'547'16,"0"0"-490"-16,0 0 36 15,0 0-11-15,0 0-31 0,0 0-27 16,-21-17-24-16,21 17-8 15,0 0 3-15,10 0 5 16,6 0 1-16,7 0 5 16,7 0 1-16,1 0 0 15,3 0 0-15,1-1-3 16,-9-4-4-16,-3-3 1 16,-5 1 0-16,3 0-1 15,-5 0-1-15,7 0-5 16,-7 2-4-16,-1-1-38 15,0 1-43-15,-6 1-102 0,0-7-320 16</inkml:trace>
  <inkml:trace contextRef="#ctx0" brushRef="#br0" timeOffset="1316.1811">14745 4373 666 0,'0'0'25'0,"0"0"46"0,0 0-14 16,0 0 1 0,0 0-33-16,0 0-25 0,49-51-5 15,-13 50 3-15,-2 1-1 16,-6 0 3-16,-11 1-2 15,-5 9-14-15,-9 4 1 16,-3 1-21-16,0 2 14 16,0 2 21-16,-16-2 1 15,-3-2 3-15,-3-1 5 16,2-4 1-16,0-2-2 16,1-3-2-16,9-1-3 15,3-3 5-15,4-1-5 16,3 0-1-16,0 0 0 0,0 0 7 15,0 0-8-15,0 0-5 16,7 0 4-16,8 0-2 16,5 0 2-16,-1 0 1 15,-3 0-4-15,1 0 1 16,-8 4 2-16,1 7 1 16,0 3 2-16,0 0 4 15,-7 3-2-15,0-2 2 16,-3-1-3-16,0-4 8 15,0 2-1-15,-13-2 3 16,-13-2 13-16,-13 1-10 16,-7-5-8-16,1-4 0 15,3 0-4-15,2 0-3 16,6 0-1-16,0 0-19 16,8 0-24-16,11-2-15 15,15-8-39-15,2-4-122 0</inkml:trace>
  <inkml:trace contextRef="#ctx0" brushRef="#br0" timeOffset="1567.5976">15177 4487 609 0,'0'0'56'16,"0"0"-1"0,0 0 2-16,0 0-32 0,0 0-18 15,0 0-7-15,113-12-2 16,-80 12-13-16,0 0-51 16,-1 0-24-16,-6 0-45 15,-3 0-56-15</inkml:trace>
  <inkml:trace contextRef="#ctx0" brushRef="#br0" timeOffset="1733.2488">15290 4550 552 0,'0'0'55'0,"0"0"49"16,0 0-18-16,0 0-28 15,0 0-24-15,0 0-34 16,-10 0-51-16,40 0-83 15,10 0 29-15,11-4-125 16</inkml:trace>
  <inkml:trace contextRef="#ctx0" brushRef="#br0" timeOffset="1967.2154">15749 4475 714 0,'0'0'33'15,"0"0"62"-15,0 0-22 0,0 0-50 16,0 0-23-16,0 0-1 16,49-21 1-16,-15 21 0 15,6 0-28-15,-1 0-27 16,-2 0-63-16,1 0-66 15,-7 0-157-15</inkml:trace>
  <inkml:trace contextRef="#ctx0" brushRef="#br0" timeOffset="2531.8365">16119 4473 556 0,'0'0'8'0,"0"0"28"16,0 0 31-16,0 0-12 16,0 0-10-16,0 0-10 15,-126 0-7-15,126 0 0 16,0 0-23-16,0 0 6 16,7-5-11-16,11-2 0 15,12-3 0-15,5 0 2 16,5 0-2-16,-9 4 0 15,-5 2 0-15,-7 4 0 0,-4 0-3 16,-9 0-2 0,1 1 2-16,-1 9 3 0,-1 1-5 15,-1 5 3-15,-4-2 0 16,0 2 1-16,0 2 1 16,-4-1 0-16,-7 2 3 15,-2 0-3-15,-5-2 5 16,-1-3 2-16,0 0-3 15,2-4 0-15,5-2 3 16,6-1-6-16,-2-4-1 16,6 0-1-16,2-1-1 15,0-2-1-15,0 2-5 0,0-2-1 16,19 0 9-16,7 0 7 16,13 0 18-16,8-7-3 15,5-3-14-15,2 2-5 16,-9 2 0-16,-3 2-3 15,-9 1 0-15,-10 3-9 16,-13 0-15-16,-8 0-11 16,-2 0-19-16,0 0-14 15,0 0-68-15,-12 0-40 16,-14 2 4-16</inkml:trace>
  <inkml:trace contextRef="#ctx0" brushRef="#br0" timeOffset="2862.9483">15996 4797 224 0,'0'0'211'16,"0"0"-126"-16,0 0 9 15,0 0-4-15,0 0-16 16,0 0-28-16,-43 0-40 15,43 0-6-15,7 0-6 16,19 2 0-16,16-1 6 16,13-1 34-16,16 0-16 0,2 0-12 15,-1 0-3 1,1 0 0-16,-4-1-3 16,-11-2-2-16,-9 0-8 15,-13 1-17-15,-15 2-13 0,-8-2-19 16,-13 2-19-16,0 0 34 15,-25 0-43-15,-17 0-74 16,-10 0-52-16</inkml:trace>
  <inkml:trace contextRef="#ctx0" brushRef="#br0" timeOffset="3054.4362">16113 4881 169 0,'0'0'73'0,"0"0"47"15,0 0-36-15,0 0-26 16,0 0-13-16,0 0-23 15,-85 42-4-15,102-37-8 0,21-3 49 16,14 0 12 0,15-2-29-16,13 0-26 0,8-2-12 15,5-11 0 1,2-1 0-16,2 0-4 0,-7 0-36 16,-14 2-100-16,-22 2-13 15</inkml:trace>
  <inkml:trace contextRef="#ctx0" brushRef="#br0" timeOffset="22019.3329">19974 4428 672 0,'0'0'16'16,"0"0"12"-16,0 0 7 15,0 0 18-15,0 0-13 16,0 0-19-16,0 0-21 15,0-11 0-15,0 11 0 16,0 0-5-16,0 0-2 16,0 0-2-16,0 8-1 15,0 8 10-15,0 4-1 16,3 7 2-16,-2 5-1 16,-1 5 2-16,0 2 1 0,0 7 2 15,0-2-2 1,0-1 2-16,0-4-5 0,0-5 3 15,0-5-2-15,0-3-1 16,0-6 0-16,1-3 4 16,8-7-4-16,4-1 0 15,5-5 0-15,6-4 8 16,4 0 9-16,5 0 1 16,1 0-6-16,-1-4-10 15,1-1 0-15,-1-3 0 16,2 2-2-16,-6-2 3 0,-5 2 0 15,-8 3-3 1,-10 0-12-16,-4 1-15 0,-2 2-40 16,0 0-51-16,0-5-87 15,0-1-293-15</inkml:trace>
  <inkml:trace contextRef="#ctx0" brushRef="#br0" timeOffset="22295.6656">20689 4627 870 0,'0'0'17'0,"0"0"7"0,0 0 24 16,0 0-2-16,0 0-46 15,0 0-8-15,4-35-19 16,21 35 27-16,7-2 3 16,-1 2-3-16,-4 0-8 15,-5 0-18-15,-4 0-45 16,-2-3-43-16,4 0-34 16,-2-8-88-16</inkml:trace>
  <inkml:trace contextRef="#ctx0" brushRef="#br0" timeOffset="22561.9543">20949 4456 710 0,'0'0'149'16,"0"0"-119"-16,0 0 32 15,0 0 1-15,0 0-18 16,0 0-33-16,5-48-6 15,32 38-5-15,15 0-1 16,5-3 0-16,-4 5-1 16,-3 1 1-16,-10 2-9 15,-8 0-12-15,-5 2-9 16,-10 2-29-16,-9 1-36 16,-7 0-74-16,-1 0-108 0,-16 3 53 15</inkml:trace>
  <inkml:trace contextRef="#ctx0" brushRef="#br0" timeOffset="22822.3043">21170 4381 493 0,'0'0'117'15,"0"0"3"-15,0 0-12 16,0 0-32-16,0 0-34 16,0 0-29-16,0-4-11 15,0 4-2-15,0 1-6 16,0 12-9-16,0 10 13 15,0 5 2-15,0 5 4 16,0 1 6-16,0 0-9 0,0 3 2 16,0 1 0-16,0 1-2 15,0-1-1-15,0-4-1 16,5-6-12-16,2-3-31 16,7-5-35-16,1-5-48 15,5-8-59 1,6-7-47-16</inkml:trace>
  <inkml:trace contextRef="#ctx0" brushRef="#br0" timeOffset="23694.0551">21467 4599 504 0,'0'0'72'0,"0"0"50"16,0 0-11-16,0 0-29 16,0 0-11-16,0 0-36 15,3-58-35-15,-3 62-23 0,0 16-27 16,0 8 45-16,0 4 5 15,0 2 0-15,1-2-5 16,9-7-3-16,4-7-2 16,0-6-17-16,1-7 9 15,-2-5 8-15,-2 0 10 16,0-2 5-16,-1-15 14 16,0-7 3-16,-1-5 2 15,-2-1 7-15,1-1-6 16,-4 6-9-16,0 4-1 15,0 8 2-15,-4 7-2 16,0 3 0-16,0 3-2 16,0 0-13-16,0 0-8 0,0 6-15 15,0 22-13 1,0 15 24-16,0 18 11 0,0 17 1 16,-4 11 6-16,-6 3-6 15,3-2 1-15,1-6 2 16,3-11-2-16,3-13 0 15,0-11-1-15,0-6 0 16,-3-7 0-16,-1-2-5 16,-5-5-4-16,-5-4-21 15,-7-1 10-15,-4-7 8 16,-3-7 12-16,-9-1 4 16,-3-8 3-16,-4-1-3 0,0 0-3 15,7-8 5 1,10-11 8-16,6-4 2 15,8-5-1-15,10-9-5 0,3-6-10 16,18-8-7-16,24-8-10 16,21-5-12-16,13-4 8 15,5 1 3-15,-2 1 6 16,-4 2 8-16,-11 2 4 16,-6 3 3-16,-11 1-2 15,-7 3 2-15,-16 6-2 16,-8 7 5-16,-8 7 11 15,-8 11 6-15,0 2-2 0,0 5 2 16,0 4-11-16,0 7-5 16,-3 1 5-16,1 5-12 15,-1 0-4-15,-6 5-41 16,-7 17 13-16,-2 12 32 16,1 5-2-16,3 7 1 15,3 6-2 1,2 2-3-16,0 6 4 0,2 1 1 15,-1 1 1-15,2-1 1 16,2-5-1-16,4-7 1 16,0-6-1-16,0-11 0 15,0-8 0-15,3-7 0 16,3-5-1-16,-3-3-5 0,0-5-18 16,-3-1-47-16,0-3-101 15,0-5-98-15</inkml:trace>
  <inkml:trace contextRef="#ctx0" brushRef="#br0" timeOffset="24253.3871">21866 4705 827 0,'0'0'3'16,"0"0"25"-16,0 0 42 15,0 0-25-15,0 0-20 16,0 0-14-16,110-135-11 16,-86 135-3-16,-7 0-2 0,-4 10-25 15,-7 14-14-15,-6 5 4 16,0 6-6-16,-8 0 23 16,-14-3 16-16,-2-4 7 15,-3-3 1-15,3-6 0 16,5-5 1-16,7-7 0 15,7-4-4-15,4-3 4 16,1 0-4-16,0 0-3 16,2 0-6-16,22-1 8 15,15-12 3-15,15-2 13 0,9-5-7 16,-2-3 3 0,-3-4-1-16,-7 2-2 15,-11 0 2-15,-9 2 10 16,-14 4 0-16,-6 0 3 15,-8 1-5-15,-3 2-7 16,0 5 5-16,-3 2 0 0,-10 5-3 16,-1 4-11-16,-7 0-6 15,-3 7-6-15,-2 13 5 16,4 7 1-16,4 5-8 16,12-2-9-16,6 3-4 15,0-7 13-15,0-5-11 16,12-2-12-16,9-4 33 15,3-3 3-15,4-4 1 16,6-2-5-16,4-6-49 0,5 0-68 16,2-5-169-16</inkml:trace>
  <inkml:trace contextRef="#ctx0" brushRef="#br0" timeOffset="25418.273">22847 4518 638 0,'0'0'34'0,"0"0"43"16,0 0 16-16,0 0-39 16,0 0-20-16,0 0-28 0,-60-40-6 15,26 54-34-15,-11 11 22 16,-4 4 8-16,8 5-8 15,10 3-2-15,7-2 2 16,11-2-3-16,7-5-9 16,6-9-16-16,0-2-9 15,9-11-11-15,18-6 60 16,10 0 19-16,8-13 2 16,5-14-12-16,-3-10-2 15,-4-6 2-15,-6-3-2 16,-7-1 10-16,-5-3 13 15,-5-5-4-15,-5 1 3 16,-6-1-3-16,-9 4-3 16,0 7-14-16,0 8-3 15,-11 12 5-15,3 8-6 0,2 9 5 16,3 7 3-16,-2 0-13 16,-3 20-60-16,-5 15 27 15,-1 13 30-15,2 10 1 16,1 2 0-16,3 3 2 15,2-5-1-15,5-4 0 16,1-4-6-16,3-4-11 16,15-6 4-16,6-10 3 15,4-12 10-15,3-10 1 16,8-8 1-16,6-1 11 16,1-20-1-16,-1-7-3 0,-5-8-3 15,-8-3 2-15,-7 2 4 16,-6 0 5-1,-8 7 3-15,-8 4-5 16,-3 10-6-16,0 7 4 0,-2 5-9 16,-13 4-3-16,-6 5-31 15,-1 17-2-15,1 8 2 16,9 2-23-16,5 1 14 16,7-2-9-16,0-6 2 15,10-6 35-15,9-11-2 16,8-8 12-16,6 0 2 15,7-14 35-15,1-13-5 16,3-7-6-16,-5-4 0 0,-3-2-5 16,-4-5 12-16,-6-2-3 15,-5-4 9-15,-9-1-18 16,-9-2-5-16,-3 4 5 16,0 9-9-16,-13 7-7 15,-1 9 2-15,5 13-2 16,3 8 4-16,3 4-7 15,-4 9-26-15,0 25-61 16,-3 10 85-16,1 11-1 16,3 5 2-16,3 3-3 15,3-5 3-15,0 1 1 16,0-6 0-16,8-3-4 0,7-6 4 16,4-9-1-16,3-12 0 15,3-6 1-15,7-9 2 16,2-8 8-16,2 0 12 15,-1-12-8-15,-2-16-4 16,-6-3 2-16,-2 2 11 16,-6-4 3-16,-1 2-11 15,-7 3-1-15,-3 5 4 16,-6 8-5-16,-2 5-6 16,0 6 7-16,-9 3-14 15,-7 1-5-15,-7 8-31 16,0 14 13-16,3 8-13 15,4 5 5-15,8-4-9 16,8 2 20-16,0-1 5 16,5-3-4-16,14-7-8 0,4-5 21 15,8-9 3-15,6-1-5 16,6-7-40-16,0 0-92 16</inkml:trace>
  <inkml:trace contextRef="#ctx0" brushRef="#br0" timeOffset="26249.1291">23876 4173 650 0,'0'0'16'16,"0"0"51"-16,0 0 21 15,0 0-9-15,0 0-18 16,0 0-44-16,-2-43-17 0,2 56-21 16,0 15 11-16,2 13 10 15,3 9 2-15,-3 6-2 16,2 0 1-16,3 1-1 15,0-4 1-15,7-3 0 16,5-7-1-16,3-4 1 16,6-7-1-16,1-9 0 15,2-8-3-15,4-8 3 16,-5-7 2-16,-2 0 3 16,-5-15 1-16,-6-9 0 15,-5-7 1-15,-1-3-4 16,-7-2 2-16,-3-3-3 15,-1 9-2-15,0 7 2 16,0 7-2-16,0 8 0 0,-5 7-3 16,-10 1-6-16,-5 7-45 15,-7 16 25-15,4 7 8 16,6-2-17-16,10 3-17 16,7-2-8-16,0-7 28 15,21-4 13-15,8-7 22 16,10-6 0-16,5-5 17 15,2 0-8-15,-9-5-9 16,-7-9-8-16,-9-7-64 16,-14-3-221-16</inkml:trace>
  <inkml:trace contextRef="#ctx0" brushRef="#br0" timeOffset="26452.5853">23803 4429 441 0,'0'0'295'0,"0"0"-274"16,0 0 49-16,0 0-39 16,0 0-31-16,0 0-5 15,180-24 3-15,-119 24-47 0,-11 0-224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18T05:05:14.3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19523 6123 813 0,'2'-17'15'0,"-1"1"15"15,5 1 2-15,-1-1 55 16,0 3-33-16,-2 9-27 16,-2-2-7-16,1 6 1 15,-2-2-12-15,0 1 41 16,0 1-40-16,0 0-10 16,0 3-10-16,0 17 3 15,-8 16 7-15,-3 4 5 16,0 10 1-16,2 2-5 15,1-1 0-15,4-2 1 16,1-2-1-16,1-5 0 16,1-3-1-16,1-1 2 0,0-9-1 15,-5-4-1-15,5-5 1 16,-3-6-1-16,3-1-4 16,-1-7-2-16,-1-2-11 15,2-1-8-15,-1-3-6 16,1 0-24-16,-3 0-33 15,1-7-84-15,2-13-421 16</inkml:trace>
  <inkml:trace contextRef="#ctx0" brushRef="#br0" timeOffset="499.8637">19519 6271 421 0,'0'0'281'0,"0"0"-206"15,0 0 35-15,0 0-42 16,0 0-39-16,0 0-12 16,72-150 0-16,-41 138-4 15,0 2-2-15,1 7-5 16,-4 3-1-16,-1 0 0 16,-5 0-5-16,-1 17 0 15,-6 5-4-15,-9 5 3 16,-6 6 0-16,0 1 1 15,-24-2 0-15,-9-2 0 0,-4-5 5 16,-8-5-2-16,3 1-2 16,4-8-1-16,-1-1 0 15,8-5 3-15,7 0-6 16,4-4 6-16,7-2-3 16,9-1 0-16,2 0 0 15,2 0 2-15,0 0-2 16,0 0-9-16,6 0 0 15,10 0-9-15,5 0 13 16,2 0-2-16,2 2 7 16,-1 7 0-16,0 3 0 15,-1 5 3-15,2 0-1 16,0 1-2-16,0-1 2 16,-1 2 1-16,-3-4-6 15,-3 1 2-15,-3-2-32 0,-6-3-31 16,-3 0-40-16,-5-4-62 15,-1-4-37-15,0-3-251 16</inkml:trace>
  <inkml:trace contextRef="#ctx0" brushRef="#br0" timeOffset="1374.6812">19916 6257 566 0,'0'0'107'16,"0"0"-44"-16,0 0 29 0,0 0-28 16,0 0-9-16,0 0-30 15,19-66-12-15,-19 66-5 16,0 0-8-16,0 0-4 16,0 7-7-16,2 11 11 15,-1 6 0-15,-1 2 1 16,0 4 6-16,0 0-2 15,0-1-3-15,0 1-1 16,0-4 1-16,0-1-2 16,-1-4 0-16,-2-3 0 15,0-1 0-15,0-3 0 16,0-3 0-16,0-2 0 16,1-3-2-16,-1-1 2 0,2-1-3 15,-2-2 2-15,2 0 1 16,1-1-2-16,-4 0 2 15,3 1 0-15,0 2 0 16,-2-1-2-16,3 0 1 16,0-3-1-16,0 0 2 15,0 0-3-15,0 0-3 16,0 0 6-16,0 0-4 16,0 0 3-16,0 0-1 15,0 0 4-15,0 0-4 16,0 0 3-16,0 0-2 15,0 0 2-15,0 0-1 0,0 0 0 16,0 0 0 0,0 0 3-16,0 0 2 0,0 0-4 15,0 0 1-15,0 0-2 16,0 0-3-16,0 0 3 16,0 0-4-16,0 0 4 15,0 0-2-15,0 0 0 16,0 0 2-16,0 0 0 15,0 0 0-15,0 0-2 16,0 0 4-16,0 0-3 16,0 0 1-16,0 0 0 15,0 0 0-15,0 0-2 16,0 0 0-16,0 0 2 16,0 0-1-16,0 0 2 15,0 0 1-15,0 0-2 0,0 2-9 16,3 1 8-16,13 0 1 15,5-2 18-15,6 2-12 16,4-1 4-16,2 0-6 16,2 1-3-16,1-3 3 15,0 0-4-15,-3 0 2 16,-6 0-2-16,-11 0 0 16,-5 0-2-16,-8 0-1 15,-3 0 1-15,0 0-2 16,0 0-27-16,0-5-34 15,-11 0-34-15,0 0-134 16</inkml:trace>
  <inkml:trace contextRef="#ctx0" brushRef="#br0" timeOffset="2296.4868">20310 6420 602 0,'0'0'53'0,"0"0"-7"16,0 0 52-16,0 0-10 16,0 0-44-16,0 0-22 15,-11 3-16-15,17-3-3 16,12 0 9-16,7 0 5 15,5 0-1-15,0 0-3 16,-3 0-7-16,-4 0-6 16,-1-1-20-16,2-4-68 15,-2-3-113-15,2-4-231 16</inkml:trace>
  <inkml:trace contextRef="#ctx0" brushRef="#br0" timeOffset="2624.3529">20927 6121 942 0,'0'0'30'0,"0"0"-6"16,0 0 50-16,0 0-26 15,0 0-30-15,0 0-18 16,-30-35-11-16,30 58 4 15,0 8 7-15,0 7 2 16,0 5-1-16,0 2 0 16,0-1 1-16,0-4-1 0,0-3 0 15,0-7-1-15,0-5 1 16,0-5-1-16,0-6 0 16,0-2 0-16,0-8-6 15,0 0-10-15,0-4-9 16,0 0-22-16,0 0-31 15,0 0-64-15,0-18-228 16</inkml:trace>
  <inkml:trace contextRef="#ctx0" brushRef="#br0" timeOffset="3811.5772">20883 6191 609 0,'0'0'29'0,"0"0"54"16,0 0 77-16,0 0-78 15,0 0-17-15,0 0-46 16,108-129-9 0,-67 123-3-16,5 6-7 0,-6 0 6 15,-7 9-6-15,-5 8-1 16,-5 8-1-16,-8 3-5 16,-4 3-8-16,-9 2 10 15,-2-3-8-15,-15 2 9 16,-19-2-1-16,-14-8 4 15,-6-2-1-15,1-7 1 16,2-6 1-16,8 0 0 0,8-3 1 16,10-4 0-1,7 0-1-15,11 0 2 0,5 0 0 16,2 0 2-16,0 0-4 16,0 0-4-16,3 0-11 15,15-1-20-15,4-1 4 16,4 2 22-16,-1 0 8 15,-3 5-6-15,1 6 6 16,-5 4 0-16,7 1 1 16,-1-1 5-16,3 4-3 15,1-5 3-15,-1-1 4 16,0-4-8-16,-6-1 3 16,-5-5 2-16,-4-3-5 15,1 0 2-15,-5 0 1 16,-1 0 9-16,3-8 9 0,-3-6-2 15,2-4-8 1,0-6-5-16,3-1-2 0,-2-1 7 16,-1 2-6-16,0 8-4 15,-7 6 10-15,0 6-2 16,-2 1 2-16,0 3-5 16,0 0-7-16,0 7-16 15,0 10 0-15,0 5 11 16,0 1 3-16,2 2 2 15,8 0 0-15,5-4 0 16,5-6 0-16,5 1-2 16,5-6 0-16,4-5-8 0,-2-5 6 15,0 0 1-15,-6 0-6 16,-9 0 3-16,-6-11 4 16,-2-2 0-16,-3-5 2 15,-6-1-3-15,0-3 2 16,0 1 1-16,-13 3 7 15,-15-2-7-15,-4 5-4 16,-12-1 1-16,0 2-2 16,8 5 2-16,11-1 3 15,13 8 2-15,9-1-2 16,3 2 3-16,0-2-3 16,0 0-25-16,19-2-44 15,14-3 28-15,9-1 20 0,6 0 14 16,4-1 3-1,0-2 4-15,-6-2 11 0,-3 0 0 16,-5 1 2-16,-7-4-2 16,-4 0 2-16,-5 2-8 15,-10 1 2-15,-6 2 0 16,-3 2 5-16,-3-1 13 16,0-2-8-16,0 3-8 15,-7 1 0-15,-2 2 0 16,3 1-4-16,-2 6-2 15,5-4-1-15,2 4-2 16,-2 0-4-16,0 7-7 0,-2 10-1 16,1 8 4-1,2 8 1-15,2 8 6 0,0 8 1 16,0 1 3-16,0 2 1 16,-3-5 1-16,3-3-1 15,0-8 10-15,0-4 2 16,0-5-10-16,0-4-2 15,0-5-2-15,0-4 0 16,5-2 1-16,1-4-3 16,0-4-6-16,3-1-26 15,1-3-32-15,-2 0-11 16,-1 0-156-16</inkml:trace>
  <inkml:trace contextRef="#ctx0" brushRef="#br0" timeOffset="4702.0621">21464 6437 524 0,'0'0'36'16,"0"0"16"-16,0 0 80 15,0 0-56-15,0 0-63 16,0 0-12-16,173-28-1 15,-95 22 2-15,5 0 0 16,-1 3 3-16,-3-2-5 16,-7 1 2-16,-8-2-2 0,-13 2-2 15,-14-4 2-15,-13 1-1 16,-12 0 1-16,-9-3 3 16,-3-2-2-1,-6 2 13-15,-17-1-13 0,-5 1 2 16,-5 3-2-16,-3 2 1 15,2 5-2-15,0 0 1 16,0 4-1-16,-2 14 1 16,3 5-1-16,4 1 2 15,7-2-2-15,9-2 2 16,4 0 2-16,9-6-1 16,0 0 4-16,0-4-5 15,12-5 6-15,7 0 4 0,8-5 10 16,3 0-6-1,1 0-5-15,-1-8 5 0,-3-9-11 16,-2 0 10-16,-1 0 0 16,-6 0-5-16,-3 4 8 15,-8 5 0-15,-5 5 1 16,-2 3-1-16,0 0-18 16,0 0 0-16,0 8-26 15,0 11 12-15,0 4 12 16,0 2 2-16,3-1 0 15,9-4 1-15,4-1-1 16,10-7 0-16,5-7-6 0,11-5 6 16,6 0 16-1,3-13-7-15,-4-10-7 0,-6-7 10 16,-9-9-12-16,-6-6 2 16,-6-7-1-16,-7-10 0 15,-8-5 4-15,-5 4-3 16,0 2 0-16,-3 10 3 15,-8 10-5-15,1 12 16 16,3 14-6-16,2 4-2 16,3 11 3-16,2 0-11 15,0 0-7-15,0 16-19 16,0 14 15-16,0 11 11 16,0 5 0-16,2 7 0 15,6 3 0-15,-2-1-1 16,0 0 3-16,-4-1-2 15,2-5 1-15,0-4-1 16,-1-4 3-16,1-7-3 0,1-4 0 16,0-8-2-16,0-2 0 15,0-3-12-15,1-4-28 16,-2-6-49-16,-4-4-54 16,0-3-103-16,-4 0-216 15</inkml:trace>
  <inkml:trace contextRef="#ctx0" brushRef="#br0" timeOffset="5014.416">22350 6440 314 0,'0'0'302'0,"0"0"-222"0,0 0 50 16,0 0-22-16,0 0-42 16,0 0-3-16,3-90-40 15,24 84-13-15,10 3-9 16,4 3-1-16,8 0 0 15,-6 0 3-15,-1 0-2 16,-5 5-1-16,-4 4 0 16,-8 3-1-16,-4 0-2 15,-7 1 2-15,-4-2-2 16,0 5-1-16,-5-2 1 16,1 0 0-16,-3 0 2 15,0-3 0-15,-3 3-7 0,4-4-22 16,-4 2-28-1,0-5-55-15,0-2-102 0,0-5-213 16</inkml:trace>
  <inkml:trace contextRef="#ctx0" brushRef="#br0" timeOffset="5186.2509">22856 6232 870 0,'0'0'20'0,"0"0"36"16,0 0-9-16,0 0-33 15,0 0-14-15,0 0-106 0,-3 6-185 16,16 7-33-16</inkml:trace>
  <inkml:trace contextRef="#ctx0" brushRef="#br0" timeOffset="6092.2898">22940 6304 809 0,'0'0'14'0,"0"0"27"16,0 0-20-16,0 0-21 15,0 0-8-15,0 0 8 16,-50 99 5-16,38-65 1 15,8-2-2-15,4-6 3 16,0-1-4-16,1-4 1 0,18-4-4 16,4-7 0-16,11-3 8 15,5-4 3-15,6-3-5 16,1 0-2-16,-7-15-2 16,-8-3 1-16,-11-5 4 15,-7-4-7-15,-8-6 0 16,-5 1-1-16,-3 1 0 15,-20-1 1-15,-5 9 2 16,-7 3-1-16,4 6-1 16,2 8 0-16,6-1-1 0,-1 7 0 15,5 0-5 1,4 5 1-16,3 4-1 0,4-3 2 16,5 3-2-16,2-8 4 15,1 2 2-15,0-2 0 16,3-1 5-16,15 0 21 15,7 0-4-15,4 0 9 16,9 0-5-16,-1-5-10 16,1-1-2-16,-1 2-4 15,0 1-7-15,-5 3-2 16,-6 0-1-16,-6 1-5 16,-2 11-4-16,-2 3 9 15,1 5 0-15,-4 3 1 16,-1-1-2-16,-5 0 1 15,0 2 0-15,-1-5 2 0,-1-4-1 16,-2-1 2-16,0-8-2 16,-1-3-1-16,1-3 4 15,-2 0 5-15,2 0 16 16,3 0 17-16,6-6-5 16,5-6-19-16,5-4-12 15,2-2-5-15,-2-3 6 16,5 1 0-16,3-1-7 15,3 0 1-15,-2 4 1 16,-1 3-4-16,-5 4 0 16,-7 4-1-16,-6 6 2 15,-4 0-3-15,-1 0-10 16,-3 4-7-16,2 15 13 0,-3 3-7 16,-3 5 9-16,0 4 5 15,0-2-1-15,-3 0 2 16,-3-2 0-16,2-5 2 15,2-1-2-15,2-5 2 16,0-2-4-16,0-4 1 16,3-1 0-16,8-5-5 15,7-3-6-15,4-1 12 16,10 0 7-16,-2 0-7 16,-7-11-14-16,-13-5-35 15,-10-5-167-15</inkml:trace>
  <inkml:trace contextRef="#ctx0" brushRef="#br0" timeOffset="7388.9073">19494 5338 528 0,'0'0'23'15,"0"0"38"-15,0 0 60 16,0 0-27-16,0 0-10 16,0 0-33-16,9-38-17 15,-9 38-4-15,0 0-4 16,0 0-10-16,0 0-13 15,0 0-3-15,0 0-3 16,0 14-10-16,0 7 13 16,-6 7 2-16,1-1 0 15,-1 4-2-15,-1-2 0 16,1 0 0-16,-2 0 2 16,1-6 0-16,3 0-2 0,1-6 0 15,0-7 0-15,1 0 0 16,2-6 1-16,-1-3 0 15,1-1-1-15,0 0 3 16,0 0-1-16,0 0 2 16,0 0 3-16,0 0-5 15,0 0-2-15,0 0 0 16,0 0 2-16,0 0-4 16,0 0 0-16,0 0-6 15,0 0-4-15,0 0-12 16,6 0-8-16,8 2 32 15,7 0 3-15,8-2 6 16,4 3-9-16,4-2 2 0,-2 2 2 16,1 2-3-16,-3 0 1 15,-1-2-1-15,-9 1 0 16,0-1-1-16,-10-1 2 16,-6-2 0-16,-3 0-1 15,-4 0 3-15,0 0 4 16,0 0-8-16,0 0-4 15,0 0-14-15,0 0-36 16,-4 0-97-16,-1-2-136 16</inkml:trace>
  <inkml:trace contextRef="#ctx0" brushRef="#br0" timeOffset="7779.3918">20104 5276 660 0,'0'0'65'15,"0"0"1"-15,0 0-11 16,0 0-31-16,0 0-22 0,0 0-1 16,0 0 2-16,-172 76 2 15,147-38 1-15,4 1-3 16,5 4 0-16,8-2 3 16,7 0-5-16,1-4 0 15,12-4-2-15,13-3 0 16,9-7-2-16,5-1-16 15,7-8-6-15,2-3-6 16,4-11-60-16,-1 0-100 16,-8-5-213-16</inkml:trace>
  <inkml:trace contextRef="#ctx0" brushRef="#br0" timeOffset="8091.8258">20220 5453 631 0,'0'0'87'15,"0"0"-1"-15,0 0 38 16,0 0-40-16,0 0-39 16,0 0-23-16,-11-11-20 15,11 11-2-15,0 0-7 16,0 6 1-16,0 8 6 15,0 6 0-15,0 1 0 0,0 1 1 16,0 0 3-16,0-2-4 16,0-2 1-16,0-3-1 15,4-5 0-15,0 0-11 16,-1-4-29-16,5-3-33 16,-7-3-80-16,4 0-93 15,2-5-219-15</inkml:trace>
  <inkml:trace contextRef="#ctx0" brushRef="#br0" timeOffset="8388.629">20414 5263 702 0,'0'0'26'0,"0"0"82"15,0 0-77-15,0 0-26 16,0 0 2-16,0 0 1 16,117 54-6-16,-87-19 1 15,-6 5 2-15,-8 6 5 16,-9 0 2-16,-5-2-7 16,-2-7 1-16,0-2-1 15,0-8 0-15,-9-1-3 16,-2-4-2-16,-7-4-1 0,-4-1-24 15,-2-3-43 1,-2-6-110-16,9-8-270 16</inkml:trace>
  <inkml:trace contextRef="#ctx0" brushRef="#br0" timeOffset="9247.8615">20877 5540 673 0,'0'0'56'0,"0"0"-5"16,0 0 45-16,0 0-25 16,0 0-32-16,0 0-25 15,0-17-10-15,0 17-4 16,0 0-3-16,0 0-7 15,3 0-1-15,11 0 11 16,13 0 17-16,9 0 7 0,7 0-6 16,6 0-5-16,-2 0-4 15,-4 0-7-15,-7 0-1 16,-6 0 2 0,-7 0-3-16,-6 0-3 0,-8 0-14 15,-3 0-18-15,-6 0-8 16,0 0-27-16,0 0-45 15,0 0-128-15</inkml:trace>
  <inkml:trace contextRef="#ctx0" brushRef="#br0" timeOffset="9638.3476">21544 5395 728 0,'0'0'32'0,"0"0"47"16,0 0 38-16,0 0-47 16,0 0-18-16,0 0-21 15,-8-23-26-15,8 23-5 16,0 0-1-16,0 0-8 15,0 13 0-15,0 6 9 0,0 6 0 16,0 5 3 0,0 2-2-16,0 2 0 0,0-5 4 15,0 2-1-15,0-7-3 16,0-4 0-16,3-3-1 16,0-6 1-16,-2-2-1 15,0-2-1-15,3-3-12 16,-4-2-33-16,1-1-38 15,2-1-60-15,4 0-75 16,-1-10-151-16</inkml:trace>
  <inkml:trace contextRef="#ctx0" brushRef="#br0" timeOffset="10716.2146">21578 5378 703 0,'0'0'30'0,"0"0"26"15,0 0 69-15,0 0-44 16,0 0-34-16,0 0-19 16,117-114-21-16,-74 110-1 15,1 4-5-15,-4 0-1 16,-3 11 0-16,-11 9-2 16,-7 6-3-16,-11 3-8 15,-8 0 9-15,0-1 2 16,-18-3-3-16,-14 0 5 15,-5-4-1-15,1-1 1 16,1-6 0-16,2-4 0 0,4-3 3 16,4-2-3-16,5-4 3 15,4-1-2-15,7 0-1 16,2 0 2 0,7 0-2-16,0 0 3 0,0 0-3 15,0 3-17-15,3-3-4 16,9 1-38-16,2 4 50 15,5 3 2-15,1 3 3 16,3 1 3-16,-1 1 1 16,5-4 0-16,1 1 1 15,4-4 7-15,1-2-2 16,-1-4 0-16,0 0-5 0,-5 0 2 16,-4 0 3-16,-5-6-2 15,-4-3 3-15,-7-5 2 16,-2-3 5-1,-5-3-7-15,0 1 1 0,0 2 8 16,0 4-3-16,0 6-5 16,0 3-4-16,0 3 0 15,0 1-4-15,0 0-2 16,-5 5-17-16,0 12 1 16,1 3 17-16,1 3-1 15,3-3-2-15,0 0 0 16,3-2 4-16,11-4-2 15,10-1-4-15,2-6 6 16,3-4 0-16,-1-3 3 16,-4 0-3-16,-5 0 0 0,-2-7 5 15,-5-5 0-15,-5-2-1 16,-6 1 3-16,-1-6-6 16,0 5 3-16,-14-2-3 15,-10 5-1-15,-6-1-7 16,0 4 5-16,1 1 0 15,9 2 1-15,7 1 1 16,8 3 0-16,5-1 0 16,0 1-2-16,15-1-21 15,15-2-16-15,8-3 31 16,9 2-1-16,8-2 1 16,3-1 4-16,2 2 4 0,-4-5 9 15,-11 0-3-15,-9 0 2 16,-10-3 3-16,-10 2-6 15,-9-4 12-15,-7 0 0 16,0 1 1-16,-3-1-8 16,-7 4-7-16,-3 2 2 15,2 1-4-15,-1 6-2 16,5 2 0-16,1 1-2 16,-1 0-1-16,0 1-6 15,-6 14 4-15,-1 11 1 16,0 3 0-16,1 5-4 15,3 2 8-15,0 5 1 16,1 1 0-16,3-3 2 0,2-3-1 16,3-2 1-16,1-3 3 15,0-4-2-15,0-3-2 16,5-2 2-16,1-5-3 16,3-3-13-16,1-2-42 15,-3-4-65-15,-4-8-114 16</inkml:trace>
  <inkml:trace contextRef="#ctx0" brushRef="#br0" timeOffset="11559.7548">22192 5646 592 0,'0'0'30'0,"0"0"50"0,0 0 12 16,0 0-38-16,0 0-43 15,0 0-9-15,136-39 6 16,-77 38 4-16,4-1 5 16,-2 2-6-16,-3 0-1 15,1 0-2-15,-11 0-7 16,-7 0 3-16,-10 0-2 16,-16 0 2-16,-4-4 5 15,-10 4 38-15,-1-7 5 16,0 3-23-16,0 0-12 15,-3-2-12-15,-10 1-5 16,-5 5-5-16,-8 0-7 16,-5 0-7-16,-2 7 12 0,1 8 3 15,8-1 1-15,4-1 1 16,8-2-3-16,6-1 1 16,2-3 1-16,4-1-4 15,0-2-3-15,0-2-1 16,0-2 1-16,6 0 6 15,10 0 4-15,4 0 11 16,-2 0-4-16,3-6 0 16,-2-2 0-16,-1 0 0 15,-3 4-6-15,-3 4-1 16,-1 0-2-16,-1 0-4 16,3 0-5-16,3 6 1 0,-1 2 9 15,5 0 1 1,-1-4 2-16,1 1 0 0,-2-3 0 15,2-2 0-15,-2 0 2 16,1 0-4-16,0-2 0 16,0-7 0-16,-1-4-6 15,-3-4-3-15,-2-2 5 16,-4-3-20-16,-5-7 5 16,0-5 9-16,-4-4 9 15,0-1 1-15,0-3 0 16,0 2 8-16,-4 1 1 15,0 6 10-15,2 8 14 16,2 6-12-16,0 10-9 0,0 5 14 16,0 2-12-1,0 2-14-15,0 0-5 0,0 6-9 16,0 13-3-16,0 12 15 16,0 7 2-16,0 6 1 15,0 2-1-15,0 2 2 16,0-4 1-16,0-1-1 15,0-4 1-15,0-6-1 16,0-3-1-16,0-4 0 16,2-1-1-16,4-6-4 15,0 0-21-15,-1-9-44 16,-2 1-64-16,1-11-140 16</inkml:trace>
  <inkml:trace contextRef="#ctx0" brushRef="#br0" timeOffset="11856.5758">22844 5559 780 0,'0'0'24'16,"0"0"31"-16,0 0 36 16,0 0-75-16,0 0-11 15,0 0 2-15,144-31 1 16,-100 31 11-16,-1 2-8 15,-7 5-2-15,-3 1-3 16,-7-2-4-16,-6 2-1 16,-5 3-1-16,-3-3 0 0,-2 3-1 15,-2 0 0-15,-2 2-1 16,-3 0-7 0,-2-2-12-16,-1 3-22 0,0-2-8 15,0-1-46-15,-4-6-166 16</inkml:trace>
  <inkml:trace contextRef="#ctx0" brushRef="#br0" timeOffset="12028.4239">23241 5444 890 0,'0'0'16'0,"0"0"-8"15,0 0 24-15,0 0-32 16,0 0-31-16,0 0-215 16,20-8-32-16</inkml:trace>
  <inkml:trace contextRef="#ctx0" brushRef="#br0" timeOffset="13012.5391">23588 5535 826 0,'0'0'11'0,"0"0"30"15,0 0 16-15,0 0-34 16,0 0-23-16,0 0-13 16,-80 19 6-16,62 5 3 15,6-2 1-15,4-1-1 16,3-2 4-16,5-3-3 15,0-4 1-15,0-3 2 16,2-1-2-16,12-3-2 16,6-4 4-16,10-1 15 15,5 0-4-15,1-4-11 16,-2-9-5-16,-7-2-7 16,-4-3-1-16,-9-3 7 15,-8-3-12-15,-6-1-15 0,0 1 22 16,-13 5 11-1,-10 2 2-15,-7 9-2 0,-4 5 1 16,0 3-1-16,4 0 4 16,6 0-4-16,7 4 0 15,6 3-1-15,5-1 1 16,6-3 0-16,0 0 1 16,0-1-1-16,0-2 0 15,7 0 8-15,14 0 13 16,4 0 8-16,5 0-8 15,3 0-5-15,-2-5-2 16,1 2-3-16,-4 2 1 16,-4-1-4-16,-4 2-5 0,-6 0-3 15,-2 0-2 1,-2 7-5-16,0 3 4 0,-3 7 2 16,-2 0 1-16,5 2 0 15,-4-3 2-15,-2 1 1 16,1-2-3-16,-1-7-1 15,-3-2 1-15,1-3 1 16,0-3 2-16,0 0 12 16,2 0 32-16,3 0 1 15,4-9-13-15,2-7-29 16,4-1 0-16,-1-1-2 16,0 0 6-16,2-2-7 0,4 0-2 15,-1 2 1 1,3 1-4-16,0 5 1 0,-2 3 1 15,-5 4-3-15,-4 5-6 16,-4 0-6-16,0 2-5 16,-1 13 5-16,1 6 8 15,-3 2-6-15,-3 5 4 16,1 1 9-16,-2-2-1 16,-2-3 1-16,4 0 0 15,-2-4 1-15,1-3-1 16,1-5 1-16,-3-3-1 15,2-4 0-15,1-5 4 16,3 4-2-16,4-4 6 16,3 0 10-16,9 0 4 15,-1-6-9-15,4-8-2 0,-1 0-4 16,-1-2 1-16,-2 2-4 16,-1-3-2-16,0 5-2 15,-9 1-4-15,-2 2-12 16,-5 4 1-16,-5 0-24 15,0 1-52-15,-18 1-148 16,-17-6-448-16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18T03:39:35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2773 2651 66 0,'0'0'66'0,"-3"0"-16"15,3 0 9-15,0 0-5 0,0 0-28 16,0 0-16 0,0-3-2-16,0 3-4 0,0 0 1 15,-3 0 3-15,3 0-2 16,-3 0-3-16,-1 0 4 16,4 0 11-16,0 0 9 15,-3 0-3-15,3-2 6 16,-3 0-10-16,0-1 6 15,-3 2-18-15,0-2 11 16,-3 0 8-16,0 0-11 16,3 1 21-16,0-1-17 15,-1 0-9-15,1 1 1 16,3 1 5-16,-2 0-3 16,-2 1-10-16,2 0-2 0,2 0 3 15,-4 0-4 1,4 0 4-16,3 0 1 0,-3 0 3 15,3 0 6-15,-3 0 1 16,3 0-8-16,0 0-3 16,0 0-3-16,-3 0 1 15,3 0 1-15,-6 0 5 16,1 0 7-16,-5 2 8 16,-2 1-8-16,1 0 8 15,0 0-14-15,3 1-5 16,-3-3 6-16,6 1-6 15,5-1-2-15,-3 1-3 16,3-2 0-16,0 0 0 16,0 0 2-16,0 0 0 15,0 0 3-15,0 0 0 0,0 0-3 16,0 0 2-16,0 0-2 16,6 0-2-16,10 0 1 15,8 0 1-15,12 0 3 16,6-6-5-16,7-2 1 15,6-1 0-15,6-3 0 16,2-1-1-16,-2 0 2 16,-6 2-2-16,-10 2 0 15,-12 2 1-15,-5 2 2 16,-7 0-3-16,-9 2 0 0,-6-1 1 16,-2 3 1-1,-4-1 1-15,0 1 1 16,0 1 0-16,0 0 0 15,0 0 3-15,0 0 2 0,0 0-4 16,0 0-5-16,0 0-2 16,0 0-20-16,0 0-20 15,0 0-34-15,0 0-101 16,0 0-116-16</inkml:trace>
  <inkml:trace contextRef="#ctx0" brushRef="#br0" timeOffset="686.1716">3761 2634 235 0,'0'0'118'15,"0"0"-78"-15,0 0 43 16,0 0-13-16,0 0-7 16,0 0-32-16,-30 0-18 15,30 0-6-15,0 0-1 0,0 0 0 16,0 0 2-16,0 0 3 16,0 0-2-16,0 0 2 15,0 0 4-15,0 0-3 16,10-3-1-16,23-4-5 15,15-3 6-15,15-1-4 16,8 0-6-16,-4 0 0 16,-4-1-2-16,-5 2 4 15,-3 2-4-15,-17-1-1 16,-8 4-1-16,-17-1 1 16,-6 3-7-16,-7 1-8 15,0 2-6-15,-13 0-25 0,-11 0-6 16,-3 4-7-1,9 5-31-15,15-4-83 0</inkml:trace>
  <inkml:trace contextRef="#ctx0" brushRef="#br0" timeOffset="1067.7282">4851 2556 440 0,'0'0'26'16,"0"0"3"-1,0 0 40-15,0 0 19 0,0 0-87 16,0 0-1-16,0 0-32 15,27 0 32-15,6 0 13 16,6-2 2-16,-4-4-9 16,-2 3 4-16,-6 0-6 15,-9 0-3-15,-8 3-1 0,-4-2 1 16,-3 0 0 0,-3 2 8-16,0 0-3 0,0 0-4 15,0 0-2-15,0 0-13 16,0 0-22-16,0 0-50 15,0 0-139-15,0 0 16 16</inkml:trace>
  <inkml:trace contextRef="#ctx0" brushRef="#br0" timeOffset="4484.1355">11300 2646 612 0,'0'0'8'15,"0"0"2"-15,0 0 0 16,0 0 7-16,0 0 32 16,0 0-8-16,-5 0-33 15,5 0-8-15,0 5-11 16,0 1 3-16,2 2 8 15,12 2 2-15,13 0 11 16,18-1 3-16,27-4 10 16,32-3 4-16,33-2-10 15,22 0-8-15,20 0-6 16,5-7-2-16,-8 4 2 0,-7-1-3 16,-10-1-3-1,-19-2-2-15,-11-1-15 0,-28-1 3 16,-16-1 6-1,-34 3-16-15,-21 1 10 0,-20 5-1 16,-10 1-44-16,-20 0-90 16,-18 0 45-16,-24 0 50 15,-10 4-188-15</inkml:trace>
  <inkml:trace contextRef="#ctx0" brushRef="#br0" timeOffset="4871.3808">11893 2791 132 0,'0'0'29'0,"0"0"41"0,0 0-37 15,0 0 26-15,0 0-32 16,0 0-22-16,-155 18-5 16,155-18-43-16,32 0 43 15,30 0 59-15,39 0 5 16,29-3-21-16,22-4-3 15,9-1-18-15,9-1 16 16,2 4-8-16,4 0 2 16,-4 2-17-16,-10 3-10 15,-19 0 1-15,-29 0-3 16,-26 0-3-16,-27 0 2 16,-21 0-2-16,-17 0-2 0,-12 0-2 15,-7 0 4-15,-4 0 0 16,0 0 0-16,0 0 0 15,0 0-2-15,0 0-35 16,0 0-22-16,-1 0 25 16,-4 7 7-16,-1-2-14 15,0 3-20-15,2-1-31 16,3-3-47-16</inkml:trace>
  <inkml:trace contextRef="#ctx0" brushRef="#br0" timeOffset="7699.3495">12800 4970 450 0,'0'0'62'16,"0"0"18"-16,0 0-5 16,0 0-51-16,0 0 9 15,0 0-9-15,0 0-12 16,0-13-1-16,0 13-6 0,0 0-2 16,0 0-3-16,0 0-2 15,0 0 1-15,0 0-6 16,-3 0-5-16,3 2-19 15,0 9 6-15,0 7 22 16,0 0 0-16,0-1 3 16,0 0 0-16,0-4 0 15,0-3 1-15,0-3-1 16,3-2 2-16,10-2-1 16,9-3 15-16,18 0 12 15,19-11-9-15,17-10-11 16,15-5-2-16,13-6-5 15,7 1 2-15,2-1 1 16,-5 2-1-16,-11 2-3 16,-19 8 2-16,-13 4-2 0,-19 6 2 15,-13 0-4-15,-14 6 2 16,-12 1-1-16,-4 1-1 16,-3 2 0-16,0 0-7 15,0 0-25-15,0 0-31 16,0 0-30-16,0 0-37 15,0 7 2-15,-1 1 61 16,-8-1-157-16</inkml:trace>
  <inkml:trace contextRef="#ctx0" brushRef="#br0" timeOffset="31280.0666">5755 12668 10 0,'-3'3'57'15,"-3"-3"-6"-15,3 5-16 16,0-2-7-16,3-3-9 16,0 0 25-16,0 0-1 15,0 0-10-15,0 0 0 16,0 0 20-16,0 0-5 15,0 0 5-15,0 0-18 16,0 0-2-16,0 0-5 16,12 0-4-16,15 0 7 15,13-6 19-15,20-8-15 0,10-6 9 16,5 1-23-16,8-5-9 16,-4 4-6-16,0 1-6 15,-1 2 4-15,-7 5-1 16,-5 0-3-16,-17 7 0 15,-13 0-5-15,-15 5-3 16,-8 0-5-16,-13 0-1 16,0 0 8-16,0 0 6 15,0 0 0-15,-3 0-1 16,-13 0-53-16,-8 0-55 16,-3 8 4-16,-7 4-54 15,-2-1-77-15</inkml:trace>
  <inkml:trace contextRef="#ctx0" brushRef="#br0" timeOffset="31594.245">5761 12920 299 0,'0'0'0'16,"0"0"-4"-16,0 0 4 16,0 0 44-16,0 0 41 15,0 0-20-15,137-12-34 16,-78-5 1-16,6 0 2 16,-4-3-15-16,5 3-15 0,-5-2-1 15,-6 5-2-15,0 1 2 16,-10 6-3-16,-9-2-1 15,-12 6-6-15,-11 2-16 16,-13 1-57-16,-4 0-140 16,-29 9 48-16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18T03:40:33.5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10088 7665 13 0,'0'-1'24'15,"0"1"-7"-15,2-2-7 16,-2 1-8-16,0 0 1 16,0-2-3-16,4 0 1 15,-4 3 2-15,0 0-2 16,3 0-2-16,-3 0-6 0</inkml:trace>
  <inkml:trace contextRef="#ctx0" brushRef="#br0" timeOffset="14958.1893">6280 6399 428 0,'0'0'47'15,"0"0"17"-15,0 0 0 0,0 0-5 16,0 0 1-16,0 0-26 16,0 0-15-16,4-2 3 15,-4 2 5-15,0 0-14 16,0 0-6-16,0 0-5 15,0 6-1-15,0 10 3 16,0 4 9-16,0 0 0 16,-3 4-4-16,0-1-4 15,2 0 1-15,-2-3-5 16,0-1 1-16,0 0 0 16,0-4-1-16,3-2 3 15,-3-4-3-15,0 2 0 0,-1-6-1 16,1 0-3-16,0-2-11 15,3-1-20-15,-3 1-41 16,3-3-67-16,-3 0-201 16</inkml:trace>
  <inkml:trace contextRef="#ctx0" brushRef="#br0" timeOffset="15281.5037">6550 6529 707 0,'0'0'8'15,"0"0"37"-15,0 0 4 16,0 0 5-16,0 0-20 16,0 0-34-16,-6-17-1 15,27 16 1-15,7-4 10 16,2-1-6-16,-1 1-2 15,0 1 2-15,-9-1-2 16,-7 2-2-16,-7 3 0 16,-6-2 1-16,0 0-1 15,0 2-1-15,0 0-7 16,0 0-15-16,0 0-9 16,0 0-36-16,3-3-64 15,6-1-152-15</inkml:trace>
  <inkml:trace contextRef="#ctx0" brushRef="#br0" timeOffset="15825.0082">6856 6439 535 0,'0'0'98'16,"0"0"-11"-16,0 0-30 15,0 0 11-15,0 0-18 16,0 0-24-16,-33-36-2 15,33 32-4-15,0-1 5 16,0-4-25-16,14-1 7 16,5-1-2-16,4 0-4 0,3 2-1 15,-6 1-2-15,-4 6 2 16,-3 2-1 0,-7 0-3-16,-3 0-6 15,-3 2-3-15,0 9-4 16,0 6 17-16,0 3 3 0,0 2 1 15,-9 0-1-15,-4-1-2 16,-1-1 1-16,-2-3-1 16,-2-3-1-16,0 1 0 15,-7 1 4-15,4-4-4 16,-1-2 0-16,5-2 0 16,4-2 0-16,4-2 2 15,0-1 0-15,3 1-2 0,6-4-1 16,-3 0 0-16,3 0 1 15,0 0-2-15,0 0-9 16,0 0-14-16,12 0 3 16,7 0 22-16,7 0 5 15,1 0 3-15,5 0-5 16,-2 0 2-16,-2 0-5 16,-8 0 1-16,-1 0-2 15,-9 0 0-15,4 0-15 16,-8 0-14-16,-3 0-32 15,-1 0-64-15,2 0-96 16,-1 0-139-16</inkml:trace>
  <inkml:trace contextRef="#ctx0" brushRef="#br0" timeOffset="16059.005">7339 6495 757 0,'0'0'13'0,"0"0"25"15,0 0 22-15,0 0 0 16,0 0-23-16,0 0-29 16,-15-33-8-16,30 32-21 15,9-1-21-15,-1 2-16 16,3 0-65-16,-9 0-52 0,-4 0-58 15</inkml:trace>
  <inkml:trace contextRef="#ctx0" brushRef="#br0" timeOffset="16206.6044">7339 6495 273 0,'3'22'64'16,"-3"-22"22"-16,0 0-2 15,0 0 21-15,0 0-22 16,0 0-44-16,9 3-26 15,12-3-13-15,6-8-4 16,7-1-91-16,3-2-227 16</inkml:trace>
  <inkml:trace contextRef="#ctx0" brushRef="#br0" timeOffset="16517.1305">7758 6402 626 0,'0'0'9'15,"0"0"56"-15,0 0 12 16,0 0-12-16,0 0-51 0,0 0-14 15,57 0 0-15,-29-5 0 16,-1 2 3-16,-2-4-6 16,-2 2 1-16,-4-2-10 15,2 2 0 1,-6-2-15-16,2 1-23 0,2-1-22 16,-6 1-81-16,-7-2-203 15</inkml:trace>
  <inkml:trace contextRef="#ctx0" brushRef="#br0" timeOffset="17177.4453">8188 6317 529 0,'0'0'149'15,"0"0"-112"-15,0 0 16 16,0 0 31-16,0 0-8 16,0 0-26-16,0-4-35 15,10-5-5-15,-1-2-8 16,8-4 1-16,-4 3-3 16,2-5 4-16,-2 3 0 15,-2 0-2-15,-2 3-1 16,-2 3 1-16,-4 6 1 15,-3 2 0-15,0 0-3 0,0 0-7 16,0 0-24-16,0 10 15 16,0 2 5-16,0 7 11 15,0 1-1-15,0 4 2 16,6 1-1-16,-4 1 1 16,5 4-1-16,2-2 2 15,-3-5-2-15,0-1 1 16,0-4-1-16,0-4 1 15,1-2-1-15,-4-3 0 16,-3-5 0-16,0 0 1 16,0-4 0-16,0 0-1 15,0 3 0-15,-3-3 1 16,-14 3 6-16,-8 0-2 16,2 0-3-16,0 0 0 0,1-3 3 15,-1 2-2 1,4-2 3-16,3 3-2 0,5-3-2 15,4 0-2-15,7 0-1 16,0 0-1-16,0 0-1 16,0 0-13-16,7 2-9 15,16 1 11-15,14-3 14 16,11 0 15-16,6 0-8 16,2-3-7-16,-3-7-8 15,-5 4-16-15,-6 3-12 0,-10 3-80 16,-16 0-100-1,-13 0-212-15</inkml:trace>
  <inkml:trace contextRef="#ctx0" brushRef="#br0" timeOffset="21527.8587">12884 4651 267 0,'0'0'70'16,"0"0"-25"-16,0 0 9 15,0 0 9-15,0 0-10 16,0 0 2-16,0 0 7 0,-46-9-21 16,37 4-18-1,2 1 22-15,2 2-3 16,5-1 15-16,0-2-15 0,0-2-4 16,5-5-32-16,10 1-6 15,8 2 0-15,-2 5-3 16,2 4-1-16,-6 0-1 15,-1 0-1-15,-7 7-2 16,-2 10-1-16,-5 4-3 16,-2 5 12-16,0-1 0 15,-12 1-1-15,-6-4-2 16,0-3 3-16,-6-1 0 16,5-4 0-16,4-2 0 15,1-7 0-15,8-2-1 16,5-3 1-16,1 0 0 15,0 0 5-15,0 0 4 16,1-2-9-16,13-8-11 0,1 2 2 16,2 2 3-16,2 3-1 15,-3 3 2-15,-1 0-1 16,0 0-1-16,-4 11 6 16,0 3-3-16,-4 0 2 15,-5 0 2-15,-2-2 12 16,0 2 12-16,-10 1 4 15,-11-3 3-15,-12 2-8 16,-9-2-7-16,-1-2-3 16,0-5-6-16,4-1-1 15,11-4 4-15,-1 0-8 0,10 0 1 16,4 0-3 0,6-4-12-16,6-1-32 15,3-4-59-15,12-3-177 0</inkml:trace>
  <inkml:trace contextRef="#ctx0" brushRef="#br0" timeOffset="21777.1924">13154 4749 104 0,'0'0'695'15,"0"0"-650"-15,0 0 16 0,0 0 0 16,0 0-43-16,0 0-17 16,45-33-1-16,-6 32 1 15,0 1-1-15,-6 0-2 16,-8 0-34-16,-5 0-27 16,-6 0-33-16,-3-2-114 15,-1-4-152-15</inkml:trace>
  <inkml:trace contextRef="#ctx0" brushRef="#br0" timeOffset="22243.5013">13512 4654 728 0,'0'0'57'15,"0"0"43"-15,0 0-25 16,0 0-18-16,0 0-13 15,0 0-27-15,-14-68-13 16,23 59-4-16,7 2 0 16,2 4 0-16,-6 3-4 15,-5 0 0-15,-1 0-7 16,0 7-1-16,-4 15-10 16,0 6 19-16,-2 5 3 15,0 1-7-15,0-5-1 16,-10-3 0-16,0-1 6 0,-2-7 2 15,-5 0 0-15,1-1 0 16,-3-7 2-16,-2 4 1 16,6-5-1-16,5-3 3 15,0-2-5-15,7 0 0 16,3-3 1-16,0 1-2 16,0-2 1-16,0 0-6 15,0 0-15-15,7 0 5 16,6 0 16-16,6 0 2 15,7 0 4-15,2 0-2 16,2-2-2-16,3-3-2 16,-7 1 0-16,3 1-21 0,-7-2-52 15,-2 0-74-15,-4-4-92 16</inkml:trace>
  <inkml:trace contextRef="#ctx0" brushRef="#br0" timeOffset="22477.1175">14063 4675 848 0,'0'0'22'15,"0"0"28"-15,0 0 23 0,0 0-23 16,0 0-34-16,0 0-16 15,39-47-8-15,0 43-5 16,1 1-34-16,-6 3-54 16,-7 0-93-16,-18 0-136 15</inkml:trace>
  <inkml:trace contextRef="#ctx0" brushRef="#br0" timeOffset="22632.7001">14067 4737 404 0,'0'0'72'15,"0"0"8"-15,0 0 9 16,0 0-16-16,0 0-16 0,0 0-29 16,-17 26-26-16,42-26 17 15,11 0 2-15,9 0-21 16,8-4-76-16,-1-6-189 16</inkml:trace>
  <inkml:trace contextRef="#ctx0" brushRef="#br0" timeOffset="23327.9322">14661 4562 751 0,'0'0'46'16,"0"0"15"-16,0 0 0 15,0 0-4-15,0 0-30 16,0 0-22-16,-1-7 2 0,1 2 3 16,1 0 8-16,5-6-9 15,0 0-1-15,-2-3-2 16,2 1-4-16,1-2 4 16,-3 2-5-16,2 6-1 15,-3 0 0-15,-3 7 3 16,0 0-3-16,0 0-6 15,0 0-7-15,0 0-8 0,1 12-13 16,2 6 24 0,2 7 8-16,-2 2 1 0,0 7 0 15,-3 0 0-15,0 2 1 16,0-5 1 0,0 0-1-16,1-4 0 15,1-4 0-15,2-1 0 0,-3-4 0 16,1-1 0-16,-2-5 0 15,0-5 2-15,0-1 1 16,0-6-3-16,0 4 10 16,0-4 13-16,0 0 4 15,0 0-10-15,-13 0-6 16,-2 0-7-16,-7 0-3 0,4 0 0 16,3 0 0-1,1 0 1-15,2 0-1 0,5 0-1 16,-2 0 2-16,5 0-2 15,4 0 0-15,0 0-2 16,0 0 1-16,0 0-3 16,0 0-4-16,16 0-7 15,11 0 15 1,7 0 2-16,11-4 3 0,4 1 3 16,-2-1-8-16,-3 1 0 15,-8 0 0-15,-9-1-1 16,-12 1-9-16,-8 3-20 15,-7 0-15-15,0 0-17 16,-7 0-70-16,-14 0-171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11T04:47:22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15927 13068 509 0,'-4'-3'70'0,"1"0"14"15,1 2-18-15,2-2 8 16,0 3-9-16,0 0-28 15,0 0-15-15,0 0 1 16,0 0-6-16,0 0-3 16,0 4-10-16,-3 12-4 15,0 10 0-15,-1 8 0 16,-2 4 11-16,5 3 2 16,-2-4 4-16,0 6-4 15,3-7-5-15,0 0-1 16,0-5-2-16,0-3-3 0,0-4 3 15,0-4-4 1,0-4-1-16,0-10 4 0,0 1-4 16,0-7-1-1,0 0 0-15,0 0-4 0,0 0-19 16,0 0-37-16,3-20-63 16,4-3-112-1</inkml:trace>
  <inkml:trace contextRef="#ctx0" brushRef="#br0" timeOffset="463.7698">15934 13157 628 0,'0'0'76'0,"0"0"2"15,0 0-33-15,0 0-24 16,0 0-10-16,0 0-8 15,189-73 4-15,-155 73 0 16,-7 0-3-16,-9 15-4 16,-6 4 0-16,-6 1-2 15,-6 1-4-15,0-4 5 16,0 3 1-16,-18-3 0 16,-7 4 7-16,-7-1 7 15,-4-6 6-15,4-2-11 16,3-5-3-16,9 0-4 15,3-4 1-15,6-3-1 16,4 3-1-16,6-3 1 0,1 0-1 16,0 0 0-16,0 4-1 15,0 1-9-15,14 2-11 16,5 6 20-16,4 1 2 16,6-2 2-16,-1 5-1 15,-1 0-1-15,-5 3-1 16,-3 1 2-16,-4-1 2 15,-3-6-1-15,2 1-4 16,-5-5-8-16,3-5-31 16,5-5-78-16,2 0-89 15,0-6-84-15</inkml:trace>
  <inkml:trace contextRef="#ctx0" brushRef="#br0" timeOffset="910.2064">16434 13092 545 0,'0'0'149'0,"0"0"-39"15,0 0-7-15,0 0-42 16,0 0-52-16,0 0-9 16,19 26-1-16,-8 4 1 15,0 1 1-15,-5-2 2 16,3 0 0-16,-6-3 0 15,-3-2-1-15,0-4-1 0,0-3-1 16,-8-2 4-16,2-1-3 16,0-4 1-16,0-1-2 15,-1-2 2-15,-3 0 0 16,4 3 2-16,-1-4-3 16,4 1-1-16,0 2 0 15,2-5 0 1,1 2 0-16,0-1 0 0,0-3-9 15,14 2 2-15,9-1 0 16,5 0 7-16,8-3 1 16,5 0-1-16,2 0 3 15,3 0 2-15,-1 0-5 16,0-3-5-16,-5 3-4 0,-7 0-21 16,-5 0-31-16,-5-3-32 15,-4 2-35-15,-1-4-66 16,-6-3-277-16</inkml:trace>
  <inkml:trace contextRef="#ctx0" brushRef="#br0" timeOffset="1244.6677">17327 12861 740 0,'0'0'122'0,"0"0"-97"15,0 0 47-15,0 0-13 16,0 0-59-16,0 0-9 16,8 81 9-16,10-20 8 15,2 1-5-15,-5-2 2 16,1-4-1-16,-5-3 1 15,-4-13-2-15,0-5 1 16,-2-5-1-16,-1-6-2 16,-1-7 1-16,0-1-2 15,0-7-1-15,3-1-36 0,8-8-61 16,-1 0-114 0,3-14-85-16</inkml:trace>
  <inkml:trace contextRef="#ctx0" brushRef="#br0" timeOffset="1902.9704">17525 13304 587 0,'0'0'97'0,"0"0"-10"15,0 0 28-15,0 0-27 16,0 0-59-16,0 0-23 16,68-44 0-16,-38 38-3 15,-4 6 3-15,-10 0-3 16,-3 0-2-16,-3 0 0 15,-3 14-1-15,2 8 1 16,-6 2-1-16,-3 1 0 0,0 2 4 16,0-4 2-1,0-7-5-15,-3-2 3 0,-1-5-2 16,1-4-2-16,0-5 0 16,3 0 0-16,0 0 6 15,0 0 4-15,0 0 1 16,0-15 11-16,0-1-10 15,0-3-9-15,16-2-3 16,8-5-1-16,2 4 1 16,6 2-1-16,-5 6 0 15,0 7-6-15,-7 5 4 16,-6 2 3-16,1 0-1 0,-3 12 2 16,3 5-1-16,-7-1 3 15,2 1 1-15,0-4 1 16,-6-1-5-16,1-4 3 15,-5-5-1-15,0 0-2 16,0-3 1-16,0 0 0 16,0 0 3-16,0 0 5 15,0-6 3-15,0-7 3 16,0-7-6-16,0 1-9 16,0-1 0-16,11-3 2 15,3-1-4-15,2 4-1 16,6 6-4-16,-3 2 7 15,0 4-6-15,1 6 6 16,0 2-1-16,-1 0 0 16,-2 13-1-16,-2 4 2 0,-3 2 1 15,-4 4-1-15,-4-3 0 16,-4 4-4-16,0-2-5 16,-4 1-16-16,-11-3-42 15,-6-6-51-15,2-8-41 16,3-2-166-16</inkml:trace>
  <inkml:trace contextRef="#ctx0" brushRef="#br0" timeOffset="2413.6592">18308 12804 847 0,'0'0'32'0,"0"0"35"0,0 0 15 16,0 0-44-16,0 0-38 16,0 0 1-16,109 116-1 15,-94-53 4-15,-12 0-2 16,-2-1 0-16,-1-8 0 16,0-6 1-16,0-11-2 15,0-7 0-15,0-7 1 16,0-9-2-16,0-6-1 15,0-4-1-15,0-4-1 16,0 0 3-16,0 0 2 0,0 0 1 16,0-14 4-16,0-5 5 15,0-6-9-15,0-3 0 16,9-2-3-16,6 4 0 16,2 1 0-16,-1 4-4 15,3 11-1-15,2 0 4 16,3 10-8-16,-3 0 9 15,1 0-2-15,1 16 1 16,-6 4 0-16,-8 5-1 16,-6 0 3-16,-3 1-1 0,0-2 1 15,-19-1 2 1,-9 4-3-16,-9-2-4 0,-11-1 2 16,-9 2 1-16,-3-5-47 15,5-3-47-15,5-6-103 16,9-7-256-16</inkml:trace>
  <inkml:trace contextRef="#ctx0" brushRef="#br0" timeOffset="3186.9975">16080 14125 706 0,'0'0'37'0,"0"0"41"16,0 0-19-16,0 0-59 16,0 0-20-16,0 0 20 0,11 140 4 15,-8-101 3-15,-3-2 1 16,0-2-4-16,0-8 3 16,0 0-2-16,-1-7-2 15,-5-4 2-15,2-7-5 16,4-1-14-16,0-8-49 15,0 0-39-15,0-11-97 16,0-11-147-16</inkml:trace>
  <inkml:trace contextRef="#ctx0" brushRef="#br0" timeOffset="3579.3929">16129 14176 529 0,'0'0'63'16,"0"0"27"-16,0 0-35 15,0 0-22-15,0 0 18 16,0 0-22-16,162 6-16 16,-149 24-8-16,-9-1-5 0,-4 0 3 15,-4-2 4-15,-18 0-3 16,-1-4 5-16,-6-6-3 16,4-2 4-16,4-5-3 15,5-6 1-15,2-1 0 16,8-3-4-16,5 0 1 15,1 0 3-15,0 0 5 16,0-3-3-16,0-1-7 16,10-2-3-16,1 6-3 15,3 0-4-15,3 0-3 16,4 17 10-16,-5 5 0 16,7 3 0-16,-1 0 3 0,-3 3 3 15,7-3-3 1,-6-5-1-16,4 0-1 0,-3-4 1 15,0-6-2-15,2-6-20 16,0-4-74-16,-2 0-141 16,-1-11-155-16</inkml:trace>
  <inkml:trace contextRef="#ctx0" brushRef="#br0" timeOffset="3946.4564">16597 14290 666 0,'0'0'81'16,"0"0"-17"-16,0 0-62 0,0 0 1 16,0 0-3-16,0 0 21 15,28 123-3-15,-18-97-9 16,-6 1-3-16,-3-4 0 16,-1 0-4-16,0-6-1 15,0-1 7-15,-11-6-2 16,-5 0-4-16,-3 0 0 15,-2-3-3-15,0-2 2 16,4 3-1-16,4-5 1 16,9-3 1-16,4 3-2 15,0-3 0-15,3 0-2 16,17 0-26-16,3 3 17 0,10-3 11 16,9 0 8-16,3 0-5 15,4 0-2-15,2-3 6 16,-2-3-5-16,-2 2 0 15,-5-3-2-15,-4 1-38 16,-6-2-95-16,0-1-123 16</inkml:trace>
  <inkml:trace contextRef="#ctx0" brushRef="#br0" timeOffset="4237.3286">17471 14176 956 0,'0'0'22'16,"0"0"6"-16,0 0 29 16,0 0-38-16,0 0-19 15,0 0-8-15,11 108 8 16,-4-55 5-16,-1-4-3 15,-2 1-1-15,0-3 1 16,-1-8 0-16,-3 0-2 16,0-8-1-16,0-5-29 15,0-7-41-15,-11-9-35 0,-6-10-103 16,3 0-114 0</inkml:trace>
  <inkml:trace contextRef="#ctx0" brushRef="#br0" timeOffset="5250.1052">17385 14260 194 0,'0'0'472'0,"0"0"-409"15,0 0-9-15,0 0-3 16,0 0-18-16,0 0-1 16,309-75 5-16,-269 99-18 15,-16 5-12-15,-13 3-7 16,-11 2 0-16,0-1 6 0,-25-4-2 15,-12 1-4-15,-8-6 2 16,-3-2-2-16,-1-5-2 16,6-4-1-16,3 0 3 15,10-6 0-15,9 1-2 16,8-6 1-16,7 1-5 16,6-3-8-16,0 0-6 15,0 0-11-15,14 0-27 16,7 1 9-16,8-1 49 15,3 3 7-15,3 0-5 16,-2 1 2-16,1 5-4 16,-7-2 1-16,-2 2 1 15,1 1 1-15,-7 0-3 16,-1-6 2-16,0 1-1 0,-3-3-1 16,-1 1 2-16,2-3 1 15,-5 0 2-15,0 0 1 16,-2-13 3-16,2 2-2 15,-3-4 1-15,-2 1 4 16,1-3 7-16,-2 1-2 16,-4 2-9-16,1 8 21 15,-2 3-3-15,0 3-10 16,0 0 4-16,0 0-16 16,0 9-4-16,0 11-15 15,0 4 11-15,1 2 4 16,12-3 2-16,3-4-1 15,9-2-1-15,1-6-1 16,12-6 1-16,0-5 2 16,-1 0 5-16,-3-9-4 0,-8-4-3 15,-13-3-4-15,-8-1 3 16,-5 0 1-16,-4-2 0 16,-19-1-13-16,-10 3 13 15,0 1 5-15,0 3 2 16,6 2-2-16,8 5 1 15,7-1 2-15,5 4-2 16,5-3-5-16,2 1 0 16,0 0 0-16,12-5-1 15,8-3-13-15,16-1-11 0,5 0 21 16,2-1-7-16,5-6 2 16,-1 4-11-1,-2-5-4-15,-4-2 22 16,0-5 1-16,-9 0 8 0,-11-7 1 15,-6 2-3-15,-9-3 1 16,-6 5 3-16,0 2 11 16,0 6 6-16,-6 6-4 15,-2 8 0-15,1 6 5 16,4 4-4-16,0 0-10 16,-8 10-12-16,-3 23-2 15,-5 16-7-15,2 6 6 16,4 6 1-16,7-5-1 0,3 0 1 15,3-4 2 1,0-3-2-16,0-2 1 0,3-2 1 16,2-4-1-16,0-7-2 15,-2-1-8-15,0-7-28 16,-3-6-31-16,0-10-130 16,-19-7-275-1</inkml:trace>
  <inkml:trace contextRef="#ctx0" brushRef="#br0" timeOffset="5964.8306">17940 14541 489 0,'0'0'293'0,"0"0"-286"16,0 0-2-16,0 0 42 0,0 0-20 15,0 0-24-15,217-46-1 16,-127 46-1-16,7-3 3 15,1 3-3-15,-4 0 0 16,-13 0-1-16,-19 0 1 16,-18 0 4-16,-17-3-4 15,-20-3 1-15,-7-2-2 16,-1-1 8-16,-22-2-5 16,-9 3 5-16,-6 7 2 15,-4 1 3-15,2 0 3 16,3 4-3-16,7 12-2 15,9 1 3-15,6 0-13 16,7 2 3-16,8-2-3 16,0-2-1-16,4-1 0 0,13-7-5 15,7-1 4-15,6-6 1 16,2 0 4-16,-4 0 2 16,-4-10-5-16,-5 3 4 15,-8 1-2-15,-5 4-3 16,-6 2 1-16,1 0-1 15,5 0 0-15,1 5-12 16,5 5 8-16,5 0 4 16,1-7 3-16,9-3-3 15,-1 0 3-15,4-6 2 0,2-14-5 16,-9-3-22 0,-2-4-14-16,-7-3 9 0,-4-3 8 15,-4 1 15 1,-2-7 4-16,-1-2 0 0,-3-5 0 15,0 3-2-15,0 0 2 16,0 7-1-16,0 13 1 16,-4 9 1-16,1 9 16 15,3 5 3-15,0 0 11 16,0 14-31-16,-4 18-18 16,2 14 12-16,2 2 6 15,0 6 3-15,2 3-1 16,11-8 1-16,2 0 1 0,1-6-2 15,-4-7-1 1,2-3-1-16,-10-6 0 0,-4-10-42 16,0-8-104-16,-16-6-172 15</inkml:trace>
  <inkml:trace contextRef="#ctx0" brushRef="#br0" timeOffset="6201.6405">18870 14413 380 0,'0'0'375'16,"0"0"-361"-16,0 0 17 15,0 0 32-15,0 0-18 16,0 0-2-16,230-33-17 0,-200 49-2 16,-6 1-7-16,-5 6-8 15,-3 0 2-15,-8 3-8 16,-4-2 3-16,-4 1-6 15,0-1-4-15,-7-4-53 16,-12-3-52-16,2-8-98 16,1-9-234-16</inkml:trace>
  <inkml:trace contextRef="#ctx0" brushRef="#br0" timeOffset="6350.2392">19192 14376 68 0,'0'0'640'16,"0"0"-637"-16,0 0-3 0,0 0-19 15,0 0-153-15,0 0-164 16</inkml:trace>
  <inkml:trace contextRef="#ctx0" brushRef="#br0" timeOffset="6981.3078">19516 14316 688 0,'0'0'94'0,"0"0"-8"16,0 0-34-16,0 0-13 16,0 0-22-16,0 0-13 15,-133 41-4 1,129-18-6-16,4 0 5 0,0-4-15 15,1 1-23-15,11-7 7 16,5-2 7-16,-1-5-21 16,4-6 19-16,-1 0-21 15,-3 0 41-15,-1-9 0 16,0-8 6-16,2-2 2 16,4 0 1-16,2 0 0 15,1 4-1-15,-3 5-1 16,-3 5 12-16,-2 5 7 0,-2 0-3 15,1 0-7 1,0 12-5-16,2 3-3 0,-1 2 7 16,-3-3-7-16,-6 2 1 15,-4-3 4-15,-3-4-2 16,0-1-1-16,0-2 0 16,-3 0 2-16,-9-2-2 15,-2-4-3-15,1 0 0 16,2 0 1-16,0 0 3 15,4-10-3-15,1-4 2 16,6-2 0-16,0-1 8 16,6-2-10-16,20 2-1 15,10-3-10-15,8 4 2 16,3 6 1-16,-1 3 7 0,-4 7-1 16,-4 0 2-16,-6 0 10 15,-6 17 12-15,-8 2-4 16,-6 3-2-16,-9 0-3 15,-3 4-4-15,-3-2-4 16,-20 2 2-16,-8-3 0 16,-9 1-8-16,-6-9-37 15,1-4-81-15,3-5-187 16</inkml:trace>
  <inkml:trace contextRef="#ctx0" brushRef="#br0" timeOffset="15143.7793">13225 12834 442 0,'0'0'67'0,"0"0"-37"0,0 0 18 16,0 0 0-16,0 0-18 16,0 0 7-16,0 0-10 15,-30-79-19-15,30 79-8 16,0 0-1-16,0 5-4 15,0 17 5-15,-3 4 18 16,1 10 7-16,1-2 13 16,-2-4-22-16,3-8-6 15,0-10-1-15,0-4 4 16,0-8-1-16,9 0 16 16,21-17 23-16,16-19-18 15,13-14-15-15,9-6-15 16,0-6 4-16,3-11-4 0,-4 7-1 15,-7 4 1 1,-12 18 0-16,-12 15-2 0,-10 12-2 16,-13 9-2-16,-6 6-5 15,-2 2-20-15,-5 0-55 16,0 22-5-16,-8 22 27 16,-28 22-4-16,-17 20-28 15,-17 11-118-15</inkml:trace>
  <inkml:trace contextRef="#ctx0" brushRef="#br0" timeOffset="15676.6263">12140 14359 514 0,'0'0'45'0,"0"0"32"16,0 0-7-16,0 0-12 15,0 0-2-15,0 0-29 16,32-84-14-16,-28 84-8 16,-2 0-5-16,2 0 0 15,-1 2 0-15,4 11 3 16,-1 1-1-16,4 2 1 16,-3-3-2-16,-1 1 4 15,3-4 1-15,3-3-2 16,6-7 6-16,9 0 19 15,22-20 3-15,16-20-3 16,28-16-15-16,13-10-3 16,12-4 2-16,-4 1-6 15,-6 7 4-15,-17 11-6 0,-17 9-3 16,-19 9-1-16,-20 12 0 16,-14 12 2-16,-15 3-3 15,-3 6-4-15,-3 0-21 16,0 0-35-16,-6 17-58 15,-17 11 2-15,-3 2-126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18T03:41:12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9123 10774 358 0,'0'-5'7'15,"-3"3"5"-15,3 2 65 0,-4 0 2 16,4-3-32-16,0 3-22 15,0 0 8-15,0 0 8 16,0 0 4-16,0 0-2 16,0 0-14-16,-2 0-2 15,-8 0-17-15,-8 3-8 16,-6 13 1-16,-3 6-2 16,2 5 1-16,5-1 2 15,4 1 1-15,7-1-4 16,4 2 1-16,5-3-1 15,5 3 1-15,15-6 1 16,10-6 2-16,3-3-1 16,3-9 1-16,-4-4-2 15,2 0 3-15,-3-4-3 16,-4-12 4-16,-5-6 2 0,-8-5 7 16,-2-3-5-16,-8-4 7 15,-4-2-12-15,0-3-1 16,0 2-4-16,-14 2-1 15,-2 8 0-15,-6 5-6 16,-5 10-19-16,2 7-25 16,-2 5-10-16,2 5-42 15,2 13-59-15,7-2-184 16</inkml:trace>
  <inkml:trace contextRef="#ctx0" brushRef="#br0" timeOffset="403.5552">9548 10892 491 0,'0'0'68'0,"0"0"19"15,0 0 18-15,0 0-26 0,0 0-41 16,0 0-20 0,0 0-7-16,4 0 8 0,19 0 1 15,6 0-7-15,7 0-1 16,2-1-7-16,-2-5-3 15,1 3 1-15,-11-1-2 16,-5-2 0-16,-7 5 0 16,-8-1 2-16,-6 2 1 15,0 0-4-15,0 0-12 16,-13 0-18-16,-10 0-72 16,1 3-55-16,0 0-106 15</inkml:trace>
  <inkml:trace contextRef="#ctx0" brushRef="#br0" timeOffset="1085.979">10097 10747 534 0,'0'0'19'0,"0"0"26"15,0 0-22-15,0 0-16 16,0 0-7-16,0 0 0 0,-9 13 6 16,-1-6 16-16,-1 0 15 15,-1-2 3-15,-4-1-6 16,4-1-9-16,0 0-7 15,9-3 7-15,0 0 3 16,3 0-2-16,0 0-6 16,0-6-10-16,0-3-2 15,0-5-6-15,18-2-2 16,3 2-7-16,3 4 1 16,1 4 0-16,-8 6 5 15,2 0-3-15,-6 0-2 16,-4 4-3-16,-1 10 8 0,-2 1 1 15,-2 5 2 1,-1-1 0-16,-3 0 0 16,0 5-2-16,-7-4 1 0,-7-1 0 15,-2 1 0-15,-5-6 0 16,-3 3 5-16,5-5-4 16,0-1-1-16,8-5-1 15,2 1 1-15,3-4-1 16,3 0 0-16,3-3 0 15,0 0-1-15,0 0-1 16,0 0 1-16,0 0-2 16,6 0 2-16,13 0 1 15,4 0 4-15,2 0-2 0,2-3-2 16,-1 3 0 0,0-3-1-16,-5 3 0 0,3-3-3 15,-10-1 4-15,-5 3-6 16,1-2-15-16,-7 3-11 15,-3-2-19-15,0 2-41 16,4-7-100-16</inkml:trace>
  <inkml:trace contextRef="#ctx0" brushRef="#br0" timeOffset="1334.405">10406 10783 693 0,'0'0'43'16,"0"0"48"-16,0 0-12 15,0 0-20-15,0 0-29 16,0 0-22-16,6-14-8 16,13 12 0-16,8-1-9 15,-2 1-15-15,-1 0-40 16,-5 2-41-16,-3 0-43 15,-7 0-85-15,-9 0-107 16</inkml:trace>
  <inkml:trace contextRef="#ctx0" brushRef="#br0" timeOffset="1475.0154">10488 10793 304 0,'0'0'124'0,"0"0"-13"16,0 0-15-16,0 0-25 15,0 0-25-15,0 0-16 16,-15 12-11-16,33-7 22 15,1-3-15-15,11-2-26 16,1 0-57-16,6 0-118 16,4 0-317-16</inkml:trace>
  <inkml:trace contextRef="#ctx0" brushRef="#br0" timeOffset="1695.4722">10910 10701 730 0,'0'0'13'15,"0"0"55"-15,0 0 10 0,0 0-19 16,0 0-34-16,0 0-25 16,67-30 0-16,-43 30-1 15,-6 0-13-15,-8 0-36 16,-3 0-43-16,0 0-109 15,-7 0-283-15</inkml:trace>
  <inkml:trace contextRef="#ctx0" brushRef="#br0" timeOffset="2256.9594">11241 10677 746 0,'0'0'8'0,"0"0"58"16,0 0 16-16,0 0-21 15,0 0-27-15,0 0-17 16,-20-20-3-16,30 14-4 16,3-5-9-16,2 2 0 15,6 2 1-15,-6-3-1 0,4 7 0 16,-1 1-1-16,-6 2-2 15,-1 0 1-15,-1 0-3 16,-1 2 1-16,-3 11 0 16,-3 3-2-16,-3 8 2 15,0-1 1-15,-3 4 2 16,-12-1-1-16,-8-2 0 16,0-2 1-16,-4-3 0 15,0-2 1-15,3 0-1 16,3-5 0-16,2-2 1 15,4-3-1-15,2-3 0 16,4 2 0-16,7-4 0 16,2-2-1-16,0 0 1 15,0 0 0-15,2 0-5 16,20 0 1-16,3 0 4 0,5 0 2 16,0-2-1-16,-2-4 0 15,5 2-1-15,-7-1 0 16,3 0 0-16,-11 0 1 15,2 2 0-15,-7-1-1 16,-3 1 0-16,-3 2-1 16,-7-2-19-16,0 3-25 15,0 0-71-15,-9 0-148 16,-17 7 80-16</inkml:trace>
  <inkml:trace contextRef="#ctx0" brushRef="#br0" timeOffset="2743.2936">11019 11050 520 0,'0'0'47'16,"0"0"29"-16,0 0 17 16,0 0-8-16,0 0-36 15,0 0-42-15,7 7 5 16,29-7 29-16,5 0-2 15,9 0-27-15,-5 0-7 16,1-4 0-16,-4-5-5 16,1 0 0-16,-7 1-1 15,-6-1-3-15,-5 2-11 0,-10 2 3 16,-9 2-17 0,-6 3 9-16,0 0-35 0,-12 0-23 15,-18 3 16-15,-8 9-45 16,-1 0 14-16,0 5-15 15,-3 0 31-15,6-1 45 16,-5 1 32-16,7 0 1 16,5-5 45-16,1-2 37 15,11 0-2-15,4-5-9 16,10-3-19-16,3 1-24 16,0-3-12-16,22 0 12 15,10 0 63-15,14 0-42 0,6-8-34 16,-3-1-11-16,-4-4-3 15,1 4 0-15,-7-1-2 16,-8 6-12-16,-4 1-41 16,-14 3-58-16,-6 0-78 15,-7 0-318-15</inkml:trace>
  <inkml:trace contextRef="#ctx0" brushRef="#br0" timeOffset="11896.9694">10204 15140 601 0,'-10'0'32'16,"4"0"-9"-16,3-3-20 15,0 3 5-15,0-3 7 16,0 3-6-16,3 0 2 15,-3 0 11-15,3 0 0 16,0 0-5-16,0 0-8 16,-7 0 2-16,0 0-2 15,0 0-6-15,-2-1 1 16,-7 1-2-16,-1-4 9 0,1-1 11 16,-3 1-11-1,2 0-5-15,-2-3-2 0,-4 1 1 16,4-2-1-16,-4 0 5 15,3 1 3-15,2-3-1 16,1 1 2-16,1-4-10 16,0 2 0-16,-5-6 2 15,-3 1-3-15,-6-6-2 16,-3-2 3-16,-3-1-1 16,1-3-2-16,-1 5 8 0,0-4-3 15,-2 4 0 1,2-2 0-16,0 1 0 0,0-2-4 15,1-1 2-15,6 1 3 16,-4-2 7-16,3-3-8 16,-1-3-4-1,-5-7 0-15,0 5 0 0,-8-3 2 16,0-4 0-16,-8 4-2 16,0-5-1-16,-3-1 1 15,-7-4 0-15,0-2-1 16,-2-5 2-16,3 0-2 15,4 0 1-15,9 0-1 16,2-1 2-16,4-8-1 16,-1 2 2-16,4-6-2 15,0 2 0-15,5 5-1 0,1-1 2 16,0 0-2-16,-5-3-1 16,8-1 1-16,-3 2 2 15,3-5 1-15,2-2-2 16,-2-1-1-16,6 1 2 15,-1-4-2-15,7-4 0 16,-2 1 0-16,10-9 0 16,1 1 0-16,3-3 0 15,6 9 4-15,0-3-4 16,0 5 1-16,0 4 2 16,0 0-2-16,0 2 0 15,3-4-1-15,6 4 0 0,0 1 0 16,1 2 0-16,4 2 0 15,-5-2 1-15,7 1 0 16,-3 5 0-16,7 2-1 16,-1 9 0-16,4-1-1 15,-3 4 0-15,6 2 2 16,-3 1-3-16,3 2 3 16,4 1-2-16,-3 6 1 15,0 1 0-15,-2 6-2 16,-1 3 2-16,-5 3 0 15,-2 8 2-15,-4 0-2 16,-1 0 0-16,1 4-1 16,7-4 1-16,-2 3-3 15,6-2 3-15,-2-1 0 16,2 4-3-16,-2-3 3 16,1 5-1-16,-4-5 2 15,2 6-1-15,-6-3 0 0,1 2 2 16,1-1 1-16,-1-4-5 15,-1 2 2-15,2-2 0 16,3-1 0-16,0-4 2 16,5-7 0-16,2-5-2 15,4-11 1-15,2-2-1 16,0-3 1-16,3 2-2 16,-4 4 0-16,7-2 1 15,0-1 0-15,0 1 1 16,0 0-1-16,4 5 0 0,-3-2 0 15,3-2 1 1,0 2-1-16,-3 0 0 16,-2 4 0-16,-5-2 1 0,-7-2 1 15,2 0-2-15,6-3 0 16,-2-2 0-16,6 1-1 16,1 1-1-16,-3 6-1 15,-5 2 3-15,-1 8-1 16,-6-1 1-16,-2 0 2 15,-6-2-2-15,7-6 0 16,-3-2-1-16,2-2 1 16,0-2-1-16,5-1 1 15,3 1-2-15,1-1-2 0,5 2 4 16,-3 4 0-16,-1-2 0 16,1 5 0-16,-7 0 0 15,0 5 0-15,-1-4 0 16,1 2-1-16,1-4 1 15,3-1-1-15,-2 4 1 16,2 4 0-16,-1-1-1 16,6 8-2-16,7-4-1 15,5 2-2-15,3-4 1 16,3 1 2-16,6-4 3 16,-1 3-1-16,6-4 0 15,5-1 0-15,-1 1 1 0,0 7 0 16,-12 2 0-16,-5 4 0 15,-8 4 0-15,-4 3 0 16,0 0 0-16,7 0 0 16,2 1-1-16,1 1 1 15,0 2 0-15,2 0 0 16,0 1 0-16,5 0-4 16,9 4 3-16,1-1-2 15,3 5 3-15,-3 0 0 16,-3 0-3-16,-1 5 3 15,-1 7-2-15,1 5-1 16,3 3 3-16,-1-2 1 16,2 3-1-16,-8 0 0 15,-7 0 0-15,-5 3 0 16,-3 1 0-16,-4 2 0 16,0 3 0-16,0 4 0 15,5-1 0-15,0 5 0 0,0-1 0 16,-2-1 2-16,-2 0-4 15,-4 1 2-15,-3 0 0 16,-4 1-3-16,3 2 3 16,-2-1 0-16,4 2 0 15,6 2 0-15,8-1 0 16,10 7 1-16,2 1 12 16,3 6-8-16,4 4-2 0,0 7-1 15,6 0-2-15,0-2 3 16,3-2 0-16,-11-1-2 15,3 4 0-15,-1-3 1 16,3 2-1-16,-5-2-1 16,-4 0 0-16,-2-3 1 15,-11 1-3-15,-3 0 2 16,-2-2 0-16,0 2 0 16,-3 0 1-16,4 2 0 15,1 6-1-15,0 0 1 16,-2-1-3-16,-5-6 2 15,-2 4 0-15,-3-1 1 16,-7 2-1-16,0-3 1 16,-9 0 2-16,-2-3-2 15,2 1 1-15,-6 0-2 0,2-1 2 16,-1 1-1-16,0 1-1 16,-2 3 1-16,-4 4 0 15,0 5-1-15,-3-3 1 16,-2 6 0-16,-1-10-1 15,3 1 2 1,-1 1-2-16,3-1 1 0,-1 1-1 16,-1-8 1-16,0 2 0 15,0-2-1-15,-3 2 1 16,0-3 1-16,0 3 2 16,0 1-4-16,-3 1 0 15,-3 7 1-15,-2 0-1 16,1 0 3-16,-5 2-3 0,2-2 1 15,-5-1-1-15,1 1 0 16,2 6-1-16,-1 5 1 16,-8-2 1-16,-1-3 0 15,-2 0 1-15,5-4-3 16,-2-3 1-16,7-4 0 16,-2-2 1-16,3-4-1 15,2-1 2-15,2-13-2 16,2-1 0-16,2-13 1 15,0-4-1-15,5-8 0 16,0-10-1-16,-2-4 0 16,2-5-2-16,-3-3-15 15,3 0-9-15,-8 0 14 0,-4 0-5 16,-4 0-156 0,-5-8-316-16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18T03:41:53.8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11010 12993 474 0,'0'-17'6'0,"0"4"-6"16,3 0 32-16,3 2-4 15,-2 2-8-15,0 1 30 16,-1 3-14-16,-1 5 7 0,-2-1-17 16,0 1-18-16,0 0-8 15,0 0-2-15,0 17 1 16,0 6 1-16,-2 7 17 15,-5 3 1-15,0 1-5 16,1-6-6-16,3-5-6 16,3-2 1-16,0-8-1 15,0 0-1-15,0-5 1 16,0-3 1-16,9-5 4 16,15 0 18-16,11-22 44 15,20-12-26-15,20-16-25 16,9-8-4-16,7-5 3 15,3 0-6-15,-3-3-4 16,-6 6-5-16,-14 8 7 0,-17 12-8 16,-16 10 3-1,-16 16-3-15,-15 5 0 0,-4 9-14 16,-3 0-37-16,0 4-48 16,-16 23 10-16,-17 12 11 15,-6 9-69-15,-10-1-32 16,-4-1-131-16</inkml:trace>
  <inkml:trace contextRef="#ctx0" brushRef="#br0" timeOffset="440.187">11259 13142 357 0,'0'0'84'15,"0"0"-26"1,0 0 4-16,0 0-4 0,0 0-28 16,0 0-28-16,-8-8-2 15,7 8-9-15,-2 11 4 16,0 3 5-16,-6 3 0 16,5-2 0-16,1-2 3 15,-1-7-2-15,4 1 3 16,0-6 6-16,0-1 12 15,0 0 33-15,11 0 14 0,25-20-9 16,18-10-28-16,15-6-9 16,11-12-10-16,1-3-3 15,0-2-2-15,-3-7 1 16,-2 4-4-16,-8 6 0 16,-16 11-4-16,-17 15 1 15,-14 11-2-15,-15 7 0 16,-6 6-12-16,0 0-27 15,0 0-32-15,-3 16-1 16,-21 8 49-16,-1 8-19 16,-11 1-66-16,-1 4 23 15,-7-1-63-15,-2 4-79 16</inkml:trace>
  <inkml:trace contextRef="#ctx0" brushRef="#br0" timeOffset="787.2588">11471 13142 363 0,'0'0'70'16,"0"0"-58"-16,0 0-12 15,0 0 3-15,0 0 9 16,0 0 13-16,-88 121-18 16,79-101-2-16,6-3-3 15,3-8-2-15,0-4 6 16,6-5 13-16,17 0 8 15,19-7 24-15,20-20 21 16,15-16-32-16,14-6-16 16,9-7 0-16,5-8 3 15,-1-4-6-15,-6 1 3 0,-8 8 0 16,-17 9-4-16,-18 16 3 16,-19 9-5-16,-15 11-10 15,-11 6-5-15,-9 8-3 16,-1 0-1-16,0 0-40 15,0 8-53-15,-11 16-11 16,-17 5 4-16,-8 1-141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18T03:42:27.7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11332 9841 16 0,'3'0'8'0,"0"0"-6"16,0 0 25-16,-3 0 52 16,0 0-20-16,0 0-49 15,0 0-10-15,0 0-110 0</inkml:trace>
  <inkml:trace contextRef="#ctx0" brushRef="#br0" timeOffset="1679.2725">12445 10193 3 0,'0'0'11'15,"0"0"5"-15,0 0 11 16,0 0-20-16,0 0-7 16,0 0-2-16,-84-29 2 15,74 24 1-15,1 0-1 16,0 2 3-16,5 1 6 16,3-1 47-16,1 0-13 15,0-1-5-15,0 0 1 16,0 4 10-16,0-3-7 15,0 0 9-15,0 3-16 16,-2-3-15-16,0 3-15 16,0 0-3-16,2-1-1 15,0-1-1-15,0 2 0 0,-1 0-2 16,1 0 2-16,-3 0 0 16,3-1 1-16,-2-3 2 15,1 4 10-15,1 0-5 16,-2-3 6-16,2 3-3 15,-1 0-3-15,1 0 5 16,-2 0 11-16,2 0 7 16,0 0 3-16,0 0 0 15,0 0-2-15,0-2-4 16,0 2 1-16,0-1-3 16,0-2-2-16,-2 3 1 15,2 0 0-15,0-3 1 16,0 3 1-16,-2 0-9 15,2 0-4-15,0-3-2 16,0 3-4-16,0 0 2 0,0 0-7 16,0 0-3-16,0 0 0 15,0 0 0-15,0 0-2 16,0 0 1-16,0 0 1 16,0 0-1-16,0 0 0 15,0 0-1-15,0 0 1 16,0 0-5-16,0 0 5 15,0 0-4-15,0 0 0 16,0 0 4-16,0 0-1 16,0 6 1-16,0 7 1 15,0 0 0-15,0 4 0 0,0 4 0 16,0 1 1 0,0 2-1-16,0 1-1 0,0 2 1 15,0 3 1-15,0-3-1 16,0 0 0-16,0-5 0 15,0-2 1-15,0-7-1 16,0-1 0-16,0-4 0 16,0-5 0-16,0-3 0 15,0 0 0-15,0 0 1 16,0 0 1-16,0 0 4 16,0 0-2-16,0 0-4 15,0 0-32-15,0 0-130 0,2 0-163 16</inkml:trace>
  <inkml:trace contextRef="#ctx0" brushRef="#br0" timeOffset="2091.745">12524 10288 180 0,'0'0'111'0,"0"0"-77"0,0 0 31 16,0 0 26-16,0 0-31 15,0 0-18-15,0 2 13 16,0-2-14-16,0 0-9 15,0 0-3-15,0 0 5 16,0 0-12-16,12 0-10 16,15 0 10-16,4 0 10 15,7-3-23-15,-3-3 3 16,-3 3-6-16,-3-1-4 16,-9 1 0-16,-10 2-2 0,-8 1-1 15,-2 0-4 1,0 0-3-16,0 0-19 15,0 0-21-15,0 0-36 16,0 0-85-16,7-5-203 0</inkml:trace>
  <inkml:trace contextRef="#ctx0" brushRef="#br0" timeOffset="2563.4857">12958 10201 596 0,'0'0'17'0,"0"0"4"16,0 0 37-16,0 0-13 15,0 0-23-15,0 0-18 0,-15-13 2 16,15 10 16 0,6-4 6-16,14-3-11 0,6-2-15 15,4 0-1 1,-5 3-1-16,-2 3 6 0,-7 3-4 15,-7 3-2-15,-3 0 0 16,-3 0-10-16,-3 9 0 16,0 12 10-16,-6 5 1 15,-14 7 4-15,-5 3 4 16,0-6-4-16,-5 0-5 16,3-3 4-16,4-8-3 15,6-4 1-15,2-3-2 0,9-7 0 16,4 0 0-1,2-2-2-15,0-3 0 0,0 0-3 16,0 0 2-16,8 3 3 16,13-3 4-16,7 0 22 15,8 0-9-15,3-3-5 16,-6 0-8-16,-5-2-4 16,-7 5-4-16,-9 0-23 15,-5 0-35-15,0 0-79 16,-4 0-38-16,3 0-71 15</inkml:trace>
  <inkml:trace contextRef="#ctx0" brushRef="#br0" timeOffset="2773.9222">13371 10268 646 0,'0'0'12'15,"0"0"55"-15,0 0 19 16,0 0-25-16,0 0-42 16,0 0-19-16,62-39-11 15,-32 39-43-15,-4 0-66 16,-8 6-62-16,-10 0-135 16</inkml:trace>
  <inkml:trace contextRef="#ctx0" brushRef="#br0" timeOffset="2920.5426">13349 10333 82 0,'0'0'393'16,"0"0"-302"-16,0 0-9 15,0 0 4-15,0 0-33 16,0 0-46-16,61 0-7 16,-25 0-19-16,-4 0-126 15,1 0-123-15</inkml:trace>
  <inkml:trace contextRef="#ctx0" brushRef="#br0" timeOffset="3189.8093">13703 10212 665 0,'0'0'33'0,"0"0"44"0,0 0-10 15,0 0-33-15,0 0-34 16,0 0 0-16,33-7 2 16,-11 4 2-16,-3 3 2 15,-3 0-5-15,-9 0-1 16,-1 0-4-16,-2 0-21 16,-4 0 3-16,0 0 16 15,0 0-13-15,0 0-30 0,4 0-43 16,2-4-114-1</inkml:trace>
  <inkml:trace contextRef="#ctx0" brushRef="#br0" timeOffset="3849.1806">14026 10168 612 0,'0'0'43'15,"0"0"58"-15,0 0-23 16,0 0-29-16,0 0-20 16,0 0-10-16,2-14-19 15,11 6 1-15,-1-3 1 16,2 1 0-16,-3-3-1 0,4 0-1 16,-3 0 0-16,-6 3-1 15,2 1 1-15,-5 6 1 16,-1 1 0-16,-2 2-1 15,0 0-3-15,0 0-11 16,0 0-14-16,1 13 2 16,0 5 26-16,1 4-2 15,-2 6 4-15,0 0-1 16,0 2-1-16,0 0 0 16,0-1-1-16,2 1 3 15,-1-6-3-15,3 0 2 16,-1-9-1-16,3 1 0 15,-2-2-1-15,-1-4 1 16,-3-3 1-16,1-1-1 0,-1-2 0 16,0 0 0-16,0-1 2 15,0-3-3-15,0 5 2 16,-4 0 2-16,-9-2 4 16,-7 3-5-16,1 0 3 15,-2-1-5-15,6-3 0 16,-1 2 3-16,3-1-1 15,2-3 1-15,5 3-2 16,3-3-1-16,0 0 0 16,3 0-1-16,0 0 1 15,0 0-4-15,0 0-7 0,16 0-23 16,23 0 34-16,16 0 1 16,13-3 12-16,6-14-6 15,-1 5-3 1,-9-1 0-16,-12 5-4 0,-18 5 4 15,-15 0-4-15,-19 3-76 16,-30 0-177-16,-26 3 26 16</inkml:trace>
  <inkml:trace contextRef="#ctx0" brushRef="#br0" timeOffset="6175.8852">7157 6099 345 0,'0'0'37'15,"0"0"16"-15,0 0-9 16,0 0-17-16,0 0-19 16,0 0-8-16,0 0-1 15,-6 0 0-15,6 8 1 16,0-2 5-16,0-3-1 16,0-1 9-16,0-2 26 15,0 0 30-15,0 0 22 16,0 0 9-16,0 0-36 15,3-11-10-15,9-4-17 0,3-7-32 16,3-2-4-16,0 0-1 16,-2 5 0-16,-7 0 2 15,0 6 0-15,-3 6 3 16,-4 4-5-16,-2 3 2 16,0 0-2-16,0 0-10 15,0 0-8-15,0 14-18 16,7 8 26-16,-1 7 10 15,0 4 0-15,0 4 1 16,1-1-1-16,-4 3 2 16,1-2 2-16,0-3-4 15,2-2-2-15,-3-4 2 16,0-4 1-16,1-4 1 0,-4-5-2 16,0-6 0-16,0-1-1 15,0-4 0-15,0 3-5 16,-4 1 3-16,-13 3 3 15,-2-2 4-15,-2-1 0 16,0-3 0-16,5-2-2 16,7 0 2-16,4-3 1 15,2 1-3-15,3 1 0 16,0-2-2-16,0 0 0 16,0 0-2-16,0 0-2 15,0 0-9-15,0 0-2 16,8 0-4-16,8 0 18 15,5 0 1-15,12-6 13 16,-3 1 0-16,-2-4-6 16,-1 3-4-16,-8 1-3 0,-2-1 1 15,-7 4-1-15,-7 1-2 16,0-1-2-16,-3 2-2 16,0-1-13-16,0-1-47 15,3-6-61-15,3-4-320 16</inkml:trace>
  <inkml:trace contextRef="#ctx0" brushRef="#br0" timeOffset="6492.2619">7639 6188 686 0,'0'0'8'0,"0"0"34"16,0 0 29-16,0 0-2 0,0 0-28 16,0 0-41-16,-21-12-17 15,42 12 0-15,12-5 17 16,8 2 5-16,4-4 2 16,-3-2-4-16,-2 3-1 15,-7 1 1-15,-11-1-1 16,-6 3 0-16,-9 0 2 0,-4 2 0 15,-3 1 7-15,0 0-11 16,0 0-30-16,0 0-86 16,0 0-124-16,0 3-100 15</inkml:trace>
  <inkml:trace contextRef="#ctx0" brushRef="#br0" timeOffset="9287.8901">7903 6050 238 0,'0'-14'217'16,"0"2"-171"-16,0 2-1 16,0-1-18-16,0 0 1 15,6 0-8-15,0 3-10 16,-3 2-1-16,-3 6 2 15,0-1 24-15,0 1-1 16,0 0-17-16,0 0-7 16,0 0-9-16,0 0 0 15,0 0 5-15,0 0 0 16,0 0 10-16,0 0 0 0,0 0 10 16,0 0 1-16,0 0-3 15,0 0-11-15,0 0-5 16,0 0 2-16,0 0 0 15,0-3 0-15,0-1-4 16,7-5 5-16,6-5-8 16,7-2-3-16,1 1 0 15,3 1-1-15,-5 4 1 16,-2 4-3-16,-4 2 0 16,-1 4-4-16,-6 0-5 15,-3 4-7-15,2 12 2 16,-5 4-6-16,0 3 12 15,0 1 8-15,0-4 3 16,-5-3 1-16,-1-1 0 16,0-5 3-16,0-4 0 0,3-2-1 15,0-3 2-15,3-2-3 16,0 0 1-16,0 0 5 16,0 0 7-16,0 0 11 15,0 0 8-15,0 0-9 16,0 0-7-16,6 0-6 15,0-2-2-15,6-6-8 16,6 4-2-16,3-1-3 16,4 5-1-16,-4 0 1 15,-4 0-5-15,2 7 3 16,-3 5-4-16,-6 8 0 16,1-1 2-16,-9 1 0 0,-2-4 3 15,0 0 4-15,0-1 12 16,-9 0-2-16,-8-1 3 15,-5 1 1-15,-2-2-3 16,0-2-3-16,6-1-4 16,2-3-4-16,4-2 0 15,5-5-10-15,1 2-7 16,1-2-14-16,-4 0-38 16,3 0-175-16,0-9-274 15</inkml:trace>
  <inkml:trace contextRef="#ctx0" brushRef="#br0" timeOffset="9509.7813">8389 6014 746 0,'0'0'24'0,"0"0"43"15,0 0 3-15,0 0-59 16,0 0-11-16,0 0-27 16,42-31-6-16,-10 28 8 15,3 1-54-15,-5 2-42 16,-6 0-96-16</inkml:trace>
  <inkml:trace contextRef="#ctx0" brushRef="#br0" timeOffset="9667.3681">8504 6056 531 0,'0'0'52'15,"0"0"49"-15,0 0-3 16,0 0-57-16,0 0-41 16,0 0-21-16,32-23-151 15,-6 11-52-15</inkml:trace>
  <inkml:trace contextRef="#ctx0" brushRef="#br0" timeOffset="10078.2586">8789 5866 588 0,'0'0'41'0,"0"0"37"15,0 0 10-15,0 0-23 16,0 0-35-16,0 0-27 16,-9-55-3-16,12 52 0 15,-3 3-5-15,2 0-7 16,-2 0-5-16,0 0-9 16,0 0-32-16,4 0 34 0,2 0 24 15,4 0 0-15,0 0 0 16,3 1 3-16,3-1-2 15,-1 0 1-15,-3 0 1 16,-3 0 1-16,-6 0-3 16,3 0 2-16,-3 0 4 15,4 0 7-15,-4 0 2 16,-2-1-5-16,1-1-1 16,-2 2 0-16,0 0-4 15,0 0 3-15,0 0-9 16,0 0-13-16,0 0-103 15,0 0-139-15,-3 0-117 16</inkml:trace>
  <inkml:trace contextRef="#ctx0" brushRef="#br0" timeOffset="10662.5256">9186 5699 635 0,'0'0'15'16,"0"0"22"-16,0 0-18 15,0 0-3-15,0 0-13 16,0 0-3-16,-70-3 1 0,68 3-1 16,-1 0 0-1,3 0 0-15,0 0-6 0,0 0 6 16,0 0 8-1,0 0 24-15,3 0 19 0,9-9-6 16,2-5-37 0,8 0-5-16,-3 1-3 0,2 6-2 15,-7 2 1-15,-6 3-3 16,-2 2 0-16,0 0-7 16,-1 0-4-16,4 5 0 15,-3 9-1-15,-2 5 8 16,-1 1 8-16,-3 2 0 15,0 1 0-15,0 2 2 16,-7-1 5-16,-5-2-5 0,-2-3 1 16,4-2 0-16,-2-3 0 15,6-9-1-15,2 3 2 16,4-6-4-16,0-2 2 16,0 0 4-16,0 0-6 15,7 0 2-15,14-4 9 16,16-11 14-16,5-2-8 15,3-2-9-15,-2-1-5 16,-7 6-2-16,-8 0 2 16,-1 6-3-16,-12 2 0 15,-7 5-3-15,-3 1-21 16,-4 0-31-16,-1 0-76 16,0 2-5-16,-1 14-33 0,-15 1 9 15</inkml:trace>
  <inkml:trace contextRef="#ctx0" brushRef="#br0" timeOffset="10972.7911">9096 6127 499 0,'0'0'18'0,"0"0"51"15,0 0 34-15,0 0-4 16,0 0-23-16,0 0-57 16,-10 5-19-16,31-5-11 15,14 0 11-15,21-11 14 0,18-6-11 16,4 0-1-16,1 0-2 16,-9 0 4-16,-18 3-4 15,-13 4 0-15,-18 5-16 16,-12 3-31-16,-9 2-22 15,0 0 20-15,-23 0-96 16,-17 11-52-16,-9 2-28 16</inkml:trace>
  <inkml:trace contextRef="#ctx0" brushRef="#br0" timeOffset="11171.0673">9162 6202 153 0,'0'0'21'0,"0"0"52"15,0 0 1 1,0 0-8-16,0 0-41 0,0 0-20 15,3 42 79-15,48-42 23 16,22-15-39-16,10-2-49 16,2-7-6-16,-4 4-1 15,-8 0-7-15,-12 1-2 16,-12 3-3-16,-13 6-25 16,-14 3-72-16,-18 3-48 15,-4 4-257-15</inkml:trace>
  <inkml:trace contextRef="#ctx0" brushRef="#br0" timeOffset="26797.9889">9214 8011 112 0,'-9'0'57'16,"-1"-5"-16"-16,6-1 32 16,3 1 21-16,1-1-28 15,0 3-31-15,0-2-5 16,0 5-23-16,0 0-7 16,0 0-7-16,-2 0 5 15,0 0 2-15,2 0 3 16,-1 0 6-16,-2-2-3 0,2 1 2 15,-2-2 1-15,0 3 14 16,0 0 1-16,0 0-5 16,-4 0-3-16,7 0-1 15,-3 0 4-15,3 0-12 16,0 0-6-16,-3-1 16 16,0-1 11-16,-5-1-5 15,-4-5-11-15,2 3 5 16,-9-2 3-16,-1 0-14 15,-2-2-2-15,-2-1-2 16,-4-5 1-16,-2 2 1 16,0-3 2-16,2 2 0 0,-5-1 5 15,1-2-1-15,3 1-6 16,-1-2 2-16,3-2 1 16,0 1 6-16,0-1-4 15,-1 1-4-15,3 1-2 16,4 0 3-16,1 2 3 15,-2-2-2-15,4-2-1 16,3-3 2-16,-1 1-1 16,2-2-4-16,4-2 7 15,1 0-8-15,0-1-1 16,3-2 4-16,-3-1-4 16,4-1 0-16,4-2-1 15,-2-3 2-15,3-3-2 16,0 7 0-16,0-2 1 0,0 5-1 15,0-2 1-15,0-5-1 16,0 5 2-16,0-2-2 16,0 2 2-16,0-2-1 15,0-1-1-15,0 0-1 16,0-1-4-16,6 2 1 16,6 2 4-16,-3 2-5 15,3 1 4-15,-1 6 1 16,2 1-5-16,0 0 4 15,2 0-3-15,-3 0-1 16,6-3 4-16,-2 1-1 0,4 0 2 16,-1-1 0-1,-4 2 0-15,2 1-1 0,-1-1 1 16,-3 2 0 0,4 1 0-16,2-1 0 0,5 1-2 15,-2 0-7-15,1 2-8 16,-1 2 17-16,2 1-3 15,4-2-5-15,5 3-3 16,6 0 1-16,-3-1 7 16,-1 2-5-16,4-1 4 15,3-1-3-15,1 4 2 16,4-2 3-16,6 1 2 16,-6 0-7-16,6 2 6 15,0-4 0-15,0 2 1 16,-2 5 0-16,1-1 0 0,-3 0 0 15,-4 1 0 1,-3 0 0-16,-2 4-2 16,-3-3 2-16,-1 5 0 0,-3-1 0 15,3 1 0-15,-3 0 0 16,3 0 0-16,5 0 0 16,1 0-2-16,0 0 2 15,-2 0 0-15,-1 0-1 16,-3 1-1-16,2 4 2 15,1-1-1-15,4 0 1 0,-4-1 0 16,3 0-2 0,1 0 4-16,2 1-2 0,1 0 0 15,5-1 0-15,-2 3-3 16,3-1 3-16,-7 3 0 16,-6 3 1-16,-10-1-3 15,-3 2-1-15,-7 0 3 16,-2 0-6-16,-1 4 3 15,-4-2 1-15,3-1 0 16,-3 0 2-16,-2 1 0 16,3-1 0-16,4 0 0 15,1 4-2-15,3-4 2 16,1 3 1-16,1 0-1 16,-1-2-1-16,-1 2 1 15,-3 1 0-15,-1-2-1 16,-1 2 1-16,-3 0-1 0,-2 2-1 15,5 1 1-15,-4 1 1 16,2 2 0-16,0 0 0 16,1 1 1-16,-3-2-1 15,-2 2 0-15,0 1-2 16,0 1 2-16,-4 3-2 16,0 3 0-16,-3 3 1 15,2 2-1-15,0 4 2 16,-1-1 0-16,-1-2-1 15,0-1 0-15,-1-4 1 16,6 1 0-16,-1-3 0 16,-1 0 0-16,0-1 0 15,-3 4 1-15,3-1-1 16,1-2-1-16,1 3 1 16,-2-2 1-16,-3 0-1 0,3 2 0 15,-6 2 0-15,3-2 0 16,1 1 0-16,-1-2 0 15,1-2 0-15,5-2 1 16,1 1-1-16,-3 0 0 16,2-1 0-16,4 1 2 15,7-1-2-15,0 1 0 16,6 1 0-16,-2-5 1 16,6 3 1-16,3-3-1 15,-3 6 1-15,8-2-2 16,-5 3 1-16,2-1-1 0,0-6 2 15,-2 3-2-15,-3-8 0 16,-7 3 0-16,6-2 1 16,-6 0 1-16,6 3-1 15,-5-3-1-15,3 2 1 16,3-2 2-16,-4-1-3 16,6 1 0-16,1-2 0 15,-2 3 1-15,-1-3 0 16,-4 0-1-16,-3 2 0 15,-8-1 0-15,0-1 0 0,0 2-1 16,-1-1 1 0,2 1 0-16,0-1 1 0,-6-1-1 15,3-3 0-15,0 2 0 16,-4 0-1-16,4-1 1 16,4 3 0-16,-1 0 0 15,-1 4 0-15,0 0 0 16,0 0 0-16,-4 3 0 15,1-2-1-15,2 1-1 16,-5 1 2-16,0-1 0 16,0-3 0-16,-2 3-1 15,1-2 1-15,-2-1 0 16,0 0-1-16,-3-2 1 16,1 1-1-16,-4 4-1 15,6 2-1-15,-3 5 3 16,0 2 2-16,0 0-2 0,0 3 0 15,-3-3 0-15,0 1 0 16,0-1 0-16,0 1-2 16,0 2 0-16,-2 5 2 15,-2 1 8-15,-1 5-6 16,1-6 2-16,1 2-4 16,-1-4 1-16,1-4-1 15,-6-1 0-15,3-6 1 16,-6 2 1-16,3-6 0 15,0-5-2-15,0 2 0 16,-5 1 0-16,1 2 1 0,-3 4 0 16,-4-2 0-1,1 7-1-15,-1 0 0 16,1 1 1-16,0 6 0 16,-4 2-1-16,0 6 3 0,-3-2-1 15,-3 4-2-15,3-7 2 16,-1-2-2-16,5-5 0 15,-4-6 0-15,4 1 1 16,-1-5-1-16,0-4 4 16,0 0-4-16,4-3 0 15,-4 2 3-15,0-1-2 16,-3-3-1-16,0 2-1 16,1-2 1-16,-2 0 1 15,-5 0 4-15,-5 4-5 16,-5-2 0-16,-2 4 0 0,-2 2 3 15,6 1-3 1,6 0 0-16,-3-1-2 0,-1-3 2 16,4-2-1-16,3 4 1 15,1-4 0-15,0 5 0 16,5-6-1-16,5 3 1 16,1-4-2-16,6 3 0 15,-3 1 2-15,4-1 2 16,-2 5-2-16,2 8-2 15,-8 2 2-15,7 0 0 0,-7 8 0 16,3-7 2 0,-1-1-2-16,-3 0 0 0,6-1-2 15,-6 2 2-15,5-1 0 16,-2 0 0-16,-2 5 0 16,7 1 0-16,-3-2 2 15,2 4 0-15,4-4-1 16,1 3-1-16,2-6 1 15,2-1-1-15,1-3 2 16,-1-3-1-16,2 0 0 16,-2-2 2-16,-1 4-2 15,-1-2-1-15,-6 3 0 16,-1-2 0-16,-2-1 2 16,4-3-2-16,-5-7 0 15,4 3 2-15,1-2-1 16,-1 2-1-16,0 1 0 0,3-1 0 15,0-1 1-15,1-1-1 16,-6 3 0-16,0 0 0 16,-1-2 0-16,-3 3 0 15,2-2 2-15,-6-1-2 16,1-1 0-16,-2 2 2 16,-1-2-2-16,-5-2 1 15,5 2 0-15,-5-2-1 16,0 2 0-16,-1-4 0 15,-5 6 4-15,-3-2-4 16,-3 1 0-16,0-1 1 16,-4 2 0-16,0-6-1 0,-5 0 1 15,5-4-1-15,-3 1 0 16,4-5 0 0,-1 2 0-16,2-3 0 0,0-2 1 15,0 4-2-15,-2-2 2 16,1-2-1-16,-1-1 0 15,1-2 2-15,1 0-1 16,2-3 1-16,2 1-2 16,-3-4 1-16,4 0 0 15,0 0 1-15,-4 0-1 16,-2 0 0-16,-1 0 0 16,1-10 1-16,2-3 0 15,-2 0-1-15,3-4 1 16,2-4 0-16,3 1-2 0,-2-2 2 15,-1-2 0-15,4-5 1 16,3 0-1-16,2-7-1 16,1-1 6-16,1-3-7 15,9-3 8-15,2 1-5 16,1-5 2-16,6 0 6 16,3-4-8-16,1-3 5 15,1-4 2-15,-1 0-5 16,7 3-1-16,0 4 0 15,0-2 2-15,2 4 3 0,13-7-7 16,0-4-2 0,1 1 0-16,7-4 0 0,-4-2-2 15,2 1 0-15,-4-1 1 16,-1 5 1-16,-2 1-1 16,-3 2 1-16,-5 1 0 15,1-2 0-15,3-9 0 16,0-3 0-16,5-3 1 15,-4 1-1-15,8 5-1 16,0-1 1-16,-2 4 0 16,2 3 0-16,1-3 0 15,2 5-1-15,-2-3-2 16,0 1 3-16,-2-4-5 16,-1 2 1-16,2-3 4 15,2-4-10-15,4-2-10 16,-3-1 0-16,-2 1 3 0,-4 3 11 15,4 5 6-15,-2 10 0 16,7-1-1-16,3 4-4 16,2-2 5-16,1 0-1 15,-1-1-1-15,-3 4 2 16,-1-6 2-16,2 3-1 16,-3-2 0-16,2 2-1 15,-5 0 1-15,-5 6-1 16,-2 1 0-16,-8 0 0 15,-4 3 0-15,-3 1 0 16,0-5-4-16,0-3 4 0,-6 2-1 16,0 1-2-16,0-1 3 15,-1 9 0-15,-5 3 0 16,1 0 0 0,-5 4 2-16,-2-1-1 0,0 2-2 15,-1 1 1-15,0 1 0 16,5 2-2-16,2-2 2 15,3-1-1-15,0 3 2 16,6 1 1-16,0 1-2 16,3-3 1-16,0 6 0 15,0-2-1-15,0 1 0 16,0-1 0-16,0-1 0 16,0-2 1-16,-6 1-1 15,0-2-1-15,-1 2-1 16,1-3 2-16,0 3 2 0,-1-1-2 15,0 1 0-15,-1 2 2 16,3 0 0-16,-1-1-2 16,3 1 6-16,0-2-3 15,0 3 2-15,0-3-3 16,-1 3 3-16,-1 0-2 16,0-1-1-16,-2 2 0 15,-2-2 3-15,-8 3-2 16,-4 1-1-16,-2-2 2 15,-10 2-4-15,-4 2 0 0,-4-2 0 16,4 2 0 0,3 2-2-16,-3-1 2 0,7 3 0 15,6 2 0-15,0-1 0 16,2 7 0-16,-8 6-16 16,-9 0-75-16,-9 9-151 15,2 5-90-15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18T03:43:14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7706 6403 12 0,'-9'-12'39'0,"0"-2"-9"16,-1 1 1-1,-1 2-11-15,2 2-16 0,1 1 5 16,0 2 5-16,-1 0-5 16,-5 3-1-16,1-1-6 15,-4 3-2-15,1-1 0 16,2 1 0-16,3-1 25 16,2-2 7-16,-6 4-18 15,3-5-3-15,0 0 40 16,1 1 15-16,2 2-22 15,2-2-3-15,4 0-11 0,-1 3 16 16,4-1-9-16,0 2-20 16,0-2-14-16,0 2 4 15,4-1-7-15,15-8 0 16,20-1 4-16,17-4-1 16,5-3 2-16,8 2 2 15,2 1-5-15,8-2 3 16,8-4-2-16,11 3 1 15,5-3 3-15,0 1 1 16,-2 3-5-16,-6 2 0 16,-4 5 3-16,-6-2-4 15,-2 8 3-15,-1 0-3 0,3 3 0 16,-2 0 1-16,2 0-3 16,5 0-3-16,1-4 3 15,7 1 1-15,-1-4 1 16,2 4-2-16,-5-4 1 15,-3 2 0-15,-5 0-1 16,-3-4 3-16,-3 3-2 16,-4 0-1-16,0-2 2 15,-3 2-1-15,-6 0 0 16,-10 1-2-16,-17-1 0 16,-7 3 1-16,-9-4 0 15,-1 3 0-15,5-1 1 16,5-1-1-16,6 3 0 15,6-1 0-15,3 1-1 16,8 3 1-16,3 0 0 0,0 0 0 16,6 0 0-1,-7 0 0-15,0 0 0 0,-10 0 2 16,-8 0-2-16,-5 0 0 16,-8 0 1-16,-4 0-1 15,-4 0 0-15,-2 0 1 16,-8 0 0-16,-4 0 1 15,-1 0-2-15,-4 0 5 16,0 0 21-16,0 0 21 16,0 0-14-16,0 0-18 15,0 0-7-15,0 0 1 16,0 0-6-16,0 0-2 0,0 0 2 16,0 0-3-16,0 0 0 15,0 0 0-15,0 0 1 16,0 0-1-16,0 0 0 15,0 0 0-15,0 0 0 16,0 0-5-16,0 0-8 16,0 0-63-16,0 13-114 15,-4 8 111-15,-7 0-26 16,-1-8-147-16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18T03:43:26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14765 10668 199 0,'-4'0'48'0,"1"0"1"16,1 0-5-16,1 0 57 16,1 0-55-16,0 0-19 15,0 3-6-15,0-3-3 16,0 3-9-16,-3-3 3 16,3 3 3-16,0-3 6 15,-1 4-4-15,-2-1-1 0,-7 0-6 16,0 0 10-16,-3 5 10 15,4-3 1-15,3-4-18 16,6 1 3-16,0-1 8 16,0-1-3-16,0 0 12 15,0 0 2-15,16 0-9 16,26 0-7-16,30-1 2 16,22-12-7-16,11-3-9 15,-2 3 1-15,-9 0-5 16,-10 2-1-16,-6-1 0 15,-13 2 2-15,-10 1-1 16,-13 0-1-16,-14 1 1 0,-15 3 0 16,-8 0-1-1,-5 3-2-15,0 1-9 0,0 0-22 16,-10 1-61-16,-22 0-105 16,-14 2 79-16,-15 10-60 15,-4 0-148-15</inkml:trace>
  <inkml:trace contextRef="#ctx0" brushRef="#br0" timeOffset="571.0925">14791 10813 261 0,'0'0'81'16,"0"0"-3"-16,0 0 4 16,0 0-11-16,0 0-7 15,0 0-31-15,0 0-11 0,-149 19-11 16,149-18-11-16,0-1-2 15,9 3 2-15,20-3 7 16,29 0 28-16,24 0 21 16,22-3-21-16,3-8-21 15,-3-1 1-15,-5-2-1 16,-8 1-8-16,-8 3-2 16,-12-3-2-16,-12 2 1 15,-14 5-3-15,-18-2 1 16,-12 3 2-16,-14 2-3 15,-1 2 0-15,0-1-3 16,-1 1-14-16,-25 1-16 16,-16 0-2-16,-14 7-28 15,-5 7 4-15,3 2-62 16,13-2 48-16,5 1 2 0,5-2 60 16,-1 1-15-16,0-1-10 15,4-3-12-15,2 2 48 16,11-3 2-16,3-4 35 15,6 1 18-15,6-5-3 16,2 2-7-16,2-3 18 16,0 0 21-16,0 0-20 15,5 0-25-15,25 0 3 16,18-3-21-16,17-4-8 16,7-3-6-16,-1 1-4 15,-8-1 0-15,-5 3-1 0,-10 0-2 16,-8 1 2-1,-19 2-2-15,-9 2 0 0,-12-3-18 16,0 5-38 0,-33 0-68-16,-34 17-34 0,-33 7 0 15</inkml:trace>
  <inkml:trace contextRef="#ctx0" brushRef="#br0" timeOffset="21563.2301">14199 8877 23 0,'0'0'127'15,"0"0"-108"-15,0 0-8 16,0 0 1-16,0 0 18 15,0 0 8-15,0 0-4 16,0 0-18-16,1 0-16 16,2 0-2-16,6 0 2 15,5 6 3-15,5 5 13 16,11 1 6-16,11 9 22 0,15 1 0 16,14 7-18-1,15 8 4-15,15 6-5 16,11 0-6-16,4 7-10 15,5-3-2-15,10-1-4 0,5 0 0 16,22 0 2-16,5 6-3 16,11 2-1-16,1-2 1 15,-11-2 0-15,-13-1-2 16,-24-2 0-16,-16-7-2 16,-19-8-11-16,-20-1-4 15,-11-9 0-15,-22-5-7 16,-9-5-6-16,-10-3-8 15,-11-6 24-15,-8-1 5 0,0-2 0 16,0 0 1 0,-7 0-11-16,-4 0-128 0</inkml:trace>
  <inkml:trace contextRef="#ctx0" brushRef="#br0" timeOffset="28761.7543">9772 3649 144 0,'0'3'4'0,"0"-3"7"16,0 0 10-16,0 0 21 15,0 0 51-15,0 0-25 16,0 0-21-16,0 0 1 0,-4 3 1 15,-1 1-5-15,-1-1-6 16,-3 1-9-16,-3-3 12 16,6 0-17-16,-3-1 9 15,2 0 9-15,4 0-1 16,3 0 13-16,0-6-15 16,0-4-13-16,0 1-18 15,0 0-8-15,13 0-4 16,-3 2 1-16,4 3 0 15,-2 4-3-15,0 0-2 16,-1 2 0-16,2 17-5 16,-7 5-1-16,-3 2-5 0,-3 2 11 15,0 1-5-15,-9-4 13 16,-8-1 0-16,1-4 1 16,-4-4 4-16,7-2-3 15,1-6 2-15,2-2-2 16,10-3 0-16,0-3-1 15,0 0 5-15,0 0 5 16,0 0-1-16,0 0-10 16,6-2-1-16,7-2-8 15,-3 1 4-15,4 3-2 16,1 0 1-16,-2 0-2 16,6 9 4-16,1 5-1 15,-7 3 5-15,4 3-3 16,-8 1 3-16,-6-3-6 15,-3-2 5-15,0 1 1 16,-9-2 20-16,-21 2 10 16,-12 0-7-16,-3-2-10 0,2-5-5 15,0-3 1-15,12-5 3 16,4-2-4-16,5 0-5 16,9 0-3-16,6-10-11 15,7-2-47-15,0-2-47 16,9-6-220-16</inkml:trace>
  <inkml:trace contextRef="#ctx0" brushRef="#br0" timeOffset="29027.0378">10027 3882 651 0,'0'0'273'15,"0"0"-241"-15,0 0 15 16,0 0 10-16,0 0-35 16,0 0-22-16,-24 0-25 15,48 0 9-15,7-2 16 16,11-3 4-16,1-4-4 16,-4 1-13-16,-6 2-14 15,-7 0-10-15,0-2-23 16,-4 1-25-16,1 0-71 0,-7-3-101 15</inkml:trace>
  <inkml:trace contextRef="#ctx0" brushRef="#br0" timeOffset="29320.8242">10481 3621 400 0,'0'0'353'16,"0"0"-252"-16,0 0 7 15,0 0-33-15,0 0-27 16,0 0-28-16,-14-29-20 16,14 29-2-16,0 6-7 15,0 12-5-15,0 11 12 0,0 6 2 16,1 2 2-16,2 1-2 16,-1-2 2-16,0-6-2 15,0-2 1-15,1-4-1 16,1-1-3-16,3-5-5 15,-4-1-6-15,3-2-32 16,-3 0-37-16,6-5-42 16,2-10-111-16,8 0-321 15</inkml:trace>
  <inkml:trace contextRef="#ctx0" brushRef="#br0" timeOffset="29523.2205">10810 3768 955 0,'0'0'24'15,"0"0"17"-15,0 0 10 16,0 0-40-16,0 0-11 16,0 0-5-16,85-47-25 15,-45 47-31-15,-10 0-93 16,-14 0-117-16,-14 6-133 15</inkml:trace>
  <inkml:trace contextRef="#ctx0" brushRef="#br0" timeOffset="29679.8373">10842 3855 537 0,'0'0'62'0,"0"0"20"0,0 0 8 15,0 0-2 1,0 0-49-16,0 0-19 0,51 0-7 15,-16-6-13-15,5 0-10 16,-5 0-117-16,2-6-182 16</inkml:trace>
  <inkml:trace contextRef="#ctx0" brushRef="#br0" timeOffset="30255.2675">11417 3629 406 0,'0'0'467'16,"0"0"-459"-16,0 0 4 16,0 0 20-16,0 0-15 15,0 0-14-15,-40 0-3 16,40 0 0-16,0 0 0 15,0 0 2-15,0-1 7 16,0-9 12-16,6-2-5 16,4-5-9-16,2-2-5 15,8 2 2-15,-4 3-4 16,2 2-2-16,-3 7 0 0,-1 3-4 16,2 2 2-16,0 0 1 15,-3 0-1-15,4 11 3 16,-5 11-3-16,-5 6-4 15,-4 3 4-15,-3 2 4 16,0 1 2-16,-19-3-2 16,-5-2 2-16,-1-2 0 15,-1-5 0-15,3-5 2 16,7-6-2-16,9-5 1 16,4-3 2-16,3-3-5 15,0 0 4-15,0 0-1 16,0 0 6-16,9 0-6 15,12-1 4-15,5-7-5 16,9-3 3-16,4-3-2 16,-3 2-2-16,0-3 2 0,2 1-2 15,-2 3-1-15,-3 2-3 16,-8 0-12-16,-4 4-26 16,-12 2-40-16,-6 3-63 15,-3 0-96-15,-6 0-35 16</inkml:trace>
  <inkml:trace contextRef="#ctx0" brushRef="#br0" timeOffset="30536.6779">11297 3926 344 0,'0'0'44'0,"0"0"36"15,0 0 10 1,0 0-20-16,0 0-22 0,0 0-37 15,-66 45-11-15,66-43-10 16,13 1 10-16,20-3 33 16,22 0 8-16,12-9-16 15,15-10-5-15,2-3-8 16,1 1-10-16,-7-1 0 16,-7 5 4-16,-12-1-6 15,-13 5-25-15,-14 5-24 16,-19 2-26-16,-10 2-42 15,-3 4 13-15,-10 0-116 0</inkml:trace>
  <inkml:trace contextRef="#ctx0" brushRef="#br0" timeOffset="30727.6927">11511 4017 291 0,'0'0'41'16,"0"0"12"-16,0 0 71 15,0 0 69-15,0 0-102 16,0 0-57-16,308-69-14 16,-220 42-5-16,-5 1-9 15,-4 3 4-15,-12 4-10 16,-12 8-4-16,-18 6-116 0,-17 2-206 16</inkml:trace>
  <inkml:trace contextRef="#ctx0" brushRef="#br0" timeOffset="34543.4437">11693 6204 268 0,'0'1'47'0,"-3"2"-11"16,3-3 28-16,0 4-34 15,0-4-21-15,0 0-3 0,0 3 2 16,0-3 16-16,0 0 12 16,0 0 38-16,0 0 15 15,0 0-1-15,-4 0-11 16,4 0-14-16,-4-3-40 15,1-10-10-15,0-4-3 16,2-4 9-16,-1-3-11 16,2-6 3-16,0-2 12 15,0-4-17-15,0 0 3 16,0-3-4-16,8 2 0 16,4 1-2-16,-6 6-2 15,-3 11 2-15,0 5-2 16,-3 7 8-16,0 4-2 0,0 1-3 15,0 2-4 1,0 0-1-16,0 0-12 0,0 0-4 16,0 3-14-16,0 13 0 15,0 1 26-15,0 6 5 16,0 0 0-16,6-4-4 16,5 0 1-16,5-1 3 15,6-1-1-15,5-2 1 16,-2-1 0-16,5-3 0 15,-8-1 1-15,4-2-1 16,-7-1-1-16,-2 3 1 16,-4-3 0-16,-5 0-1 0,0 0-1 15,-3-4 2-15,1 2-1 16,-3-1-6-16,-3-1 0 16,3 2-2-16,-3-2-5 15,3 2 6-15,-3-1 3 16,0-2 3-16,2 3 2 15,-2-2 1-15,4-1-1 16,-4 0-1-16,0-2 0 16,3 0 2-16,-3 0 0 15,0 0-1-15,0 0 1 16,0 0 0-16,0 0 5 16,0 0-6-16,0 0 5 15,0 0 12-15,0 0 0 0,0 0-1 16,0 0 3-16,-7 0-11 15,-15-2-8-15,-7-2-2 16,-16 0 0-16,-10 0 4 16,-7 0-1-16,3 1-1 15,4 0 1-15,4 0 3 16,7-1-3-16,12 1 0 16,10 1 0-16,11 1-1 15,8 0 3-15,3 1 3 16,0-2-5-16,0-1 3 15,10-4 1-15,16-3-5 16,13-7-1-16,7 1-1 16,1-1 2-16,3 0 0 15,-1-2-3-15,-4 5 6 0,-6 2-5 16,-2-1 3-16,-9 2-1 16,-5 2 0-16,-10 1 1 15,-5-1 4-15,0 4-5 16,-1-1 5-16,0 0-5 15,-4 3 0-15,0 3 1 16,-3 0-1-16,0 0 0 16,0 0 0-16,0 0-1 15,0 0 1-15,0 0-4 16,0 0-2-16,0 0 2 0,0 0 2 16,0 0 2-1,0 0-4-15,0 0-4 0,0 0-13 16,0 15-2-16,-6 2 22 15,-9 8 1-15,0-2 0 16,-11 6 2-16,-3 0 1 16,-10 7 3-16,-3-2-2 15,0 3 2-15,3-5-3 16,10-4 0-16,2-5-3 16,11-6 3-16,2-4-3 15,6 0-2-15,4-1-2 16,0 0-4-16,2 0-25 15,2 3-56-15,0-6-146 16,13-9-170-16</inkml:trace>
  <inkml:trace contextRef="#ctx0" brushRef="#br0" timeOffset="42389.3771">18773 4134 756 0,'-4'-10'18'0,"4"3"28"16,-2 4 29-16,2 1-29 0,-1 2 1 15,1 0-18-15,0 0-17 16,-2 0-12-16,2 0-1 16,0 0-6-16,-1 14-3 15,1 10 6-15,0 8 4 16,0 7 4-16,-3 4-1 15,0 2 0-15,-1 1 0 16,4-4 1-16,-3-5-2 16,-1-5 0-16,4-6-1 15,-1-9 1-15,1-5-2 16,0-4 0-16,0-3-5 0,0-3-9 16,0-2-18-1,0 0-30-15,0 0-23 0,0-7-24 16,8-16-189-16</inkml:trace>
  <inkml:trace contextRef="#ctx0" brushRef="#br0" timeOffset="42855.6515">18821 4175 764 0,'0'0'12'15,"0"0"32"-15,0 0 9 0,0 0-18 16,0 0-26-16,0 0-9 16,78-73 0-16,-47 73-6 15,-6 0 5-15,-5 0-2 16,-5 15-4-16,-5 2-2 16,-7 7-5-16,-3 0 0 15,0 3 9-15,-16-1 5 16,-11-1 3-16,-6-3 3 15,0-3 1-15,3-4-4 16,7-3-2-16,2-4 0 16,5-2 0-16,8-2-1 15,0-3 0-15,7-1 1 16,1 0 0-16,0 0 7 16,0 0-1-16,0 0-7 0,0 0-6 15,1 2-15-15,13 4-26 16,1 3 44-16,9 5 3 15,-4 3 0-15,5 2 0 16,0 1 0-16,2-3 0 16,1 2 1-16,-1-3 1 15,-5-2 2-15,-5-3-4 16,-4 1-18-16,-4-6-106 16,-6-2-168-16</inkml:trace>
  <inkml:trace contextRef="#ctx0" brushRef="#br0" timeOffset="43110.9692">19279 4366 909 0,'0'0'31'0,"0"0"12"16,0 0 17-16,0 0-16 15,0 0-17-15,0 0-27 16,-9-28-2-16,25 28 2 16,3-2-1-16,6 1-5 15,0 1-17-15,0-2-21 16,4-1-2-16,0 1-32 0,6-5-68 16,-2-3-134-1</inkml:trace>
  <inkml:trace contextRef="#ctx0" brushRef="#br0" timeOffset="43386.2348">19653 4132 880 0,'0'0'29'15,"0"0"23"-15,0 0 14 16,0 0-12-16,0 0-17 15,0 0-35-15,-44-27-2 16,52 25-20-16,19-1 16 0,14-1 4 16,11 0 4-16,2-1 1 15,-4 0-5-15,-9 2-1 16,-7 2-14-16,-10 1-9 16,-3 0-28-16,-9 0-45 15,-6 0-93-15,-6 0-129 16</inkml:trace>
  <inkml:trace contextRef="#ctx0" brushRef="#br0" timeOffset="43643.5469">19822 4129 598 0,'0'0'111'16,"0"0"-3"-16,0 0 6 0,0 0-31 15,0 0-42-15,0 0-32 16,-6-8-9-16,5 8-7 15,1 13-11-15,0 6 9 16,-2 8 8-16,1 5 1 16,-3 3 2-16,-2 0-2 15,-1-1 5-15,1-1-5 16,0-3-3-16,2 3-4 16,1-3-18-16,0-4-36 15,3-2-55-15,0-7-73 16,4-8-25-16,17-9-207 15</inkml:trace>
  <inkml:trace contextRef="#ctx0" brushRef="#br0" timeOffset="44543.867">20058 4270 709 0,'0'0'93'0,"0"0"3"15,0 0-26-15,0 0-30 16,0 0-40-16,0 0-8 15,0 14-35-15,0 10 41 16,0 3 0-16,0-3-12 16,11-4 6-16,3-2-4 15,2-6 3-15,1-7-3 16,4-2 10-16,-9-3 2 0,7 0 3 16,-4-8 5-1,-2-7-3-15,-2-5 3 0,-2 1 2 16,-2-6 8-1,-2-2 3-15,-4 3 1 16,-1 0-12-16,0 4 17 0,0 9-1 16,0 5 2-16,0 5-8 15,0 1-9-15,0 0-11 16,0 0-7-16,0 0-7 16,0 16-12-16,0 15 10 15,0 18 16-15,-1 15 1 16,-10 18-1-16,3 15 2 0,3 10-1 15,5-1-1-15,0-10 1 16,1-16-1-16,11-16-5 16,0-12 3-16,-4-9-18 15,-7-12 4-15,-1-13-16 16,-4-8-21-16,-26-5 47 16,-12-5 6-16,-12 0 6 15,-5-2-6-15,0-15 1 16,3-7 2-16,0-2 2 15,9-3 16-15,7-1 2 16,10 0-9-16,12-1-7 16,10 2 3-16,8-4-3 15,11-3-7-15,26-7-5 16,18-8-12-16,13-6 14 16,10 1-1-16,3-2-3 0,1 4 5 15,-9 1-1-15,-16 5 3 16,-15 1 1-16,-14 6-1 15,-13 3 2-15,-5 2 1 16,-5 3 6-16,-5 2 6 16,0 8 3-16,0 2-7 15,-2 7-1-15,-1 3 2 16,0 5-5-16,2 3-1 16,1 3-3-16,0 0-3 15,0 0-8-15,0 1-14 16,0 18-8-16,0 9 17 15,0 10 13-15,0 10 0 16,0 10 0-16,0 4 0 16,0 5 0-16,0 8 0 0,0-1 1 15,0 1 0-15,-1-8 1 16,1-12-1-16,0-9-1 16,0-16 0-16,0-8 0 15,0-10 0-15,0-6-6 16,0-4-11-16,-2-2-17 15,2-3 17-15,-2-22-62 16,1-9-476-16</inkml:trace>
  <inkml:trace contextRef="#ctx0" brushRef="#br0" timeOffset="45181.6746">20348 4271 874 0,'0'0'14'0,"0"0"13"15,0 0 7-15,0 0-2 16,0 0-25-16,0 0-6 16,185-91-1-16,-155 91-3 15,-8 0-5-15,-8 15-15 16,-6 5-13-16,-8 3 0 0,0 1 9 15,-13-1 13 1,-7-2 10-16,-4-2 4 0,5-5 5 16,1-3 0-16,4-1 3 15,2-3-6-15,8-3-1 16,1 0 2-16,3-4 2 16,0 0-1-16,0 0-2 15,0 0-2-15,19 0 12 16,12-8-5-16,11-9 1 15,9-3-5-15,-3-2 0 16,-4-1 1-16,-5 1 0 16,-6 1 0-16,-8 0 0 15,-5 4 2-15,-10 0 1 16,-4 4-1-16,-4-1 1 16,-2 7 5-16,0 0-2 0,0 2-10 15,-6 4 0-15,-9 1-17 16,-8 0-4-16,-3 13 9 15,-4 7 9-15,6-1 2 16,9 2-3-16,5-2-6 16,10-2-4-16,0-3 5 15,11-3 9-15,13-1 2 16,15-5 10-16,10-2 10 16,14-3-7-16,2 0-5 15,0 0-3-15,-7-3-3 16,-9-2-4-16,-7 0-1 15,-12-2-8-15,-14 5-27 16,-10 2-17-16,-6 0-73 16,-13 0-191-16</inkml:trace>
  <inkml:trace contextRef="#ctx0" brushRef="#br0" timeOffset="45880.6236">21738 4078 645 0,'0'0'35'15,"0"0"10"-15,0 0 27 16,0 0-14-16,0 0-24 16,0 0-25-16,-111-53-9 15,69 60-5-15,-6 16 5 16,-7 4-2-16,6 3 0 0,6-2 2 15,11-1 0 1,16-5-2-16,5-2-4 0,10-3-3 16,1-5-7-16,3 0 14 15,22-7 2-15,20-5 10 16,16 0 9-16,9-12-4 16,2-14-7-16,-8-6-5 15,-9-4 2-15,-7-7 1 16,-11-4 0-16,-7-8 6 15,-11-3 19-15,-14-2 4 16,-5-1-12-16,-5 2-7 16,-18 6-4-16,2 7-6 15,-2 11-2-15,8 12 1 16,3 10 5-16,10 12-2 16,2 1-8-16,0 0-6 0,0 9-29 15,0 19-19-15,0 14 50 16,0 9 0-16,0 7 4 15,8 0 0-15,1 0 0 16,0-4 1-16,5-6 3 16,-4-4-3-16,2-10 1 15,1-3-2-15,0-4 3 16,-2-7-3-16,0-3-7 16,1-4-30-16,6-4-77 15,5-9-143-15,4 0-257 16</inkml:trace>
  <inkml:trace contextRef="#ctx0" brushRef="#br0" timeOffset="46231.3726">22077 4105 644 0,'0'0'74'0,"0"0"-33"15,0 0 20-15,0 0-2 16,0 0-9-16,0 0-30 15,33-9-9-15,-9-2-9 16,-2-3 1-16,-2 2 1 16,-7-2 0-16,-1-3 0 15,-6 2-1-15,-6 2 1 16,0 4-2-16,0 2 4 0,0 7 4 16,-5 0-9-1,-12 0-1-15,-9 9-18 0,-2 14 5 16,-1 6-2-16,7-3-4 15,7 2-9-15,9-4 7 16,6-4 3 0,0-3 8-16,3-3 1 0,17-5-8 15,9-3 7-15,13-4 8 16,12-2-8-16,3-3-123 16,-5-18-221-16</inkml:trace>
  <inkml:trace contextRef="#ctx0" brushRef="#br0" timeOffset="47138.1448">22480 3672 740 0,'0'0'34'15,"0"0"71"-15,0 0-2 16,0 0-41-16,0 0-21 16,0 0-41-16,-44-76-27 15,44 111-48-15,0 14 75 16,0 13 0-16,0 6 2 15,0 0 1-15,0-4-1 16,5-5 0-16,1-6-2 16,3-9 2-16,6-8-2 15,0-7 0-15,6-9-1 16,1-6 1-16,11-7 1 16,6-7 5-16,7 0 5 0,2-16-4 15,-1-6-4-15,-5-7 3 16,-7-2-2-16,-6-4-2 15,-7 2-2-15,-9 4 5 16,-10 4-5-16,-3 8-5 16,-3 5 0-16,-18 7-9 15,-6 5-10-15,0 0 11 16,-2 17-28-16,6 11 4 16,8 0 6-16,6-1-7 15,9-2-9-15,0-5 20 16,9-5 17-16,17-5 0 15,12-7 10-15,6-3 7 16,7-3 3-16,0-14-3 0,-4-8 1 16,-5-8 1-16,-1-4 0 15,-2-10-2-15,-8-5 10 16,-7-4 28-16,-7-1-15 16,-6-4 9-16,-6 0-7 15,-4 5-14-15,-1 5 0 16,0 9-5-16,0 12-3 15,0 13-4-15,0 9 6 16,0 8-7-16,-3 0-5 16,-4 25-73-16,-3 17 38 15,-3 16 33-15,1 6 2 16,4 4 3-16,5-1-2 0,3-3 2 16,0-5-1-16,18-9-2 15,8-8 0-15,4-9 0 16,7-8 1-16,7-10-1 15,8-9 10-15,5-6 1 16,1 0 0-16,-7-6 1 16,-5-9-2-16,-10-5 2 15,-8-2 12-15,-6-2-4 16,-10-1 1-16,-7-1 2 16,-5 1-12-16,0 3-10 15,-20 5-2-15,-5 6-9 16,-3 8 9-16,-2 3-5 0,6 14-22 15,4 12-14 1,7 4 8-16,9 1 15 0,4-3-7 16,1-1 16-16,17-5 1 15,6-4-1-15,7-4 8 16,5-5 2-16,0-4 6 16,-2-3-3-16,-4-2-3 15,-3 0-18-15,-6-10-66 16,-3-8-124-16</inkml:trace>
  <inkml:trace contextRef="#ctx0" brushRef="#br0" timeOffset="47457.2918">23048 3785 539 0,'0'0'47'16,"0"0"52"-16,0 0 4 15,0 0-14-15,0 0-20 16,0 0-21-16,-58-39-47 16,58 39-1-16,14 0-3 15,17 0-1-15,18 0 4 16,14 0 6-16,1 0-2 15,-4 0-4-15,-5-1 0 0,-10-1 3 16,-2 0-3 0,-12-1-17-16,-11 0-40 0,-13 2-43 15,-7-1-144-15</inkml:trace>
  <inkml:trace contextRef="#ctx0" brushRef="#br0" timeOffset="56219.9338">8853 5871 452 0,'0'0'22'0,"0"0"12"15,0 0 36-15,0 0-26 16,0 0 8-16,0 0-11 15,0 0-18-15,11-62 2 16,-8 59 13-16,-3 2 5 16,0 1 9-16,0 0-9 15,0 0-22-15,0 0-16 16,-8 0-5-16,-4 11-15 16,-7 11 7-16,-4 6 7 15,-2 6-1-15,0 0 1 16,7-1-2-16,5 4-1 0,6-2 1 15,0-1-3-15,7-3 6 16,0-4-4-16,8-6-6 16,14-2 8-16,4-2 2 15,16-14 0-15,5-3 5 16,3 0 2-16,-2-12-1 16,-8-10 0-16,-7-4-2 15,-8-6 2-15,-8-5 4 16,-7-5-2-16,-10-5 5 15,0 1 8-15,-13-1 5 16,-14 6-12-16,-12 8-14 0,-6 12-6 16,-7 18-32-1,-9 3-44-15,-5 17-61 16,8 14-60-16,3 5-75 16</inkml:trace>
  <inkml:trace contextRef="#ctx0" brushRef="#br0" timeOffset="58399.2153">19093 5375 608 0,'0'-12'25'0,"0"4"24"16,0-1 36-16,0 2 1 15,0 3-24-15,0 3-7 16,0-1-19 0,0 2-15-16,0 0-18 0,0 0-3 15,0 0-7-15,0 2-5 16,0 13-1-16,0 8 12 15,0 5 1-15,-2 5 3 16,-2-1-1-16,-1 2-2 16,1-2 0-16,1 4 2 15,-4-7 0-15,2-2-2 0,2-7 1 16,1-6 1 0,1-3-2-16,1-4-4 0,0-3-19 15,0-1-39-15,0-3-45 16,6 0-60-16,9-7-118 15</inkml:trace>
  <inkml:trace contextRef="#ctx0" brushRef="#br0" timeOffset="58870.9628">19149 5318 873 0,'0'0'25'0,"0"0"-4"0,0 0 37 16,0 0-22-16,0 0-22 16,0 0-14-16,56-68-3 15,-12 68 3-15,-4 0-4 16,-5 0-1-16,-8 10-2 16,-15 9-22-16,-9 2-1 15,-3 4 9-15,-20 2 14 16,-16 1 5-16,-11-2 2 15,-2-3 1-15,4-2-1 16,3-4 1-16,8-5 3 16,12-4-3-16,11-1 0 15,6-5 0-15,5 0 2 16,0-2 2-16,0 0-1 16,0 0-4-16,3 0-4 0,14 0-3 15,5 1 4-15,1 3 3 16,-3 4-4-16,5 2 3 15,-1 4-3-15,5 5 4 16,-2 5-7-16,0 1 6 16,-2-1-2-16,-3-2 3 15,-1-1 0-15,-3-4 0 16,-2-5-9-16,-1-2-36 16,0 0-56-16,-6-8-109 15,-4-2-313-15</inkml:trace>
  <inkml:trace contextRef="#ctx0" brushRef="#br0" timeOffset="59169.1654">19910 5066 1014 0,'0'0'0'0,"0"0"0"16,0 0-9-16,0 0-7 16,0 0-8-16,0 0 17 15,-119 177 6-15,87-91 0 0,4 4 1 16,5-5 0-16,7-8 0 16,7-9-10-16,5-8 5 15,4-7-18-15,0-9 4 16,0-8-12-16,10-7-80 15,8-16 11-15,9-11-82 16,6-7-125-16</inkml:trace>
  <inkml:trace contextRef="#ctx0" brushRef="#br0" timeOffset="59483.6787">20079 5470 817 0,'0'0'2'0,"0"0"-2"16,0 0-16-16,0 0 4 16,0 0 10-16,0 0 0 15,-109 150-9-15,109-121-1 16,3-4 10-16,16-8 2 16,6-9 0-16,10-5 0 15,2-3 9-15,3-6-5 16,-7-10-2-16,-12-3 0 15,-9-2 5-15,-11-2 7 16,-1 1-6-16,-10-2 0 0,-16 3 3 16,-8 1-1-1,2 4-10-15,-1 3-4 16,6 4-6-16,6 1-44 16,6 2-79-16,14-2-112 15</inkml:trace>
  <inkml:trace contextRef="#ctx0" brushRef="#br0" timeOffset="59785.4226">20202 5063 878 0,'0'0'13'0,"0"0"-13"15,0 0 51-15,0 0-14 16,0 0-37-16,0 0-1 16,105 15-8-16,-45 35 2 15,-7 15 7-15,-13 8 0 16,-14 7 0-16,-15 3 0 16,-11-3-1-16,-1-8 0 15,-20-7-9-15,-9-11-16 16,-2-2 0-16,-14-5-21 15,-6-7-45-15,-3-10-119 0</inkml:trace>
  <inkml:trace contextRef="#ctx0" brushRef="#br0" timeOffset="60482.0279">21465 5157 568 0,'0'0'47'0,"0"0"34"16,0 0 20-16,0 0-25 15,0 0-9-15,0 0-30 16,-4-16-34-16,3 16-3 16,-2 4-12-16,0 18-15 15,0 12 27-15,-4 12 4 16,-1 7 4-16,-6 5 4 0,1-5-1 15,0-3-5-15,5-8-3 16,2-7 0-16,1-3 0 16,1-7-3-16,-3-3 0 15,1-7-15-15,0-3-29 16,1-2-35-16,-1-10-80 16,2 0-146-16</inkml:trace>
  <inkml:trace contextRef="#ctx0" brushRef="#br0" timeOffset="61584.7368">21319 5238 767 0,'0'0'11'0,"0"0"2"16,0 0 6-16,0 0-1 15,0 0 17-15,0 0-8 16,373-157-9-16,-311 157-18 15,-16 9-2-15,-18 20-6 16,-21 12-26-16,-7 7-6 16,-26 3 26-16,-22 0 1 15,-10-5 11-15,-2-7 2 16,2-5-1-16,7-7 1 16,5-7 6-16,12-4-3 15,9-7-2-15,12-4 5 16,9-2-6-16,4-3 6 0,0 0 1 15,0 0-7-15,7 0-3 16,8 0-13-16,3 2-4 16,6 4 19-16,0 5-6 15,1 3 0-15,-2 3 2 16,2-2 4-16,2 2 1 16,1-4-1-16,1-2 1 15,-1-5 0-15,2-4 2 16,-1-2-1-16,3 0 5 15,-2 0-3-15,-5-6 0 16,-4-8 2-16,-3 0 0 16,-3-4 0-16,-2-2 5 15,-2 3 16-15,-4 0-1 0,0 3 7 16,-5 6-10 0,-1 2 0-16,-1 6 4 0,0 0-26 15,0 0-3-15,0 0-59 16,0 14 19-16,0 3 40 15,0 1 3-15,5 3-3 16,6-2 1-16,2-2 2 16,0-3 0-16,2-2-4 15,-2-1 1-15,1-4-6 16,-4-3 9-16,-2-3-2 16,-2-1 4-16,1 0-1 15,-1-4 10-15,0-9-5 16,2-4-3-16,-4-2 4 0,-3-2-3 15,-1-2 8-15,0 1 3 16,-10 1 4-16,-12 4-19 16,-6 2 0-16,2 2-3 15,1 2 0-15,6 4-2 16,8 2 5-16,8 2 0 16,3-1 0-16,0 0-9 15,10-2-4-15,16-4-14 16,14-4-13-16,9 4 27 15,9-6 7-15,8-3 3 16,0 0-5-16,3-4 7 16,-8-2 1-16,-5-4 4 0,-11 3 5 15,-14-1 3-15,-10 0 3 16,-8 3 5-16,-11-1-5 16,-2 4-2-16,0-1 12 15,-13 3-2-15,-4 2-14 16,-2 5-6-16,-1 1-3 15,1 8-2-15,0 3-2 16,4 0-5-16,2 12-14 16,1 14-13-16,7 3-6 15,0 9 14-15,5 5 18 16,0 5 9-16,0 5 1 16,0 0 0-16,0-2 1 15,0-3-1-15,0-4 0 0,-1-5 6 16,1-3-1-1,0-5 2-15,0-6-3 0,0-4-1 16,0-6 3-16,0-1-6 16,0-4-10-16,1-5-58 15,4-5-129-15,-2 0-259 16</inkml:trace>
  <inkml:trace contextRef="#ctx0" brushRef="#br0" timeOffset="62380.954">22186 5508 680 0,'0'0'18'15,"0"0"27"1,0 0 5-16,0 0-26 16,0 0-18-16,0 0-6 15,172-38 1-15,-98 32 2 0,2-3-2 16,-4-1 1-16,-3 3-2 15,-4-6 3-15,-10 4-2 16,-13-3-1-16,-17 0 0 16,-10-2 3-16,-10 4 12 15,-5-2 2-15,0 2 14 16,0 0 0-16,-16 3-14 16,-8 7-17-16,-13 0-10 15,-10 9-6-15,2 14 6 0,-1 2-2 16,10 1 1-16,11 0 1 15,8-6-7-15,10-2 7 16,4-3-24-16,3-7-12 16,0-3 18-16,12-5 12 15,10 0 16-15,2-4 17 16,6-9-7-16,-6-2 2 16,-5 1 15-16,-7 6 14 15,-6 0-7-15,-3 7-2 16,-3 1-12-16,0 0-20 15,4 0-19-15,6 4-29 16,3 10 42-16,4 1 6 16,1-3-2-16,-2-2 1 15,0-3 2-15,1-2 0 0,3-4 4 16,7-1-1-16,0 0 2 16,2-9 1-16,1-7-3 15,-4-1-1-15,1-8 2 16,0-5 0-16,-3-2-1 15,-4-7 1-15,-4-5 1 16,-10-4 2-16,-2-5-5 16,-4-5-1-16,0 1 1 15,-3 2-1-15,-12 8 1 16,-3 13 21-16,5 17-3 16,3 6-4-16,8 8-8 15,2 3-9-15,0 0-35 16,-2 20-44-16,1 15 63 15,-1 13 14-15,1 8 2 0,1 6 0 16,-2 2 1-16,-1-3-1 16,0-3 2-16,-1-3 2 15,4-7-3-15,0-4-1 16,0-5 3-16,0-5-3 16,0-5 0-16,3-7-45 15,3-11-60-15,-3-5-111 16</inkml:trace>
  <inkml:trace contextRef="#ctx0" brushRef="#br0" timeOffset="62654.8536">22957 5409 794 0,'0'0'27'0,"0"0"11"0,0 0-8 16,0 0 1-16,0 0-16 15,0 0-12-15,141-74-2 16,-98 71 1-16,-3 2-1 16,-3 1 5-16,-4 0-4 15,-6 1-2-15,-6 13-5 16,-9-1-4-16,-1 6 5 16,-4 2 1-16,-5 1-7 15,-2-1-7-15,0 1-8 16,0-4-29-16,-7-1-25 0,-8-5-64 15,2-9-121-15</inkml:trace>
  <inkml:trace contextRef="#ctx0" brushRef="#br0" timeOffset="62831.3818">23336 5271 855 0,'0'0'13'0,"0"0"-11"16,0 0-2-16,0 0-6 16,0 0-130-16,0 0 32 15,79 6-48-15,-45 1-235 0</inkml:trace>
  <inkml:trace contextRef="#ctx0" brushRef="#br0" timeOffset="63624.2959">23609 5318 623 0,'0'0'139'0,"0"0"-65"16,0 0-29-16,0 0 8 16,0 0-22-16,0 0-31 15,-27 28-8-15,8-8 3 16,-2 4 4-16,9 0-3 16,4-2-31-16,8-2 18 15,0-4-20-15,9-4 9 16,11-2 10-16,7-9 18 15,3-1 6-15,2 0 0 0,-3-8-2 16,-5-5 5-16,-9-6-4 16,-5-2 4-16,-5-2 1 15,-3 1 0-15,-2 1 8 16,0 3 1-16,-6 4 10 16,-11 7-26-16,-3 3-3 15,-2 4-6-15,2 0 1 16,7 0-2-16,5 4-28 15,4 1-6-15,4-1-6 16,0-4 8-16,0 0-11 0,0 0 29 16,15 0 21-16,7 0 28 15,2-6-5 1,2-1-12-16,-5-1 21 0,1 1-2 16,-6 2-13-16,0 3 11 15,0 2-8-15,1 0-15 16,0 0-5-16,-2 14 0 15,-2 4-9-15,2 3 6 16,-4 1 3-16,0-5-2 16,-2 2 2-16,-4-8 1 15,-2-2-1-15,0-7 0 16,-3 0 0-16,1-2 3 16,-1 0 10-16,0 0 18 15,3-13 24-15,-1-1-44 16,4-5-5-16,0-3-2 0,0 1-4 15,4-3 3-15,6 2 4 16,5-1-4-16,3 6-3 16,2 4 0-16,-5 6-1 15,-5 7-7-15,-1 0 4 16,-6 0-6-16,0 7-8 16,-2 12 1-16,-2 3 6 15,-1 3 1-15,-1 1 8 16,-1 2 2-16,1-3 0 15,0 0-1-15,2-7 1 16,-2-3 1-16,2-6 0 16,-1-1 0-16,4-3 2 15,5-4 1-15,7-1 2 0,10 0 5 16,4 0-7-16,5-9-4 16,-7-5-31-16,-6-3-96 15,-13-7-270-15</inkml:trace>
  <inkml:trace contextRef="#ctx0" brushRef="#br0" timeOffset="70878.784">20286 9203 318 0,'0'0'20'15,"0"0"27"-15,0 0 35 16,0 0 15-16,0 0-30 15,0 0 0-15,0 0-12 16,3-55-15-16,-3 54 3 0,0 1-9 16,0 0-12-1,0 0-8-15,0 0-5 0,0 0-4 16,0 0-5 0,0 7-9-16,0 7 8 0,0 11 1 15,0 2 9-15,0 2 0 16,0 4-1-16,0 1 8 15,1 0-5-15,1-2-1 16,-1-3-3-16,1-1-5 16,-2-5 2-16,0-3-2 15,0-4 1-15,0 1-2 16,0-4-1-16,0-1-10 16,0 1-25-16,1-2-59 0,1-2-108 15,1-9-157 1</inkml:trace>
  <inkml:trace contextRef="#ctx0" brushRef="#br0" timeOffset="71251.2972">20580 9157 678 0,'0'0'60'15,"0"0"29"-15,0 0 5 16,0 0-44-16,0 0-25 16,0 0-25-16,10-65-14 0,-4 79-1 15,-1 8 11-15,1 7 4 16,-3 5 6-16,-3-2-5 16,0-3 3-16,0 0-1 15,0-7-3-15,0 4 0 16,0-5 1-16,7-2-1 15,0 0 0-15,2-5 0 16,3-5 0-16,2-1-9 16,5-5 9-16,8-3 5 15,6 0 4-15,5-3-8 16,0-7-1-16,-8 3-28 16,-8-1-42-16,-8 2-57 15,-6 0-56-15,-8-1-120 16</inkml:trace>
  <inkml:trace contextRef="#ctx0" brushRef="#br0" timeOffset="71521.1457">20769 9252 489 0,'0'0'135'16,"0"0"-4"-16,0 0-7 15,0 0-37-15,0 0-37 16,0 0-23-16,-12-48-16 15,12 48-11-15,0 0-13 16,0 14 5-16,0 11 8 0,3 5 5 16,3 0 0-1,-6 6 0-15,0 5-2 0,0-2-3 16,0 0 0 0,0-2-6-16,-6 0-20 0,2-8-26 15,-1-3-26 1,1-3-75-16,-1-12-88 0,4-6-215 15</inkml:trace>
  <inkml:trace contextRef="#ctx0" brushRef="#br0" timeOffset="72050.3723">20659 8930 489 0,'0'0'12'0,"0"0"-12"15,0 0 26-15,0 0 12 16,0 0-13-16,0 0-5 16,-421 42 3-16,368 8 2 15,6 20-6-15,10 12-5 16,10 5-3-16,9 2 7 15,14-4-5-15,4-5 0 16,0-2-3-16,10-3 1 16,16-8-2-16,9-3-5 0,17-11 5 15,11-11-5-15,14-8 6 16,13-12 2-16,9-16-6 16,7-6-1-16,8-8 6 15,-3-21-11-15,-14-9 0 16,-16-8-4-16,-15-13 3 15,-14-8 1-15,-13-11 2 16,-10-3 10-16,-16-4 3 16,-12 2 4-16,-1 8-2 15,-30 0-11-15,-17 8 0 16,-16 13-4-16,-11 11-1 16,-1 7-2-16,1 7-2 15,8 4-4-15,2 6-20 16,3 9-21-16,3 10-38 15,2 1 18-15,8 27-50 0,-1 13-51 16,4 8-131-16</inkml:trace>
  <inkml:trace contextRef="#ctx0" brushRef="#br0" timeOffset="74502.9591">20690 9307 55 0,'0'0'33'16,"0"0"70"-16,0 0-68 15,0 0 56-15,0 0-47 16,0 0-5-16,-39-80 0 0,39 77-3 16,0-1 14-1,0 2 7-15,0 2-17 16,0-3-27-16,0 3-7 15,0-5-4-15,0-1 1 0,2 3 8 16,-2-5 18-16,0 0 18 16,0 0-13-16,0-1-15 15,0-2 19-15,0 2-15 16,-2 1-10-16,1 2 1 16,-1-2 2-16,1 0-6 15,1 5 6-15,0-1 4 16,-2 4-14-16,2-2 2 15,0 2-7-15,0 0-1 16,0 0-1-16,0 0-4 0,0 0 1 16,0 0-2-1,0 0-7-15,0 0-12 0,0 0-20 16,0 2-24-16,0 11-15 16,0 1-40-16,0 5-27 15,0-5-86-15</inkml:trace>
  <inkml:trace contextRef="#ctx0" brushRef="#br0" timeOffset="74862.5533">20182 9392 313 0,'0'0'11'0,"0"0"24"15,0 0 65-15,0 0-37 16,0 0-2-16,0 0-16 16,-10 0-6-16,10 0-2 15,0-3 3-15,11 0-1 16,30-3-12-16,24-5-22 15,26 2-1-15,16-4-3 16,11-1 0-16,1 5 1 16,-2 4 1-16,-9 2-3 0,-15 3 0 15,-20 0-7 1,-27 0-34-16,-31 13-48 0,-19-3-135 16,-45 4-96-16</inkml:trace>
  <inkml:trace contextRef="#ctx0" brushRef="#br0" timeOffset="75075.9931">20266 9503 279 0,'0'0'14'0,"0"0"55"16,0 0-2-16,0 0 2 16,0 0-32-16,0 0-13 15,-117 39-22-15,173-37 71 0,22-2-12 16,19 0-41-1,13-2-13-15,1-8-5 0,-1 3-2 16,-15 5 0 0,-21 2-43-16,-22 0-79 0,-23 0-104 15</inkml:trace>
  <inkml:trace contextRef="#ctx0" brushRef="#br0" timeOffset="76060.5761">18617 11860 400 0,'0'0'100'0,"0"0"9"15,0 0 7-15,0 0-32 16,0 0-15-16,0 0-18 16,-17-27-7-16,17 27-14 15,0 0-15-15,0 0-7 16,0 0-6-16,0 0-2 15,0 0-9-15,0 13-1 16,0 4 8-16,-3 9 2 0,-1 4 6 16,4 1-2-1,-2 0-3-15,1-1 1 0,1-2 1 16,-3 1-1-16,1-5 0 16,0-4-2-16,1-1 0 15,0-7 1-15,-2 2-1 16,3-4-3-16,-1-1-9 15,-1-1-29-15,2-5-41 16,0-3-77-16,7 0-68 16,10-8-65-16</inkml:trace>
  <inkml:trace contextRef="#ctx0" brushRef="#br0" timeOffset="76360.42">18821 11880 574 0,'0'0'62'16,"0"0"65"-16,0 0-26 16,0 0-24-16,0 0-40 15,0 0-37-15,0-25-12 16,0 46 5-16,3 3 7 16,-3 2 3-16,4 4 5 15,-2 0-2-15,-2-2-2 16,1-1 1-16,-1-3-1 15,0-4-3-15,0-4 1 16,0-3-1-16,0-1-1 16,0-4 0-16,0-1-2 0,0-5-12 15,0 5-16-15,0-6-26 16,0 2-52-16,0-3-85 16,0 0-87-16</inkml:trace>
  <inkml:trace contextRef="#ctx0" brushRef="#br0" timeOffset="76945.884">18836 11618 397 0,'0'0'15'16,"0"0"40"-16,0 0-8 15,0 0 22-15,0 0-3 16,0 0 11-16,-339-101-42 15,289 113-16-15,6 19-5 16,3 10-4-16,8 19 6 0,5 14-1 16,9 12 3-16,3 6-7 15,9 3-3-15,4-2 0 16,3-4-7-16,4-7 3 16,20-8-4-16,7-3 2 15,11-7-1-15,10-8 7 16,16-13-5-16,10-16 6 15,13-22 1-15,13-5-2 16,0-22 1-16,0-18-6 16,-10-9-3-16,-11-8-6 15,-11-9-4-15,-9-10 10 16,-7-10 3-16,-11-4-2 16,-16 5 4-16,-23 3 2 15,-6 6 17-15,-30 10-13 16,-24 9 1-16,-12 15-12 0,-15 9-1 15,-7 19-18-15,0 8-18 16,7 6-35-16,13 6-56 16,14 13-74-16,11 9-205 15</inkml:trace>
  <inkml:trace contextRef="#ctx0" brushRef="#br0" timeOffset="78219.2096">19182 12405 308 0,'0'0'54'0,"0"0"39"15,0 0-13-15,0 0-7 16,0 0 20-16,0 0-32 16,-37-33-15-16,37 33-15 15,0 0-14-15,0 0-12 16,-2 0-5-16,2 0-10 16,0 0 1-16,0 6 9 15,0 8 10-15,12 5 12 0,11 1-5 16,13 9 11-16,14 2-5 15,17 6 13-15,15 5-21 16,9 5-5 0,12 2-4-16,11 6 2 0,0 1 8 15,-2 4-5-15,-10-4-5 16,-12-7-5-16,-9-5 1 16,-15-8-1-16,-18-12 2 15,-17-5-5-15,-16-9 2 16,-8-7 0-16,-5 1 0 15,-2-4 4-15,0 0 4 16,0 0-1-16,0 0-4 0,0 0-3 16,0 0-10-1,0 0-25-15,0 2-66 0,0-2-175 16,0 5-278-16</inkml:trace>
  <inkml:trace contextRef="#ctx0" brushRef="#br0" timeOffset="78670.6062">20480 13339 651 0,'0'0'25'0,"0"0"54"15,0 0 3-15,0 0 0 16,0 0-20-16,0 0-39 15,-14-37-23-15,14 39-18 16,0 16 10-16,0 6 8 16,0 5 1-16,0 4 2 0,0-3 5 15,0 4-2-15,0-1 2 16,0-7-7-16,0 1 1 16,0-5-1-16,0-5 2 15,0-5-3-15,0-1-10 16,0-5-24-16,0-3-45 15,0-3-68-15,3 0-65 16,8-20-81-16</inkml:trace>
  <inkml:trace contextRef="#ctx0" brushRef="#br0" timeOffset="79120.525">20638 13314 615 0,'0'0'87'15,"0"0"-4"-15,0 0-61 16,0 0-22-16,0 0 1 0,0 0 0 16,-11 75 10-16,11-42 1 15,0-5-1-15,4-3 2 16,15-2 0-16,0-3-4 16,7-4-1-16,0-6 1 15,0-6-2-15,-3-4 0 16,-3 0 0-16,-4-7-1 15,-5-12 3-15,-4-2-2 16,1-3-4-16,-8-1 7 0,3 1-3 16,-3 1 1-16,0 7 14 15,0 6-6-15,0 3 4 16,0 4-2-16,0 3-6 16,0 0-12-16,0 0-8 15,0 14-11-15,0 8 16 16,0 8 3-16,0 2 0 15,0 2 0-15,0-1 1 16,0 4-1-16,0-4 0 16,0 0 1-16,0-7-1 15,3-2 0-15,1-10-6 16,1 1-18-16,-1-8-32 16,5-4-12-16,1-3-101 0,7-5-67 15</inkml:trace>
  <inkml:trace contextRef="#ctx0" brushRef="#br0" timeOffset="79585.3092">20780 13098 583 0,'0'0'25'0,"0"0"1"16,0 0 18-16,0 0 4 15,0 0-4-15,0 0-28 16,-357-14-10-16,314 55-2 16,5 10 4-16,-3 7 1 15,2 12 2-15,5 5-3 0,2 8-2 16,5 6 4-16,11-3 0 16,6 0-8-16,8-11 1 15,2-15 2-15,15-7-2 16,25-6 4-16,11-14 7 15,21-5-1-15,8-14 1 16,15-11-5-16,10-3-2 16,4-10-4-16,-3-22-3 15,-8-12 2-15,-8-12-1 16,-9-9 5-16,-14-12-2 16,-20-5 1-16,-17-4 9 15,-20 7 2-15,-10 2-9 16,-22 7 15-16,-23 6-16 15,-13 10-4-15,-8 7-2 0,-1 11-2 16,-1 11-5-16,4 11-30 16,7 14-33-16,6 0-65 15,8 14-54-15,8 8-119 16</inkml:trace>
  <inkml:trace contextRef="#ctx0" brushRef="#br0" timeOffset="80792.21">21005 14120 317 0,'0'0'84'16,"0"0"-4"-16,0 0-1 15,0 0-10-15,0 0 5 16,0 0-12-16,-40-54-24 15,33 47 12-15,3 1-11 16,1 3-6-16,1 3-12 16,1 0-7-16,1 0-9 15,-3 0-5-15,3 0-3 16,0 0 0-16,0 0-9 16,0 3 10-16,0 10 2 0,20 7 7 15,12-1 11 1,19 8-2-16,13 3 13 0,12 3-13 15,3 1-5-15,2 2-6 16,-2-1 0-16,-5-2-5 16,-5-2 2-16,-11-4-5 15,-7-8 5-15,-11-2-2 16,-8-7 2-16,-7-5-2 16,-12-1 0-16,-2-4 2 15,-8 0-2-15,-3 0-5 16,0 0-8-16,0 0-23 15,0 1-71-15,0 2-173 16,0-3-125-16</inkml:trace>
  <inkml:trace contextRef="#ctx0" brushRef="#br0" timeOffset="81165.2506">22056 14592 830 0,'0'0'25'0,"0"0"36"16,0 0 12-16,0 0-29 15,0 0-24-15,0 0-20 16,-30-34-15-16,30 41 2 0,0 15 13 15,5 6 4-15,4 4-1 16,-3 8-1-16,-2 3 1 16,1 4 0-16,-2-2-1 15,0-1 9-15,0-11-9 16,-2-4 1-16,-1-2-3 16,1-10 0-16,-1-5 2 15,0-2-2-15,0-6-2 16,0-1-10-16,0 0-14 15,7-3-45-15,5 0-65 16,10-13-77-16</inkml:trace>
  <inkml:trace contextRef="#ctx0" brushRef="#br0" timeOffset="81579.6307">22222 14682 799 0,'0'0'16'0,"0"0"14"16,0 0 52-16,0 0-23 16,0 0-41-16,0 0-14 0,54-25-4 15,-13 22 0 1,-5 0-1-16,-5 2-4 0,-5-2-6 15,-8 1 11-15,-5-3 1 16,-7 5 0-16,-5 0 2 16,-1 0 4-16,0 0-7 15,0 0-10-15,0 7-20 16,0 13 19-16,0 9 11 16,0 12 6-16,0-5-2 15,0 3-1-15,0-5-3 16,0-8 8-16,0 1-7 15,5-10 3-15,-2-5-3 16,-1-2-2-16,-2-3-3 16,0-2-31-16,0 0-52 15,0-5-58-15,0 0-119 16</inkml:trace>
  <inkml:trace contextRef="#ctx0" brushRef="#br0" timeOffset="81767.2168">22270 14855 505 0,'0'0'119'16,"0"0"2"-16,0 0-14 15,0 0-42-15,0 0-54 16,0 0-11-16,62-16-2 16,-19 13-2-16,0 0 2 15,4 2-15-15,-7 1-38 16,1-6-95-16,-5-4-158 15</inkml:trace>
  <inkml:trace contextRef="#ctx0" brushRef="#br0" timeOffset="82227.6387">22334 14287 656 0,'0'0'21'16,"0"0"6"-16,0 0 30 0,0 0-14 16,0 0-13-16,0 0-19 15,-528 74 2-15,480-10-2 16,11 11-1-16,8 7-2 16,6 12-3-16,7 6 2 15,5-4-5 1,9-1 0-16,2-14 1 0,15-9-3 15,22-13 0-15,18-6 4 16,20-16 10-16,23-8-4 16,18-15-3-16,13-11-1 15,3-3-1-15,-4-20 5 16,-9-17-9-16,-9-14 6 16,-15-13-1-16,-9-11-5 0,-22-6 0 15,-21-5 3-15,-19-6-2 16,-22 6 8-16,-5 5-6 15,-38 7 12-15,-18 11-15 16,-17 8-1-16,-1 5-2 16,-4 14-5-16,3 9-8 15,3 10-19-15,0 13-56 16,1 4-46-16,3 0-75 16</inkml:trace>
  <inkml:trace contextRef="#ctx0" brushRef="#br0" timeOffset="83761.12">18235 12371 256 0,'0'0'59'0,"0"0"14"15,0 0-3-15,0 0 9 16,0 0-24-16,0 0-17 15,0-23-5-15,0 21 8 16,0 2 4-16,0 0 0 16,-3 0-15-16,-19 9-16 15,-19 21-9-15,-18 13 6 16,-13 10 2-16,-7 6 6 16,-4 1-2-16,-8 2-3 15,1-3 5-15,3-3-5 16,10 1-6-16,10-8 5 0,7-2-1 15,6-5 1-15,5 0-2 16,9-10-1-16,9-3-4 16,10-6-4-16,9-9 2 15,6-5-4-15,6-5 0 16,0-1 1-16,0 1-1 16,0-2-10-16,0-2-24 15,0 4-24-15,0-4-36 16,0 0-111-16</inkml:trace>
  <inkml:trace contextRef="#ctx0" brushRef="#br0" timeOffset="84274.9783">16775 13223 655 0,'0'0'3'16,"0"0"23"-16,0 0 34 15,0 0-12-15,0 0-14 16,0 0-34-16,-23-10-3 16,33 10 3-16,10 0 3 15,12 0 9-15,3-3-3 0,1 0 7 16,3-6-5-16,-2 2-3 15,-2 0-5-15,-6 2-3 16,-7 0 3-16,-11 5-1 16,-4 0 0-16,-5 0-1 15,-2 0 1-15,0 0-2 16,0 0 0-16,0 0-3 16,0 0-1-16,0 7 4 15,0 10 9-15,0 6 4 16,0 3 4-16,0 7 3 15,0 1-14-15,0-2 4 16,-2 2 3-16,2-1-7 0,0-8 1 16,0-4-4-1,0-5 0-15,0-7-3 0,0-4 2 16,0-3-2-16,0 1 0 16,0-3-13-16,0 3-26 15,0-3-33-15,-1 0-15 16,-12 0-41-16,-12 0-234 15</inkml:trace>
  <inkml:trace contextRef="#ctx0" brushRef="#br0" timeOffset="84481.4634">16814 13428 489 0,'0'0'110'0,"0"0"30"15,0 0-27 1,0 0-55-16,0 0-39 0,0 0-13 15,0 0-1-15,84-23 3 16,-49 18-1-16,-2 4-2 16,4 1-3-16,-3-3-2 15,-1 3-13-15,-3 0-49 16,-2-4-72-16,-3-2-95 16,-5-8-204-16</inkml:trace>
  <inkml:trace contextRef="#ctx0" brushRef="#br0" timeOffset="84941.7978">17103 12989 527 0,'0'0'4'16,"0"0"54"-16,0 0 20 15,0 0-11-15,0 0-25 16,0 0-21-16,-357-20-16 15,314 57-2-15,1 10 3 16,3 9 4-16,7 9 2 16,-3 4 2-16,7 2 6 15,9 1-9-15,11-3 0 16,8-2-2-16,0-9-8 16,25-1 0-16,11-10 11 15,13-13-2-15,19-12 0 0,20-14 5 16,12-8-2-1,10-10-2-15,1-15-9 0,-6-12 4 16,-12-5-3-16,-11-5-1 16,-21-3 3-16,-15-6 0 15,-12 0-1-15,-16-3 5 16,-15 2-8-16,-4 8 0 16,-38 2 6-16,-18 5-7 15,-19 8-1-15,-8 5-8 16,0 3-4-16,3 9-10 15,11 5-22-15,9 7-19 16,9 5-28-16,11 0-25 0,11 10-42 16,10 10-202-16</inkml:trace>
  <inkml:trace contextRef="#ctx0" brushRef="#br0" timeOffset="85509.0378">16402 13802 377 0,'0'0'90'0,"0"0"35"16,0 0-38-16,0 0 10 15,0 0-18-15,0 0-35 16,58-118-2-16,-58 118 1 0,0 0-31 16,0 5-12-16,-25 24-22 15,-11 18 22-15,-23 17 9 16,-8 15 1-16,-9 2-2 15,2 6-4-15,2-4 3 16,10-11 0-16,7-9 0 16,4-7-3-16,6-6 0 15,8-11 1-15,7-6-5 16,8-5 2-16,8-9-2 16,5-4-16-16,2-4-25 0,4-1-51 15,-6-4-97-15,-2-6-165 16</inkml:trace>
  <inkml:trace contextRef="#ctx0" brushRef="#br0" timeOffset="86059.4301">15109 14787 501 0,'0'0'13'16,"0"0"56"-16,0 0 13 16,0 0 6-16,0 0-25 15,0 0-51-15,3-24-12 16,-3 44-18-16,0 12 18 16,-6 6 8-16,-11 8 9 15,-3-3-7-15,-5-3-2 0,5-5-2 16,1-5 0-16,5-7-1 15,5-3-1-15,6-7-2 16,0-7-2-16,3 1 0 16,0-6 0-16,6-1 0 15,20 0 0-15,15-1 10 16,16-12-1-16,1-3-7 16,0 2 0-16,-11 4-2 15,-6 1 0-15,-8 2 0 16,-16 1-2-16,-2 2-9 15,-8 4-28-15,-7 0-20 16,0 0-66-16,-10 0-40 16,-9-3-176-16</inkml:trace>
  <inkml:trace contextRef="#ctx0" brushRef="#br0" timeOffset="86349.7235">15294 14841 534 0,'0'0'124'0,"0"0"-21"16,0 0-19-16,0 0-17 15,0 0-18-15,0 0-43 16,-6-15-6-16,2 41-18 0,0 8 18 16,-2 5 3-1,0 3 6-15,0 2-1 0,2 2 3 16,1-3-5-1,0 3 1-15,3-2-5 0,0-2 0 16,0-6 3-16,0-5-5 16,0-5-7-16,0-7-14 15,0-5-24-15,0-6-50 16,0-8-95-16,0 0-146 16</inkml:trace>
  <inkml:trace contextRef="#ctx0" brushRef="#br0" timeOffset="86851.2116">15135 14570 493 0,'0'0'32'0,"0"0"10"0,0 0 12 16,0 0 14-16,0 0 4 16,0 0-53-16,-277 14-11 15,241 36 4-15,2 12 12 16,2 15-5-16,4 8-6 16,4 7 3-16,2 9 1 15,4-8 2-15,5-1-5 16,10-6-2-16,3-11-5 0,9-11-3 15,21-12-3-15,11-9 4 16,22-11 3-16,10-12 0 16,15-13-1-16,13-7 3 15,13-16-2-15,7-14-5 16,-2-16 2-16,-5-7-4 16,-10-10-1-16,-17-12 1 15,-16-6-1-15,-18-8 0 16,-17-7 2-16,-19-5-2 15,-17-2-1-15,-17 7 1 16,-29 6 2-16,-15 18 5 16,-11 9-6-16,0 11-1 15,10 15-6-15,13 10-17 16,25 12-41-16,21 10-43 0,10 3-138 16</inkml:trace>
  <inkml:trace contextRef="#ctx0" brushRef="#br0" timeOffset="87410.7376">16402 13779 610 0,'0'0'38'15,"0"0"24"-15,0 0 29 0,0 0-47 16,0 0-3-16,0 0 10 16,9-75-28-16,5 87-23 15,11 18 0-15,7 15 3 16,5 8 6-16,4 14 8 15,1 3-2-15,4 5-8 16,4 1-2-16,4-4 3 16,5-6-2-16,-4-3 3 15,3-3-5-15,-8-3 4 16,-3-5-5-16,-8-9-2 16,-5-4 1-16,-12-8-2 0,-6-9-13 15,-6-5-11 1,-7-4-34-16,-3-1-36 0,0-7-107 15,-2-5-272-15</inkml:trace>
  <inkml:trace contextRef="#ctx0" brushRef="#br0" timeOffset="88009.819">17188 14882 270 0,'0'0'351'0,"0"0"-329"16,0 0 19-16,0 0-16 15,0 0 3-15,0 0 12 16,12-116-18-16,-14 100 7 15,-8 3 16-15,-5 3-8 16,-2 6-19-16,-3 4-5 16,-6 0-12-16,-1 3-1 15,1 14 0-15,3 6-1 16,4 4 0-16,7 2-2 16,5 2 0-16,3-2 0 0,4 0 3 15,0 1 0-15,11-4 0 16,7 1 1-16,6-1-1 15,1-2 3-15,2-2-3 16,1-2 1-16,0 0-1 16,-4-2 0-16,-3 4 0 15,-3 2 0-15,-4-2-2 16,-8-1-1-16,-6 2 3 16,0-7 1-16,-3 1-1 15,-24-1 5-15,-9-3 3 16,-2-6-3-16,3-4-2 15,2-3 1-15,11 0 4 16,2 0 6-16,10-10 10 0,4-9-1 16,3-8-9-1,3-4-8-15,0-8 2 0,12 0-8 16,18-9-10-16,12-6-29 16,10 0-34-16,9-5-46 15,-3 6-85-15,-5 14-114 16</inkml:trace>
  <inkml:trace contextRef="#ctx0" brushRef="#br0" timeOffset="89131.149">17288 14505 79 0,'0'0'370'0,"0"0"-341"0,0 0 11 15,0 0 25-15,0 0-5 16,0 0-8-16,-58-80-25 15,38 80-12-15,-5 0-8 16,-13 12-5-16,-3 14 4 16,-8 6-1-16,1 9 12 15,-1 4 1-15,1 4 2 16,-1 9 16-16,3 11-10 16,7 6-2-16,6-2 0 15,11 4-1-15,5-8-6 0,9 0-6 16,8-6-4-16,0-3 1 15,6-5-5-15,15-12 1 16,6-4 4-16,15-4-3 16,9-3 2-16,16-6 3 15,12-5-4-15,10-8 0 16,4-8-2-16,1-5-2 16,-5-3-2-16,-8-16-2 15,-12-10 0-15,-7-12 2 16,-7-13 3-16,-4-10-2 15,-8-12 1-15,-11-6 1 16,-9-8-1-16,-13-3 7 16,-10-6 1-16,-14 3 3 15,-20 12-1-15,-12 10-10 16,-7 14-2-16,-6 17-2 0,-5 13-13 16,-11 14-37-16,-10 14-54 15,-3 2-85-15,9 0-228 16</inkml:trace>
  <inkml:trace contextRef="#ctx0" brushRef="#br0" timeOffset="96583.8785">20234 13943 226 0,'1'-2'32'15,"1"-1"18"-15,-1-1 13 16,2 3 8-16,-1-5-19 15,-1 6 7-15,1-2-12 16,-1-2-9-16,2 0-5 16,1 1-3-16,-2 0 16 15,1-3-4-15,-2 1-5 16,2 0 1-16,-1 1 5 0,-2 1-9 16,0 0-1-16,0 3-9 15,0 0-14-15,0 0-3 16,0 0-7-16,0 9-6 15,-8 14 6-15,-14 20 0 16,-11 11 7-16,-4 11 3 16,-9 7-5-16,4 2 3 15,-1-5-4-15,6-4 1 16,5-11 5-16,5-8-5 16,8-10 0-16,3-9-1 15,6-10 1-15,4-5-1 0,2-5-1 16,3-4-1-16,1-3 2 15,0 0 2-15,0 1-3 16,0 2 4-16,0-3-7 16,0 0-34-16,0 0-46 15,0 0-158-15,5 0-355 16</inkml:trace>
  <inkml:trace contextRef="#ctx0" brushRef="#br0" timeOffset="97127.4597">19708 14829 663 0,'0'0'45'0,"0"0"26"15,0 0 8-15,0 0-25 16,0 0-9-16,0 0-36 16,0-22-9-16,-3 37-15 15,2 9 10-15,-6 9 5 16,2 0 3-16,-1 2-1 15,0 0 8-15,-1-3-1 16,-1-5-1-16,2-5-5 16,2-2-1-16,1-6 0 15,1-4-1-15,-1-1 1 16,3-2 0-16,-1-6-2 0,1 1-16 16,0-2-47-16,0 0-83 15,9 0-92-15</inkml:trace>
  <inkml:trace contextRef="#ctx0" brushRef="#br0" timeOffset="97551.6493">19807 14936 542 0,'0'0'172'15,"0"0"-101"-15,0 0 13 0,0 0-21 16,0 0-18-16,0 0-36 15,42-50-2-15,-23 50-2 16,1 0-1-16,-1 0-3 16,-1 10-2-16,-6 2-3 15,-5 2 0-15,-3 9 3 16,-4-1 1-16,0 8 3 16,-20 0-1-16,-5 0 1 15,-8-4-1-15,0-6 0 16,0-3-1-16,6-4 0 15,7-3 1-15,9-7-2 16,6 1 2-16,5-4-2 16,0 0-2-16,0 0 1 0,0 0-1 15,11 0 2-15,8 0 2 16,2 0 4-16,2-4-3 16,-1 1 0-16,-1 0 1 15,-1-3-3-15,0 5-1 16,2-3-6-16,-2 0-19 15,-2 2-40-15,1-5-73 16,-3-3-50-16,-1-6-177 16</inkml:trace>
  <inkml:trace contextRef="#ctx0" brushRef="#br0" timeOffset="98004.7613">19756 14584 576 0,'0'0'27'0,"0"0"42"15,0 0-8-15,0 0-7 16,0 0-28-16,0 0-9 16,-322 66-5-16,292-5 11 15,2 15 0-15,10 12 3 16,4 4-2-16,5 2-10 15,8-5-6-15,1-6-3 0,12-8-5 16,22-17 5 0,11-8-3-16,13-16 4 0,14-11 2 15,6-19 6 1,11-4-3-16,6-19 6 0,-2-19-7 16,-5-8-6-16,-11-13-2 15,-13-11 4-15,-8-5-6 16,-14-9 0-16,-14-5 3 15,-19-3-2-15,-9 6 2 16,-24 10 0-16,-22 9-2 16,-14 16-1-16,-3 7 0 15,2 11-1-15,6 14 0 16,7 12-12-16,2 7-28 16,3 17-40-16,2 22-55 15,3 8-39-15,5 4-118 16</inkml:trace>
  <inkml:trace contextRef="#ctx0" brushRef="#br0" timeOffset="98806.751">19795 15550 626 0,'0'0'107'0,"0"0"-10"16,0 0-11-16,0 0-19 16,0 0-22-16,0 0-14 15,0 0-13-15,0-28-9 0,0 28-5 16,0 0-4-16,0 0-3 16,9 7 3-16,13 14 6 15,10 5 6-15,8 7-1 16,14 6 4-16,5 0-3 15,13 3-3-15,8-1-3 16,4-1 4-16,-2-3-9 16,-6-4 0-16,-6 3-1 15,-3-3 2-15,-5-4 0 16,-10-5 7-16,-15-4-8 16,-13-8-1-16,-12-2-4 15,-5-6-6-15,-4-1-7 0,-3-3-1 16,0 0 0-16,0 0 2 15,-1 0-14-15,-14 0-15 16,0 0-79-16,5 3-170 16</inkml:trace>
  <inkml:trace contextRef="#ctx0" brushRef="#br0" timeOffset="99157.3694">20759 16259 743 0,'0'0'28'0,"0"0"14"16,0 0 47-16,0 0 6 16,0 0-32-16,0 0-24 15,-20-26-29-15,20 26-10 16,0 0-7-16,0 10 1 15,0 16 6-15,0 3 2 16,0 8 0-16,0 3 6 16,0-1 0-16,0-3-4 15,0-4-2-15,0-3 2 16,0-6-1-16,0-8 0 16,0-3-1-16,0-4-2 15,0-4-4-15,0-1-10 16,2-1-35-16,4-2-59 0,7 0-120 15,3-9-350-15</inkml:trace>
  <inkml:trace contextRef="#ctx0" brushRef="#br0" timeOffset="99676.1521">20899 16345 142 0,'0'0'708'16,"0"0"-681"-16,0 0 17 16,0 0 18-16,0 0-39 0,0 0-14 15,75-48-9 1,-44 48-2-16,-4 10 2 0,-8 8-7 16,-11 2-6-16,-8 4-10 15,0-2 14-15,-7-2 0 16,-13-3 8-16,-6-4 1 15,-1-4 2-15,-3-1 3 16,1-4 0-16,1 1-1 16,8-5-3-16,8 0 0 15,5 0 1-15,5 0 0 16,2 0 2-16,0 0-4 16,6 0-8-16,18 0-32 15,15-5 38-15,1 4-1 0,0 1 1 16,-5 0 1-16,-8 0-2 15,-6 0 3-15,-4 6 3 16,-6 1 7-16,-5 3 0 16,0 3 9-16,-5-2 2 15,-1 1 2-15,0 2-4 16,-1-1-4-16,-19 1 0 16,-7 1 0-16,-3-4-5 15,-1 0-8-15,1 1-2 16,2-5-2-16,3-1-18 15,1-3-33-15,8-3-46 16,11 0-114-16,5-14-197 0</inkml:trace>
  <inkml:trace contextRef="#ctx0" brushRef="#br0" timeOffset="100145.4389">20920 16025 620 0,'0'0'6'16,"0"0"74"-16,0 0 11 15,0 0-20-15,0 0-27 16,0 0-22-16,-403-30-10 16,358 83-7-16,8 10 6 15,5 5-4-15,4 7 8 16,7 0-5-16,9 4-4 0,4-7-4 15,8-1 2-15,0-7-2 16,16 0 2-16,12-7-2 16,11-5-1-16,12-3 7 15,12-12 5-15,11-4-3 16,12-13 4-16,6-10 0 16,2-3-7-16,0-7-6 15,-8-7-1-15,-10-14-2 16,-9-9-9-16,-13-9 2 15,-11-10 2-15,-10-11 1 16,-11-3 6-16,-13-9 3 16,-9-7 5-16,-12-7-3 0,-24-7 4 15,-14 2-2 1,-5-6-5-16,-10 4-1 0,-2 7-1 16,-4 8 0-16,1 18-15 15,-3 24-44-15,-6 25-53 16,-13 11-131-16,-9 27-260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4E17E-ACDA-4D33-BCAE-677FB616DBEF}" type="datetimeFigureOut">
              <a:rPr lang="en-IN" smtClean="0"/>
              <a:t>18-07-2020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08CD-08CE-4BE9-82DB-405CF9CCA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8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0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xmlns="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25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xmlns="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xmlns="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34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emf"/><Relationship Id="rId4" Type="http://schemas.openxmlformats.org/officeDocument/2006/relationships/customXml" Target="../ink/ink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emf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emf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and Algorithms Design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Text Box 11"/>
          <p:cNvSpPr txBox="1">
            <a:spLocks noChangeArrowheads="1"/>
          </p:cNvSpPr>
          <p:nvPr/>
        </p:nvSpPr>
        <p:spPr bwMode="auto">
          <a:xfrm>
            <a:off x="7574275" y="6211888"/>
            <a:ext cx="15697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IN" alt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Febin.A.Vahab</a:t>
            </a:r>
            <a:endParaRPr lang="en-IN" altLang="en-US" dirty="0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r" eaLnBrk="1" hangingPunct="1"/>
            <a:r>
              <a:rPr lang="en-I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2019-20</a:t>
            </a: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50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6E3F6A-3BAC-0842-903F-CD2F2204D3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xmlns="" id="{C7A73BEE-4ED7-E945-B118-EFCCB7F4E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/>
              <a:t> Now remove 53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1347BD6-65D1-C543-99C7-E3AA90BB6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D9D95ACD-40E5-C84F-AFE4-10AC49CD4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F64A4E58-D912-C84C-8F13-DFB18961C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8" name="AutoShape 6">
            <a:extLst>
              <a:ext uri="{FF2B5EF4-FFF2-40B4-BE49-F238E27FC236}">
                <a16:creationId xmlns:a16="http://schemas.microsoft.com/office/drawing/2014/main" xmlns="" id="{3ED68ECD-35FB-E040-AB4A-AED5EB9AF029}"/>
              </a:ext>
            </a:extLst>
          </p:cNvPr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110407E5-10A5-FA46-B93F-B969534A2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xmlns="" id="{40F1C9D3-5CF9-EE45-B093-F6A8A1A5D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53</a:t>
            </a:r>
          </a:p>
        </p:txBody>
      </p:sp>
      <p:cxnSp>
        <p:nvCxnSpPr>
          <p:cNvPr id="11" name="AutoShape 9">
            <a:extLst>
              <a:ext uri="{FF2B5EF4-FFF2-40B4-BE49-F238E27FC236}">
                <a16:creationId xmlns:a16="http://schemas.microsoft.com/office/drawing/2014/main" xmlns="" id="{9360B634-A058-4E42-97C8-529D90F9C218}"/>
              </a:ext>
            </a:extLst>
          </p:cNvPr>
          <p:cNvCxnSpPr>
            <a:cxnSpLocks noChangeShapeType="1"/>
            <a:stCxn id="6" idx="2"/>
            <a:endCxn id="10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0">
            <a:extLst>
              <a:ext uri="{FF2B5EF4-FFF2-40B4-BE49-F238E27FC236}">
                <a16:creationId xmlns:a16="http://schemas.microsoft.com/office/drawing/2014/main" xmlns="" id="{70D64664-82AB-E14A-9CA0-C61947646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11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xmlns="" id="{1FEDABCA-791E-DF46-8446-89FBDB6EE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12</a:t>
            </a:r>
          </a:p>
        </p:txBody>
      </p:sp>
      <p:cxnSp>
        <p:nvCxnSpPr>
          <p:cNvPr id="14" name="AutoShape 12">
            <a:extLst>
              <a:ext uri="{FF2B5EF4-FFF2-40B4-BE49-F238E27FC236}">
                <a16:creationId xmlns:a16="http://schemas.microsoft.com/office/drawing/2014/main" xmlns="" id="{A2658BC2-902F-ED49-8BA5-B869C6478F41}"/>
              </a:ext>
            </a:extLst>
          </p:cNvPr>
          <p:cNvCxnSpPr>
            <a:cxnSpLocks noChangeShapeType="1"/>
            <a:stCxn id="12" idx="2"/>
            <a:endCxn id="13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3">
            <a:extLst>
              <a:ext uri="{FF2B5EF4-FFF2-40B4-BE49-F238E27FC236}">
                <a16:creationId xmlns:a16="http://schemas.microsoft.com/office/drawing/2014/main" xmlns="" id="{4C602F47-84A4-0A47-B23A-4CEA3F1BA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8</a:t>
            </a:r>
          </a:p>
        </p:txBody>
      </p:sp>
      <p:cxnSp>
        <p:nvCxnSpPr>
          <p:cNvPr id="16" name="AutoShape 14">
            <a:extLst>
              <a:ext uri="{FF2B5EF4-FFF2-40B4-BE49-F238E27FC236}">
                <a16:creationId xmlns:a16="http://schemas.microsoft.com/office/drawing/2014/main" xmlns="" id="{1F939AB4-1BE5-CD43-BF83-254FCF8D887F}"/>
              </a:ext>
            </a:extLst>
          </p:cNvPr>
          <p:cNvCxnSpPr>
            <a:cxnSpLocks noChangeShapeType="1"/>
            <a:stCxn id="7" idx="2"/>
            <a:endCxn id="15" idx="0"/>
          </p:cNvCxnSpPr>
          <p:nvPr/>
        </p:nvCxnSpPr>
        <p:spPr bwMode="auto">
          <a:xfrm>
            <a:off x="28575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5">
            <a:extLst>
              <a:ext uri="{FF2B5EF4-FFF2-40B4-BE49-F238E27FC236}">
                <a16:creationId xmlns:a16="http://schemas.microsoft.com/office/drawing/2014/main" xmlns="" id="{255C7970-4488-004E-83BA-47FD33B60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18" name="AutoShape 16">
            <a:extLst>
              <a:ext uri="{FF2B5EF4-FFF2-40B4-BE49-F238E27FC236}">
                <a16:creationId xmlns:a16="http://schemas.microsoft.com/office/drawing/2014/main" xmlns="" id="{9087ED72-34C7-CD44-B1F7-C97CF5023791}"/>
              </a:ext>
            </a:extLst>
          </p:cNvPr>
          <p:cNvCxnSpPr>
            <a:cxnSpLocks noChangeShapeType="1"/>
            <a:stCxn id="7" idx="2"/>
            <a:endCxn id="9" idx="0"/>
          </p:cNvCxnSpPr>
          <p:nvPr/>
        </p:nvCxnSpPr>
        <p:spPr bwMode="auto">
          <a:xfrm flipH="1">
            <a:off x="24765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xmlns="" id="{7D11784D-E423-AE4A-9572-A0521C788DDC}"/>
              </a:ext>
            </a:extLst>
          </p:cNvPr>
          <p:cNvCxnSpPr>
            <a:cxnSpLocks noChangeShapeType="1"/>
            <a:stCxn id="12" idx="2"/>
            <a:endCxn id="7" idx="0"/>
          </p:cNvCxnSpPr>
          <p:nvPr/>
        </p:nvCxnSpPr>
        <p:spPr bwMode="auto">
          <a:xfrm flipH="1">
            <a:off x="2857500" y="27432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18">
            <a:extLst>
              <a:ext uri="{FF2B5EF4-FFF2-40B4-BE49-F238E27FC236}">
                <a16:creationId xmlns:a16="http://schemas.microsoft.com/office/drawing/2014/main" xmlns="" id="{BCE04005-84DE-2746-B96A-C2B238505341}"/>
              </a:ext>
            </a:extLst>
          </p:cNvPr>
          <p:cNvCxnSpPr>
            <a:cxnSpLocks noChangeShapeType="1"/>
            <a:stCxn id="4" idx="2"/>
            <a:endCxn id="12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19">
            <a:extLst>
              <a:ext uri="{FF2B5EF4-FFF2-40B4-BE49-F238E27FC236}">
                <a16:creationId xmlns:a16="http://schemas.microsoft.com/office/drawing/2014/main" xmlns="" id="{26309FF2-50B2-3E4E-BFD8-7F4DF552BBA9}"/>
              </a:ext>
            </a:extLst>
          </p:cNvPr>
          <p:cNvCxnSpPr>
            <a:cxnSpLocks noChangeShapeType="1"/>
            <a:stCxn id="13" idx="2"/>
            <a:endCxn id="17" idx="0"/>
          </p:cNvCxnSpPr>
          <p:nvPr/>
        </p:nvCxnSpPr>
        <p:spPr bwMode="auto">
          <a:xfrm>
            <a:off x="40767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118320" y="1249200"/>
              <a:ext cx="5652360" cy="4851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4000" y="1239480"/>
                <a:ext cx="5661720" cy="487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682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6E3F6A-3BAC-0842-903F-CD2F2204D3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xmlns="" id="{13F44B37-CFDB-EB4A-932C-7DD1CEA7E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/>
              <a:t> Now remove 53, unbalanced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72B9402-7626-0841-B6E8-5976ED0E8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DA0DDACE-D1E5-7640-91C2-4EE913594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16B0D4F4-E2C8-9B4C-BA65-5313CD027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8" name="AutoShape 6">
            <a:extLst>
              <a:ext uri="{FF2B5EF4-FFF2-40B4-BE49-F238E27FC236}">
                <a16:creationId xmlns:a16="http://schemas.microsoft.com/office/drawing/2014/main" xmlns="" id="{1905B4DC-A544-2A4C-B220-77821694634A}"/>
              </a:ext>
            </a:extLst>
          </p:cNvPr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E3B7AF5C-B815-7541-B2DC-E42459348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xmlns="" id="{E4F8E04A-5C15-0A47-929F-8E81003A1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11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703AE557-19A8-0B45-8130-19768CEA2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12</a:t>
            </a:r>
          </a:p>
        </p:txBody>
      </p:sp>
      <p:cxnSp>
        <p:nvCxnSpPr>
          <p:cNvPr id="12" name="AutoShape 10">
            <a:extLst>
              <a:ext uri="{FF2B5EF4-FFF2-40B4-BE49-F238E27FC236}">
                <a16:creationId xmlns:a16="http://schemas.microsoft.com/office/drawing/2014/main" xmlns="" id="{AAF13353-02D8-FE4C-B468-2F83DC5B668E}"/>
              </a:ext>
            </a:extLst>
          </p:cNvPr>
          <p:cNvCxnSpPr>
            <a:cxnSpLocks noChangeShapeType="1"/>
            <a:stCxn id="10" idx="2"/>
            <a:endCxn id="11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1">
            <a:extLst>
              <a:ext uri="{FF2B5EF4-FFF2-40B4-BE49-F238E27FC236}">
                <a16:creationId xmlns:a16="http://schemas.microsoft.com/office/drawing/2014/main" xmlns="" id="{E8043037-3677-2C43-A528-EFDB30D6D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8</a:t>
            </a:r>
          </a:p>
        </p:txBody>
      </p:sp>
      <p:cxnSp>
        <p:nvCxnSpPr>
          <p:cNvPr id="14" name="AutoShape 12">
            <a:extLst>
              <a:ext uri="{FF2B5EF4-FFF2-40B4-BE49-F238E27FC236}">
                <a16:creationId xmlns:a16="http://schemas.microsoft.com/office/drawing/2014/main" xmlns="" id="{023EBA5B-1240-DD49-B14B-581E49938A98}"/>
              </a:ext>
            </a:extLst>
          </p:cNvPr>
          <p:cNvCxnSpPr>
            <a:cxnSpLocks noChangeShapeType="1"/>
            <a:stCxn id="7" idx="2"/>
            <a:endCxn id="13" idx="0"/>
          </p:cNvCxnSpPr>
          <p:nvPr/>
        </p:nvCxnSpPr>
        <p:spPr bwMode="auto">
          <a:xfrm>
            <a:off x="28575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3">
            <a:extLst>
              <a:ext uri="{FF2B5EF4-FFF2-40B4-BE49-F238E27FC236}">
                <a16:creationId xmlns:a16="http://schemas.microsoft.com/office/drawing/2014/main" xmlns="" id="{F557E594-F2D0-C943-B1DE-7B6F03D07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16" name="AutoShape 14">
            <a:extLst>
              <a:ext uri="{FF2B5EF4-FFF2-40B4-BE49-F238E27FC236}">
                <a16:creationId xmlns:a16="http://schemas.microsoft.com/office/drawing/2014/main" xmlns="" id="{206B94C3-F99E-8949-B461-CDDDF33B17AD}"/>
              </a:ext>
            </a:extLst>
          </p:cNvPr>
          <p:cNvCxnSpPr>
            <a:cxnSpLocks noChangeShapeType="1"/>
            <a:stCxn id="7" idx="2"/>
            <a:endCxn id="9" idx="0"/>
          </p:cNvCxnSpPr>
          <p:nvPr/>
        </p:nvCxnSpPr>
        <p:spPr bwMode="auto">
          <a:xfrm flipH="1">
            <a:off x="24765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xmlns="" id="{91A87648-F57F-B648-8168-2E50B886168A}"/>
              </a:ext>
            </a:extLst>
          </p:cNvPr>
          <p:cNvCxnSpPr>
            <a:cxnSpLocks noChangeShapeType="1"/>
            <a:stCxn id="10" idx="2"/>
            <a:endCxn id="7" idx="0"/>
          </p:cNvCxnSpPr>
          <p:nvPr/>
        </p:nvCxnSpPr>
        <p:spPr bwMode="auto">
          <a:xfrm flipH="1">
            <a:off x="2857500" y="27432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xmlns="" id="{E14968EC-D8ED-5540-AF3D-E731568BBFF2}"/>
              </a:ext>
            </a:extLst>
          </p:cNvPr>
          <p:cNvCxnSpPr>
            <a:cxnSpLocks noChangeShapeType="1"/>
            <a:stCxn id="4" idx="2"/>
            <a:endCxn id="10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xmlns="" id="{0C7BD364-4E66-4B43-9039-D1E051EB9EE4}"/>
              </a:ext>
            </a:extLst>
          </p:cNvPr>
          <p:cNvCxnSpPr>
            <a:cxnSpLocks noChangeShapeType="1"/>
            <a:stCxn id="11" idx="2"/>
            <a:endCxn id="15" idx="0"/>
          </p:cNvCxnSpPr>
          <p:nvPr/>
        </p:nvCxnSpPr>
        <p:spPr bwMode="auto">
          <a:xfrm>
            <a:off x="40767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Oval 18">
            <a:extLst>
              <a:ext uri="{FF2B5EF4-FFF2-40B4-BE49-F238E27FC236}">
                <a16:creationId xmlns:a16="http://schemas.microsoft.com/office/drawing/2014/main" xmlns="" id="{94CD7800-29BD-5A4D-B7A0-ECE920552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219200"/>
            <a:ext cx="3581400" cy="426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7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6E3F6A-3BAC-0842-903F-CD2F2204D3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xmlns="" id="{828C44A0-14AA-6844-AC99-8C572AE42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/>
              <a:t> Balanced!    Remove 11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EEE9932-EC4A-F641-B97C-E3753612C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2B442974-E383-AC47-8A80-1B1B914F3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E84BC92D-7B12-794F-95C7-412C9F6AB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8" name="AutoShape 6">
            <a:extLst>
              <a:ext uri="{FF2B5EF4-FFF2-40B4-BE49-F238E27FC236}">
                <a16:creationId xmlns:a16="http://schemas.microsoft.com/office/drawing/2014/main" xmlns="" id="{FDD97689-6B60-2746-A340-034A2512DDBD}"/>
              </a:ext>
            </a:extLst>
          </p:cNvPr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52959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D44FB2FE-6238-1A49-BC97-4C6315A35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xmlns="" id="{E1281169-B8FC-D046-B12F-87EAE0358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52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11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6623EF54-105A-7B4A-9602-7CEAD237D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12</a:t>
            </a:r>
          </a:p>
        </p:txBody>
      </p:sp>
      <p:cxnSp>
        <p:nvCxnSpPr>
          <p:cNvPr id="12" name="AutoShape 10">
            <a:extLst>
              <a:ext uri="{FF2B5EF4-FFF2-40B4-BE49-F238E27FC236}">
                <a16:creationId xmlns:a16="http://schemas.microsoft.com/office/drawing/2014/main" xmlns="" id="{8EF72247-2916-0947-B4F9-D2F60C20CE40}"/>
              </a:ext>
            </a:extLst>
          </p:cNvPr>
          <p:cNvCxnSpPr>
            <a:cxnSpLocks noChangeShapeType="1"/>
            <a:stCxn id="10" idx="2"/>
            <a:endCxn id="4" idx="0"/>
          </p:cNvCxnSpPr>
          <p:nvPr/>
        </p:nvCxnSpPr>
        <p:spPr bwMode="auto">
          <a:xfrm>
            <a:off x="4229100" y="1905000"/>
            <a:ext cx="1066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1">
            <a:extLst>
              <a:ext uri="{FF2B5EF4-FFF2-40B4-BE49-F238E27FC236}">
                <a16:creationId xmlns:a16="http://schemas.microsoft.com/office/drawing/2014/main" xmlns="" id="{F2EE6D94-18CE-154F-A5FE-4C0F34C4E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8</a:t>
            </a:r>
          </a:p>
        </p:txBody>
      </p:sp>
      <p:cxnSp>
        <p:nvCxnSpPr>
          <p:cNvPr id="14" name="AutoShape 12">
            <a:extLst>
              <a:ext uri="{FF2B5EF4-FFF2-40B4-BE49-F238E27FC236}">
                <a16:creationId xmlns:a16="http://schemas.microsoft.com/office/drawing/2014/main" xmlns="" id="{2B511AFD-8E80-BA43-8D82-FE202B55662B}"/>
              </a:ext>
            </a:extLst>
          </p:cNvPr>
          <p:cNvCxnSpPr>
            <a:cxnSpLocks noChangeShapeType="1"/>
            <a:stCxn id="7" idx="2"/>
            <a:endCxn id="13" idx="0"/>
          </p:cNvCxnSpPr>
          <p:nvPr/>
        </p:nvCxnSpPr>
        <p:spPr bwMode="auto">
          <a:xfrm>
            <a:off x="33147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3">
            <a:extLst>
              <a:ext uri="{FF2B5EF4-FFF2-40B4-BE49-F238E27FC236}">
                <a16:creationId xmlns:a16="http://schemas.microsoft.com/office/drawing/2014/main" xmlns="" id="{779A7F16-6D62-DE43-9823-41C6AD066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16" name="AutoShape 14">
            <a:extLst>
              <a:ext uri="{FF2B5EF4-FFF2-40B4-BE49-F238E27FC236}">
                <a16:creationId xmlns:a16="http://schemas.microsoft.com/office/drawing/2014/main" xmlns="" id="{D6110F3B-2F7C-D745-B51B-64C1216F9AD1}"/>
              </a:ext>
            </a:extLst>
          </p:cNvPr>
          <p:cNvCxnSpPr>
            <a:cxnSpLocks noChangeShapeType="1"/>
            <a:stCxn id="7" idx="2"/>
            <a:endCxn id="9" idx="0"/>
          </p:cNvCxnSpPr>
          <p:nvPr/>
        </p:nvCxnSpPr>
        <p:spPr bwMode="auto">
          <a:xfrm flipH="1">
            <a:off x="28575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xmlns="" id="{DC0360C9-583D-EA4A-92BE-FC4EDBB59C2F}"/>
              </a:ext>
            </a:extLst>
          </p:cNvPr>
          <p:cNvCxnSpPr>
            <a:cxnSpLocks noChangeShapeType="1"/>
            <a:stCxn id="10" idx="2"/>
            <a:endCxn id="7" idx="0"/>
          </p:cNvCxnSpPr>
          <p:nvPr/>
        </p:nvCxnSpPr>
        <p:spPr bwMode="auto">
          <a:xfrm flipH="1">
            <a:off x="3314700" y="19050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xmlns="" id="{E0B73992-064A-264E-A8A9-2F3C85E30CFE}"/>
              </a:ext>
            </a:extLst>
          </p:cNvPr>
          <p:cNvCxnSpPr>
            <a:cxnSpLocks noChangeShapeType="1"/>
            <a:stCxn id="11" idx="2"/>
            <a:endCxn id="15" idx="0"/>
          </p:cNvCxnSpPr>
          <p:nvPr/>
        </p:nvCxnSpPr>
        <p:spPr bwMode="auto">
          <a:xfrm>
            <a:off x="4838700" y="35814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xmlns="" id="{E884BD4A-2201-664C-8F49-1A8D0DFE1228}"/>
              </a:ext>
            </a:extLst>
          </p:cNvPr>
          <p:cNvCxnSpPr>
            <a:cxnSpLocks noChangeShapeType="1"/>
            <a:stCxn id="4" idx="2"/>
            <a:endCxn id="11" idx="0"/>
          </p:cNvCxnSpPr>
          <p:nvPr/>
        </p:nvCxnSpPr>
        <p:spPr bwMode="auto">
          <a:xfrm flipH="1">
            <a:off x="48387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645440" y="1527840"/>
              <a:ext cx="397800" cy="242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36800" y="1519560"/>
                <a:ext cx="414720" cy="25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973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6E3F6A-3BAC-0842-903F-CD2F2204D3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xmlns="" id="{B40D9552-AD43-F249-8B4B-7434BE55C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1000"/>
            <a:ext cx="76962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/>
              <a:t> Remove 11, replace it with the largest in its left branch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249EB0C-D29D-CA44-AD79-845C02D82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68AAE2C1-39B9-D94A-9E35-F164E33F6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D41BC58E-C584-BF40-8C8B-B4F357F02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8" name="AutoShape 6">
            <a:extLst>
              <a:ext uri="{FF2B5EF4-FFF2-40B4-BE49-F238E27FC236}">
                <a16:creationId xmlns:a16="http://schemas.microsoft.com/office/drawing/2014/main" xmlns="" id="{E0C21D19-D947-004B-B415-5BAC8F4A0620}"/>
              </a:ext>
            </a:extLst>
          </p:cNvPr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52959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D7A8959C-D948-094B-9AA8-2406515B5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xmlns="" id="{ED4A9330-679D-BF41-A3BF-38FF4ABAD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52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8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C4709A9F-07A1-6144-9A83-83B9D3383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12</a:t>
            </a:r>
          </a:p>
        </p:txBody>
      </p:sp>
      <p:cxnSp>
        <p:nvCxnSpPr>
          <p:cNvPr id="12" name="AutoShape 10">
            <a:extLst>
              <a:ext uri="{FF2B5EF4-FFF2-40B4-BE49-F238E27FC236}">
                <a16:creationId xmlns:a16="http://schemas.microsoft.com/office/drawing/2014/main" xmlns="" id="{85F8C127-7D24-3745-A1AA-B584071B8024}"/>
              </a:ext>
            </a:extLst>
          </p:cNvPr>
          <p:cNvCxnSpPr>
            <a:cxnSpLocks noChangeShapeType="1"/>
            <a:stCxn id="10" idx="2"/>
            <a:endCxn id="4" idx="0"/>
          </p:cNvCxnSpPr>
          <p:nvPr/>
        </p:nvCxnSpPr>
        <p:spPr bwMode="auto">
          <a:xfrm>
            <a:off x="4229100" y="1905000"/>
            <a:ext cx="1066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1">
            <a:extLst>
              <a:ext uri="{FF2B5EF4-FFF2-40B4-BE49-F238E27FC236}">
                <a16:creationId xmlns:a16="http://schemas.microsoft.com/office/drawing/2014/main" xmlns="" id="{221AD550-CBAB-4B48-A41D-43A80A83C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14" name="AutoShape 12">
            <a:extLst>
              <a:ext uri="{FF2B5EF4-FFF2-40B4-BE49-F238E27FC236}">
                <a16:creationId xmlns:a16="http://schemas.microsoft.com/office/drawing/2014/main" xmlns="" id="{8CB24890-4EE5-1B45-A015-1094EE4F25F1}"/>
              </a:ext>
            </a:extLst>
          </p:cNvPr>
          <p:cNvCxnSpPr>
            <a:cxnSpLocks noChangeShapeType="1"/>
            <a:stCxn id="7" idx="2"/>
            <a:endCxn id="9" idx="0"/>
          </p:cNvCxnSpPr>
          <p:nvPr/>
        </p:nvCxnSpPr>
        <p:spPr bwMode="auto">
          <a:xfrm flipH="1">
            <a:off x="28575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xmlns="" id="{52D0862B-B39F-2E41-8220-89B51C7F55E5}"/>
              </a:ext>
            </a:extLst>
          </p:cNvPr>
          <p:cNvCxnSpPr>
            <a:cxnSpLocks noChangeShapeType="1"/>
            <a:stCxn id="10" idx="2"/>
            <a:endCxn id="7" idx="0"/>
          </p:cNvCxnSpPr>
          <p:nvPr/>
        </p:nvCxnSpPr>
        <p:spPr bwMode="auto">
          <a:xfrm flipH="1">
            <a:off x="3314700" y="19050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xmlns="" id="{AC100C08-0C22-5C4D-B12D-8F54EAA70C05}"/>
              </a:ext>
            </a:extLst>
          </p:cNvPr>
          <p:cNvCxnSpPr>
            <a:cxnSpLocks noChangeShapeType="1"/>
            <a:stCxn id="11" idx="2"/>
            <a:endCxn id="13" idx="0"/>
          </p:cNvCxnSpPr>
          <p:nvPr/>
        </p:nvCxnSpPr>
        <p:spPr bwMode="auto">
          <a:xfrm>
            <a:off x="4838700" y="35814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xmlns="" id="{83E75AF0-E9E0-1C43-8F54-D11AC5303BE9}"/>
              </a:ext>
            </a:extLst>
          </p:cNvPr>
          <p:cNvCxnSpPr>
            <a:cxnSpLocks noChangeShapeType="1"/>
            <a:stCxn id="4" idx="2"/>
            <a:endCxn id="11" idx="0"/>
          </p:cNvCxnSpPr>
          <p:nvPr/>
        </p:nvCxnSpPr>
        <p:spPr bwMode="auto">
          <a:xfrm flipH="1">
            <a:off x="48387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214320" y="1941120"/>
              <a:ext cx="251280" cy="167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07840" y="1933200"/>
                <a:ext cx="26064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936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6E3F6A-3BAC-0842-903F-CD2F2204D3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xmlns="" id="{2DA1AC5A-70CD-D347-B1C5-EBF6106BF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1000"/>
            <a:ext cx="76962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/>
              <a:t> Remove 8, unbalanced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B812423-0D5D-1A4F-B142-18BB31632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CBB10C71-AAC6-2D4E-85F1-75667DA2E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5EA4D5C9-3D83-7B4D-A0BB-51ECC1B68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cxnSp>
        <p:nvCxnSpPr>
          <p:cNvPr id="8" name="AutoShape 6">
            <a:extLst>
              <a:ext uri="{FF2B5EF4-FFF2-40B4-BE49-F238E27FC236}">
                <a16:creationId xmlns:a16="http://schemas.microsoft.com/office/drawing/2014/main" xmlns="" id="{90472FD8-608D-4544-8A46-3FF7B6E8ED93}"/>
              </a:ext>
            </a:extLst>
          </p:cNvPr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52959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6A0D1E56-9E21-FB4B-935A-EB4CE725E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52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xmlns="" id="{64442383-C789-5946-9236-6A241416F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12</a:t>
            </a:r>
          </a:p>
        </p:txBody>
      </p:sp>
      <p:cxnSp>
        <p:nvCxnSpPr>
          <p:cNvPr id="11" name="AutoShape 9">
            <a:extLst>
              <a:ext uri="{FF2B5EF4-FFF2-40B4-BE49-F238E27FC236}">
                <a16:creationId xmlns:a16="http://schemas.microsoft.com/office/drawing/2014/main" xmlns="" id="{186E4F0F-B8CD-484D-9633-E6BBB2614285}"/>
              </a:ext>
            </a:extLst>
          </p:cNvPr>
          <p:cNvCxnSpPr>
            <a:cxnSpLocks noChangeShapeType="1"/>
            <a:stCxn id="9" idx="2"/>
            <a:endCxn id="4" idx="0"/>
          </p:cNvCxnSpPr>
          <p:nvPr/>
        </p:nvCxnSpPr>
        <p:spPr bwMode="auto">
          <a:xfrm>
            <a:off x="4229100" y="1905000"/>
            <a:ext cx="1066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0">
            <a:extLst>
              <a:ext uri="{FF2B5EF4-FFF2-40B4-BE49-F238E27FC236}">
                <a16:creationId xmlns:a16="http://schemas.microsoft.com/office/drawing/2014/main" xmlns="" id="{E80681BB-4E87-6442-8C30-1416AFD81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13" name="AutoShape 11">
            <a:extLst>
              <a:ext uri="{FF2B5EF4-FFF2-40B4-BE49-F238E27FC236}">
                <a16:creationId xmlns:a16="http://schemas.microsoft.com/office/drawing/2014/main" xmlns="" id="{2DA62E2A-001F-9746-9BD9-77FC8CC29702}"/>
              </a:ext>
            </a:extLst>
          </p:cNvPr>
          <p:cNvCxnSpPr>
            <a:cxnSpLocks noChangeShapeType="1"/>
            <a:stCxn id="9" idx="2"/>
            <a:endCxn id="7" idx="0"/>
          </p:cNvCxnSpPr>
          <p:nvPr/>
        </p:nvCxnSpPr>
        <p:spPr bwMode="auto">
          <a:xfrm flipH="1">
            <a:off x="3314700" y="19050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2">
            <a:extLst>
              <a:ext uri="{FF2B5EF4-FFF2-40B4-BE49-F238E27FC236}">
                <a16:creationId xmlns:a16="http://schemas.microsoft.com/office/drawing/2014/main" xmlns="" id="{1E15E3B6-3535-9140-B0AB-A3FC0304B081}"/>
              </a:ext>
            </a:extLst>
          </p:cNvPr>
          <p:cNvCxnSpPr>
            <a:cxnSpLocks noChangeShapeType="1"/>
            <a:stCxn id="10" idx="2"/>
            <a:endCxn id="12" idx="0"/>
          </p:cNvCxnSpPr>
          <p:nvPr/>
        </p:nvCxnSpPr>
        <p:spPr bwMode="auto">
          <a:xfrm>
            <a:off x="4838700" y="35814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xmlns="" id="{09D19C9B-C186-FF44-BE60-517299819A01}"/>
              </a:ext>
            </a:extLst>
          </p:cNvPr>
          <p:cNvCxnSpPr>
            <a:cxnSpLocks noChangeShapeType="1"/>
            <a:stCxn id="4" idx="2"/>
            <a:endCxn id="10" idx="0"/>
          </p:cNvCxnSpPr>
          <p:nvPr/>
        </p:nvCxnSpPr>
        <p:spPr bwMode="auto">
          <a:xfrm flipH="1">
            <a:off x="48387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Oval 14">
            <a:extLst>
              <a:ext uri="{FF2B5EF4-FFF2-40B4-BE49-F238E27FC236}">
                <a16:creationId xmlns:a16="http://schemas.microsoft.com/office/drawing/2014/main" xmlns="" id="{4D57CDE8-0716-434C-950C-761281A77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00" y="1257300"/>
            <a:ext cx="3581400" cy="426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975200" y="1472760"/>
              <a:ext cx="3796560" cy="518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5840" y="1463760"/>
                <a:ext cx="381060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/>
              <p14:cNvContentPartPr/>
              <p14:nvPr/>
            </p14:nvContentPartPr>
            <p14:xfrm>
              <a:off x="7000200" y="1884600"/>
              <a:ext cx="1779840" cy="49680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90120" y="1874520"/>
                <a:ext cx="1800360" cy="51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874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6E3F6A-3BAC-0842-903F-CD2F2204D3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xmlns="" id="{05EA04EC-E6B1-FB48-B9C0-C226A0CA5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1000"/>
            <a:ext cx="76962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/>
              <a:t> Remove 8, unbalanced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C148A81-7491-4C49-AC7F-7558D958A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E3C5719D-4537-D740-B59E-FD4FCB279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114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0AD8D3DC-5F8C-CE48-A37D-86320FFC6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86AEAAC7-CC33-9E46-ACA0-63C6FDAAE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52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DCEB1FCE-494E-8148-A353-CBB653B74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12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xmlns="" id="{A32C1BF7-7620-3F4D-AADD-8C0CAC234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14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11" name="AutoShape 9">
            <a:extLst>
              <a:ext uri="{FF2B5EF4-FFF2-40B4-BE49-F238E27FC236}">
                <a16:creationId xmlns:a16="http://schemas.microsoft.com/office/drawing/2014/main" xmlns="" id="{7AE023BA-2DD3-7E40-9A30-01B0D93AF0CC}"/>
              </a:ext>
            </a:extLst>
          </p:cNvPr>
          <p:cNvCxnSpPr>
            <a:cxnSpLocks noChangeShapeType="1"/>
            <a:stCxn id="8" idx="2"/>
            <a:endCxn id="7" idx="0"/>
          </p:cNvCxnSpPr>
          <p:nvPr/>
        </p:nvCxnSpPr>
        <p:spPr bwMode="auto">
          <a:xfrm flipH="1">
            <a:off x="3314700" y="19050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0">
            <a:extLst>
              <a:ext uri="{FF2B5EF4-FFF2-40B4-BE49-F238E27FC236}">
                <a16:creationId xmlns:a16="http://schemas.microsoft.com/office/drawing/2014/main" xmlns="" id="{5D3A7DA9-010F-9F4D-9967-064114DBB557}"/>
              </a:ext>
            </a:extLst>
          </p:cNvPr>
          <p:cNvCxnSpPr>
            <a:cxnSpLocks noChangeShapeType="1"/>
            <a:stCxn id="8" idx="2"/>
            <a:endCxn id="9" idx="0"/>
          </p:cNvCxnSpPr>
          <p:nvPr/>
        </p:nvCxnSpPr>
        <p:spPr bwMode="auto">
          <a:xfrm>
            <a:off x="4229100" y="19050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1">
            <a:extLst>
              <a:ext uri="{FF2B5EF4-FFF2-40B4-BE49-F238E27FC236}">
                <a16:creationId xmlns:a16="http://schemas.microsoft.com/office/drawing/2014/main" xmlns="" id="{E59B21EE-5779-3C4F-AF9A-C34524936C34}"/>
              </a:ext>
            </a:extLst>
          </p:cNvPr>
          <p:cNvCxnSpPr>
            <a:cxnSpLocks noChangeShapeType="1"/>
            <a:stCxn id="9" idx="2"/>
            <a:endCxn id="4" idx="0"/>
          </p:cNvCxnSpPr>
          <p:nvPr/>
        </p:nvCxnSpPr>
        <p:spPr bwMode="auto">
          <a:xfrm>
            <a:off x="51435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2">
            <a:extLst>
              <a:ext uri="{FF2B5EF4-FFF2-40B4-BE49-F238E27FC236}">
                <a16:creationId xmlns:a16="http://schemas.microsoft.com/office/drawing/2014/main" xmlns="" id="{C95156B6-D6D8-3E44-BE49-FA229C941771}"/>
              </a:ext>
            </a:extLst>
          </p:cNvPr>
          <p:cNvCxnSpPr>
            <a:cxnSpLocks noChangeShapeType="1"/>
            <a:stCxn id="4" idx="2"/>
            <a:endCxn id="10" idx="0"/>
          </p:cNvCxnSpPr>
          <p:nvPr/>
        </p:nvCxnSpPr>
        <p:spPr bwMode="auto">
          <a:xfrm flipH="1">
            <a:off x="5295900" y="3581400"/>
            <a:ext cx="457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xmlns="" id="{B1FFD696-CAC2-6344-99D5-D358F3CF6950}"/>
              </a:ext>
            </a:extLst>
          </p:cNvPr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5753100" y="35814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Oval 14">
            <a:extLst>
              <a:ext uri="{FF2B5EF4-FFF2-40B4-BE49-F238E27FC236}">
                <a16:creationId xmlns:a16="http://schemas.microsoft.com/office/drawing/2014/main" xmlns="" id="{222BF019-92FE-0F48-8CDF-B5101183B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219200"/>
            <a:ext cx="3581400" cy="426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6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6E3F6A-3BAC-0842-903F-CD2F2204D3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xmlns="" id="{56CBF81D-095B-A848-9FD0-FB7961E08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1000"/>
            <a:ext cx="76962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/>
              <a:t> Balanced!!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8F6D439-9208-0143-BC63-A63679B3E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C6263D0C-A151-7F40-96B9-F52D25E92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124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660BA355-0094-C24A-9CDB-8FA567D01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048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96690B81-EC66-F140-BCDE-8A1282FFD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209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D0074D60-28FF-AE4B-AFDA-97FB8309B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371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12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xmlns="" id="{3A12F774-5507-2B4C-9AB5-012B7F037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124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11" name="AutoShape 9">
            <a:extLst>
              <a:ext uri="{FF2B5EF4-FFF2-40B4-BE49-F238E27FC236}">
                <a16:creationId xmlns:a16="http://schemas.microsoft.com/office/drawing/2014/main" xmlns="" id="{A73390BC-2490-0F43-A434-A35FB2823618}"/>
              </a:ext>
            </a:extLst>
          </p:cNvPr>
          <p:cNvCxnSpPr>
            <a:cxnSpLocks noChangeShapeType="1"/>
            <a:stCxn id="8" idx="2"/>
            <a:endCxn id="7" idx="0"/>
          </p:cNvCxnSpPr>
          <p:nvPr/>
        </p:nvCxnSpPr>
        <p:spPr bwMode="auto">
          <a:xfrm flipH="1">
            <a:off x="2705100" y="25908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10">
            <a:extLst>
              <a:ext uri="{FF2B5EF4-FFF2-40B4-BE49-F238E27FC236}">
                <a16:creationId xmlns:a16="http://schemas.microsoft.com/office/drawing/2014/main" xmlns="" id="{02EE89C0-C113-0D48-958C-BBCDC7FB822C}"/>
              </a:ext>
            </a:extLst>
          </p:cNvPr>
          <p:cNvCxnSpPr>
            <a:cxnSpLocks noChangeShapeType="1"/>
            <a:stCxn id="9" idx="2"/>
            <a:endCxn id="4" idx="0"/>
          </p:cNvCxnSpPr>
          <p:nvPr/>
        </p:nvCxnSpPr>
        <p:spPr bwMode="auto">
          <a:xfrm>
            <a:off x="4000500" y="17526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1">
            <a:extLst>
              <a:ext uri="{FF2B5EF4-FFF2-40B4-BE49-F238E27FC236}">
                <a16:creationId xmlns:a16="http://schemas.microsoft.com/office/drawing/2014/main" xmlns="" id="{850070A3-BD3E-7048-B583-6D7174DBB7E0}"/>
              </a:ext>
            </a:extLst>
          </p:cNvPr>
          <p:cNvCxnSpPr>
            <a:cxnSpLocks noChangeShapeType="1"/>
            <a:stCxn id="4" idx="2"/>
            <a:endCxn id="10" idx="0"/>
          </p:cNvCxnSpPr>
          <p:nvPr/>
        </p:nvCxnSpPr>
        <p:spPr bwMode="auto">
          <a:xfrm flipH="1">
            <a:off x="4152900" y="2590800"/>
            <a:ext cx="457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2">
            <a:extLst>
              <a:ext uri="{FF2B5EF4-FFF2-40B4-BE49-F238E27FC236}">
                <a16:creationId xmlns:a16="http://schemas.microsoft.com/office/drawing/2014/main" xmlns="" id="{0572FCBE-F3DF-CA45-A290-F009407B8ABC}"/>
              </a:ext>
            </a:extLst>
          </p:cNvPr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4610100" y="25908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xmlns="" id="{E7BE358E-C43B-1041-8564-89305D9CBCD0}"/>
              </a:ext>
            </a:extLst>
          </p:cNvPr>
          <p:cNvCxnSpPr>
            <a:cxnSpLocks noChangeShapeType="1"/>
            <a:stCxn id="9" idx="2"/>
            <a:endCxn id="8" idx="0"/>
          </p:cNvCxnSpPr>
          <p:nvPr/>
        </p:nvCxnSpPr>
        <p:spPr bwMode="auto">
          <a:xfrm flipH="1">
            <a:off x="3314700" y="17526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8640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6E3F6A-3BAC-0842-903F-CD2F2204D3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D933248-C4D0-F14F-8D0B-C51FB076EF23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spc="-15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en-US"/>
              <a:t>In Class Exercises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C1BF46B-B633-A348-86B2-E9AF47203531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600200"/>
            <a:ext cx="914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Build an AVL tree with the following values:</a:t>
            </a:r>
          </a:p>
          <a:p>
            <a:pPr marL="457200" lvl="1" indent="0">
              <a:buNone/>
            </a:pPr>
            <a:r>
              <a:rPr lang="en-US" altLang="en-US" dirty="0"/>
              <a:t>15, 20, 24, 10, 13, 7, 30, 36, 25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676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6E3F6A-3BAC-0842-903F-CD2F2204D3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0A7ED76F-997C-084D-8B1A-9BB0D5C7B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838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8F21966B-8EBD-B048-BBBE-8EDD88356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0"/>
            <a:ext cx="746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</a:pPr>
            <a:r>
              <a:rPr lang="en-US" altLang="en-US"/>
              <a:t>15, 20, 24, 10, 13, 7, 30, 36, 25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EA66F981-C5AE-B942-B92B-C95728A8A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2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20</a:t>
            </a:r>
          </a:p>
        </p:txBody>
      </p:sp>
      <p:cxnSp>
        <p:nvCxnSpPr>
          <p:cNvPr id="7" name="AutoShape 8">
            <a:extLst>
              <a:ext uri="{FF2B5EF4-FFF2-40B4-BE49-F238E27FC236}">
                <a16:creationId xmlns:a16="http://schemas.microsoft.com/office/drawing/2014/main" xmlns="" id="{30187B24-0911-CA4E-A27B-C62E279F60F3}"/>
              </a:ext>
            </a:extLst>
          </p:cNvPr>
          <p:cNvCxnSpPr>
            <a:cxnSpLocks noChangeShapeType="1"/>
            <a:stCxn id="3" idx="2"/>
            <a:endCxn id="6" idx="0"/>
          </p:cNvCxnSpPr>
          <p:nvPr/>
        </p:nvCxnSpPr>
        <p:spPr bwMode="auto">
          <a:xfrm>
            <a:off x="1714500" y="12192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9">
            <a:extLst>
              <a:ext uri="{FF2B5EF4-FFF2-40B4-BE49-F238E27FC236}">
                <a16:creationId xmlns:a16="http://schemas.microsoft.com/office/drawing/2014/main" xmlns="" id="{801EA506-7AD2-AF46-BE3E-A2E0E253A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09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24</a:t>
            </a:r>
          </a:p>
        </p:txBody>
      </p:sp>
      <p:cxnSp>
        <p:nvCxnSpPr>
          <p:cNvPr id="9" name="AutoShape 10">
            <a:extLst>
              <a:ext uri="{FF2B5EF4-FFF2-40B4-BE49-F238E27FC236}">
                <a16:creationId xmlns:a16="http://schemas.microsoft.com/office/drawing/2014/main" xmlns="" id="{946E5428-6201-BB4D-BE85-3063C5FF899F}"/>
              </a:ext>
            </a:extLst>
          </p:cNvPr>
          <p:cNvCxnSpPr>
            <a:cxnSpLocks noChangeShapeType="1"/>
            <a:stCxn id="6" idx="2"/>
            <a:endCxn id="8" idx="0"/>
          </p:cNvCxnSpPr>
          <p:nvPr/>
        </p:nvCxnSpPr>
        <p:spPr bwMode="auto">
          <a:xfrm>
            <a:off x="2324100" y="19050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11">
            <a:extLst>
              <a:ext uri="{FF2B5EF4-FFF2-40B4-BE49-F238E27FC236}">
                <a16:creationId xmlns:a16="http://schemas.microsoft.com/office/drawing/2014/main" xmlns="" id="{AACDE929-CC40-4E41-98C4-C951D1AAE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143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15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xmlns="" id="{45D2994E-7A30-6542-AAA4-3CBF487E3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04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20</a:t>
            </a:r>
          </a:p>
        </p:txBody>
      </p:sp>
      <p:cxnSp>
        <p:nvCxnSpPr>
          <p:cNvPr id="12" name="AutoShape 13">
            <a:extLst>
              <a:ext uri="{FF2B5EF4-FFF2-40B4-BE49-F238E27FC236}">
                <a16:creationId xmlns:a16="http://schemas.microsoft.com/office/drawing/2014/main" xmlns="" id="{7191B70F-6913-2E49-9C0C-8102C781F172}"/>
              </a:ext>
            </a:extLst>
          </p:cNvPr>
          <p:cNvCxnSpPr>
            <a:cxnSpLocks noChangeShapeType="1"/>
            <a:stCxn id="10" idx="0"/>
            <a:endCxn id="11" idx="2"/>
          </p:cNvCxnSpPr>
          <p:nvPr/>
        </p:nvCxnSpPr>
        <p:spPr bwMode="auto">
          <a:xfrm flipV="1">
            <a:off x="6210300" y="6858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4">
            <a:extLst>
              <a:ext uri="{FF2B5EF4-FFF2-40B4-BE49-F238E27FC236}">
                <a16:creationId xmlns:a16="http://schemas.microsoft.com/office/drawing/2014/main" xmlns="" id="{3D36764E-6082-B346-A857-D0DE55CB3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143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24</a:t>
            </a:r>
          </a:p>
        </p:txBody>
      </p:sp>
      <p:cxnSp>
        <p:nvCxnSpPr>
          <p:cNvPr id="14" name="AutoShape 15">
            <a:extLst>
              <a:ext uri="{FF2B5EF4-FFF2-40B4-BE49-F238E27FC236}">
                <a16:creationId xmlns:a16="http://schemas.microsoft.com/office/drawing/2014/main" xmlns="" id="{2EC29148-668D-244F-BFC4-D3321EBE62B4}"/>
              </a:ext>
            </a:extLst>
          </p:cNvPr>
          <p:cNvCxnSpPr>
            <a:cxnSpLocks noChangeShapeType="1"/>
            <a:stCxn id="11" idx="2"/>
            <a:endCxn id="13" idx="0"/>
          </p:cNvCxnSpPr>
          <p:nvPr/>
        </p:nvCxnSpPr>
        <p:spPr bwMode="auto">
          <a:xfrm>
            <a:off x="6819900" y="6858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AutoShape 16">
            <a:extLst>
              <a:ext uri="{FF2B5EF4-FFF2-40B4-BE49-F238E27FC236}">
                <a16:creationId xmlns:a16="http://schemas.microsoft.com/office/drawing/2014/main" xmlns="" id="{D14EA42E-335A-724F-BA7D-056970992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371600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xmlns="" id="{0DACE855-C9B1-4346-915A-ADF3FC452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90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10</a:t>
            </a:r>
          </a:p>
        </p:txBody>
      </p:sp>
      <p:cxnSp>
        <p:nvCxnSpPr>
          <p:cNvPr id="17" name="AutoShape 18">
            <a:extLst>
              <a:ext uri="{FF2B5EF4-FFF2-40B4-BE49-F238E27FC236}">
                <a16:creationId xmlns:a16="http://schemas.microsoft.com/office/drawing/2014/main" xmlns="" id="{7CF67934-A3B1-1B48-8063-4F9A213F8927}"/>
              </a:ext>
            </a:extLst>
          </p:cNvPr>
          <p:cNvCxnSpPr>
            <a:cxnSpLocks noChangeShapeType="1"/>
            <a:stCxn id="10" idx="2"/>
            <a:endCxn id="16" idx="0"/>
          </p:cNvCxnSpPr>
          <p:nvPr/>
        </p:nvCxnSpPr>
        <p:spPr bwMode="auto">
          <a:xfrm flipH="1">
            <a:off x="5600700" y="1524000"/>
            <a:ext cx="609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9">
            <a:extLst>
              <a:ext uri="{FF2B5EF4-FFF2-40B4-BE49-F238E27FC236}">
                <a16:creationId xmlns:a16="http://schemas.microsoft.com/office/drawing/2014/main" xmlns="" id="{4E49BC2E-D93D-F447-A7DD-DB477C7B9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743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19" name="AutoShape 20">
            <a:extLst>
              <a:ext uri="{FF2B5EF4-FFF2-40B4-BE49-F238E27FC236}">
                <a16:creationId xmlns:a16="http://schemas.microsoft.com/office/drawing/2014/main" xmlns="" id="{A80D53CC-6368-BC4D-8D3C-9C317C0C5D6C}"/>
              </a:ext>
            </a:extLst>
          </p:cNvPr>
          <p:cNvCxnSpPr>
            <a:cxnSpLocks noChangeShapeType="1"/>
            <a:stCxn id="16" idx="2"/>
            <a:endCxn id="18" idx="0"/>
          </p:cNvCxnSpPr>
          <p:nvPr/>
        </p:nvCxnSpPr>
        <p:spPr bwMode="auto">
          <a:xfrm>
            <a:off x="5600700" y="22860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AutoShape 21">
            <a:extLst>
              <a:ext uri="{FF2B5EF4-FFF2-40B4-BE49-F238E27FC236}">
                <a16:creationId xmlns:a16="http://schemas.microsoft.com/office/drawing/2014/main" xmlns="" id="{3F5985DB-5976-6442-AE53-1279BC395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90800"/>
            <a:ext cx="457200" cy="762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xmlns="" id="{C9B12D9D-1B21-9D48-BFBE-D621997D3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419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15</a:t>
            </a:r>
          </a:p>
        </p:txBody>
      </p:sp>
      <p:sp>
        <p:nvSpPr>
          <p:cNvPr id="22" name="Rectangle 24">
            <a:extLst>
              <a:ext uri="{FF2B5EF4-FFF2-40B4-BE49-F238E27FC236}">
                <a16:creationId xmlns:a16="http://schemas.microsoft.com/office/drawing/2014/main" xmlns="" id="{65EDCA4E-F61C-F948-91C5-1FA55B7D5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581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20</a:t>
            </a:r>
          </a:p>
        </p:txBody>
      </p:sp>
      <p:cxnSp>
        <p:nvCxnSpPr>
          <p:cNvPr id="23" name="AutoShape 25">
            <a:extLst>
              <a:ext uri="{FF2B5EF4-FFF2-40B4-BE49-F238E27FC236}">
                <a16:creationId xmlns:a16="http://schemas.microsoft.com/office/drawing/2014/main" xmlns="" id="{02D3333F-41CE-8548-AA36-F676D9107749}"/>
              </a:ext>
            </a:extLst>
          </p:cNvPr>
          <p:cNvCxnSpPr>
            <a:cxnSpLocks noChangeShapeType="1"/>
            <a:stCxn id="21" idx="0"/>
            <a:endCxn id="22" idx="2"/>
          </p:cNvCxnSpPr>
          <p:nvPr/>
        </p:nvCxnSpPr>
        <p:spPr bwMode="auto">
          <a:xfrm flipV="1">
            <a:off x="6210300" y="39624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6">
            <a:extLst>
              <a:ext uri="{FF2B5EF4-FFF2-40B4-BE49-F238E27FC236}">
                <a16:creationId xmlns:a16="http://schemas.microsoft.com/office/drawing/2014/main" xmlns="" id="{B5F32DEE-EED0-274B-983D-275D892F9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419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24</a:t>
            </a:r>
          </a:p>
        </p:txBody>
      </p:sp>
      <p:cxnSp>
        <p:nvCxnSpPr>
          <p:cNvPr id="25" name="AutoShape 27">
            <a:extLst>
              <a:ext uri="{FF2B5EF4-FFF2-40B4-BE49-F238E27FC236}">
                <a16:creationId xmlns:a16="http://schemas.microsoft.com/office/drawing/2014/main" xmlns="" id="{CD0EB79E-FB33-7045-9DEE-B9AEE913AE4E}"/>
              </a:ext>
            </a:extLst>
          </p:cNvPr>
          <p:cNvCxnSpPr>
            <a:cxnSpLocks noChangeShapeType="1"/>
            <a:stCxn id="22" idx="2"/>
            <a:endCxn id="24" idx="0"/>
          </p:cNvCxnSpPr>
          <p:nvPr/>
        </p:nvCxnSpPr>
        <p:spPr bwMode="auto">
          <a:xfrm>
            <a:off x="6819900" y="39624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tangle 28">
            <a:extLst>
              <a:ext uri="{FF2B5EF4-FFF2-40B4-BE49-F238E27FC236}">
                <a16:creationId xmlns:a16="http://schemas.microsoft.com/office/drawing/2014/main" xmlns="" id="{4A2B0D47-A6AF-9E47-8497-D12D81539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181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27" name="AutoShape 29">
            <a:extLst>
              <a:ext uri="{FF2B5EF4-FFF2-40B4-BE49-F238E27FC236}">
                <a16:creationId xmlns:a16="http://schemas.microsoft.com/office/drawing/2014/main" xmlns="" id="{13422059-8E85-CF40-8E99-2B0D1844E7CE}"/>
              </a:ext>
            </a:extLst>
          </p:cNvPr>
          <p:cNvCxnSpPr>
            <a:cxnSpLocks noChangeShapeType="1"/>
            <a:stCxn id="21" idx="2"/>
            <a:endCxn id="26" idx="0"/>
          </p:cNvCxnSpPr>
          <p:nvPr/>
        </p:nvCxnSpPr>
        <p:spPr bwMode="auto">
          <a:xfrm flipH="1">
            <a:off x="5600700" y="4800600"/>
            <a:ext cx="609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30">
            <a:extLst>
              <a:ext uri="{FF2B5EF4-FFF2-40B4-BE49-F238E27FC236}">
                <a16:creationId xmlns:a16="http://schemas.microsoft.com/office/drawing/2014/main" xmlns="" id="{72471F6E-89A6-C94E-8A5C-86AF9F210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019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10</a:t>
            </a:r>
          </a:p>
        </p:txBody>
      </p:sp>
      <p:cxnSp>
        <p:nvCxnSpPr>
          <p:cNvPr id="29" name="AutoShape 31">
            <a:extLst>
              <a:ext uri="{FF2B5EF4-FFF2-40B4-BE49-F238E27FC236}">
                <a16:creationId xmlns:a16="http://schemas.microsoft.com/office/drawing/2014/main" xmlns="" id="{FE0DDC0B-57D4-3444-A721-18D9DD386B65}"/>
              </a:ext>
            </a:extLst>
          </p:cNvPr>
          <p:cNvCxnSpPr>
            <a:cxnSpLocks noChangeShapeType="1"/>
            <a:stCxn id="26" idx="2"/>
            <a:endCxn id="28" idx="0"/>
          </p:cNvCxnSpPr>
          <p:nvPr/>
        </p:nvCxnSpPr>
        <p:spPr bwMode="auto">
          <a:xfrm flipH="1">
            <a:off x="5067300" y="55626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tangle 32">
            <a:extLst>
              <a:ext uri="{FF2B5EF4-FFF2-40B4-BE49-F238E27FC236}">
                <a16:creationId xmlns:a16="http://schemas.microsoft.com/office/drawing/2014/main" xmlns="" id="{54C4E525-AF9B-6648-B06A-5591820AE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419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sp>
        <p:nvSpPr>
          <p:cNvPr id="31" name="Rectangle 33">
            <a:extLst>
              <a:ext uri="{FF2B5EF4-FFF2-40B4-BE49-F238E27FC236}">
                <a16:creationId xmlns:a16="http://schemas.microsoft.com/office/drawing/2014/main" xmlns="" id="{2EF4BBEC-BBBC-554F-BBCF-B66A2631C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81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20</a:t>
            </a:r>
          </a:p>
        </p:txBody>
      </p:sp>
      <p:cxnSp>
        <p:nvCxnSpPr>
          <p:cNvPr id="32" name="AutoShape 34">
            <a:extLst>
              <a:ext uri="{FF2B5EF4-FFF2-40B4-BE49-F238E27FC236}">
                <a16:creationId xmlns:a16="http://schemas.microsoft.com/office/drawing/2014/main" xmlns="" id="{D387ED26-9B1E-A141-8E0C-E52BBC3B723C}"/>
              </a:ext>
            </a:extLst>
          </p:cNvPr>
          <p:cNvCxnSpPr>
            <a:cxnSpLocks noChangeShapeType="1"/>
            <a:stCxn id="30" idx="0"/>
            <a:endCxn id="31" idx="2"/>
          </p:cNvCxnSpPr>
          <p:nvPr/>
        </p:nvCxnSpPr>
        <p:spPr bwMode="auto">
          <a:xfrm flipV="1">
            <a:off x="1866900" y="39624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35">
            <a:extLst>
              <a:ext uri="{FF2B5EF4-FFF2-40B4-BE49-F238E27FC236}">
                <a16:creationId xmlns:a16="http://schemas.microsoft.com/office/drawing/2014/main" xmlns="" id="{D850C7B2-191A-644D-BAD9-EA7CE3FD0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419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24</a:t>
            </a:r>
          </a:p>
        </p:txBody>
      </p:sp>
      <p:cxnSp>
        <p:nvCxnSpPr>
          <p:cNvPr id="34" name="AutoShape 36">
            <a:extLst>
              <a:ext uri="{FF2B5EF4-FFF2-40B4-BE49-F238E27FC236}">
                <a16:creationId xmlns:a16="http://schemas.microsoft.com/office/drawing/2014/main" xmlns="" id="{26A95889-A22B-154C-B230-3146E1B3AF5B}"/>
              </a:ext>
            </a:extLst>
          </p:cNvPr>
          <p:cNvCxnSpPr>
            <a:cxnSpLocks noChangeShapeType="1"/>
            <a:stCxn id="31" idx="2"/>
            <a:endCxn id="33" idx="0"/>
          </p:cNvCxnSpPr>
          <p:nvPr/>
        </p:nvCxnSpPr>
        <p:spPr bwMode="auto">
          <a:xfrm>
            <a:off x="2476500" y="39624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37">
            <a:extLst>
              <a:ext uri="{FF2B5EF4-FFF2-40B4-BE49-F238E27FC236}">
                <a16:creationId xmlns:a16="http://schemas.microsoft.com/office/drawing/2014/main" xmlns="" id="{DEE24EE7-0245-CC48-B3D7-B4FF621E6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181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15</a:t>
            </a:r>
          </a:p>
        </p:txBody>
      </p:sp>
      <p:cxnSp>
        <p:nvCxnSpPr>
          <p:cNvPr id="36" name="AutoShape 38">
            <a:extLst>
              <a:ext uri="{FF2B5EF4-FFF2-40B4-BE49-F238E27FC236}">
                <a16:creationId xmlns:a16="http://schemas.microsoft.com/office/drawing/2014/main" xmlns="" id="{A51076F5-3123-AF47-AAFC-4E6987E23724}"/>
              </a:ext>
            </a:extLst>
          </p:cNvPr>
          <p:cNvCxnSpPr>
            <a:cxnSpLocks noChangeShapeType="1"/>
            <a:stCxn id="30" idx="2"/>
            <a:endCxn id="35" idx="0"/>
          </p:cNvCxnSpPr>
          <p:nvPr/>
        </p:nvCxnSpPr>
        <p:spPr bwMode="auto">
          <a:xfrm>
            <a:off x="1866900" y="4800600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Rectangle 39">
            <a:extLst>
              <a:ext uri="{FF2B5EF4-FFF2-40B4-BE49-F238E27FC236}">
                <a16:creationId xmlns:a16="http://schemas.microsoft.com/office/drawing/2014/main" xmlns="" id="{3966DC66-B21F-2F47-B8C4-90CA0E8EB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181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10</a:t>
            </a:r>
          </a:p>
        </p:txBody>
      </p:sp>
      <p:cxnSp>
        <p:nvCxnSpPr>
          <p:cNvPr id="38" name="AutoShape 40">
            <a:extLst>
              <a:ext uri="{FF2B5EF4-FFF2-40B4-BE49-F238E27FC236}">
                <a16:creationId xmlns:a16="http://schemas.microsoft.com/office/drawing/2014/main" xmlns="" id="{60A3AED2-48C8-2745-A5D4-40A00CAD6B5E}"/>
              </a:ext>
            </a:extLst>
          </p:cNvPr>
          <p:cNvCxnSpPr>
            <a:cxnSpLocks noChangeShapeType="1"/>
            <a:stCxn id="30" idx="2"/>
            <a:endCxn id="37" idx="0"/>
          </p:cNvCxnSpPr>
          <p:nvPr/>
        </p:nvCxnSpPr>
        <p:spPr bwMode="auto">
          <a:xfrm flipH="1">
            <a:off x="1409700" y="4800600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AutoShape 41">
            <a:extLst>
              <a:ext uri="{FF2B5EF4-FFF2-40B4-BE49-F238E27FC236}">
                <a16:creationId xmlns:a16="http://schemas.microsoft.com/office/drawing/2014/main" xmlns="" id="{869D408F-9297-8E4B-A6D4-CDCE7CC1B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914400" cy="381000"/>
          </a:xfrm>
          <a:prstGeom prst="lef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3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10" grpId="0" animBg="1"/>
      <p:bldP spid="11" grpId="0" animBg="1"/>
      <p:bldP spid="13" grpId="0" animBg="1"/>
      <p:bldP spid="16" grpId="0" animBg="1"/>
      <p:bldP spid="18" grpId="0" animBg="1"/>
      <p:bldP spid="21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3" grpId="0" animBg="1"/>
      <p:bldP spid="35" grpId="0" animBg="1"/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6E3F6A-3BAC-0842-903F-CD2F2204D3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17F232CA-2BC9-6E4A-8D6B-AFC01FB58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295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D277A7A9-0231-C64E-96B0-D6AD251C3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57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20</a:t>
            </a:r>
          </a:p>
        </p:txBody>
      </p:sp>
      <p:cxnSp>
        <p:nvCxnSpPr>
          <p:cNvPr id="6" name="AutoShape 6">
            <a:extLst>
              <a:ext uri="{FF2B5EF4-FFF2-40B4-BE49-F238E27FC236}">
                <a16:creationId xmlns:a16="http://schemas.microsoft.com/office/drawing/2014/main" xmlns="" id="{2F7CE0B2-D2D3-1146-8636-23F6DF0840F5}"/>
              </a:ext>
            </a:extLst>
          </p:cNvPr>
          <p:cNvCxnSpPr>
            <a:cxnSpLocks noChangeShapeType="1"/>
            <a:stCxn id="3" idx="0"/>
            <a:endCxn id="4" idx="2"/>
          </p:cNvCxnSpPr>
          <p:nvPr/>
        </p:nvCxnSpPr>
        <p:spPr bwMode="auto">
          <a:xfrm flipV="1">
            <a:off x="1409700" y="838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034D5E93-8F38-DC48-83BB-B96B9F9B8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295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24</a:t>
            </a:r>
          </a:p>
        </p:txBody>
      </p:sp>
      <p:cxnSp>
        <p:nvCxnSpPr>
          <p:cNvPr id="8" name="AutoShape 8">
            <a:extLst>
              <a:ext uri="{FF2B5EF4-FFF2-40B4-BE49-F238E27FC236}">
                <a16:creationId xmlns:a16="http://schemas.microsoft.com/office/drawing/2014/main" xmlns="" id="{DA41DE0B-6375-6C46-B89C-B07CBA45FCEE}"/>
              </a:ext>
            </a:extLst>
          </p:cNvPr>
          <p:cNvCxnSpPr>
            <a:cxnSpLocks noChangeShapeType="1"/>
            <a:stCxn id="4" idx="2"/>
            <a:endCxn id="7" idx="0"/>
          </p:cNvCxnSpPr>
          <p:nvPr/>
        </p:nvCxnSpPr>
        <p:spPr bwMode="auto">
          <a:xfrm>
            <a:off x="2019300" y="838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9">
            <a:extLst>
              <a:ext uri="{FF2B5EF4-FFF2-40B4-BE49-F238E27FC236}">
                <a16:creationId xmlns:a16="http://schemas.microsoft.com/office/drawing/2014/main" xmlns="" id="{08CBC5A2-B064-3041-B773-7A8402112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057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15</a:t>
            </a:r>
          </a:p>
        </p:txBody>
      </p:sp>
      <p:cxnSp>
        <p:nvCxnSpPr>
          <p:cNvPr id="10" name="AutoShape 10">
            <a:extLst>
              <a:ext uri="{FF2B5EF4-FFF2-40B4-BE49-F238E27FC236}">
                <a16:creationId xmlns:a16="http://schemas.microsoft.com/office/drawing/2014/main" xmlns="" id="{09DF8003-4571-8C42-8A4E-BFE25798D699}"/>
              </a:ext>
            </a:extLst>
          </p:cNvPr>
          <p:cNvCxnSpPr>
            <a:cxnSpLocks noChangeShapeType="1"/>
            <a:stCxn id="3" idx="2"/>
            <a:endCxn id="9" idx="0"/>
          </p:cNvCxnSpPr>
          <p:nvPr/>
        </p:nvCxnSpPr>
        <p:spPr bwMode="auto">
          <a:xfrm>
            <a:off x="1409700" y="1676400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1">
            <a:extLst>
              <a:ext uri="{FF2B5EF4-FFF2-40B4-BE49-F238E27FC236}">
                <a16:creationId xmlns:a16="http://schemas.microsoft.com/office/drawing/2014/main" xmlns="" id="{B55C1E85-A9AC-6C49-A77E-2CB6837B6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057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10</a:t>
            </a:r>
          </a:p>
        </p:txBody>
      </p:sp>
      <p:cxnSp>
        <p:nvCxnSpPr>
          <p:cNvPr id="12" name="AutoShape 12">
            <a:extLst>
              <a:ext uri="{FF2B5EF4-FFF2-40B4-BE49-F238E27FC236}">
                <a16:creationId xmlns:a16="http://schemas.microsoft.com/office/drawing/2014/main" xmlns="" id="{68FA8197-3A60-9941-8922-CF6161DE9820}"/>
              </a:ext>
            </a:extLst>
          </p:cNvPr>
          <p:cNvCxnSpPr>
            <a:cxnSpLocks noChangeShapeType="1"/>
            <a:stCxn id="3" idx="2"/>
            <a:endCxn id="11" idx="0"/>
          </p:cNvCxnSpPr>
          <p:nvPr/>
        </p:nvCxnSpPr>
        <p:spPr bwMode="auto">
          <a:xfrm flipH="1">
            <a:off x="952500" y="1676400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3">
            <a:extLst>
              <a:ext uri="{FF2B5EF4-FFF2-40B4-BE49-F238E27FC236}">
                <a16:creationId xmlns:a16="http://schemas.microsoft.com/office/drawing/2014/main" xmlns="" id="{A087A598-A216-F148-A241-A1CABD2BC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0"/>
            <a:ext cx="746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</a:pPr>
            <a:r>
              <a:rPr lang="en-US" altLang="en-US"/>
              <a:t>15, 20, 24, 10, 13, 7, 30, 36, 25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xmlns="" id="{8F1EA105-F403-4940-88A9-0A7AFA83D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19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15" name="AutoShape 15">
            <a:extLst>
              <a:ext uri="{FF2B5EF4-FFF2-40B4-BE49-F238E27FC236}">
                <a16:creationId xmlns:a16="http://schemas.microsoft.com/office/drawing/2014/main" xmlns="" id="{EAE052A1-5AD3-3145-9854-049B070F03E8}"/>
              </a:ext>
            </a:extLst>
          </p:cNvPr>
          <p:cNvCxnSpPr>
            <a:cxnSpLocks noChangeShapeType="1"/>
            <a:stCxn id="11" idx="2"/>
            <a:endCxn id="14" idx="0"/>
          </p:cNvCxnSpPr>
          <p:nvPr/>
        </p:nvCxnSpPr>
        <p:spPr bwMode="auto">
          <a:xfrm flipH="1">
            <a:off x="419100" y="2438400"/>
            <a:ext cx="533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AutoShape 16">
            <a:extLst>
              <a:ext uri="{FF2B5EF4-FFF2-40B4-BE49-F238E27FC236}">
                <a16:creationId xmlns:a16="http://schemas.microsoft.com/office/drawing/2014/main" xmlns="" id="{AC4FDAA6-D6F9-3B45-979F-8E9FC3F6C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371600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xmlns="" id="{8101B5E2-DA6E-B649-BF8C-16A86F9D4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762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xmlns="" id="{3C407303-9493-D64C-ADF2-7221033A5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371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20</a:t>
            </a:r>
          </a:p>
        </p:txBody>
      </p:sp>
      <p:cxnSp>
        <p:nvCxnSpPr>
          <p:cNvPr id="19" name="AutoShape 19">
            <a:extLst>
              <a:ext uri="{FF2B5EF4-FFF2-40B4-BE49-F238E27FC236}">
                <a16:creationId xmlns:a16="http://schemas.microsoft.com/office/drawing/2014/main" xmlns="" id="{E8D20324-B678-0E43-B34C-CDD396522191}"/>
              </a:ext>
            </a:extLst>
          </p:cNvPr>
          <p:cNvCxnSpPr>
            <a:cxnSpLocks noChangeShapeType="1"/>
            <a:stCxn id="17" idx="2"/>
            <a:endCxn id="18" idx="0"/>
          </p:cNvCxnSpPr>
          <p:nvPr/>
        </p:nvCxnSpPr>
        <p:spPr bwMode="auto">
          <a:xfrm>
            <a:off x="5981700" y="11430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 20">
            <a:extLst>
              <a:ext uri="{FF2B5EF4-FFF2-40B4-BE49-F238E27FC236}">
                <a16:creationId xmlns:a16="http://schemas.microsoft.com/office/drawing/2014/main" xmlns="" id="{BF338F00-9F77-D74F-B4FB-5FD5522DE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057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24</a:t>
            </a:r>
          </a:p>
        </p:txBody>
      </p:sp>
      <p:cxnSp>
        <p:nvCxnSpPr>
          <p:cNvPr id="21" name="AutoShape 21">
            <a:extLst>
              <a:ext uri="{FF2B5EF4-FFF2-40B4-BE49-F238E27FC236}">
                <a16:creationId xmlns:a16="http://schemas.microsoft.com/office/drawing/2014/main" xmlns="" id="{055D8863-A57D-1442-A95B-9D8751947754}"/>
              </a:ext>
            </a:extLst>
          </p:cNvPr>
          <p:cNvCxnSpPr>
            <a:cxnSpLocks noChangeShapeType="1"/>
            <a:stCxn id="18" idx="2"/>
            <a:endCxn id="20" idx="0"/>
          </p:cNvCxnSpPr>
          <p:nvPr/>
        </p:nvCxnSpPr>
        <p:spPr bwMode="auto">
          <a:xfrm>
            <a:off x="6667500" y="17526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Rectangle 22">
            <a:extLst>
              <a:ext uri="{FF2B5EF4-FFF2-40B4-BE49-F238E27FC236}">
                <a16:creationId xmlns:a16="http://schemas.microsoft.com/office/drawing/2014/main" xmlns="" id="{10B77492-17EC-C845-AFE1-BFCB025F5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057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15</a:t>
            </a:r>
          </a:p>
        </p:txBody>
      </p:sp>
      <p:cxnSp>
        <p:nvCxnSpPr>
          <p:cNvPr id="23" name="AutoShape 23">
            <a:extLst>
              <a:ext uri="{FF2B5EF4-FFF2-40B4-BE49-F238E27FC236}">
                <a16:creationId xmlns:a16="http://schemas.microsoft.com/office/drawing/2014/main" xmlns="" id="{59DC7EBB-FEF5-184D-A443-479BB81415C7}"/>
              </a:ext>
            </a:extLst>
          </p:cNvPr>
          <p:cNvCxnSpPr>
            <a:cxnSpLocks noChangeShapeType="1"/>
            <a:stCxn id="17" idx="2"/>
            <a:endCxn id="24" idx="0"/>
          </p:cNvCxnSpPr>
          <p:nvPr/>
        </p:nvCxnSpPr>
        <p:spPr bwMode="auto">
          <a:xfrm flipH="1">
            <a:off x="5372100" y="11430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4">
            <a:extLst>
              <a:ext uri="{FF2B5EF4-FFF2-40B4-BE49-F238E27FC236}">
                <a16:creationId xmlns:a16="http://schemas.microsoft.com/office/drawing/2014/main" xmlns="" id="{28928432-D889-A547-B3F3-9AD8D467D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371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10</a:t>
            </a:r>
          </a:p>
        </p:txBody>
      </p:sp>
      <p:cxnSp>
        <p:nvCxnSpPr>
          <p:cNvPr id="25" name="AutoShape 25">
            <a:extLst>
              <a:ext uri="{FF2B5EF4-FFF2-40B4-BE49-F238E27FC236}">
                <a16:creationId xmlns:a16="http://schemas.microsoft.com/office/drawing/2014/main" xmlns="" id="{1672BA95-6373-B341-BD7C-3BC474804D2E}"/>
              </a:ext>
            </a:extLst>
          </p:cNvPr>
          <p:cNvCxnSpPr>
            <a:cxnSpLocks noChangeShapeType="1"/>
            <a:stCxn id="18" idx="2"/>
            <a:endCxn id="22" idx="0"/>
          </p:cNvCxnSpPr>
          <p:nvPr/>
        </p:nvCxnSpPr>
        <p:spPr bwMode="auto">
          <a:xfrm flipH="1">
            <a:off x="6134100" y="17526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tangle 26">
            <a:extLst>
              <a:ext uri="{FF2B5EF4-FFF2-40B4-BE49-F238E27FC236}">
                <a16:creationId xmlns:a16="http://schemas.microsoft.com/office/drawing/2014/main" xmlns="" id="{350FB82B-70E8-1441-B4A6-D4A059D1D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057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27" name="AutoShape 27">
            <a:extLst>
              <a:ext uri="{FF2B5EF4-FFF2-40B4-BE49-F238E27FC236}">
                <a16:creationId xmlns:a16="http://schemas.microsoft.com/office/drawing/2014/main" xmlns="" id="{A6D9905A-AE9B-134A-A081-3694CDF5541F}"/>
              </a:ext>
            </a:extLst>
          </p:cNvPr>
          <p:cNvCxnSpPr>
            <a:cxnSpLocks noChangeShapeType="1"/>
            <a:stCxn id="24" idx="2"/>
            <a:endCxn id="26" idx="0"/>
          </p:cNvCxnSpPr>
          <p:nvPr/>
        </p:nvCxnSpPr>
        <p:spPr bwMode="auto">
          <a:xfrm flipH="1">
            <a:off x="4762500" y="17526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28">
            <a:extLst>
              <a:ext uri="{FF2B5EF4-FFF2-40B4-BE49-F238E27FC236}">
                <a16:creationId xmlns:a16="http://schemas.microsoft.com/office/drawing/2014/main" xmlns="" id="{C370D675-5025-FA40-925F-B8DB06362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743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30</a:t>
            </a:r>
          </a:p>
        </p:txBody>
      </p:sp>
      <p:cxnSp>
        <p:nvCxnSpPr>
          <p:cNvPr id="29" name="AutoShape 29">
            <a:extLst>
              <a:ext uri="{FF2B5EF4-FFF2-40B4-BE49-F238E27FC236}">
                <a16:creationId xmlns:a16="http://schemas.microsoft.com/office/drawing/2014/main" xmlns="" id="{B7374284-06FE-3A47-AD9B-110650CC82DB}"/>
              </a:ext>
            </a:extLst>
          </p:cNvPr>
          <p:cNvCxnSpPr>
            <a:cxnSpLocks noChangeShapeType="1"/>
            <a:stCxn id="20" idx="2"/>
            <a:endCxn id="28" idx="0"/>
          </p:cNvCxnSpPr>
          <p:nvPr/>
        </p:nvCxnSpPr>
        <p:spPr bwMode="auto">
          <a:xfrm>
            <a:off x="7277100" y="24384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tangle 30">
            <a:extLst>
              <a:ext uri="{FF2B5EF4-FFF2-40B4-BE49-F238E27FC236}">
                <a16:creationId xmlns:a16="http://schemas.microsoft.com/office/drawing/2014/main" xmlns="" id="{59C25B9E-9C4F-8648-915C-F466B0B8E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429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36</a:t>
            </a:r>
          </a:p>
        </p:txBody>
      </p:sp>
      <p:cxnSp>
        <p:nvCxnSpPr>
          <p:cNvPr id="31" name="AutoShape 31">
            <a:extLst>
              <a:ext uri="{FF2B5EF4-FFF2-40B4-BE49-F238E27FC236}">
                <a16:creationId xmlns:a16="http://schemas.microsoft.com/office/drawing/2014/main" xmlns="" id="{CB92FB68-3F74-5C41-9357-ADF6F10EAC20}"/>
              </a:ext>
            </a:extLst>
          </p:cNvPr>
          <p:cNvCxnSpPr>
            <a:cxnSpLocks noChangeShapeType="1"/>
            <a:stCxn id="28" idx="2"/>
            <a:endCxn id="30" idx="0"/>
          </p:cNvCxnSpPr>
          <p:nvPr/>
        </p:nvCxnSpPr>
        <p:spPr bwMode="auto">
          <a:xfrm>
            <a:off x="7810500" y="31242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ctangle 32">
            <a:extLst>
              <a:ext uri="{FF2B5EF4-FFF2-40B4-BE49-F238E27FC236}">
                <a16:creationId xmlns:a16="http://schemas.microsoft.com/office/drawing/2014/main" xmlns="" id="{E6AAC47E-E43F-B941-9967-634E96CC8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429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sp>
        <p:nvSpPr>
          <p:cNvPr id="33" name="Rectangle 33">
            <a:extLst>
              <a:ext uri="{FF2B5EF4-FFF2-40B4-BE49-F238E27FC236}">
                <a16:creationId xmlns:a16="http://schemas.microsoft.com/office/drawing/2014/main" xmlns="" id="{5937C894-CA5B-204F-B5C3-B74D03227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20</a:t>
            </a:r>
          </a:p>
        </p:txBody>
      </p:sp>
      <p:cxnSp>
        <p:nvCxnSpPr>
          <p:cNvPr id="34" name="AutoShape 34">
            <a:extLst>
              <a:ext uri="{FF2B5EF4-FFF2-40B4-BE49-F238E27FC236}">
                <a16:creationId xmlns:a16="http://schemas.microsoft.com/office/drawing/2014/main" xmlns="" id="{169329E1-64B0-C14C-B8F3-FDE1B3EA7D0B}"/>
              </a:ext>
            </a:extLst>
          </p:cNvPr>
          <p:cNvCxnSpPr>
            <a:cxnSpLocks noChangeShapeType="1"/>
            <a:stCxn id="32" idx="2"/>
            <a:endCxn id="33" idx="0"/>
          </p:cNvCxnSpPr>
          <p:nvPr/>
        </p:nvCxnSpPr>
        <p:spPr bwMode="auto">
          <a:xfrm>
            <a:off x="3771900" y="38100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35">
            <a:extLst>
              <a:ext uri="{FF2B5EF4-FFF2-40B4-BE49-F238E27FC236}">
                <a16:creationId xmlns:a16="http://schemas.microsoft.com/office/drawing/2014/main" xmlns="" id="{349E15DC-7388-5540-8A5C-6080479B2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30</a:t>
            </a:r>
          </a:p>
        </p:txBody>
      </p:sp>
      <p:cxnSp>
        <p:nvCxnSpPr>
          <p:cNvPr id="36" name="AutoShape 36">
            <a:extLst>
              <a:ext uri="{FF2B5EF4-FFF2-40B4-BE49-F238E27FC236}">
                <a16:creationId xmlns:a16="http://schemas.microsoft.com/office/drawing/2014/main" xmlns="" id="{F4778733-27F3-4143-8E13-E442449F59BE}"/>
              </a:ext>
            </a:extLst>
          </p:cNvPr>
          <p:cNvCxnSpPr>
            <a:cxnSpLocks noChangeShapeType="1"/>
            <a:stCxn id="33" idx="2"/>
            <a:endCxn id="35" idx="0"/>
          </p:cNvCxnSpPr>
          <p:nvPr/>
        </p:nvCxnSpPr>
        <p:spPr bwMode="auto">
          <a:xfrm>
            <a:off x="4457700" y="44196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Rectangle 37">
            <a:extLst>
              <a:ext uri="{FF2B5EF4-FFF2-40B4-BE49-F238E27FC236}">
                <a16:creationId xmlns:a16="http://schemas.microsoft.com/office/drawing/2014/main" xmlns="" id="{7E4BAC03-BCA8-F64A-BE0E-75D79C056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15</a:t>
            </a:r>
          </a:p>
        </p:txBody>
      </p:sp>
      <p:cxnSp>
        <p:nvCxnSpPr>
          <p:cNvPr id="38" name="AutoShape 38">
            <a:extLst>
              <a:ext uri="{FF2B5EF4-FFF2-40B4-BE49-F238E27FC236}">
                <a16:creationId xmlns:a16="http://schemas.microsoft.com/office/drawing/2014/main" xmlns="" id="{C0CB7397-0BB4-B04A-84E4-CFB9D42A883C}"/>
              </a:ext>
            </a:extLst>
          </p:cNvPr>
          <p:cNvCxnSpPr>
            <a:cxnSpLocks noChangeShapeType="1"/>
            <a:stCxn id="32" idx="2"/>
            <a:endCxn id="39" idx="0"/>
          </p:cNvCxnSpPr>
          <p:nvPr/>
        </p:nvCxnSpPr>
        <p:spPr bwMode="auto">
          <a:xfrm flipH="1">
            <a:off x="3162300" y="38100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ectangle 39">
            <a:extLst>
              <a:ext uri="{FF2B5EF4-FFF2-40B4-BE49-F238E27FC236}">
                <a16:creationId xmlns:a16="http://schemas.microsoft.com/office/drawing/2014/main" xmlns="" id="{1D0B2ED8-20CB-7B47-B129-484E7BF7E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10</a:t>
            </a:r>
          </a:p>
        </p:txBody>
      </p:sp>
      <p:cxnSp>
        <p:nvCxnSpPr>
          <p:cNvPr id="40" name="AutoShape 40">
            <a:extLst>
              <a:ext uri="{FF2B5EF4-FFF2-40B4-BE49-F238E27FC236}">
                <a16:creationId xmlns:a16="http://schemas.microsoft.com/office/drawing/2014/main" xmlns="" id="{B95C9DB2-DB88-7D44-AB59-C26CB113BB7D}"/>
              </a:ext>
            </a:extLst>
          </p:cNvPr>
          <p:cNvCxnSpPr>
            <a:cxnSpLocks noChangeShapeType="1"/>
            <a:stCxn id="33" idx="2"/>
            <a:endCxn id="37" idx="0"/>
          </p:cNvCxnSpPr>
          <p:nvPr/>
        </p:nvCxnSpPr>
        <p:spPr bwMode="auto">
          <a:xfrm flipH="1">
            <a:off x="3924300" y="44196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Rectangle 41">
            <a:extLst>
              <a:ext uri="{FF2B5EF4-FFF2-40B4-BE49-F238E27FC236}">
                <a16:creationId xmlns:a16="http://schemas.microsoft.com/office/drawing/2014/main" xmlns="" id="{E0993E1F-8C84-3D41-A864-725BA3B19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42" name="AutoShape 42">
            <a:extLst>
              <a:ext uri="{FF2B5EF4-FFF2-40B4-BE49-F238E27FC236}">
                <a16:creationId xmlns:a16="http://schemas.microsoft.com/office/drawing/2014/main" xmlns="" id="{C6690F59-566B-824D-8DB1-A945569C5D35}"/>
              </a:ext>
            </a:extLst>
          </p:cNvPr>
          <p:cNvCxnSpPr>
            <a:cxnSpLocks noChangeShapeType="1"/>
            <a:stCxn id="39" idx="2"/>
            <a:endCxn id="41" idx="0"/>
          </p:cNvCxnSpPr>
          <p:nvPr/>
        </p:nvCxnSpPr>
        <p:spPr bwMode="auto">
          <a:xfrm flipH="1">
            <a:off x="2552700" y="44196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Rectangle 43">
            <a:extLst>
              <a:ext uri="{FF2B5EF4-FFF2-40B4-BE49-F238E27FC236}">
                <a16:creationId xmlns:a16="http://schemas.microsoft.com/office/drawing/2014/main" xmlns="" id="{A7CABFE5-0092-8B48-BDAE-F76C472AF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36</a:t>
            </a:r>
          </a:p>
        </p:txBody>
      </p:sp>
      <p:cxnSp>
        <p:nvCxnSpPr>
          <p:cNvPr id="44" name="AutoShape 44">
            <a:extLst>
              <a:ext uri="{FF2B5EF4-FFF2-40B4-BE49-F238E27FC236}">
                <a16:creationId xmlns:a16="http://schemas.microsoft.com/office/drawing/2014/main" xmlns="" id="{6D0BF1C8-6D20-054C-9CD1-3B7A6AC845ED}"/>
              </a:ext>
            </a:extLst>
          </p:cNvPr>
          <p:cNvCxnSpPr>
            <a:cxnSpLocks noChangeShapeType="1"/>
            <a:stCxn id="35" idx="2"/>
            <a:endCxn id="43" idx="0"/>
          </p:cNvCxnSpPr>
          <p:nvPr/>
        </p:nvCxnSpPr>
        <p:spPr bwMode="auto">
          <a:xfrm>
            <a:off x="5067300" y="51054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 45">
            <a:extLst>
              <a:ext uri="{FF2B5EF4-FFF2-40B4-BE49-F238E27FC236}">
                <a16:creationId xmlns:a16="http://schemas.microsoft.com/office/drawing/2014/main" xmlns="" id="{1097058A-1EF9-554B-A9FE-51CAD155F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24</a:t>
            </a:r>
          </a:p>
        </p:txBody>
      </p:sp>
      <p:cxnSp>
        <p:nvCxnSpPr>
          <p:cNvPr id="46" name="AutoShape 46">
            <a:extLst>
              <a:ext uri="{FF2B5EF4-FFF2-40B4-BE49-F238E27FC236}">
                <a16:creationId xmlns:a16="http://schemas.microsoft.com/office/drawing/2014/main" xmlns="" id="{BE7B4EC3-334C-B745-AA80-F9253E1BE55F}"/>
              </a:ext>
            </a:extLst>
          </p:cNvPr>
          <p:cNvCxnSpPr>
            <a:cxnSpLocks noChangeShapeType="1"/>
            <a:stCxn id="35" idx="2"/>
            <a:endCxn id="45" idx="0"/>
          </p:cNvCxnSpPr>
          <p:nvPr/>
        </p:nvCxnSpPr>
        <p:spPr bwMode="auto">
          <a:xfrm flipH="1">
            <a:off x="4686300" y="51054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AutoShape 47">
            <a:extLst>
              <a:ext uri="{FF2B5EF4-FFF2-40B4-BE49-F238E27FC236}">
                <a16:creationId xmlns:a16="http://schemas.microsoft.com/office/drawing/2014/main" xmlns="" id="{0D0C02C8-3A8B-5E45-8337-F77393CEA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124200"/>
            <a:ext cx="3810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3" grpId="0" animBg="1"/>
      <p:bldP spid="35" grpId="0" animBg="1"/>
      <p:bldP spid="37" grpId="0" animBg="1"/>
      <p:bldP spid="39" grpId="0" animBg="1"/>
      <p:bldP spid="41" grpId="0" animBg="1"/>
      <p:bldP spid="43" grpId="0" animBg="1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1729F3-3095-3B42-A464-7EF01A3AD38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96897"/>
            <a:ext cx="6324600" cy="946103"/>
          </a:xfrm>
        </p:spPr>
        <p:txBody>
          <a:bodyPr>
            <a:normAutofit fontScale="25000" lnSpcReduction="20000"/>
          </a:bodyPr>
          <a:lstStyle/>
          <a:p>
            <a:pPr>
              <a:spcBef>
                <a:spcPct val="50000"/>
              </a:spcBef>
            </a:pPr>
            <a:r>
              <a:rPr lang="en-US" altLang="en-US" sz="7400" b="0" dirty="0"/>
              <a:t>AVL Tree Example: </a:t>
            </a:r>
          </a:p>
          <a:p>
            <a:pPr>
              <a:spcBef>
                <a:spcPct val="50000"/>
              </a:spcBef>
            </a:pPr>
            <a:r>
              <a:rPr lang="en-US" altLang="en-US" sz="7400" b="0" dirty="0"/>
              <a:t>Insert 14, 17, 11, 7, 53, 4, 13.12 into an empty AVL tree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6E3F6A-3BAC-0842-903F-CD2F2204D3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78F036DE-8B1B-5944-A212-E626B621B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28C4DCF0-B813-E840-AD39-180F05F54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D280B24E-910A-FA45-A8CE-53B3F0753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11</a:t>
            </a:r>
          </a:p>
        </p:txBody>
      </p:sp>
      <p:cxnSp>
        <p:nvCxnSpPr>
          <p:cNvPr id="9" name="AutoShape 6">
            <a:extLst>
              <a:ext uri="{FF2B5EF4-FFF2-40B4-BE49-F238E27FC236}">
                <a16:creationId xmlns:a16="http://schemas.microsoft.com/office/drawing/2014/main" xmlns="" id="{CD17A649-F0AA-5044-9E5D-46EDD61C1B0C}"/>
              </a:ext>
            </a:extLst>
          </p:cNvPr>
          <p:cNvCxnSpPr>
            <a:cxnSpLocks noChangeShapeType="1"/>
            <a:stCxn id="6" idx="2"/>
            <a:endCxn id="8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7">
            <a:extLst>
              <a:ext uri="{FF2B5EF4-FFF2-40B4-BE49-F238E27FC236}">
                <a16:creationId xmlns:a16="http://schemas.microsoft.com/office/drawing/2014/main" xmlns="" id="{4F2D8279-6D97-FF4F-838B-5B0C227B9069}"/>
              </a:ext>
            </a:extLst>
          </p:cNvPr>
          <p:cNvCxnSpPr>
            <a:cxnSpLocks noChangeShapeType="1"/>
            <a:stCxn id="6" idx="2"/>
            <a:endCxn id="7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8">
            <a:extLst>
              <a:ext uri="{FF2B5EF4-FFF2-40B4-BE49-F238E27FC236}">
                <a16:creationId xmlns:a16="http://schemas.microsoft.com/office/drawing/2014/main" xmlns="" id="{5DA9618C-D9FF-B447-9F19-6C523385C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12" name="AutoShape 9">
            <a:extLst>
              <a:ext uri="{FF2B5EF4-FFF2-40B4-BE49-F238E27FC236}">
                <a16:creationId xmlns:a16="http://schemas.microsoft.com/office/drawing/2014/main" xmlns="" id="{207C0B0F-1B62-FC42-8F4F-3BE37BEB5097}"/>
              </a:ext>
            </a:extLst>
          </p:cNvPr>
          <p:cNvCxnSpPr>
            <a:cxnSpLocks noChangeShapeType="1"/>
            <a:stCxn id="8" idx="2"/>
            <a:endCxn id="11" idx="0"/>
          </p:cNvCxnSpPr>
          <p:nvPr/>
        </p:nvCxnSpPr>
        <p:spPr bwMode="auto">
          <a:xfrm flipH="1">
            <a:off x="2933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0">
            <a:extLst>
              <a:ext uri="{FF2B5EF4-FFF2-40B4-BE49-F238E27FC236}">
                <a16:creationId xmlns:a16="http://schemas.microsoft.com/office/drawing/2014/main" xmlns="" id="{DF735CCC-7CB5-8C47-8859-3260DBC7E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53</a:t>
            </a:r>
          </a:p>
        </p:txBody>
      </p:sp>
      <p:cxnSp>
        <p:nvCxnSpPr>
          <p:cNvPr id="14" name="AutoShape 11">
            <a:extLst>
              <a:ext uri="{FF2B5EF4-FFF2-40B4-BE49-F238E27FC236}">
                <a16:creationId xmlns:a16="http://schemas.microsoft.com/office/drawing/2014/main" xmlns="" id="{3465A294-4B2D-544A-A2C0-594E2968068E}"/>
              </a:ext>
            </a:extLst>
          </p:cNvPr>
          <p:cNvCxnSpPr>
            <a:cxnSpLocks noChangeShapeType="1"/>
            <a:stCxn id="7" idx="2"/>
            <a:endCxn id="13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12">
            <a:extLst>
              <a:ext uri="{FF2B5EF4-FFF2-40B4-BE49-F238E27FC236}">
                <a16:creationId xmlns:a16="http://schemas.microsoft.com/office/drawing/2014/main" xmlns="" id="{9A810257-009A-1343-8DF7-0F90B48F6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057400"/>
            <a:ext cx="2133600" cy="2819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xmlns="" id="{81C680DB-3D85-9D41-B3F8-A6D5F591D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cxnSp>
        <p:nvCxnSpPr>
          <p:cNvPr id="17" name="AutoShape 14">
            <a:extLst>
              <a:ext uri="{FF2B5EF4-FFF2-40B4-BE49-F238E27FC236}">
                <a16:creationId xmlns:a16="http://schemas.microsoft.com/office/drawing/2014/main" xmlns="" id="{B00FD25F-9FAA-CC43-8214-965322700C71}"/>
              </a:ext>
            </a:extLst>
          </p:cNvPr>
          <p:cNvCxnSpPr>
            <a:cxnSpLocks noChangeShapeType="1"/>
            <a:endCxn id="16" idx="0"/>
          </p:cNvCxnSpPr>
          <p:nvPr/>
        </p:nvCxnSpPr>
        <p:spPr bwMode="auto">
          <a:xfrm flipH="1">
            <a:off x="2324100" y="35814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358000" y="2390760"/>
              <a:ext cx="1418040" cy="1908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0800" y="2381400"/>
                <a:ext cx="1433880" cy="19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925920" y="909360"/>
              <a:ext cx="4073040" cy="3742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6920" y="901800"/>
                <a:ext cx="4089960" cy="375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062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3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6E3F6A-3BAC-0842-903F-CD2F2204D3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81792A7F-FEE5-1D4D-B9C6-EC8414129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609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27F846D6-071B-2C4E-A1F9-870EE3924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219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20</a:t>
            </a:r>
          </a:p>
        </p:txBody>
      </p:sp>
      <p:cxnSp>
        <p:nvCxnSpPr>
          <p:cNvPr id="6" name="AutoShape 6">
            <a:extLst>
              <a:ext uri="{FF2B5EF4-FFF2-40B4-BE49-F238E27FC236}">
                <a16:creationId xmlns:a16="http://schemas.microsoft.com/office/drawing/2014/main" xmlns="" id="{AE5F63F1-083E-FD4B-9226-5AFFD122B36F}"/>
              </a:ext>
            </a:extLst>
          </p:cNvPr>
          <p:cNvCxnSpPr>
            <a:cxnSpLocks noChangeShapeType="1"/>
            <a:stCxn id="3" idx="2"/>
            <a:endCxn id="4" idx="0"/>
          </p:cNvCxnSpPr>
          <p:nvPr/>
        </p:nvCxnSpPr>
        <p:spPr bwMode="auto">
          <a:xfrm>
            <a:off x="1714500" y="9906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9CE226D9-7558-E74D-9F91-59C9C0126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90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30</a:t>
            </a:r>
          </a:p>
        </p:txBody>
      </p:sp>
      <p:cxnSp>
        <p:nvCxnSpPr>
          <p:cNvPr id="8" name="AutoShape 8">
            <a:extLst>
              <a:ext uri="{FF2B5EF4-FFF2-40B4-BE49-F238E27FC236}">
                <a16:creationId xmlns:a16="http://schemas.microsoft.com/office/drawing/2014/main" xmlns="" id="{D5AC3923-DB25-4840-9EA0-6D1BD4EA7F4D}"/>
              </a:ext>
            </a:extLst>
          </p:cNvPr>
          <p:cNvCxnSpPr>
            <a:cxnSpLocks noChangeShapeType="1"/>
            <a:stCxn id="4" idx="2"/>
            <a:endCxn id="7" idx="0"/>
          </p:cNvCxnSpPr>
          <p:nvPr/>
        </p:nvCxnSpPr>
        <p:spPr bwMode="auto">
          <a:xfrm>
            <a:off x="2400300" y="16002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9">
            <a:extLst>
              <a:ext uri="{FF2B5EF4-FFF2-40B4-BE49-F238E27FC236}">
                <a16:creationId xmlns:a16="http://schemas.microsoft.com/office/drawing/2014/main" xmlns="" id="{297530D3-6C00-1846-8105-6A0EA7B14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90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15</a:t>
            </a:r>
          </a:p>
        </p:txBody>
      </p:sp>
      <p:cxnSp>
        <p:nvCxnSpPr>
          <p:cNvPr id="10" name="AutoShape 10">
            <a:extLst>
              <a:ext uri="{FF2B5EF4-FFF2-40B4-BE49-F238E27FC236}">
                <a16:creationId xmlns:a16="http://schemas.microsoft.com/office/drawing/2014/main" xmlns="" id="{060D7418-8EE0-A446-8C26-90C99F47ABDA}"/>
              </a:ext>
            </a:extLst>
          </p:cNvPr>
          <p:cNvCxnSpPr>
            <a:cxnSpLocks noChangeShapeType="1"/>
            <a:stCxn id="3" idx="2"/>
            <a:endCxn id="11" idx="0"/>
          </p:cNvCxnSpPr>
          <p:nvPr/>
        </p:nvCxnSpPr>
        <p:spPr bwMode="auto">
          <a:xfrm flipH="1">
            <a:off x="1104900" y="9906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1">
            <a:extLst>
              <a:ext uri="{FF2B5EF4-FFF2-40B4-BE49-F238E27FC236}">
                <a16:creationId xmlns:a16="http://schemas.microsoft.com/office/drawing/2014/main" xmlns="" id="{84C1F45B-4B34-F540-B46D-1C5EC97B5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19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10</a:t>
            </a:r>
          </a:p>
        </p:txBody>
      </p:sp>
      <p:cxnSp>
        <p:nvCxnSpPr>
          <p:cNvPr id="12" name="AutoShape 12">
            <a:extLst>
              <a:ext uri="{FF2B5EF4-FFF2-40B4-BE49-F238E27FC236}">
                <a16:creationId xmlns:a16="http://schemas.microsoft.com/office/drawing/2014/main" xmlns="" id="{788E733F-65EE-6B4D-A758-EF166B08B203}"/>
              </a:ext>
            </a:extLst>
          </p:cNvPr>
          <p:cNvCxnSpPr>
            <a:cxnSpLocks noChangeShapeType="1"/>
            <a:stCxn id="4" idx="2"/>
            <a:endCxn id="9" idx="0"/>
          </p:cNvCxnSpPr>
          <p:nvPr/>
        </p:nvCxnSpPr>
        <p:spPr bwMode="auto">
          <a:xfrm flipH="1">
            <a:off x="1866900" y="16002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3">
            <a:extLst>
              <a:ext uri="{FF2B5EF4-FFF2-40B4-BE49-F238E27FC236}">
                <a16:creationId xmlns:a16="http://schemas.microsoft.com/office/drawing/2014/main" xmlns="" id="{6FAED2FC-0ECD-824C-B78D-AB51B3194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0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14" name="AutoShape 14">
            <a:extLst>
              <a:ext uri="{FF2B5EF4-FFF2-40B4-BE49-F238E27FC236}">
                <a16:creationId xmlns:a16="http://schemas.microsoft.com/office/drawing/2014/main" xmlns="" id="{62E2B110-478F-F447-8BC2-3A2B23951DF7}"/>
              </a:ext>
            </a:extLst>
          </p:cNvPr>
          <p:cNvCxnSpPr>
            <a:cxnSpLocks noChangeShapeType="1"/>
            <a:stCxn id="11" idx="2"/>
            <a:endCxn id="13" idx="0"/>
          </p:cNvCxnSpPr>
          <p:nvPr/>
        </p:nvCxnSpPr>
        <p:spPr bwMode="auto">
          <a:xfrm flipH="1">
            <a:off x="495300" y="16002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5">
            <a:extLst>
              <a:ext uri="{FF2B5EF4-FFF2-40B4-BE49-F238E27FC236}">
                <a16:creationId xmlns:a16="http://schemas.microsoft.com/office/drawing/2014/main" xmlns="" id="{FF9A4D84-F3DD-A940-8C2A-E7AFCD70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590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36</a:t>
            </a:r>
          </a:p>
        </p:txBody>
      </p:sp>
      <p:cxnSp>
        <p:nvCxnSpPr>
          <p:cNvPr id="16" name="AutoShape 16">
            <a:extLst>
              <a:ext uri="{FF2B5EF4-FFF2-40B4-BE49-F238E27FC236}">
                <a16:creationId xmlns:a16="http://schemas.microsoft.com/office/drawing/2014/main" xmlns="" id="{B519372B-8288-E842-B17C-6CC1FAE8BAF3}"/>
              </a:ext>
            </a:extLst>
          </p:cNvPr>
          <p:cNvCxnSpPr>
            <a:cxnSpLocks noChangeShapeType="1"/>
            <a:stCxn id="7" idx="2"/>
            <a:endCxn id="15" idx="0"/>
          </p:cNvCxnSpPr>
          <p:nvPr/>
        </p:nvCxnSpPr>
        <p:spPr bwMode="auto">
          <a:xfrm>
            <a:off x="3009900" y="22860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7">
            <a:extLst>
              <a:ext uri="{FF2B5EF4-FFF2-40B4-BE49-F238E27FC236}">
                <a16:creationId xmlns:a16="http://schemas.microsoft.com/office/drawing/2014/main" xmlns="" id="{7EE3E46D-212A-8247-BE02-90626FBD5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590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24</a:t>
            </a:r>
          </a:p>
        </p:txBody>
      </p:sp>
      <p:cxnSp>
        <p:nvCxnSpPr>
          <p:cNvPr id="18" name="AutoShape 18">
            <a:extLst>
              <a:ext uri="{FF2B5EF4-FFF2-40B4-BE49-F238E27FC236}">
                <a16:creationId xmlns:a16="http://schemas.microsoft.com/office/drawing/2014/main" xmlns="" id="{67DE703B-D300-F746-A941-F09D41FECD27}"/>
              </a:ext>
            </a:extLst>
          </p:cNvPr>
          <p:cNvCxnSpPr>
            <a:cxnSpLocks noChangeShapeType="1"/>
            <a:stCxn id="7" idx="2"/>
            <a:endCxn id="17" idx="0"/>
          </p:cNvCxnSpPr>
          <p:nvPr/>
        </p:nvCxnSpPr>
        <p:spPr bwMode="auto">
          <a:xfrm flipH="1">
            <a:off x="2628900" y="22860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9">
            <a:extLst>
              <a:ext uri="{FF2B5EF4-FFF2-40B4-BE49-F238E27FC236}">
                <a16:creationId xmlns:a16="http://schemas.microsoft.com/office/drawing/2014/main" xmlns="" id="{7D074925-6404-3D48-A5B8-9A30223E7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0"/>
            <a:ext cx="746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</a:pPr>
            <a:r>
              <a:rPr lang="en-US" altLang="en-US"/>
              <a:t>15, 20, 24, 10, 13, 7, 30, 36, 25</a:t>
            </a: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xmlns="" id="{19EEA077-B1D1-FF4B-AFAE-F70C6E843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352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25</a:t>
            </a:r>
          </a:p>
        </p:txBody>
      </p:sp>
      <p:cxnSp>
        <p:nvCxnSpPr>
          <p:cNvPr id="21" name="AutoShape 21">
            <a:extLst>
              <a:ext uri="{FF2B5EF4-FFF2-40B4-BE49-F238E27FC236}">
                <a16:creationId xmlns:a16="http://schemas.microsoft.com/office/drawing/2014/main" xmlns="" id="{BD5FF4F1-6012-8A40-82A1-7885666736B5}"/>
              </a:ext>
            </a:extLst>
          </p:cNvPr>
          <p:cNvCxnSpPr>
            <a:cxnSpLocks noChangeShapeType="1"/>
            <a:stCxn id="17" idx="2"/>
            <a:endCxn id="20" idx="0"/>
          </p:cNvCxnSpPr>
          <p:nvPr/>
        </p:nvCxnSpPr>
        <p:spPr bwMode="auto">
          <a:xfrm>
            <a:off x="2628900" y="29718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AutoShape 22">
            <a:extLst>
              <a:ext uri="{FF2B5EF4-FFF2-40B4-BE49-F238E27FC236}">
                <a16:creationId xmlns:a16="http://schemas.microsoft.com/office/drawing/2014/main" xmlns="" id="{8A4850D1-A3E7-164C-9CF7-EB93D7DA6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371600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xmlns="" id="{8625C7BF-0573-B748-B6E4-76B673D38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09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xmlns="" id="{F2299A22-0D60-E84D-B16D-4D63B431F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219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20</a:t>
            </a:r>
          </a:p>
        </p:txBody>
      </p:sp>
      <p:cxnSp>
        <p:nvCxnSpPr>
          <p:cNvPr id="25" name="AutoShape 25">
            <a:extLst>
              <a:ext uri="{FF2B5EF4-FFF2-40B4-BE49-F238E27FC236}">
                <a16:creationId xmlns:a16="http://schemas.microsoft.com/office/drawing/2014/main" xmlns="" id="{98A1ECCB-B36E-F44C-8126-1C2A7FD0C0C6}"/>
              </a:ext>
            </a:extLst>
          </p:cNvPr>
          <p:cNvCxnSpPr>
            <a:cxnSpLocks noChangeShapeType="1"/>
            <a:stCxn id="23" idx="2"/>
            <a:endCxn id="24" idx="0"/>
          </p:cNvCxnSpPr>
          <p:nvPr/>
        </p:nvCxnSpPr>
        <p:spPr bwMode="auto">
          <a:xfrm>
            <a:off x="6057900" y="9906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tangle 26">
            <a:extLst>
              <a:ext uri="{FF2B5EF4-FFF2-40B4-BE49-F238E27FC236}">
                <a16:creationId xmlns:a16="http://schemas.microsoft.com/office/drawing/2014/main" xmlns="" id="{11CF9D0E-0B4E-B04D-BD35-2429162CB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590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30</a:t>
            </a:r>
          </a:p>
        </p:txBody>
      </p:sp>
      <p:sp>
        <p:nvSpPr>
          <p:cNvPr id="27" name="Rectangle 28">
            <a:extLst>
              <a:ext uri="{FF2B5EF4-FFF2-40B4-BE49-F238E27FC236}">
                <a16:creationId xmlns:a16="http://schemas.microsoft.com/office/drawing/2014/main" xmlns="" id="{BAAAFDF7-489B-1941-8821-108EEE932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90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15</a:t>
            </a:r>
          </a:p>
        </p:txBody>
      </p:sp>
      <p:cxnSp>
        <p:nvCxnSpPr>
          <p:cNvPr id="28" name="AutoShape 29">
            <a:extLst>
              <a:ext uri="{FF2B5EF4-FFF2-40B4-BE49-F238E27FC236}">
                <a16:creationId xmlns:a16="http://schemas.microsoft.com/office/drawing/2014/main" xmlns="" id="{E93D7A80-0428-D84B-8FD9-DF2D1A950290}"/>
              </a:ext>
            </a:extLst>
          </p:cNvPr>
          <p:cNvCxnSpPr>
            <a:cxnSpLocks noChangeShapeType="1"/>
            <a:stCxn id="23" idx="2"/>
            <a:endCxn id="29" idx="0"/>
          </p:cNvCxnSpPr>
          <p:nvPr/>
        </p:nvCxnSpPr>
        <p:spPr bwMode="auto">
          <a:xfrm flipH="1">
            <a:off x="5448300" y="9906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ectangle 30">
            <a:extLst>
              <a:ext uri="{FF2B5EF4-FFF2-40B4-BE49-F238E27FC236}">
                <a16:creationId xmlns:a16="http://schemas.microsoft.com/office/drawing/2014/main" xmlns="" id="{0B518DB2-C845-FC44-88B1-EC1F60CB6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219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10</a:t>
            </a:r>
          </a:p>
        </p:txBody>
      </p:sp>
      <p:cxnSp>
        <p:nvCxnSpPr>
          <p:cNvPr id="30" name="AutoShape 31">
            <a:extLst>
              <a:ext uri="{FF2B5EF4-FFF2-40B4-BE49-F238E27FC236}">
                <a16:creationId xmlns:a16="http://schemas.microsoft.com/office/drawing/2014/main" xmlns="" id="{FB065466-8327-6D45-9309-ACC007AE0A8C}"/>
              </a:ext>
            </a:extLst>
          </p:cNvPr>
          <p:cNvCxnSpPr>
            <a:cxnSpLocks noChangeShapeType="1"/>
            <a:stCxn id="24" idx="2"/>
            <a:endCxn id="27" idx="0"/>
          </p:cNvCxnSpPr>
          <p:nvPr/>
        </p:nvCxnSpPr>
        <p:spPr bwMode="auto">
          <a:xfrm flipH="1">
            <a:off x="6210300" y="16002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Rectangle 32">
            <a:extLst>
              <a:ext uri="{FF2B5EF4-FFF2-40B4-BE49-F238E27FC236}">
                <a16:creationId xmlns:a16="http://schemas.microsoft.com/office/drawing/2014/main" xmlns="" id="{214FA50C-2BB8-824E-8394-A233C6770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90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32" name="AutoShape 33">
            <a:extLst>
              <a:ext uri="{FF2B5EF4-FFF2-40B4-BE49-F238E27FC236}">
                <a16:creationId xmlns:a16="http://schemas.microsoft.com/office/drawing/2014/main" xmlns="" id="{4C1EC168-798E-254E-95FE-AA0E4506D398}"/>
              </a:ext>
            </a:extLst>
          </p:cNvPr>
          <p:cNvCxnSpPr>
            <a:cxnSpLocks noChangeShapeType="1"/>
            <a:stCxn id="29" idx="2"/>
            <a:endCxn id="31" idx="0"/>
          </p:cNvCxnSpPr>
          <p:nvPr/>
        </p:nvCxnSpPr>
        <p:spPr bwMode="auto">
          <a:xfrm flipH="1">
            <a:off x="4838700" y="16002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34">
            <a:extLst>
              <a:ext uri="{FF2B5EF4-FFF2-40B4-BE49-F238E27FC236}">
                <a16:creationId xmlns:a16="http://schemas.microsoft.com/office/drawing/2014/main" xmlns="" id="{C9B46820-4A5D-AB4B-9183-FD523667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352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36</a:t>
            </a:r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xmlns="" id="{C61868B2-252B-8841-9A37-688EF6E4D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90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24</a:t>
            </a:r>
          </a:p>
        </p:txBody>
      </p:sp>
      <p:sp>
        <p:nvSpPr>
          <p:cNvPr id="35" name="Rectangle 38">
            <a:extLst>
              <a:ext uri="{FF2B5EF4-FFF2-40B4-BE49-F238E27FC236}">
                <a16:creationId xmlns:a16="http://schemas.microsoft.com/office/drawing/2014/main" xmlns="" id="{5056063D-DE0D-0249-A461-532D79A38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352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25</a:t>
            </a:r>
          </a:p>
        </p:txBody>
      </p:sp>
      <p:cxnSp>
        <p:nvCxnSpPr>
          <p:cNvPr id="36" name="AutoShape 40">
            <a:extLst>
              <a:ext uri="{FF2B5EF4-FFF2-40B4-BE49-F238E27FC236}">
                <a16:creationId xmlns:a16="http://schemas.microsoft.com/office/drawing/2014/main" xmlns="" id="{124FCCF5-7474-9F43-8EBB-4AE677E006A5}"/>
              </a:ext>
            </a:extLst>
          </p:cNvPr>
          <p:cNvCxnSpPr>
            <a:cxnSpLocks noChangeShapeType="1"/>
            <a:stCxn id="34" idx="2"/>
            <a:endCxn id="26" idx="0"/>
          </p:cNvCxnSpPr>
          <p:nvPr/>
        </p:nvCxnSpPr>
        <p:spPr bwMode="auto">
          <a:xfrm>
            <a:off x="7277100" y="22860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41">
            <a:extLst>
              <a:ext uri="{FF2B5EF4-FFF2-40B4-BE49-F238E27FC236}">
                <a16:creationId xmlns:a16="http://schemas.microsoft.com/office/drawing/2014/main" xmlns="" id="{1253EDD5-19A8-424D-8504-C562BADD7A17}"/>
              </a:ext>
            </a:extLst>
          </p:cNvPr>
          <p:cNvCxnSpPr>
            <a:cxnSpLocks noChangeShapeType="1"/>
            <a:stCxn id="24" idx="2"/>
            <a:endCxn id="34" idx="0"/>
          </p:cNvCxnSpPr>
          <p:nvPr/>
        </p:nvCxnSpPr>
        <p:spPr bwMode="auto">
          <a:xfrm>
            <a:off x="6743700" y="16002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42">
            <a:extLst>
              <a:ext uri="{FF2B5EF4-FFF2-40B4-BE49-F238E27FC236}">
                <a16:creationId xmlns:a16="http://schemas.microsoft.com/office/drawing/2014/main" xmlns="" id="{F257DAFF-4576-6B40-8E88-1E0F81E17550}"/>
              </a:ext>
            </a:extLst>
          </p:cNvPr>
          <p:cNvCxnSpPr>
            <a:cxnSpLocks noChangeShapeType="1"/>
            <a:stCxn id="26" idx="2"/>
            <a:endCxn id="35" idx="0"/>
          </p:cNvCxnSpPr>
          <p:nvPr/>
        </p:nvCxnSpPr>
        <p:spPr bwMode="auto">
          <a:xfrm flipH="1">
            <a:off x="7353300" y="2971800"/>
            <a:ext cx="533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43">
            <a:extLst>
              <a:ext uri="{FF2B5EF4-FFF2-40B4-BE49-F238E27FC236}">
                <a16:creationId xmlns:a16="http://schemas.microsoft.com/office/drawing/2014/main" xmlns="" id="{0C6D8306-7B0B-4845-8427-8A73DDECFFE4}"/>
              </a:ext>
            </a:extLst>
          </p:cNvPr>
          <p:cNvCxnSpPr>
            <a:cxnSpLocks noChangeShapeType="1"/>
            <a:stCxn id="26" idx="2"/>
            <a:endCxn id="33" idx="0"/>
          </p:cNvCxnSpPr>
          <p:nvPr/>
        </p:nvCxnSpPr>
        <p:spPr bwMode="auto">
          <a:xfrm>
            <a:off x="7886700" y="2971800"/>
            <a:ext cx="533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Rectangle 44">
            <a:extLst>
              <a:ext uri="{FF2B5EF4-FFF2-40B4-BE49-F238E27FC236}">
                <a16:creationId xmlns:a16="http://schemas.microsoft.com/office/drawing/2014/main" xmlns="" id="{0A91F032-9227-4742-8369-67C59BD9D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429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sp>
        <p:nvSpPr>
          <p:cNvPr id="41" name="Rectangle 45">
            <a:extLst>
              <a:ext uri="{FF2B5EF4-FFF2-40B4-BE49-F238E27FC236}">
                <a16:creationId xmlns:a16="http://schemas.microsoft.com/office/drawing/2014/main" xmlns="" id="{7BCFFB9A-F814-2449-BEE8-25711AFEF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24</a:t>
            </a:r>
          </a:p>
        </p:txBody>
      </p:sp>
      <p:cxnSp>
        <p:nvCxnSpPr>
          <p:cNvPr id="42" name="AutoShape 46">
            <a:extLst>
              <a:ext uri="{FF2B5EF4-FFF2-40B4-BE49-F238E27FC236}">
                <a16:creationId xmlns:a16="http://schemas.microsoft.com/office/drawing/2014/main" xmlns="" id="{C0423E4B-EF2A-3C4D-80A8-3EF453F4A83A}"/>
              </a:ext>
            </a:extLst>
          </p:cNvPr>
          <p:cNvCxnSpPr>
            <a:cxnSpLocks noChangeShapeType="1"/>
            <a:stCxn id="40" idx="2"/>
            <a:endCxn id="41" idx="0"/>
          </p:cNvCxnSpPr>
          <p:nvPr/>
        </p:nvCxnSpPr>
        <p:spPr bwMode="auto">
          <a:xfrm>
            <a:off x="4914900" y="38100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Rectangle 47">
            <a:extLst>
              <a:ext uri="{FF2B5EF4-FFF2-40B4-BE49-F238E27FC236}">
                <a16:creationId xmlns:a16="http://schemas.microsoft.com/office/drawing/2014/main" xmlns="" id="{C69B8A65-55A8-C048-82FC-CB575FD9F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36</a:t>
            </a:r>
          </a:p>
        </p:txBody>
      </p:sp>
      <p:sp>
        <p:nvSpPr>
          <p:cNvPr id="44" name="Rectangle 48">
            <a:extLst>
              <a:ext uri="{FF2B5EF4-FFF2-40B4-BE49-F238E27FC236}">
                <a16:creationId xmlns:a16="http://schemas.microsoft.com/office/drawing/2014/main" xmlns="" id="{CA16C275-B478-B54F-805D-7E7A19C14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20</a:t>
            </a:r>
          </a:p>
        </p:txBody>
      </p:sp>
      <p:cxnSp>
        <p:nvCxnSpPr>
          <p:cNvPr id="45" name="AutoShape 49">
            <a:extLst>
              <a:ext uri="{FF2B5EF4-FFF2-40B4-BE49-F238E27FC236}">
                <a16:creationId xmlns:a16="http://schemas.microsoft.com/office/drawing/2014/main" xmlns="" id="{6DE7BA10-15F1-604F-AB2A-16CCB660C541}"/>
              </a:ext>
            </a:extLst>
          </p:cNvPr>
          <p:cNvCxnSpPr>
            <a:cxnSpLocks noChangeShapeType="1"/>
            <a:stCxn id="40" idx="2"/>
            <a:endCxn id="46" idx="0"/>
          </p:cNvCxnSpPr>
          <p:nvPr/>
        </p:nvCxnSpPr>
        <p:spPr bwMode="auto">
          <a:xfrm flipH="1">
            <a:off x="4305300" y="38100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Rectangle 50">
            <a:extLst>
              <a:ext uri="{FF2B5EF4-FFF2-40B4-BE49-F238E27FC236}">
                <a16:creationId xmlns:a16="http://schemas.microsoft.com/office/drawing/2014/main" xmlns="" id="{85361D96-D8D1-E04D-BCDE-5410BF7D1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10</a:t>
            </a:r>
          </a:p>
        </p:txBody>
      </p:sp>
      <p:cxnSp>
        <p:nvCxnSpPr>
          <p:cNvPr id="47" name="AutoShape 51">
            <a:extLst>
              <a:ext uri="{FF2B5EF4-FFF2-40B4-BE49-F238E27FC236}">
                <a16:creationId xmlns:a16="http://schemas.microsoft.com/office/drawing/2014/main" xmlns="" id="{42F34C1F-D796-904B-8C1D-231D2E691967}"/>
              </a:ext>
            </a:extLst>
          </p:cNvPr>
          <p:cNvCxnSpPr>
            <a:cxnSpLocks noChangeShapeType="1"/>
            <a:stCxn id="41" idx="2"/>
            <a:endCxn id="44" idx="0"/>
          </p:cNvCxnSpPr>
          <p:nvPr/>
        </p:nvCxnSpPr>
        <p:spPr bwMode="auto">
          <a:xfrm flipH="1">
            <a:off x="5067300" y="44196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Rectangle 52">
            <a:extLst>
              <a:ext uri="{FF2B5EF4-FFF2-40B4-BE49-F238E27FC236}">
                <a16:creationId xmlns:a16="http://schemas.microsoft.com/office/drawing/2014/main" xmlns="" id="{7436D3A4-8476-694D-BA3F-05B9D9948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49" name="AutoShape 53">
            <a:extLst>
              <a:ext uri="{FF2B5EF4-FFF2-40B4-BE49-F238E27FC236}">
                <a16:creationId xmlns:a16="http://schemas.microsoft.com/office/drawing/2014/main" xmlns="" id="{5F2C3979-E7BF-4A4C-A0A6-2E42956BE2E3}"/>
              </a:ext>
            </a:extLst>
          </p:cNvPr>
          <p:cNvCxnSpPr>
            <a:cxnSpLocks noChangeShapeType="1"/>
            <a:stCxn id="46" idx="2"/>
            <a:endCxn id="48" idx="0"/>
          </p:cNvCxnSpPr>
          <p:nvPr/>
        </p:nvCxnSpPr>
        <p:spPr bwMode="auto">
          <a:xfrm flipH="1">
            <a:off x="3695700" y="44196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Rectangle 54">
            <a:extLst>
              <a:ext uri="{FF2B5EF4-FFF2-40B4-BE49-F238E27FC236}">
                <a16:creationId xmlns:a16="http://schemas.microsoft.com/office/drawing/2014/main" xmlns="" id="{F43A6B65-C0D6-2A4E-9B08-2A2DB9124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25</a:t>
            </a:r>
          </a:p>
        </p:txBody>
      </p:sp>
      <p:sp>
        <p:nvSpPr>
          <p:cNvPr id="51" name="Rectangle 55">
            <a:extLst>
              <a:ext uri="{FF2B5EF4-FFF2-40B4-BE49-F238E27FC236}">
                <a16:creationId xmlns:a16="http://schemas.microsoft.com/office/drawing/2014/main" xmlns="" id="{B84829D2-B24F-D241-99ED-20D2EDBC4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30</a:t>
            </a:r>
          </a:p>
        </p:txBody>
      </p:sp>
      <p:sp>
        <p:nvSpPr>
          <p:cNvPr id="52" name="Rectangle 56">
            <a:extLst>
              <a:ext uri="{FF2B5EF4-FFF2-40B4-BE49-F238E27FC236}">
                <a16:creationId xmlns:a16="http://schemas.microsoft.com/office/drawing/2014/main" xmlns="" id="{3B4F823B-CF58-A84A-9920-4FB8ED024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15</a:t>
            </a:r>
          </a:p>
        </p:txBody>
      </p:sp>
      <p:cxnSp>
        <p:nvCxnSpPr>
          <p:cNvPr id="53" name="AutoShape 57">
            <a:extLst>
              <a:ext uri="{FF2B5EF4-FFF2-40B4-BE49-F238E27FC236}">
                <a16:creationId xmlns:a16="http://schemas.microsoft.com/office/drawing/2014/main" xmlns="" id="{78B7F5BD-2A6B-684A-8F78-32431BF37EBC}"/>
              </a:ext>
            </a:extLst>
          </p:cNvPr>
          <p:cNvCxnSpPr>
            <a:cxnSpLocks noChangeShapeType="1"/>
            <a:stCxn id="51" idx="2"/>
            <a:endCxn id="43" idx="0"/>
          </p:cNvCxnSpPr>
          <p:nvPr/>
        </p:nvCxnSpPr>
        <p:spPr bwMode="auto">
          <a:xfrm>
            <a:off x="6134100" y="51054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58">
            <a:extLst>
              <a:ext uri="{FF2B5EF4-FFF2-40B4-BE49-F238E27FC236}">
                <a16:creationId xmlns:a16="http://schemas.microsoft.com/office/drawing/2014/main" xmlns="" id="{9ABEDB07-2BB6-324B-B0E9-0DED572E4FE6}"/>
              </a:ext>
            </a:extLst>
          </p:cNvPr>
          <p:cNvCxnSpPr>
            <a:cxnSpLocks noChangeShapeType="1"/>
            <a:stCxn id="41" idx="2"/>
            <a:endCxn id="51" idx="0"/>
          </p:cNvCxnSpPr>
          <p:nvPr/>
        </p:nvCxnSpPr>
        <p:spPr bwMode="auto">
          <a:xfrm>
            <a:off x="5600700" y="44196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59">
            <a:extLst>
              <a:ext uri="{FF2B5EF4-FFF2-40B4-BE49-F238E27FC236}">
                <a16:creationId xmlns:a16="http://schemas.microsoft.com/office/drawing/2014/main" xmlns="" id="{F2F42630-57B8-5E4E-B043-386E0E983486}"/>
              </a:ext>
            </a:extLst>
          </p:cNvPr>
          <p:cNvCxnSpPr>
            <a:cxnSpLocks noChangeShapeType="1"/>
            <a:stCxn id="44" idx="2"/>
            <a:endCxn id="52" idx="0"/>
          </p:cNvCxnSpPr>
          <p:nvPr/>
        </p:nvCxnSpPr>
        <p:spPr bwMode="auto">
          <a:xfrm flipH="1">
            <a:off x="4686300" y="51054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60">
            <a:extLst>
              <a:ext uri="{FF2B5EF4-FFF2-40B4-BE49-F238E27FC236}">
                <a16:creationId xmlns:a16="http://schemas.microsoft.com/office/drawing/2014/main" xmlns="" id="{E96F3CC0-A690-5845-B160-33BA7C17A033}"/>
              </a:ext>
            </a:extLst>
          </p:cNvPr>
          <p:cNvCxnSpPr>
            <a:cxnSpLocks noChangeShapeType="1"/>
            <a:stCxn id="51" idx="2"/>
            <a:endCxn id="50" idx="0"/>
          </p:cNvCxnSpPr>
          <p:nvPr/>
        </p:nvCxnSpPr>
        <p:spPr bwMode="auto">
          <a:xfrm flipH="1">
            <a:off x="5829300" y="5105400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AutoShape 61">
            <a:extLst>
              <a:ext uri="{FF2B5EF4-FFF2-40B4-BE49-F238E27FC236}">
                <a16:creationId xmlns:a16="http://schemas.microsoft.com/office/drawing/2014/main" xmlns="" id="{97A16937-E91B-5048-B14C-DA4810B24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895600"/>
            <a:ext cx="304800" cy="762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8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6" grpId="0" animBg="1"/>
      <p:bldP spid="27" grpId="0" animBg="1"/>
      <p:bldP spid="29" grpId="0" animBg="1"/>
      <p:bldP spid="31" grpId="0" animBg="1"/>
      <p:bldP spid="33" grpId="0" animBg="1"/>
      <p:bldP spid="34" grpId="0" animBg="1"/>
      <p:bldP spid="35" grpId="0" animBg="1"/>
      <p:bldP spid="40" grpId="0" animBg="1"/>
      <p:bldP spid="41" grpId="0" animBg="1"/>
      <p:bldP spid="43" grpId="0" animBg="1"/>
      <p:bldP spid="44" grpId="0" animBg="1"/>
      <p:bldP spid="46" grpId="0" animBg="1"/>
      <p:bldP spid="48" grpId="0" animBg="1"/>
      <p:bldP spid="50" grpId="0" animBg="1"/>
      <p:bldP spid="51" grpId="0" animBg="1"/>
      <p:bldP spid="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6E3F6A-3BAC-0842-903F-CD2F2204D3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AFD4A728-FBF0-7544-AD9B-20F75F69B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0"/>
            <a:ext cx="746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</a:pPr>
            <a:r>
              <a:rPr lang="en-US" altLang="en-US"/>
              <a:t>Remove 24 and 20 from the AVL tree.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E9636A6A-9C89-394C-A8F0-89087B509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838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D4798344-EC83-4B49-8989-B4CBA2113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447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24</a:t>
            </a:r>
          </a:p>
        </p:txBody>
      </p:sp>
      <p:cxnSp>
        <p:nvCxnSpPr>
          <p:cNvPr id="7" name="AutoShape 8">
            <a:extLst>
              <a:ext uri="{FF2B5EF4-FFF2-40B4-BE49-F238E27FC236}">
                <a16:creationId xmlns:a16="http://schemas.microsoft.com/office/drawing/2014/main" xmlns="" id="{D83BFA2B-2B04-9D40-9157-30A9A361BEDE}"/>
              </a:ext>
            </a:extLst>
          </p:cNvPr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2019300" y="12192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9">
            <a:extLst>
              <a:ext uri="{FF2B5EF4-FFF2-40B4-BE49-F238E27FC236}">
                <a16:creationId xmlns:a16="http://schemas.microsoft.com/office/drawing/2014/main" xmlns="" id="{67EA54E9-16F6-8F46-BF38-306828895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819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36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xmlns="" id="{FD872764-0D23-C84D-9192-8D1A89CA7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133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20</a:t>
            </a:r>
          </a:p>
        </p:txBody>
      </p:sp>
      <p:cxnSp>
        <p:nvCxnSpPr>
          <p:cNvPr id="10" name="AutoShape 11">
            <a:extLst>
              <a:ext uri="{FF2B5EF4-FFF2-40B4-BE49-F238E27FC236}">
                <a16:creationId xmlns:a16="http://schemas.microsoft.com/office/drawing/2014/main" xmlns="" id="{FC8BFD25-DC1F-394D-8A67-A4C62F42C332}"/>
              </a:ext>
            </a:extLst>
          </p:cNvPr>
          <p:cNvCxnSpPr>
            <a:cxnSpLocks noChangeShapeType="1"/>
            <a:stCxn id="4" idx="2"/>
            <a:endCxn id="11" idx="0"/>
          </p:cNvCxnSpPr>
          <p:nvPr/>
        </p:nvCxnSpPr>
        <p:spPr bwMode="auto">
          <a:xfrm flipH="1">
            <a:off x="1409700" y="12192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2">
            <a:extLst>
              <a:ext uri="{FF2B5EF4-FFF2-40B4-BE49-F238E27FC236}">
                <a16:creationId xmlns:a16="http://schemas.microsoft.com/office/drawing/2014/main" xmlns="" id="{A67412A0-1772-BC46-AF53-0C2B22936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447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10</a:t>
            </a:r>
          </a:p>
        </p:txBody>
      </p:sp>
      <p:cxnSp>
        <p:nvCxnSpPr>
          <p:cNvPr id="12" name="AutoShape 13">
            <a:extLst>
              <a:ext uri="{FF2B5EF4-FFF2-40B4-BE49-F238E27FC236}">
                <a16:creationId xmlns:a16="http://schemas.microsoft.com/office/drawing/2014/main" xmlns="" id="{63D65734-9434-004E-91D9-A950F871D8AC}"/>
              </a:ext>
            </a:extLst>
          </p:cNvPr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2171700" y="18288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4">
            <a:extLst>
              <a:ext uri="{FF2B5EF4-FFF2-40B4-BE49-F238E27FC236}">
                <a16:creationId xmlns:a16="http://schemas.microsoft.com/office/drawing/2014/main" xmlns="" id="{7C816568-B493-CC42-889C-A867E0ACB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133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14" name="AutoShape 15">
            <a:extLst>
              <a:ext uri="{FF2B5EF4-FFF2-40B4-BE49-F238E27FC236}">
                <a16:creationId xmlns:a16="http://schemas.microsoft.com/office/drawing/2014/main" xmlns="" id="{60017DBA-D5F1-BD4C-8B67-1CCC17D63835}"/>
              </a:ext>
            </a:extLst>
          </p:cNvPr>
          <p:cNvCxnSpPr>
            <a:cxnSpLocks noChangeShapeType="1"/>
            <a:stCxn id="11" idx="2"/>
            <a:endCxn id="13" idx="0"/>
          </p:cNvCxnSpPr>
          <p:nvPr/>
        </p:nvCxnSpPr>
        <p:spPr bwMode="auto">
          <a:xfrm flipH="1">
            <a:off x="800100" y="18288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6">
            <a:extLst>
              <a:ext uri="{FF2B5EF4-FFF2-40B4-BE49-F238E27FC236}">
                <a16:creationId xmlns:a16="http://schemas.microsoft.com/office/drawing/2014/main" xmlns="" id="{AF0FFB86-591A-CE4D-AB9D-1408FE4AE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819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25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xmlns="" id="{5BE374DC-F4CF-0A46-BFC6-6D9B6CD6C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133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30</a:t>
            </a:r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xmlns="" id="{0627AF3A-3D54-1D43-94B5-0A05C5E15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819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15</a:t>
            </a:r>
          </a:p>
        </p:txBody>
      </p:sp>
      <p:cxnSp>
        <p:nvCxnSpPr>
          <p:cNvPr id="18" name="AutoShape 19">
            <a:extLst>
              <a:ext uri="{FF2B5EF4-FFF2-40B4-BE49-F238E27FC236}">
                <a16:creationId xmlns:a16="http://schemas.microsoft.com/office/drawing/2014/main" xmlns="" id="{9233C83C-46D7-C043-ADD3-6586F3235C6D}"/>
              </a:ext>
            </a:extLst>
          </p:cNvPr>
          <p:cNvCxnSpPr>
            <a:cxnSpLocks noChangeShapeType="1"/>
            <a:stCxn id="16" idx="2"/>
            <a:endCxn id="8" idx="0"/>
          </p:cNvCxnSpPr>
          <p:nvPr/>
        </p:nvCxnSpPr>
        <p:spPr bwMode="auto">
          <a:xfrm>
            <a:off x="3238500" y="25146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20">
            <a:extLst>
              <a:ext uri="{FF2B5EF4-FFF2-40B4-BE49-F238E27FC236}">
                <a16:creationId xmlns:a16="http://schemas.microsoft.com/office/drawing/2014/main" xmlns="" id="{850D7163-061E-6C40-8977-846AA6B4464D}"/>
              </a:ext>
            </a:extLst>
          </p:cNvPr>
          <p:cNvCxnSpPr>
            <a:cxnSpLocks noChangeShapeType="1"/>
            <a:stCxn id="6" idx="2"/>
            <a:endCxn id="16" idx="0"/>
          </p:cNvCxnSpPr>
          <p:nvPr/>
        </p:nvCxnSpPr>
        <p:spPr bwMode="auto">
          <a:xfrm>
            <a:off x="2705100" y="18288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21">
            <a:extLst>
              <a:ext uri="{FF2B5EF4-FFF2-40B4-BE49-F238E27FC236}">
                <a16:creationId xmlns:a16="http://schemas.microsoft.com/office/drawing/2014/main" xmlns="" id="{9F9EA031-8E9B-3A49-86EE-2E04D13BDD6A}"/>
              </a:ext>
            </a:extLst>
          </p:cNvPr>
          <p:cNvCxnSpPr>
            <a:cxnSpLocks noChangeShapeType="1"/>
            <a:stCxn id="9" idx="2"/>
            <a:endCxn id="17" idx="0"/>
          </p:cNvCxnSpPr>
          <p:nvPr/>
        </p:nvCxnSpPr>
        <p:spPr bwMode="auto">
          <a:xfrm flipH="1">
            <a:off x="1790700" y="25146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2">
            <a:extLst>
              <a:ext uri="{FF2B5EF4-FFF2-40B4-BE49-F238E27FC236}">
                <a16:creationId xmlns:a16="http://schemas.microsoft.com/office/drawing/2014/main" xmlns="" id="{120DD40F-6D34-ED4C-A2CA-015E5A07C685}"/>
              </a:ext>
            </a:extLst>
          </p:cNvPr>
          <p:cNvCxnSpPr>
            <a:cxnSpLocks noChangeShapeType="1"/>
            <a:stCxn id="16" idx="2"/>
            <a:endCxn id="15" idx="0"/>
          </p:cNvCxnSpPr>
          <p:nvPr/>
        </p:nvCxnSpPr>
        <p:spPr bwMode="auto">
          <a:xfrm flipH="1">
            <a:off x="2933700" y="2514600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Rectangle 23">
            <a:extLst>
              <a:ext uri="{FF2B5EF4-FFF2-40B4-BE49-F238E27FC236}">
                <a16:creationId xmlns:a16="http://schemas.microsoft.com/office/drawing/2014/main" xmlns="" id="{4A7128EF-5BA1-6E48-A61D-FB25B95D9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838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xmlns="" id="{6C8C67C8-B96E-E14E-AD1B-30538223A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447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20</a:t>
            </a:r>
          </a:p>
        </p:txBody>
      </p:sp>
      <p:cxnSp>
        <p:nvCxnSpPr>
          <p:cNvPr id="24" name="AutoShape 25">
            <a:extLst>
              <a:ext uri="{FF2B5EF4-FFF2-40B4-BE49-F238E27FC236}">
                <a16:creationId xmlns:a16="http://schemas.microsoft.com/office/drawing/2014/main" xmlns="" id="{954DD768-4ECE-2446-9CE3-D61B9AFEC5FE}"/>
              </a:ext>
            </a:extLst>
          </p:cNvPr>
          <p:cNvCxnSpPr>
            <a:cxnSpLocks noChangeShapeType="1"/>
            <a:stCxn id="22" idx="2"/>
            <a:endCxn id="23" idx="0"/>
          </p:cNvCxnSpPr>
          <p:nvPr/>
        </p:nvCxnSpPr>
        <p:spPr bwMode="auto">
          <a:xfrm>
            <a:off x="6667500" y="12192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6">
            <a:extLst>
              <a:ext uri="{FF2B5EF4-FFF2-40B4-BE49-F238E27FC236}">
                <a16:creationId xmlns:a16="http://schemas.microsoft.com/office/drawing/2014/main" xmlns="" id="{EA15D490-DC1D-724C-A47B-3B561752C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819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36</a:t>
            </a:r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xmlns="" id="{4C8201CE-F936-1A4C-85B8-C380A0BB4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133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15</a:t>
            </a:r>
          </a:p>
        </p:txBody>
      </p:sp>
      <p:cxnSp>
        <p:nvCxnSpPr>
          <p:cNvPr id="27" name="AutoShape 28">
            <a:extLst>
              <a:ext uri="{FF2B5EF4-FFF2-40B4-BE49-F238E27FC236}">
                <a16:creationId xmlns:a16="http://schemas.microsoft.com/office/drawing/2014/main" xmlns="" id="{6169BD8E-B7F5-8844-9BF6-AAA55F1F0BDB}"/>
              </a:ext>
            </a:extLst>
          </p:cNvPr>
          <p:cNvCxnSpPr>
            <a:cxnSpLocks noChangeShapeType="1"/>
            <a:stCxn id="22" idx="2"/>
            <a:endCxn id="28" idx="0"/>
          </p:cNvCxnSpPr>
          <p:nvPr/>
        </p:nvCxnSpPr>
        <p:spPr bwMode="auto">
          <a:xfrm flipH="1">
            <a:off x="5981700" y="12192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29">
            <a:extLst>
              <a:ext uri="{FF2B5EF4-FFF2-40B4-BE49-F238E27FC236}">
                <a16:creationId xmlns:a16="http://schemas.microsoft.com/office/drawing/2014/main" xmlns="" id="{67054E39-4BAB-F948-9F72-ABC889FF0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447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10</a:t>
            </a:r>
          </a:p>
        </p:txBody>
      </p:sp>
      <p:cxnSp>
        <p:nvCxnSpPr>
          <p:cNvPr id="29" name="AutoShape 30">
            <a:extLst>
              <a:ext uri="{FF2B5EF4-FFF2-40B4-BE49-F238E27FC236}">
                <a16:creationId xmlns:a16="http://schemas.microsoft.com/office/drawing/2014/main" xmlns="" id="{44069A7B-1443-744E-BB30-EAFD068DD06D}"/>
              </a:ext>
            </a:extLst>
          </p:cNvPr>
          <p:cNvCxnSpPr>
            <a:cxnSpLocks noChangeShapeType="1"/>
            <a:stCxn id="23" idx="2"/>
            <a:endCxn id="26" idx="0"/>
          </p:cNvCxnSpPr>
          <p:nvPr/>
        </p:nvCxnSpPr>
        <p:spPr bwMode="auto">
          <a:xfrm flipH="1">
            <a:off x="6743700" y="18288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tangle 31">
            <a:extLst>
              <a:ext uri="{FF2B5EF4-FFF2-40B4-BE49-F238E27FC236}">
                <a16:creationId xmlns:a16="http://schemas.microsoft.com/office/drawing/2014/main" xmlns="" id="{BB9785B0-DDE4-A94B-AD02-408F54952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133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31" name="AutoShape 32">
            <a:extLst>
              <a:ext uri="{FF2B5EF4-FFF2-40B4-BE49-F238E27FC236}">
                <a16:creationId xmlns:a16="http://schemas.microsoft.com/office/drawing/2014/main" xmlns="" id="{BFEA1841-E910-4F43-9A8B-59074C358C01}"/>
              </a:ext>
            </a:extLst>
          </p:cNvPr>
          <p:cNvCxnSpPr>
            <a:cxnSpLocks noChangeShapeType="1"/>
            <a:stCxn id="28" idx="2"/>
            <a:endCxn id="30" idx="0"/>
          </p:cNvCxnSpPr>
          <p:nvPr/>
        </p:nvCxnSpPr>
        <p:spPr bwMode="auto">
          <a:xfrm flipH="1">
            <a:off x="5372100" y="18288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ctangle 33">
            <a:extLst>
              <a:ext uri="{FF2B5EF4-FFF2-40B4-BE49-F238E27FC236}">
                <a16:creationId xmlns:a16="http://schemas.microsoft.com/office/drawing/2014/main" xmlns="" id="{519F4E89-5100-8044-90D9-D212E4529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819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25</a:t>
            </a:r>
          </a:p>
        </p:txBody>
      </p:sp>
      <p:sp>
        <p:nvSpPr>
          <p:cNvPr id="33" name="Rectangle 34">
            <a:extLst>
              <a:ext uri="{FF2B5EF4-FFF2-40B4-BE49-F238E27FC236}">
                <a16:creationId xmlns:a16="http://schemas.microsoft.com/office/drawing/2014/main" xmlns="" id="{A1A28CD4-DD44-E140-83AF-3EA031963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133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30</a:t>
            </a:r>
          </a:p>
        </p:txBody>
      </p:sp>
      <p:cxnSp>
        <p:nvCxnSpPr>
          <p:cNvPr id="34" name="AutoShape 36">
            <a:extLst>
              <a:ext uri="{FF2B5EF4-FFF2-40B4-BE49-F238E27FC236}">
                <a16:creationId xmlns:a16="http://schemas.microsoft.com/office/drawing/2014/main" xmlns="" id="{CAE3FF00-65E6-3244-A232-9424BA8DD183}"/>
              </a:ext>
            </a:extLst>
          </p:cNvPr>
          <p:cNvCxnSpPr>
            <a:cxnSpLocks noChangeShapeType="1"/>
            <a:stCxn id="33" idx="2"/>
            <a:endCxn id="25" idx="0"/>
          </p:cNvCxnSpPr>
          <p:nvPr/>
        </p:nvCxnSpPr>
        <p:spPr bwMode="auto">
          <a:xfrm>
            <a:off x="7810500" y="25146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37">
            <a:extLst>
              <a:ext uri="{FF2B5EF4-FFF2-40B4-BE49-F238E27FC236}">
                <a16:creationId xmlns:a16="http://schemas.microsoft.com/office/drawing/2014/main" xmlns="" id="{048F6C11-5972-AE4F-8330-B26E3DB187F2}"/>
              </a:ext>
            </a:extLst>
          </p:cNvPr>
          <p:cNvCxnSpPr>
            <a:cxnSpLocks noChangeShapeType="1"/>
            <a:stCxn id="23" idx="2"/>
            <a:endCxn id="33" idx="0"/>
          </p:cNvCxnSpPr>
          <p:nvPr/>
        </p:nvCxnSpPr>
        <p:spPr bwMode="auto">
          <a:xfrm>
            <a:off x="7277100" y="18288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39">
            <a:extLst>
              <a:ext uri="{FF2B5EF4-FFF2-40B4-BE49-F238E27FC236}">
                <a16:creationId xmlns:a16="http://schemas.microsoft.com/office/drawing/2014/main" xmlns="" id="{BE093D4C-0220-234D-BD4F-AB53E3C6E728}"/>
              </a:ext>
            </a:extLst>
          </p:cNvPr>
          <p:cNvCxnSpPr>
            <a:cxnSpLocks noChangeShapeType="1"/>
            <a:stCxn id="33" idx="2"/>
            <a:endCxn id="32" idx="0"/>
          </p:cNvCxnSpPr>
          <p:nvPr/>
        </p:nvCxnSpPr>
        <p:spPr bwMode="auto">
          <a:xfrm flipH="1">
            <a:off x="7505700" y="2514600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AutoShape 40">
            <a:extLst>
              <a:ext uri="{FF2B5EF4-FFF2-40B4-BE49-F238E27FC236}">
                <a16:creationId xmlns:a16="http://schemas.microsoft.com/office/drawing/2014/main" xmlns="" id="{59D34B67-CD89-774E-B78A-16BDD16A9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524000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41">
            <a:extLst>
              <a:ext uri="{FF2B5EF4-FFF2-40B4-BE49-F238E27FC236}">
                <a16:creationId xmlns:a16="http://schemas.microsoft.com/office/drawing/2014/main" xmlns="" id="{BF500DBF-BA3E-F340-B381-5FC5F4860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114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sp>
        <p:nvSpPr>
          <p:cNvPr id="39" name="Rectangle 42">
            <a:extLst>
              <a:ext uri="{FF2B5EF4-FFF2-40B4-BE49-F238E27FC236}">
                <a16:creationId xmlns:a16="http://schemas.microsoft.com/office/drawing/2014/main" xmlns="" id="{B14D33E8-3F73-104A-8E02-4BFFF1CD8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15</a:t>
            </a:r>
          </a:p>
        </p:txBody>
      </p:sp>
      <p:cxnSp>
        <p:nvCxnSpPr>
          <p:cNvPr id="40" name="AutoShape 43">
            <a:extLst>
              <a:ext uri="{FF2B5EF4-FFF2-40B4-BE49-F238E27FC236}">
                <a16:creationId xmlns:a16="http://schemas.microsoft.com/office/drawing/2014/main" xmlns="" id="{631BF3FF-29FD-B54A-815E-977751C79CCF}"/>
              </a:ext>
            </a:extLst>
          </p:cNvPr>
          <p:cNvCxnSpPr>
            <a:cxnSpLocks noChangeShapeType="1"/>
            <a:stCxn id="38" idx="2"/>
            <a:endCxn id="39" idx="0"/>
          </p:cNvCxnSpPr>
          <p:nvPr/>
        </p:nvCxnSpPr>
        <p:spPr bwMode="auto">
          <a:xfrm>
            <a:off x="6667500" y="44958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Rectangle 44">
            <a:extLst>
              <a:ext uri="{FF2B5EF4-FFF2-40B4-BE49-F238E27FC236}">
                <a16:creationId xmlns:a16="http://schemas.microsoft.com/office/drawing/2014/main" xmlns="" id="{78689A01-6F0E-E54C-AD6A-A5869F2A7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6096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36</a:t>
            </a:r>
          </a:p>
        </p:txBody>
      </p:sp>
      <p:cxnSp>
        <p:nvCxnSpPr>
          <p:cNvPr id="42" name="AutoShape 46">
            <a:extLst>
              <a:ext uri="{FF2B5EF4-FFF2-40B4-BE49-F238E27FC236}">
                <a16:creationId xmlns:a16="http://schemas.microsoft.com/office/drawing/2014/main" xmlns="" id="{BD8CC8AA-DFBE-2940-A210-D50AFC7064EB}"/>
              </a:ext>
            </a:extLst>
          </p:cNvPr>
          <p:cNvCxnSpPr>
            <a:cxnSpLocks noChangeShapeType="1"/>
            <a:stCxn id="38" idx="2"/>
            <a:endCxn id="43" idx="0"/>
          </p:cNvCxnSpPr>
          <p:nvPr/>
        </p:nvCxnSpPr>
        <p:spPr bwMode="auto">
          <a:xfrm flipH="1">
            <a:off x="5981700" y="44958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Rectangle 47">
            <a:extLst>
              <a:ext uri="{FF2B5EF4-FFF2-40B4-BE49-F238E27FC236}">
                <a16:creationId xmlns:a16="http://schemas.microsoft.com/office/drawing/2014/main" xmlns="" id="{EA0BD7D3-D81F-A349-97FC-3FF9A9259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10</a:t>
            </a:r>
          </a:p>
        </p:txBody>
      </p:sp>
      <p:sp>
        <p:nvSpPr>
          <p:cNvPr id="44" name="Rectangle 49">
            <a:extLst>
              <a:ext uri="{FF2B5EF4-FFF2-40B4-BE49-F238E27FC236}">
                <a16:creationId xmlns:a16="http://schemas.microsoft.com/office/drawing/2014/main" xmlns="" id="{D7B37C73-76E1-A844-86D6-3A62AF62B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45" name="AutoShape 50">
            <a:extLst>
              <a:ext uri="{FF2B5EF4-FFF2-40B4-BE49-F238E27FC236}">
                <a16:creationId xmlns:a16="http://schemas.microsoft.com/office/drawing/2014/main" xmlns="" id="{215492EE-6FC2-9940-88C9-7F16889BD0B7}"/>
              </a:ext>
            </a:extLst>
          </p:cNvPr>
          <p:cNvCxnSpPr>
            <a:cxnSpLocks noChangeShapeType="1"/>
            <a:stCxn id="43" idx="2"/>
            <a:endCxn id="44" idx="0"/>
          </p:cNvCxnSpPr>
          <p:nvPr/>
        </p:nvCxnSpPr>
        <p:spPr bwMode="auto">
          <a:xfrm flipH="1">
            <a:off x="5372100" y="51054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Rectangle 51">
            <a:extLst>
              <a:ext uri="{FF2B5EF4-FFF2-40B4-BE49-F238E27FC236}">
                <a16:creationId xmlns:a16="http://schemas.microsoft.com/office/drawing/2014/main" xmlns="" id="{0638C535-C6D6-C142-BBB3-D26477CDD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6096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25</a:t>
            </a:r>
          </a:p>
        </p:txBody>
      </p:sp>
      <p:sp>
        <p:nvSpPr>
          <p:cNvPr id="47" name="Rectangle 52">
            <a:extLst>
              <a:ext uri="{FF2B5EF4-FFF2-40B4-BE49-F238E27FC236}">
                <a16:creationId xmlns:a16="http://schemas.microsoft.com/office/drawing/2014/main" xmlns="" id="{3E931C56-668C-064D-8D45-610D14946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30</a:t>
            </a:r>
          </a:p>
        </p:txBody>
      </p:sp>
      <p:cxnSp>
        <p:nvCxnSpPr>
          <p:cNvPr id="48" name="AutoShape 53">
            <a:extLst>
              <a:ext uri="{FF2B5EF4-FFF2-40B4-BE49-F238E27FC236}">
                <a16:creationId xmlns:a16="http://schemas.microsoft.com/office/drawing/2014/main" xmlns="" id="{8E9852D5-72BF-F049-80BE-CE5A2D4FB898}"/>
              </a:ext>
            </a:extLst>
          </p:cNvPr>
          <p:cNvCxnSpPr>
            <a:cxnSpLocks noChangeShapeType="1"/>
            <a:stCxn id="47" idx="2"/>
            <a:endCxn id="41" idx="0"/>
          </p:cNvCxnSpPr>
          <p:nvPr/>
        </p:nvCxnSpPr>
        <p:spPr bwMode="auto">
          <a:xfrm>
            <a:off x="7810500" y="57912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54">
            <a:extLst>
              <a:ext uri="{FF2B5EF4-FFF2-40B4-BE49-F238E27FC236}">
                <a16:creationId xmlns:a16="http://schemas.microsoft.com/office/drawing/2014/main" xmlns="" id="{53E2ED0E-D21D-E947-B1A0-975E29D64F54}"/>
              </a:ext>
            </a:extLst>
          </p:cNvPr>
          <p:cNvCxnSpPr>
            <a:cxnSpLocks noChangeShapeType="1"/>
            <a:stCxn id="39" idx="2"/>
            <a:endCxn id="47" idx="0"/>
          </p:cNvCxnSpPr>
          <p:nvPr/>
        </p:nvCxnSpPr>
        <p:spPr bwMode="auto">
          <a:xfrm>
            <a:off x="7277100" y="51054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55">
            <a:extLst>
              <a:ext uri="{FF2B5EF4-FFF2-40B4-BE49-F238E27FC236}">
                <a16:creationId xmlns:a16="http://schemas.microsoft.com/office/drawing/2014/main" xmlns="" id="{A4CF9CFF-8E59-884A-9D01-C0C01A8AA39D}"/>
              </a:ext>
            </a:extLst>
          </p:cNvPr>
          <p:cNvCxnSpPr>
            <a:cxnSpLocks noChangeShapeType="1"/>
            <a:stCxn id="47" idx="2"/>
            <a:endCxn id="46" idx="0"/>
          </p:cNvCxnSpPr>
          <p:nvPr/>
        </p:nvCxnSpPr>
        <p:spPr bwMode="auto">
          <a:xfrm flipH="1">
            <a:off x="7505700" y="5791200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AutoShape 56">
            <a:extLst>
              <a:ext uri="{FF2B5EF4-FFF2-40B4-BE49-F238E27FC236}">
                <a16:creationId xmlns:a16="http://schemas.microsoft.com/office/drawing/2014/main" xmlns="" id="{345644A1-6EE6-994A-8B06-7B2E346B1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971800"/>
            <a:ext cx="457200" cy="6858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60">
            <a:extLst>
              <a:ext uri="{FF2B5EF4-FFF2-40B4-BE49-F238E27FC236}">
                <a16:creationId xmlns:a16="http://schemas.microsoft.com/office/drawing/2014/main" xmlns="" id="{4CBF79AE-74DE-EF4E-B545-2D2029B60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114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sp>
        <p:nvSpPr>
          <p:cNvPr id="53" name="Rectangle 61">
            <a:extLst>
              <a:ext uri="{FF2B5EF4-FFF2-40B4-BE49-F238E27FC236}">
                <a16:creationId xmlns:a16="http://schemas.microsoft.com/office/drawing/2014/main" xmlns="" id="{51CC1EE3-F1DD-5343-9E4A-E97BDF75A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30</a:t>
            </a:r>
          </a:p>
        </p:txBody>
      </p:sp>
      <p:cxnSp>
        <p:nvCxnSpPr>
          <p:cNvPr id="54" name="AutoShape 62">
            <a:extLst>
              <a:ext uri="{FF2B5EF4-FFF2-40B4-BE49-F238E27FC236}">
                <a16:creationId xmlns:a16="http://schemas.microsoft.com/office/drawing/2014/main" xmlns="" id="{F02E509D-9584-1B46-AB39-6628157ED34E}"/>
              </a:ext>
            </a:extLst>
          </p:cNvPr>
          <p:cNvCxnSpPr>
            <a:cxnSpLocks noChangeShapeType="1"/>
            <a:stCxn id="52" idx="2"/>
            <a:endCxn id="53" idx="0"/>
          </p:cNvCxnSpPr>
          <p:nvPr/>
        </p:nvCxnSpPr>
        <p:spPr bwMode="auto">
          <a:xfrm>
            <a:off x="2019300" y="44958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Rectangle 63">
            <a:extLst>
              <a:ext uri="{FF2B5EF4-FFF2-40B4-BE49-F238E27FC236}">
                <a16:creationId xmlns:a16="http://schemas.microsoft.com/office/drawing/2014/main" xmlns="" id="{7B4F6D2C-5183-BF47-9F27-99F2982FA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36</a:t>
            </a:r>
          </a:p>
        </p:txBody>
      </p:sp>
      <p:cxnSp>
        <p:nvCxnSpPr>
          <p:cNvPr id="56" name="AutoShape 64">
            <a:extLst>
              <a:ext uri="{FF2B5EF4-FFF2-40B4-BE49-F238E27FC236}">
                <a16:creationId xmlns:a16="http://schemas.microsoft.com/office/drawing/2014/main" xmlns="" id="{02D4BB49-50AC-F74C-BE4D-186799422960}"/>
              </a:ext>
            </a:extLst>
          </p:cNvPr>
          <p:cNvCxnSpPr>
            <a:cxnSpLocks noChangeShapeType="1"/>
            <a:stCxn id="52" idx="2"/>
            <a:endCxn id="57" idx="0"/>
          </p:cNvCxnSpPr>
          <p:nvPr/>
        </p:nvCxnSpPr>
        <p:spPr bwMode="auto">
          <a:xfrm flipH="1">
            <a:off x="1333500" y="44958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Rectangle 65">
            <a:extLst>
              <a:ext uri="{FF2B5EF4-FFF2-40B4-BE49-F238E27FC236}">
                <a16:creationId xmlns:a16="http://schemas.microsoft.com/office/drawing/2014/main" xmlns="" id="{C84F9286-CE28-CB4C-A89B-F4D758400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10</a:t>
            </a:r>
          </a:p>
        </p:txBody>
      </p:sp>
      <p:sp>
        <p:nvSpPr>
          <p:cNvPr id="58" name="Rectangle 66">
            <a:extLst>
              <a:ext uri="{FF2B5EF4-FFF2-40B4-BE49-F238E27FC236}">
                <a16:creationId xmlns:a16="http://schemas.microsoft.com/office/drawing/2014/main" xmlns="" id="{35860022-0AEF-6548-848C-262524BD2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59" name="AutoShape 67">
            <a:extLst>
              <a:ext uri="{FF2B5EF4-FFF2-40B4-BE49-F238E27FC236}">
                <a16:creationId xmlns:a16="http://schemas.microsoft.com/office/drawing/2014/main" xmlns="" id="{E3DB354B-428B-7140-AC2E-FB0FAE4233CD}"/>
              </a:ext>
            </a:extLst>
          </p:cNvPr>
          <p:cNvCxnSpPr>
            <a:cxnSpLocks noChangeShapeType="1"/>
            <a:stCxn id="57" idx="2"/>
            <a:endCxn id="58" idx="0"/>
          </p:cNvCxnSpPr>
          <p:nvPr/>
        </p:nvCxnSpPr>
        <p:spPr bwMode="auto">
          <a:xfrm flipH="1">
            <a:off x="723900" y="51054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Rectangle 68">
            <a:extLst>
              <a:ext uri="{FF2B5EF4-FFF2-40B4-BE49-F238E27FC236}">
                <a16:creationId xmlns:a16="http://schemas.microsoft.com/office/drawing/2014/main" xmlns="" id="{C112CC29-26BD-9E4A-9735-7FD51873B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6096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25</a:t>
            </a:r>
          </a:p>
        </p:txBody>
      </p:sp>
      <p:sp>
        <p:nvSpPr>
          <p:cNvPr id="61" name="Rectangle 69">
            <a:extLst>
              <a:ext uri="{FF2B5EF4-FFF2-40B4-BE49-F238E27FC236}">
                <a16:creationId xmlns:a16="http://schemas.microsoft.com/office/drawing/2014/main" xmlns="" id="{6A58343F-6CB4-0641-9F25-6A8FF02FC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15</a:t>
            </a:r>
          </a:p>
        </p:txBody>
      </p:sp>
      <p:cxnSp>
        <p:nvCxnSpPr>
          <p:cNvPr id="62" name="AutoShape 70">
            <a:extLst>
              <a:ext uri="{FF2B5EF4-FFF2-40B4-BE49-F238E27FC236}">
                <a16:creationId xmlns:a16="http://schemas.microsoft.com/office/drawing/2014/main" xmlns="" id="{DD78E165-8404-D64A-B84E-ADB1210802E1}"/>
              </a:ext>
            </a:extLst>
          </p:cNvPr>
          <p:cNvCxnSpPr>
            <a:cxnSpLocks noChangeShapeType="1"/>
            <a:stCxn id="53" idx="2"/>
            <a:endCxn id="55" idx="0"/>
          </p:cNvCxnSpPr>
          <p:nvPr/>
        </p:nvCxnSpPr>
        <p:spPr bwMode="auto">
          <a:xfrm>
            <a:off x="2628900" y="5105400"/>
            <a:ext cx="457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71">
            <a:extLst>
              <a:ext uri="{FF2B5EF4-FFF2-40B4-BE49-F238E27FC236}">
                <a16:creationId xmlns:a16="http://schemas.microsoft.com/office/drawing/2014/main" xmlns="" id="{D5085198-F781-A946-BF77-C8E300077249}"/>
              </a:ext>
            </a:extLst>
          </p:cNvPr>
          <p:cNvCxnSpPr>
            <a:cxnSpLocks noChangeShapeType="1"/>
            <a:stCxn id="53" idx="2"/>
            <a:endCxn id="61" idx="0"/>
          </p:cNvCxnSpPr>
          <p:nvPr/>
        </p:nvCxnSpPr>
        <p:spPr bwMode="auto">
          <a:xfrm flipH="1">
            <a:off x="2247900" y="51054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72">
            <a:extLst>
              <a:ext uri="{FF2B5EF4-FFF2-40B4-BE49-F238E27FC236}">
                <a16:creationId xmlns:a16="http://schemas.microsoft.com/office/drawing/2014/main" xmlns="" id="{AB4D59AF-FF66-BD48-BADD-BA04E402E08F}"/>
              </a:ext>
            </a:extLst>
          </p:cNvPr>
          <p:cNvCxnSpPr>
            <a:cxnSpLocks noChangeShapeType="1"/>
            <a:stCxn id="61" idx="2"/>
            <a:endCxn id="60" idx="0"/>
          </p:cNvCxnSpPr>
          <p:nvPr/>
        </p:nvCxnSpPr>
        <p:spPr bwMode="auto">
          <a:xfrm>
            <a:off x="2247900" y="57912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AutoShape 73">
            <a:extLst>
              <a:ext uri="{FF2B5EF4-FFF2-40B4-BE49-F238E27FC236}">
                <a16:creationId xmlns:a16="http://schemas.microsoft.com/office/drawing/2014/main" xmlns="" id="{49E0FB29-3633-1347-BBB8-4D4EB1720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495800"/>
            <a:ext cx="7620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0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6" grpId="0" animBg="1"/>
      <p:bldP spid="28" grpId="0" animBg="1"/>
      <p:bldP spid="30" grpId="0" animBg="1"/>
      <p:bldP spid="32" grpId="0" animBg="1"/>
      <p:bldP spid="33" grpId="0" animBg="1"/>
      <p:bldP spid="38" grpId="0" animBg="1"/>
      <p:bldP spid="39" grpId="0" animBg="1"/>
      <p:bldP spid="41" grpId="0" animBg="1"/>
      <p:bldP spid="43" grpId="0" animBg="1"/>
      <p:bldP spid="44" grpId="0" animBg="1"/>
      <p:bldP spid="46" grpId="0" animBg="1"/>
      <p:bldP spid="47" grpId="0" animBg="1"/>
      <p:bldP spid="52" grpId="0" animBg="1"/>
      <p:bldP spid="53" grpId="0" animBg="1"/>
      <p:bldP spid="55" grpId="0" animBg="1"/>
      <p:bldP spid="57" grpId="0" animBg="1"/>
      <p:bldP spid="58" grpId="0" animBg="1"/>
      <p:bldP spid="60" grpId="0" animBg="1"/>
      <p:bldP spid="6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972EE84-9E19-F745-A71D-DBB7A8F07CF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xmlns="" id="{5958AAB6-3EA7-1446-B940-65262E0FE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200400"/>
            <a:ext cx="2667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0000FF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20167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6E3F6A-3BAC-0842-903F-CD2F2204D3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xmlns="" id="{80C5575D-1B98-9142-86B3-7C47F2ED3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354806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 dirty="0"/>
              <a:t> Insert 14, 17, 11, 7, 53, 4, 13,12 into an empty AVL tree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4726F9AF-DD9E-5D4A-984E-B9148608D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A098E626-8374-A444-AE89-411CB42D9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7B89FCAE-A5C2-1748-ADFF-FE27B419E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10" name="AutoShape 6">
            <a:extLst>
              <a:ext uri="{FF2B5EF4-FFF2-40B4-BE49-F238E27FC236}">
                <a16:creationId xmlns:a16="http://schemas.microsoft.com/office/drawing/2014/main" xmlns="" id="{2F470AB5-5ABB-6A43-A461-22004F8F811F}"/>
              </a:ext>
            </a:extLst>
          </p:cNvPr>
          <p:cNvCxnSpPr>
            <a:cxnSpLocks noChangeShapeType="1"/>
            <a:stCxn id="7" idx="2"/>
            <a:endCxn id="9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7">
            <a:extLst>
              <a:ext uri="{FF2B5EF4-FFF2-40B4-BE49-F238E27FC236}">
                <a16:creationId xmlns:a16="http://schemas.microsoft.com/office/drawing/2014/main" xmlns="" id="{B084558C-AB0C-3743-AB0B-325070AA6D91}"/>
              </a:ext>
            </a:extLst>
          </p:cNvPr>
          <p:cNvCxnSpPr>
            <a:cxnSpLocks noChangeShapeType="1"/>
            <a:stCxn id="7" idx="2"/>
            <a:endCxn id="8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8">
            <a:extLst>
              <a:ext uri="{FF2B5EF4-FFF2-40B4-BE49-F238E27FC236}">
                <a16:creationId xmlns:a16="http://schemas.microsoft.com/office/drawing/2014/main" xmlns="" id="{711F7689-4183-2B44-8FDD-660E2C889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cxnSp>
        <p:nvCxnSpPr>
          <p:cNvPr id="13" name="AutoShape 9">
            <a:extLst>
              <a:ext uri="{FF2B5EF4-FFF2-40B4-BE49-F238E27FC236}">
                <a16:creationId xmlns:a16="http://schemas.microsoft.com/office/drawing/2014/main" xmlns="" id="{1AA18BD7-FCEB-6044-904D-387E351BB1AD}"/>
              </a:ext>
            </a:extLst>
          </p:cNvPr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2933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0">
            <a:extLst>
              <a:ext uri="{FF2B5EF4-FFF2-40B4-BE49-F238E27FC236}">
                <a16:creationId xmlns:a16="http://schemas.microsoft.com/office/drawing/2014/main" xmlns="" id="{64CA4EAA-5B5B-8347-8A49-42A084346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53</a:t>
            </a:r>
          </a:p>
        </p:txBody>
      </p:sp>
      <p:cxnSp>
        <p:nvCxnSpPr>
          <p:cNvPr id="15" name="AutoShape 11">
            <a:extLst>
              <a:ext uri="{FF2B5EF4-FFF2-40B4-BE49-F238E27FC236}">
                <a16:creationId xmlns:a16="http://schemas.microsoft.com/office/drawing/2014/main" xmlns="" id="{F0752192-5D2F-444A-B2C5-DFE833DA20A6}"/>
              </a:ext>
            </a:extLst>
          </p:cNvPr>
          <p:cNvCxnSpPr>
            <a:cxnSpLocks noChangeShapeType="1"/>
            <a:stCxn id="8" idx="2"/>
            <a:endCxn id="14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2">
            <a:extLst>
              <a:ext uri="{FF2B5EF4-FFF2-40B4-BE49-F238E27FC236}">
                <a16:creationId xmlns:a16="http://schemas.microsoft.com/office/drawing/2014/main" xmlns="" id="{5C2A1986-7B93-B54B-98CC-0D0F8502A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11</a:t>
            </a:r>
          </a:p>
        </p:txBody>
      </p:sp>
      <p:cxnSp>
        <p:nvCxnSpPr>
          <p:cNvPr id="17" name="AutoShape 13">
            <a:extLst>
              <a:ext uri="{FF2B5EF4-FFF2-40B4-BE49-F238E27FC236}">
                <a16:creationId xmlns:a16="http://schemas.microsoft.com/office/drawing/2014/main" xmlns="" id="{B12C8AF6-4646-B847-A9F8-8CB2E759E728}"/>
              </a:ext>
            </a:extLst>
          </p:cNvPr>
          <p:cNvCxnSpPr>
            <a:cxnSpLocks noChangeShapeType="1"/>
            <a:stCxn id="9" idx="2"/>
            <a:endCxn id="16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4">
            <a:extLst>
              <a:ext uri="{FF2B5EF4-FFF2-40B4-BE49-F238E27FC236}">
                <a16:creationId xmlns:a16="http://schemas.microsoft.com/office/drawing/2014/main" xmlns="" id="{A27A7502-1DBE-414E-BB94-DD3B9475C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19" name="AutoShape 15">
            <a:extLst>
              <a:ext uri="{FF2B5EF4-FFF2-40B4-BE49-F238E27FC236}">
                <a16:creationId xmlns:a16="http://schemas.microsoft.com/office/drawing/2014/main" xmlns="" id="{B386543F-4355-9E4D-A483-7601510F1A94}"/>
              </a:ext>
            </a:extLst>
          </p:cNvPr>
          <p:cNvCxnSpPr>
            <a:cxnSpLocks noChangeShapeType="1"/>
            <a:endCxn id="18" idx="0"/>
          </p:cNvCxnSpPr>
          <p:nvPr/>
        </p:nvCxnSpPr>
        <p:spPr bwMode="auto">
          <a:xfrm>
            <a:off x="40767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247480" y="1603440"/>
              <a:ext cx="3133440" cy="11563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0640" y="1593360"/>
                <a:ext cx="3150000" cy="116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507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6E3F6A-3BAC-0842-903F-CD2F2204D3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xmlns="" id="{2ACC7357-A6C6-8D4A-9C1A-23A85052D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375569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/>
              <a:t> Now insert 12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51599FDD-DAA5-C94F-BB97-3A7DE93D5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03F6690C-21E5-1249-A2B2-63225A22D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DB2370A0-CE84-424C-A769-69DA1D064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10" name="AutoShape 6">
            <a:extLst>
              <a:ext uri="{FF2B5EF4-FFF2-40B4-BE49-F238E27FC236}">
                <a16:creationId xmlns:a16="http://schemas.microsoft.com/office/drawing/2014/main" xmlns="" id="{A63EB16D-64F6-7E4E-9DE2-1899B8AFCD91}"/>
              </a:ext>
            </a:extLst>
          </p:cNvPr>
          <p:cNvCxnSpPr>
            <a:cxnSpLocks noChangeShapeType="1"/>
            <a:stCxn id="7" idx="2"/>
            <a:endCxn id="9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7">
            <a:extLst>
              <a:ext uri="{FF2B5EF4-FFF2-40B4-BE49-F238E27FC236}">
                <a16:creationId xmlns:a16="http://schemas.microsoft.com/office/drawing/2014/main" xmlns="" id="{6CA733FC-6832-5D41-8414-92F05AC5E365}"/>
              </a:ext>
            </a:extLst>
          </p:cNvPr>
          <p:cNvCxnSpPr>
            <a:cxnSpLocks noChangeShapeType="1"/>
            <a:stCxn id="7" idx="2"/>
            <a:endCxn id="8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8">
            <a:extLst>
              <a:ext uri="{FF2B5EF4-FFF2-40B4-BE49-F238E27FC236}">
                <a16:creationId xmlns:a16="http://schemas.microsoft.com/office/drawing/2014/main" xmlns="" id="{43708B90-B120-4D46-BE5D-B859F8724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cxnSp>
        <p:nvCxnSpPr>
          <p:cNvPr id="13" name="AutoShape 9">
            <a:extLst>
              <a:ext uri="{FF2B5EF4-FFF2-40B4-BE49-F238E27FC236}">
                <a16:creationId xmlns:a16="http://schemas.microsoft.com/office/drawing/2014/main" xmlns="" id="{998F1E34-DE36-5B40-956A-64A95F26D7FB}"/>
              </a:ext>
            </a:extLst>
          </p:cNvPr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2933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0">
            <a:extLst>
              <a:ext uri="{FF2B5EF4-FFF2-40B4-BE49-F238E27FC236}">
                <a16:creationId xmlns:a16="http://schemas.microsoft.com/office/drawing/2014/main" xmlns="" id="{E08D6564-F36E-2C49-95C0-79EE46CA4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53</a:t>
            </a:r>
          </a:p>
        </p:txBody>
      </p:sp>
      <p:cxnSp>
        <p:nvCxnSpPr>
          <p:cNvPr id="15" name="AutoShape 11">
            <a:extLst>
              <a:ext uri="{FF2B5EF4-FFF2-40B4-BE49-F238E27FC236}">
                <a16:creationId xmlns:a16="http://schemas.microsoft.com/office/drawing/2014/main" xmlns="" id="{C980DB39-A468-B845-BE64-B967E0D47865}"/>
              </a:ext>
            </a:extLst>
          </p:cNvPr>
          <p:cNvCxnSpPr>
            <a:cxnSpLocks noChangeShapeType="1"/>
            <a:stCxn id="8" idx="2"/>
            <a:endCxn id="14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2">
            <a:extLst>
              <a:ext uri="{FF2B5EF4-FFF2-40B4-BE49-F238E27FC236}">
                <a16:creationId xmlns:a16="http://schemas.microsoft.com/office/drawing/2014/main" xmlns="" id="{93176E45-972D-8A47-B327-419721CEF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11</a:t>
            </a:r>
          </a:p>
        </p:txBody>
      </p:sp>
      <p:cxnSp>
        <p:nvCxnSpPr>
          <p:cNvPr id="17" name="AutoShape 13">
            <a:extLst>
              <a:ext uri="{FF2B5EF4-FFF2-40B4-BE49-F238E27FC236}">
                <a16:creationId xmlns:a16="http://schemas.microsoft.com/office/drawing/2014/main" xmlns="" id="{793B0732-B435-0F40-953C-D79DFC21AF61}"/>
              </a:ext>
            </a:extLst>
          </p:cNvPr>
          <p:cNvCxnSpPr>
            <a:cxnSpLocks noChangeShapeType="1"/>
            <a:stCxn id="9" idx="2"/>
            <a:endCxn id="16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4">
            <a:extLst>
              <a:ext uri="{FF2B5EF4-FFF2-40B4-BE49-F238E27FC236}">
                <a16:creationId xmlns:a16="http://schemas.microsoft.com/office/drawing/2014/main" xmlns="" id="{DD210C2E-6051-F146-8000-B7293EAC1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19" name="AutoShape 15">
            <a:extLst>
              <a:ext uri="{FF2B5EF4-FFF2-40B4-BE49-F238E27FC236}">
                <a16:creationId xmlns:a16="http://schemas.microsoft.com/office/drawing/2014/main" xmlns="" id="{F0AC181D-D863-904F-91CA-5FEB12BE5066}"/>
              </a:ext>
            </a:extLst>
          </p:cNvPr>
          <p:cNvCxnSpPr>
            <a:cxnSpLocks noChangeShapeType="1"/>
            <a:stCxn id="16" idx="2"/>
            <a:endCxn id="18" idx="0"/>
          </p:cNvCxnSpPr>
          <p:nvPr/>
        </p:nvCxnSpPr>
        <p:spPr bwMode="auto">
          <a:xfrm>
            <a:off x="40767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 16">
            <a:extLst>
              <a:ext uri="{FF2B5EF4-FFF2-40B4-BE49-F238E27FC236}">
                <a16:creationId xmlns:a16="http://schemas.microsoft.com/office/drawing/2014/main" xmlns="" id="{1E6434CF-9C47-8B4A-B89B-5B50F2FBC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76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12</a:t>
            </a:r>
          </a:p>
        </p:txBody>
      </p:sp>
      <p:cxnSp>
        <p:nvCxnSpPr>
          <p:cNvPr id="21" name="AutoShape 17">
            <a:extLst>
              <a:ext uri="{FF2B5EF4-FFF2-40B4-BE49-F238E27FC236}">
                <a16:creationId xmlns:a16="http://schemas.microsoft.com/office/drawing/2014/main" xmlns="" id="{F281B607-A586-5841-B8F1-F54FB819ADAA}"/>
              </a:ext>
            </a:extLst>
          </p:cNvPr>
          <p:cNvCxnSpPr>
            <a:cxnSpLocks noChangeShapeType="1"/>
            <a:endCxn id="20" idx="0"/>
          </p:cNvCxnSpPr>
          <p:nvPr/>
        </p:nvCxnSpPr>
        <p:spPr bwMode="auto">
          <a:xfrm flipH="1">
            <a:off x="4076700" y="44196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Oval 18">
            <a:extLst>
              <a:ext uri="{FF2B5EF4-FFF2-40B4-BE49-F238E27FC236}">
                <a16:creationId xmlns:a16="http://schemas.microsoft.com/office/drawing/2014/main" xmlns="" id="{92749A27-684D-F141-AB64-581D31BAB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971800"/>
            <a:ext cx="2133600" cy="2819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370400" y="4474080"/>
              <a:ext cx="2847600" cy="806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62120" y="4464360"/>
                <a:ext cx="2864520" cy="82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897640" y="2927160"/>
              <a:ext cx="2428560" cy="2523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7920" y="2917800"/>
                <a:ext cx="2448000" cy="253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02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6E3F6A-3BAC-0842-903F-CD2F2204D3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xmlns="" id="{CEFD854A-DA2C-944A-B046-A2A117E35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/>
              <a:t> Now insert 12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FAEFDEE5-6CF1-E744-8F34-59B41A6E2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9B8ADF5A-081E-AB4E-AA18-453D377DE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25B10131-BAAF-0847-AB29-89C116C8B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10" name="AutoShape 6">
            <a:extLst>
              <a:ext uri="{FF2B5EF4-FFF2-40B4-BE49-F238E27FC236}">
                <a16:creationId xmlns:a16="http://schemas.microsoft.com/office/drawing/2014/main" xmlns="" id="{D60DB7B3-E82A-E347-B541-46462B693F84}"/>
              </a:ext>
            </a:extLst>
          </p:cNvPr>
          <p:cNvCxnSpPr>
            <a:cxnSpLocks noChangeShapeType="1"/>
            <a:stCxn id="7" idx="2"/>
            <a:endCxn id="9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7">
            <a:extLst>
              <a:ext uri="{FF2B5EF4-FFF2-40B4-BE49-F238E27FC236}">
                <a16:creationId xmlns:a16="http://schemas.microsoft.com/office/drawing/2014/main" xmlns="" id="{0694E660-E562-8E4E-AC46-D0D63D0A8790}"/>
              </a:ext>
            </a:extLst>
          </p:cNvPr>
          <p:cNvCxnSpPr>
            <a:cxnSpLocks noChangeShapeType="1"/>
            <a:stCxn id="7" idx="2"/>
            <a:endCxn id="8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8">
            <a:extLst>
              <a:ext uri="{FF2B5EF4-FFF2-40B4-BE49-F238E27FC236}">
                <a16:creationId xmlns:a16="http://schemas.microsoft.com/office/drawing/2014/main" xmlns="" id="{CB33AA39-9914-984B-B967-A12998988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cxnSp>
        <p:nvCxnSpPr>
          <p:cNvPr id="13" name="AutoShape 9">
            <a:extLst>
              <a:ext uri="{FF2B5EF4-FFF2-40B4-BE49-F238E27FC236}">
                <a16:creationId xmlns:a16="http://schemas.microsoft.com/office/drawing/2014/main" xmlns="" id="{1F00C657-E5C9-D84B-A852-F7DF8D1E5258}"/>
              </a:ext>
            </a:extLst>
          </p:cNvPr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2933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0">
            <a:extLst>
              <a:ext uri="{FF2B5EF4-FFF2-40B4-BE49-F238E27FC236}">
                <a16:creationId xmlns:a16="http://schemas.microsoft.com/office/drawing/2014/main" xmlns="" id="{88B13708-AF49-6842-8BAE-C985851BC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53</a:t>
            </a:r>
          </a:p>
        </p:txBody>
      </p:sp>
      <p:cxnSp>
        <p:nvCxnSpPr>
          <p:cNvPr id="15" name="AutoShape 11">
            <a:extLst>
              <a:ext uri="{FF2B5EF4-FFF2-40B4-BE49-F238E27FC236}">
                <a16:creationId xmlns:a16="http://schemas.microsoft.com/office/drawing/2014/main" xmlns="" id="{9392150F-F2A3-0349-9673-41088F484E65}"/>
              </a:ext>
            </a:extLst>
          </p:cNvPr>
          <p:cNvCxnSpPr>
            <a:cxnSpLocks noChangeShapeType="1"/>
            <a:stCxn id="8" idx="2"/>
            <a:endCxn id="14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2">
            <a:extLst>
              <a:ext uri="{FF2B5EF4-FFF2-40B4-BE49-F238E27FC236}">
                <a16:creationId xmlns:a16="http://schemas.microsoft.com/office/drawing/2014/main" xmlns="" id="{53AD4C23-1746-7B4E-89AF-A29AF0368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11</a:t>
            </a:r>
          </a:p>
        </p:txBody>
      </p:sp>
      <p:cxnSp>
        <p:nvCxnSpPr>
          <p:cNvPr id="17" name="AutoShape 13">
            <a:extLst>
              <a:ext uri="{FF2B5EF4-FFF2-40B4-BE49-F238E27FC236}">
                <a16:creationId xmlns:a16="http://schemas.microsoft.com/office/drawing/2014/main" xmlns="" id="{11292BFB-FFC0-4442-B4CC-A242A219FA38}"/>
              </a:ext>
            </a:extLst>
          </p:cNvPr>
          <p:cNvCxnSpPr>
            <a:cxnSpLocks noChangeShapeType="1"/>
            <a:stCxn id="9" idx="2"/>
            <a:endCxn id="16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4">
            <a:extLst>
              <a:ext uri="{FF2B5EF4-FFF2-40B4-BE49-F238E27FC236}">
                <a16:creationId xmlns:a16="http://schemas.microsoft.com/office/drawing/2014/main" xmlns="" id="{94DDECCD-859D-0749-A0A0-7691258A3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12</a:t>
            </a:r>
          </a:p>
        </p:txBody>
      </p:sp>
      <p:cxnSp>
        <p:nvCxnSpPr>
          <p:cNvPr id="19" name="AutoShape 15">
            <a:extLst>
              <a:ext uri="{FF2B5EF4-FFF2-40B4-BE49-F238E27FC236}">
                <a16:creationId xmlns:a16="http://schemas.microsoft.com/office/drawing/2014/main" xmlns="" id="{0B266458-32A5-B145-A411-A97662209476}"/>
              </a:ext>
            </a:extLst>
          </p:cNvPr>
          <p:cNvCxnSpPr>
            <a:cxnSpLocks noChangeShapeType="1"/>
            <a:stCxn id="16" idx="2"/>
            <a:endCxn id="18" idx="0"/>
          </p:cNvCxnSpPr>
          <p:nvPr/>
        </p:nvCxnSpPr>
        <p:spPr bwMode="auto">
          <a:xfrm>
            <a:off x="4076700" y="35814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 16">
            <a:extLst>
              <a:ext uri="{FF2B5EF4-FFF2-40B4-BE49-F238E27FC236}">
                <a16:creationId xmlns:a16="http://schemas.microsoft.com/office/drawing/2014/main" xmlns="" id="{D4CF47EC-7CF6-B44B-BD30-0600CB48C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876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21" name="AutoShape 17">
            <a:extLst>
              <a:ext uri="{FF2B5EF4-FFF2-40B4-BE49-F238E27FC236}">
                <a16:creationId xmlns:a16="http://schemas.microsoft.com/office/drawing/2014/main" xmlns="" id="{2ACC3788-D280-0A42-8567-376FE62128E4}"/>
              </a:ext>
            </a:extLst>
          </p:cNvPr>
          <p:cNvCxnSpPr>
            <a:cxnSpLocks noChangeShapeType="1"/>
            <a:stCxn id="18" idx="2"/>
            <a:endCxn id="20" idx="0"/>
          </p:cNvCxnSpPr>
          <p:nvPr/>
        </p:nvCxnSpPr>
        <p:spPr bwMode="auto">
          <a:xfrm>
            <a:off x="4381500" y="44196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Oval 18">
            <a:extLst>
              <a:ext uri="{FF2B5EF4-FFF2-40B4-BE49-F238E27FC236}">
                <a16:creationId xmlns:a16="http://schemas.microsoft.com/office/drawing/2014/main" xmlns="" id="{F72D604E-0F79-234C-BBCD-B3F983C61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971800"/>
            <a:ext cx="2133600" cy="2819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6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6E3F6A-3BAC-0842-903F-CD2F2204D3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xmlns="" id="{0CD56E6A-E6E7-524F-95C0-94B34013A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/>
              <a:t> Now the AVL tree is balanced.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ECF1CE3-3341-F346-92CF-346B976C8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0C5D1153-D5B2-DD47-8CC1-D23CD50D6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6DDF5556-3320-F94E-AD1D-4EBC59242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8" name="AutoShape 6">
            <a:extLst>
              <a:ext uri="{FF2B5EF4-FFF2-40B4-BE49-F238E27FC236}">
                <a16:creationId xmlns:a16="http://schemas.microsoft.com/office/drawing/2014/main" xmlns="" id="{1D235133-2157-DC4A-B81C-E1F7EE0FCE06}"/>
              </a:ext>
            </a:extLst>
          </p:cNvPr>
          <p:cNvCxnSpPr>
            <a:cxnSpLocks noChangeShapeType="1"/>
            <a:stCxn id="4" idx="2"/>
            <a:endCxn id="7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7">
            <a:extLst>
              <a:ext uri="{FF2B5EF4-FFF2-40B4-BE49-F238E27FC236}">
                <a16:creationId xmlns:a16="http://schemas.microsoft.com/office/drawing/2014/main" xmlns="" id="{90B6C204-1508-B14E-8347-F3E59D07D988}"/>
              </a:ext>
            </a:extLst>
          </p:cNvPr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8">
            <a:extLst>
              <a:ext uri="{FF2B5EF4-FFF2-40B4-BE49-F238E27FC236}">
                <a16:creationId xmlns:a16="http://schemas.microsoft.com/office/drawing/2014/main" xmlns="" id="{1C55E577-9B17-0344-BDEF-89CA0294B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cxnSp>
        <p:nvCxnSpPr>
          <p:cNvPr id="11" name="AutoShape 9">
            <a:extLst>
              <a:ext uri="{FF2B5EF4-FFF2-40B4-BE49-F238E27FC236}">
                <a16:creationId xmlns:a16="http://schemas.microsoft.com/office/drawing/2014/main" xmlns="" id="{315F3770-6899-4F4A-8101-7D54F2A5201E}"/>
              </a:ext>
            </a:extLst>
          </p:cNvPr>
          <p:cNvCxnSpPr>
            <a:cxnSpLocks noChangeShapeType="1"/>
            <a:stCxn id="7" idx="2"/>
            <a:endCxn id="10" idx="0"/>
          </p:cNvCxnSpPr>
          <p:nvPr/>
        </p:nvCxnSpPr>
        <p:spPr bwMode="auto">
          <a:xfrm flipH="1">
            <a:off x="2933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0">
            <a:extLst>
              <a:ext uri="{FF2B5EF4-FFF2-40B4-BE49-F238E27FC236}">
                <a16:creationId xmlns:a16="http://schemas.microsoft.com/office/drawing/2014/main" xmlns="" id="{AA9D13A0-E1B6-A44E-8EBB-AC73057BB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53</a:t>
            </a:r>
          </a:p>
        </p:txBody>
      </p:sp>
      <p:cxnSp>
        <p:nvCxnSpPr>
          <p:cNvPr id="13" name="AutoShape 11">
            <a:extLst>
              <a:ext uri="{FF2B5EF4-FFF2-40B4-BE49-F238E27FC236}">
                <a16:creationId xmlns:a16="http://schemas.microsoft.com/office/drawing/2014/main" xmlns="" id="{CD7523EE-B557-774C-9DAB-5AE22184E4EE}"/>
              </a:ext>
            </a:extLst>
          </p:cNvPr>
          <p:cNvCxnSpPr>
            <a:cxnSpLocks noChangeShapeType="1"/>
            <a:stCxn id="6" idx="2"/>
            <a:endCxn id="12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2">
            <a:extLst>
              <a:ext uri="{FF2B5EF4-FFF2-40B4-BE49-F238E27FC236}">
                <a16:creationId xmlns:a16="http://schemas.microsoft.com/office/drawing/2014/main" xmlns="" id="{C7BFE589-2747-914F-A400-D8956FFAD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12</a:t>
            </a:r>
          </a:p>
        </p:txBody>
      </p:sp>
      <p:cxnSp>
        <p:nvCxnSpPr>
          <p:cNvPr id="15" name="AutoShape 13">
            <a:extLst>
              <a:ext uri="{FF2B5EF4-FFF2-40B4-BE49-F238E27FC236}">
                <a16:creationId xmlns:a16="http://schemas.microsoft.com/office/drawing/2014/main" xmlns="" id="{41C30B80-E4EA-C646-B41D-D84A9912F31D}"/>
              </a:ext>
            </a:extLst>
          </p:cNvPr>
          <p:cNvCxnSpPr>
            <a:cxnSpLocks noChangeShapeType="1"/>
            <a:stCxn id="7" idx="2"/>
            <a:endCxn id="14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4">
            <a:extLst>
              <a:ext uri="{FF2B5EF4-FFF2-40B4-BE49-F238E27FC236}">
                <a16:creationId xmlns:a16="http://schemas.microsoft.com/office/drawing/2014/main" xmlns="" id="{77E916FC-BB13-014C-9148-298C41D49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17" name="AutoShape 15">
            <a:extLst>
              <a:ext uri="{FF2B5EF4-FFF2-40B4-BE49-F238E27FC236}">
                <a16:creationId xmlns:a16="http://schemas.microsoft.com/office/drawing/2014/main" xmlns="" id="{3C5C4E64-68EB-2348-94B1-6AA863C4454A}"/>
              </a:ext>
            </a:extLst>
          </p:cNvPr>
          <p:cNvCxnSpPr>
            <a:cxnSpLocks noChangeShapeType="1"/>
            <a:stCxn id="14" idx="2"/>
            <a:endCxn id="16" idx="0"/>
          </p:cNvCxnSpPr>
          <p:nvPr/>
        </p:nvCxnSpPr>
        <p:spPr bwMode="auto">
          <a:xfrm>
            <a:off x="40767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6">
            <a:extLst>
              <a:ext uri="{FF2B5EF4-FFF2-40B4-BE49-F238E27FC236}">
                <a16:creationId xmlns:a16="http://schemas.microsoft.com/office/drawing/2014/main" xmlns="" id="{FC0447B1-69D6-D248-B10E-42D9779B3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11</a:t>
            </a:r>
          </a:p>
        </p:txBody>
      </p:sp>
      <p:cxnSp>
        <p:nvCxnSpPr>
          <p:cNvPr id="19" name="AutoShape 17">
            <a:extLst>
              <a:ext uri="{FF2B5EF4-FFF2-40B4-BE49-F238E27FC236}">
                <a16:creationId xmlns:a16="http://schemas.microsoft.com/office/drawing/2014/main" xmlns="" id="{2E04101A-7905-2044-B1F4-F70632EEACE3}"/>
              </a:ext>
            </a:extLst>
          </p:cNvPr>
          <p:cNvCxnSpPr>
            <a:cxnSpLocks noChangeShapeType="1"/>
            <a:stCxn id="14" idx="2"/>
            <a:endCxn id="18" idx="0"/>
          </p:cNvCxnSpPr>
          <p:nvPr/>
        </p:nvCxnSpPr>
        <p:spPr bwMode="auto">
          <a:xfrm flipH="1">
            <a:off x="36195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962520" y="4537080"/>
              <a:ext cx="489240" cy="2563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4600" y="4527720"/>
                <a:ext cx="506160" cy="27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313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6E3F6A-3BAC-0842-903F-CD2F2204D3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xmlns="" id="{8964773F-ADCB-744F-B3E6-589097EE5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/>
              <a:t> Now insert 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B26EC61-6829-8C40-8707-D1B55B15C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70C137E7-0523-8945-B440-4A4442753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99CF3C5C-615A-334E-9205-BB0CEBD77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8" name="AutoShape 6">
            <a:extLst>
              <a:ext uri="{FF2B5EF4-FFF2-40B4-BE49-F238E27FC236}">
                <a16:creationId xmlns:a16="http://schemas.microsoft.com/office/drawing/2014/main" xmlns="" id="{8E27DC0C-DEEE-7849-A87E-10AC6B42CE11}"/>
              </a:ext>
            </a:extLst>
          </p:cNvPr>
          <p:cNvCxnSpPr>
            <a:cxnSpLocks noChangeShapeType="1"/>
            <a:stCxn id="4" idx="2"/>
            <a:endCxn id="7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7">
            <a:extLst>
              <a:ext uri="{FF2B5EF4-FFF2-40B4-BE49-F238E27FC236}">
                <a16:creationId xmlns:a16="http://schemas.microsoft.com/office/drawing/2014/main" xmlns="" id="{2778B2D8-605B-4448-A6FE-3E6AD69316A3}"/>
              </a:ext>
            </a:extLst>
          </p:cNvPr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8">
            <a:extLst>
              <a:ext uri="{FF2B5EF4-FFF2-40B4-BE49-F238E27FC236}">
                <a16:creationId xmlns:a16="http://schemas.microsoft.com/office/drawing/2014/main" xmlns="" id="{3987EB85-2D95-BE40-A351-214EBB6DA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cxnSp>
        <p:nvCxnSpPr>
          <p:cNvPr id="11" name="AutoShape 9">
            <a:extLst>
              <a:ext uri="{FF2B5EF4-FFF2-40B4-BE49-F238E27FC236}">
                <a16:creationId xmlns:a16="http://schemas.microsoft.com/office/drawing/2014/main" xmlns="" id="{8E9B95EA-064C-7A4B-8690-AC629296344E}"/>
              </a:ext>
            </a:extLst>
          </p:cNvPr>
          <p:cNvCxnSpPr>
            <a:cxnSpLocks noChangeShapeType="1"/>
            <a:stCxn id="7" idx="2"/>
            <a:endCxn id="10" idx="0"/>
          </p:cNvCxnSpPr>
          <p:nvPr/>
        </p:nvCxnSpPr>
        <p:spPr bwMode="auto">
          <a:xfrm flipH="1">
            <a:off x="2933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0">
            <a:extLst>
              <a:ext uri="{FF2B5EF4-FFF2-40B4-BE49-F238E27FC236}">
                <a16:creationId xmlns:a16="http://schemas.microsoft.com/office/drawing/2014/main" xmlns="" id="{9CBBF2A5-F92A-B749-9E16-E3DE5D420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53</a:t>
            </a:r>
          </a:p>
        </p:txBody>
      </p:sp>
      <p:cxnSp>
        <p:nvCxnSpPr>
          <p:cNvPr id="13" name="AutoShape 11">
            <a:extLst>
              <a:ext uri="{FF2B5EF4-FFF2-40B4-BE49-F238E27FC236}">
                <a16:creationId xmlns:a16="http://schemas.microsoft.com/office/drawing/2014/main" xmlns="" id="{9A4DF7CB-11AB-B447-8E91-3CB3E05C1532}"/>
              </a:ext>
            </a:extLst>
          </p:cNvPr>
          <p:cNvCxnSpPr>
            <a:cxnSpLocks noChangeShapeType="1"/>
            <a:stCxn id="6" idx="2"/>
            <a:endCxn id="12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2">
            <a:extLst>
              <a:ext uri="{FF2B5EF4-FFF2-40B4-BE49-F238E27FC236}">
                <a16:creationId xmlns:a16="http://schemas.microsoft.com/office/drawing/2014/main" xmlns="" id="{C373C70E-67AA-1246-B8B2-34EF1B752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12</a:t>
            </a:r>
          </a:p>
        </p:txBody>
      </p:sp>
      <p:cxnSp>
        <p:nvCxnSpPr>
          <p:cNvPr id="15" name="AutoShape 13">
            <a:extLst>
              <a:ext uri="{FF2B5EF4-FFF2-40B4-BE49-F238E27FC236}">
                <a16:creationId xmlns:a16="http://schemas.microsoft.com/office/drawing/2014/main" xmlns="" id="{CD400DF4-8038-6C45-BD26-FE524B617BDC}"/>
              </a:ext>
            </a:extLst>
          </p:cNvPr>
          <p:cNvCxnSpPr>
            <a:cxnSpLocks noChangeShapeType="1"/>
            <a:stCxn id="7" idx="2"/>
            <a:endCxn id="14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4">
            <a:extLst>
              <a:ext uri="{FF2B5EF4-FFF2-40B4-BE49-F238E27FC236}">
                <a16:creationId xmlns:a16="http://schemas.microsoft.com/office/drawing/2014/main" xmlns="" id="{1440AA83-789B-BE49-B004-FF481526C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17" name="AutoShape 15">
            <a:extLst>
              <a:ext uri="{FF2B5EF4-FFF2-40B4-BE49-F238E27FC236}">
                <a16:creationId xmlns:a16="http://schemas.microsoft.com/office/drawing/2014/main" xmlns="" id="{01B43215-F3E1-764B-8EEF-42881049DB7A}"/>
              </a:ext>
            </a:extLst>
          </p:cNvPr>
          <p:cNvCxnSpPr>
            <a:cxnSpLocks noChangeShapeType="1"/>
            <a:stCxn id="14" idx="2"/>
            <a:endCxn id="16" idx="0"/>
          </p:cNvCxnSpPr>
          <p:nvPr/>
        </p:nvCxnSpPr>
        <p:spPr bwMode="auto">
          <a:xfrm>
            <a:off x="40767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6">
            <a:extLst>
              <a:ext uri="{FF2B5EF4-FFF2-40B4-BE49-F238E27FC236}">
                <a16:creationId xmlns:a16="http://schemas.microsoft.com/office/drawing/2014/main" xmlns="" id="{513BC6F3-9D63-C641-8999-1F3FF4783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11</a:t>
            </a:r>
          </a:p>
        </p:txBody>
      </p:sp>
      <p:cxnSp>
        <p:nvCxnSpPr>
          <p:cNvPr id="19" name="AutoShape 17">
            <a:extLst>
              <a:ext uri="{FF2B5EF4-FFF2-40B4-BE49-F238E27FC236}">
                <a16:creationId xmlns:a16="http://schemas.microsoft.com/office/drawing/2014/main" xmlns="" id="{0110544A-655E-FD49-8829-CF92AA6207A7}"/>
              </a:ext>
            </a:extLst>
          </p:cNvPr>
          <p:cNvCxnSpPr>
            <a:cxnSpLocks noChangeShapeType="1"/>
            <a:stCxn id="14" idx="2"/>
            <a:endCxn id="18" idx="0"/>
          </p:cNvCxnSpPr>
          <p:nvPr/>
        </p:nvCxnSpPr>
        <p:spPr bwMode="auto">
          <a:xfrm flipH="1">
            <a:off x="36195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 18">
            <a:extLst>
              <a:ext uri="{FF2B5EF4-FFF2-40B4-BE49-F238E27FC236}">
                <a16:creationId xmlns:a16="http://schemas.microsoft.com/office/drawing/2014/main" xmlns="" id="{D45EFB1A-D466-B24E-BB2B-CECCF7443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00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8</a:t>
            </a:r>
          </a:p>
        </p:txBody>
      </p:sp>
      <p:cxnSp>
        <p:nvCxnSpPr>
          <p:cNvPr id="21" name="AutoShape 19">
            <a:extLst>
              <a:ext uri="{FF2B5EF4-FFF2-40B4-BE49-F238E27FC236}">
                <a16:creationId xmlns:a16="http://schemas.microsoft.com/office/drawing/2014/main" xmlns="" id="{38905340-6385-2A43-B85B-9F3A9DBF362E}"/>
              </a:ext>
            </a:extLst>
          </p:cNvPr>
          <p:cNvCxnSpPr>
            <a:cxnSpLocks noChangeShapeType="1"/>
            <a:stCxn id="18" idx="2"/>
            <a:endCxn id="20" idx="0"/>
          </p:cNvCxnSpPr>
          <p:nvPr/>
        </p:nvCxnSpPr>
        <p:spPr bwMode="auto">
          <a:xfrm flipH="1">
            <a:off x="3238500" y="44196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Oval 20">
            <a:extLst>
              <a:ext uri="{FF2B5EF4-FFF2-40B4-BE49-F238E27FC236}">
                <a16:creationId xmlns:a16="http://schemas.microsoft.com/office/drawing/2014/main" xmlns="" id="{E09B6DDD-5034-8B45-8A04-A4666C0B8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209800"/>
            <a:ext cx="2362200" cy="3429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3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6E3F6A-3BAC-0842-903F-CD2F2204D3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xmlns="" id="{C095E13B-16EB-B64E-B621-C329F36BA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/>
              <a:t> Now insert 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601E54C-5B5D-404B-AB33-211993F85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E79620C8-33D1-4F4D-A1AE-95A1B8C5B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11EA9749-CB04-434B-912A-FF1287B30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8" name="AutoShape 6">
            <a:extLst>
              <a:ext uri="{FF2B5EF4-FFF2-40B4-BE49-F238E27FC236}">
                <a16:creationId xmlns:a16="http://schemas.microsoft.com/office/drawing/2014/main" xmlns="" id="{13D923EC-A501-6046-B153-BFB0F134CAE3}"/>
              </a:ext>
            </a:extLst>
          </p:cNvPr>
          <p:cNvCxnSpPr>
            <a:cxnSpLocks noChangeShapeType="1"/>
            <a:stCxn id="4" idx="2"/>
            <a:endCxn id="7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7">
            <a:extLst>
              <a:ext uri="{FF2B5EF4-FFF2-40B4-BE49-F238E27FC236}">
                <a16:creationId xmlns:a16="http://schemas.microsoft.com/office/drawing/2014/main" xmlns="" id="{484B50E0-5D2D-9E4E-9A78-BE82B7475483}"/>
              </a:ext>
            </a:extLst>
          </p:cNvPr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8">
            <a:extLst>
              <a:ext uri="{FF2B5EF4-FFF2-40B4-BE49-F238E27FC236}">
                <a16:creationId xmlns:a16="http://schemas.microsoft.com/office/drawing/2014/main" xmlns="" id="{B7887E90-ACA0-944D-AA61-3E1C89B72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cxnSp>
        <p:nvCxnSpPr>
          <p:cNvPr id="11" name="AutoShape 9">
            <a:extLst>
              <a:ext uri="{FF2B5EF4-FFF2-40B4-BE49-F238E27FC236}">
                <a16:creationId xmlns:a16="http://schemas.microsoft.com/office/drawing/2014/main" xmlns="" id="{9C5689DD-DCF2-3E4B-B219-4A6784C65CAA}"/>
              </a:ext>
            </a:extLst>
          </p:cNvPr>
          <p:cNvCxnSpPr>
            <a:cxnSpLocks noChangeShapeType="1"/>
            <a:stCxn id="7" idx="2"/>
            <a:endCxn id="10" idx="0"/>
          </p:cNvCxnSpPr>
          <p:nvPr/>
        </p:nvCxnSpPr>
        <p:spPr bwMode="auto">
          <a:xfrm flipH="1">
            <a:off x="2933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0">
            <a:extLst>
              <a:ext uri="{FF2B5EF4-FFF2-40B4-BE49-F238E27FC236}">
                <a16:creationId xmlns:a16="http://schemas.microsoft.com/office/drawing/2014/main" xmlns="" id="{82318574-92F3-444B-A56F-573C9C07D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53</a:t>
            </a:r>
          </a:p>
        </p:txBody>
      </p:sp>
      <p:cxnSp>
        <p:nvCxnSpPr>
          <p:cNvPr id="13" name="AutoShape 11">
            <a:extLst>
              <a:ext uri="{FF2B5EF4-FFF2-40B4-BE49-F238E27FC236}">
                <a16:creationId xmlns:a16="http://schemas.microsoft.com/office/drawing/2014/main" xmlns="" id="{81CF01FC-001C-D848-A9FE-39F715AB3CCC}"/>
              </a:ext>
            </a:extLst>
          </p:cNvPr>
          <p:cNvCxnSpPr>
            <a:cxnSpLocks noChangeShapeType="1"/>
            <a:stCxn id="6" idx="2"/>
            <a:endCxn id="12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2">
            <a:extLst>
              <a:ext uri="{FF2B5EF4-FFF2-40B4-BE49-F238E27FC236}">
                <a16:creationId xmlns:a16="http://schemas.microsoft.com/office/drawing/2014/main" xmlns="" id="{49DC4C60-1F5D-1D4B-AECD-7F20D6126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11</a:t>
            </a:r>
          </a:p>
        </p:txBody>
      </p:sp>
      <p:cxnSp>
        <p:nvCxnSpPr>
          <p:cNvPr id="15" name="AutoShape 13">
            <a:extLst>
              <a:ext uri="{FF2B5EF4-FFF2-40B4-BE49-F238E27FC236}">
                <a16:creationId xmlns:a16="http://schemas.microsoft.com/office/drawing/2014/main" xmlns="" id="{B709E425-E5B7-AF4E-9940-9D3950E40604}"/>
              </a:ext>
            </a:extLst>
          </p:cNvPr>
          <p:cNvCxnSpPr>
            <a:cxnSpLocks noChangeShapeType="1"/>
            <a:stCxn id="7" idx="2"/>
            <a:endCxn id="14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4">
            <a:extLst>
              <a:ext uri="{FF2B5EF4-FFF2-40B4-BE49-F238E27FC236}">
                <a16:creationId xmlns:a16="http://schemas.microsoft.com/office/drawing/2014/main" xmlns="" id="{851CAA1F-3CF2-FE48-98C3-3D13F39B7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12</a:t>
            </a:r>
          </a:p>
        </p:txBody>
      </p:sp>
      <p:cxnSp>
        <p:nvCxnSpPr>
          <p:cNvPr id="17" name="AutoShape 15">
            <a:extLst>
              <a:ext uri="{FF2B5EF4-FFF2-40B4-BE49-F238E27FC236}">
                <a16:creationId xmlns:a16="http://schemas.microsoft.com/office/drawing/2014/main" xmlns="" id="{3E2218DE-A2EE-D74C-B4A4-14FB6469BE57}"/>
              </a:ext>
            </a:extLst>
          </p:cNvPr>
          <p:cNvCxnSpPr>
            <a:cxnSpLocks noChangeShapeType="1"/>
            <a:stCxn id="14" idx="2"/>
            <a:endCxn id="16" idx="0"/>
          </p:cNvCxnSpPr>
          <p:nvPr/>
        </p:nvCxnSpPr>
        <p:spPr bwMode="auto">
          <a:xfrm>
            <a:off x="40767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6">
            <a:extLst>
              <a:ext uri="{FF2B5EF4-FFF2-40B4-BE49-F238E27FC236}">
                <a16:creationId xmlns:a16="http://schemas.microsoft.com/office/drawing/2014/main" xmlns="" id="{AD9BA41D-8EE3-2E46-BA93-73E38C629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8</a:t>
            </a:r>
          </a:p>
        </p:txBody>
      </p:sp>
      <p:cxnSp>
        <p:nvCxnSpPr>
          <p:cNvPr id="19" name="AutoShape 17">
            <a:extLst>
              <a:ext uri="{FF2B5EF4-FFF2-40B4-BE49-F238E27FC236}">
                <a16:creationId xmlns:a16="http://schemas.microsoft.com/office/drawing/2014/main" xmlns="" id="{D4B890A0-A201-2B44-8602-1F27FA78A5B0}"/>
              </a:ext>
            </a:extLst>
          </p:cNvPr>
          <p:cNvCxnSpPr>
            <a:cxnSpLocks noChangeShapeType="1"/>
            <a:stCxn id="14" idx="2"/>
            <a:endCxn id="18" idx="0"/>
          </p:cNvCxnSpPr>
          <p:nvPr/>
        </p:nvCxnSpPr>
        <p:spPr bwMode="auto">
          <a:xfrm flipH="1">
            <a:off x="36195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 18">
            <a:extLst>
              <a:ext uri="{FF2B5EF4-FFF2-40B4-BE49-F238E27FC236}">
                <a16:creationId xmlns:a16="http://schemas.microsoft.com/office/drawing/2014/main" xmlns="" id="{928DEB80-153E-FD43-983A-E1B274CF9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800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21" name="AutoShape 19">
            <a:extLst>
              <a:ext uri="{FF2B5EF4-FFF2-40B4-BE49-F238E27FC236}">
                <a16:creationId xmlns:a16="http://schemas.microsoft.com/office/drawing/2014/main" xmlns="" id="{0A87569D-5759-AA4B-A5BC-CCBA9952BA46}"/>
              </a:ext>
            </a:extLst>
          </p:cNvPr>
          <p:cNvCxnSpPr>
            <a:cxnSpLocks noChangeShapeType="1"/>
            <a:stCxn id="16" idx="2"/>
            <a:endCxn id="20" idx="0"/>
          </p:cNvCxnSpPr>
          <p:nvPr/>
        </p:nvCxnSpPr>
        <p:spPr bwMode="auto">
          <a:xfrm>
            <a:off x="4533900" y="44196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Oval 20">
            <a:extLst>
              <a:ext uri="{FF2B5EF4-FFF2-40B4-BE49-F238E27FC236}">
                <a16:creationId xmlns:a16="http://schemas.microsoft.com/office/drawing/2014/main" xmlns="" id="{E46B1042-8508-FE45-A679-091FF2EC3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209800"/>
            <a:ext cx="2743200" cy="3581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574360" y="2027520"/>
              <a:ext cx="2646720" cy="2756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5720" y="2019240"/>
                <a:ext cx="2664000" cy="277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314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6E3F6A-3BAC-0842-903F-CD2F2204D3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xmlns="" id="{96BD06D8-EC43-0E4E-8EE1-A13935BB1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1"/>
              <a:t> Now the AVL tree is balanced.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42D7816-FD04-054D-B2A4-B3EC456A7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14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29C650B5-8A2D-DF4F-8A75-C45E01148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17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727C1E88-8BC2-A54A-936B-1A44D345C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cxnSp>
        <p:nvCxnSpPr>
          <p:cNvPr id="8" name="AutoShape 6">
            <a:extLst>
              <a:ext uri="{FF2B5EF4-FFF2-40B4-BE49-F238E27FC236}">
                <a16:creationId xmlns:a16="http://schemas.microsoft.com/office/drawing/2014/main" xmlns="" id="{7C581AF4-0CD2-2B42-95F9-D1C610288ABD}"/>
              </a:ext>
            </a:extLst>
          </p:cNvPr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AA244E27-6BCE-E24E-9390-EC968FF6F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xmlns="" id="{08F9BF61-9204-A541-91E4-90FFD5D55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53</a:t>
            </a:r>
          </a:p>
        </p:txBody>
      </p:sp>
      <p:cxnSp>
        <p:nvCxnSpPr>
          <p:cNvPr id="11" name="AutoShape 9">
            <a:extLst>
              <a:ext uri="{FF2B5EF4-FFF2-40B4-BE49-F238E27FC236}">
                <a16:creationId xmlns:a16="http://schemas.microsoft.com/office/drawing/2014/main" xmlns="" id="{7625D8FB-6821-C24B-A2EF-615047EFE752}"/>
              </a:ext>
            </a:extLst>
          </p:cNvPr>
          <p:cNvCxnSpPr>
            <a:cxnSpLocks noChangeShapeType="1"/>
            <a:stCxn id="6" idx="2"/>
            <a:endCxn id="10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0">
            <a:extLst>
              <a:ext uri="{FF2B5EF4-FFF2-40B4-BE49-F238E27FC236}">
                <a16:creationId xmlns:a16="http://schemas.microsoft.com/office/drawing/2014/main" xmlns="" id="{D2F801AB-66E7-3542-A13C-F6E0069D0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11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xmlns="" id="{834662FE-0E93-3745-A2F5-7DF28833F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12</a:t>
            </a:r>
          </a:p>
        </p:txBody>
      </p:sp>
      <p:cxnSp>
        <p:nvCxnSpPr>
          <p:cNvPr id="14" name="AutoShape 12">
            <a:extLst>
              <a:ext uri="{FF2B5EF4-FFF2-40B4-BE49-F238E27FC236}">
                <a16:creationId xmlns:a16="http://schemas.microsoft.com/office/drawing/2014/main" xmlns="" id="{5577A6F1-BCEC-9E4F-A617-D6B6A5979C65}"/>
              </a:ext>
            </a:extLst>
          </p:cNvPr>
          <p:cNvCxnSpPr>
            <a:cxnSpLocks noChangeShapeType="1"/>
            <a:stCxn id="12" idx="2"/>
            <a:endCxn id="13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3">
            <a:extLst>
              <a:ext uri="{FF2B5EF4-FFF2-40B4-BE49-F238E27FC236}">
                <a16:creationId xmlns:a16="http://schemas.microsoft.com/office/drawing/2014/main" xmlns="" id="{46395DCC-5ABF-844A-A13C-243DC7927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8</a:t>
            </a:r>
          </a:p>
        </p:txBody>
      </p:sp>
      <p:cxnSp>
        <p:nvCxnSpPr>
          <p:cNvPr id="16" name="AutoShape 14">
            <a:extLst>
              <a:ext uri="{FF2B5EF4-FFF2-40B4-BE49-F238E27FC236}">
                <a16:creationId xmlns:a16="http://schemas.microsoft.com/office/drawing/2014/main" xmlns="" id="{537C2D4E-8A55-2A41-B6EB-7CD694798D09}"/>
              </a:ext>
            </a:extLst>
          </p:cNvPr>
          <p:cNvCxnSpPr>
            <a:cxnSpLocks noChangeShapeType="1"/>
            <a:stCxn id="7" idx="2"/>
            <a:endCxn id="15" idx="0"/>
          </p:cNvCxnSpPr>
          <p:nvPr/>
        </p:nvCxnSpPr>
        <p:spPr bwMode="auto">
          <a:xfrm>
            <a:off x="28575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5">
            <a:extLst>
              <a:ext uri="{FF2B5EF4-FFF2-40B4-BE49-F238E27FC236}">
                <a16:creationId xmlns:a16="http://schemas.microsoft.com/office/drawing/2014/main" xmlns="" id="{17AFED68-1FC4-5D4C-B2B5-D374E7C4A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13</a:t>
            </a:r>
          </a:p>
        </p:txBody>
      </p:sp>
      <p:cxnSp>
        <p:nvCxnSpPr>
          <p:cNvPr id="18" name="AutoShape 16">
            <a:extLst>
              <a:ext uri="{FF2B5EF4-FFF2-40B4-BE49-F238E27FC236}">
                <a16:creationId xmlns:a16="http://schemas.microsoft.com/office/drawing/2014/main" xmlns="" id="{E5036428-AFB8-D24C-83B7-0342173430F2}"/>
              </a:ext>
            </a:extLst>
          </p:cNvPr>
          <p:cNvCxnSpPr>
            <a:cxnSpLocks noChangeShapeType="1"/>
            <a:stCxn id="7" idx="2"/>
            <a:endCxn id="9" idx="0"/>
          </p:cNvCxnSpPr>
          <p:nvPr/>
        </p:nvCxnSpPr>
        <p:spPr bwMode="auto">
          <a:xfrm flipH="1">
            <a:off x="24765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xmlns="" id="{AB6D4508-9972-C646-9B60-CA7500E55D3C}"/>
              </a:ext>
            </a:extLst>
          </p:cNvPr>
          <p:cNvCxnSpPr>
            <a:cxnSpLocks noChangeShapeType="1"/>
            <a:stCxn id="12" idx="2"/>
            <a:endCxn id="7" idx="0"/>
          </p:cNvCxnSpPr>
          <p:nvPr/>
        </p:nvCxnSpPr>
        <p:spPr bwMode="auto">
          <a:xfrm flipH="1">
            <a:off x="2857500" y="27432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18">
            <a:extLst>
              <a:ext uri="{FF2B5EF4-FFF2-40B4-BE49-F238E27FC236}">
                <a16:creationId xmlns:a16="http://schemas.microsoft.com/office/drawing/2014/main" xmlns="" id="{95E75C85-0DFA-AB42-A10E-2630AB4853AE}"/>
              </a:ext>
            </a:extLst>
          </p:cNvPr>
          <p:cNvCxnSpPr>
            <a:cxnSpLocks noChangeShapeType="1"/>
            <a:stCxn id="4" idx="2"/>
            <a:endCxn id="12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19">
            <a:extLst>
              <a:ext uri="{FF2B5EF4-FFF2-40B4-BE49-F238E27FC236}">
                <a16:creationId xmlns:a16="http://schemas.microsoft.com/office/drawing/2014/main" xmlns="" id="{61D29611-1F85-6C44-9CF2-FC90D16AD9E9}"/>
              </a:ext>
            </a:extLst>
          </p:cNvPr>
          <p:cNvCxnSpPr>
            <a:cxnSpLocks noChangeShapeType="1"/>
            <a:stCxn id="13" idx="2"/>
            <a:endCxn id="17" idx="0"/>
          </p:cNvCxnSpPr>
          <p:nvPr/>
        </p:nvCxnSpPr>
        <p:spPr bwMode="auto">
          <a:xfrm>
            <a:off x="40767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687760" y="2134440"/>
              <a:ext cx="1343880" cy="171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1280" y="2126160"/>
                <a:ext cx="135864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527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2664</TotalTime>
  <Words>504</Words>
  <Application>Microsoft Office PowerPoint</Application>
  <PresentationFormat>On-screen Show (4:3)</PresentationFormat>
  <Paragraphs>274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SimSun</vt:lpstr>
      <vt:lpstr>Arial</vt:lpstr>
      <vt:lpstr>Calibri</vt:lpstr>
      <vt:lpstr>Times New Roman</vt:lpstr>
      <vt:lpstr>Office Theme</vt:lpstr>
      <vt:lpstr>Data Structures and Algorithms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HP</cp:lastModifiedBy>
  <cp:revision>133</cp:revision>
  <dcterms:created xsi:type="dcterms:W3CDTF">2011-09-14T09:42:05Z</dcterms:created>
  <dcterms:modified xsi:type="dcterms:W3CDTF">2020-07-18T05:05:39Z</dcterms:modified>
</cp:coreProperties>
</file>