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309" r:id="rId3"/>
    <p:sldId id="259" r:id="rId4"/>
    <p:sldId id="315" r:id="rId5"/>
    <p:sldId id="260" r:id="rId6"/>
    <p:sldId id="263" r:id="rId7"/>
    <p:sldId id="316" r:id="rId8"/>
    <p:sldId id="262" r:id="rId9"/>
    <p:sldId id="264" r:id="rId10"/>
    <p:sldId id="296" r:id="rId11"/>
    <p:sldId id="317" r:id="rId12"/>
    <p:sldId id="265" r:id="rId13"/>
    <p:sldId id="266" r:id="rId14"/>
    <p:sldId id="320" r:id="rId15"/>
    <p:sldId id="311" r:id="rId16"/>
    <p:sldId id="269" r:id="rId17"/>
    <p:sldId id="270" r:id="rId18"/>
    <p:sldId id="271" r:id="rId19"/>
    <p:sldId id="299" r:id="rId20"/>
    <p:sldId id="314" r:id="rId21"/>
    <p:sldId id="273" r:id="rId22"/>
    <p:sldId id="274" r:id="rId23"/>
    <p:sldId id="275" r:id="rId24"/>
    <p:sldId id="312" r:id="rId25"/>
    <p:sldId id="279" r:id="rId26"/>
    <p:sldId id="318" r:id="rId27"/>
    <p:sldId id="280" r:id="rId28"/>
    <p:sldId id="281" r:id="rId29"/>
    <p:sldId id="283" r:id="rId30"/>
    <p:sldId id="284" r:id="rId31"/>
    <p:sldId id="285" r:id="rId32"/>
    <p:sldId id="287" r:id="rId33"/>
    <p:sldId id="288" r:id="rId34"/>
    <p:sldId id="290" r:id="rId35"/>
    <p:sldId id="289" r:id="rId36"/>
    <p:sldId id="292" r:id="rId37"/>
    <p:sldId id="313" r:id="rId38"/>
    <p:sldId id="291" r:id="rId39"/>
    <p:sldId id="293" r:id="rId40"/>
    <p:sldId id="294" r:id="rId41"/>
    <p:sldId id="301" r:id="rId42"/>
    <p:sldId id="302" r:id="rId43"/>
    <p:sldId id="319" r:id="rId44"/>
    <p:sldId id="304" r:id="rId45"/>
    <p:sldId id="30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7" d="100"/>
          <a:sy n="67" d="100"/>
        </p:scale>
        <p:origin x="133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2:59:31.091"/>
    </inkml:context>
    <inkml:brush xml:id="br0">
      <inkml:brushProperty name="width" value="0.05292" units="cm"/>
      <inkml:brushProperty name="height" value="0.05292" units="cm"/>
      <inkml:brushProperty name="color" value="#FF0000"/>
    </inkml:brush>
  </inkml:definitions>
  <inkml:trace contextRef="#ctx0" brushRef="#br0">4605 13871 253 0,'0'0'43'16,"0"0"-19"-16,0 0 14 15,0 0 11-15,0 0-13 16,0 0-7-16,0 0 7 15,0 0 5-15,0 0 12 16,0 0-9-16,0 0-13 16,0 3-4-16,0-3 5 15,0 0-8-15,0 0-9 16,0 1-3-16,9 2-5 16,18-3 16-16,21 0 22 0,32 0-10 15,26-12-17 1,21 0-13-16,7-1 0 0,1 6-2 15,3 2-3-15,-19 1 0 16,-13 4 0-16,-18-3-9 16,-28 0-8-16,-29-1 2 15,-17 1 13-15,-14-1 2 16,0-5 26-16,-17 1-9 16,-8 5-16-16,-5 0-1 15,0 3-26-15,5 0-38 16,5 14-66-16,7 3-155 15</inkml:trace>
  <inkml:trace contextRef="#ctx0" brushRef="#br0" timeOffset="1011.9466">12488 13676 401 0,'0'0'41'0,"0"0"38"16,0 0 17-16,0 0-4 15,0 0-24-15,0 0-33 16,-20 0-24-16,20 0-4 15,0 0-7-15,0 0-3 0,0 0 0 16,0 0-5-16,0 3 2 16,0-3 0-16,0 0 6 15,0 5 15-15,20-2 9 16,16-3 18-16,26 0-8 16,29 0-21-16,32 2 8 15,23-1-13-15,18 8 21 16,18 1-17-16,3-1-10 15,-3 3 1-15,-7 1-1 16,-18-6 0-16,-18-2-2 16,-26 2-9-16,-26-4 1 15,-31-3-4-15,-18 0 3 16,-26 0 9-16,-8 0 1 0,-4 0 6 16,0-3-7-1,0 3-1-15,0 0-6 0,0 0-15 16,-3 0-68-1,-1 7-57-15,-2 3-87 0</inkml:trace>
  <inkml:trace contextRef="#ctx0" brushRef="#br0" timeOffset="1848.6614">18362 13593 478 0,'0'0'19'15,"0"0"36"-15,0 0 56 16,0 0-36-16,0 0-44 16,0 0-20-16,-21-13-11 15,21 13-11-15,0 0 6 16,0 0 5-16,0 0 6 15,0 0-6-15,0 3-13 16,3-3 13-16,20 1 25 16,22 2 28-16,24-3-27 15,25 3-17-15,16 4-3 16,14 3-3-16,12-3-1 0,3 3 2 16,7 0-4-1,-6-1-8-15,-13 1-11 0,-17-1 14 16,-20 0-1-1,-17 0 6-15,-26 0-1 0,-18-2 0 16,-17-4 1-16,-12 2-13 16,0-5-4-16,0 2 15 15,-5 1-3-15,-10 1-1 16,-7 4-28-16,-3 1-55 16,1 4-90-16,-2-6-231 15</inkml:trace>
  <inkml:trace contextRef="#ctx0" brushRef="#br0" timeOffset="4733.463">15704 14855 186 0,'0'0'15'0,"0"0"-4"16,0 0 3-16,0 0-7 15,0 0 3-15,0 0 30 16,-26-40-15-16,22 40 36 0,1-3-26 16,-4 3 15-16,1-3 14 15,1 1-11-15,-1-3 16 16,1 3 2-16,1-3-13 16,1 5-14-16,-1-2 4 15,4-1-4-15,-2 3-13 16,2 0-8-16,0 0 4 15,-1 0-6-15,1 0-5 16,0-3-5-16,0 3 1 16,0 0-1-16,0 0-5 15,0-1-5-15,0 1-2 16,0 0 1-16,0 0-3 16,0 0 3-16,0 0 1 0,0 0 1 15,0-3-1 1,0 3-1-16,0 0-3 0,0 0 1 15,0 0 1-15,0 0 1 16,0 0 2-16,1 0-1 16,14 0 3-16,9 0 5 15,8 0-1-15,13 0-4 16,11 0 2-16,0 0-4 16,5 0-2-16,7 0 4 15,6 0-4-15,8 0 1 16,12 0 1-16,20 0-2 15,8 0 1-15,16-3 0 16,18 0-1-16,2 2-1 16,8 1 1-16,-1 0-1 0,-8 0 2 15,-5 4-1-15,-11 2 1 16,-9 1-1-16,-10-3-4 16,-12-4 0-16,-14 0 1 15,-9 0 0-15,-15 0-1 16,-16 0 3-16,-18 0 0 15,-17 0 0-15,-13 0-7 16,-8 0-1-16,0 0-5 16,0 0 3-16,0 0-4 15,0 0-5-15,0 0-5 16,-2 8-13-16,-11 2 14 0,-8 1-27 16,-4 2-86-16,-9-6-54 15,3-1-230-15</inkml:trace>
  <inkml:trace contextRef="#ctx0" brushRef="#br0" timeOffset="5214.2235">17496 14790 374 0,'0'0'15'16,"0"0"-9"-16,0 0 8 16,0 0 44-16,0 0 17 15,0 0-75-15,-68 0 9 16,68 3-9-16,0 1 17 16,0-1-4-16,0-1 13 15,0 1 26-15,0-3 4 16,12 2 6-16,19-2-14 15,21 0-2-15,17 0-24 16,19-2-6-16,17-1-7 16,18 1-6-16,22-1 14 15,10 1 0-15,9 0-9 16,-1-1-6-16,-10 0 3 16,-10 2-2-16,-16-2 2 0,-20 0-5 15,-27-1 1 1,-25-2 0-16,-29 2-1 0,-15 1 2 15,-11 0-2-15,0 0 2 16,-4 0 3-16,-15-1-5 16,-4 1-5-16,-3 3-13 15,-2 0-21-15,3 7-17 16,0 5-56-16,-1 5-93 16,-3 0-98-16</inkml:trace>
  <inkml:trace contextRef="#ctx0" brushRef="#br0" timeOffset="5552.3276">18526 14790 576 0,'0'0'37'16,"0"0"-4"-16,0 0 67 16,0 0-16-16,0 0-12 15,0 0-22-15,-231-53-31 16,244 53-19-16,30 0 9 15,26 0 2-15,31 9-5 16,10-1-3-16,24 1 0 16,8 1 2-16,0 0-5 15,-1 0 0-15,-15-6 3 16,-20-1-3-16,-21-3 1 0,-26 0 0 16,-29 0 1-1,-18 0 3-15,-10-5 20 0,-2 3 16 16,0-1-24-1,0-1-17-15,0 4-1 0,0 0-4 16,0 0-32-16,-17 1-46 16,-16 12-68-16,-14-4-85 15</inkml:trace>
  <inkml:trace contextRef="#ctx0" brushRef="#br0" timeOffset="6265.5228">16960 15048 538 0,'0'0'35'0,"0"0"50"15,0 0-9-15,0 0-19 16,0 0-29-16,0 0-28 15,0-17-6-15,0 20-12 0,0 10 14 16,0 6 4 0,0 2 1-16,0 1 0 0,-3-2 0 15,3-5-1-15,0-2 1 16,0-7 0-16,3 1-1 16,13-7 17-16,11 0 22 15,15-13-4-15,10-11-8 16,18-6-16-16,9-7 1 15,6-2 1-15,8-4 3 16,2 0-8-16,3-2-2 16,-5 4-1-16,-10 8 0 15,-14 8-5-15,-21 5-2 16,-11 9 2-16,-14 2 3 0,-3 2-3 16,-2 7-18-16,-4 0-4 15,-3 0-20-15,-6 0-28 16,-5 13-58-1,-8 11-57-15,-23 8 16 0</inkml:trace>
  <inkml:trace contextRef="#ctx0" brushRef="#br0" timeOffset="6734.2657">17264 15159 393 0,'0'0'75'15,"0"0"17"-15,0 0 3 16,0 0-18-16,0 0-29 16,0 0-29-16,-2-22-19 15,-2 22-25-15,-2 13 23 16,-6 3 2-16,2 1 11 15,-3 1-5-15,5-7-2 16,5-4-2-16,1-5-1 16,2-2 0-16,0 0 1 15,0 0 19-15,14-2 28 0,18-16-9 16,13-7-28-16,13-5-8 16,7-4 2-16,9-2-3 15,7-6 8 1,8-4-5-16,1 0 4 0,-5 5-5 15,-14 2-1-15,-12 6-4 16,-17 13 1-16,-15 8 2 16,-15 8-3-16,-9 4 0 15,-3 0-13-15,0 0-28 16,0 0-42-16,-3 14-16 16,-15 11 84-16,-4-2-52 15,-3 5-56-15,-4 0-119 16</inkml:trace>
  <inkml:trace contextRef="#ctx0" brushRef="#br0" timeOffset="7126.3227">17489 15154 182 0,'0'0'267'0,"0"0"-185"16,0 0 3-16,0 0-50 15,0 0-35-15,0 0-18 16,-25 28 15-16,19-11 3 16,-6 0 5-16,6-4-2 15,3-4-1-15,1-6-2 16,2-3 1-16,0 0 1 0,6-8 96 16,24-13-27-16,16-15-63 15,16 0 0 1,17-9 3-16,12 1-3 15,9-10-3-15,10-5-2 16,2 0 0-16,-2 6 0 0,-9 10-3 16,-21 17 0-16,-24 9 2 15,-20 7-1-15,-13 6-1 16,-18 1-1-16,-5 3-4 16,0 0-10-16,0 0-27 15,0 3-73-15,-16 8-11 16,-9 6-25-16,-7-5-258 0</inkml:trace>
  <inkml:trace contextRef="#ctx0" brushRef="#br0" timeOffset="24258.1781">6304 5320 22 0,'0'0'68'15,"0"0"-16"-15,0 0-10 16,0 0 7-16,0 0-32 16,0 0-12-16,0 0 34 0,-39-13 7 15,33 9 1-15,-1 1-21 16,4 0 13-16,-3 2-29 15,-2-1 21-15,5 1-15 16,0-1 1-16,-1 2 9 16,1 0 10-16,3 0-1 15,0 0-12-15,0 0-11 16,0 0-12-16,0 0-2 16,0 0-12-16,0 0 5 15,0 2 4-15,0 1 4 16,7 0-9-16,4-2 10 15,4-1 2-15,8 0 14 16,9 3-8-16,11-1 4 16,8 1-4-16,10 0-8 0,20-1 2 15,25-2 5 1,23 0-2-16,22 0-3 0,13 0 1 16,6 0 3-16,-7 0 5 15,5 3-8-15,-2 1 1 16,8 3-4-16,-4-2 0 15,-11 1 1-15,-6 2 1 16,-23-4 0-16,-20 1 1 16,-14-5-2-16,-20 0 4 15,-15 0-4-15,-18 0 1 16,-23-2-2-16,-7 1-2 16,-13-2-1-16,0 3-4 15,-17 0-58-15,-19 0-120 0,-17 0 66 16,-11 0-25-16,-10 7-54 15</inkml:trace>
  <inkml:trace contextRef="#ctx0" brushRef="#br0" timeOffset="25123.0728">6844 5406 49 0,'0'0'31'0,"0"0"2"16,0 0 3-16,0 0-15 15,0 0 14-15,0 0-11 16,-163-31-4-16,153 31 20 15,1 0-11-15,6 0-9 16,3 0-20-16,0 0-7 16,0 0-7-16,0 0 14 15,0 0 6-15,15 0 7 16,25 0 52-16,18-3-14 16,20-3-27-16,19-1-1 15,13 4-10-15,14 0-1 0,3 0 3 16,10-1-8-16,5 0-6 15,7 0 12-15,11 2-2 16,2 1-10-16,-10 1 10 16,-12 0-6-16,-23 0 1 15,-26 0-4-15,-26 0 0 16,-26 3-1-16,-21-2 1 16,-9 2-2-16,-6-1 1 15,-3-2 7-15,0 0 37 0,0 0 3 16,0 0-29-1,0 0-15-15,0 0 3 16,0 0 0-16,0 0-1 16,0 0-4-16,0 0 1 0,0 0-3 15,0 0 2 1,0 0-2-16,0 0-5 0,0 0 2 16,0 0-1-16,0 0-3 15,0 0-3-15,0 0-4 16,0 0 2-16,0 0-5 15,0 0 3-15,0 0 12 16,0 0 2-16,0 0 0 16,0 0 1-16,0 0 2 15,0 0-3-15,0 0 1 16,0 0-1-16,0 0 0 0,0 0 0 16,0 0 0-1,0 0 1-15,0 0-1 0,0 0 1 16,0-2-1-16,0 2 5 15,0 0-2-15,0-1-3 16,-3 1 0 0,3 0-1-16,0 0-22 0,0 0-19 15,-4-2 16-15,-1 1-1 16,-1-2-6-16,3 2 10 16,-4 1-15-16,2 0 17 15,-5 0-12-15,-3 0-41 16,-4 0 1-16,-12 0-42 15</inkml:trace>
  <inkml:trace contextRef="#ctx0" brushRef="#br0" timeOffset="27191.4822">6168 4160 0 0,'0'0'49'15,"0"0"9"-15,0 0-23 16,0 0-5-16,0 0 22 16,0 0-27-16,22-53 3 15,-17 48 14-15,-2 1-18 16,-3-1 34-16,0 3-37 16,0-1 4-16,3 3-6 0,-3 0-3 15,0 0-7-15,0 0-3 16,0 0-6-16,0 0 0 15,0 0-8-15,0 0-6 16,3 3 6-16,3 5 6 16,-3 2 2-16,3-1 0 15,0 3 0-15,-2-2 1 16,2-1 0-16,-1-2-1 16,-2-5 0-16,0 0 2 15,3-2-2-15,7 0 29 0,14-11 72 16,15-12-72-1,19-5-15-15,6-5 6 0,15-4-6 16,9-7-9 0,17-6 1-16,15-2-4 15,-5 4 0-15,-15 10 1 16,-21 9-3-16,-22 11 0 0,-20 7 1 16,-14 3 0-16,-13 5-1 15,-10 3 3-15,-3 0-3 16,0 0-4-16,0 0-34 15,0 0-73-15,0 7 23 16,0 13 40-16,-13 3-39 16,-4 8 30-16,-7 3-24 15,-13 2 15-15,-8 0 23 16</inkml:trace>
  <inkml:trace contextRef="#ctx0" brushRef="#br0" timeOffset="27757.1101">6441 4096 139 0,'0'0'46'16,"0"0"19"-16,0 0-9 15,0 0-17-15,0 0 10 0,0 0-20 16,21-65-9-16,-21 64 3 16,0 1-23-16,0 0-24 15,1 1-25-15,1 10 14 16,4 1 20-16,-3-1 14 16,-1-2 1-16,5-4 3 15,-4 0 3-15,3-4 7 16,4-1 6-16,10 0 34 15,11-4 4-15,19-13-38 16,21-5-9-16,11-7 6 16,9-3-2-16,12-3-6 15,-2 1 6-15,-1-3 0 16,-15 5 4-16,-13 6-9 16,-23 9-3-16,-20 8-4 15,-13 6-1-15,-13 3 2 16,-3 0-3-16,0 0 0 0,0 0-13 15,0 0-18-15,0 0-18 16,0 3-9-16,0 3 30 16,0-1 21-16,0 1 5 15,0 2 0-15,0-3 1 16,0-1-12-16,0-1 12 16,0 0-7-16,0 0 1 15,0 1 2-15,4 4-25 0,-4 2-13 16,0 7-32-1,0-1-34-15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22:02.914"/>
    </inkml:context>
    <inkml:brush xml:id="br0">
      <inkml:brushProperty name="width" value="0.05292" units="cm"/>
      <inkml:brushProperty name="height" value="0.05292" units="cm"/>
      <inkml:brushProperty name="color" value="#FF0000"/>
    </inkml:brush>
  </inkml:definitions>
  <inkml:trace contextRef="#ctx0" brushRef="#br0">20644 8246 84 0,'0'0'104'16,"0"0"-83"-16,0 0 15 15,0 0-7-15,0 0-21 16,0 0 2-16,0 0 17 0,0 3 22 16,0-3 11-1,0 0-1-15,0 0-2 0,0 0-7 16,0 0-4-16,0 0 1 16,0 0-6-16,0 0-14 15,0 0-6-15,0 0-5 16,0 0-4-16,0 0 0 15,0 0 5-15,0 0 5 16,-5 0 0-16,4 0-10 16,-2 0-4-16,-2 0-3 15,-2 0 0-15,-8 0-2 16,-2 0-1-16,-2 0 1 16,1 0-3-16,2 0 0 0,2 4 0 15,0 0 0 1,1 4-3-16,0 1 2 0,1-1 0 15,0 3-1 1,2-1-1-16,2 2-2 0,-1-2 5 16,2 4-3-16,1-2 2 15,0-2-2-15,0 5 6 16,1-3-4-16,0 0 1 16,-1-1-3-16,3 3 1 15,-2 0 0-15,-1-2 2 16,3-2 3-16,0-1-3 15,-1 2 0-15,3 2-2 16,-3-4 2-16,1-1 0 16,2 1 0-16,-1 2 1 0,2-2-1 15,-1 1 0 1,1-3-2-16,0 3-1 0,0-2 0 16,0 1-2-16,0-3 4 15,0 0-1-15,1 1 2 16,5-4 0-16,0 4 7 15,5 0 0-15,-1-4 2 16,3 4 0-16,3-5-3 16,3 6-4-16,1-5 4 15,2-3 1-15,2 0-5 16,1 0 0-16,-4 0 6 16,0 0-2-16,-4 0-5 15,-4 0 0-15,-4 0 2 0,4 0-1 16,-3 0 2-16,2-3 0 15,0-5 3-15,2 5 2 16,4-4-2-16,-6-2 1 16,4 2-4-16,-3 0 3 15,1-2-4-15,-1 1 4 16,2-3-6-16,-3 0 3 16,3-2 0-16,-5 2-2 15,2-1 0-15,2 2-1 16,-5-1 1-16,-2 2-2 15,0-2 0-15,-3 3 0 16,0-2 5-16,-1 1 2 16,2-2 0-16,-2-1-3 15,1 3 0-15,-1-4-2 0,1 4 0 16,-1-1-4-16,-3 0 0 16,1 0-5-16,-1-1 4 15,0 2 1-15,0-1 2 16,0 0 0-16,0 3 2 15,-4 0-2-15,-4-1-5 16,-3 1 4-16,-4 0 1 16,3 1 0-16,0 1-1 15,-1 0-1-15,2 1-3 16,2 2 5-16,-1-2 0 16,3 3 0-16,-6-2 0 15,-1 3 0-15,-4 0-2 16,-3 0 1-16,-3 0 0 15,-1 0 0-15,-1 0 0 16,4 0 1-16,-1 3-1 0,6 0-2 16,1-1 6-16,4 0-3 15,-1 4 1-15,0-2-1 16,-3 0-1-16,-2 2 1 16,1-1-4-16,-1 2 3 15,4-2 1-15,2 3-1 16,3-1 0-16,-1-3 0 15,3 6 0-15,-2-1-5 0,0-2 5 16,0 6-1 0,1-2 0-16,0-1 2 0,-1 3-2 15,3-1 0-15,-1 1 0 16,1-2-1 0,3 1 2-16,-2 0 0 0,2 0-4 15,2-2-2-15,1 0 6 16,0 4-5-16,0-5-2 15,1 4 3-15,10-1 4 16,5-4 2-16,4-4 3 16,9 1 3-16,4-5-1 15,4 0-1-15,1 0-3 16,-4-1 7-16,0-10-7 16,1-2 2-16,-6 0-1 15,-4 0 1-15,-5-1 1 0,-2-2 2 16,-3 2-1-16,-3-5 2 15,0 2-7-15,-5 1-1 16,-1 1 0 0,-1 3 3-16,-5 0-3 0,0 4 2 15,0-2-2-15,0 4 4 16,-8-1-3-16,-10 4-1 16,-4 0 0-16,-10 3-2 15,-5 0 2-15,2 0 1 16,0 10-1-16,6 2-3 15,3 2 1-15,6-3-2 16,4 1 4-16,7-2-7 16,6 2-7-16,2-4-2 15,1 3 0-15,0-2 1 0,0 1 2 16,3-1 13-16,9-1 0 16,12-2 3-16,3-2-3 15,8-4 9-15,0 0-2 16,-3 0-2-16,-2-10 1 15,-4-4-1-15,-6-2 5 16,-3-4 8-16,-5 2-8 16,-6 1-2-16,-5 2-3 15,-1 1 1-15,0 4-4 16,-7 1 2-16,-16 5-4 16,-11 4 0-16,-3 0 0 15,-9 7-1-15,4 9 1 16,6-1-4-16,10 1 1 15,9-3-2-15,8-4-5 16,1 1-2-16,8-3-2 0,0-2-15 16,0 0 4-16,9-5 25 15,18 0 0-15,12 0 12 16,11-5-7-16,9-9 1 16,-5-6 0-16,-7 0-2 15,-12 7-4-15,-19 2 4 16,-13 5 5-16,-3 5 23 15,0-5-21-15,-16 6-7 16,-22 0 1-16,-16 0-5 16,-8 10-2-16,2 7-1 0,8 3 3 15,13-1-5-15,8 3-4 16,7-2 0-16,9-3-7 16,10 0-8-1,5-1-23-15,2-5 17 0,22-5 11 16,17-6 19-16,16 0 8 15,10 0-5-15,2-17 3 16,-8-1-3-16,-13 0 1 16,-18 2 0-16,-15 1 4 15,-12 6 8-15,-3-3 15 16,-6 3-28-16,-19 0 5 16,-11 4-8-16,-6 2 1 15,-3 3-1-15,2 0 0 0,-3 8-3 16,5 6 0-1,5 5-6-15,8-2-2 0,10 0-3 16,9-3-11-16,9-2 3 16,0-2-13-16,13-3 0 15,23-7 35-15,14 0 1 16,10-1 11-16,4-15-10 16,-5-6 2-16,-5-2 0 15,-11-5 3-15,-10 3 6 16,-15 2 4-16,-13 1 22 15,-5 6-21-15,-19 5-4 16,-19 0 0-16,-13 10-14 16,-7 2-2-16,-2 0 1 15,7 12 1-15,11 2 0 0,10 6-5 16,12 0-15-16,10 0-3 16,9-3 0-16,1-4-18 15,14-1 11-15,25-8 30 16,5-4 13-16,11 0-3 15,-4-1-7-15,-2-14-1 16,-10 0 10-16,-11-3 2 16,-7 1 4-16,-13-3 15 15,-8 4-10-15,0 0-18 16,-23 6-1-16,-14 3 1 16,-11 7-4-16,-7 0-1 15,7 4 0-15,3 9-1 16,7 6 1-16,11 0-7 15,4-1-1-15,12 1-8 16,8-2-15-16,3-3-9 0,4-3 14 16,22-5 16-16,15-3 10 15,6-3 10-15,3-6-1 16,-3-8-7-16,-9-8 9 16,-8-3 7-16,-9-5 8 15,-6 1 6-15,-8 1-18 16,-7 3-10-16,-1 10-3 15,-27 6 16-15,-19 9-17 16,-14 0-1-16,-7 18 1 16,3 11-5-16,13 3 4 0,12 2-3 15,13-2 0 1,7-2-2-16,7 0-7 0,9-3-11 16,4-5 1-16,9-5-5 15,24-4 14-15,16-7 14 16,13-6 5-16,6 0-1 15,-4-9 0-15,-8-8-4 16,-11-5 1-16,-15 2 7 16,-11 3-3-16,-10 3 9 15,-9 2 24-15,0 2-17 16,-28 2-8-16,-11 3-11 16,-9 5-2-16,-4 0-3 15,4 5-1-15,4 9 3 0,6 3-3 16,9 2-6-1,5-1-3-15,13 2-12 0,8-5 1 16,3 2-2-16,9-3-4 16,21-8 19-16,14-6 11 15,6 0 4-15,1 0 1 16,-8-4-2-16,-7-9 4 16,-11-1 7-16,-9-2 12 15,-6 4 6-15,-10 1 0 16,0 1-19-16,-23 1-12 15,-16 9-2-15,-13 0-6 16,-4 0 3-16,2 13-4 0,8 4-2 16,11 2-7-1,10 4-1-15,10 0-3 0,8-1-14 16,7-3-11-16,7-7-8 16,21-2 23-16,9-6 17 15,8-4 14-15,4 0 4 16,1 0 0-16,-13-9-4 15,-7-6 6-15,-12 3 1 16,-6-2 3-16,-11 1 22 16,-1 2-15-16,-15 3-14 15,-23 6-2-15,-12 2-1 16,-2 0-1-16,3 0-1 16,11 8 2-16,10 3-4 15,10 1 1-15,9 1-13 16,9-1-26-16,0-2 2 15,9 1-2-15,17-8 40 16,7 1 2-16,3-4 2 0,-1 0 15 16,1 0 4-16,-6-7 9 15,-9-4 4-15,-3 1-6 16,-11 3 10-16,-5-1 12 16,-2 5-23-16,0 0-21 15,-13 3-6-15,-13 0-15 16,-9 0-32-16,-2 9 6 15,3 5 7-15,10 1-23 0,9-1 24 16,8-1 1 0,7-3-3-16,0-3 2 0,17-4 6 15,13-3 27-15,9 0 16 16,3 0 1-16,1-3-2 16,-9-8 1-16,-8 1 5 15,-10-2 20-15,-7 1 14 16,-6 2-4-16,-3 1-16 15,0 2-8-15,-7 4-13 16,-11 0-14-16,-5 2-6 16,-2 0-7-16,-3 0-4 15,-1 12 11-15,8 0-8 16,5 2-4-16,10-1-4 16,6-4-10-16,5 1-6 15,21-9 38-15,15-1 10 16,8 0 5-16,-2-7 3 0,-3-9-3 15,-13-1 10-15,-9-4 14 16,-11 0-3-16,-11-3-9 16,0 3-21-16,-28 0-6 15,-24 7-33-15,-26 11-69 16,-26 3-121-16</inkml:trace>
  <inkml:trace contextRef="#ctx0" brushRef="#br0" timeOffset="9284.1089">4787 8593 688 0,'0'0'40'16,"0"0"26"-16,0 0 3 0,0 0-13 16,0 0-13-1,0 0-14-15,0 0-9 16,-15-18-10-16,18 17-5 15,15-3-4-15,12-2 0 16,10-1 1-16,17 0 4 0,22 0-2 16,25-3 0-16,20 0-1 15,20 1-2-15,9-1-1 16,4 6 2-16,-1 1 0 16,-10 3 0-16,-13 0-2 15,-6 0 1-15,-15-7 3 16,-17 4-4-16,-20-3 1 15,-29 2-1-15,-18-3 1 16,-14 4 3-16,-7-3 1 16,-7 3 11-16,0 3 18 0,0-1-14 15,0 1-15 1,0 0-5-16,3 0-17 0,-3 0-32 16,6 4-81-16,16 13-97 15,20-8 17-15</inkml:trace>
  <inkml:trace contextRef="#ctx0" brushRef="#br0" timeOffset="9963.5212">10100 8603 332 0,'0'0'32'16,"0"0"17"-16,0 0 18 15,0 0-22-15,0 0 19 16,0 0-19-16,-70-22 0 15,62 17 6-15,-1 5-7 16,5 0-15-16,-2 0 0 16,3 0-11-16,0 0 0 15,0 0-1-15,3 0-4 16,0 0-6-16,0 0 4 16,33 0-2-16,37 0 1 15,51 0 43-15,58-6-26 16,48-3-18-16,29 1 1 15,11 2 0-15,-4-1 1 0,-7 3-3 16,-13-1-7 0,-21-2 1-16,-32-1 2 0,-46-4-4 15,-43-2 5-15,-43 2 1 16,-25 2 7-16,-23-1 8 16,-10-1 18-16,0 3-39 15,0-2-5-15,-14 6-5 16,4 2-12-16,-3 3-10 15,1 0-26-15,1 7-70 0,-2 8-69 16,1-1-96 0</inkml:trace>
  <inkml:trace contextRef="#ctx0" brushRef="#br0" timeOffset="14247.0867">8413 10928 141 0,'-8'0'33'0,"2"0"15"15,3 0 24-15,2-3-3 16,-5 0-15-16,0 0-15 16,-1 2 4-16,-2-3 6 15,1 1-1-15,-1 1-16 16,2-2-3-16,1 1-1 0,2 3-2 16,2-1-9-16,2 1-5 15,0-2 8-15,0 0-10 16,0-1 0-16,0 3-6 15,0-2 1-15,0 2 8 16,0 0-2-16,22 0-4 16,20 0 0-16,21 0 16 15,17 2-5-15,16 1 0 16,20-1-8-16,19 1 1 16,21-3 2-16,27 3-3 0,25 1-5 15,5 1-1-15,-1 6-2 16,-14 2 2-1,-26-4 1-15,-2-1-4 16,-9-5-1-16,-9 0 2 16,-7 0-2-16,-22-3 0 0,-24 0 0 15,-23 0 2-15,-28 0 0 16,-21 0-1-16,-14 0 1 16,-10 0 10-16,-3 0 17 15,0 0-2-15,0 0-9 16,0 0-10-16,0 0-8 0,0 0-2 15,0 0-10 1,0 0-28-16,0 4-38 0,-3 9 38 16,-3 4-19-16,-5 3-60 15,-2 2-53-15,-6-5-60 16</inkml:trace>
  <inkml:trace contextRef="#ctx0" brushRef="#br0" timeOffset="15210.882">2312 11930 448 0,'0'0'50'16,"0"0"11"-16,0 0 8 15,0 0 5-15,0 0 0 16,0 0-32-16,-19 0-22 15,19 0-15-15,0 0-5 16,0 0 0-16,0 3-8 0,3 0-1 16,21 8 9-16,10-3 10 15,22-1-1-15,25 0 2 16,33-1 1-16,41-6-3 16,46 0 9-16,27 0 1 15,5 0-8-15,-5 0-6 16,-7 0 1-16,3 1-4 15,13 4-1-15,-3 0 0 16,-13 0 0-16,-20 0 5 16,-25-5-5-16,-10 0 0 15,-17 0-1-15,-26 0 0 16,-23-7-1-16,-30 2-1 16,-29 2 2-16,-21 1 0 0,-16-1 2 15,-4 3 3 1,0 0 2-16,0 0-7 0,3 0-24 15,3 0-74-15,10 0-159 16,10 8 141-16,17-3-320 16</inkml:trace>
  <inkml:trace contextRef="#ctx0" brushRef="#br0" timeOffset="15699.162">7060 11972 465 0,'0'0'19'16,"0"0"-9"-16,0 0 52 15,0 0 10-15,0 0-2 16,0 0-35-16,-188-46-12 15,179 45-1-15,5-2-8 16,4 0-4-16,0 3-7 16,0 0 4-16,0-1 2 15,0-1 0-15,0 2 2 16,4-3-9-16,22 3-1 0,22 0 25 16,37-4 2-1,38 4-2-15,34 0-16 0,28 0-3 16,25 0 15-16,21 9-16 15,12-5-3-15,-5 4-2 16,-17-5 2-16,-23 0-3 16,-30-3 3-16,-21 0-2 15,-21 0 0-15,-31 0 1 16,-27-6-1-16,-29 1 0 16,-20-1 6-16,-13 3 1 15,-6 0 5-15,0-1-10 16,0 4-3-16,0 0-12 0,-21 0-60 15,-33 13-144 1,-26-2 20-16</inkml:trace>
  <inkml:trace contextRef="#ctx0" brushRef="#br0" timeOffset="25585.7658">18804 11368 173 0,'-1'0'175'16,"0"0"-123"-16,1 0 16 16,0 0-21-16,0 0-29 15,0 0-14-15,0 0 1 16,0 0 0-16,0 0-5 16,0 0 1-16,0 0-1 15,0 0 0-15,0 0 1 0,0 0-1 16,0 0 2-16,0 0 3 15,0 0 11-15,0 0-5 16,0 0-6-16,0 0-1 16,0 0-1-16,0 0 0 15,0 0 2-15,0 0 7 16,0 0 4-16,-3 0 3 16,3 0 0-16,0 0 3 15,0 0-7-15,-3 0-3 16,3 0-4-16,-6 0 10 15,1 0 0-15,2 0-5 16,-3 0-1-16,2 0 4 0,-2 0-2 16,-4 0-1-16,0 0-5 15,0 0-2-15,-3 0-4 16,1 0 2-16,-3 0-3 16,1 0 1-16,1 0 1 15,3 0 2-15,-1 0 10 16,3 0-10-16,-2-4 4 15,3-5 21-15,1 1-20 16,-6-1-3-16,3-1 2 16,1 0 3-16,-3-1-8 15,5-4 2-15,-5 2-5 16,0-1 4-16,3-2 3 16,-1 2-7-16,0-2-1 0,-2-1 2 15,1 0-1-15,1 4 1 16,-2-6 0-16,6 2-2 15,-3 0 1 1,0-2 2-16,5-1 1 0,-3 0 2 16,4-3-5-1,0 1 0-15,-1-4 0 16,2-5 3-16,-1 1-4 0,2 1 0 16,0-5 2-16,0 5-1 15,0-4-1-15,0-3 0 16,9 1 1-16,6-3-1 15,0 1 0-15,1 1 0 16,-1 2 0-16,0 2 1 16,-1-1-1-16,0 0 0 0,2-3 0 15,0-3 0-15,2-1 0 16,0-1-1-16,2 5 1 16,0 4-1-16,2 2 1 15,1 2-5-15,-5 3 5 16,2 2 2-16,1-1-2 15,-1-2 0-15,1 3 0 16,1-3 0-16,-1-1-2 16,2 3 1-16,2-4 1 15,3 3 0-15,0 0 0 16,4-1-3-16,-1-1 2 16,-1 1 0-16,0 2 0 15,-1-1 0-15,-2 4 1 0,0-1 0 16,0 2 0-1,-1-2-1-15,0 0 1 0,6-4 2 16,1 2-2-16,-3 2 0 16,1-1-1-16,-1 3 1 15,-2 0 0-15,2-4-3 16,2 5 3-16,-3-1 3 16,-1 0-3-16,0 4 0 15,-2-1 1-15,0 0-1 16,1 0 0-16,-1 5 0 15,-7-2-2-15,3 1 4 16,2 1-2-16,2-1 0 16,-2-1-4-16,2-3 4 15,3 1 0-15,-5-1 4 16,-1 7-4-16,0-6-2 16,-2 2-3-16,3-2 5 0,-1 2 0 15,-3-1 1-15,1 1-1 16,-3-2 1-16,1-1-1 15,3 1 0-15,-1-1 1 16,0 5 1-16,2 0 0 16,-3 0-4-16,1 2 2 15,-2-3-2-15,1 3 4 16,-5 0-4-16,3-1 2 16,-3 2 0-16,4-3-3 0,-1 0 3 15,0 3 0 1,0-4-2-16,-1 4 0 0,0-2 2 15,-2 2-2 1,2-2 1-16,-5 5-1 16,0-4-4-16,-2 4 6 15,3-4-3-15,-1 0 3 0,2 0 0 16,4 1 0-16,-1-2 0 16,-2 3-4-16,-1-1 2 15,-4 3 2-15,-4-1 0 16,0 2 2-16,-1-3 2 15,3 1-3-15,0-3-1 16,1 0 2-16,3 4-4 16,-5-4 2-16,-2 3 0 0,-1 4 0 15,-2-4 2-15,-2 5-1 16,0-3 2-16,0 5-2 16,0-2-1-16,1 1 1 15,-1-3 2-15,2 1-2 16,-2 1 0-16,0 2-2 15,0 0-1-15,0 0-34 16,6 0-90-16,-3-7-169 16</inkml:trace>
  <inkml:trace contextRef="#ctx0" brushRef="#br0" timeOffset="26660.2874">20390 8758 381 0,'0'0'29'0,"0"0"23"16,0 0 46-16,0 0-22 16,0 0-26-16,0 0-12 15,-12 10 5-15,12-10 2 0,0 0-7 16,0 0-9 0,0 0-6-16,0 0-5 0,0 0 0 15,0 0-5-15,0 0-1 16,0 0-5-16,0 0-7 15,0 0-1-15,0 0 1 16,0 0 0-16,0 0 0 16,9 0 1-16,12 0 6 15,11 0 5-15,8-3-11 16,9-4 4-16,-3-2-5 16,3-1 2-16,-7 0 3 15,-2 3-3-15,-11 0-1 16,-13 2 1-16,-8 2 3 0,-7-2 2 15,-1 4 3 1,0-1-1-16,0 1 3 0,0-1-2 16,0 1-9-16,0 1-1 15,0 0 0-15,0 0 0 16,0 0 0-16,0 0 5 16,0 0-5-16,0 0 0 15,0 0 1-15,0 0 1 16,0 0 0-16,0 0-1 15,0 0-1-15,0 0 2 16,0 0-3-16,0 0 2 16,0 0-1-16,0 0 4 0,0 0-4 15,0 0 1-15,0 0-2 16,0 0 2-16,0 0-1 16,0 0 2-16,0 0-2 15,0 0 0-15,0 0-2 16,0 0 2-16,0 0 3 15,0 0-3-15,0 0 0 16,0 0 1-16,0-2-3 16,0 2 2-16,0 0 0 15,0 0 4-15,0 0-4 16,0 0 0-16,0 0 2 16,0 0-2-16,0 0-1 15,0 0-2-15,0 0 2 16,0 0-2-16,0 0-1 15,0 0-6-15,0 0 2 0,0 0-4 16,0 0 5-16,-1 0-1 16,-7 6 7-16,-2 10 1 15,-4 4 4-15,-1 3-4 16,-1 6 0-16,-2 2 0 16,0-2 1-16,2 1 1 15,-2-4-1-15,2 1-1 16,4-7 0-16,1-1 1 15,4-5-1-15,4-2-1 16,0-4-2-16,3-4-1 16,0-3 2-16,0-1-3 15,0 0 5-15,0 0 3 16,0 0 0-16,0 0 7 0,0 0-10 16,0 0-23-16,0 0-113 15,0 0-240-15</inkml:trace>
  <inkml:trace contextRef="#ctx0" brushRef="#br0" timeOffset="28462.6846">18723 11232 154 0,'0'0'129'0,"0"0"-100"16,0 0 31-16,0 0 10 15,0 0-26-15,0 0-35 16,0-6-4-16,0 2 1 0,0 4 20 16,0 0 22-1,0 0 7-15,0 0-11 16,0 0-21-16,0 0-15 0,0 0-8 15,0 0-1-15,0 0-2 16,0 0-2-16,0 0 0 16,0 0 2-16,0 0 1 15,0 0 0-15,3 0 2 16,0 7 3-16,4-1 5 16,2 5 0-16,-1-2-5 15,5 1 3-15,-3 2 0 16,-1 0-3-16,5-3 0 15,-4 4-1-15,1-3 0 16,-1-1-2-16,-3-1 1 16,0-2 2-16,-3 1-2 0,-1-3-1 15,0-1 1 1,1 0-1-16,-1 0 2 16,-1 1-2-16,-1-1 0 0,1-3 2 15,-1 0-2-15,2 2 2 16,-1-2 1-16,0 0 1 15,0 0 0-15,0 0 2 16,-1 0 2-16,1 0-1 16,-2 0-4-16,0 0 6 15,0 0 5-15,0 0 3 16,0 0 1-16,0 0 0 16,0 0-2-16,0 0-1 15,0 0-5-15,-2 0-4 16,-8 2-4-16,-5 3-2 0,-8 3-5 15,-4 4 4-15,-4 5 1 16,-5 2 0-16,-4 8-1 16,-4-4 1-1,-6 5 0-15,-6-2 0 0,-7-1 0 16,8-1 1-16,6-7-1 16,14-5 0-16,17-5 1 15,11-4-1-15,5-3 0 16,2 0 1-16,0 0-4 15,0 0 1-15,0 0-12 16,6 0-23-16,4 0-25 16,-10 0-161-16</inkml:trace>
  <inkml:trace contextRef="#ctx0" brushRef="#br0" timeOffset="30961.0152">22254 11354 45 0,'0'0'118'0,"0"0"-96"16,0 0-4-16,0 0-3 15,0 0-11-15,0 0-2 16,0 0 2-16,0 0 0 16,0 0 2-16,0 0 16 15,0 0 12-15,0 0-11 16,0 0-4-16,0 0 3 15,0 0 1-15,0 0-2 16,0 0 4-16,0 0-2 16,0 0-5-16,0 0 3 15,0 0 8-15,0 0-7 16,0 0-7-16,0 0 8 16,0 0-2-16,0 0-1 15,0 0 5-15,0 0 1 0,0 0-3 16,0 0 0-16,0 0 10 15,0 0-6-15,5 0-4 16,9 0-12-16,6 0 12 16,7 0-5-16,5 0 2 15,-3 0-5-15,0-3-8 16,-8 3 2-16,0-4-3 16,-5 1 1-16,0 3 0 15,1-6 3-15,-1-2 5 16,2 3 1-16,0-2-7 15,3-4-1-15,1 1-4 0,3-2 0 16,2 2-1 0,1-3-2-16,4 0-1 0,-2 3 1 15,-3-3 1-15,0 2 0 16,-5-4-2-16,3 0 3 16,-1-5 0-16,-1 1 0 15,-1-8-1-15,0 1-1 16,1 3-1-16,-4-4 5 15,-1-1-4-15,-1-1 2 16,-4 1-1 0,2-2 4-16,0-1-5 0,-2-1 3 15,3-1-2-15,-2-3-1 16,-1 0-1-16,-2 0 2 16,-2-1-2-16,-2-2 0 15,-1 0 1-15,-4-5 2 16,-2 1-3-16,0-6 0 0,0 1 0 15,0-3 1-15,0-4 1 16,0-3-2-16,-6 2 1 16,-3 3-1-16,1 4 1 15,-1 2 0-15,-2 0-1 16,-2 2 2-16,-2-2 0 16,1 2 0-16,-4 1 0 15,3 2-1-15,-1 2-1 16,-1 3 0-16,1-2 4 15,-1 6-4-15,-2 0 0 16,0 2 0-16,-1 2-1 0,2-1 2 16,0 0-1-1,-1 1 0-15,0-1 0 16,-1 2 0-16,-2 0-1 16,-4-2 1-16,0 4-1 0,-1-4 1 15,1-1-2-15,1 0 2 16,0-2 0-16,1 2-1 15,-2 0 2-15,5 1-2 16,-1 2 1-16,-2 2-1 16,1 3 1-16,-4 1 0 15,-2 1-3-15,-2 4-2 16,-3 0 2-16,-1-2 0 16,-1 2 0-16,-1-3 1 0,3 1 2 15,1 2 0-15,3-2 0 16,0 4 0-16,2 0 0 15,1 1 0-15,-3 1 0 16,3 0 2-16,1 1-2 16,-2 1 0-16,2-1 0 15,-1 2 1-15,-4 1-1 16,0 0-1-16,1 1-2 16,0 0 3-16,2 2 0 15,0-1-2-15,2 1 2 16,-4-1 0-16,-5 0 0 15,6 1-1-15,-5-1 0 16,5 3 1-16,4-5 0 16,-1 1 0-16,3 3 0 0,-1-2-1 15,6 3 1 1,-5-3 0-16,-2 1-1 0,-3-1 0 16,-2 2 1-16,0-2-1 15,-1 4 0-15,-1-1-2 16,3 0 3-16,-1 1 0 15,0 0-1-15,-1 0-1 16,1 3 2-16,2 0-1 16,5 0 1-16,5 0 1 15,2-2-1-15,6 2 0 16,2 0 0-16,-1 0-2 16,0 0 1-16,1 0-3 15,1 0 1-15,1 0 0 16,6 0-2-16,0 0 1 0,0 0 0 15,0 0-28 1,0 0-68-16,0 0-133 0,0 0-55 16</inkml:trace>
  <inkml:trace contextRef="#ctx0" brushRef="#br0" timeOffset="31757.1411">21140 8451 233 0,'0'0'29'16,"0"0"41"-16,0 0-18 15,0 0-7-15,0 0-16 16,0 0 7-16,0-4 17 15,0 4-1-15,0 0-18 16,0 0-19-16,0 0-15 16,-7 0-7-16,-6 1 3 15,-4 8 4 1,-1-1 3-16,2-3-1 0,-2 3 0 16,-1 1 6-16,-1 1 9 15,-1-4-5-15,2-2-8 16,4 3 3-16,-1-4 5 15,2 0 2-15,1 3-1 16,4-4-6-16,0 3-6 16,1-1 0-16,1-1 3 0,0 4-4 15,-1-3 2-15,3 1 3 16,1-4-3-16,0 3-1 16,2-4 0-16,2 1 3 15,0-1-2-15,0 0 2 16,0 0 16-16,0 0 5 15,0 0-8-15,0 0-6 16,0 0 5-16,0 0 3 16,0 0 0-16,0 0-9 15,0 0 0-15,0 0-10 16,0 0 0-16,6 5-5 16,4 3 5-16,7 3 0 15,7 6 5-15,3 6-2 0,3 2 6 16,-3 0-8-16,2 4 4 15,1 1-4-15,-2-7 0 16,1 4 1-16,-1-5 2 16,-4-4 3-16,-3-5 0 15,-6-4-7-15,-6 1-11 16,-6-1-82-16,-3-8-179 16</inkml:trace>
  <inkml:trace contextRef="#ctx0" brushRef="#br0" timeOffset="32775.3243">22284 11163 349 0,'0'0'54'0,"0"0"51"16,0 0-33-16,0 0-6 0,0 0-2 15,0 0-3-15,9-10-8 16,-9 10-16-16,0 0-20 16,0 0-13-16,0 0-4 15,0 0-1-15,0 0-4 16,0 0-7-16,0 10 3 16,-3 3 9-16,-4 4 0 15,-3-1 1-15,-1 1-1 16,-1 0 0-16,-1 2 2 15,-1-2-1-15,-4 2 4 16,0 1-2-16,5-1-2 16,1-2-1-16,0-3 3 15,3-2-3-15,5-2-1 0,-1-3 1 16,1-1 4 0,4-4-4-16,0-2-4 0,0 0 3 15,0 0-1-15,0 0-7 16,6 0 9-16,19 0 0 15,23 0 27-15,18 0-3 16,11 0-13-16,8 0-7 16,-3 0-2-16,-6 0-1 15,-6 0 2-15,-11 0-3 16,-12 0-1-16,-13 0-21 0,-18 0-35 16,-16 0-124-1,-10 0-312-15</inkml:trace>
  <inkml:trace contextRef="#ctx0" brushRef="#br0" timeOffset="34682.6825">17471 12954 323 0,'0'0'36'15,"0"0"-25"-15,0 0-3 16,0 0-8-16,0 0 0 15,0 0 23-15,16 2 19 16,-11-2 13-16,-2 0 7 16,-3 0-16-16,0 0 0 15,0 0-4-15,0 0 1 16,0 0 4-16,0 0-16 16,0 0 0-16,0 0 0 15,0 0-1-15,0 0-16 16,0 0 1-16,0 0 2 15,-6 0-4-15,-9 3-5 16,-1 1-3-16,-8-4 0 16,-3 0-1-16,-3 0 5 0,0 0-5 15,1 0-2 1,-3-9 8-16,4-6 4 0,3-4 4 16,1-4-3-16,3-3-7 15,-2-8 1-15,5-4 0 16,3-3 1-16,0-8-4 15,4-4 2-15,-1-3-4 16,-5-1-2-16,2 3-1 16,-2 3 0-16,-2 1 0 15,2-2 0-15,-3-5-1 16,2 1 0-16,-2-4 0 16,-3-2 1-16,3-4-1 15,-3-5 1-15,4-4 1 16,-4 0-1-16,6-4-1 0,5-5 1 15,2-7-1-15,7 2 1 16,3-4-1-16,0 4 0 16,13 6 0-16,7-1 0 15,6-1-1-15,2 5 1 16,3-2-2-16,4 0 2 16,-3-1 2-16,4 4-2 15,0-1-5-15,3 5 5 16,-4-1 0-16,4 4 0 15,2 2-2-15,5 7 0 0,1 0-1 16,1 0 2 0,4 0-1-16,4-2-1 0,0-1-2 15,5 4 5 1,-2 4-5-16,-1 2 5 16,-4 3-6-16,-4 0 4 0,-3 4 0 15,3 3 2-15,4-4 0 16,4 1-2-16,5-1 1 15,2-6-2-15,0 4 2 16,0 2 0-16,-2 10-1 16,-2 3-2-16,-4 5 4 15,-5 8 1-15,-9-2 1 16,-3 5-2-16,-1-4 0 0,2 3 0 16,5-6 0-1,5 2 0-15,1-1-9 0,1 4 8 16,-2 5-8-16,-3 2 8 15,-4 1 1-15,-6 3-3 16,-2 0 3 0,-5-1 0-16,0 0 0 0,4 0-1 15,9-3 0-15,7 0 0 16,10-1-3-16,8 0 4 16,-5 3-2-16,-4 2-1 15,-5 2 0-15,-15 6 2 16,-3-2 0-16,-1 2 0 15,-4-2-3-15,3 2 3 16,5 2 1-16,5-5 0 16,4 4 0-16,-4-1 0 0,0 1 0 15,-12-1-1-15,-3 1 1 16,-5-1 1-16,-7 1-1 16,-1-2 0-16,-4 3 0 15,2-4 0-15,-6 5 0 16,-2-2 1-16,2 2-1 15,-3 0 0-15,0 1 0 16,2-3-2-16,-1 3 1 16,0 0-1-16,2 0 1 15,0 0 0-15,1-2 1 16,-3 2 3-16,-6 0-3 16,-1 0 0-16,0 0 0 15,0 0-7-15,0 0-45 16,0 0-76-16,-4 0-128 15,-10-8-92-15</inkml:trace>
  <inkml:trace contextRef="#ctx0" brushRef="#br0" timeOffset="35229.0255">20065 8448 466 0,'0'0'5'15,"0"0"37"-15,0 0 5 16,0 0 23-16,0 0-4 16,0 0-34-16,-26-18-26 0,26 18-6 15,0 0-2 1,0 0-8-16,0 0-3 0,0 0 4 15,0 1 1-15,0 4 4 16,0 0 4-16,0 5 4 16,0 0-2-16,4-1 4 15,8 4 8-15,5-1 6 16,6-3 5-16,5 1-4 0,4-4-2 16,-2 2-8-1,-4-2-8-15,-5 0 0 0,-3-1 0 16,-6 1-3-16,-5-1 0 15,0-1-3-15,-6 0 3 16,2-1 0-16,0 1-4 16,-2-1 4-16,1-1 0 15,-1 1 0-15,-1 2-1 16,0 0 0-16,0 2 1 16,0 0 0-16,0 3 1 15,-3 3 6-15,-15 4 1 16,-7 3 4-16,-8 5 1 15,-1-1-2-15,-3 5-6 16,2 7-5-16,7 2-9 16,3 4-65-16,4-5-129 0,10-1-191 15</inkml:trace>
  <inkml:trace contextRef="#ctx0" brushRef="#br0" timeOffset="36892.5114">17396 12777 313 0,'0'0'52'15,"0"0"7"-15,0 0 14 16,0 0-31-16,0 0-8 16,0 0-8-16,0 0-13 15,-38-15-8-15,38 15 0 16,0 0-4-16,0 0 2 15,0 0-1-15,0 0 8 16,0 0 4-16,0 0 3 16,0 0-7-16,0 0 9 15,0 0 4-15,0 0-6 16,0 0-1-16,0 0-11 16,0 3 4-16,3 7 7 0,9 5 4 15,-3-1-4-15,1 0 0 16,2 2-7-16,-1-3-6 15,-4 4 0-15,3-3-1 16,-1 1-2-16,-2 0 5 16,3-3-3-16,-1-2-1 15,-5-3 2-15,2 0-2 16,-1 2 2-16,0-6-2 16,-3 0 0-16,-2 1-1 15,0-4 4-15,0 1-4 16,0-1 0-16,0 2 2 15,0-2 0-15,0 0 1 16,0 0 3-16,0 0-3 0,0 0-2 16,0 3-2-16,0 1 1 15,-2 6-4-15,-14 10 4 16,-8 0 2-16,-1 5-1 16,-1-1-1-16,0 2 1 15,-9-3 0-15,-9 4 1 16,-10-1-2-16,-2-2 2 15,-2-4 2-15,8-8-2 16,12 1 4-16,9-5 7 16,9-5-9-16,10-3-2 15,5 3-1-15,3-3-1 16,2 0-3-16,0 0-39 16,0 0-83-16,0 0-196 0</inkml:trace>
  <inkml:trace contextRef="#ctx0" brushRef="#br0" timeOffset="43172.4001">23394 12378 117 0,'7'-3'6'0,"1"0"9"0,-5 3 17 16,-3 0 35-16,0 0 8 16,0 0-17-16,0 0-2 15,0 0 10-15,0 0-11 16,0 0-15-16,0 0-6 15,0 0-6-15,0 0-3 16,0 0-11-16,0 0-2 16,0 0 2-16,0 0-8 15,0 0 4-15,0 0-6 16,0 0-4-16,0 0 9 16,6 0-4-16,6 0 16 15,9-1 21-15,12-4 14 16,5 0-25-16,12-5-10 15,-1 5-9-15,-4-2-2 0,-3 0-1 16,-7 1-7-16,-4 2 6 16,-1-2-5-16,-1-5 1 15,0 5 1-15,1-4 4 16,0-3-1-16,-1 2-1 16,-2-7 6-16,-1 1 1 15,1-3-4-15,-4 0-5 16,2 1 1-16,-4-1 0 15,0 3-1-15,-1-3 1 16,2 0-3-16,-2 1-2 16,1-1 0-16,-1-1 2 0,4-2-1 15,-1 1-2 1,1-3 0-16,0 3-1 16,-1-4 1-16,-3-1 0 15,1 1 5-15,0-1-3 0,0-2-1 16,-2-1 2-16,1 0-3 15,-2 1 1-15,-1 1-1 16,0-1 2-16,2-3 2 16,-2 1-2-16,1-5-2 15,-3 0 2-15,1 0-1 16,-1 0 7-16,3-5-8 16,-1-1 1-16,2-2 6 15,-2 4-6-15,0 2-1 0,-1 4 3 16,-1-1-2-16,2 1-1 15,-2 0 1-15,1 5-2 16,-2 0 1-16,0 2 0 16,0-3 2-16,2-3-2 15,-2 4 2-15,2-1-3 16,-6 0 1-16,4 1 0 16,-2-1-1-16,-3 0 1 15,1 0 0-15,-4 1 0 16,-1 0-1-16,-1-5 0 15,1 1 2-15,-2 1 0 16,-2-5 0-16,1 4-1 16,-2 2 0-16,0 2 0 15,0 2 1-15,0-2-1 0,0-4 0 16,0-4 0 0,0 1 1-16,0-6 0 0,0 1 0 15,0-1-2-15,0 3 1 16,0 2-1-16,-6 0-2 15,-3 4 3-15,-1-3-3 16,-4-3 3-16,-1 2-1 16,0 1 1-16,-2-1 2 15,1 1 0-15,2 3-1 16,1-3 0-16,0 5 0 16,0-2-1-16,2 2 1 15,-1-2 0-15,0-1-1 16,3 1 0-16,-2 0 1 15,0 1-1-15,-3 2 0 0,-1-4-1 16,-3 4 1-16,-1 1-1 16,0 2 0-16,-1 4-1 15,4 3 1-15,1 1 1 16,2 2 2-16,4 1-2 16,-2-2 4-16,-1-1-4 15,2 0 0-15,-1 2 2 16,1-3-1-16,-1 3-1 15,0-3-4-15,-1 1 4 16,-2 2-1-16,-2-2 0 16,1 2 1-16,0 0 1 15,0 2-1-15,-1 0-3 16,-3-1 3-16,0-1-1 16,0 2 1-16,1-2-3 15,-3 0 2-15,2 0 0 0,1-2-2 16,-1 2 0-16,-2 3-1 15,0-3 1-15,-2 2-6 16,1-2 8-16,-3 0-2 16,0-2 0-16,-3 2-2 15,-4 0 0-15,2 0 2 16,-1 0 0-16,1-2 2 16,0 4-3-16,0-1 3 15,0-1-1-15,5 4 1 16,-4-1-1-16,2 0-1 0,1-1 2 15,-3-1-2-15,0 1 2 16,-4-4 1-16,-2-1-1 16,-3 1 0-16,-1 2 1 15,-1-3-3-15,-4 4 2 16,0 1 0-16,-3 0-1 16,-3 1 0-16,-4-2-1 15,-1 6 1-15,1-3 2 16,-1 3-3-16,6 3 2 15,1-3 0-15,0 3 1 16,1-1-3-16,2-1 1 16,-1 3 2-16,-3-3-1 15,1 2 1-15,0 3-2 0,0-1-2 16,2 2 2-16,3 3-2 16,2-4 2-16,-2 3 1 15,1-1 0-15,-1 1 1 16,-5 1 0-16,-1 0-1 15,0-3 0-15,-3 3 0 16,1 0 1-16,5 0 0 16,-2 0 0-16,2 0 0 15,0 0-4-15,0 0 4 16,1 4-2-16,3 0-1 16,1-1 1-16,1 0-4 15,0 2 4-15,-1-4 2 16,1 5-1-16,3-2-1 15,4 0 3-15,2 1-2 0,1-1 1 16,3 0-1-16,2-1-1 16,1 1 0-16,1-1 2 15,0 0-2-15,-7 2 1 16,-3-1 1-16,0 3 0 16,-7 3 0-16,1-1-1 15,-1-1 2-15,2-2-2 16,6 0 2-16,6-2-1 15,9 0 0-15,6-2 1 16,2-1 0-16,2-1 0 16,-5 0-1-16,-10 0 0 15,-8 0 2-15,-5 0-4 16,1 0 4-16,6 0-1 16,4 0-1-16,6 0-3 15,3 3-22-15,1 4-125 0,6 3-67 16,8-7-117-16</inkml:trace>
  <inkml:trace contextRef="#ctx0" brushRef="#br0" timeOffset="43858.2308">21145 8216 424 0,'0'0'8'0,"0"0"5"15,0 0 0-15,0 0 67 0,0 0-59 16,0 0-21-16,0 0-5 16,0-6-14-16,-3 6 1 15,-2 0 12-15,-1 6 6 16,-5 4 2-16,-4-3 11 15,-5 3 7-15,-3 1 1 16,-3 1 4-16,-1 1-8 16,0-2-10-16,-1 0-3 15,1 1 3-15,2 0-6 16,1-2 5-16,3 0-4 16,0 0 14-16,5-4-6 15,7 2-7-15,4-5-1 16,4-3-2-16,1 0-4 15,0 0 4-15,0 0 2 0,0 0 7 16,0 0-4-16,0 0 0 16,0 0 0-16,0 0-3 15,0 0-1-15,0 0-1 16,0 0 0-16,0 0-7 16,10 4 7-16,17 2 15 15,12 4 15-15,10 0-4 16,8 5-13-16,2-1-6 15,4 3-5-15,0-1 2 16,-4-2-2-16,-7 2-2 16,-8 1-10-16,-10 0-98 0,-13-8-108 15</inkml:trace>
  <inkml:trace contextRef="#ctx0" brushRef="#br0" timeOffset="45075.6113">23335 12213 29 0,'0'-7'315'16,"0"2"-287"-16,1-3 28 0,9 4-31 15,-1-1-6-15,1 1 9 16,-4 3-8-16,-6-2-2 16,3 3 40-16,-3 0-18 15,0 0-14-15,0 0-7 16,0 0-6-16,0 0-13 15,0 0 2-15,0 0 1 16,0 0-1-16,0 0-1 16,0 0 4-16,0 0-1 0,0 11-1 15,-6 3 5-15,-4 3 4 16,1-2-7-16,1 2 1 16,3-5 2-16,0 5-6 15,4-3-2-15,0-2 2 16,-1 2-2-16,2-1 2 15,-1 1 0-15,1-2-2 16,0 2 1-16,0-1-1 16,7 4 3-16,20-5 10 15,16-1 16-15,19-5 44 16,10 1-35-16,3-7-27 16,-5 0-5-16,-9 0-1 15,-8 3-4-15,-7-3-1 0,-6 3-21 16,-9 4-30-1,-11 2-36-15,-20 1-117 0,-9-3-330 16</inkml:trace>
  <inkml:trace contextRef="#ctx0" brushRef="#br0" timeOffset="47626.6737">20000 14688 245 0,'0'0'16'0,"0"0"21"15,0 0-1-15,0 0 19 16,0 0-18-16,0 0-10 16,35-26-13-16,-27 21 12 15,-2 2 1-15,0-1-2 16,-3 4-3-16,1-3 6 15,-4 3 17-15,0 0-18 0,0 0-5 16,0 0-7-16,0 0-2 16,0 0-12-16,0 0 6 15,0 0-2-15,0 0 2 16,0 0 2-16,0 0-6 16,0 0 0-16,-9 0-3 15,-10 7 3-15,-8 3-1 16,-7 2 0-16,-2 5-1 15,-6-2 0-15,-1 0 0 16,-4 2 1-16,1-3 2 16,3-2-2-16,3-1 5 15,-3-1 1-15,4-2 3 0,0-1-4 16,-4 3 0 0,-2 4-5-16,-4-1-1 0,-6 0 3 15,-8-2-3-15,-4-5 1 16,-4-6 2-16,0 0 0 15,-1-3 0-15,1-11-2 16,-4-5-1-16,5 1-1 16,4 0 2-16,1 1 0 15,-2 3 18-15,-2-2-16 16,0 3 0-16,1 2-2 16,3-2-1-16,2 1 0 15,10 2 0-15,3-2 1 16,6 0 0-16,4 2-2 15,4-2 4-15,4-1-3 16,2-1 4-16,-2 0-3 0,3-3-1 16,-6-2 0-16,1-1 0 15,-5-3 3-15,0-2-3 16,-2-3 5-16,-8 2 0 16,-2 0-3-16,1-1 4 15,0 0 4-15,2 1-1 16,-1 2-7-16,1-2 4 15,0 1 2-15,-1-2 0 16,4-6-5-16,1-1 4 16,3-3-3-16,2 1-1 0,3-3 1 15,1-1-1 1,2 1 0-16,2-3-2 0,0 1 14 16,-3-2 5-1,3 1-14-15,-1-1-2 16,-5 0-4-16,2 1-1 15,-4-2 2-15,7-3-2 0,-3-2 0 16,7-6 2-16,0-1 1 16,4-5-2-16,6 3 2 15,-2-2 6-15,8-6 4 16,1 3-9-16,-2-4 0 16,0 1 0-16,-3-4-3 15,-4-2-1-15,2-3 1 0,-2-7 0 16,3-2 0-1,-2 1 0-15,-1-2-1 0,1 5-1 16,0-2-1-16,-7-1 1 16,6-1 1-16,0 0 1 15,5-5 0-15,5 3-1 16,3 1 1-16,1 2-1 16,4 4 0-1,2 2 0-15,0 2 1 0,0 6-1 16,12 2 0-16,0 6-1 15,1 0 1-15,-1-3-2 16,6-4 2-16,-2 7 0 16,3 0-1-16,4 1 1 15,-2 0-3-15,1-5 3 0,0-5 0 16,1 1-3-16,-4-4-1 16,4 1 3-16,0-1 0 15,6 1 0-15,4 9-3 16,-4 5 2-16,4 12 1 15,-1 0-3-15,-1 0 3 16,2-3 2-16,6-1-1 16,2 2 0-16,6 0-2 15,1-1 1-15,1 0 0 16,0 1-3-16,-2 0 3 16,-5 4 1-16,0-2 0 15,0 0 0-15,0 8-2 16,-8-3 2-16,0 4 0 15,-5 8 0-15,-4-3 0 16,0-2 0-16,0 1 1 0,1-3-2 16,4-4 0-16,1 1-1 15,6-1-1-15,5 4 2 16,4 3-8-16,2 2 4 16,4 1 3-16,2 1-1 15,-3-1 3-15,3 4-2 16,-2-1-5-16,-7 1 7 15,7 1 0-15,3-2 0 16,3-4-1-16,5 2 1 16,-4 0-1-16,5 0 0 0,1 3-1 15,-6 4 1 1,-1-1-1-16,-8 7 1 0,-4-1 1 16,-5 4 1-1,-7-1-1-15,0 5-1 0,-5-1-1 16,0 0-10-16,1 0 12 15,-6 4-6-15,6-5-1 16,3 7 5-16,3-5 0 16,3 5 1-16,2-2-1 15,3-1 0-15,4 0 1 16,3-3-1-16,5-2 0 16,7 2 1-16,-2-5 1 15,-3 1 0-15,-4-1 2 0,-8 3-2 16,-3-1 0-1,-4 6 0-15,-1-3-3 0,-1 3 3 16,2 0 3-16,2-2-2 16,4 5 0-16,5-2-1 15,-1-1-1-15,-12 4 1 16,-3 2 1-16,-8 0-1 16,-6 1-2-1,-1 0 0-15,0 0 0 0,0 0-2 16,4 0-3-16,7 0 7 15,4-2-3-15,4-1 3 16,1 3 0-16,1 0-1 16,-2 0 1-16,-5 0-4 15,-5 0-7-15,-6 5-3 0,-4-4 12 16,-4-1-2-16,-3 0 2 16,-1 0-3-16,-3 0 2 15,-1 0 3-15,-3 0 3 16,-3 0 0-16,0 0 5 15,0 0 0-15,0 0-4 16,0 0-1-16,0 0-3 16,-3 0-14-16,-10 0-27 15,-7 0-67-15,-5 4-59 16,-3 0-79-16</inkml:trace>
  <inkml:trace contextRef="#ctx0" brushRef="#br0" timeOffset="48316.6178">20162 8235 294 0,'0'0'49'0,"0"0"14"15,0 0-17 1,0 0 1-16,0 0-32 15,0 0-3-15,0 0 3 0,-19-22 12 16,17 22 10-16,2 0-22 16,0 0-15-16,0 0-4 15,0 0-2-15,0 0-6 16,0 0-5-16,0 0 2 16,0 0 4-16,0 3 3 15,5 7 8-15,8-3 7 16,5 5 3-16,6-3 11 15,4 2 8-15,2-2-1 0,-3 0-19 16,-6-2-4-16,-5-1-4 16,-8-3 1-16,-5-1-2 15,-2 0 1-15,-1-2 1 16,2 0 3-16,-2 0 2 16,1 0-5-16,1 0 3 15,2 0-5-15,-1 0 3 16,-2 3-5-16,1-1 4 15,-2-2 1-15,0 2-3 16,0-2-10-16,0 0 0 16,0 0 5-16,0 1 5 15,0 1-2-15,0 3-5 16,0 2 5-16,-3 7 2 0,-9 2 4 16,-4 7-2-16,-16 6 1 15,-11 5 7-15,-11 10-3 16,-2 4-7-16,3-2-157 15,15-5-252-15</inkml:trace>
  <inkml:trace contextRef="#ctx0" brushRef="#br0" timeOffset="49757.6021">19783 14615 291 0,'0'0'32'16,"0"0"41"-16,0 0 24 15,0 0-11-15,0 0-19 0,0 0-13 16,0 0-8-16,-12-17-3 16,11 17-8-16,1 0-9 15,0 0-12-15,0 0-8 16,0 0 4-16,0 0-7 16,0 0 2-16,0 0-5 15,0 0-3-15,0 0-6 16,0 0 4-16,15 0 5 15,13 0 26-15,11 3 2 16,7 0-17-16,-1-3-2 16,-4 4-6-16,-9-4 0 15,-9 0-2-15,-9 0 2 0,-3 0-3 16,-4 0 2-16,-3 0 4 16,0 0 4-16,1 0 7 15,0-7 11-15,0-3-3 16,2 1-2-16,-4-1-17 15,1 0 0-15,1 3 3 16,-2 0 3-16,-2 2-5 16,1 3-2-16,1 0-5 15,-2 2 0-15,-1 0 0 16,0 0-1-16,0 0-8 16,0 0 1-16,0 6 2 15,0 11-7-15,-6 13 13 16,-9 12 4-16,-6 6 0 15,-2 0 0-15,4 8-1 16,-1-6-2-16,2-3 1 16,3-2-1-16,0-6-1 0,2-5-6 15,2 2-20-15,5-7-49 16,6-5-59-16,3-17-229 16</inkml:trace>
  <inkml:trace contextRef="#ctx0" brushRef="#br0" timeOffset="51521.5276">23818 13680 194 0,'0'0'20'16,"0"0"27"-16,0 0 15 16,0 0-17-16,0 0-24 15,0 0-8-15,-3-1 0 16,3 1 6-16,0 0 13 15,0 0 14-15,0 0 14 16,0 0 21-16,0 0-5 16,0-3-17-16,8 0-15 0,11-3-31 15,1-2-2 1,3-1 1-16,2-1-4 0,1-4-1 16,2 2-2-1,2-2-2-15,0-2 2 0,-2 3 0 16,-3-4-3-16,-1 0 5 15,-1 5 1-15,0-5-5 16,1 3 0-16,-1-1 0 16,1-5-2-16,1 3 5 15,0-3 1-15,-1 3 0 16,-1-2-4-16,-4 5 6 16,-3 0-1-16,-1-1 1 15,0 1-6-15,0-1-1 16,4-2 0-16,1-3 0 15,2 3 0-15,-2-3-1 0,3 3-1 16,-6 2 4-16,5-2-2 16,-4 0-1-16,0 0-1 15,1-2 2-15,0-1 2 16,0 0-1-16,-1-3-2 16,3 1 0-16,-1-2 1 15,4-5 1-15,-1-5 1 16,2-2-3-16,0-1 0 15,-1-2 1-15,0 3-2 16,-4 0 3-16,-3 2-1 16,0 1 0-16,-4 0-1 15,-1 0-1-15,0 1 5 0,0-2-5 16,0-2 5 0,3 3-3-16,0-4-1 0,3 1 1 15,-1 0-2-15,2 2 1 16,-3 2 1-16,-3-2-2 15,2-2 2-15,0-3-2 16,0-1 2-16,-1 1 0 16,-4 0-2-16,5-1 0 15,0 3 0-15,6-2 0 16,-1 5 1-16,-1-2-1 16,-2 6 0-16,-7 0 0 15,4 0-1-15,0 1 1 16,-1-5 0-16,1-2 1 15,-2 3-1-15,-1 2 0 16,3 2 0-16,1 0 0 16,-3 3-3-16,0-1 6 0,-4 4-3 15,-2-2 0-15,-2 1 0 16,-1 3-1-16,0-1 1 16,-3 0 0-16,3 2 1 15,-2 0 0-15,3-1-2 16,-1 4 2-16,0 0-2 15,-3 5 2-15,2-5-1 16,-2 8 0-16,0-4 0 16,0-1 0-16,0 1-1 0,0 0 1 15,0 3-1 1,0-1 3-16,0-1-4 0,0 2 4 16,0-1-2-16,0-1 0 15,0 2 0 1,0 0 1-16,0-3-1 15,0-1 0-15,0 2-2 0,0-2 2 16,0 1 0-16,0-1 0 16,-2 1 4-16,-2 0-4 15,0-4-2-15,-2 5-9 16,-5 5-9-16,-10 1-70 16,-7-1-230-16</inkml:trace>
  <inkml:trace contextRef="#ctx0" brushRef="#br0" timeOffset="56279.4461">20556 8280 225 0,'0'0'19'0,"0"0"10"15,0 0 60-15,0 0-11 16,0 0 14-16,0 0-19 16,0 0-19-16,16-67-17 15,-14 61-10-15,1-2-6 16,0-1-3-16,4-4 0 15,5-4-9-15,4 0 4 16,0-2-4-16,3-1-7 16,-3 0 5-16,-1 0 19 15,0 1-19-15,0 2 8 16,0-2-11-16,1-1 1 0,1-5 4 16,4 0-6-16,-1 0-1 15,3-3 2-15,-1 5 3 16,3-1 3-16,4-1-2 15,1 1-6-15,2 3-2 16,3 1 2-16,-2 0 0 16,-2 2 0-16,-3 5-2 15,-3 0 1-15,-1 2-1 16,2 5 0-16,-2-2-2 16,4-1 3-16,8 1-2 15,4-1 0-15,5 0 1 16,3 2 0-16,4 2 0 15,-6-2 0-15,-1 4 0 16,-5-1 0-16,-4 4 0 16,0 0 0-16,-2-3-1 15,2 3 0-15,2 0-1 0,3-1 2 16,5-1-1-16,0 1 2 16,0 1-2-16,-1 0 4 15,1 0-6-15,-4 0 7 16,0 0-5-16,-6 3 3 15,4 4-1-15,2-1-1 16,6 4-1-16,7 1 1 16,3 5 1-16,0-4 2 0,-4 2-3 15,-3 3 0 1,-9-5 0-16,-3-1 0 0,-4 2 1 16,-1 1-1-16,-2-3 0 15,-3 1 1-15,3-2-1 16,-4-2 0-1,2 1 0-15,0-1 0 0,1 0 0 16,3 2 4-16,4 0-3 16,3-1 3-16,3 4 2 15,2-2-2-15,0-1-3 16,0 2 2-16,-8-2-2 16,-6-2-1-16,-6 1 2 15,-2 0-1-15,-3-2 0 0,4 2 0 16,1 0 1-1,4 3 1-15,7 1-1 0,1 0 2 16,-1 3-2-16,-1-2-2 16,-6-2 2-16,-2 3-2 15,-3-3 1-15,-2 2-1 16,1-4 0-16,1 4 1 16,2 1 1-16,3-1-2 15,3 0 1-15,0-2 0 16,-2 2 1-16,-3 0-1 15,-5-5-2-15,-5 4 1 16,0-6 0-16,-5 2-1 16,0-2 0-16,-2-4 1 15,-1 4 0-15,-1-1 0 16,2 0 1-16,1 2-1 16,6 1 0-16,1 1 0 0,2 2-1 15,3 0 2-15,0 3-1 16,0-1 0-16,2 3 1 15,1-4 0-15,-4 3-1 16,-1 1 0-16,2-3 1 16,-6 0-1-16,2-1-2 15,-2-1 2-15,-4-2 0 16,-3 0 1-16,0-3 2 16,1 3-3-16,1 3-3 15,3-7 3-15,-3 4 1 16,-3 0 2-16,-1-1-6 15,-2-2 2-15,0-2 1 16,0 4 3-16,1-1-2 16,5 3-1-16,-1 0 0 15,4 1 1-15,2 1-2 0,2 1 1 16,2 0 0-16,-4-2 1 16,1 2 1-16,-2 0-4 15,-2-1 4-15,0-4-2 16,-2 5 0-16,0-3 0 15,2 1-2-15,0 1 2 16,0-4 3-16,-3 4-3 16,1-2 0-16,-5-5-2 0,-2 1 1 15,-3 0 1 1,0-1-2-16,0 2 2 0,-1 0 0 16,5 0 0-16,-1 2 0 15,-2 0 0-15,1 1 1 16,1 0-1-16,0-1 0 15,-1 3 0-15,2 0 1 16,-1-3-1-16,0 1 0 16,-2 2 0-16,2-1-1 15,-3 1 1-15,1 1 0 16,1 1 0-16,-2 1 0 16,1 2 0-16,-1 3 1 15,2-1-1-15,1 2-1 16,0-1 1-16,0-2 1 15,-3 1-1-15,1-1 0 16,-2-2 0-16,1 3 0 0,-3-1 0 16,2 0 0-16,1 0 0 15,-2-1 0-15,3-1 0 16,-1 0 1-16,-1-1-1 16,1-2 0-16,1 2 0 15,-1-2 0-15,2 3 0 16,-1 0 0-16,-2-3 1 15,2 3-1-15,-1-3-1 16,0 0 1-16,-3-1 0 16,4 0 0-16,-2 0 0 15,-1 0 0-15,1 1 0 16,-1-1 0-16,1-1 1 16,0 5-2-16,2-3 1 0,0 1 0 15,1-1 1-15,1 3-1 16,-2-2 0-16,2-1 1 15,0 3-1-15,-2 0 0 16,1-2-1-16,-3 2 1 16,-2-1 0-16,3-2 1 15,-2 2-1-15,1-2 1 16,1 3-1-16,1-2 0 16,-1 2 0-16,3-1 0 15,-3-2 0-15,-2 2 0 16,1-5 0-16,-2-2 0 15,0 4 0-15,0-3 0 16,1 1 0-16,0 2 0 16,3-3 0-16,-1 6 1 0,-2-2-1 15,1-5 0-15,-2 4 0 16,0-2 0-16,0-2 0 16,0 1 0-16,0 0 0 15,0 0 0-15,3 1 1 16,-1 0-1-16,-1 0 0 15,-1-4 0-15,3 3 0 16,-3 0 0-16,1 0 1 16,2-1-1-16,-1 3 0 15,1 0 0-15,-3 0-1 16,0 2 2-16,0 2-1 0,0 4 0 16,1-1 0-16,2 4 0 15,0-2 0-15,2-1 0 16,-5-3 0-16,3-2 0 15,0-2 0-15,-3-2 0 16,2 1 0-16,-2-1 0 16,0 3 0-16,0-2 0 15,0 1 3-15,0 3-2 16,0-2-1-16,0 3 1 16,0-5 0-16,0 2-1 15,0-3 0-15,0-2 1 16,0 1-1-16,0-1 0 15,3 2 0-15,-3-2 0 0,0 2 0 16,0 2 0-16,0 2 1 16,0 4-1-16,0 0 1 15,2 4 5-15,1 0-4 16,-2-1-2-16,2 0 1 16,1-3-1-16,-1 1 0 15,-2-3 1-15,-1-2 1 16,0-1-2-16,0-1 1 15,0-3 1-15,0 0-2 16,0 0 2-16,0-3 0 16,0 3-2-16,0-4 0 15,-1 3 1-15,-1-2-1 16,1 2 0-16,1-1 1 0,0-1-1 16,-2 2 0-16,2-2 0 15,0-1 0-15,0 5 0 16,-2-5 0-16,2 4 1 15,0 0-1-15,-1 0 0 16,1 1 0-16,0-2 0 16,0 4 0-16,0-1 0 15,0 0 0-15,0-3 0 16,0 0 0-16,0 2 0 16,0-5 0-16,0 7 0 15,0-3 1-15,0 1-1 16,0-1 0-16,0-1 0 15,0 2-1-15,0-2 2 16,0 1-2-16,0 2 1 16,0-1 0-16,0-2 1 15,0 4-1-15,0-5 0 0,0 4 0 16,0-1 0-16,0-1 1 16,0 3-1-16,0 0 0 15,0-1-1-15,0 0 1 16,0 0 2-16,0 1-2 15,-2 0 0-15,1-2 0 16,-1 2 1-16,1 0-1 16,-1-2 0-16,2 2 0 0,-1-4 1 15,1 1-1-15,-2-3 0 16,2 1 0-16,0 0 0 16,0-2 0-16,-2 8 1 15,2-3-1-15,0 1 0 16,0 1 0-16,0 1 2 15,0-4-2-15,0 0 0 16,0 0 0-16,0-1 0 16,0-2 1-16,0 0-1 15,0 0 0-15,0-2-1 16,0 2 1-16,0 3 0 16,0-3 1-16,0 2-1 15,0-2 0-15,0 0 0 16,0-1 0-16,0 4 0 15,0-3 0-15,0 2 0 0,0-2 0 16,0 3 0-16,0 0 0 16,0-2 0-16,0-2 0 15,0 2 0-15,0 0 0 16,0-4 0-16,0-1 0 16,0 3 0-16,0-2 0 15,0 1 0-15,2 2 0 16,0 0 0-16,-2 0 0 15,1 0 0-15,-1-4 0 16,3 4 0-16,-3 0 0 16,0-1 0-16,3 5 1 15,-1-2-1-15,-1 1 0 16,3 0 0-16,-1-1 1 16,0 1-1-16,-3-4 0 0,3-2 0 15,-2 2 2-15,-1-2-2 16,0-2 0-16,0 3-1 15,0-5 1-15,0 3 0 16,2 0 0-16,-2 0 0 16,1 7 1-16,2-3-1 15,-2 0 0-15,1 0-1 16,-2-4 2-16,0 3-2 16,0-2 1-16,0 1-1 15,0-1 1-15,0 4 0 16,0-2 0-16,0-3 0 15,0 2 1-15,0 1-2 16,0-4 1-16,0 2 0 16,0-1 0-16,0 0 0 15,0 1 0-15,0 2 1 0,0-3-1 16,0 1 0-16,0 1 0 16,0 0 0-16,0 2 0 15,0-2 0-15,0 5 0 16,0-3 1-16,0 0-2 15,0-1 1-15,-2 2-1 16,-2-3 1-16,3-1 0 16,1-1 0-16,0 1 0 0,-2-1 0 15,1 3 0-15,-2-2 0 16,3 3-2-16,-3 3 1 16,0-1 1-16,-2-2 0 15,2-1 0-15,1 1 0 16,1-4-2-16,-2 3 2 15,1 1 2-15,-3 0-2 16,-1-1 0-16,-1 5 0 16,-2-2-2-16,-2 4 2 15,-1 4-1-15,-9 3 0 16,-9 10-7-16,-13 3-11 16,-21 13-15-16,-20 4-65 15,-8 6-281-15</inkml:trace>
  <inkml:trace contextRef="#ctx0" brushRef="#br0" timeOffset="58000.8175">20483 8064 220 0,'0'-3'28'0,"0"-4"41"15,0 4 16-15,0 3 18 0,0-1-44 16,0 0-21-16,1-1 3 15,-1 0-12-15,0 2-2 16,2 0-9-16,-2 0 3 16,0 0 1-16,1-3-2 15,-1 3-3-15,0 0-1 16,0 0 1-16,0 0-3 16,0 0-5-16,0 0-7 15,0 0-2-15,0 0-3 16,0 0-4-16,0 7 7 15,0 5 0-15,0 1 0 16,0 3 0-16,0 1 0 16,0 0 1-16,0 5-1 15,0-3-2-15,0 3 2 16,0-2 0-16,0-1 1 0,0-2-1 16,0-3 1-16,0-5 0 15,0 1 0-15,2-1-1 16,3-4 0-16,-2-2-1 15,4 0 2-15,-7-3 3 16,3 3-3-16,-2-2 0 16,1 0 0-16,-2 1 6 15,3-2 0-15,4 0 5 16,8 0 6-16,7 0 9 16,1-10-16-16,7-1 3 15,4-2-8-15,-3-2 5 0,5 1-8 16,1 0 0-1,2-2 0-15,1-1-3 0,2 1 0 16,1-1 0 0,0 5 0-16,-8 4-22 15,-8 4-28-15,-15 4-3 0,-12 3-113 16,-7 11-107-16</inkml:trace>
  <inkml:trace contextRef="#ctx0" brushRef="#br0" timeOffset="59501.4165">23829 13554 113 0,'0'0'42'15,"0"0"-10"-15,0 0 3 0,0 0 17 16,0 0 17-16,0 0-35 15,14-17-18-15,-11 14 33 16,-1 0 8-16,-1-3 8 16,-1 6-8-16,2 0 3 15,-2 0-7-15,0 0-26 16,0 0-20-16,0 0-4 16,0 0 0-16,0 0-2 15,0 0-1-15,0 0 2 16,0 0 0-16,0 0 7 15,0 0-2-15,0 0-1 16,0 0 0-16,0 0-5 16,0 0-1-16,0 0-4 15,0 9 4-15,0 5 0 16,-2 2 4-16,-1 0-4 0,0 4 0 16,0 0 0-16,-1 3 1 15,-3-3-1-15,1 1 0 16,1 1 1-16,0-5-1 15,1-2 0-15,1-5 1 16,3 1-1-16,-2-8 0 16,2-3 0-16,0 3 2 15,0-3 2-15,0 0 0 16,0 0 1-16,0 0 1 16,0 0-1-16,0 0 2 0,0 0-3 15,0 0-1-15,0 0 5 16,0 0-3-16,15 0 2 15,15 0 20-15,13 0-5 16,7 0-11-16,2 3-5 16,4-3-5-1,-5 1-1-15,-11 2-8 0,-20 1-72 16,-20-4-232-16</inkml:trace>
  <inkml:trace contextRef="#ctx0" brushRef="#br0" timeOffset="113258.0864">23467 14405 193 0</inkml:trace>
  <inkml:trace contextRef="#ctx0" brushRef="#br0" timeOffset="113655.0255">23467 14405 193 0,'-86'45'71'0,"86"-45"-36"0,0 0-7 0,0 0-26 16,0 0-2-16,0 0 0 15,-12 2 0-15,11 1 0 16,-1-3 1 0,1 4 3-16,-3 0 13 0,1-4 17 15,2 3-6-15,-1-3 0 16,2 0 5-16,-1 0-5 16,1 0 7-16,0 0-11 15,0 0-3-15,0 0 10 16,0 0-1-16,0 0 3 15,0 0-5-15,7 0 8 16,17 0-11-16,15 0 13 16,15 0 1-16,7 0-22 0,5-7-11 15,1 3 3-15,-3-1-2 16,1 1-5-16,-2 0 2 16,-5-1-3-16,-6 1 1 15,-7-4 0-15,-11 5 2 16,-7 1-4-16,-13-1 0 15,-7 2 0-15,-3 1 1 16,-4 0 3-16,0 0 2 16,0 0-3-16,0 0-3 15,0 0-17-15,-7 0-50 16,-12 0-13-16,-11 0-8 16,-3 6-39-16,3 2-78 15,5-1 26-15</inkml:trace>
  <inkml:trace contextRef="#ctx0" brushRef="#br0" timeOffset="114080.9401">23414 14572 99 0,'0'0'115'0,"0"0"-43"0,0 0 26 16,0 0-22-1,0 0-42-15,0 0-22 16,-17 0-3-16,16 0 5 16,1 0 1-16,0 0 2 0,0 0 10 15,0 0 25-15,1 0 11 16,23 0-3-16,18 0-29 15,21-4 7-15,11 1-7 16,1-1-8-16,-2 1-16 16,-5-2 0-16,-3 3-4 15,-6-1-1-15,-8 0 0 16,-12 1-2-16,-11 2 0 16,-14-2 1-16,-6 2 0 0,-6 0-2 15,-2 0 2-15,0 0-3 16,0 0-23-16,-24 0-40 15,-15 0-79-15,-16 0-10 16,-2 0-98 0</inkml:trace>
  <inkml:trace contextRef="#ctx0" brushRef="#br0" timeOffset="114348.7843">23465 14611 144 0,'0'0'104'15,"0"0"-9"-15,0 0-21 0,0 0-37 16,0 0 0-16,0 0 21 16,-11 0 7-16,11 0-28 15,16 0-4-15,16 0-13 16,20 0 31-16,9 0-4 16,7 0-26-16,0 0-6 15,-1-7 5-15,2 1-11 16,0-1-5-16,-3 0 1 15,-14 1-1-15,-14 3-4 16,-19 3 0-16,-15 0-33 16,-9 0-163-16,-46 6-185 15</inkml:trace>
  <inkml:trace contextRef="#ctx0" brushRef="#br0" timeOffset="152732.7622">22043 11976 13 0,'-7'0'28'0,"2"3"-15"16,-1-3 11-16,3 0 4 15,-2 0-12-15,2 2-12 0,3-2 1 16,0 0-5 0,-1 0 6-16,1 0 10 0,0 0 16 15,-2 0 7-15,-3 0-7 16,2 0-2-16,-4 3-8 15,2-3-7-15,0 2 6 16,1-2 15-16,-2 0-9 16,6 0-1-16,0 0 0 15,0 0 1-15,0 0-4 16,0 0 8-16,0 0 10 16,0 0 7-16,0 0-7 15,0 0-18-15,0 0 1 16,0 0 0-16,13 0-6 15,11 0-5-15,9 0-2 16,9 0-8-16,2 0 0 0,4 0 3 16,3 0-6-1,-5 0 2-15,-3 0-2 0,-11 0 2 16,-14 0-1-16,-7 0 0 16,-6 0-1-16,-5 0 4 15,0 0 0-15,0 0 0 16,0 0-4-16,0 0-3 15,-5 0-46-15,-12 0-28 16,-13 0 5-16,-7 0-51 16,-1 5-22-16,-4 2 40 15,5 0-22-15</inkml:trace>
  <inkml:trace contextRef="#ctx0" brushRef="#br0" timeOffset="152771.6576">22043 11976 1 0</inkml:trace>
  <inkml:trace contextRef="#ctx0" brushRef="#br0" timeOffset="153038.4551">22043 11976 1 0,'-37'49'77'0,"37"-49"-7"0,0 0-31 0,0 0-8 15,0 0-12-15,0 0 7 16,-47 14 12-16,47-14-10 16,0 2 20-16,2-2 15 15,10 4-16-15,6-1 26 16,5-3-9-16,4 0-28 16,3 0-8-16,1 0-15 15,1 0-8-15,-4 0-1 16,-3 0 1-16,-2 0-3 15,-4 0 1-15,-7 0-1 16,-6 0-2-16,-3 0 1 16,-3 0 0-16,0 0 1 15,0 0 1-15,0 3-2 16,0-3-1-16,0 0-6 0,0 0-45 16,0 3-50-16,0-2-28 15,0 2 9-15,0-3-50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25:46.718"/>
    </inkml:context>
    <inkml:brush xml:id="br0">
      <inkml:brushProperty name="width" value="0.05292" units="cm"/>
      <inkml:brushProperty name="height" value="0.05292" units="cm"/>
      <inkml:brushProperty name="color" value="#FF0000"/>
    </inkml:brush>
  </inkml:definitions>
  <inkml:trace contextRef="#ctx0" brushRef="#br0">12081 4523 204 0,'0'-3'60'0,"0"-3"26"15,0 3-2-15,0 1-37 16,0-3-26-16,0 2 14 16,0-1 1-16,0-1 3 15,1 1 8-15,-1-1 0 16,0 2-20-16,0-2 17 16,0 1-11-16,0 0-4 15,0 0 14-15,-3 0-15 16,-7 1-18-16,-8 3-5 15,0 0-2-15,-9 0-2 16,2 8-1-16,-5 6-1 16,5 4-1-16,0 0 1 15,1 4 0-15,2 2 1 0,9 0 0 16,3-2-2-16,7-3-2 16,3-2 0-16,3-4-1 15,16-5 5-15,14-5 5 16,9-3 2-16,7-1 8 15,3-16-6-15,-7-3-2 16,-10-1-1-16,-11 0 2 16,-7 2 6-16,-8-2 2 15,-9-1-3-15,0 5 6 0,0-3-6 16,-3 3-3 0,-11 5-4-16,4 2-5 0,-2 3 2 15,-1 2-3 1,0 5-2-16,-4 0 1 15,-1 0-5-15,-3 13 1 16,-1 2 3-16,5 4 0 0,1-4 1 16,7 1-2-16,3-2-2 15,6-1 3-15,0-1-6 16,0-3-8-16,15-1 0 16,7-6 12-16,5-2 4 15,3 0 4-15,-4 0-1 16,-1-10 2-16,-8-6 2 15,-3-1 4-15,1-3-5 16,-9 3 1-16,-3 3-2 0,-3 2 5 16,0 5-4-16,-3 2 3 15,-9 5-7-15,-6 0-2 16,-4 0-8-16,-3 10 4 16,-1 7 0-16,2 0 4 15,8-1-2 1,10-1-7-16,6 1-7 0,0-5 3 15,6 0-1-15,11-5-3 16,6-6 13-16,2 0 4 16,1 0 1-16,-4-13 9 15,-1-4-3-15,-9-2 1 16,-5-5 1-16,-3-1-2 0,-4 3-4 16,-1 3 5-1,-21 7-1-15,-11 7 0 0,-16 5-7 16,-6 7-3-16,-5 17-1 15,10 6 2-15,15 4-1 16,14 4 0-16,17 4-3 16,4-2 4-16,25-4-6 15,15-5 4-15,17-13 4 16,4-11 2-16,0-7 1 16,-4 0 1-16,-14-19-1 15,-9-10 4-15,-11-5-2 16,-11-7 3-16,-12 7-5 15,-12 6 3-15,-34 12 1 16,-23 10-7-16,-17 6-4 16,1 9 2-16,13 15-3 0,17 8 5 15,23 4-4-15,22 3-4 16,10-1 6-16,15-4-8 16,31-8 6-16,17-6 3 15,7-10 1-15,9-8 1 16,-6-2 0-16,-10-9-1 15,-11-14 2-15,-16-11 0 16,-18-8 6-16,-11 0-2 16,-7 1 0-16,-25 12 3 15,-27 12 2-15,-17 9-11 16,-12 8 1-16,4 4-1 0,15 17-1 16,22 11-3-1,18 6-4-15,16 3 2 16,6-1 4-16,9-1-4 0,21-8 4 15,10-6 2-15,11-8-1 16,4-9 0-16,-3-8 1 16,-1-7 0-16,-5-17 1 15,-13-6 1-15,-14-10 1 16,-15-4 3-16,-4-1 0 16,-17 7 3-16,-29 8 1 15,-14 17-6-15,-11 9-4 16,5 4-1-16,7 7-1 15,19 9 1-15,18 5-5 16,13 3 1-16,9 4 1 0,0-2-1 16,18-6-10-1,22-4 9-15,12-7 6 0,8-9 1 16,-4 0 0-16,-9-6 0 16,-19-13-1-16,-12-3 6 15,-12-2 4-15,-4 5-1 16,-14 0 4-16,-20 7-4 15,-13 4-9-15,0 8-3 16,7 0 2-16,10 6 0 16,17 10-5-16,13 4-9 15,0 3-1-15,7-1 0 16,20-2-11-16,8-6 12 0,10-4 11 16,-3-8-5-1,-6-2 7-15,-13 0 0 0,-9-4 2 16,-8-10 6-16,-6-3 13 15,0-3-6-15,-6 4 7 16,-17 5-8-16,0 4-11 16,-7 7-1-16,7 0-4 15,4 14-1-15,6 5 0 16,10-2-4-16,3 0 2 16,0-4-3-16,5 0-6 15,20-5 11-15,1-5 5 16,9-3 0-16,-2 0 4 15,-5-3 2-15,-4-9-2 16,-15-5 5-16,-6-5 16 16,-3-5-10-16,0 2 2 0,-3 3-6 15,-17 7 0-15,-11 9-8 16,-12 6-3-16,-2 4-5 16,2 19 5-16,8 5-1 15,19 5-31-15,12-1-50 16,4-6-139-16,10-9-447 15</inkml:trace>
  <inkml:trace contextRef="#ctx0" brushRef="#br0" timeOffset="2302.1739">7857 9157 361 0,'0'0'26'0,"0"0"-4"15,0 0 28-15,0 0-4 16,0 0-46-16,0 0-11 15,3 0-27-15,1 0 29 16,-1 0 8-16,0 0 0 16,-3 0 1-16,0 0 2 15,0 0 7-15,0 0 34 16,0 0-5-16,0 0-29 16,0 0-1-16,0 0 0 15,0 0-2-15,0 0-3 16,0 0-1-16,0 0 0 15,0 0 9-15,0 0 5 16,0 0 5-16,3 0 7 16,-3 0-5-16,0 0-16 15,0 0-1-15,0 0-4 0,0 0 0 16,0 0-1-16,0 0-1 16,0 0 0-16,0 0 1 15,0 0 5-15,0 0 25 16,0 0 17-16,0 0 7 15,0 0-26-15,0 0-19 16,0 0 0-16,0 0-2 16,0 0 1-16,0 0-5 15,0 0 1-15,0 0-5 16,0 0 3-16,0 7-3 16,0 1 1-16,-3 2-1 0,3-1-6 15,-3-2-28-15,3-1-15 16,0 1 3-16,0-3-28 15,0-1 17-15,0-1-2 16,0-2 34-16,0 0 25 16,0 0 32-16,0 0 29 15,0 0-5-15,0 0 4 16,0 0-30-16,0 0-27 16,0 0-3-16,0 0-2 15,0 0 1-15,0 0 0 16,0 0 2-16,0 0 0 15,0 0-1-15,0 1-2 16,0 2-1-16,0 0 3 16,0-3 6-16,6 3 4 0,2-3 11 15,7 0 15-15,7-9 8 16,8-8-12-16,-2 4-15 16,-1-1-13-16,-5 5-4 15,-6 1 3-15,4-1-3 16,-1-4 1-16,1-4 1 15,2-5 2-15,5-2-2 16,3-3 1-16,1-2 1 16,5-1-2-16,0-3-2 15,4 4 3-15,-3-4-2 16,2 2-1-16,4-6-1 16,2-2 0-16,3-7 1 0,2 1-1 15,-1-2 2 1,-1-1-1-16,1-2 0 0,1-1 1 15,-2 2-1 1,-2-5 0-16,-8-2-1 0,1-6 1 16,0-1 2-16,-3 3-2 15,3-1 0-15,0 1 0 16,2 0 0-16,-1 0 2 16,6-2 0-16,4-1-2 15,1 5 0-15,4-3 0 16,-5 0 0-16,3-1 0 15,-1-3 1-15,1-4-1 16,0 0 0-16,4-1 1 16,-5-1-1-16,-4-1 0 15,1 7 0-15,-7 0 2 0,4 4-2 16,2-2 0-16,4 0-2 16,0-2 1-16,1-1 1 15,-2 0-2-15,3 4 2 16,0-2-1-16,-2 4 1 15,-1-2 0-15,1 2-2 16,-3 5 1-16,-4 4-4 16,1-1 3-16,-5 4-4 15,6-6 2-15,1-4-2 16,1-3 1-16,-1 1 4 0,1 2-1 16,-7 8 0-16,-5 6 2 15,-5 4 0-15,0 5-1 16,-2 1 1-16,-2 0-1 15,2 0 1-15,3 0-4 16,0-4 3-16,-2 2 0 16,2-3-1-16,-3 7 0 15,-1 0 1-15,0 0 1 16,-8-1 0-16,6-1-4 16,-2-2 3-16,5-3 0 15,0 3 0-15,-1 0 1 16,0 7-3-16,-6 5 2 15,0 5 1-15,-7 1 0 16,7-3 0-16,-1-3 1 16,3-1-1-16,1-2 1 15,4-1 3-15,-6 2-2 16,-5 6 2-16,-7 7-1 0,-3 4 3 16,0 2-5-16,-6 0 0 15,3-1 0-15,0 2-1 16,3-7-3-16,5-2-6 15,6-2-1-15,-5 0-12 16,0 3-6-16,-6 2 5 16,-6 4-36-16,-3 1-73 15,-3 4-156-15</inkml:trace>
  <inkml:trace contextRef="#ctx0" brushRef="#br0" timeOffset="2930.4353">11527 4668 406 0,'0'0'59'16,"0"0"-42"-16,0 0 55 15,0 0-17-15,0 0-38 16,0 0-16-16,-49 8 0 15,49-5 0-15,0 1 11 16,0 1 6-16,0 2-3 0,0 1 2 16,0 1-5-16,0 1 5 15,0 3-8-15,9 1-2 16,-1-2 4-16,8-2 1 16,-2-4 17-16,11-5 2 15,6-1-3-15,9-3 1 16,8-9 5-16,-3-2-30 15,-5 3 2-15,-18 5-5 16,-5 4 2-16,-14 1-3 16,-3 1 3-16,0 0 5 15,0 0 3-15,0 0 6 16,0 0 13-16,0 0-6 0,3 0-11 16,-3 0-6-1,0 0-6-15,0 0-1 0,0 0 1 16,0 0 0-16,0 0 0 15,0 0 0-15,0 0 2 16,0 0 0-16,0 0 3 16,0 0 4-16,0 0-2 15,0 0-2-15,0 0-6 16,0 0-1-16,0 8-7 16,0 16-1-16,0 6 9 15,-3 6 0-15,0 2 1 16,0-1 1-16,3 3-2 15,0 2 0-15,0 3 0 16,0 5-2-16,12 6-15 16,3 3-42-16,3-4-87 15,-11-8-343-15</inkml:trace>
  <inkml:trace contextRef="#ctx0" brushRef="#br0" timeOffset="4237.3417">7986 8914 330 0,'0'0'78'0,"0"0"45"15,0 0-44-15,0 0 3 0,0 0-49 16,0 0-28-16,0 0-5 16,0-13-2-16,0 13 0 15,0 0 2-15,0 0 0 16,0 0 3-16,0 0 2 15,-3 0 0-15,1 0-3 16,2 5 5-16,0 3 1 16,-2 0 3-16,-1 3 1 15,-3 6 2-15,-3 6 2 16,-4 7-2-16,-1 6 0 16,-5 4-5-16,2 2-4 15,0 1-3-15,6-6 0 16,1-3-1-16,0-5-1 15,7-10 2-15,0 0-1 0,2-11-1 16,1-1 0-16,0-5-1 16,0-2 2-16,0 5-1 15,0-5 1-15,0 0 1 16,0 2-4-16,0 1 2 16,0-2 0-16,0 2 0 15,0-3 0-15,0 3-1 16,6-3 1-16,15 0 18 15,12 0 7-15,4 0-8 16,6-7-9-16,6-3-4 16,3 1-1-16,4 1-2 15,-2-4 2-15,4-2-2 16,0-2 1-16,2-1-2 0,-8-2-13 16,-7 6-16-1,-8 0-42-15,-19-1-128 0,-18 1-430 16</inkml:trace>
  <inkml:trace contextRef="#ctx0" brushRef="#br0" timeOffset="6617.2572">12198 4850 35 0,'-2'0'27'16,"2"0"21"-16,0 0-7 16,0 0 3-16,2 0-21 15,8-5-15-15,-3 3 4 16,-4 0-12-16,-3 2-40 16,0 0 16-16,0 0 24 15,0 0 6-15,0 0 39 16,0 0 7-16,0 0 24 15,3 0 18-15,-3 0-21 16,0 0-28-16,0 0-20 16,0 0-1-16,0 0-4 15,0 0-2-15,0 0-3 0,0 0-1 16,0 0 5-16,0 0-2 16,0 0 2-16,0 0-1 15,0 0-8-15,0 0-4 16,0 0-5-16,0 0-1 15,0 0 1-15,1 7 3 16,2 0 4-16,-1 1 4 16,-1 0 1-16,4 1 3 15,-1 2-3-15,1 0-3 0,1 1 0 16,-3 4 3 0,0-1-2-16,0-1-2 0,0 3 3 15,1 3-3 1,0 4 1-16,-1 1 3 15,2 3-1-15,1 1-4 16,-1 1-2-16,1 0 1 0,-2-1-2 16,2 0 0-16,1-2-3 15,1 2 3-15,3-1 0 16,-1 0 1-16,2 1 9 16,-2-1-9-16,0-1-3 15,3 1 1-15,-3-2-2 16,3 2-2-16,-1-1 2 15,2 2 2-15,-2 1-2 0,-2-1 0 16,0 2-1-16,0 2 0 16,0 0-1-16,-4 3 0 15,0 4 0-15,-2 2 1 16,2 1-1-16,0 8 1 16,2-2-2-16,-2 4 2 15,-4-1 0-15,2-3-1 16,-1-3 0-16,1 1 0 15,-4-7-1-15,0-1 1 16,3 0 0-16,1-1 0 16,1-3 0-16,1 1 0 15,-1 2 0-15,-2 1 1 16,1 6-1-16,-1-5 0 16,0 6 1-16,3 0-1 15,-3-3 0-15,0-2 0 0,1-3 0 16,1-4 1-16,0-4-1 15,-2-3 0-15,4-1-1 16,-4 1 1-16,-3 3 1 16,0-1-1-16,0 9 0 15,0 0 2-15,0 2-2 16,-3 5 1-16,-4-3-1 16,0-1 0-16,3-1 0 15,1-3 0-15,-3 1 0 16,3-1 0-16,0 0 0 15,0-2 0-15,0 1 0 16,0-1 0-16,3 1-1 16,0 0 1-16,0 3 1 15,-4 5-1-15,-3-2 2 16,4-2-2-16,-1 4 2 0,1-2-6 16,-3 5 5-16,-4 1-1 15,-2 0 1-15,-5 4 1 16,4-2-2-16,-3 6 0 15,-1 2 0-15,4-2 2 16,1-2-2-16,-2-2 0 16,2-1 0-16,2-2 0 15,1 0 1-15,-2-4-1 16,3-3 0-16,1 1 0 16,-1-5 0-16,2-1 2 0,0-1-2 15,0-7 0 1,6 0 0-16,-3-7 0 15,3 2 0-15,0-3 4 0,0 1-4 16,0-5 0-16,0 3 0 16,0 1 0-16,0-1 1 15,0 3-1-15,0 1 0 16,0 1 1-16,0-1-1 16,0 3 0-16,0-1 0 15,0-3 2-15,0-2-2 16,0-1 0-16,0-6 0 15,0 0-2-15,0-3 2 0,0 1 0 16,0 1 0-16,0-2 0 16,0-5 0-1,0-3 0-15,0-3 2 0,0 0-2 16,0 0 0-16,0-9 0 16,0-8-38-16,0 0-69 15,0 4-49-15,0 4-114 16</inkml:trace>
  <inkml:trace contextRef="#ctx0" brushRef="#br0" timeOffset="7146.8745">12166 9121 554 0,'0'0'8'16,"0"0"75"-16,0 0 6 15,0 0-67-15,0 0-21 16,0 0 6-16,17-42 9 16,-12 42-4-16,-2 0-9 15,-3 0-1-15,0 0 10 16,0 3 17-16,0 7 21 15,0 5-16-15,0 4-4 16,0-1-15-16,0 2-8 16,1 1-2-16,5-2-5 15,2 4 4-15,1-1-3 16,0-2 0-16,0-3-1 0,3 0 1 16,-6-1-1-16,3-2 0 15,-5-1 3-15,3-1-2 16,-2 2 2-16,-3-1-3 15,3 1 0-15,-1-8 3 16,-1-2-3-16,0-4 0 16,3 0 4-16,5-17 21 15,15-19 11-15,11-18-17 16,17-13-7-16,7 4-4 16,-3 9-5-16,-7 12-1 0,-10 12-2 15,-12 6-5 1,-11 8-2-16,-4 0-11 0,-7 2-25 15,-4-3-52-15,-3-9-264 16</inkml:trace>
  <inkml:trace contextRef="#ctx0" brushRef="#br0" timeOffset="8279.1807">12166 5166 263 0,'0'0'66'0,"0"0"-29"15,0 0 26-15,0 0 21 16,0 0-17-16,0 0-23 16,0 5 9-16,0-3-5 15,0-2-5-15,0 0-8 16,0 0 8-16,0 0 14 15,0 0 3-15,0-8-11 16,3-9-35-16,5-7-12 0,3-5 2 16,-1-5 0-16,4 2-2 15,-8-4 0-15,3 2 2 16,-5 5-2-16,0 2-1 16,-1 6 3-16,1 2-1 15,-1 1-2-15,0 3-1 16,0 4 2-16,0-1-1 15,3 2 2-15,-2 1-3 16,3-2 3-16,-1 3 1 16,0 2 0-16,1 1 4 15,0 2-3-15,2 2-4 16,3-1-1-16,12 1 0 0,5 1 0 16,7 0 0-1,6 0 2-15,3 1-2 0,1 13-1 16,2 0-17-16,-6 3-26 15,-2 7-33-15,-22-2-111 16,-18 5-248-16</inkml:trace>
  <inkml:trace contextRef="#ctx0" brushRef="#br0" timeOffset="9316.2097">5852 11601 50 0,'0'0'28'16,"0"0"-15"-16,0 0 15 15,0 0-28-15,0 0-52 16,0 0 45-16,-126-9 7 15,106 9 84-15,-1-3-74 16,0 3-10-16,-1 0-4 16,5 0 3-16,1 0 1 15,9 0-1-15,2-7-54 16</inkml:trace>
  <inkml:trace contextRef="#ctx0" brushRef="#br0" timeOffset="11045.5234">5585 11553 281 0,'0'0'109'16,"0"0"-85"-16,0 0 46 0,0 0 2 16,0 0-2-16,0 0-3 15,-34-10-30-15,34 10-8 16,0 0-18-16,0 0-9 16,0 0 2-16,0 0-3 15,0 0 4-15,0 0 25 16,0 0 26-16,0 0 4 15,0 0-8-15,0 0-13 16,0-3-10-16,-3 3-10 16,-3 0-4-16,4-1-10 0,-7-2 0 15,-1 0 2-15,-2-4 0 16,-3 0 2-16,0-6 4 16,-7-3 2-16,2-1-7 15,-2-2-3-15,-2-5 6 16,2 1-7-16,-6-6-1 15,5-2 3-15,-1-2-2 16,-3-6-1-16,1-1-3 16,4-2 2-16,3 0-2 15,-3-9 1-15,-2-2-1 16,3-8 0-16,-3-6 0 16,-3-1 1-16,2-7 0 15,-2-3 1-15,-1-6-2 0,-2-1 0 16,-3 0 0-16,-4-4 1 15,-5-1-1-15,1-4-2 16,3 2 2-16,5 2 2 16,4-2-1-16,6-2-1 15,5-7-2-15,0 3 2 16,2 0 0-16,4-3 1 16,-2-2-1-16,7-5-1 15,4-1 1-15,3-4 0 16,0-2 1-16,0-1-2 15,3 7 1-15,7 0-1 16,1-3 1-16,5 2-1 16,-1-1 1-16,6 2-3 15,0 3 1-15,3 5 2 0,9-4-1 16,1 5-1-16,6 1 0 16,2 4-3-16,7 0 4 15,-1-7-2-15,4-3-1 16,0-9-1-16,5 3 5 15,-3 12-1-15,1 12 0 16,-6 13-5-16,-4 12 3 16,-8 4 2-16,-1 5 0 15,1-6 0-15,2-12-3 0,13-10 2 16,10-16-2 0,12-11 4-16,2 4-2 0,-1 9 1 15,-10 20-2 1,-11 20 0-16,-8 11 1 0,-7 5-2 15,0 3 0 1,7-3 1-16,3-6 3 0,11-11-1 16,10-7-1-16,7-7 1 15,6 0-1-15,0 3-1 16,-5 8 2-16,-4 6-1 16,-8 6-1-16,-8 7 2 15,0 1-1-15,-5-5 1 16,2-2 1-16,0-6 1 15,3-5-1-15,7-4 0 0,10 6 1 16,0 0-1-16,2 6 0 16,4 4 0-16,1 3 0 15,0-1-2-15,-6 3 1 16,3 1-1-16,0 0 1 16,-5 5 1-16,-1-1-1 15,-3 2 1-15,-2 3-1 16,-3 0 1-16,0 2 0 15,-1 0-1-15,-2 1-1 16,4 0 1-16,-5 0 1 16,5 0 0-16,0 6 1 15,7 3-2-15,-2 2 1 16,-2 4-5-16,-2 4 4 16,2-1-7-16,2-1 3 15,14-6 3-15,2-4 2 0,7-1 0 16,-3 3 1-16,-3 4-1 15,-11 4 0-15,-5 10-3 16,-10 0 1-16,-4 0-1 16,-2 0 0-16,2 0-2 15,3 0 4-15,8 0 0 16,7 0 1-16,-4 0-1 16,-5 0-1-16,-4 0 1 15,-7 0 0-15,-3 4 0 16,-4 5-1-16,-1-2 2 15,1-2-1-15,4-1 1 16,-2 0 0-16,1 1 1 0,0-1-1 16,-4 3 0-1,1-3 0-15,-1 1 0 0,-3 0 1 16,1-2-1-16,0 1 0 16,-4 4 0-16,1-1 1 15,-1 3-3-15,4 1 4 16,-4 1-4-16,0 3 0 15,-9 2 0-15,-1 0-7 16,1-2 3-16,-5-2 1 16,6-2 5-16,4 0-1 15,-3 0 1-15,-2 3-1 16,-3 1 1-16,-4 2 0 16,-4 1 0-16,-9-1-2 0,4 0 0 15,-2 0 1-15,0 0 1 16,3-2 0-16,-1 0-1 15,6-1 1-15,-5-1 0 16,2 0 0-16,0-2 0 16,-2-2 0-16,3-1 0 15,-6-1 1-15,1-3-1 16,-5 2 0-16,-1-2 0 16,-7-1-1-16,0-1 1 15,-3-1-3-15,0-1 3 16,0 1 0-16,0-1 0 15,0 0 0-15,0 0 0 0,0 0-1 16,0 5-85-16,0 0-187 16,-19-2-107-16</inkml:trace>
  <inkml:trace contextRef="#ctx0" brushRef="#br0" timeOffset="11681.2156">11605 4349 397 0,'0'0'118'0,"0"0"-38"16,0 0 56-16,0 0-43 15,0 0-43-15,0 0-17 16,0 0-11-16,-6-26-12 16,6 26-7-16,0 0-3 15,0 0 4-15,0 0-4 16,0 0-1-16,0 0-4 16,0 0-3-16,6 0 7 15,6 2 1-15,7 3 3 16,8-3-2-16,3-1 2 15,-1 1 1-15,3-2-4 16,-2 0 3-16,-9 0-3 16,0 0 1-16,-2 0 0 15,-7 0 0-15,-3 0 0 0,0 0 1 16,-7 0 0-16,-2 0 3 16,4-2 0-16,-1-1 6 15,0-2-1-15,3 1-5 16,2-4-1-16,-2 0-1 15,4-1 7-15,-4-2 1 16,4-2 6-16,-4-1-3 16,0-1-3-16,3-2-3 15,-1-2 4-15,2-5-1 16,-5-1-2-16,2-1-4 16,-4-4 0-16,0-1 2 0,1 2 2 15,-1-1-7-15,0 5-2 16,-2 5 0-16,1 6 1 15,-1 7-1-15,-1 4-1 16,3 3-15-16,1 0-55 16,2 13-173-16,1 9 35 15,-7 0-153-15</inkml:trace>
  <inkml:trace contextRef="#ctx0" brushRef="#br0" timeOffset="12980.7589">5148 11456 344 0,'0'0'85'16,"0"0"-16"-16,0 0 36 16,0 0 0-16,0 0-44 15,0 0-19-15,-15-13-29 16,15 6 18-16,0 5 4 15,0 1-10-15,0-2-15 16,0 3-5-16,3 0-5 16,9 0-5-16,7 0 4 15,4 4 1-15,5 6 0 16,-1 2 3-16,6 3-3 16,-2-3 0-16,-1-2 1 15,0-3 0-15,-2-1 0 16,2-2-1-16,-3 0 0 0,1-1 2 15,-1 0 0-15,-2 0-2 16,-1 3 1-16,-3-2-1 16,-3 2 0-16,-3-5 0 15,-5 2 1-15,-4-3 0 16,0-3 3-16,2-20 12 16,2-11 16-16,-1-6-19 15,0-6 2-15,1-4 0 16,-2 1-1-16,1-1-9 15,0 2 5-15,-2 4-3 16,2 7-5-16,-3 2 2 0,2 4-4 16,-1 3 1-1,-1 1-1-15,3 4 0 0,4-4-4 16,7 1-16-16,-1-2-20 16,4 9-31-16,-1 7-56 15,-11 4-158-15</inkml:trace>
  <inkml:trace contextRef="#ctx0" brushRef="#br0" timeOffset="15274.9933">13686 10810 110 0,'0'0'9'16,"0"0"-5"-16,0 0-2 15,0 0 9-15,0 0 35 16,0 0 28-16,-33 6 4 16,33-9-61-16,0 2 9 15,0-1 5-15,-2 2 11 16,-2 0 12-16,1 0-3 0,0 0-14 15,3 0-1-15,-3 0 6 16,3 0-8-16,0 0-5 16,0 0-2-16,0 0-10 15,0 0-3-15,0 0-6 16,0 0 0-16,0 0 0 16,3 0 13-16,12-5 13 15,12-4-7-15,9-5 0 16,9-6 1-16,1-5-15 15,3-2-4-15,0-2-5 16,-4-5-3-16,4-4 4 16,-1-3-4-16,4-2 3 15,-2 4 1-15,0 0 3 16,-3 2-2-16,-2 4-2 16,0-4 0-16,-3 1-2 15,1-3 3-15,-4-5-1 0,0-4-2 16,-4-2 3-16,4 1-2 15,0-2-1-15,-3 1 4 16,-4 4-4-16,1-3 2 16,-1-1 3-16,5-6-4 15,-2-6 0-15,3 0-1 16,-1-5 1-16,2-6-2 16,3-4-1-16,-3 2 1 15,-2-5 0-15,0 5-1 16,-3 0 0-16,1-3 0 15,-6-1 0-15,0 0-1 16,-2-3 1-16,-3 1 0 16,-1-4 0-16,-3-1 0 15,-2-3 0-15,-3 0-1 0,-5 0 1 16,-4-3 0-16,1 2 0 16,-2 1 1-16,-1 4-1 15,3-1 2-15,-1 0-1 16,2 3-2-16,-3-2 1 15,-1 2-1-15,-4 4 2 16,0 6 1-16,0 3-2 16,-7 3 2-16,-6 0-1 15,-1-3-1-15,-4-1 0 0,2 2 1 16,-7 0-1 0,-1 1-1-16,-7-1 1 0,0-2 1 15,0 5-1-15,-6-1 0 16,0 3 1-16,-1-3-2 15,-1 5 1-15,1-4 0 16,3-1 0-16,-1 1 0 16,-1 1 0-16,-2-3 0 15,-2 1 0-15,-3 2-1 16,-4 4 1-16,2 5 0 16,1 3 0-16,0 3 0 15,4-1 0-15,-5 4 0 16,4-1 0-16,-5 4-1 15,6 0 1-15,-4 3 0 0,-1 5 0 16,1 3 0-16,2 4 1 16,1 5-1-16,3-1 0 15,3 3 0-15,-2-3-1 16,2 3 1-16,-5-1 0 16,4 1 0-16,3-1 0 15,0 0-2-15,-5 1 2 16,3-2 0-16,-9 3-3 15,2-1 2-15,-5 2-1 16,-2-1-4-16,-1 1 2 16,-1 4 2-16,-3-1 2 15,6 0 0-15,2-1 1 16,-1-1 0-16,6 0-1 16,0 0 0-16,3 2 0 15,0 3 0-15,0-1 1 0,4 0-1 16,3 1 0-16,2-3 0 15,0 2 3-15,8 0-3 16,-3 0 0-16,11 4 0 16,-2 1 0-16,-5 1 0 15,6 4-2-15,-12 1 2 16,-1 0 0-16,-2 2 0 16,-3 2-1-16,2 0 0 15,-2 0 1-15,-2 0 0 16,4 0-1-16,3 0 0 0,2 0-1 15,6 0 1 1,1 0 1-16,6 0 0 0,6 0 0 16,4 0 0-16,0 0 1 15,3 0 1-15,0 0-2 16,0 0 0-16,0 0 0 16,0 0 0-16,0 0 0 15,0 0-3-15,0 0-12 16,0 0-22-16,0 0-28 15,0 0-24-15,-3 0-58 16,-10 0-83-16</inkml:trace>
  <inkml:trace contextRef="#ctx0" brushRef="#br0" timeOffset="15730.5945">12607 4431 407 0,'0'0'12'0,"0"0"24"16,0 0 14-16,0 0-23 16,0 0-27-16,0 0-25 15,-18-10 16-15,18 10 4 16,-3 0 4-16,-4 6 1 15,-9 4 15-15,-7 4 19 0,-3 5-10 16,0 0-4-16,-4 4 11 16,5-1-19-16,-1-3 0 15,7 0 5-15,4-4-12 16,6-3-3-16,6-4-1 16,1-4-1-16,2-2 0 15,0 3 0-15,0 0 19 16,0-1 3-16,5 1 10 15,8 0 12-15,7 0 7 16,2 1-6-16,8 3-31 16,3-1-7-16,6-2-7 15,3 2 10-15,13-2-7 16,3-3 2-16,4 5-2 16,0 3-3-16,-11 12-29 15,-14 10-111-15,-21 3-246 0</inkml:trace>
  <inkml:trace contextRef="#ctx0" brushRef="#br0" timeOffset="16846.6051">13799 10476 602 0,'0'0'15'0,"0"0"48"16,0 0-15-16,0 0-16 15,0 0-25-15,0 0-7 16,-28-7 0-16,28 7 4 16,0 0 12-16,0 0-7 15,0 0 0-15,0 0 4 16,0 12 4-16,0 9 7 16,0 5 2-16,0 5-4 15,-7 4-2-15,0 2-9 16,-3 3-1-16,4-4-1 0,-1 0-1 15,5-5 0 1,2-6-3-16,0-2-1 16,0-6-2-16,0-5 2 15,0-5 0-15,0-2 0 0,4 1 7 16,11-3 5-16,8 5-8 16,2-6-1-16,5-2 5 15,5 0-2-15,6-4-1 16,-1-13-3-16,14-5 2 15,2-4 1-15,8-1-7 16,3 3 0-16,1 2-2 16,1 2 0-16,-7 3 0 15,-1-1-7-15,-2 1-8 0,-7 6-12 16,-6 5-35 0,-18 6-102-16,-8 0-179 0</inkml:trace>
  <inkml:trace contextRef="#ctx0" brushRef="#br0" timeOffset="18932.8639">14660 12801 264 0,'0'0'3'16,"0"0"34"-16,0 0 48 16,0 0-31-16,0 0 11 15,0 0 6-15,-45-46-21 16,43 43-10-16,2 3-15 15,0 0-4-15,0-1 1 16,0 1-2-16,0 0-8 16,0-3-6-16,0 3-3 15,14-2 6-15,10-6 8 0,2 1 6 16,7-6-5-16,5-4-2 16,8-5 9-16,9-8 5 15,9-4 1-15,15-5-10 16,8-4-11-16,10-3 2 15,-4 0-11-15,-2-3 4 16,-1 3 3-16,-3-1 0 16,1-2 7-16,-3 0-2 15,3-5-1-15,3-1-6 0,3-6-3 16,3-4 1 0,7-1 0-16,-1 2-1 0,0 2-1 15,0-2-2-15,-9 0-1 16,-3-7 1-16,-3-1 0 15,2-1 1-15,-2-3-1 16,0-3 1-16,-1 0 2 16,1 0 0-16,-1-1-2 15,-5 1 2-15,-6-1 1 16,-3 1-1-16,-1 0-1 16,-8-1-2-16,-3-1 0 15,-9-5 1-15,-7 2 0 16,1 2 1-16,-3-1 1 15,5 2-2-15,4-2-1 0,0 1 0 16,2 1-1-16,-3-1 0 16,-6 2 2-16,-4-2-1 15,-3 3 0-15,-5 0 0 16,1-5 2-16,-4 3-2 16,-7-2-1-16,1 7-1 15,-6-1 0-15,0 2 2 16,-3 0 0-16,0-2 0 15,-3 1 1-15,3 1-1 16,-8-2-2-16,2-2 2 16,-2-3 2-16,-3 2-1 15,-4-5-2-15,0-4 0 16,0-4 0-16,-4 2 1 16,-10 3 2-16,-1 3-2 15,-6 3-2-15,-4 1 2 0,-5 0-1 16,-3-3 1-16,-6-2 0 15,1-3-1-15,-1-1 1 16,-4-5 0-16,1 2 0 16,0 2 1-16,-6 2 1 15,2 5-2-15,-2 5 0 16,0 1 0-16,0 0 0 16,4 0 0-16,-2 2 0 15,1-4 0-15,-1 2 0 16,1-1 0-16,-1 1 0 0,2 2 0 15,-2 0-1 1,4 1 0-16,-1 0 1 16,4 5 0-16,-1 7 1 15,-3 1-1-15,0 2-4 0,-8 3 3 16,2-2 1-16,-2 0 3 16,0 0-3-16,-1-1 0 15,-5 4 0-15,-3-2-1 16,-2 4-3-16,-2 4 4 15,-5 1 3-15,2 3-2 16,1-2-1-16,1 0 0 16,1-5 0-16,-2 0 0 15,2 0 0-15,8 0 0 0,-2 3 0 16,3 7 1 0,2 1-2-16,-2 2 1 0,0 3-1 15,-3 6 1-15,3-1-1 16,0 3 1-16,2 3 0 15,-3 1 0-15,2 1 0 16,2 1 0-16,2 3 0 16,3 0 3-16,0-1-3 15,0 1 0-15,0 6-1 16,-4-1 0-16,-1 7-3 16,-6 2 2-16,-5 3-1 15,-1 3-1-15,3 0-2 16,1 0 1-16,1 0 0 15,2 0 5-15,-2-4-3 0,-3 1 6 16,-2 2-2 0,-6 1-1-16,0 0-4 0,-2 0 4 15,-2 0 0-15,-1 0-1 16,2 0 1-16,3 0 0 16,3 0 0-16,4 0 0 15,-1 0 1-15,-5 1-2 16,3 2 1-16,1 2-3 15,4 1 0-15,9 0 3 16,0 1-2-16,4-4 2 16,-1 0-2-16,-3 3 0 15,2-2 0-15,-5 0 0 16,0 2 0-16,-2 1-2 16,-10 1 0-16,-3 3 2 15,-5 0-2-15,0 4 4 0,2-1 1 16,3 1-1-16,2 1-1 15,4 1 1-15,-2-1 0 16,8-1 0-16,9-2 2 16,4-2-3-16,6 2 1 15,9-1 0-15,8-1-1 16,6-4 1-16,4-3 0 16,8-2 0-16,3 0 0 15,1-2-1-15,0 0 2 16,0 0-1-16,0 0 5 0,0 0-1 15,0 0-3 1,0 0-1-16,0 0 0 16,0 0-1-16,0 0-11 15,0-2-35-15,0-11-280 0</inkml:trace>
  <inkml:trace contextRef="#ctx0" brushRef="#br0" timeOffset="19412.2746">12361 4192 23 0,'0'0'449'0,"0"0"-419"0,0 0 22 15,0 0 21-15,0 0 9 16,0 0-43-16,-33-15-8 15,33 15-24 1,0 0-6-16,-2 0-1 0,0 0 1 16,0 0 6-16,-4 3 11 15,-4 10-8-15,-9 6-8 16,-5 3 3-16,-2 1-2 16,1-3-2-16,4-4 1 15,2 2-1-15,4-1-1 16,-2 0 1-16,8-1 0 15,2-2-1-15,4-1 0 0,3-6 0 16,0-2 0-16,0 0 2 16,13-5 11-16,13 0 9 15,5 0 23-15,9 0 0 16,6-11-15-16,3 1-11 16,-1 3-9-16,1 3-10 15,0-1 5-15,3 5-3 16,-3-1-2-16,-1 0 0 15,-5 1-11-15,-11 0-20 16,-2 0-62-16,-12 0-80 16,-11 1-320-16</inkml:trace>
  <inkml:trace contextRef="#ctx0" brushRef="#br0" timeOffset="20544.233">14812 12408 428 0,'0'0'38'0,"0"0"-24"16,0 0 24-16,0 0 6 15,0 0-31-15,0 0 13 16,-2 0 6-16,8 0-3 16,-5 0 1-16,-1 0-11 15,0 4 7-15,0 1 17 16,0 12-8-16,0 7 6 16,0 9-5-16,-1 6-8 15,-8 7-22-15,3-2-1 16,0 4-2-16,2-1 2 0,1-7-4 15,-4-4 0-15,3-6 0 16,4-4 2-16,0-9-2 16,0-3-1-1,0-6 0-15,0-3 1 0,11-5 2 16,9 0 14-16,18 0 20 16,14-3-10-16,23-14-8 15,19-7-10-15,10 1-1 16,8 0-6-16,0 6-2 15,-14 5-6-15,-10 5-29 16,-15 2-8-16,-15 5-50 16,-21 0-128-16,-24 0-265 15</inkml:trace>
  <inkml:trace contextRef="#ctx0" brushRef="#br0" timeOffset="23658.3108">9590 13975 219 0,'0'0'32'0,"0"0"-28"16,0 0-2-16,0 0 16 16,0 0 30-16,0 0 36 15,0 19-26-15,4-16 21 0,2 1-40 16,0 4-10-16,2 2 5 16,1 1-3-16,4 5-7 15,-1 0-3-15,6 1 2 16,2 4 4-16,5 1-7 15,2 2-3-15,3 5-2 16,4-3 2-16,-2 7-11 16,3-7 3-16,2 4-2 15,5 0-6-15,0 0 4 16,7-4-2-16,0-2 3 16,2 1 3-16,0-4-6 15,6-1 3-15,5-1 3 16,6-4 1-16,10-1 6 15,0-2-2-15,1 1-10 0,1-1-1 16,-5-2-2-16,0 1 3 16,-1-1-4-16,-4-1 3 15,0-2-3-15,0-4 1 16,9-3 3-16,2 0-1 16,7-3-2-16,9-11 0 15,4 8 3-15,2 3 30 16,6 3-29-16,0 0-2 15,1 0-3-15,5 0 1 16,-2 0 0-16,14 0-1 16,9 0 1-16,4 0 0 15,12-13-1-15,5-1-2 16,-5-2 2-16,3-2 1 16,-4 4 0-16,-8-7 2 15,2 5-1-15,-2-1-1 0,-3-4-1 16,-3 1 0-16,-1-2-1 15,0-4 1-15,0-1 0 16,1-6 2-16,0 1 1 16,-1 1-3-16,1-5 4 15,-1 4-4-15,-2-2 0 16,-5 0 0-16,-1-2-1 16,2 0 1-16,2-6 3 15,-2-1 1-15,6-7-3 16,10 0 3-16,-2 0-2 0,7 5 2 15,-2 3-4-15,-5-3-1 16,2 0 1 0,-9 4 4-16,-1-4 1 15,-4-2-4-15,4 1 0 0,1 0 3 16,-1-4-4-16,1-2-2 16,-9-1 2-16,-5-2 2 15,-13 1-2-15,-10 1 0 16,-8-5 1-16,-5-3-1 15,-4-1 2-15,0-11 2 16,2 1-3-16,2-6 1 16,3 3-2-16,-4 3 0 15,-5 2 0-15,-2 2 0 0,-8 1 2 16,0 1-1-16,-6 0 0 16,-5-1-1-16,0 1 1 15,-5-6 3-15,-1 1-4 16,2-4 1-16,3-1 0 15,0-8-2-15,1-4 3 16,-1 3 0-16,3-8-2 16,-3 10 0-16,2 2-1 15,-1 0 1-15,-5 2 1 16,0-1 0-16,-2-1 1 16,7-5-2-16,-1-1-3 15,1 2 3-15,-1-7 0 16,-5 3 0-16,-3 2 0 15,-9 2 1-15,-5 5 1 0,-4 1-1 16,-3-1-1-16,-4-2 0 16,1-3 2-16,-5-5-2 15,-1 1 0-15,-1-3 0 16,1 0 1-16,1-2-1 16,-2-1 1-16,-1 5-2 15,-4 1 1-15,-2 11 0 16,-4 1 2-16,-1 2-2 15,-3-2 0-15,0 1 0 16,1 0-2-16,-2-7 0 16,0 5 2-16,-1-3-2 15,-3 0 0-15,0-3-2 16,0-3 4-16,-14-1-1 16,-5 4 2-16,-4 0-1 15,1 8 0-15,-4 0-1 16,4 0 1-16,4-4 0 0,3-1 0 15,2 0 0-15,0 0 0 16,-1-1 0-16,-2 3 0 16,-1-1 0-16,-5-7 0 15,-2 0 0-15,-6-3-2 16,0 2 2-16,-2 0-2 16,-1 3 0-16,1-2 2 15,-1-2 0-15,4 1-1 16,-4-4 3-16,1 0-2 0,-2 1 0 15,-3-1 1 1,0 2-2-16,-6-5 1 16,-1 4-2-16,-4 1-1 15,-4 6 2-15,-5 1 1 0,1 1-1 16,-4 0 0 0,2 0 1-16,0-1-2 0,-6 3 2 15,-5 0-1-15,-7-1 3 16,-5 0-2-16,-2-3 0 15,-2-3 0-15,0 5 0 16,-3 3 1-16,3 6-1 16,-1 2 0-16,1-1 0 15,-3 2 0-15,-2-2 1 0,2-1-2 16,-2-2 0 0,0 3 1-16,-1 2-1 0,-8 5 0 15,-3-2 1-15,-1-2 2 16,-5-1-2-16,5 5 0 15,-1 1 0-15,-1 10 0 16,-1 5 3-16,5 5-3 16,4 4-1-16,6 4 0 15,5 4-1-15,3 2 2 16,2 3-1-16,-1 2 1 16,4 2 3-16,0-1-3 15,-2 2 0-15,5 0 0 16,-4 2 1-16,5 4 0 15,1 4-1-15,3 3 0 0,0 3 0 16,2 4-2-16,2 2 1 16,7 0 0-16,7 0-1 15,-4 12 1-15,4 3 0 16,-5 4-1-16,-2 3 1 16,-4 0-2-16,-3 1 0 15,-1-3 0-15,-3-3 3 16,3 0-1-16,-2-3 1 15,0 0 0-15,0 2 0 16,-6 1 0-16,-2 0 1 16,-11 2-1-16,1 3 0 15,-7 0-1-15,2 4-2 16,2-1-2-16,5-3 5 16,5 1 0-16,10-6 0 15,2 1 0-15,6 0 0 16,0-1 0-16,-2 0 1 0,2-1-2 15,1 1 1-15,-4-1 0 16,3 1 0-16,1 0 1 16,-5 2-1-16,5-4 1 15,-2 2-1-15,5 2 0 16,7-2 0-16,2 4-1 16,0 3-1-16,-6 0 2 15,-1 2 2-15,-2-1-2 16,3 0-1-16,0 0 1 0,2-2 0 15,-1 1 0-15,6-3 0 16,2 0 0-16,-4 1 0 16,4 1 0-16,-5 2 1 15,2 4 0-15,0-2-1 16,7-2 0 0,2-2 1-16,12-3-1 0,-2-3 0 15,9-3-1-15,-2 1 1 16,0 2 0-16,-1 2-2 15,0 2 2-15,-5-2 0 16,1-2 1-16,6-3-2 16,0-3 1-16,6-3 0 15,5-5 0-15,8-3 1 16,-1 0 0-16,4 0 7 0,0 0 3 16,0 0-4-16,0 0-6 15,0 0 5-15,0 0-6 16,0 0-2-16,0 0 1 15,0 0-18-15,0 0-14 16,0-3-99-16,0-11-155 16</inkml:trace>
  <inkml:trace contextRef="#ctx0" brushRef="#br0" timeOffset="24114.2299">12607 3921 482 0,'0'0'10'0,"0"0"10"16,0 0 42-16,0 0-9 15,0 0-3-15,0 0-28 16,-7-15-4-16,4 15-7 15,-5 11-9-15,1 7 2 16,-5 5 2-16,-5 0 0 16,7 2-1-16,0-3-1 15,1-2-2-15,-1 3 0 16,0 5-1-16,3-1 6 16,1-2-2-16,0-1 0 15,0-4-5-15,-1-3 3 16,2-5 0-16,5-6 0 0,0-2-3 15,0-3 2-15,0 2 4 16,0-3 9-16,5 3-1 16,18-3 19-16,22 0 33 15,17-3-6-15,12-11-30 16,5-1-18-16,-5-1-12 16,1 5-7-16,-8 4-42 15,-10 5-75-15,-25-1-254 16</inkml:trace>
  <inkml:trace contextRef="#ctx0" brushRef="#br0" timeOffset="25930.5565">9597 14369 331 0,'0'0'58'16,"0"0"-52"-16,0 0 22 16,0 0 2-16,0 0 6 15,0 0 28-15,17 2-8 16,-17-2 17-16,3 0 9 15,-3 0-11-15,0 0-17 16,0 0-4-16,0 0-10 16,0 0-10-16,0 0-5 15,0 0-5-15,0 0-1 16,0-7-11-16,0-7 0 0,-3 1-3 16,0-8-3-1,-2-1-1-15,2-7 0 0,-2-5 0 16,2 1 0-1,2-3-1-15,1 6 0 0,0 3 0 16,0 8 0-16,0 9 1 16,0 3 0-16,0 4-1 15,0 3 0-15,0 0 1 16,0 0-1-16,0 0 0 16,0 0 0-16,0 0 0 15,0 0 1-15,0-4-1 16,0 4 2-16,0-3-2 0,0 3 2 15,0 0-2-15,0 0 0 16,0 0 1-16,0 0 0 16,0 0 0-16,0 0 0 15,0 0 0-15,0 0-1 16,0 0 0-16,0 0 0 16,0 0-2-16,0 0-1 15,0 0 0-15,0 0-2 16,0 0 0-16,3 0 2 15,7 0 3-15,10 0 1 16,1 0 0-16,9 0 0 16,3-3 1-16,4 0-2 15,0 0 1-15,-1 3-1 0,-3 0 0 16,0 0 1 0,-4-4 0-16,3 1-1 0,-6-1 1 15,3-2-1-15,-12 3 1 16,-4-1-1-16,-7 1 0 15,-6 3 0-15,0 0-4 16,0 0 2-16,0 0-10 16,0 0-53-16,-16 20-89 15,-10-1-123-15</inkml:trace>
  <inkml:trace contextRef="#ctx0" brushRef="#br0" timeOffset="36583.3946">9435 10850 310 0,'0'0'14'16,"-3"0"-6"-16,3 0 15 0,0 0 9 16,0 0-23-16,0 0-8 15,0 0 3-15,0 0 9 16,0 0 5-16,0 0 3 15,0 0 2-15,0 0-1 16,0 0 13-16,0 0 7 16,0 0-7-16,0-1-7 15,0 1 14-15,0-3 9 16,0-1 5-16,0-5-4 16,0 2-28-16,0-3-19 15,0-1 1-15,0 2-1 16,0-4 2-16,0-3-3 0,3-4 1 15,-3-3-1-15,6-5-3 16,-2-4 2-16,2-1 1 16,0-1-4-16,0-1 2 15,2-2 4-15,-1 4-5 16,2-6-1-16,0 1 1 16,-2 0 1-16,0-1 3 15,3 2-4-15,-4-4 2 16,4-1 9-16,-1 0-10 15,-3 1 2-15,5-2-1 0,-1-2 4 16,-1 1-1 0,4-6-3-16,-6 4 3 0,3-3-3 15,-1-3 1-15,-2 1-3 16,2 2 1 0,-2-1-1-16,7 1 0 0,-5 3 0 15,0-7-1-15,1 1 0 16,0-2 0-16,3-2 4 15,0 0-4-15,3-2 3 16,4 3-3-16,2-1-1 16,4 4 1-16,-1 2 0 15,5 1 0-15,-1-1 0 16,3-1 0-16,4-2 0 16,-3-2 0-16,0 1 0 15,-1-4 0-15,-2-2 0 0,-5 2-2 16,4 0 2-16,-2 0 0 15,-1 1 0-15,-3-2-2 16,-1 0 2-16,-6-2 0 16,7 6 0-16,-1 1 0 15,5-1-2-15,-2 0 1 16,2 1-2-16,2 4 2 16,-1-3-7-16,5 2 2 15,0-2 0-15,4-6 5 16,-2-2-4-16,3-3 5 15,-6-4 0-15,2 1 0 16,-2-8 2-16,2-2-1 16,-4-5-2-16,-3 3 1 0,2 4 0 15,-2 2 0 1,4-1-3-16,5-2-7 0,-3-3 10 16,-5 7 4-16,-4 1-3 15,1-4 1-15,-1 0-2 16,-2-5 2-16,7 1-3 15,-6 2 4-15,7-5-3 16,-1 9 0-16,-4-2 6 16,8 5-5-16,-6 8-1 15,4-1-4-15,-1 4 4 16,0 2-16-16,-5-2 16 16,2 6 0-16,-6-2 1 15,6-3-1-15,-7 9 0 16,-1 2 4-16,-3 2-2 15,-9 11 1-15,1 1 0 16,0 0 0-16,-1 7 0 0,-2 2-3 16,-1 5 0-16,-1 9 14 15,0 2-14-15,4 2-3 16,-4 4 2-16,4 2-6 16,6-1-6-16,3 1 2 15,1-2 4-15,5-3 3 16,3 0 4-16,2-5 0 15,2-3 0-15,3-1 2 0,-2 1-2 16,-2 0 0 0,-4 0 3-16,-3 2-1 0,-3 2-1 15,-3 1-1-15,3-2 2 16,-2 0 1 0,-3-1-1-16,7 0 1 15,-9 0-1-15,3 3-2 16,-1 1 0-16,0-2 0 0,0 1 0 15,-3-1 1-15,1 4-1 16,1 0 0-16,-9 5 0 16,0 0-2-16,-3 0-2 15,0 0-1-15,0 0-3 16,0 0-44-16,0 0-66 0,-16 0-154 16</inkml:trace>
  <inkml:trace contextRef="#ctx0" brushRef="#br0" timeOffset="37029.9841">11796 4880 327 0,'0'0'12'0,"0"0"-9"15,0 0 1-15,0 0 28 16,0 0 31-16,0 0 13 16,-6 0-29-16,6 0-8 15,0 1 7-15,0 2 13 0,0-3-8 16,0 0-18-16,0 2-12 16,0-1-7-16,0 4-2 15,3-3 8-15,16-2 9 16,14 0 15-16,9-3 2 15,10-14-27-15,-1-4-11 16,-2 2-5-16,-11 6 2 16,-10 3-5-16,-12 9 0 15,-13 1-2-15,-2 0 2 16,-1 0 0-16,0 0 5 16,0 0 0-16,0 11 1 15,0 9-5-15,0 10-1 16,0 7 4-16,-1 5-3 15,-5 11-1-15,-5 12-27 16,1 12-67-16,-2 2-167 0</inkml:trace>
  <inkml:trace contextRef="#ctx0" brushRef="#br0" timeOffset="38180.0861">9363 10542 276 0,'0'0'48'15,"0"0"-10"-15,0 0 24 16,0 0 38-16,0 0-34 15,0 0-23-15,-6-13-16 0,6 12 29 16,0 1-3 0,0 0-13-16,0 0-6 0,0 0-18 15,0 0-6 1,0 0-8-16,0 14 7 0,0 6 12 16,6 7 0-16,4 2-13 15,4 1-4-15,-2 3-2 16,2-4 1-16,2 1-1 15,0-3-1-15,-4-5 2 16,-2-6-3-16,1-2 1 16,-5-7 0-16,-3-4 1 15,0 0 10-15,3-3 4 16,2-3 23-16,11-21 0 0,6-12-14 16,8-6-9-1,3-8-11-15,4 1 0 0,-3 3-3 16,2-1-2-16,-4 5 2 15,2 5-2-15,-5 8-1 16,-6 7-10-16,-2 10-14 16,-12 5-21-16,1 7-67 15,-13 3-168-15</inkml:trace>
  <inkml:trace contextRef="#ctx0" brushRef="#br0" timeOffset="44925.6702">14830 12332 74 0,'0'-6'38'15,"8"2"-22"-15,-3 1 43 16,1 0-20-16,-2 2-3 16,-2 1 12-16,-1-3 13 15,1 3-2-15,-2 0-14 0,0 0 11 16,0-2 2-16,0 2-3 16,0 0-3-16,4-5-12 15,-1 2-11-15,4-3 6 16,0-1-20-16,-1 0 12 15,-3 1 2-15,0 2 0 16,-3 4 6-16,1-3-12 16,-1 3 2-16,0 0-10 15,0 0-5-15,0 0 2 16,0 0-5-16,0 0-2 16,0 0-4-16,0 0 0 15,0 0 4-15,0 0-3 16,0 0-2-16,-1 7 2 0,-8 10-1 15,-5-5 6 1,1 5-4-16,0-3-3 0,1 4 5 16,-1 0-5-16,-1 2 0 15,-1 2 1-15,-2-2-2 16,2 1 3-16,1-1 1 16,-2-1-2-16,2-2-1 15,2 0 1 1,-1-2 0-16,-1-1-1 0,2 2 1 15,2-2-1-15,-3 2 1 16,-1-2 1-16,2 3-1 16,-4-2 0-16,-3 2 1 15,2 0 0-15,1-4-2 16,5-4 0-16,3 1 0 0,5-7 1 16,2 0-2-16,1-2 1 15,0-1 0-15,0 0-2 16,0 0 2-16,0 0 0 15,0 0-1-15,0 0 1 16,0 0 1-16,0 0-1 16,0 0 0-16,0 0-1 15,0 0-2-15,0 4 1 16,0 1 2-16,6-1 4 16,6 4 1-16,6-3 2 15,1 2-3-15,11-2 2 16,6 0-2-16,12-5 3 15,7 3 0-15,0-3-5 16,0 3-1-16,-3 1 0 16,-6 1 0-16,-4 2 0 0,-2-3-1 15,-6 2 3-15,-4-4-3 16,0 0 0-16,-1-2 0 16,-4 0 2-16,-2 0-2 15,-6 0 1-15,-3 0-1 16,-5 0-4-16,-9-2 2 15,0 2-12-15,0 0-17 16,0 0-35-16,-18 9-109 16,-7 4-17-16,-7 0-398 15</inkml:trace>
  <inkml:trace contextRef="#ctx0" brushRef="#br0" timeOffset="123748.6995">23154 4163 115 0,'0'-3'69'16,"0"3"13"-16,0 0 3 15,0 0 4-15,0 0-28 16,0 0-16-16,0 0-26 16,0 0-12-16,0 0 1 15,0 0-5-15,0 0 1 16,0 0 1-16,2-2 24 15,-1 0 24-15,1-3 7 16,-1 0-6-16,3-3-37 16,-4 0 14-16,0 1 11 15,0 1 0-15,0-2 0 0,-1 4-18 16,-11-1-8-16,0 3-7 16,-6 2-4-16,-3 0-5 15,-1 4-3-15,-6 12-3 16,-2 6 4-16,6 1 1 15,0 2 0-15,5 2-4 16,1 0 3-16,2-1-3 16,10 2 0-16,3-6-4 15,3-2-12-15,0-3 5 16,22-5 6-16,12-4 10 16,10-8 9-16,16 0 7 15,5-7-4-15,-6-11-5 0,-9-2 10 16,-9-7-1-16,-10 1 5 15,-9-4-2-15,-8 0-1 16,-12 4-4-16,-2-2-11 16,-16 5 1-16,-23 0-8 15,-10 2 4-15,-5 4-13 16,3 5 1-16,14 4-4 16,13 3-2-16,10 5-27 15,7 0-77-15,3 8-105 16,1 11 41-16,1 0-104 15</inkml:trace>
  <inkml:trace contextRef="#ctx0" brushRef="#br0" timeOffset="124142.934">23530 4285 729 0,'0'0'35'15,"0"0"-20"-15,0 0 53 16,0 0-16-16,0 0-52 16,0 0-3-16,-6-13-15 15,6 13 3-15,0 0 6 16,0 5 7-16,0-2 1 15,0-3 1-15,0 0 25 0,0 0 58 16,0 0 2-16,0 0-12 16,0 0-10-16,0-3-6 15,0-4-26-15,0-1-26 16,0 1-5-16,0 1-6 16,0 3-9-16,0 3-18 15,0 0-2-15,0 0-11 16,0 0-12-16,2 0-62 15,6 4-188-15,0 3 15 16</inkml:trace>
  <inkml:trace contextRef="#ctx0" brushRef="#br0" timeOffset="124527.0769">23796 4137 767 0,'0'0'15'0,"0"0"14"16,0 0 78-16,0 0-35 0,0 0-29 16,0 0-17-1,-8-44-13-15,8 44-7 0,0 0-2 16,0 0-1-16,0 0-3 15,0 0-3-15,0 0-6 16,0 10-1-16,0 7 6 16,0 3 4-16,0 3 0 15,0-1 2-15,0 0 0 16,0 0-1-16,0-2 0 16,0-2 2-16,5-3-3 15,1-4 0-15,1-1-9 16,0 0-13-16,-1-4-38 15,6-2-29-15,2-4-79 16,-2 0-90-16</inkml:trace>
  <inkml:trace contextRef="#ctx0" brushRef="#br0" timeOffset="125014.7668">24036 4075 740 0,'0'0'8'0,"0"0"45"15,0 0 0-15,0 0-17 16,0 0-36-16,0 0-25 16,0 0-31-16,0 17 50 15,0 4 0-15,0 0 6 16,0-2 0-16,-2-2 0 0,-1-7 0 15,3-1 2 1,0-5-2-16,0-1 0 0,0-3 0 16,0 0 0-16,0 0 2 15,0 0 17-15,3 0 13 16,13 0 13-16,8 0-18 16,5-4-15-16,-1 1-9 15,1 2-1-15,-4 1-2 16,-5 0 0-16,-3 0 0 15,-2 0-2-15,-7 3 1 16,-2 3-7-16,-5 4-5 16,-1-1 8-16,0 2 4 15,0 3 2-15,-7 0 4 0,-6-1 5 16,-10 1 4 0,-4-3-5-16,-8 1-2 15,-3-1-7-15,-1-2-8 16,2 2-32-16,4-5-14 0,5 1-57 15,5-6-43-15,11-1-97 16</inkml:trace>
  <inkml:trace contextRef="#ctx0" brushRef="#br0" timeOffset="125391.1032">23976 4062 532 0,'0'0'36'0,"0"0"82"16,0 0 7-16,0 0-43 15,0 0-48-15,0 0-31 16,-3-14 4-16,13 11-5 16,13-3 11-16,7 2-10 0,3-1 0 15,-1 0 2-15,0 1-2 16,-5 3-1-16,-4-1-1 16,-2 1 0-16,-4 1-2 15,-1 0-8-15,-2 0-44 16,-3 0-99-16,-6 8-58 15,-5 1-29-15</inkml:trace>
  <inkml:trace contextRef="#ctx0" brushRef="#br0" timeOffset="125895.8239">22887 4712 614 0,'0'0'64'0,"0"0"10"0,0 0 12 16,0 0-24 0,0 0-46-16,0 0-16 0,15 0 0 15,23-2 6 1,29-3 2-16,25-1 0 0,29-2 5 15,24 2-4-15,12-1-2 16,9 3-4-16,-8-2 0 16,-15 1 2-16,-22-3-2 15,-22-2-2-15,-23 0-1 16,-22-2 3-16,-20 5-2 16,-19 0 3-16,-11 1-1 15,-4 2-1-15,0-2-2 0,-6 6-34 16,-25 0-59-16,-14 3-84 15,-16 12 18-15,-8 1-100 16</inkml:trace>
  <inkml:trace contextRef="#ctx0" brushRef="#br0" timeOffset="126225.9395">23060 4775 185 0,'0'0'97'0,"0"0"25"16,0 0-48-16,0 0-25 16,0 0-12-16,0 0-20 15,-147 24 17-15,144-19-34 0,3-2-3 16,14 0 3-16,36-2 45 16,38-1 78-16,40 0-33 15,36-2-49-15,12-8-5 16,0 2-16-16,-4-3-13 15,-19 0 2-15,-17-1-7 16,-29-2 1-16,-29 3 0 16,-29 0-2-16,-24 3 0 15,-17 0 2-15,-8 3-3 16,0 3-2-16,-24 2-46 16,-25 0-129-16,-21 15-58 15,-18 4-225-15</inkml:trace>
  <inkml:trace contextRef="#ctx0" brushRef="#br0" timeOffset="148820.2768">22543 3943 198 0,'5'0'39'0,"4"0"-3"0,-1 0-5 16,-2 0-1-16,-3 0 16 15,0 0-25-15,0 0 1 16,-3 0 18-16,3 0 21 16,1 0 1-16,-2 0-5 15,2-4-11-15,-2-1 32 16,-2 1-20-16,0-1-3 15,0 0-4-15,0 1-16 16,0 0-25-16,-6 1-5 16,-6 3-5-16,-6 0-2 15,-1 0 0-15,-3 9-1 16,3 7 2-16,3 3-1 0,1-1 1 16,5 2-1-16,4-3 2 15,1 0 0-15,5 0-3 16,0 0-4-16,0-1 0 15,8 0 5-15,5-2 2 16,2 1 0-16,0-1 1 16,-5-2-1-16,-2 2 1 15,-2-1-1-15,-2-1-1 16,-1-1 1-16,0 3 1 16,0 3 0-16,0 0-1 15,0 3 0-15,4 0 1 16,4 1-1-16,-2-1 0 15,-2-3 0-15,-2 1 0 16,-2-4 2-16,-1 0-2 16,-2 1 0-16,0-1 0 15,0 3 0-15,0 0 1 0,0 3-1 16,0 5 0 0,-2 2 0-16,-4 0 0 0,-3 7 0 15,0-1 0-15,-4-2-1 16,2 0 1-16,2-5 0 15,1 1 0-15,6-1-2 16,-1 1 1-16,3-2 0 16,0 3 1-16,0-3 0 15,5-1 0-15,17 2 1 16,7-6-1-16,12-4 4 0,12-6-3 16,9 0-1-16,0-9-2 15,-2 2-8-15,-10-3-15 16,-17 0-17-16,-12 1-8 15,-15-1-42-15,-6 0-7 16,0 0-6-16,-15 0-26 16,-3 0 29-16,4 0 20 15,3 0 34-15,2-1 10 16,3 1-62-16</inkml:trace>
  <inkml:trace contextRef="#ctx0" brushRef="#br0" timeOffset="150394.6015">24637 3732 113 0,'0'0'69'16,"0"0"28"-16,0 0 8 15,0 0-26-15,0 0-18 0,0 0 4 16,-12-2 3 0,9-1-16-16,0 3 6 0,3 0 1 15,0 0-13-15,0 0-15 16,0-3-8-16,18 0 3 15,4-1-19-15,2 0-7 16,-3 4 1-16,-3 0 2 16,-8 0 0-16,-4 0-4 15,0 3 1-15,-5 11-10 16,-1 8-8-16,0 6 11 16,0 3 6-16,0 4-1 15,-5-3-4-15,5-1 5 16,0 2 1-16,4 0-4 15,19-2 4-15,7-2-2 16,9-2 2-16,0-5-2 0,0-4 0 16,-6-3-2-1,-8-5-3-15,-9-3 7 16,-8-4-10-16,-6-2 6 16,-2 1-8-16,0-2-10 0,0 1-12 15,-2 4 4-15,-11 0 26 16,-4 4 3-16,0 1 1 15,0 3 0-15,2 4-4 16,3 4 1-16,3 2 2 16,0 0-1-16,3 1-1 15,3 1 3-15,3 1-1 16,0 0 1-16,0 6-4 0,0 2 3 16,6 7 1-16,-1 7 0 15,1 1 1-15,-3 0-1 16,-3-2-1-16,4-3 1 15,-2-5 1-15,-1-3-1 16,-1-2 1-16,2 0-1 16,2 0 3-16,1-1-3 15,3-2 0 1,0-9 0-16,-3-5 0 0,-2-9-1 16,-3-5 1-16,0-1 2 15,-13-2 22-15,-16 0 30 16,-13 0-54-16,0-7 0 15,5 1-27-15,12 3-59 16,15 0-128-16</inkml:trace>
  <inkml:trace contextRef="#ctx0" brushRef="#br0" timeOffset="170253.1956">18422 9941 172 0,'0'0'47'0,"0"0"21"16,0 0 34-16,0 0-37 16,0 0-32-16,0 0-6 15,0 0-1-15,0-2 8 16,0 2 16-16,0 0 6 16,0 0-2-16,0-3 5 15,0 3-17-15,-2 0-25 16,-7 0-11-16,-7 0-6 15,-4 0 0-15,-4 5 2 16,-3 5-2-16,-2 3 2 0,0 1 0 16,6-2 4-16,1 5-5 15,9-1-1 1,6-2 0-16,7 2 0 0,0-2 2 16,0 1 3-16,16-4-2 15,5-1 5-15,4-4 2 16,4-3 0-1,0-3 1-15,-2 0-1 0,0-6-1 16,-6-11 7-16,-2 2-1 16,-1-3 1-16,-7-5 6 15,-4 4 8-15,-4-5-2 16,-3 3-15-16,0-1-11 16,-3 5 0-16,-10 1-2 15,-8 9-20-15,-4 5-23 16,-5 2-57-16,6 0-53 0,4 2-132 15</inkml:trace>
  <inkml:trace contextRef="#ctx0" brushRef="#br0" timeOffset="170609.2608">18668 10031 120 0,'0'0'29'0,"0"0"35"15,0 0 3-15,0 0 43 16,0 0 2-16,0 0-13 15,22 2 9-15,-22-2 26 16,0 0-16-16,1 0-24 16,-1-2-43-16,0-9-38 15,0 5-3-15,0 3-10 16,0-1-3-16,0 4-27 16,0 0-24-16,0 0-63 15,0 0-201-15,0 0-52 16</inkml:trace>
  <inkml:trace contextRef="#ctx0" brushRef="#br0" timeOffset="170988.8678">18878 9907 551 0,'0'0'65'15,"0"0"83"-15,0 0-51 0,0 0-38 16,0 0-17-16,0 0-23 16,5-26-15-16,-5 26-4 15,0 0-9-15,0 4-4 16,0 11 10-1,0 4 3-15,-7 3 2 0,0 1 2 16,-2-1-4-16,3-1 2 16,-1 0-2-16,4-2 2 15,0-1-2-15,3-4 0 16,0-1-1-16,0-4-7 16,0-1-19-16,0-2-20 0,0-3-44 15,0 1-62 1,13-4-37-16</inkml:trace>
  <inkml:trace contextRef="#ctx0" brushRef="#br0" timeOffset="171432.7538">19097 9934 622 0,'0'0'49'16,"0"0"63"-16,0 0-30 15,0 0-32-15,0 0-50 16,0 0-3-16,0-20-39 16,0 36 42-16,1-2 0 0,1 2 0 15,-2-6-1-15,0 3 1 16,0-6-6-16,1 0 2 16,-1-4 4-16,2 0-1 15,0 0-1-15,5-2 2 16,4 1 3-16,3 0-3 15,0 1 5-15,0-1-5 16,-4 2 0-16,0-1 0 16,0 5 0-16,-2-2-2 15,0 0 1-15,-5 4 0 16,1 2 0-16,-3-1 1 16,-1-1 1-16,0 3 1 15,0-6 4-15,-8 2-2 16,-6-6 9-16,-4 1 2 15,-2-3-7-15,-4-1-1 0,1 0-5 16,-1 0-2-16,3 0-27 16,-1 0-37-16,7 0-98 15,6 0-121-15</inkml:trace>
  <inkml:trace contextRef="#ctx0" brushRef="#br0" timeOffset="171656.5048">19113 9905 497 0,'0'0'23'0,"0"0"92"0,0 0 2 15,0 0-72-15,0 0-37 16,0 0-8-1,105-20 0-15,-67 20 0 0,-8 0-22 16,-6 7-46-16,-15-5-129 16</inkml:trace>
  <inkml:trace contextRef="#ctx0" brushRef="#br0" timeOffset="204412.4871">15635 7700 255 0,'0'0'51'0,"0"0"38"16,0-1-55-16,0 1-24 16,0 0-6-16,0 0 18 0,0 0 42 15,0 0-3-15,0 0-2 16,0 0-14-16,0 0-2 15,0-1-8 1,0 1-7-16,0-3-4 0,0 3-5 16,0 0-1-16,0 0-9 15,0 0-9-15,0 0 0 16,0 0-1-16,-6 0-5 16,-2 0 4-16,0 9 2 15,-4 2 3-15,0-2-2 16,0 4-1-16,-5-1 3 15,4 0-2-15,1 2-1 16,5 1 1-16,4-2-1 0,-1 3 0 16,4-5-1-16,0 6 2 15,0-4-1 1,7-3 4-16,5-1-2 16,8-2 3-16,4-1 4 15,8-6-1-15,-4 0 1 0,2 0-4 16,0-3 0-16,-4-7-2 15,3-2 6-15,-8 2-4 16,0-1-2-16,-11 1 5 16,-1-2 7-16,-8-2 2 15,-1-6 0-15,-1 1-5 16,-18 0-9-16,-5-4-3 16,2 1 2-16,-3 0-1 15,5 2-1-15,1 6 0 0,6-2-4 16,3 9-4-16,-7 4-22 15,1 3-40-15,-6 0-69 16,-5 9-80-16,5 2-110 16</inkml:trace>
  <inkml:trace contextRef="#ctx0" brushRef="#br0" timeOffset="204785.0088">15989 7754 167 0,'0'0'354'0,"0"0"-276"15,0 0-1-15,0 0-51 16,0 0-25-16,0 0 0 16,7-2 2-16,-3 2 4 15,-2 0 16-15,-2 0 43 16,0 0 31-16,0 0-5 16,0 0-26-16,0-3-28 15,0-5-33-15,0 2-5 16,0-1 0-16,0 3 0 0,0 1-20 15,0 3-19-15,0 0-42 16,-7 0-113-16,4 0-220 16</inkml:trace>
  <inkml:trace contextRef="#ctx0" brushRef="#br0" timeOffset="205145.6311">16220 7640 12 0,'0'0'617'0,"0"0"-564"16,0 0 58-16,0 0-21 0,0 0-45 16,0 0-41-16,0 0-4 15,-10-37-7-15,10 37 1 16,0 5 6-16,0 7-3 15,0 2 3-15,0 4 2 16,0 1 2-16,0 1 3 16,0 0 3-16,-5 1-1 15,2-4-4-15,0-2-1 16,3-2-2-16,0-4-1 16,0 0 0-16,0-4 0 15,0-1-1-15,0-1-1 0,0 0-13 16,0-3-24-16,15 0-25 15,3 0-43-15,6 0-199 16</inkml:trace>
  <inkml:trace contextRef="#ctx0" brushRef="#br0" timeOffset="205589.8641">16418 7660 532 0,'0'0'106'15,"0"0"32"-15,0 0-50 16,0 0-46-16,0 0-39 16,0 0-3-16,-4-15-20 15,4 21 11-15,0 5 9 0,0 1 0 16,0-1 1-16,0-1 1 16,0-2-2-16,0-1 0 15,0-2 0-15,0-2 3 16,0-1-3-16,0-1 1 15,10-1 1-15,10 3 5 16,3-3 0-16,5 0-4 16,1 0-3-16,-5 0 1 15,-8 0-1-15,-4 0 0 16,-4 0 0-16,-5 4 1 16,0 0-1-16,0-1-2 15,-1 2 2-15,0-1 0 16,-2 4 0-16,0 1 1 0,-2-2 2 15,-9 2 3-15,-12-3 5 16,0 1-4-16,-4-4 1 16,1 1-4-16,-1-2-4 15,3-1 0-15,-1-1-14 16,4 0-32-16,2 0-80 16,3 0-121-16</inkml:trace>
  <inkml:trace contextRef="#ctx0" brushRef="#br0" timeOffset="205962.9922">16395 7599 456 0,'0'0'105'16,"0"0"16"-16,0 0-29 16,0 0-58-16,0 0-23 15,0 0-7-15,0 0 5 16,72-23 0-16,-49 23-2 0,-5 0 8 16,1 0 0-1,-2 0-5-15,-7 0-9 0,-1-1 1 16,-3 1 0-1,2 0-2-15,2 0 3 0,-7 0-3 16,1 0 2 0,1 0-1-16,-4 0-1 0,1 0 0 15,-1 0-4-15,-1 0-33 16,0 0-85-16,-3 0-190 16,-13 0-1-16</inkml:trace>
  <inkml:trace contextRef="#ctx0" brushRef="#br0" timeOffset="212942.7029">12800 9573 150 0,'0'0'47'0,"0"0"55"16,0 0-21-16,0 0-28 16,0 0-14-16,0 0-29 15,0 0 0-15,-3-9-2 0,3 9 7 16,0-3 37-16,0-1-4 15,0 1 7-15,0 3 1 16,0-1-4-16,0 1-9 16,0 0-12-16,0 0-12 15,-3 0-14-15,3 0-5 16,0 0-5-16,-4 0-7 16,0 11 8-16,-5 9 4 15,-1 0 1-15,1 5-1 16,-1-3 2-16,5 0 2 15,5-2-3-15,0-3-1 16,8-1 1-16,18-7 7 16,10-4 15-16,2-5-6 0,5 0 2 15,-11-5-12-15,-2-11 5 16,-7-1-6-16,-7-3 15 16,-10-2-10-16,-3-2-1 15,-3 2 0-15,-3-2 0 16,-17 5 6-16,-3 2-16 15,2 3-1-15,1 5-3 16,7 3-2-16,0 4-5 16,0 2-30-16,0 0-29 15,3 12-31-15,1 0-65 16,6 2-141-16</inkml:trace>
  <inkml:trace contextRef="#ctx0" brushRef="#br0" timeOffset="213228.9772">13201 9531 393 0,'0'0'73'0,"0"0"-17"16,0 0-6-16,0 0 0 15,0 0-6-15,0 0 22 16,0-6 19-16,0 6-5 16,0-3-16-16,0-1-21 0,0 1-19 15,-2-1-22 1,-1-1-2-16,-1 0-26 0,-1 2-22 16,0 0-69-16,3 3-88 15,2-1-147-15</inkml:trace>
  <inkml:trace contextRef="#ctx0" brushRef="#br0" timeOffset="213827.5399">13435 9380 540 0,'0'0'62'0,"0"0"37"16,0 0 2-1,0 0-49-15,0 0-20 0,0 0-17 16,-48-56-14-16,29 56-1 16,-7 0-2-16,6 9 1 15,2-3 0-15,0 5 1 16,9-1-3-16,0-1 0 16,5 0 2-16,1-1-4 15,3-2-1-15,0 4 6 16,0-1-2-16,7-1 2 15,11 1 1-15,12 2 1 16,6-3 3-16,3 0 0 16,0-1-1-16,-7 3-3 0,-11-4 1 15,-6 2-2-15,-6 0-2 16,-8-4-2-16,2 6 1 16,-2-3 3-16,-1 3 0 15,0 2 2-15,0-2 3 16,0 0-2-16,-5 0-2 15,-1-3 1-15,-6 0 3 16,-6-1-1-16,-3 0 4 16,-6-2-2-16,5 0-5 15,3-1 4-15,9-3-1 16,3 0-1-16,1 0 5 16,-1-3 6-16,7-11 9 15,0-2-3-15,0-8-8 16,10-5-9-16,2 0-3 15,0-2 1-15,-3 4 1 16,-3 7-2-16,-6 8 0 0,0 2-4 16,0 9-10-16,0-1-21 15,0 2-47-15,6 0-88 16,-1 0-144-16,-1 6-63 16</inkml:trace>
  <inkml:trace contextRef="#ctx0" brushRef="#br0" timeOffset="214559.5311">13573 9282 353 0,'0'0'100'0,"0"0"33"0,0 0-28 16,0 0-27-16,0 0-22 15,0 0-21-15,-1-28-34 16,1 28-1-16,0 3-15 0,0 11-4 16,-3 1 15-16,0 2 4 15,-1-1 2-15,1-2 3 16,1-4-3-16,1-3 0 16,1-4-2-16,0 0 2 15,0-3 5-15,16 0 0 16,7 0 7-16,3 0 8 15,-3 0-8-15,-1-6-3 16,-8 5-3-16,-4-1 0 16,0 1-7-16,-1 1 0 15,1 0-1-15,0 0 0 16,-3 0-4-16,-1 7 0 16,-1 0 4-16,-4 2-1 15,-1 4 0-15,0-3 1 16,0 0 1-16,0-3 0 15,-6 3 0-15,-7-1-1 16,-2-6-8-16,-2 5-6 0,0-5-33 16,3-1-47-16,4-2-94 15,5 0-140-15</inkml:trace>
  <inkml:trace contextRef="#ctx0" brushRef="#br0" timeOffset="214809.9775">13574 9249 410 0,'0'0'44'0,"0"0"83"16,0 0-32-16,0 0-46 15,0 0-35-15,0 0-10 16,109-75 0-16,-84 69-2 15,-4 3 0-15,-6 2-2 16,-5 1-17-16,-6 0-74 16,-4 1-52-16,0 11-58 15,-7 5-93-15</inkml:trace>
  <inkml:trace contextRef="#ctx0" brushRef="#br0" timeOffset="215355.7639">12817 9914 332 0,'0'0'53'15,"0"0"-44"-15,0 0 20 16,0 0 15-16,0 0-11 16,0 0 7-16,2 5-4 15,5-5 14-15,10 0-4 16,2 0 11-16,19 0 3 16,13-14-24-16,14-6-14 15,15-1-6-15,6 1-5 16,0 0-7-16,-12-1 0 15,-4 1 1-15,-13 2-2 16,-6 2 0-16,-11-1 1 0,-8 4-2 16,-9 3 1-16,-6 0 0 15,-8 10 0-15,-6-2-3 16,-3 2-16-16,0 0-72 16,-10 2-137-16,-15 11 73 15,-1 4-159-15</inkml:trace>
  <inkml:trace contextRef="#ctx0" brushRef="#br0" timeOffset="215927.7843">13281 9951 182 0,'0'0'299'0,"0"0"-266"0,0 0 12 16,0 0 15-16,0 0-23 16,0 0-14-16,-17 0 6 15,17 0 27-15,0 0-1 16,0-1 2-16,0-8-35 16,4 2-12-16,5 3-7 15,0-2-2-15,-3 4 4 0,6-1-5 16,0 1 5-16,4-1-5 15,1 3 0-15,-4 0-1 16,-7 0-1-16,-2 3-6 16,-2 8-1-16,-2 0 7 15,0 3 2-15,0 2 0 16,-6-2 2-16,-3 0 3 16,-6 0-3-16,1-2 1 15,0 2 0-15,2-4 1 16,-2 0-1-16,8-5 0 15,2-2-3-15,1-1 1 16,3-2-1-16,0 2 0 16,0-2 0-16,0 0 1 15,0 0 0-15,0 0 5 0,5 0 9 16,23-2 7-16,3-5-13 16,6 0-5-16,1-1-2 15,-1 3 0-15,-8-2-1 16,3 0 1-16,-2 1-2 15,-9 3-3-15,0 2-8 16,-12 1-21-16,-6 0-26 16,-3 0-105-16,0 3-114 15</inkml:trace>
  <inkml:trace contextRef="#ctx0" brushRef="#br0" timeOffset="216772.2851">11611 11249 527 0,'0'0'46'0,"0"0"-13"16,0 0-19-16,0 0-10 15,0 0-4-15,0 0 7 0,-79 75-3 16,74-55-1-16,5 0 3 16,0-1 5-16,0-5-1 15,12-1 4-15,8-9 16 16,2-4 0-16,8 0 16 15,0-9-16-15,-1-11-15 16,0-7 5-16,-4 4-8 16,-5-4-2-16,-7 1 15 15,-10 4 0-15,-3 5-1 16,0 0-1-16,-14 6-15 16,-10 6-8-16,4 1-9 15,-3 4-12-15,10 0 1 16,0 0-26-16,6 4-41 15,7 8-64-15,0-2-107 16,7 4-71-16</inkml:trace>
  <inkml:trace contextRef="#ctx0" brushRef="#br0" timeOffset="216937.6059">11984 11296 559 0,'0'0'110'15,"0"0"13"-15,0 0-51 16,0 0-40-16,0 0-32 16,0 0-15-16,-12-21-143 0,2 21-64 15,5 4-229-15</inkml:trace>
  <inkml:trace contextRef="#ctx0" brushRef="#br0" timeOffset="217738.8802">12359 11212 808 0,'0'0'19'0,"0"0"18"16,0 0 0-16,0 0-21 16,0 0-12-16,0 0-4 15,-173-30-7-15,159 44-6 0,2 2-3 16,6 1 4-1,0 0 0-15,6-3 1 0,0 1 3 16,0-1 4-16,0 1 1 16,9-1 3-16,3-2 0 15,5 2 1-15,5 0 1 16,3 3 2-16,2 1-4 16,-7-1 4-16,3 3-4 15,-8-7 1-15,0-2-1 16,-9-4 0-16,-6-4 1 15,0 0-1-15,-6 2 0 16,-21-1 19-16,-8 3-8 16,6-7-4-16,2 0-5 15,14 0 0-15,3 0 8 0,6-11 8 16,4-5 3-16,0-4-9 16,24-3-12-16,6-5-5 15,4 1 5-15,2 6-3 16,-3 2 3-16,-10 2-1 15,-7 8-6-15,-3 2-12 16,-7 1-27-16,0 2-23 16,-2-2-29-16,2-1 9 15,-3 5-10-15,2-3 12 16,1 2 30-16,-3 0 43 16,3 0 14-16,-6 0 2 15,3 3 38-15,-3-4 70 16,0 4 13-16,0 0-24 15,0 0-53-15,0 0-27 16,0 0-19-16,0 0-1 0,0 0-1 16,0 7 2-16,0 2 2 15,0-2-1-15,4 3 1 16,8-3 4-16,6 3 1 16,-3-1 10-16,4 1-6 15,1 0-5-15,0 2-4 16,3 2 5-16,3-4 5 15,2 0 2-15,-6 1-4 0,-4 2-8 16,-9-7 0 0,-9 3 1-16,0 1 1 0,-12-4 1 15,-21 5 7-15,-7 2-7 16,-2-6-5-16,4-1-22 16,6-1-24-16,6-5-26 15,9 0-54-15,5-7-159 16</inkml:trace>
  <inkml:trace contextRef="#ctx0" brushRef="#br0" timeOffset="217941.3304">12459 11229 478 0,'0'0'167'0,"0"0"-108"0,0 0 60 16,0 0-51-1,0 0-44-15,0 0-24 0,47-27-1 16,2 27-7-16,0 0-11 16,-6 0-30-16,-8 0-35 15,-11 0-87-15,-12 0-106 16</inkml:trace>
  <inkml:trace contextRef="#ctx0" brushRef="#br0" timeOffset="218394.7816">11390 11757 302 0,'0'0'311'0,"0"0"-259"16,0 0 15-16,0 0 2 15,0 0-31-15,0 0-24 16,-3 7-4-16,51-7 15 15,31-4 28-15,18-13-14 16,18-5-14-16,6-1-1 0,-2 1-14 16,-8 1-4-16,-10 5 1 15,-11 2-4-15,-13-2 2 16,-18 5-4-16,-7-5 3 16,-13 3-2-16,-7 2 0 15,-13 3-2-15,-12 1-3 16,-7 7-16-16,0 0-26 15,-6 0-58-15,-20 10-82 0,-7 6-8 16</inkml:trace>
  <inkml:trace contextRef="#ctx0" brushRef="#br0" timeOffset="218893.1378">12118 11823 229 0,'0'0'365'16,"0"0"-349"-16,0 0 36 15,0 0-11-15,0 0-37 16,0 0 3-16,-46 23-4 16,46-20-2-16,0-2 2 15,0-1-1-15,0 0 50 0,0 0 32 16,0 0-14-16,3-4-31 15,13-6-35-15,0-3-3 16,7 4-1-16,-2 2 1 16,0 4 3-16,-5 0-1 15,2 3 1-15,-6 0-4 16,-8 0 0-16,1 3-3 16,-4 10-2-16,-1 3-2 15,0 6 7-15,-10 2 6 16,-2-3-2-16,2-2-1 15,-3-2-3-15,7-3 1 16,1-8 0-16,2 0-1 16,3-2 0-16,0-4-1 15,0 3 0-15,0-3 1 0,22 0 14 16,9 0 18-16,10 0-8 16,4-7-14-16,1 1-6 15,1 0-2-15,1-5-2 16,-12 7 0-16,-15-1-10 15,-21 5-43-15,-12 0-137 16</inkml:trace>
  <inkml:trace contextRef="#ctx0" brushRef="#br0" timeOffset="228447.7709">1207 5629 385 0,'0'0'95'16,"0"0"7"-16,0 0-15 0,0 0-13 15,0 0-16-15,0 0-21 16,0 0-13-16,0 0-10 15,0-3-3-15,3 0 2 16,3-3-1-16,3-2-4 16,0-3-1-16,0-3 3 15,-7 0-1-15,6-2-5 16,-8 2 8-16,0-1 7 16,0 3 2-16,-10 0-7 15,-5 5-2-15,-1-1-8 0,-4 6-2 16,-2 2 0-16,-2 0-2 15,-1 5-8-15,-5 15 7 16,4 2 0 0,-2 6 1-16,4-1 0 15,5 0-2-15,9-4 2 16,6-3-6-16,4-3 2 0,0-3-4 16,0-5 8-16,4-3-8 15,6-4 5-15,3-2 3 16,2 0 11-16,6-19 7 15,1-10-3-15,4-10-7 16,1-8 3-16,-2-6-10 16,2-5 7-16,1-6-3 15,-1 4-4-15,-7 1 1 0,2 4-2 16,-16 7 5-16,-6 7-4 16,0 8 3-16,-3 9 8 15,-12 2 0-15,3 8-7 16,3 7 5-16,6 3-8 15,0 4-2 1,3 0-2-16,0 0-19 0,0 14-16 16,0 10 19-16,0 5 18 15,0 10 0-15,6-2-2 16,5 5 2-16,8-1 0 16,0 2 0-16,-1-1 0 15,0 1 0-15,1-1-1 16,-2 1 1-16,-1-2 1 0,-1-4 0 15,3-3 0-15,-6-6-1 16,-3-3-1-16,1-4-9 16,1-8-15-16,2-5-46 15,-1-8-67-15,9 0-131 16,7-23-105-16</inkml:trace>
  <inkml:trace contextRef="#ctx0" brushRef="#br0" timeOffset="229760.0379">1774 5293 674 0,'0'0'18'0,"0"0"53"0,0 0 1 16,0 0-9-16,0 0-30 15,0 0-18-15,-109-39-15 16,97 48-5-16,-5 8 0 15,6 7 4-15,-3 1-4 16,7-1 1-16,1 1 2 16,3-4 0-16,3-1-3 15,0-3-4-15,0-3 7 16,0-3-5-16,0-5 3 16,3-3 0-16,0-3 0 15,0 0 4-15,7 0 21 16,5-15 37-16,3-6-41 15,0-2-4-15,0 2 9 16,-6 1-6-16,-5 5 3 16,-2 4-3-16,-5 5-4 15,0 2 6-15,4 4-5 16,-4 0-3-16,0 0-10 0,0 0-8 16,3 1-21-16,3 13-4 15,1 3 32-15,3 0 1 16,0-1 0-16,2-6 1 15,-3 0-1-15,-3-6 2 16,-3-3-2-16,0-1 3 16,-3 0 6-16,3 0 13 15,0-15 24-15,7-8-24 0,-1-5-20 16,-1-1 0-16,2 0 0 16,-1 3-2-1,-3 6 2-15,0 6-2 0,-6 6 6 16,0 6 0-16,0 2-6 15,0 0-3-15,3 3-16 16,6 14-18 0,0 10 30-16,6 1 7 0,1-1 2 15,-2-3-1-15,2-5-1 16,-4-5 1-16,-5-8 1 16,-2-6-1-16,-2 0-1 15,-3 0 10-15,3-3 25 16,3-14 28-16,3-12-50 15,1-3-9-15,2 1-1 0,0 2-1 16,-6 4 1-16,0 9-3 16,-3 10 0-16,-3 3 1 15,0 3-1-15,0 0-9 16,0 0-4-16,3 3-9 16,6 10-3-16,6 2 25 15,-4 0 3-15,6-1-2 16,-5-4 1-16,-7-4-1 15,2-3-1-15,-7-3 1 16,0 0 3-16,3 0 7 16,3-4 13-16,0-11 4 15,3-6-24-15,1-2-2 16,-2-1-1-16,1-2 3 16,-6 5-4-16,3 6 2 0,-6 5 0 15,4 5-2-15,-4 4 0 16,0 1-5-16,0 0-5 15,0 0-11-15,3 6-17 16,3 8 1-16,5 3 37 16,5 2 1-16,-4-2 0 15,4-4-1-15,-5-4 0 16,-1-2-1-16,-1-4-4 16,-7-2 1-16,2-1-3 15,-1 0-2-15,3-3 9 16,2-14 1-16,1-5 1 15,1-6-2-15,-4-2 0 16,-2-2 0-16,-1 1 2 16,2 6-1-16,-4 4 2 0,-1 6 2 15,0 4 4 1,0 8 3-16,0 1 0 0,0 2-6 16,0 0-6-16,0 0-6 15,0 0-5-15,5 16-9 16,7 13 10-16,3 13 10 15,3 12 4-15,1 9 0 16,-3 8-1-16,4 4-1 16,-4-3 3-16,8-3-4 15,-3-2 1-15,3-11 0 0,-2-5 0 16,-2-10-1-16,-4-15-1 16,-4-4-8-16,-2-11-7 15,-2-7-14-15,1-4-19 16,4-7-10-16,7-18-8 15,-4-14-281-15</inkml:trace>
  <inkml:trace contextRef="#ctx0" brushRef="#br0" timeOffset="230086.1764">2348 5098 630 0,'0'0'63'0,"0"0"52"15,0 0-20-15,0 0-26 16,0 0-26-16,0 0-19 16,-6-88-24-16,14 84 0 15,10 3-3-15,1 1-3 16,6 0 4-16,2 15 2 15,3 5-1-15,-8 6-3 16,-5 0-5-16,-15 1-10 16,-2-1-14-16,-5 2-8 15,-22-2 20-15,-3-1 8 16,2-4-42-16,1-9-98 0,18-12-163 16</inkml:trace>
  <inkml:trace contextRef="#ctx0" brushRef="#br0" timeOffset="230322.5946">2681 4903 699 0,'0'0'69'16,"0"0"53"-16,0 0-27 16,0 0-33-16,0 0-39 15,0 0-23-15,-2-28-12 0,2 49-8 16,6 8 14-1,8-1 5-15,2-2 2 16,5 0 0-16,0-6 0 16,1-3-1-16,2-6-20 15,5-5-22-15,3-6-33 0,1-3-89 16,-6-19-280-16</inkml:trace>
  <inkml:trace contextRef="#ctx0" brushRef="#br0" timeOffset="230491.067">2721 4695 835 0,'0'0'8'0,"0"0"5"16,0 0 21-16,0 0-34 16,0 0-43-16,0 0-177 15,39 3 115-15,-6 15-394 16</inkml:trace>
  <inkml:trace contextRef="#ctx0" brushRef="#br0" timeOffset="231477.539">2921 4928 843 0,'0'0'26'15,"0"0"16"-15,0 0 32 16,0 0-26-16,0 0-21 0,0 0-10 15,0 0-15 1,-27-97-2-16,36 94-1 0,-1 3-3 16,2 0 0-16,1 0-5 15,3 13-1-15,-2 1 2 16,2 1 6-16,2-1 1 16,-4 0 1-16,0-8 0 15,-6-1 1-15,-3-3-1 16,0-2 3-16,-3 0-1 15,3 0 10-15,2-3 11 16,6-13 16-16,1-6-28 16,3-5-8-16,0-3-1 15,1-3 0-15,-2 2-1 16,2 0 2-16,-4 11-3 0,-7 8-2 16,-2 8 1-16,-3 4 1 15,0 0-6-15,6 0-10 16,0 16-19-16,1 3 25 15,8 3 9-15,0 0 1 16,-3-3 0-16,1-6 1 16,1-4-1-16,-5-4 0 15,6-5-1-15,13 0 1 16,3-10 4-16,8-15 3 16,0-5-4-16,-9 1 0 15,-5 1 2-15,-9 2 2 16,-5 0-1-16,-2 3 3 15,-9 5-2-15,0 2-1 0,0 7-6 16,0 5 0 0,-7 4-11-16,-9 0-4 15,-9 17-1-15,-5 6 1 0,5 2 8 16,4 1-2-16,12-6-9 16,3-3 0-16,6-1 6 15,0-7-11-15,0-1 2 16,6-8-4-16,15 0 25 15,0-2 11-15,9-15 11 16,-5 0-3-16,-1-3-5 16,-9 3 2-16,-2-1 12 15,-2 5 8-15,-4 3-12 0,-4 4-2 16,-3 5 3 0,0 1-3-16,0 0-20 0,0 0-2 15,0 1-12-15,0 16-10 16,0 13-4-16,0 12 26 15,12 14 2-15,3 8-1 16,9 7-1-16,9 4 3 16,10 2-2-16,5-1 1 15,7-3-2-15,2-8 4 16,-1-2-4-16,-12-13 0 16,-9-7 1-16,-26-8-2 15,-9-4-4-15,-22-2-6 16,-35-2 11-16,-19-7 3 15,-13-7 0-15,5-7-1 16,12-6-1-16,17-8 6 0,9-17 9 16,15-9 2-16,17-8-10 15,14-10-7-15,6-10-1 16,36-5-18-16,18-2-7 16,13-1-24-16,13 2-67 15,-8 3-181-15</inkml:trace>
  <inkml:trace contextRef="#ctx0" brushRef="#br0" timeOffset="232371.1768">3956 4078 635 0,'0'0'210'0,"0"0"-137"15,0 0 47-15,0 0-58 16,0 0-20-16,0 0-12 16,-46-128-30-16,46 128-1 15,3 17-19-15,18 25 2 16,4 20 15-16,5 24 3 16,-3 17 1-16,-7 12-1 15,3 8 3-15,4 0-3 0,3-12 1 16,10-13-3-1,6-20 2-15,8-19-1 16,-3-14 0-16,4-15-3 16,3-14-2-16,3-16 1 15,5-8 5-15,-2-25 1 0,-9-6 2 16,-19-5 2-16,-15-1-4 16,-18 3 5-16,-6-1-6 15,-33 0-7-15,-23 4-8 16,-19 5-5-16,-6 5 9 15,-11 5 4-15,4 5-1 16,10 3 4-16,7 5 4 16,14 2 0-16,11 2 0 0,16 1 0 15,12 1 3-15,15 2-1 16,6-1-2-16,0-3 0 16,6-5-6-16,18-3-24 15,13-3 6-15,8-4 12 16,6 2 7-16,4-2 0 15,0-3-1-15,0 3 3 16,-7-2 3-16,-9 5 0 16,-9-2 0-16,-5 1 0 15,-7 0 5-15,-9 2 4 16,0 0 7-16,-5 4-2 16,-4 2 7-16,0 4 4 15,0 5-5-15,0 1-8 16,-10 2-12-16,-10 2-19 0,-8 16-7 15,-5 6 13-15,-1 1 4 16,13-6-1-16,5-4 0 16,11-6-3-16,2-4-1 15,3-5-7-15,0 0-19 16,0 0 22-16,5 0 18 16,11-7 37-16,4-7-8 15,2-3-25-15,0 5-4 16,-11 3 1-16,-6 6 4 15,-1 2 1-15,-4 1-6 16,4 0-2-16,2 0-16 16,6 10 2-16,1 1 9 15,4 0 6-15,-2-2 1 16,3-1 0-16,1-3 4 16,-1-1-1-16,6-4-3 0,1 0-32 15,8 0-81-15,-3-6-124 16,1-11-291-16</inkml:trace>
  <inkml:trace contextRef="#ctx0" brushRef="#br0" timeOffset="233536.0558">4726 4137 582 0,'0'0'87'16,"0"0"35"-16,0 0-51 15,0 0-21-15,0 0-50 0,0 0-10 16,-48 6-22-1,36 19 31-15,6 2 0 0,3 2-4 16,3-6-12-16,0-2-38 16,14-4 31-1,4-3 9-15,5-10 1 16,7-4 14-16,6 0 2 0,0-15 13 16,1-9-5-16,-4-7-4 15,-6-6 0-15,-5-2 2 16,-8-6 11-16,-11-5 13 15,-3-6 11-15,0 0-6 16,-8 3-7-16,-7 6-2 16,-1 8-5-16,2 11-7 15,4 7-2-15,1 8-7 0,6 7-1 16,3 6-6 0,0 0-10-16,0 16-58 0,0 16 9 15,0 9 57-15,9 10 0 16,5 3 0-16,5 1-2 15,6-2 3-15,5-6 1 16,-3-7-1-16,4-9 0 16,-1-6 0-16,0-9 1 15,-8-10 1-15,-1-6 2 16,0 0 14-16,3-11 30 16,1-13-21-16,-1-5-9 15,-10 0-4-15,0 3 12 16,-11 2-5-16,-3 5-1 0,0 9-6 15,0 6-5 1,0 4 0-16,0 0-8 0,0 0-38 16,-3 16-36-16,-4 4 66 15,0 1 8-15,5-2-3 16,2-2-3-16,0-3-9 16,2-4-6-16,15-4-1 15,6-5 19-15,7-1 3 16,0 0 6-16,0-5-1 15,-7-7 2-15,-12 1-2 16,-4-2 12-16,-7-1 12 16,0 2 3-16,0-1-7 15,-15 0-4-15,-3 3-17 16,-10 3-4-16,4 4-9 0,-3 0-2 16,5 0 2-16,5 3 1 15,6 0-2-15,9 0 4 16,2 0 4-16,0-1-2 15,0-5-7-15,10-5 11 16,7-4-11-16,5-3-4 16,5-3 12-16,-2 0 1 15,-5 3 2-15,-1-1 6 16,-7 6 24-16,-7 2 1 16,-5 1-4-16,0 4 1 15,0 0-4-15,-14 2-24 16,-11 4-3-16,-8 0-10 15,0 0-1-15,8 10-7 0,5 1-13 16,13 1-19 0,7-1-23-16,0 0-17 0,13-1 25 15,14-4 33 1,9-5 35-16,3-1 6 0,-2 0 2 16,-4 0-3-16,-9 2 2 15,-5 0-3-15,-10 0 1 16,-3 0 1-16,-3 4-1 15,-1 2 6-15,1 1-2 16,4 2-1-16,-4 0-1 0,6 1-4 16,1-2 2-1,2-3 1-15,9-2 1 0,3-3 2 16,10-2 17-16,5 0 0 16,3-3-4-16,1-8-12 15,-7-2-4-15,-14 4-6 16,-10-2-4-16,-12 2-6 15,-6 4-61-15,-29 4-118 16,-12-1-70-16,-8 2 13 16</inkml:trace>
  <inkml:trace contextRef="#ctx0" brushRef="#br0" timeOffset="233822.5166">4593 4084 511 0,'0'0'81'0,"0"0"42"15,0 0-15-15,0 0-39 16,0 0-62-16,0 0-7 15,51-14 0-15,7 3 1 16,5-1 1-16,5 2-1 16,-7 1 2-16,-8 2-3 15,-11 4-23-15,-16 3-106 16,-23 0-99-16</inkml:trace>
  <inkml:trace contextRef="#ctx0" brushRef="#br0" timeOffset="235054.5321">1305 5436 94 0,'0'0'92'0,"0"0"-80"15,0 0 28-15,0 0 26 16,0 0-2-16,0 0 13 15,20-15 5-15,-20 15 12 16,0 0-20-16,0 0-31 16,0 0-14-16,0 0-29 0,-6 0 2 15,-8 3-2 1,-2 4 1-16,-6 1-1 0,-2 3 2 16,0-2-2-1,0 2 4-15,2 0-2 0,-2 0 2 16,6 1 0-16,-6 1 1 15,5 1 3-15,6 0-6 16,3-2-2-16,3-1 0 16,1-1 1-16,3 0-1 15,0 0-1-15,0-1 0 16,0 4-2-16,3-4 1 16,0 5 2-16,0-4 2 15,0 0 0-15,0-3-1 16,0 0 0-16,0-1 0 15,0 2-1-15,0-3 0 16,0 6 0-16,0-2 1 16,0-1-1-16,3-2 1 0,0 0-1 15,0-1 1 1,0-1 1-16,3-3-2 0,4-1 1 16,-1 0 2-16,5 0 5 15,2 0 6-15,8-5 1 16,-3-4-5-16,2-2-1 15,3-3-8-15,-2 2 2 16,-4-1-1-16,2 1 2 16,-6-1-2-16,-1-1 1 15,0 0 1-15,-3 0-2 0,-3-1-2 16,-2 3 2-16,-2 0 4 16,-2 1 7-16,0-3 9 15,-2 3-13-15,1-4-4 16,1 1-5-16,3-2 0 15,6-1 0-15,1 0-3 16,2 0 1-16,0 2-11 16,-2 5-40-16,-7-3-42 15,-6 6-119-15</inkml:trace>
  <inkml:trace contextRef="#ctx0" brushRef="#br0" timeOffset="263733.2988">14252 13408 34 0,'0'0'56'0,"0"0"-4"16,0 0 1-16,0 0 8 0,-1 0-10 16,1 0-3-1,0 0-1-15,-2 0-23 0,2 0-16 16,-1 0-6-16,-2 0-1 16,-3 0 1-16,-4 0 0 15,-1 0 0-15,-2 0 0 16,7 0-1-16,0 5 3 15,-3-2 5-15,0-1 0 16,6-1 4-16,0 2-6 16,1-3-3-16,2 0 1 15,0 0 3-15,0 0 34 16,5 0 12-16,23 0-4 16,17 0 7-16,13-6-33 15,11-8-12-15,4 1-3 0,1 3-6 16,-2-3 2-1,-6 2-2-15,-13 2-3 16,-11 2 3-16,-9 1 1 16,-17 2 0-16,-7 1-1 0,-3 3-1 15,-6 0 6-15,0 0-7 16,0 0-1-16,0 0-37 16,-10 6-93-16,-15 5 8 15,-11 4 20-15,-3-1-142 16</inkml:trace>
  <inkml:trace contextRef="#ctx0" brushRef="#br0" timeOffset="264465.5331">14266 13497 131 0,'0'0'30'15,"0"0"-16"-15,0 0 27 0,0 0 13 16,0 0-6-16,0 0-40 16,-31-8-7-16,31 8-1 15,0 0 0-15,7 0 6 16,11 0 18-16,13 0 47 16,14 0-23-16,4-8-13 0,8 2-13 15,-5-5-6-15,-3 5 0 16,-7 0-6-16,-6 1 1 15,-6 0 4-15,-11 2-8 16,-9 3 4-16,-3 0-4 16,-4 0 1-16,-3 0 15 15,0 0-4-15,0 0-16 16,0 0-1-16,0 0-4 16,0 0 0-16,0 0-16 15,0 0-6-15,0 3 3 16,0-3-6-16,0 0-6 15,0 0 19-15,0 0 7 16,0 3 7-16,0-3-1 16,0 0 1-16,0 0-5 15,0 0-7-15,0 0 3 0,0 0 3 16,0 0 1-16,0 0 5 16,0 0 0-16,0 0 0 15,4 0 0-15,-4 2-2 16,0 1 1-16,0-3 1 15,0 2 0-15,0 1 0 16,0-3 0-16,3 3 0 16,-3-3 0-16,0 1 0 15,0-1 0-15,0 0 0 16,3 3 0-16,-3-3 0 16,0 0 0-16,0 2 0 15,3-2 0-15,-3 5 1 16,1-2-1-16,2-3 0 15,-3 5-1-15,1-3 0 0,1-2-6 16,-2 0-1 0,0 0 4-16,0 0 3 0,0 0 1 15,0 0 0-15,0 0 1 16,0 0-1-16,0 0-13 16,0 0-165-16</inkml:trace>
  <inkml:trace contextRef="#ctx0" brushRef="#br0" timeOffset="311374.797">14615 13148 22 0,'0'0'22'0,"0"0"-4"0,0 0-4 16,0 0 4-1,0 0 0-15,0 0-10 0,0 0 17 16,0 0-8-16,0 0-5 16,-2-1-7-16,2-1-3 15,-1-1 2-15,1-1-3 16,0 4 1-16,-4-1-1 16,4 1-1-16,-2-3 0 15,-1 3-2-15,-4 0-11 16,0 0-11-16,0 0-25 15</inkml:trace>
  <inkml:trace contextRef="#ctx0" brushRef="#br0" timeOffset="400007.9043">15222 12428 292 0,'4'-3'63'0,"0"0"14"16,9-2-9-16,0 2-42 16,3 1-15-16,0 1-2 15,0-2-6-15,-1-3 4 16,-5 5 3-16,1 1 0 16,-2-4 14-16,-5 4-12 0,3-2 3 15,4-1 8 1,0-1-9-16,2 1-5 0,0-2 11 15,-1 0-4-15,2 1 1 16,-4-1-7-16,2-3-2 16,-2 1 3-16,3 2-7 15,-5-2 1-15,1 0 1 16,0 1-5-16,5-4 2 16,-5 4-1-16,3-5-2 15,2 5 0-15,2-5 1 16,-5 5 1-16,4-1-1 15,-1 0-1-15,1 0 0 0,-2-1 0 16,0-2 0-16,7 0 2 16,-8 1-2-16,4-3 1 15,1 4-1-15,-3 0 0 16,1 2 0-16,2-2 0 16,-1-1 0-16,4 2 0 15,-6-2 0-15,4-1-7 16,2 0-12-16,-5 2-4 15,2-1 9-15,2-1 8 16,-5 0-5-16,1 1 1 16,5-1-2-16,-4 0 0 15,1 3-1-15,0-3 9 16,-2-3 2-16,5 3 1 16,-5 0-2-16,4 0 3 0,-2 1 0 15,0-1 0-15,3 0-1 16,-4-4-17-16,3 2 1 15,-4 1 1-15,0-2-3 16,-3 5 2-16,-2-1 17 16,3 5 0-16,-4-3 1 15,3-2 0-15,3 3 4 16,-3-1-2-16,1-6 9 16,2 3 7-16,0-3-11 15,-2-1 5-15,0 2 1 16,0-1-4-16,-1 2-8 15,2-2 0-15,2 4 0 16,0-5 0-16,0 4 1 16,1 1-1-16,-3-1 0 15,1 0-2-15,-3 0 0 0,2-2 0 16,-4 3 1-16,0-2 1 16,1 2 1-16,3-1-2 15,-1 0 4-15,0 1-4 16,4-1-1-16,-4 0 0 15,2 1 2-15,2-2 1 16,-1-2 2-16,-1 0 2 16,3-1 3-16,-5-1-3 15,2 4-4-15,1-1 6 16,-5-2-4-16,5 1 0 16,4-1-5-16,-1 2 0 0,4-5 0 15,-4 0 0 1,0 1 1-16,-1-1 0 15,0 0 2-15,-1 1-3 16,0-1 1-16,-3-2-1 16,7 2 0-16,-4 2 2 0,1-2-1 15,3 3-1-15,-2 1 0 16,0 0 0-16,-3 3-3 16,0 0 6-16,-2 1-6 15,2 1 3-15,0-1 0 16,0-2 0-16,1 5 0 15,2-5 0-15,-3 2 0 0,1-4 2 16,2 2-1 0,0-2 0-16,1-2-1 0,-1-2 1 15,0 3-1-15,-1 5 0 16,1-5 0-16,4 4 0 16,-5 0-1-16,1 1 0 15,0-1 0-15,1-3-1 16,1 1 1-16,-1 1 0 15,-1-3-1-15,-3 1 2 16,-1 4 0-16,0-2 1 16,-5 1-1-16,1-3 1 15,-1 2-1-15,-4 2 0 16,4-1 0-16,1-2-4 16,1 2 1-16,3 0-1 15,1-1-7-15,0-2 3 0,-2 4 4 16,-3 1 4-16,0-1-3 15,0-1 3-15,-2 1 4 16,3-1-4-16,-5 0 0 16,2-1 0-16,1-2 0 15,-1 1 0-15,4-2 0 16,-2 0-1-16,3-2-1 16,-1-1 1-16,2-2-24 15,1 2-11-15,-1 0 2 16,0-2-18-16,-4 2-55 15,-2 0-108-15</inkml:trace>
  <inkml:trace contextRef="#ctx0" brushRef="#br0" timeOffset="411958.511">8376 7011 323 0,'0'-3'54'16,"0"-5"43"-16,0 3-17 15,0 4-28-15,0-6-13 16,0 7 10-16,0-3-17 0,0 0-19 15,0 0 10 1,0 2 19-16,0-2 1 0,0 1 3 16,-3 2-23-16,-7 0-8 15,0 0 1-15,0 3-16 16,-2 9 0-16,0 9 1 16,1 2 0-16,4 3 1 15,-2 1 4-15,2 2-1 16,4-2 4-16,3-2-4 15,0-5 1-15,3-3-2 16,15-6-2-16,7-5 8 16,6-6 4-16,5 0 3 15,-3-9-5-15,-6-9-7 16,-8-4 2-16,-10 1 5 16,-6-5-6-16,-3-1 4 15,0-1 3-15,-9 2 4 0,-7 4-3 16,-4 2-7-16,1 4-6 15,-2 7 0-15,6 1-1 16,5 5-4-16,1 0-6 16,5 0-8-16,4 3-2 15,0 0-33-15,0 0-50 16,0 0-92-16,0 0-2 16,0 6-55-16</inkml:trace>
  <inkml:trace contextRef="#ctx0" brushRef="#br0" timeOffset="412259.713">8589 6888 746 0,'0'0'26'16,"0"0"-3"-16,0 0 33 15,0 0-30-15,0 0-21 16,0 0 1-16,-12 9 13 0,12-7 16 16,0-2 5-1,0 0 3-15,0 0 12 0,0 0-4 16,0 0-10-16,0 0-18 16,0 0-20-16,0-2-3 15,0 2-19-15,0 0-30 16,0 0-39-16,3 0-141 15,0 0-327-15</inkml:trace>
  <inkml:trace contextRef="#ctx0" brushRef="#br0" timeOffset="412594.9044">8664 6708 743 0,'0'0'12'0,"0"0"25"16,0 0 68-16,0 0-49 16,0 0-32-16,0 0-19 15,-15-34-5-15,15 34 0 16,0 0 3-16,4 0-4 16,-1 0 2-16,3 3-1 15,3 11 8-15,-3 2 1 16,6 4 3-16,-3 2-3 15,3 3-2-15,-4-3-3 16,3-3-2-16,0 1-1 16,-1-3 0-16,2-3-1 15,-5-5-1-15,7 1-7 16,-5-6-16-16,-3-1-22 16,4-3-41-16,-6 0-75 0,4-3-80 15</inkml:trace>
  <inkml:trace contextRef="#ctx0" brushRef="#br0" timeOffset="413061.742">8841 6573 430 0,'0'0'378'0,"0"0"-375"16,0 0 12-1,0 0-7-15,0 0-8 0,0 0-16 16,-27 31 16-16,28-9 2 16,9 0-2-1,-7-3 0-15,3-2 1 16,-2-2-1-16,2-7 0 0,-3-2 0 16,-3-6-1-16,6 0-1 15,-2 0 2-15,10 0 12 16,0-10 18-16,6 0-3 15,0-1-7-15,-1 5-7 16,-5 0-7-16,2 1-5 16,0 0 3-16,-1 2-4 15,3 2 0-15,-9 1-1 0,0 0 0 16,-1 0-4-16,2 1 5 16,-7 9 5-16,3 0 0 15,-3 0-2-15,-3 2 1 16,0-1 0-16,0 2-2 15,-3 1 1-15,-9 1 0 16,-9 0-3-16,-1 0-4 16,-1-4-37-16,1-1-44 15,1-8-111-15,3-2-156 16</inkml:trace>
  <inkml:trace contextRef="#ctx0" brushRef="#br0" timeOffset="413338.9997">8780 6539 738 0,'0'0'6'15,"0"0"13"-15,0 0 68 16,0 0-83-16,0 0 3 15,0 0-3-15,119-90-4 16,-93 78-1-16,-13 5-8 16,-7 5-7-16,-3-1 13 0,-3 3-1 15,0 0 4 1,0 0-6-16,0 0-80 0,-3 0-72 16,-6 8-162-1</inkml:trace>
  <inkml:trace contextRef="#ctx0" brushRef="#br0" timeOffset="414509.0825">9253 6089 413 0,'0'0'54'0,"0"0"24"15,0 0-14-15,0 0-22 16,0 0-8-16,0 0 4 16,0-30-21-16,0 30 2 15,0-3 0-15,0 3 4 16,0 0 0-16,0 0 7 16,0 0-3-16,0 0-9 15,0 0-6-15,0 0-5 16,0 0-4-16,0 0-3 15,0 3-9-15,0 8 9 0,10 5 6 16,-1 7-2-16,1 6 9 16,7 12 9-16,-5 14-5 15,-1 15-5 1,2 11 4-16,-4 6-10 0,4 9 2 16,-6-2-6-16,1-9 5 15,-4-10-7-15,0-8 0 16,0-12 0-16,-1-4 1 15,0-8 0-15,0-4 0 16,0-7-1-16,0-9 0 0,3-2 0 16,-4-8 0-1,3-1 0-15,-1-5-2 0,-3-2-9 16,3-3-2-16,-3-1-4 16,-1-1-3-16,0 0 11 15,0 0-9-15,0 0-28 16,0 0-33-16,0 0-28 15,0 0-61-15</inkml:trace>
  <inkml:trace contextRef="#ctx0" brushRef="#br0" timeOffset="426887.9899">9475 6257 199 0,'0'0'159'0,"0"0"-149"15,0 0 6-15,0 0 81 16,0 0-11-16,0 0-41 15,0-2-28-15,0-2 27 16,0 2 16-16,0 2 26 16,0 0-18-16,0 0-26 15,0 0-12-15,0 0-17 16,0 0-6-16,0 0-7 16,0 0 0-16,0 2-1 0,0 5-1 15,0 3 0 1,6 5 4-16,0 2-2 0,3 0 1 15,-2 7 2-15,0-5-1 16,3 2-1-16,-1-2 0 16,0 1 1-16,-2-1 0 15,0-5-1-15,-2 0 1 16,4-5-2-16,-3-2 0 16,-6-2 1-16,3-2 1 15,-3-2-2-15,0-1-8 16,0 0-44-16,0 0-55 15,0 0-33-15,0 0-48 16</inkml:trace>
  <inkml:trace contextRef="#ctx0" brushRef="#br0" timeOffset="427292.9073">9552 6324 448 0,'0'0'185'16,"0"0"-144"-16,0 0 28 16,0 0-23-16,0 0-18 15,0 0-13-15,-20-63-4 16,17 63-4-16,0 0 4 16,0-3-8-16,0 3 1 15,3 0-1-15,0 0 3 16,0 0 2-16,0 0 0 15,0 0 5-15,0 0-7 0,0 0-6 16,0 0-1-16,0 0 1 16,0 3 3-16,6 4 0 15,4 0 2-15,-1 1-2 16,3 1 1-16,6-1 1 16,1-1 0-16,-2-4 1 15,2 0-1-15,-1-2 2 16,0 1-7-16,-3-2-1 15,-4 0-17-15,-1 0-8 16,-4 0-17-16,-3 0-56 0,0 0-56 16,-3 1-92-16</inkml:trace>
  <inkml:trace contextRef="#ctx0" brushRef="#br0" timeOffset="427750.692">9606 6062 348 0,'0'0'89'15,"0"0"25"-15,0 0-1 16,0 0-23-16,0 0-25 16,0 0-29-16,-9-17-19 15,9 17-6-15,0 0-3 16,0 0-4-16,0 0-1 16,0 0-2-16,0 0-1 15,0 1-2-15,0 8 2 16,1 3 8-16,12 0 3 15,-4 4 3-15,4-1 9 16,0 0-8-16,4 2-9 16,-2-2-2-16,-2 2-4 0,1 0 3 15,-1 0-2-15,-4 0-1 16,0-2 4-16,3-1-4 16,-3-2 2-16,0 0-2 15,0-2-4-15,1-1-30 16,1-2-78-16,-5-4-116 15</inkml:trace>
  <inkml:trace contextRef="#ctx0" brushRef="#br0" timeOffset="467693.1328">2878 15279 174 0,'0'0'40'16,"0"0"-25"-16,0 0 38 15,3 0 8-15,0 0-32 16,4 0-16-16,-1 0 3 16,0 0 2-16,0 0-8 15,-6 0-4-15,0 0 14 16,0 0 29-16,0 0 15 16,0 0 11-16,2-4 6 15,-2-3-11-15,7 1-27 0,-6-4-3 16,-1 3 7-1,0-2-19-15,0 5-6 0,0-2-7 16,0 1-7-16,-8 3 6 16,0 2-10-16,-4 0-4 15,-4 0-6-15,-1 2 3 16,-5 9-1-16,1 5 2 16,3-2-2-16,2 3 4 15,-1-1-3-15,4-3 0 16,3 4 1-16,1-4 0 15,4 6-1-15,-1-2-4 16,0 3 5-16,2-1 1 16,4 1-1-16,0 0 2 0,0 0-4 15,0-3 0 1,4 0-1-16,8-2 5 0,9-4-1 16,4-2 1-16,11-6 8 15,6-3 7-15,10 0-1 16,0-16-1-16,-5-1-5 15,-6 2-2-15,-11-5 0 16,-5 4 0-16,-11-1 3 16,-5-2 3-16,-3-2 5 15,-6-3-6-15,0-2-8 16,-3-1-3-16,-12 2 0 16,-6 2 3-16,-1 2 4 15,2 4-5-15,1 8-2 16,4 3 1-16,0 1 0 15,-3 5-2-15,-3 0 0 0,-5 12-1 16,0 7 1-16,-2 4-1 16,5 4 2-16,-2-2-2 15,6 2 0-15,8-4-2 16,1 0 1-16,7-3 2 16,0-3-8-16,3-1-1 15,0-5 2-15,6 2 5 16,10-6-8-16,10-1 6 15,6-6 5-15,4 0 4 16,3 0 5-16,-3-7-8 0,-9-6 6 16,-5-4-2-1,-10 0 1-15,1-2-1 16,-8 0 1-16,-5-2-1 16,0 1-3-16,0-3 4 0,-8 4-6 15,-2 3 2 1,1 5-2-16,0 5 0 0,3 4-3 15,1 2 0-15,-5 0-3 16,-5 11-8-16,-1 13 9 16,-1-1 4-16,7 2-5 15,3-5-2-15,7-3 5 16,0-1-1-16,0-2 1 16,14-7-1-16,2 0 0 15,7-7 2-15,4 0 2 0,4 0 6 16,-1-14 0-16,-5-3-2 15,-5 1 0-15,-11 2 2 16,-3 2-1-16,-6 2 4 16,0 3 0-16,-6 2-2 15,-12 3-7-15,-12 2-4 16,0 0-2-16,-1 7 4 16,1 5 0-16,4 9 1 15,10-4-7-15,2-1 3 16,12-2-4-16,2-1-7 15,0-2 0-15,0-6 5 16,9-4-2-16,10-1 13 16,2 0 1-16,2-10 5 0,2-10 5 15,0-3-7-15,-7-5 0 16,-6 2 0-16,-3 3 3 16,-9 4-7-16,0 6 0 15,0 6 1-15,-21 7-2 16,-13 0 1-16,-11 10-8 15,-5 19 8-15,6 0-1 16,11 5-2-16,8-7 2 16,9-1-4-16,4-6 2 15,12-3 0-15,0-7-7 16,0-3-10-16,21-7 1 16,8 0 16-16,10-4 3 15,0-16 1-15,-3-2 1 16,-4-3 1-16,-15 3-3 0,-11 5 3 15,-6 0 0-15,0 3 11 16,-3 8-8-16,-17 0 3 16,-8 6-9-16,-2 0-6 15,-1 6 6-15,4 11-8 16,5 0 5-16,8 3-5 16,7-5-5-16,4 3 5 15,3-4-12-15,0-2 6 16,19-2 6-16,1-6 8 15,2-1 0-15,8-3 5 16,0 0 7-16,-2-14-1 16,-4-6-3-16,-6-3 1 15,-11 1 10-15,-4 1-1 16,-3-3 1-16,0 2-12 16,-19 8-1-16,-6 5-6 0,-5 6 1 15,-6 3-3 1,-3 4 0-16,0 18-1 0,6 3-1 15,8 6 0-15,9-3-1 16,11 0 0-16,5-4-4 16,0-1 4-16,14-7-2 15,11-3 3-15,5-6 4 16,3-7 0-16,5 0 5 16,-8-3-1-16,0-11 2 15,-12-5 0-15,-3-4-2 0,-6-4 3 16,-9-3-2-16,0 7-3 15,-6 0-2-15,-12 7 10 16,-4 7-8-16,-4 4 0 16,-2 5 1-16,1 0-3 15,0 14-3-15,1 8 1 16,12 2-3-16,5-4 0 16,9 0-7-16,0-1 5 15,0-5-3-15,14-1-3 16,5-6 4-16,1-7 8 15,6 0 1-15,1 0 9 16,-5-17-3-16,-2-2 3 16,-11-1-2-16,-5-5 2 0,-4 3 10 15,0 2-3-15,-13 0 3 16,-1 7 2-16,-2 4-4 16,-4 2-12-16,-5 7-5 15,-2 0-2-15,-5 13 0 16,0 15-1-16,5 3-1 15,2 2 0-15,7 4-6 16,6-4 2-16,12-4 1 16,0-2 3-16,0-7-6 15,12-5-2-15,6-3 5 16,10-10 3-16,5-2 4 16,6-2 6-16,4-22 0 15,-2 1 4-15,-1-4-8 16,-10 0 0-16,-8 2 0 0,-10 2 4 15,-8 5 0-15,-4 2 2 16,0 4-3-16,-13 1-1 16,-7 5-4-16,-2 3-2 15,-2 3-1-15,-1 0-1 16,0 9-1-16,2 7 2 16,-1 1-2-16,1 6 5 15,9-3-4-15,5-1 2 16,9-2-8-16,0-4 4 15,12-2-7-15,9-5 4 16,6-6 9-16,6 0 0 16,8-6 7-16,-8-15 1 15,-3 1-5-15,-9-5 2 0,-8-1 1 16,-7 0-1 0,-6 2-1-16,0-1 3 0,-15 8 10 15,-10 2-10-15,-5 8-7 16,-6 7 0-16,-4 0-2 15,2 17-2-15,3 13 3 16,5 4-3-16,11 2-2 16,8-3 3-16,8-3-10 15,3-4 2-15,5-6 1 16,17-7-1-16,8-8 5 0,7-5 6 16,5-1 6-1,1-17 0-15,-4-5-3 0,-6-6 2 16,-5-1-1-16,-10-3 3 15,-9 7 2-15,-9 2 11 16,0 6-5-16,-9 6-3 16,-21 9-8-16,-3 3-4 15,-8 7-5-15,5 15-1 16,6 3 1-16,11 0-6 16,9 3-7-16,10-6 5 15,0-3 3-15,0-2-3 16,20-3 4-16,7-5 8 15,1-8 1-15,5-1 6 16,0-1-1-16,-5-15 5 16,-6-3 0-16,-8-4-2 0,-8 0 2 15,-6-5 1-15,0-1-8 16,-22-1 0-16,-8 3-1 16,-3 7 2-16,2 8-3 15,-3 5 3-15,5 7 0 16,1 0-4-16,1 24-7 15,6 2 6-15,0 10-3 16,8 0-6-16,10 4-14 16,3 2-19-16,0 2-46 15,25-9-175-15,5-3-381 16</inkml:trace>
  <inkml:trace contextRef="#ctx0" brushRef="#br0" timeOffset="468666.0856">2724 16194 815 0,'0'0'103'0,"0"0"-18"16,0 0-11-16,0 0-41 15,0 0-9-15,0 0-15 0,0 0-9 16,-28-54-4-1,28 54 2-15,0 0-2 0,0 0-4 16,0 8 1-16,0 4 6 16,0 5 0-16,0 0 1 15,6 2 1-15,1 5-1 16,-1-5 0-16,3 8 3 16,6 0-3-16,-3 2 0 15,7 1 0-15,1-4 0 16,1-2 0-16,0-7-1 15,-2-10 1-15,1-2-3 16,6-5 3-16,4-10 14 16,1-17 7-16,-1-9-11 0,-3-4-1 15,-12-5-5-15,-2 1 7 16,-7 2-10-16,-6 5 10 16,0 3 0-16,0 5-2 15,-13 6-3-15,4 6 1 16,3 7 3-16,0 4-6 15,6 4-1-15,0 2-1 16,0 0-2-16,0 0-4 16,0 0 3-16,0 0-3 15,0 0-1-15,0 0-1 16,-3 0-7-16,3 5 3 16,0 5 6-16,0-1 3 15,0 2-1-15,0-5 1 16,0 5-3-16,0 2 4 15,0 4 4-15,6 0-3 0,0 5-1 16,0 2 2-16,0 5-2 16,4-3 0-16,-1 1 0 15,2-5 0-15,-1-2-3 16,2-3 2-16,1-3-2 16,-2-4 1-16,1-1-1 15,4-5 2-15,5-1 1 16,7-3 1-16,8 0 11 15,6-3-3-15,4-11-9 16,-7 0-5-16,-6 8-20 0,-27 3-60 16,-6 3-307-1</inkml:trace>
  <inkml:trace contextRef="#ctx0" brushRef="#br0" timeOffset="491643.0463">3261 15645 118 0,'0'0'44'16,"0"0"7"-16,0 0-13 16,0 0-12-16,0 0-12 15,0 0-10-15,0 0 0 16,2-8-4-16,-2 8 0 0,0 0 0 16,0 0 5-16,0 0-2 15,0 0 5-15,0 0 23 16,0 0-1-16,0 0 6 15,0-3 5-15,0 1-5 16,4-2-25-16,-4-1 3 16,0 0-2-16,3-1 8 15,-3 2 7-15,0-1 12 16,3 0-11-16,-3 2 1 16,0-1-9-16,0 3 5 15,0-1-1-15,0 2-8 16,0 0-7-16,0 0 2 15,0 0 0-15,0-2 4 0,0 2-4 16,0 0-7-16,0 0-4 16,0 0-4-16,0 0-3 15,3 4-6-15,1 5 11 16,1 4 2-16,1-2 2 16,-4-2-1-16,2-4 0 15,-1 0-1-15,0-2 0 16,3-3 1-16,-2 0 2 15,2 0 10-15,3 0 19 16,12-8 12-16,9-17-6 16,4-8-13-16,2-4-12 15,3-5-4-15,-6 3-7 16,-2 5 1-16,-10 7-3 16,-5 7 0-16,-4 3-7 0,-4 8-3 15,-2 6-8-15,-6-1-7 16,0 4-58-16,0 0-92 15,0 14-126-15,0 8 175 16</inkml:trace>
  <inkml:trace contextRef="#ctx0" brushRef="#br0" timeOffset="492062.2582">3443 15629 511 0,'0'0'18'0,"0"0"-3"16,0 0 16-16,0 0-31 0,0 0-3 16,0 0-15-16,-16 16 18 15,16-3 1-15,0 0 2 16,0-3-3-16,0-3 1 15,0 0-1-15,0-4 0 16,0-3 0-16,0 0 13 16,0 0 60-16,3 0 22 15,7-7-15-15,5-16-22 16,14-13-47-16,8-8-9 0,6-8 5 16,2 0 2-1,1 4-5-15,-6 6-3 0,-4 9 1 16,-9 10-1-16,-11 10-1 15,-7 6-6-15,-7 4-1 16,-2 3-15-16,0 0-33 16,0 0-31-16,0 0-68 15,0 3-62-15,0 4 120 16</inkml:trace>
  <inkml:trace contextRef="#ctx0" brushRef="#br0" timeOffset="519333.5569">3404 15654 13 0,'0'0'75'0,"0"0"-34"16,0 0-19-16,0 0 0 0,0 0-7 16,0 0 4-16,0 0 6 15,-4 0 0-15,4 0 6 16,-3 0-1-16,-1 0 9 16,2 0 1-16,-1 0 4 15,0 0 3-15,3 0 14 16,0-5 3-16,-3 1-15 15,3-1-4-15,-3-3-8 16,1 1-12-16,-1 0-10 16,3 1 42-16,0 2-17 15,-3-1-29-15,3 0 17 16,0 2-9-16,0-2-7 16,0 3-2-16,0 2 3 0,0-2-1 15,0 2-5 1,0 0-4-16,0 0-2 0,0 0-1 15,0 0 1-15,0 0 1 16,0 0-2-16,0 0 0 16,0 0-4-16,0 9 2 15,0 8 2-15,0 3 1 16,3 2 6-16,2 3-4 16,-2 1 0-16,3 3 2 15,-1-5-3-15,6-5-2 16,-5-9 1-16,0-4 1 15,0-5-2-15,-1-1 1 16,11-14 4-16,9-22 22 16,8-17-11-16,6-13-6 0,0-3-3 15,-6 3 1-15,-2 3-1 16,-7 14-3-16,-6 9 6 16,-3 10-4-16,-5 10-1 15,-5 7-5-15,-1 3 1 16,-4 7 1-16,0 3-1 15,3 0-1-15,-3 0-2 16,0-4 0-16,0 4-5 16,0 0-9-16,0 0-16 15,0 4-23-15,0 19-77 16,0 11 19-16,0 4-114 0</inkml:trace>
  <inkml:trace contextRef="#ctx0" brushRef="#br0" timeOffset="519774.5872">3615 15645 741 0,'0'0'16'15,"0"0"-9"-15,0 0 9 16,0 0 17-16,0 0-33 0,0 0-3 16,-11 0-10-16,11 3 13 15,0 7 2-15,5 0-2 16,-2 0 5 0,0-4 12-16,1-3-2 0,-1 1-1 15,-3-4 3 1,0 0 8-16,0 0 12 0,3 0 5 15,6-4-4-15,10-18 5 16,13-15-18-16,14-12-13 16,6-11-5-16,5-6-3 15,-2 0 0-15,-7 4-3 16,-2 6 0-16,-12 16-1 16,-7 12 0-16,-9 9 0 0,-6 9 0 15,-9 4-1-15,-3 6-12 16,0 0-31-16,0 6-51 15,-6 18-54-15,-18 9-36 16,-6 3-261-16</inkml:trace>
  <inkml:trace contextRef="#ctx0" brushRef="#br0" timeOffset="529584.0663">12224 4488 1 0,'-2'-2'80'0,"2"0"-5"16,0-1 12-16,0 0-10 15,0 0-12-15,0 3-17 0,0 0-13 16,0-2-2-1,0 2 0-15,0 0 0 0,0 0-8 16,-1 0-4-16,1 0-7 16,0 0 4-16,0 0 1 15,0 0 4-15,0 0 15 16,0-2 12-16,0 1-2 16,0-5-2-16,0 0-8 15,0-4-23-15,6-4-2 16,4-3 7-16,-2 0-13 15,4-2 4-15,-1-1-4 16,1-2-3-16,5-1 0 16,-4-1 0-16,1 2-3 15,4-2 1-15,-9-1 0 0,1 1 1 16,-2 1 0 0,0-2 1-16,3-1 3 0,-2-1-4 15,-2 1-1-15,-1-2 2 16,3 4-2-16,-5-1-1 15,2 2 0-15,-2-4 5 16,-4 1-6-16,3 1 4 16,-3-4-4-16,0 0 1 15,0 0-1-15,0-2 2 16,0-1-2-16,-3 3 0 16,-7-2 0-16,-3 1-1 15,-3-1 1-15,-5-2-1 16,-1 0 0-16,-5 0 1 15,2-2-1-15,-5-1 1 16,3 1 0-16,-7-1 1 0,4 3-1 16,0 0 0-1,-3 5 1-15,-5 0-1 0,1 2 2 16,0 3-2-16,0-1 0 16,0 1 0-16,2 0 0 15,1 1 0-15,0-1 0 16,-2 0 1-16,3 2-2 15,1-3 2-15,3 2-2 16,-1-1 2-16,0 2-1 16,-1-1 0-16,-2 1-1 0,-4 2 0 15,6 1 1-15,-2 1 0 16,0 1 0 0,0 1-2-16,5 2 1 0,-8-1 1 15,-2-2-4-15,-5 3 0 16,-3-4 2-16,-4 0 1 15,-4-2 0 1,-3 1 0-16,-2 0 1 0,4-1 1 16,5 4-1-16,0-1 0 15,0 2 0-15,-2 1 0 16,0 2-1-16,-2 0 1 16,-8 4 0-16,3-3 1 15,-5 0-1-15,2 0 0 0,-2 1 0 16,1-1 0-16,-4 3 0 15,1-1-1-15,-2 1-1 16,6 2 2-16,-8-2-1 16,3 2 1-16,-5 2-1 15,-2 2 1-15,-1 1 0 16,5 0 0-16,3 0-3 16,3 0 3-16,-1 9-1 15,6-1 0-15,4 1 1 16,7 1 1-16,5-1 0 15,4 2-2-15,-1 3 0 16,5-2 0-16,-1 2 0 16,1 0-3-16,-4 1 4 15,-3 0-1-15,-2-1 1 16,3-2-1-16,-1 1 1 16,0-1 0-16,-7-1 1 0,-5 0-1 15,-2 1 0-15,-5 1 0 16,6 0-1-16,-4-1 1 15,6 2 1-15,-1 1-1 16,-2 0 0-16,5 2-1 16,-5 0 1-16,4-1 0 15,3 2 1-15,0-1 3 16,1 0-4-16,1-1 0 16,3 1 0-16,-5-2 0 15,0 2 1-15,-10 1-1 16,-6 2 1-16,-2 2 0 15,6 2-1-15,1 0 20 16,5 1-20-16,1 0 0 16,-7-1 2-16,3 2-1 15,10-4 0-15,-1 2-1 0,1 3-1 16,-8 1 1-16,-10 6 0 16,-3 1 1-16,1 5 2 15,2 6-2-15,11 0 0 16,4 3-1-16,4-4 1 15,3-3-1-15,-2-5 0 16,4-2 0-16,-1 2-1 16,1-1 1-16,0 1-1 15,-1 3 1-15,1 1 0 0,-4-1 0 16,-2 1 0-16,-1-1 0 16,-3 4 0-16,-6 1 0 15,1 3 0-15,0-1-1 16,-5 0 2-16,5 0-1 15,-4 0 1-15,-5-1-1 16,1 2 0-16,2 3 2 16,-4 0 0-16,1 7-2 15,-4 3 0-15,-6 4 3 16,0-4-2-16,6-3-1 16,3-1-1-16,10-1-1 15,-1 3 2-15,-3 2 0 16,0 3 2-16,-5-4 0 15,-4-1-2-15,1-4 1 0,1 1 1 16,2-5 0-16,8 2 1 16,3 0-3-16,1 3 4 15,0 0-3-15,2 6-1 16,-3 6 2-16,4 5-1 16,-1 2 1-16,-3 0-2 15,1-2 4-15,0 4 0 16,5-2-4-1,7 2 0-15,-1 2 0 0,6-3 2 16,1 1-2-16,-1-2 1 16,1 3 0-16,-3 1-1 15,2 4 0-15,-2 8 1 16,2 2-1-16,3 1 2 16,4 3 0-16,0-2-1 0,0-2 1 15,5-1 1-15,-1 1-1 16,4-4-1-16,1 0-1 15,-1-1 2-15,2 2-2 16,1 3 1-16,-1 6 0 16,1 5-1-16,0-1 0 15,2-1 1-15,1 1 0 16,1 0-1-16,-3 0 1 16,-1 1-1-16,-1 2 0 15,-5 4 1-15,4 13-1 16,0-2 0-16,0-6 0 15,5-5 0-15,4-10 0 16,3-6 0-16,4 0 0 16,-2-3 0-16,4-5 0 15,3 0 0-15,0 4 0 0,0 5 0 16,0 8 0-16,0 4 1 16,0 8-1-16,3 0 0 15,0-4 0-15,-3-2 0 16,0-2 1-16,2-9-1 15,0-2 0-15,3-6 3 16,1 2-3-16,-3 4-1 16,-1 0 1-16,2 0 0 15,-1-1 1-15,-3 1-2 0,0 3 2 16,0-2-1 0,0-6 1-16,0-4-1 0,0-8 0 15,0 0 2-15,0-3-2 16,0 4 1-1,0-2-1-15,0 2 0 0,0 2-1 16,7-6 1-16,-1-2 0 16,-3 1 2-16,2-3-2 15,-3 1 0-15,-2 0 0 16,0-4 0-16,0 1 0 16,0-4 0-16,-7 0 1 15,-6-1 0-15,1-5 1 0,3 3-2 16,2 3 0-16,-1-2-2 15,2 0 2-15,-3-3 0 16,2-3 0-16,1 2 0 16,-2 3 0-16,-1 4 2 15,3 1-4-15,-4-1 4 16,4-1-2-16,-1-7 0 16,5-2 0-16,-1-8 0 15,3-3 0-15,0 3 0 16,0-6 0-16,0-2 0 15,-2 0 1-15,-2 0-1 16,-2 5 0-16,0 0-1 16,-1-2 1-16,2-2 0 15,-2-5 0-15,1-2 0 0,0-4 0 16,-2 2 1-16,5-4-1 16,-4-7 1-16,4-2-1 15,0-5 0-15,3-6 0 16,0-6 0-16,0-3 0 15,0 0-1-15,0 0 0 16,0 0-1-16,0 0 0 16,0 0 2-16,0 3 0 15,-3 4-6-15,-6 7-24 16,-6 2-5-16,-3 1-93 16,-4-17-181-16</inkml:trace>
  <inkml:trace contextRef="#ctx0" brushRef="#br0" timeOffset="530247.3404">2517 14875 706 0,'0'0'14'0,"0"0"41"0,0 0 12 15,0 0-10-15,0 0-21 16,0 0-30-16,-42-20-6 16,42 20-4-16,0 0-6 15,0 0 3-15,0 0 5 16,9 11 2-16,1-2 0 16,-1 4 2-16,2 4-1 15,5 3 3-15,-1 5 11 16,3 4 0-16,-3 0-13 0,1 0 1 15,-2 4-1-15,2-6 1 16,-1-1-1-16,0-3-1 16,-3-3 0-16,3-4-1 15,-6-5 1-15,0-3-1 16,-2-5 1-16,-4 0 2 16,-1-3 0-16,-2 2-1 15,4-2 5-15,-4 0 0 16,3 0-4-16,-3 0 5 15,0 0-5-15,3 0 7 16,6 0 3-16,9-22 9 16,13-21 11-16,8-21-18 15,14-15-11-15,3-4 3 16,2 4-7-16,-13 17 0 16,-9 18-8-16,-8 7-18 0,-7 11-4 15,-3-2-26-15,0 1-84 16,-2-4-156-16</inkml:trace>
  <inkml:trace contextRef="#ctx0" brushRef="#br0" timeOffset="531782.9129">12148 3925 160 0,'0'0'83'15,"0"0"3"-15,0 0-17 16,0 0-41-16,0 0-12 16,0 0-4-16,21-25-5 15,-18 24 11-15,-3-1 35 16,0 0 20-16,0-1-12 15,0 3-4-15,0 0-12 16,0 0-5-16,0 0-11 16,0 0-8-16,0 0-7 15,0 0-5-15,0 0-2 0,0 0-4 16,0 0-1 0,0 0 1-16,0 0-3 0,0 0 0 15,0 7-4-15,0 6 2 16,0 6 2-16,0 3 0 15,0 1 0-15,0 0 1 16,4 1 0-16,-3-5-1 16,2 1 1-16,-1-4-1 15,-1-1 0-15,1-2 0 16,-1-1 2-16,-1-1-2 16,0 0 0-16,2 2 1 15,-2-3-1-15,0 2 0 0,0-2 0 16,0-2 0-1,3-1 1-15,-3 0-1 0,5-4 0 16,-5 0 0-16,0-1 0 16,2-1 0-16,-2-1 0 15,0 0 2-15,0 0 4 16,0 0 25-16,0 0 18 16,0 0-7-16,4 0-10 15,0-1-6-15,5-10-14 16,3-10-9-16,12-4-1 15,3-7-1-15,8-7 0 16,6-10 4-16,8-5-2 16,10-5-3-16,8 1 1 15,6 7-1-15,-2 6 1 16,-14 6-2-16,-8 8 1 0,-12 7 0 16,-15 9 0-16,-9 3 2 15,-6 8-2-15,-5 3-1 16,-2-1-3-16,0 2-12 15,-2 0-25-15,-27 5-31 16,-14 13-110-16,-15 4-125 16</inkml:trace>
  <inkml:trace contextRef="#ctx0" brushRef="#br0" timeOffset="577276.279">1234 8081 461 0,'0'0'24'0,"0"0"10"15,0 0 8-15,0 0-17 16,0 0-19-16,0 0 0 16,0 0 3-16,0 0 24 15,0 0 23-15,0-3-1 16,0-4-7-16,0 0-4 16,0 4-6-16,-3-4 5 15,0 4-14-15,-3 2-8 16,3 1 8-16,-6 0 4 15,-3 0-6-15,-2 0-22 16,0 11-5-16,-7 9 0 16,6 3-2-16,2 8 1 0,2 2 1 15,8 5 0 1,3-1 0-16,0 0 1 0,0-7 0 16,11-8-1-16,8-12-1 15,6-3-4-15,5-7 4 16,9-10 1-16,5-21 11 15,0-11 4-15,-8 2-7 16,-11 1 0-16,-13 9-2 16,-12 11 2-16,0 1 11 15,-12 2-14-15,-13 2 16 16,-5 2-7-16,-3 2-8 16,0 3-6-16,2 3-1 15,1 4-6-15,7 0-6 16,7 0-13-16,3 0-21 15,10 4-32-15,3 6-84 16,0 3-94-16,0-2-131 0</inkml:trace>
  <inkml:trace contextRef="#ctx0" brushRef="#br0" timeOffset="577622.1642">1559 7999 759 0,'0'0'6'15,"0"0"-3"-15,0 0-3 0,0 0-3 16,0 0-21-16,0 0 14 16,21 1 10-16,-12 5 2 15,0-1 6-15,-3-4 11 16,-4-1 28-16,-2 0 29 15,5 0 32 1,-5 0-15-16,0 0-13 0,0 0-19 16,0-6-23-16,-7-1-27 15,1 0-6-15,-3 4-5 16,4-3-6-16,1 6-7 16,0 0-7-16,2 0-17 15,-1 0-22-15,3 0-49 16,0 3-188-16,0-3-209 0</inkml:trace>
  <inkml:trace contextRef="#ctx0" brushRef="#br0" timeOffset="577969.7131">1747 7820 925 0,'0'0'9'0,"0"0"52"0,0 0 4 16,0 0-26-16,0 0-16 16,0 0-13-16,-28-35-9 15,28 35 0-15,0 0 4 16,0 0-5-16,0 0 0 0,1 0 1 16,6 11 5-16,3 3-3 15,3 6 1-15,0 3 4 16,1 1-3-16,2 1-1 15,1-2-2-15,-1 1-1 16,-1-4-1-16,0-6 0 16,-3 1 0-16,-3-4-7 15,1 0-13-15,-7-6-5 16,0 2-9-16,0-4-44 16,-3-3-88-16,0 0-217 15</inkml:trace>
  <inkml:trace contextRef="#ctx0" brushRef="#br0" timeOffset="578456.4036">1995 7718 842 0,'0'0'126'0,"0"0"-106"16,0 0 55-16,0 0-32 15,0 0-11-15,0 0-27 16,-54-28-5-16,54 28-11 15,0 10-1-15,4 10 12 16,4 1 0-16,-3 2 2 16,2-2 1-16,-1-3-1 15,1-2-2-15,-1-6 1 0,-3-3-1 16,3-3-2 0,-3-4-5-16,-1 0-8 0,1 3 8 15,-3-3 0-15,4 0 7 16,-1 0 2-16,3 0 0 15,6-7 7 1,4-2 7-16,4-5-10 0,-1 1-2 16,2 3-1-16,-3 1-3 15,0 3 0-15,-9 5-1 16,1 1-1-16,-4 0-6 16,0 0 0-16,0 0 7 15,-1 7 0-15,-2 2-1 16,-3 4 2-16,0 1 2 0,0 2 2 15,0 4-2-15,-11 1 2 16,-4 2-4-16,-4 2 0 16,-2-4-2-16,6-3-18 15,0-4-24-15,0-6-54 16,5-5-161-16,4-3-300 16</inkml:trace>
  <inkml:trace contextRef="#ctx0" brushRef="#br0" timeOffset="578806.6559">1948 7761 485 0,'0'0'111'0,"0"0"41"16,0 0-41-16,0 0-36 15,0 0-19-15,0 0-15 16,-16-76 1-16,16 62-4 16,0-3-11-16,0-2-5 15,15-3-11-15,0-2-8 16,4 0 2-16,1 5-4 16,-1 2 1-16,-3-2-1 15,-2 8 1-15,-2 1-2 0,-5 4-4 16,-7 6-7-1,0 0-8-15,0 0-14 16,0 0-40-16,0 14-38 16,-3 9-26-16,-10 6-30 15,-8-2-164-15</inkml:trace>
  <inkml:trace contextRef="#ctx0" brushRef="#br0" timeOffset="593646.5073">20323 15123 606 0,'-18'-14'9'0,"3"14"62"16,-1 0-27-16,1 0-15 16,-1 0-6-16,1 14-13 15,-6 3 0-15,-3 9 25 16,-3 7 8-16,0 0-7 16,2 0-3-16,5 0-16 15,10-2 3-15,7-3-6 16,3-5 0-16,17-6-7 15,17-7-4-15,18-9 10 0,6-1 2 16,2-8-4 0,-8-15-3-16,-16-5-4 0,-10-6 2 15,-13-2-1-15,-13 2-2 16,0-2-3-16,-17 0 10 16,-17 9-4-16,-3 4-3 15,-2 9-3-15,4 8-5 16,10 6-16-16,7 0-31 15,12 3-69-15,6 11-110 16,12-5-216-16</inkml:trace>
  <inkml:trace contextRef="#ctx0" brushRef="#br0" timeOffset="593821.5847">20624 15213 865 0,'0'0'16'16,"0"0"11"-16,0 0 2 16,0 0-26-16,0 0-3 15,0 0-110-15,-44-12-29 16,48 18-193-16</inkml:trace>
  <inkml:trace contextRef="#ctx0" brushRef="#br0" timeOffset="594220.044">20850 15150 869 0,'0'0'22'16,"0"0"46"-16,0 0 12 16,0 0-52-16,0 0-28 15,0 0-6-15,-59 26 6 16,54 5-1-16,3-6-5 15,2-2-7-15,0-3 1 16,6-7-5-16,12-3 1 16,4-6 13-16,6-4 3 0,5 0 10 15,3 0-5 1,-3-4 1-16,-6-3-3 0,-5 4-1 16,-5 3-2-1,-3 0 5-15,-3 0-4 0,-2 0-1 16,0 7-2-16,-3 6 2 15,-5 1 1-15,-1 1 1 16,0 2 0-16,-4 0 0 16,-19-5-1-16,-6-1 6 15,-9-1-6-15,-3-3-1 16,-3-2-11-16,1-1-35 16,6-4-76-16,9 0-123 15</inkml:trace>
  <inkml:trace contextRef="#ctx0" brushRef="#br0" timeOffset="594454.4756">20769 15129 707 0,'0'0'25'0,"0"0"86"15,0 0-14-15,0 0-90 16,0 0 1-16,0 0-8 0,196-56 0 16,-144 56-10-1,-12 0-91-15,-12 7-59 0,-8-1-18 16,-13 1-61-16</inkml:trace>
  <inkml:trace contextRef="#ctx0" brushRef="#br0" timeOffset="595100.1122">20645 15157 117 0,'0'0'305'16,"0"0"-220"-16,0 0 18 15,0 0-28-15,0 0-16 16,0 0-19-16,8-34-5 16,-8 31 0-16,0 3 0 15,0 0-7-15,0 0-13 16,0 0-8-16,0 0-7 16,0 0-5-16,0 5 5 15,0 13 3-15,1 1 16 0,5 6 6 16,0 0-9-1,3 1 6-15,-3 1-11 0,4-1-4 16,-2 1-2-16,2-7-5 16,-2 0 3-16,-2-1-3 15,1-5-2 1,1 2-25-16,-1-3-37 0,-1 1-68 16,0-4-110-16,-4-7-216 15</inkml:trace>
  <inkml:trace contextRef="#ctx0" brushRef="#br0" timeOffset="595462.8168">20116 15645 716 0,'0'0'47'16,"0"0"67"-16,0 0-20 16,0 0-40-16,0 0-26 15,0 0-22-15,-58 0-6 16,68 3-5-16,23-2 5 16,22-1 23-16,27 0-7 15,20-4 5-15,18-9-14 16,5-1-3-16,1-1-1 15,-10 2-2-15,-16 5-1 16,-22 2 0-16,-21 1-4 0,-27 5-11 16,-14 0-6-16,-16 0-35 15,-8 5-45-15,-23 10 71 16,-12 6-67-16,-5 1-67 16,-4 2-56-16</inkml:trace>
  <inkml:trace contextRef="#ctx0" brushRef="#br0" timeOffset="595725.2997">20566 15930 824 0,'0'0'95'0,"0"0"29"16,0 0-45-16,0 0-35 15,0 0-12-15,0 0-26 0,-12-44-6 16,11 46-6-16,-3 18-2 15,-3 12 8-15,0 7 1 16,-2 7 0-16,-1-1 1 16,-1 3-1-16,0-1-1 15,0 1-3-15,2-5-14 16,3-4-23-16,3-9-29 16,3-10-28-16,0-10-141 15,0-10-199-15</inkml:trace>
  <inkml:trace contextRef="#ctx0" brushRef="#br0" timeOffset="595975.6317">20465 16041 860 0,'0'0'43'16,"0"0"66"-16,0 0-20 16,0 0-41-16,0 0-17 15,0 0-31-15,-18-55-5 16,45 64 5-16,6 12 4 15,5 4-2-15,2 2-2 16,1-1 0-16,-2-5 2 16,-3 1-2-16,2-2 0 15,-7-3-3-15,-4-1-15 0,-6-7-11 16,-7-2-23 0,-4-2-46-16,-5-5-96 0,-4 0-142 15</inkml:trace>
  <inkml:trace contextRef="#ctx0" brushRef="#br0" timeOffset="596191.8723">20812 15940 759 0,'0'0'96'0,"0"0"10"16,0 0 10-16,0 0-56 16,0 0-25-16,0 0-35 15,-32-52-2-15,35 77-1 16,10 12 3-16,-1 8 2 15,-2 1 0-15,-1 0-1 16,-4 0-1-16,-5-5-3 0,0-4-23 16,0-2-27-16,-9-8-32 15,-12-10-156-15,0-10-373 16</inkml:trace>
  <inkml:trace contextRef="#ctx0" brushRef="#br0" timeOffset="596975.3836">20539 15430 276 0,'0'0'117'0,"0"0"-10"16,0 0-4-16,0 0-19 15,0 0-7-15,0 0-9 16,0-23-19-16,0 20-13 15,0-1-8-15,0 2-3 16,0 1-6-16,0 1-2 16,0 0-5-16,0 0-2 15,0 0-10-15,-1 0-1 16,-6 0-7-16,0 3 8 16,2 5 0-16,3-3 0 15,2-3-3-15,0-1 3 16,0-1 0-16,0 0 4 15,0 0 10-15,0 0 17 16,0 0 2-16,0 0-10 0,0-5-16 16,0-2-3-16,0 3-4 15,0 4 0-15,0 0-2 16,0 0-24-16,0 0-39 16,0 8-44-16,0 4-46 15,2-6-185-15</inkml:trace>
  <inkml:trace contextRef="#ctx0" brushRef="#br0" timeOffset="612715.8047">2274 8799 340 0,'0'0'66'15,"0"0"-17"-15,0 0 31 0,0-2 1 16,0-1-27-16,0 3-17 16,0 0 2-16,0 0 12 15,0-6-6-15,0 0-19 16,0-2-12-16,0-1 3 15,0-5 5-15,0 2 4 16,0 2-5-16,0 0-5 16,0 1 1-16,-8 6 1 15,-1-2 0-15,-7 5-5 16,-2 0-13-16,-9 8-7 16,0 11 5-16,-4 6 1 15,1-1 1-15,6 3 2 16,6-4-1-16,2-4-1 15,5 0-1-15,4-2-1 16,3-3-2-16,4 3 1 0,0 0-2 16,11-1 2-16,6-2 1 15,5-2-4-15,8 1 6 16,6 1 11-16,3-2-7 16,-1 4-2-16,-8-2 1 15,-7 3-2-15,-4 3-1 16,-10 0-4-16,-6 5 4 15,-3 6 2-15,-3 4 1 16,-19 5 2-16,-4-1-3 16,-5-1 6-16,-3-9-5 15,2-2-1-15,2-2-1 16,2-4-1-16,1 1 0 0,8-5 0 16,7-4 0-16,3-5-3 15,9-8-9-15,0 0 3 16,0 0 7-16,0 0-3 15,0 0 3-15,9 0 2 16,0 0 3-16,7 0-3 16,2 0-1-16,3 5 0 15,1 7 1-15,4 5 1 16,2 3-1-16,-4 8-1 16,-5 5 0-16,-11 10-7 15,-8 3 8-15,0 0 7 16,0 1-3-16,-5-7 2 15,5-8-5-15,0-6 1 16,11-5 5-16,17-9 1 16,5-7-5-16,7-5 6 0,1 0-3 15,2-8-6-15,0-11-11 16,-6-2-60-16,-7-5-145 16,-9-1-302-16</inkml:trace>
  <inkml:trace contextRef="#ctx0" brushRef="#br0" timeOffset="613318.8339">1485 9888 466 0,'0'0'211'0,"0"0"-184"15,0 0 45-15,0 0-6 16,0 0-35-16,0 0-31 16,-30-14-19-16,30 28-9 15,-3 3 28-15,3 0 0 16,0-5 2-16,0-2-2 0,0-3 2 16,0-7 4-16,0 0 19 15,7 0-9-15,8 0 25 16,15-17 34-16,9-7-39 15,4-1-23-15,-4 4-13 16,-8 1 0-16,-7 4-29 16,-2 3-12-16,-8 6-41 15,-5 5-49-15,-2 2-60 16,-7 0-83-16</inkml:trace>
  <inkml:trace contextRef="#ctx0" brushRef="#br0" timeOffset="614933.4725">1173 9785 231 0,'0'0'65'16,"0"0"3"-16,0 0-11 15,0 0-18-15,0 0-23 16,0 0 10-16,25-20 6 0,-22 20-6 15,-3-2-1-15,3 1 6 16,-3-1 10-16,5-1 6 16,-2 1-18-16,1-4-5 15,2 3-3-15,-3-3 12 16,3 2-1-16,-3 0 4 16,0 1 3-16,0 3 2 15,-3 0-9-15,0 0-7 16,0 0-4-16,0 0-13 15,0 0 1-15,0 0-8 16,0 0-1-16,3 0-5 16,-1 0-7-16,8 7 2 15,2 9 10-15,1 6 1 16,2 3 2-16,0 4 1 0,0-3 1 16,1-2-2-1,-2-5-3-15,-1-5 1 0,-1-6 0 16,-6-3 0-16,6-5 3 15,3 0 8-15,7-13 17 16,17-15 10-16,13-13-20 16,17-12-11-16,13-8-5 15,4-4 3-15,1 3-6 16,-11 8 4-16,-15 10-4 16,-9 6 1-16,-16 9 1 15,-3 1-2-15,-5 0 2 16,-5 4-1-16,-1 4 2 15,-7 3-3-15,-6 8-8 16,-6 9-9-16,-3 0-21 16,0 0-21-16,-6 20-125 0,-24 19 38 15,-15 6-117-15</inkml:trace>
  <inkml:trace contextRef="#ctx0" brushRef="#br0" timeOffset="615385.3447">1394 10062 679 0,'0'0'14'15,"0"0"44"-15,0 0 38 16,0 0-51-16,0 0-45 0,0 0-15 16,0 0 7-16,-26 47 8 15,22-21 7-15,1-7-2 16,3-5 0-16,0-4 6 16,0-6 2-16,0-1 4 15,0-3 6-15,7 0 5 16,11-9 11-16,21-18 11 15,16-13-13-15,15-12-26 16,6-5-2-16,3-4-6 0,-1 0 1 16,-4 4-4-16,-14 10 5 15,-15 13-4-15,-17 6 0 16,-10 13 0-16,-9 5-1 16,-6 5-2-16,-3 5-6 15,0 0-21 1,0 3-50-16,-15 22-95 0,-19 11 26 15,-20 11-71-15</inkml:trace>
  <inkml:trace contextRef="#ctx0" brushRef="#br0" timeOffset="615649.6287">1444 10271 574 0,'0'0'26'16,"0"0"-4"-16,0 0 36 15,0 0 0-15,0 0-26 16,0 0-5-16,-70 76-4 16,70-76 9-16,9 0 4 15,18-19-2-15,15-15 68 16,19-16-48-16,18-9-37 16,1-8-6-16,-2 6-5 15,-2 1-5-15,-15 4-1 16,-16 12-7-16,-9 8-20 15,-11 0-29-15,-10 0-68 16,-9-7-174-16</inkml:trace>
  <inkml:trace contextRef="#ctx0" brushRef="#br0" timeOffset="616471.3667">1386 8556 131 0,'0'0'240'0,"0"0"-120"16,0 0 10-1,0 0 3-15,0 0-27 0,0 0-36 16,-10 23-37-16,8-21-12 15,2-1-10-15,0 1 3 16,0-2-6-16,0 0 1 16,0 0 9-16,12 0-7 15,21-20-1-15,22-18 55 16,33-23-20-16,25-18-17 16,19-14-18-16,12-4-2 15,-3 1 0-15,-6 8-8 16,-14 18 8-16,-21 14-8 15,-24 16-1-15,-28 10-14 16,-18 10 6-16,-22 7 9 16,-3 7-9-16,-5 0-5 0,0 6-8 15,-7 0-10-15,-16 3 0 16,-14 20-59-16,-14 16-67 16,-4 7-80-16,-7 3-139 15</inkml:trace>
  <inkml:trace contextRef="#ctx0" brushRef="#br0" timeOffset="616808.5597">1768 8478 326 0,'0'0'37'0,"0"0"39"16,0 0 23-16,0 0-15 16,0 0-2-16,0 0-24 0,-206 171-20 15,203-168-2 1,3-3-10-16,0 0 33 15,0 0 2-15,27-16-38 0,28-24 29 16,29-20 4-16,26-20-17 16,17-15-9-16,10-3-21 15,-1 0 15-15,4 4-20 16,-10 12 3-16,-14 15-4 16,-26 10-3-16,-23 16 1 15,-27 12 1-15,-19 11 1 0,-12 7-1 16,-6 6-2-1,-3 5-3-15,0 0-6 16,0 0-23-16,-12 0 10 0,-16 20-49 16,-16 12-84-16,-12 4-112 15,-10-2-374-15</inkml:trace>
  <inkml:trace contextRef="#ctx0" brushRef="#br0" timeOffset="673420.4175">16660 8047 44 0,'0'0'47'0,"1"0"-26"16,-1 0 1-16,0 0-11 16,0 0-11-16,0 0-54 15</inkml:trace>
  <inkml:trace contextRef="#ctx0" brushRef="#br0" timeOffset="673692.6899">16660 8047 37 0,'-3'7'24'16,"3"-7"-3"-16,0 0-3 15,0 0-11-15,0 0-7 16,0 0 0-16,0 0-10 16,0 0-20-16,0 3 20 0,-2 1 6 15,2-4-12-15,-1 3 4 16,1-3 9-16,-2 0 0 15,2 0 3-15,0 0-1 16,0 0 1-16,0 0 1 16,0 0-1-16,0 0 0 15,0 0-5-15,0 0-4 16,0 3 4-16</inkml:trace>
  <inkml:trace contextRef="#ctx0" brushRef="#br0" timeOffset="793583.9104">23023 4698 35 0,'-3'-3'156'0,"1"1"-108"16,1 2 11-16,1-2 12 16,-3 2-13-16,-1 0-9 15,1-3-4-15,-4 3 5 16,1 0-11-16,2 0 6 15,-1 0-9-15,2-2-10 16,2 2 2-16,-2 0-1 16,3 0 4-16,0 0 3 15,0 0-8-15,0 0-8 16,0 0 1-16,0 0 9 0,0 0-6 16,0 0 0-1,22 0-2-15,28 0-4 0,24 0 2 16,26 0-5-16,14 0-2 15,2 0-7 1,-3-1 3-16,-8-5-4 0,-8 3-2 16,-11-5 4-16,-10 3-3 15,-9-3 1-15,-13-1 0 16,-14 1 0-16,-13 3-2 16,-13 2-1-16,-7 1 2 15,-4 1 0-15,-3 1 2 16,0 0 1-16,0 0-5 15,0 0-7-15,0 0-9 16,-6 0-15-16,-10 0-18 16,-11 0-27-16,-6 4-16 0,-7 7-43 15,-8-1-6-15,-3 0 17 16,-4-4-47-16,-5 1 12 16</inkml:trace>
  <inkml:trace contextRef="#ctx0" brushRef="#br0" timeOffset="794010.4481">23459 4679 32 0,'0'0'85'0,"0"0"-23"16,0 0 2-16,0 0 8 16,0 0 8-16,0 0-17 15,-314-5 14-15,280-1-5 16,1 6-14-16,8-3-1 16,5 1-16-16,7 1-5 0,10-2 2 15,0 3 4 1,3 0 0-16,0 0-14 0,0 0-4 15,0 0 10-15,0 0-3 16,0 0-3-16,15-2-11 16,22-6 0-16,24 1-8 15,23-3-6-15,16 2 2 16,4 0-1-16,1 2-3 16,-4 0 3-16,-6 2-1 15,-7 0-2-15,-10 4 1 16,-9-3-2-16,-13 3 1 15,-10-1-1-15,-14-2 2 16,-16 3-2-16,-5-2-1 16,-8 2 1-16,-3 0 1 15,0 0 2-15,0 0-2 0,0 0-1 16,0 0-4-16,0 0-9 16,0 0-12-16,0 0-14 15,-17 0-34-15,-6 9-39 16,-18 4-6-16,-14-2-77 15,-9-3-111-15</inkml:trace>
  <inkml:trace contextRef="#ctx0" brushRef="#br0" timeOffset="794600.6546">23205 4668 220 0,'0'0'61'0,"0"0"-18"0,0 0 55 16,0 0-8-1,0 0 12-15,0 0-24 0,-121-9-27 16,121 9-6-16,0 0 17 16,8 0-17-16,24-2-19 15,28 0-1-15,27 2-1 16,23 0-8-16,6 0-1 16,-2 0-1-16,-6 4-6 15,-6 5-1-15,-8-2-3 16,-9 0 3-16,-11-3 0 15,-15-2-2-15,-12 1-3 16,-14-3 6-16,-9 0-4 16,-9 0 6-16,-6 0 2 0,-5 0 5 15,-2 0-2-15,-1 0-4 16,-1 0-6-16,0 0 1 16,0 0-4-16,0 2-2 15,0-2 0-15,0 0-2 16,0 0 2-16,0 0 0 15,0 0-1-15,0 0 1 16,0 0 1-16,0 0-1 16,0 0 0-16,0 0 0 15,0 0 0-15,0 0 1 16,0 0-1-16,0 0-2 16,0 0 2-16,0 0 3 0,0 0-3 15,0 0 1 1,0 0-1-16,0 0-2 0,0 0 1 15,0 0-4-15,0 2-4 16,0-2-5-16,0 0-2 16,0 0 1-16,0 0-4 15,0 0-16-15,0 0-11 16,0 1-13-16,-6 3-40 16,-11 1-93-16,0-2-110 15</inkml:trace>
  <inkml:trace contextRef="#ctx0" brushRef="#br0" timeOffset="795148.1144">23157 4902 372 0,'0'0'26'0,"0"0"-26"0,0 0 11 16,0 0 58 0,0 0 20-16,0 0-28 0,-10 15-13 15,17-15-13-15,22 0 14 16,17 0 10-16,15 0-9 16,18-8-24-16,14-3 6 15,11-1-13-15,6 1-9 16,4-3 8-16,-3 1-4 15,-12 3-2-15,-14 0-6 16,-19 3 0-16,-23 3-2 16,-15 0-2-16,-13 2 1 0,-7 1 0 15,-8 1 3-15,0 0 3 16,0 0-3-16,0 0-6 16,0-1-6-1,0 1-30-15,0 0-41 0,-11 0-36 16,-13 2-2-16,-9 8-4 15,-4 2-57-15,-2-2-71 16</inkml:trace>
  <inkml:trace contextRef="#ctx0" brushRef="#br0" timeOffset="796497.2673">23460 4986 145 0,'0'0'30'16,"0"0"24"-16,0 0 16 15,0 0-11-15,0 0 11 16,0 0-18-16,-103 43-6 16,94-38 0-16,2-3-12 15,5 2-2-15,2-2 1 16,0 1-4-16,0-3 12 15,0 0 4-15,18 0-5 16,24 0 1-16,31 0 13 16,22 0-16-16,11 0-12 15,3 0-11-15,-12 0-10 16,-7 0-1-16,-14 0 3 0,-9 0-4 16,-19 0 2-16,-17 0-4 15,-12 0 3-15,-11-2 5 16,-7 2 13-16,1-1 4 15,-2-1-6-15,0 1-5 16,0 1-7-16,0 0-7 16,0 0-1-16,0 0 1 15,0 0-2-15,0 0 1 16,0 0-1-16,0 0 0 0,0 0 1 16,0 0 0-1,0 0 1-15,0 0-1 16,0 0 1-16,0 0-1 15,0 0 0-15,0 0 0 16,0 0 0-16,0 0 0 16,0-2 0-16,0 2-1 0,0 0 0 15,0 0-1-15,0 0 2 16,0 0-1-16,0 0 1 16,0 0-4-16,0 0 3 15,0 0 1-15,0 0-1 16,0 0 1-16,0 0 0 15,0 0 0-15,0 0 0 16,0 0 0-16,0 0 0 16,0 0 0-16,0 0 0 0,0 0 0 15,0 0 0 1,0 0 1-16,0 0-2 0,0 0 1 16,0 0 0-16,0 0 1 15,0 0-1-15,0 0 0 16,0 0 0-16,0 0 0 15,0 0 0-15,0 0 0 16,0 0 0-16,0 0 0 16,0 0 0-16,0 0 0 15,0 0 0-15,0 0 0 16,0 0 0-16,0 0 0 16,0 0 0-16,0 0 0 0,0 0 0 15,0 0 0 1,0 0 0-16,0 0 1 0,0 0-1 15,0 0-1-15,0 0 1 16,0 0 0-16,0 0 0 16,0 0 0-16,0 0 0 15,0 0 0-15,0 0 0 16,0 0 1-16,0 0-2 16,0 0 1-16,0 0 0 15,0 0 0-15,0 0 0 16,0 0-1-16,0 0 1 15,0 0-1-15,0 0 0 16,0 0-1-16,0 0 1 16,0 0-1-16,0 0 1 15,0 0 1-15,0 0 0 0,0 0 0 16,0 0 0-16,0 0 0 16,0 0-2-16,0 0-3 15,0 0 0-15,0 0 4 16,0 0-4-16,0 0-4 15,0 0-5-15,0 0-3 16,0 0-3-16,0 0 3 16,0 0 6-16,0 0 4 15,0 0 6-15,0 0-1 16,0 0 2-16,0 0 1 16,0 0-1-16,0 0 0 15,0 0 1-15,0 0 2 0,0 0-2 16,0 0 1-1,0 0 0-15,0 0 4 0,0 0 0 16,0 0 0 0,0 0-3-16,0 0 1 0,0 0-2 15,0 0-2-15,0 0 0 16,0 0 0-16,0 0-1 16,0 0-3-16,0 0-16 15,0 0-51-15,0 0-78 16,10 0-49-16,1-5-171 15</inkml:trace>
  <inkml:trace contextRef="#ctx0" brushRef="#br0" timeOffset="811983.3359">15653 8688 357 0,'0'-6'71'16,"0"0"22"-16,0 3-18 0,0-1-4 16,0 3-16-1,0-2-17-15,0 3-3 0,0 0-5 16,0 0 0-16,0 0 2 15,0 0-3-15,0 0-5 16,0 0 2-16,0 0-6 16,0 0-4-16,0 0-9 15,0 0-2-15,0 0-4 16,-12 11 0-16,-10 6 3 16,-11 6 3-16,0 0-2 0,1 3 1 15,4-3-5 1,4-3 2-16,5 0 0 0,6-4-3 15,4-3 1 1,4-4-1-16,1-1 0 16,4-8-1-16,0 3-2 0,0 1 3 15,0-4 1-15,4 2-1 16,7-2 0 0,-5 0-6-16,-2 0-20 0,-1 0-47 15,-3 0-88-15,0-2-114 16</inkml:trace>
  <inkml:trace contextRef="#ctx0" brushRef="#br0" timeOffset="812477.0108">15428 8758 613 0,'0'0'14'15,"0"0"58"-15,0 0 28 16,0 0-52-16,0 0-19 16,0 0-8-16,-9-60-13 15,9 55 4-15,0 0 19 16,0 2-1-16,0 0-3 16,1 0-5-16,2 2 4 15,-3-1-8-15,1 2-1 16,3 0-4-16,-4 0-2 15,0 0-5-15,0 0-2 0,3 0 1 16,3 0-5-16,4 0 3 16,4 0 3-16,4 2-5 15,1 8 2-15,2 1-1 16,1 5 1-16,7 1-2 16,-4 0 0-16,-1-1-1 15,-1 1 0-15,-4-2 1 16,-2-4-1-16,-6-1 1 15,-3-2-1-15,-1-3 0 16,-7-5 0-16,3 0 1 16,-3 0-1-16,0 0 0 15,0 0-2-15,0 0-4 16,0 0-8-16,0 0-21 16,0 0-54-16,0 0-112 15,0 0-245-15</inkml:trace>
  <inkml:trace contextRef="#ctx0" brushRef="#br0" timeOffset="813006.8422">15420 8656 388 0,'0'0'137'16,"0"0"-73"-16,0 0 53 16,0 0-3-16,0 0-46 15,0 0-22-15,-16-20-18 16,16 20-2-16,0 0-18 0,0 0-1 16,4 0 2-16,4 0 6 15,7 3 2-15,0 4-3 16,2 7-5-16,7 2-5 15,-3 1 4-15,2 0-5 16,0 2 1-16,0-2-2 16,-4-2-2-1,4-1 1-15,-6-1-1 0,-2-2 3 16,2-5-1-16,-11-3-1 16,0 0 0-16,-3-3 1 15,-3 0-2-15,0 0-3 16,0 0-25-16,0 0-60 15,0 0-144-15</inkml:trace>
  <inkml:trace contextRef="#ctx0" brushRef="#br0" timeOffset="813978.8219">15501 8601 487 0,'0'0'101'0,"0"0"34"16,0 0-19-16,0 0-54 0,0 0-29 15,0 0-6-15,0-5-6 16,0 5-8-16,0 0-2 16,0 0 4-16,0 0 0 15,0 0-5-15,0 0 1 16,0 0-3-16,0 0-6 16,0 0 1-16,0 0-1 15,0 0 3-15,0 0 1 16,0 0 6-16,0 0-3 0,0 0 1 15,0 0-4-15,0 0 0 16,0 0-2-16,0 0-3 16,0 0-1-1,0 0 0-15,0 0-1 0,0 0 1 16,0 0 1 0,3 0 1-16,-2 0 1 0,-1 0-2 15,0 0 2-15,0 0 0 16,2 0 2-16,-1 0 2 15,-1 0 0-15,0 0-3 16,0 0-3-16,0 0-1 16,0 0-5-16,0 0 4 15,0 0 0-15,2 3 1 16,-2-1 0-16,4-2 0 16,-4 0 2-16,1 0-1 0,-1 0-1 15,0 0 0-15,4 0 4 16,-4 0-2-16,2 0-1 15,-2 0-1-15,0 0 3 16,4 0 0-16,-1 0 2 16,0 0-1-16,1 0 0 15,-1 0-2-15,0 0-1 16,1 0-1-16,-1 0-3 16,-1 0 1-16,-2 0-8 15,0 0-1-15,1 0-2 16,1 0 3-16,-1 2 0 15,1 4 4-15,-1-2 5 0,1 3 1 16,3-4-1 0,-2 0 1-16,0 3 0 0,-3-6 1 15,0 7 0-15,3-4-1 16,-3 1 1-16,4 2-1 16,-3 5 0-16,1 4 2 15,1 0-2-15,-2 2 1 16,1 0 0-16,1-3 0 15,-3-4-1-15,1 0 0 16,0-3 0-16,1 2 1 16,1-1 1-16,0 1-2 15,3 1-1-15,-1 1-2 16,-2-1-12-16,0-2-32 16,-3 2-51-16,0-3-94 15,0-2-64-15</inkml:trace>
  <inkml:trace contextRef="#ctx0" brushRef="#br0" timeOffset="814382.2727">15469 8771 572 0,'0'0'7'0,"0"0"34"0,0 0 41 15,0 0-61-15,0 0-18 16,0 0-3 0,-50-20-53-16,50 20-26 0,15 3 54 15,5 1 22-15,5 3 2 16,-3-4-2-16,2-3-4 16,-5 3 6-16,-4-3 1 15,-1 0 18-15,-9 0 25 16,-2 0-12-16,-3 0 37 15,0 0 0-15,-3 0 3 16,-15 0-53-16,-5-3-18 16,-4 3 1-16,4-7 5 15,5 7-5-15,9-3 5 0,5 3 2 16,2 0 1 0,2 0-9-16,0 0-16 0,9 0-55 15,26 3 48-15,15 7 9 16,15-3-39-16,-4 0-62 15,-8-5-171-15</inkml:trace>
  <inkml:trace contextRef="#ctx0" brushRef="#br0" timeOffset="833224.9631">15798 8025 212 0,'-3'3'55'0,"-2"-2"-50"15,3 1-2-15,2-1 30 16,0-1 27-16,0 3-26 16,0-1-4-16,0 0 16 15,-1-1 13-15,-2 1 16 16,2-2-8-16,-1 3 3 15,1-3-8-15,1 0-8 16,0 0-10-16,0 0 0 16,0 0-5-16,0 0-2 15,4 0-8-15,26 0-3 0,22 0-2 16,23-6-11-16,12-8-3 16,11 1-5-16,-1 0-3 15,1-3 0-15,-1 2 1 16,-7-3-2-16,-14 0 1 15,-20-2-1-15,-15 5 0 16,-16 1-1-16,-8 3 0 16,-10 8 2-16,-7-1-2 15,0-1 0-15,-5 1-14 16,-17 3-33-16,-9 0-16 16,-9 10-49-16,-1 10-95 15,4-1-162-15</inkml:trace>
  <inkml:trace contextRef="#ctx0" brushRef="#br0" timeOffset="833650.8362">16080 8115 442 0,'0'0'78'0,"0"0"62"16,0 0-40-16,0 0 7 16,0 0-19-16,0 0-42 15,-100 0-23-15,100 0 0 16,0 0-3-16,20 0-13 15,21 0 0-15,15 2 1 0,15 1 0 16,3-2 4 0,-5-1-1-16,-7 0 1 0,-1 0-2 15,-5 0-2-15,-11 0 2 16,-8-6 2-16,-12 1-4 16,-7-1-1-16,-8 3 1 15,-6 3-2-15,-4-1 0 16,0 1-2-16,0 0-2 15,0 0-2-15,0 0 2 16,0 0-1-16,0 0-1 16,0 0-2-16,0 0 1 15,0 0 0-15,0 0-1 16,0 0 0-16,0 0 1 16,0 0 2-16,0 0-2 15,0 0 0-15,0 0 1 0,0 0-3 16,0 0-6-16,0 0-18 15,0 0-24-15,0-3-32 16,0-10-182-16</inkml:trace>
  <inkml:trace contextRef="#ctx0" brushRef="#br0" timeOffset="843262.4792">12860 4388 211 0,'4'-2'75'0,"-3"0"-27"16,1 2 18-16,-2-1-10 15,0-3-6-15,0 3-4 16,0 0-8-16,0-1 7 16,0 2 2-16,0 0-8 15,0 0-7-15,0 0-11 16,0 0-6-16,0 0-7 0,0 0 0 16,0 0-3-16,0 0 3 15,0 0-2-15,0 0-4 16,-3 0 4-16,-6 2-3 15,-11 5-1-15,1 3-1 16,0 1 0-16,-5-2-1 16,2-1 3-16,-1 2-3 15,4-1 1-15,-7-1-1 16,3 1 2-16,0 0-2 16,-2 4 2-16,-2-1-2 15,-2 3 1-15,2-1 2 16,-1 0-3-16,6-1 1 15,4-1 0-15,6-2 0 16,2-4-1-16,4-2 0 16,2 0 0-16,4-4 0 0,0 3 0 15,-2-3 1 1,2 2-1-16,-5 1 1 0,-1-3 1 16,2 1 1-16,-2-1-1 15,1 3 3-15,1-3-3 16,4 3 0-16,-3-2-1 15,3-1 0-15,0 0 3 16,0 0-4-16,0 0 3 16,0 0 3-16,0 0-1 15,0 0-1-15,-3 1-2 0,3-1-1 16,0 0-1-16,0 0 0 16,0 0 1-16,0 0 1 15,0 0-2-15,0 0 5 16,0 0 6-16,0 2 13 15,0-1-14-15,6 4 1 16,7-1 0-16,10 4 9 16,-1 2-8-16,8 1-1 15,9 1-2-15,7 2-5 16,5 4-3-16,13 1 5 16,6 1-6-16,-9 1 0 15,-10-1 0-15,-11-3 1 16,-10-4-1-16,-14-2 0 15,-4-4 0-15,-6-4 0 0,-6 1 0 16,0-4-1-16,0 0 0 16,0 0 1-16,0 0 0 15,0 0-4-15,0 0 4 16,0 0-1-16,0 0-4 16,3 0-4-16,-3 0-5 15,0 0-17-15,0 3-40 16,0 0-43-16,0 1-71 15,0 3 5-15,0-4-242 16</inkml:trace>
  <inkml:trace contextRef="#ctx0" brushRef="#br0" timeOffset="846290.826">8431 7740 217 0,'0'0'16'0,"0"0"-13"15,0 0 0-15,0 0 0 16,0 0 18-16,0 0 28 16,0 0 52-16,-3 1-10 15,6-1-7-15,-1 0-9 16,-2 0-31-16,0 0-20 16,0 0 5-16,8 0 8 15,1-1 9-15,12-15-12 16,12-6 6-16,5-9-1 0,14-5-32 15,7-6 3-15,5-8 3 16,8-3 7-16,2-4-3 16,1-2-13-16,-14 4 1 15,-11 1-1-15,-9 8-3 16,-11 6 0-16,-14 14 0 16,-2 5 0-16,-8 9 3 15,-6 5-1-15,0 4-3 16,0 3 0-16,0 0-7 15,0 0-26-15,0 0-38 0,0 17-71 16,-16 9-25 0,-4 0-53-16</inkml:trace>
  <inkml:trace contextRef="#ctx0" brushRef="#br0" timeOffset="846714.5035">8720 7693 447 0,'0'0'70'15,"0"0"-63"-15,0 0-5 16,0 0 23-16,0 0 51 16,0 0-22-16,-13 2-2 15,20-2-1-15,9-10-14 0,9-6-5 16,9-5 10-1,5-4-6-15,4-5-11 0,-5 0-9 16,1 0 5-16,-4 4-3 16,-8 3-13-16,-8 3-2 15,-7 6 4-15,-2 0-4 16,-2 2 5-16,-2 5-3 16,-3 0-3-16,-3 0 2 15,3 7 0-15,-3 0-3 16,0 0 0-16,3 0-1 15,-3 0 0-15,0 0-1 16,0 0-7-16,0 0-3 0,0 0-3 16,0 0-6-1,0 0-1-15,0 0-2 0,-3 0-37 16,-6 7-47-16,-8 3-38 16,4-1-150-16</inkml:trace>
  <inkml:trace contextRef="#ctx0" brushRef="#br0" timeOffset="848223.0178">5852 13221 282 0,'0'0'17'16,"0"0"-6"-1,0 0-4-15,0 0 5 0,0 0-12 16,0 0-10-16,-3 0 10 16,3 0 32-16,0 0 13 15,0 0 1-15,0 0-19 16,0 0 6-16,0 0-9 16,0 0-11-16,0 0-8 15,0 0-5-15,0 0 1 16,0 0 1-16,0 0-1 15,0 0 9-15,0 0 3 16,0 0-5-16,0 0-1 0,0 0 2 16,0 0-4-16,0 0-2 15,0 0 0-15,0 0 0 16,0 0-3-16,0 0-3 16,0-3-83-16,0-17-383 15</inkml:trace>
  <inkml:trace contextRef="#ctx0" brushRef="#br0" timeOffset="849238.4454">11621 9973 53 0,'0'0'104'16,"0"0"-69"-16,0 0-24 15,0 0 14-15,0 0 0 16,0 0-16-16,0 0-9 16,2 4-13-16,-1-1-16 15,-1 0-21-15,0 1-47 16</inkml:trace>
  <inkml:trace contextRef="#ctx0" brushRef="#br0" timeOffset="849391.5442">11621 9973 14 0,'3'30'43'0,"-3"-30"18"15,0 0-6-15,0 0 3 16,0 0-22-16,0 0-10 16,0 0-9-16,0 0-13 15,0 3-3-15,0-3-1 16,0 0-7-16,0 1-21 15,0-1-8-15,0 0-41 16</inkml:trace>
  <inkml:trace contextRef="#ctx0" brushRef="#br0" timeOffset="850506.575">14161 11471 118 0,'0'-2'46'0,"-1"2"-21"15,1 0 24-15,0-2 23 16,0 2-31-16,0-3-23 16,0 3-13-16,0-1-3 15,0 1 2-15,0 0-4 16,0 0-6-16,0 0-7 15,0 0 8-15,0 0 4 16,0 0 2 0,0-2-1-16,0 2 1 0,-2 0-1 15,2-1 5-15,0 1-4 16,0-4 1-16,0 4 11 16,0 0 19-16,0 0-2 15,0 0-14-15,0 0-7 16,0 0 2-16,0 0-1 0,0 0-4 15,0 0-1-15,0 0-1 16,0 0 0-16,0 0-4 16,0 0-5-16,0 0-1 15,0 0-10-15,0 0-15 16,0 0-27-16,0 0 0 16,0 0 15-16,0 0 25 15,0 0 10-15,0 0 7 16,0 0-18-16,0 0-87 15</inkml:trace>
  <inkml:trace contextRef="#ctx0" brushRef="#br0" timeOffset="871502.3076">1179 8761 151 0,'-6'0'5'16,"3"0"-1"-16,1 0 31 15,1 0-11-15,1 0-12 16,0 0 15-16,0-3 17 15,0 2-13-15,-2-2 8 16,2 0 21-16,0 1-14 16,-1 1 7-16,1 1 5 15,0 0-16-15,0 0-6 16,0 0-19-16,-2 0-13 0,2 0 2 16,-3 0 1-16,3 0 7 15,0 0 0-15,0 0 8 16,0 0 4-16,0 0-2 15,0 0-4-15,0 0 7 16,0 0 13-16,0-7-3 16,9-5 0-16,15-7-15 15,15-10-9-15,13-6-3 16,3-1 7-16,2 0-10 16,0-1-1-16,-5 4-4 15,0 4 6-15,-4 2-4 16,-5 6-1-16,-4 1-2 15,-5 2 4-15,-4 1-4 16,-6 6 3-16,-9 5-4 0,-8 2 1 16,-5 2 1-16,2 2-1 15,-4 0-1-15,0 0-1 16,0 0-13-16,0 0-11 16,0 0-11-16,0 6-26 15,-13 11-21-15,-8 6-47 16,-6 6-79-16,2-2-96 15</inkml:trace>
  <inkml:trace contextRef="#ctx0" brushRef="#br0" timeOffset="872167.6101">1350 8867 469 0,'0'0'49'16,"0"0"-41"-16,0 0 15 0,0 0 41 16,0 0-20-16,0 0-15 15,-31 10-4-15,31-10 15 16,0 0-2-16,0 0-10 16,12 0 2-16,9-10-9 15,10-7 17-15,11-7-2 0,9-5-12 16,9-7-8-1,-1 1-5-15,2-1-1 0,-6 5-2 16,-3 2-4-16,-10 2-1 16,-12 8-1-16,-5 5 2 15,-11 4-2-15,-8 3 0 16,1 4 2-16,-7 3 2 16,0 0-2-16,0 0-1 15,0 0-2-15,0 0 0 16,0 0-1-16,0 0 0 15,0 0 0-15,0 0 0 16,0 0 0-16,0 0 0 16,0 0 1-16,0 0-1 15,0 0 0-15,0 0 0 16,0 0 0-16,0 0 0 0,0 0 0 16,0 0 2-16,0 0-2 15,0 0 3-15,0 0-3 16,0 0 0-16,0 0 0 15,0 0 0-15,0 0 0 16,0 0 0-16,0 0 0 16,0 0 0-16,0 0 0 15,0 0 1-15,0 0-1 16,0 0 0-16,0 0 0 16,0 0 0-16,0 0 0 15,0 0 3-15,0 0-2 16,0 0-1-16,0 0 2 15,0 0-2-15,0 0-1 16,0 0-6-16,0 0-41 16,-3 0-55-16,-10 3-146 0</inkml:trace>
  <inkml:trace contextRef="#ctx0" brushRef="#br0" timeOffset="873948.6528">1289 7262 512 0,'0'0'12'0,"0"0"20"15,0 0 31-15,0 0-4 0,0 0-6 16,0 0-30-16,-16-19-13 16,16 19-10-16,0 0-2 15,0 0-8-15,0 5 3 16,0 3 7-16,2-1 0 16,6-2 0-16,-2 2 0 15,-3-7 0-15,0 0 2 16,0 0 12-16,3 0 24 15,6 0 16-15,10-13 4 16,8-13-16-16,8-11-12 16,8-5-10-16,3-9-10 15,-4-5 1-15,-2 1 5 0,-9 4-1 16,-7 10-6 0,-7 10-3-16,-7 8-1 0,-4 9 2 15,-6 6-2 1,0 2-2-16,1 3-3 15,-4 3 0-15,3 0 0 0,-3 0-21 16,0 0-53-16,0 10-77 16,0 14 72-16,0 9-14 15,-13 7-17-15,-7 5-49 16,-5-2-78-16</inkml:trace>
  <inkml:trace contextRef="#ctx0" brushRef="#br0" timeOffset="874337.1507">1520 7190 34 0,'0'0'86'0,"0"0"1"16,0 0 24-16,0 0 0 16,0 0-40-16,0 0-20 15,0 8-29-15,0-2-20 16,-4 6-1-16,1 0 4 16,0-2 6-16,-1 4 3 15,4-3 8-15,0-2 3 16,0 1-5-16,0-7-9 15,0 3 1-15,0-6 10 16,4 0 15-16,-1 0 8 16,10 0 28-16,7-16-7 15,17-16 7-15,9-12-39 16,8-9-16-16,4-5-5 0,-3-2-3 16,-7-1 0-16,-8 6-3 15,-7 12-2-15,-12 6-3 16,-3 15 0-16,-6 3 1 15,-5 7-2-15,-4 7 0 16,0 1-1-16,-3 4 0 16,0 0-9-16,0 0-37 15,0 7-69-15,-3 13-85 16,-13 11 98-16,-5 2-30 16,0 1-263-16</inkml:trace>
  <inkml:trace contextRef="#ctx0" brushRef="#br0" timeOffset="874687.4291">1766 7173 270 0,'0'0'6'16,"0"0"29"-16,0 0-3 16,0 0 39-16,0 0-42 15,0 0-5-15,-39 60 29 16,39-60 56-16,0 0 2 15,20-17-5-15,16-11-65 16,13-14-21-16,6-12-6 16,8-10 6-16,-2-2 5 15,0-1-2-15,-6 7-5 16,-7 8 7-16,-12 9-11 16,-6 7-1-16,-8 9-3 0,-11 12-7 15,-8 7 5-15,-3 6 0 16,0 2-3-1,0 0-5-15,0 0-5 16,0 0-35-16,0 5-50 0,0 14-52 16,0 4 66-16,0 8-18 15,-14 1-71-15,-1-4-168 16</inkml:trace>
  <inkml:trace contextRef="#ctx0" brushRef="#br0" timeOffset="889546.5571">12191 13791 81 0,'291'-53'0'0</inkml:trace>
  <inkml:trace contextRef="#ctx0" brushRef="#br0" timeOffset="891011.1681">8266 12451 437 0,'0'0'39'0,"0"0"33"15,0 0 23-15,0 0-16 16,0 0-40-16,0 0-20 15,-6-13-7-15,6 13-1 16,0 0-4-16,-1 0-7 16,-6 3 0-16,-8 14-3 15,-3 9 3-15,0 6 1 16,5-1 1-16,7-2-2 16,6 0 0-16,0-8 0 15,16-2 0-15,10-8 0 16,10-8 8-16,5-3 6 15,-2-3-5-15,-9-14 0 16,-8-2-4-16,-12-5 7 16,-7-2 11-16,-3-1 8 15,0 0-7-15,-16 2-10 0,-6 9 9 16,-5 1-14-16,1 2-7 16,7 7-2-16,3 6-1 15,2 0-13-15,4 0-49 16,7 14-49-16,3 3-108 15,0-5-212-15</inkml:trace>
  <inkml:trace contextRef="#ctx0" brushRef="#br0" timeOffset="891179.7032">8580 12500 598 0,'0'0'2'0,"0"0"-2"16,0 0 0 0,0 0-49-16,0 0-101 15,0 0-48-15</inkml:trace>
  <inkml:trace contextRef="#ctx0" brushRef="#br0" timeOffset="891569.275">8694 12405 512 0,'0'0'71'0,"0"0"34"16,0 0-40-1,0 0-47-15,0 0-12 0,0 0-5 16,-81 9-1-16,81 5-1 16,0-1-4-16,0-3 3 15,13 3 1-15,1-2 1 16,5 3-1-16,-4-2 2 15,9 3-1-15,-5 2 2 16,-2 0-2-16,-4 3 0 16,-5 0 0-16,-4 2-2 15,-4-2 2-15,0-6 0 16,-4-1 1-16,-4-6-1 0,1-2 9 16,1-5 21-1,-1 0 28-15,3-5-23 0,-1-12-5 16,1-10-2-16,4-5-12 15,0-2-14-15,0 4-1 16,0 5 1-16,4 5-2 16,5 3-10-16,1 8-26 15,3-2-47-15,1 8-95 16,11-4-124-16</inkml:trace>
  <inkml:trace contextRef="#ctx0" brushRef="#br0" timeOffset="891884.9772">8932 12395 331 0,'0'0'328'16,"0"0"-209"-1,0 0-14-15,0 0-43 0,0 0-46 16,0 0-16-16,-58-17-2 16,58 24-21-16,0 5 16 15,11 3-12-15,6 1 1 16,3-3 5-16,2-7 8 15,-1 5 2-15,-1-5 2 16,-3 2 0-16,-6-3-1 16,-4-1 2-16,-4 2-3 15,0-4 3-15,-3 0-1 0,0-2 1 16,0 6 0 0,-6 5 2-16,-15 4 3 0,-4 5-4 15,-2 1-1-15,-5-2-21 16,2-6-70-16,2-2-65 15,5-9-66-15</inkml:trace>
  <inkml:trace contextRef="#ctx0" brushRef="#br0" timeOffset="892063.4993">8885 12366 533 0,'0'0'41'0,"0"0"15"0,0 0-10 16,0 0-35-16,0 0-11 16,0 0-17-16,120-31-98 15,-120 47-136-15</inkml:trace>
  <inkml:trace contextRef="#ctx0" brushRef="#br0" timeOffset="892394.6166">8322 13109 511 0,'0'0'37'0,"0"0"53"15,0 0 16-15,0 0-8 0,0 0-42 16,0 0-25-16,21 9-14 15,38-29 6-15,22-10 3 16,10-9-6-16,12-4-7 16,5 4-8-16,-10 2 1 15,-10 7-4-15,-21 8-2 16,-24 5-2-16,-17 6 1 16,-13 5-10-16,-10 6-5 15,-3 0 3-15,0 0-28 16,-7 0-47-16,-13 14-71 15,-2 2-63-15,-1 1-203 16</inkml:trace>
  <inkml:trace contextRef="#ctx0" brushRef="#br0" timeOffset="892770.6083">8850 13101 612 0,'0'0'68'15,"0"0"51"-15,0 0-21 16,0 0-38-16,0 0-23 16,0 0-27-16,-9-17-10 15,28 11-14-15,4 0 7 16,-4 6 5-16,-6 0 0 0,-3 0 0 16,0 0-5-16,-4 12-2 15,-6 8 4-15,0 4 2 16,0-1 3-16,0 0 2 15,-6-4-2-15,-4-2 1 16,4 0 0-16,2-4 0 16,0-2 0-16,4-5-1 15,0 0 1-15,1-6 0 16,19 0 3-16,9 0 16 16,10-12 1-16,9-12-12 15,8-2-4-15,2-4-5 16,0 4-15-16,-6 9-13 15,-13 7-80-15,-13 10-159 16,-6 0-181-16</inkml:trace>
  <inkml:trace contextRef="#ctx0" brushRef="#br0" timeOffset="893546.4578">11488 13673 502 0,'0'0'36'15,"0"0"62"-15,0 0 10 0,0 0-42 16,0 0-23 0,0 0-23-16,-53-30-13 0,31 54-6 15,-1 2-1-15,1 7 0 16,7 0 0-16,12-7-2 15,3-3 1-15,7-2 1 16,19-6 5-16,8-5 3 16,8-9 7-16,-7-1-5 15,3-6-2-15,-8-11-4 16,-10-7 4-16,-7 1 1 16,-13-3 1-16,0-3-2 15,-26 3-5-15,-13-2-3 16,2 6 0-16,3 8-1 15,10 3 1-15,9 6-27 0,8 5-28 16,7 2-139-16,0 12-48 16,16 0-192-16</inkml:trace>
  <inkml:trace contextRef="#ctx0" brushRef="#br0" timeOffset="893701.9456">11726 13662 289 0,'0'0'400'0,"0"0"-393"15,0 0 13-15,0 0-20 16,0 0-36-16,0 0-269 16</inkml:trace>
  <inkml:trace contextRef="#ctx0" brushRef="#br0" timeOffset="894398.3229">11975 13479 830 0,'0'0'16'0,"0"0"38"16,0 0-25-16,0 0-21 15,0 0-8-15,0 0 0 16,-165 19-2-16,165 1-6 0,0-1-24 15,9 2-7-15,14 1 27 16,1-2 3 0,3 0 1-16,-3 0 7 15,-2 3 1-15,-6-2-1 0,1 1 1 16,-5-2 0-16,-2-3 1 16,-6-5-1-16,-2-5 0 15,-2-4 2-15,0 0 4 16,0-3 39-16,-16 0 10 15,-2 0-40-15,-6-16-7 16,8-1 1-16,3-2 4 16,9-4-7-16,4 1 6 15,0 1-5-15,8-3-7 0,14 2-4 16,11 1-7 0,6 2-4-16,7 0-24 0,-8 5-20 15,1 5-22-15,-4-2 2 16,-12 5 19-16,-3-2 40 15,-10 0 20-15,-2 3 1 16,-7 0 24-16,-1 1 62 16,0 1-4-16,0 3-36 15,-3 0-4-15,-7 0-25 16,-10 7-18-16,2 8-4 16,4-1 4-16,2 3 0 15,6-5-2-15,6 2-1 0,0-1 0 16,0-2 3-1,15 1 1-15,-1-2 4 0,5 0-1 16,-3 3-3-16,-3 0 1 16,4 0-1-16,-5 3 6 15,-2-5-5-15,-3 0 2 16,-4-2-1-16,-1-3-1 16,-2 4-1-16,0-3 0 15,0 0-1-15,-9 0-1 16,-10-4-8-16,-7-3-37 15,2 0-72-15,-1-7-70 16,9-18-239-16</inkml:trace>
  <inkml:trace contextRef="#ctx0" brushRef="#br0" timeOffset="894582.0757">12233 13464 163 0,'0'0'539'16,"0"0"-467"-16,0 0 0 16,0 0-57-16,0 0-15 15,0 0 0-15,155-59-81 16,-155 79-160-16,-4 0-154 16</inkml:trace>
  <inkml:trace contextRef="#ctx0" brushRef="#br0" timeOffset="894914.197">11514 13997 236 0,'0'0'230'0,"0"0"-168"15,0 0 36-15,0 0 4 16,0 0-45-16,0 0-15 15,-52 17 2-15,77-17-26 16,20-5 21-16,25-15 2 16,18-5-17-16,9-6-3 15,9-5-9-15,-2 3-4 0,-9 3-4 16,-10 1 0 0,-11 3-2-16,-13-1-2 0,-12 1 0 15,-13 6 1-15,-17 7-1 16,-8 4-8-16,-9 9-3 15,-2 0-6-15,0 0-53 16,-25 20-81-16,-11 5-15 16,-8 5-175-16</inkml:trace>
  <inkml:trace contextRef="#ctx0" brushRef="#br0" timeOffset="895277.377">12049 14016 702 0,'0'0'133'16,"0"0"0"-16,0 0-87 16,0 0-21-16,0 0-17 15,0 0-3-15,99-56-5 16,-74 54 1-16,-2 2-1 16,-7 0 0-16,-10 0 0 15,0 0-3-15,-3 6-1 16,-3 10-3-16,0 5 6 15,0 4 1-15,-3 2 1 16,-3-1 0-16,3-5 0 16,0-4-1-16,3-2 0 15,0-5 1-15,10-3 1 16,25-7 4-16,14 0 13 16,13-4-7-16,9-16-9 15,-6-2 1-15,-3 2-4 0,-13 3-4 16,-14 4-14-16,-12 6-3 15,-20 7-53-15,-6 0-203 16,-33 7-102-16</inkml:trace>
  <inkml:trace contextRef="#ctx0" brushRef="#br0" timeOffset="896600.9872">10867 15090 362 0,'0'0'44'16,"0"0"3"-16,0 0 38 0,0 0-15 15,0 0 3-15,0 0-3 16,0-89-17-16,0 89-1 15,0 0-28-15,-3 7-24 16,-16 16-1-16,-4 9 1 16,-4 11 1-16,4-3 1 15,15 6-2-15,8-6 0 16,0-7 3-16,22 0 1 16,11-12 3-16,12-6 3 15,4-8 8-15,6-7-1 0,-7-3-6 16,-5-16-5-1,-13-5-1-15,-12-9 1 0,-15 0 1 16,-3 0-2-16,-32 9-5 16,-20 5-1-16,-16 9-6 15,-4 10-6-15,8 0-1 16,9 0 0-16,16 11-12 16,15 7-34-16,19 3-93 15,5-1-84-15</inkml:trace>
  <inkml:trace contextRef="#ctx0" brushRef="#br0" timeOffset="896796.4654">11361 15248 897 0,'0'0'17'0,"0"0"28"16,0 0-12-16,0 0-25 15,0 0-6-15,0 0-2 16,-107-49-78-16,110 59-126 16,23 0-92-16</inkml:trace>
  <inkml:trace contextRef="#ctx0" brushRef="#br0" timeOffset="897062.481">11611 15150 709 0,'0'0'95'16,"0"0"63"-16,0 0-70 15,0 0-40 1,0 0-17-16,0 0-24 16,0-41-7-16,0 48-9 0,0 10 6 15,6 7 3-15,-2 1 0 16,3 5 2-16,-2-4-2 15,-2 1 1-15,2-1-1 16,-5 1 0-16,3-8-14 16,-3 1-14-16,0-3-27 15,0-8-106-15,9-5-140 16</inkml:trace>
  <inkml:trace contextRef="#ctx0" brushRef="#br0" timeOffset="897418.0678">11907 15112 267 0,'0'0'466'0,"0"0"-344"16,0 0-25-16,0 0-42 15,0 0-42-15,0 0-13 16,-13-26-5-16,12 43 4 16,1 0-2-16,0-4-4 15,0 0 1-15,8 0 5 0,1 0-1 16,1 2 2-1,-1-1-1-15,1-2 1 0,2 4 0 16,3-4 0-16,3-1 1 16,1 2 0-16,2 1-1 15,-6-2 1-15,-3-1-1 16,-3-1 1-16,-9 0-1 16,0-3-4-16,0 2 4 15,-13 2 2-15,-1-3 0 16,-8 1 2-16,-2-1-4 15,6-4 0-15,-4 1-5 16,8-1-29-16,-6-4-37 16,3 0-92-16,8-10-142 15</inkml:trace>
  <inkml:trace contextRef="#ctx0" brushRef="#br0" timeOffset="897613.5558">11887 15070 797 0,'0'0'57'15,"0"0"48"-15,0 0-51 16,0 0-49-16,0 0 3 16,0 0-8-16,246-79-75 15,-225 79-169-15,-21 0-425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37:17.927"/>
    </inkml:context>
    <inkml:brush xml:id="br0">
      <inkml:brushProperty name="width" value="0.05292" units="cm"/>
      <inkml:brushProperty name="height" value="0.05292" units="cm"/>
      <inkml:brushProperty name="color" value="#FF0000"/>
    </inkml:brush>
  </inkml:definitions>
  <inkml:trace contextRef="#ctx0" brushRef="#br0">9165 15041 663 0,'0'0'40'16,"0"0"-17"-16,0 0 54 16,0 0-21-16,0 0-4 15,0 0-12-15,0 0-6 16,-12-89-3-16,9 89-19 15,-2 0 1-15,3 0-8 16,2 0-3-16,-1 0 0 16,-1 0-2-16,2 0 1 15,0 3 0-15,2 3 0 16,31 0 4-16,33-6 27 16,39 0 4-16,45-2-24 15,29-21 3-15,22-3-10 0,11-4 4 16,3-1-8-1,-4 2 0-15,-17 5 0 0,-25 8-1 16,-45 3 0-16,-43 6-3 16,-39 4-13-16,-29 3-15 15,-13-3 10-15,-7 3-9 16,-20 0-48-16,-11 17-101 16,-8-1-146-16</inkml:trace>
  <inkml:trace contextRef="#ctx0" brushRef="#br0" timeOffset="975.6725">18117 17384 737 0,'0'0'57'0,"0"0"32"16,0 0 12-16,0 0-37 16,0 0-19-16,0 0-11 15,-46-27-7-15,46 27-10 16,0 0-6-16,0 0-2 0,0 0 1 15,0 0-2-15,0-2 1 16,36-6-1-16,28-6 7 16,31-5-5-1,28-5 3-15,14 3-3 0,-4 6-3 16,4-1-5-16,-5 9-1 16,-8 3-1-16,-11 4-1 15,-18 0-18-15,-25 2-10 16,-20 6-11-16,-20-4-1 15,-16-1-3-15,-13-1-25 16,-1 0-35-16,-19 4 18 16,-20 3 60-16,-16 4-106 15,-12-2-55-15,-3-1-114 16</inkml:trace>
  <inkml:trace contextRef="#ctx0" brushRef="#br0" timeOffset="1309.7833">18380 17436 401 0,'0'0'125'0,"0"0"19"16,0 0-4-16,0 0-58 15,0 0-21-15,0 0-31 16,-253 33-8-16,253-33-1 16,0 0-5-16,6 0 14 15,26 0-19-15,24 0 7 16,32-18 10-16,25-1-5 15,23-5-3-15,14 0-11 16,0 6-7-16,-8 4 0 16,-12 5-2-16,-26-1-31 0,-25 7-7 15,-26 0-6-15,-23 3-3 16,-20-2 0-16,-10 2 1 16,-6 0 33-16,-30 0 12 15,-12 0-3-15,-12 11-31 16,-7 6-57-16,-2 4-51 15,-6 1-15-15,0 1-84 16</inkml:trace>
  <inkml:trace contextRef="#ctx0" brushRef="#br0" timeOffset="1494.2855">18605 17524 359 0,'0'0'203'0,"0"0"-45"16,0 0-5-16,0 0-30 15,0 0-36-15,0 0-32 16,-48 3-26-16,112-25-9 0,29-5-14 15,20 1 0-15,2 7 4 16,-9 8-10-16,-19 8-4 16,-24 3-19-16,-19 0-27 15,-14 0-11-15,-11 6-38 16,-9 5-112-16,-1-6-62 16</inkml:trace>
  <inkml:trace contextRef="#ctx0" brushRef="#br0" timeOffset="1997.6405">20123 16944 800 0,'0'0'20'0,"0"0"50"16,0 0 12-16,0 0-37 0,0 0-26 16,0 0-17-16,-4-17-2 15,4 17-8-15,0 0 2 16,0 19 0-16,0 3 6 15,-3 7 1-15,-2-2-1 16,1-3 1-16,2-3-1 16,2-9 0-16,0-4 0 15,0-6 0-15,11-2 1 16,22-2 24-16,20-25 10 16,14-13-15-16,6-9-13 15,-1 3-2-15,-6 2 1 16,-1 8-3-16,-9 9-1 15,-4 5 0-15,-9 5-1 16,-4 4-1-16,-15 3 0 0,-8 4-3 16,-11 6-15-16,-5 0-31 15,0 0-40-15,-5 19-102 16,-22 1 77-16,-10 9-174 16</inkml:trace>
  <inkml:trace contextRef="#ctx0" brushRef="#br0" timeOffset="2387.6537">20305 17074 804 0,'0'0'12'0,"0"0"39"16,0 0 42-1,0 0-61-15,0 0-32 16,0 0-12-16,-32 15-9 0,18 9 20 15,-1 5 1-15,3-6-6 16,4-4-1-16,0-5 2 16,6-8 5-16,2-2 0 15,0-4 0-15,0 0 0 16,0 0 12-16,20-4 29 16,20-21-4-16,17-6-35 15,7-14 5-15,10-5-6 16,6-1 2-16,0 5 4 15,-3 9-7-15,-11 15 10 16,-18 4-10-16,-15 10 0 0,-12 3-2 16,-11 5-9-16,-3 0-10 15,-7 0-5-15,0 0-13 16,-1 0-53-16,-22 15-43 16,-12 11 34-16,-7 3-187 15</inkml:trace>
  <inkml:trace contextRef="#ctx0" brushRef="#br0" timeOffset="2677.3258">20466 17207 518 0,'0'0'77'0,"0"0"7"16,0 0 26-1,0 0-34-15,0 0-19 0,0 0-27 16,39-12-5-16,9-14-18 15,9-3 0-15,12-5-7 16,-3-3 5-16,0 1-1 16,-5-2-2-16,-4 9-1 15,-8 2-1-15,-6 5 0 16,-5 3 0-16,-6 4 0 16,-8 6-7-16,-6 1-16 15,-6 6-8-15,-6 2-21 16,-4 0-29-16,-2 0-78 15,0 0-68-15,0 0-116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41:06.695"/>
    </inkml:context>
    <inkml:brush xml:id="br0">
      <inkml:brushProperty name="width" value="0.05292" units="cm"/>
      <inkml:brushProperty name="height" value="0.05292" units="cm"/>
      <inkml:brushProperty name="color" value="#FF0000"/>
    </inkml:brush>
  </inkml:definitions>
  <inkml:trace contextRef="#ctx0" brushRef="#br0">2058 12123 3 0,'0'0'2'0,"0"0"0"16,0 0 0-16,0 0 0 16,0 0 7-16,0 0 37 15,0 0 17-15,-22 8-24 0,18-8 13 16,0 0-4 0,2 0-10-16,-1 0 6 15,0 0 15-15,-3 3-29 0,3-3-13 16,0 0 1-16,-4 3-1 15,4-3 0-15,1 3-1 16,1-3 0-16,1 1-8 16,0-1-2-16,0 0-5 15,-2 0 3-15,2 0 1 16,-1 0 0-16,1 0 7 16,0 0 8-16,0 0-4 15,0 0-5-15,-2 0-3 16,2 0-2-16,0 0 2 0,0 0-2 15,0 0 1-15,0 0 8 16,0 0 13-16,0 0 2 16,0 0-10-16,0 0-7 15,0 0 1-15,0 0-6 16,0 0 1-16,0 0-7 16,0 0 1-16,0 0 1 15,0 0 4-15,0 0-1 16,0 0 1-16,11 0-5 15,14 2 22-15,11 2 24 16,16-4-2-16,14 0-13 16,8 0-15-16,11 0-7 15,9-7-4-15,3-2-3 0,6-1-2 16,0 1-1-16,2-3 0 16,-5-3-1-16,2 2 0 15,-8-4 0-15,-13 3 0 16,-13 4 0-16,-18 1-1 15,-15 2 1-15,-15 3 3 16,-11 4-3-16,-9 0-2 16,0 0 2-16,0 0-5 15,0 0 1-15,0 0-17 16,-15 0-68-16,-15 14-8 16,-12 2-15-16,-13 1-72 15,0-3-77-15</inkml:trace>
  <inkml:trace contextRef="#ctx0" brushRef="#br0" timeOffset="402.6424">2362 12218 419 0,'0'0'22'16,"0"0"15"-16,0 0 27 15,0 0-18-15,0 0 16 16,0 0-23-16,-239 37-8 15,239-35-29-15,0 1-2 16,0-1-5-16,0 5 5 0,18 0 27 16,13-4 12-16,15 0 16 15,13-3 19-15,18 0-28 16,8-6-7-16,12-5-15 16,3-4-14-16,0 2-1 15,-4-1-4-15,-4-3-3 16,-14 1-1-16,-4 2 1 15,-23 1-1-15,-15 7 1 16,-17-1 4-16,-9 0-1 16,-7 5 4-16,-3 2 3 15,0-1-1-15,0 1-2 16,0-3-5-16,0 3-4 16,0 0 0-16,0 0-10 15,0 0-25-15,0 0-47 16,-22 6-95-16,-11 11 16 0,-13-6-298 15</inkml:trace>
  <inkml:trace contextRef="#ctx0" brushRef="#br0" timeOffset="1983.3203">3012 10621 394 0,'0'0'29'16,"0"0"3"-16,0 0 27 16,0 0-2-16,0 0-14 15,0 0-14-15,0-27 4 16,0 27-3-16,0 0-14 15,0 0-13-15,0 0-3 16,0 0-4-16,0 0-14 16,0 0 11-16,0 7 6 15,0 3 0-15,0 0 1 0,0 7 0 16,3 2 2-16,3 0 0 16,-3-1-2-16,0 1 0 15,2-2 0-15,-1-4 0 16,0-2 1-16,-1-5 0 15,3 1-1-15,-1-5 1 16,-2-2 7-16,6 0 6 16,10 0 46-16,14-13 19 15,10-11-45-15,8-1-3 16,4-6-18-16,-3-2 4 16,3 1-13-16,-6 3 3 15,-2-2-6-15,-10 11 1 16,-4 0-2-16,-6 4 2 0,-9 4-2 15,-2 5 3-15,-5 0-3 16,-4 4 0-16,-1 3-3 16,-3 0-15-16,0 0-58 15,3 7-41-15,-3 9-7 16,-3 6-7-16,0 2-7 16,-9 0-127-16</inkml:trace>
  <inkml:trace contextRef="#ctx0" brushRef="#br0" timeOffset="2567.7446">3322 10789 217 0,'0'0'133'0,"0"0"-75"0,0 0-32 16,0 0-15-16,0 0-11 15,0 0-5-15,-6 30 5 16,6-20 5-16,0-3 0 15,0 0 6-15,0-7 19 16,0 0-4-16,0 0-5 16,0 0 9-16,12 0 35 15,12-1 30-15,9-15-27 16,5-7-40-16,15-4-6 16,-1-6 12-16,5-7-25 15,5-6 8-15,1 0-2 0,-5 3-1 16,-4 6 1-1,-8 4-8-15,-10 8-1 16,-14 11-3-16,-11 4 7 16,-8 8 2-16,-3 2-6 0,0 0-6 15,0 0-1-15,0 0 0 16,0 0-7-16,0 0-29 16,0 0-5-16,0 0 11 15,0 0 12-15,0 0 15 16,0 0-1-16,0 0 5 15,0 0-3-15,0 0 2 16,0 0 1-16,0 0 2 0,0 0 0 16,0 0-2-1,0 0 2-15,0 0 0 0,0 0-1 16,0 0 0-16,0 0 0 16,0 0 0-16,0 0 1 15,0 0-2-15,0 0 0 16,0 0 2-16,0 0-2 15,0 0 0-15,0 0-2 16,0 2-58-16,0 10-130 16,0 0 115-16,-9 1-189 15</inkml:trace>
  <inkml:trace contextRef="#ctx0" brushRef="#br0" timeOffset="5863.9175">4684 12126 10 0,'0'0'197'0,"0"0"-161"15,0 0 15-15,0 0 24 16,0 0-9-16,0 0-30 15,0 0-15-15,-27 0 2 16,21 0 8-16,-1 0 8 16,1 5 9-16,0-5-5 15,0 3-8-15,2-3-2 16,3 0 6-16,-2 0-7 16,3 0-8-16,0 0-9 0,0 0-4 15,0 0 1 1,0 0-4-16,0 0 9 0,0 0 7 15,26 0-22-15,17 0 18 16,21 0 16-16,15-11-6 16,2 0-16-16,10-1-5 15,0-1-6-15,-4 1 0 16,-2 2 0-16,-11-1-2 16,-4-2-1-16,-12 3 0 15,-7 1 1-15,-11-5 1 16,-9 4 0-16,-11 3-2 15,-7 2 1-15,-7-2 0 16,-3 4-2-16,-3 3 0 16,0-1-8-16,0 1-28 15,0 0-1-15,-22 0-59 16,-15 6-12-16,-4 9-22 0,-8-3-52 16,0 2-74-16</inkml:trace>
  <inkml:trace contextRef="#ctx0" brushRef="#br0" timeOffset="6881.4211">4826 12190 205 0,'0'0'71'0,"0"0"25"16,0 0-15-16,0 0-33 15,0 0-21-15,0 0-6 0,-100 47-2 16,97-44-7-1,3 0-5-15,-4 1 5 16,4-4-2-16,0 3 2 16,0-1 3-16,0-2 7 0,0 0-3 15,0 0 4-15,16 0 9 16,14 0 32-16,16-2 10 16,15-13-23-16,9-4-32 15,8-1-6-15,5 0-1 16,-2 4-8-16,-7-1 1 15,-5 5 1-15,-11-2-6 16,-10 4 1-16,-11 0-1 0,-9 5 2 16,-8 0 0-1,-10 3-1-15,-7-1 3 0,-3 3-2 16,0 0 3-16,0-2 2 16,0 0-6-16,0 2 0 15,0-3-1-15,0 3-1 16,0 0 1-16,0-3 1 15,0 3 1-15,0 0 1 16,0 0-3-16,0 0 0 16,0 0 1-16,0 0-1 15,0 0 1-15,0 0-1 16,0 0-1-16,0 0 1 16,0 0 0-16,0 0 0 15,0 0 0-15,0 0 0 16,0 0 1-16,0 0-1 0,0 0-1 15,0 0 1-15,0 0 0 16,0 0 0-16,0 0-3 16,0 0 3-16,0 0 0 15,0 0 2-15,0 0-2 16,0 0 0-16,0 0 0 16,0 0 0-16,0 0 0 15,0 0 0-15,0 0 0 16,0 0 0-16,0 0 0 15,0 0 0-15,0 0 1 16,0 0-1-16,0 0 0 16,0 0 0-16,0 0 0 15,0 0 1-15,0 0-1 16,0 0-1-16,0 0 1 0,0 0 0 16,0 0 0-16,0 0 0 15,0 0 0-15,0 0 0 16,0 0 1-16,0 0-1 15,0 0 0-15,0 0 0 16,0 0 0-16,0 0 0 16,0 0 0-16,0 0 0 15,0 0 0-15,0 0 1 16,0 0-1-16,0 0-1 16,0 0 1-16,0 0 0 15,0 0-2-15,0 0 4 0,0 0-2 16,0 0 0-1,0 0 0-15,0 0 0 0,0 0 0 16,0 0 0 0,0 0 0-16,0 0 1 0,0 0-1 15,0 0 0-15,0 0-3 16,0 0 3-16,0 0-8 16,0 0-25-16,0 0-47 15,0 0-82-15,9-7-210 16</inkml:trace>
  <inkml:trace contextRef="#ctx0" brushRef="#br0" timeOffset="7946.5979">6729 12015 42 0,'0'0'145'0,"0"0"-81"15,0 0-11-15,0 0 4 0,0 0-18 16,0 0-23-1,0 0-8-15,0 0 2 16,0 0-3-16,-3 0-3 0,3 0-3 16,0 0 0-16,0 0-1 15,0 0 0-15,0 0 0 16,0 0 0-16,0 0 0 16,0 0 2-16,0 0-1 15,0 0 2-15,0 0 2 16,0 0 9-16,0 0 2 15,0 0 2-15,0 0 2 16,0 0-1-16,0 0-5 0,0 0-1 16,0 0 2-1,0 0 7-15,0 0-1 0,0 0 1 16,0 0-1-16,0 0-5 16,0 0 1-16,0 0-5 15,0 0-5-15,0 0-1 16,0 0-4-16,0 0 2 15,0 0 2-15,0 0 6 16,0 0 2-16,0 0-5 16,0 0 0-16,0 0-5 15,0 0-2-15,0 0-1 16,0 0 2-16,0 0 0 16,0 0 0-16,0 0-2 15,0 0 2-15,0 0-3 16,0 0 0-16,0 0 0 0,0 0 0 15,0 0-2-15,0 0 1 16,0 0 0-16,0 0-25 16,0 0-78-16,0 0-186 15</inkml:trace>
  <inkml:trace contextRef="#ctx0" brushRef="#br0" timeOffset="8951.784">6826 11981 134 0,'0'0'63'0,"0"0"-15"16,0 0 8-16,0 0 4 0,0 0 8 15,0 0-13 1,-31 0-4-16,31 0-3 0,0 0-8 15,0 0-6-15,0 0 2 16,0 0-3-16,0 0 1 16,-4 0 6-16,4 0-15 15,0 0-8-15,0 0-7 16,0 0 0-16,0 0 8 16,0 0 5-16,0 0 2 15,20 0-21-15,16 0 3 16,16-5 4-16,18 1-5 15,9-2 5-15,1 2-10 16,-1 4 2-16,-5-3 0 16,-16 3 1-16,-4 0-4 15,-14 0 3-15,-14 0-2 16,-9 0-1-16,-11 0 0 0,-5 0 1 16,-1 0 4-16,0 0 1 15,0 0 0-15,0 0-6 16,0 0-2-16,0 0-6 15,-7 3-6-15,-6-1-12 16,-5 3-17-16,-3 5-31 16,-7 0-71-16,-5 2-29 15,3-2-112-15</inkml:trace>
  <inkml:trace contextRef="#ctx0" brushRef="#br0" timeOffset="9214.0747">6966 12097 244 0,'0'0'73'0,"0"0"-6"15,0 0 5-15,0 0-33 0,0 0 0 16,0 0 22-16,-3-3 4 16,33-4-34-16,9 5-7 15,10-5 2-15,-2 1 3 16,0 5-20-16,-11-2-1 15,-8 3-8-15,-8 0 1 16,-7 0-2-16,-10 0-1 16,-3 0-39-16,0 0-53 15,-12 3-42-15,-18-3-130 0</inkml:trace>
  <inkml:trace contextRef="#ctx0" brushRef="#br0" timeOffset="11242.3873">5910 7474 54 0,'0'0'36'0,"0"0"31"15,0 0-15-15,0 0-16 16,0 0-12-16,0 0 25 16,0 0 10-16,-28-66 4 15,25 61-17-15,-3 5-14 16,-1-3-16-16,3 1-8 15,-6 1-5-15,1-2 4 16,3 2 7-16,0-2 22 0,-2 2 12 16,4-2-19-1,1 3-10-15,3-3-9 0,0 3-1 16,0 0-3 0,0-2-6-16,0 2-1 0,0 0-10 15,0 0-8-15,4 0 19 16,19 2 1-16,16 9 22 15,13-2 18-15,15-2-9 16,12-4-9-16,-5-2-12 16,1-1-6-16,-3 3 1 15,-8 0-2-15,-1-3 0 16,-15 0-3-16,-8 0 0 16,-15 0-1-16,-13 0 3 15,-9 0 2-15,-3 0 1 16,0 0 5-16,0 0 2 0,0 0-6 15,0 0-7 1,-2 0-28-16,-17 8-48 0,-17 0 27 16,-13 3-6-16,-9-1 20 15,0 0-10-15,4-3 31 16,6 0 13-16,6 1 1 16,6-5 2-16,10 2 9 15,5-2 19-15,6 0 19 16,9 0-21-16,6-3-13 15,0 0-3-15,0 0-6 16,0 0 3-16,14 0 15 16,21 0 3-16,25 0 1 15,13-6-8-15,12-4-9 16,3 4-6-16,-4 0-1 0,-10-2-4 16,-5 2 1-16,-11-2 0 15,-16 1 2-15,-12-1-1 16,-14 3-2-16,-10 0 2 15,-6 2 10-15,0-1-4 16,0 0-2-16,0 4-5 16,0 0-1-16,-3-3-10 15,-3 3-5-15,-3 0-15 16,-3 0-26-16,3 0-58 16,-4 3-40-16,-2-3-242 15</inkml:trace>
  <inkml:trace contextRef="#ctx0" brushRef="#br0" timeOffset="15033.7508">11954 7339 50 0,'0'0'314'0,"0"0"-262"16,0 0 34-16,0 0 36 16,0 0-44-16,0 0-37 15,-5 6-20-15,5-4-8 16,0 0-2-16,0 1-11 15,0-2-5-15,0 3-8 16,0-1-8-16,0 1 15 0,0-1 6 16,0 0 3-16,8 1 22 15,29-4 16-15,15 0 16 16,26 0-11-16,6 0-29 16,5 0-1-16,-10 0-9 15,-6-7 0-15,-16 3-3 16,-5-2 2-16,-13 2-1 15,-9 1-3-15,-11 0 1 16,-13 3 1-16,-5-2 3 16,-1 2-2-16,0 0-5 15,0 0 0-15,0 0-43 16,-10 0-105-16,-21 12 62 16,-11 5 60-16,-10-5-7 15,-5 2-19-15,-1 0-3 16,0-4 25-16,0 2 16 0,2-4 9 15,7 1 4-15,4-1 1 16,10-3 0-16,5-1 14 16,5 0 25-16,11-3 12 15,5 2-4-15,5-3-2 16,1 3-1-16,3-3 23 16,0 0-10-16,7 0-4 15,29 0-24-15,22 0-19 16,26 0-6-16,17 0-2 15,-5 0 1-15,-4 0-2 16,-10-3 0-16,-15-1 1 16,-11 0 0-16,-17 3-1 15,-14-2 3-15,-12 1 11 16,-6-1 6-16,-3 0-2 16,-4 2-4-16,2 1-6 0,-2 0-4 15,0 0-5-15,0 0 0 16,0 0-1-16,0 0-3 15,0 0 2-15,0 0 1 16,0 0 1-16,0-1 0 16,0 1 0-16,0 0 0 15,0 0 3-15,0 0-3 16,0 0 0-16,0 0 1 16,0 0-1-16,0 0 0 15,0 0-2-15,0 0 0 0,0 0-17 16,0 0-42-1,0 0-161-15,0-6-276 0</inkml:trace>
  <inkml:trace contextRef="#ctx0" brushRef="#br0" timeOffset="22646.9622">6298 8231 179 0,'0'0'94'0,"0"0"-65"0,0 0 25 15,0 0-8-15,0 0-25 16,0 0-10-16,0 0 7 16,-36 12 19-16,33-10 5 15,3-2 37-15,0 1-1 16,0-1-20-16,0 0-19 15,0 0-6-15,0 0-8 16,0 0-12-16,0 3-4 16,0-3 0-16,0 0-1 15,0 0-7-15,6 0-1 16,21 0 20-16,24 0 11 16,24-6 14-16,19-6-19 0,4-4-19 15,-12 0-1-15,-7 3 1 16,-20-3-4-16,-12 3 0 15,-17 2-1-15,-14 3 1 16,-8 1-3-16,-6 2 1 16,-2 0 4-16,0 4-5 15,0-4 0-15,0 1-13 16,0 3-15-16,0-2-23 16,0 3-27-16,-13 0-49 15,-15 0 51-15,-18 14 14 16,-6-4-125-16,-3-1-167 15</inkml:trace>
  <inkml:trace contextRef="#ctx0" brushRef="#br0" timeOffset="23043.8987">6350 8236 54 0,'0'0'58'16,"0"0"28"-16,0 0-9 16,0 0 24-16,0 0 11 15,0 0-25-15,-69 29-26 16,69-28-15-16,0 2-12 15,0-3-25-15,0 3-9 16,3-1-3-16,17-2 3 16,13 0 25-16,19 0 7 15,3 0-7-15,9 0-14 16,2-2-1-16,-8-7-3 16,0 0-4-16,-10 1-1 15,-11 2 3-15,-10 1-3 0,-9 1 2 16,-12-1 3-16,-3 5 0 15,-3 0 8-15,0 0-4 16,0 0-4-16,0 0-6 16,0 0 1-16,0-2-2 15,0 2-2-15,0-1 1 16,0 1-4-16,0-2 0 16,0 2-3-16,0 0 2 15,0 0-6-15,0 0-10 16,0 0-16-16,0 0-40 15,0 0-35-15,-6 0-41 0,0 0 19 16</inkml:trace>
  <inkml:trace contextRef="#ctx0" brushRef="#br0" timeOffset="26113.8115">19992 8131 205 0,'0'2'84'16,"0"-2"-46"-16,1 2 9 16,-1-2-5-16,0 0-15 15,0 0 11-15,0 0 12 16,0 0 0-16,4 0 7 16,-4 0 7-16,0 0-18 15,3 0-19-15,11 0-11 16,15 1 1-16,12 1-10 15,24 0-3-15,3 4-3 16,8-1 5-16,-1 0-5 0,-1-4 0 16,0 2 1-16,-2-3 0 15,-4 0 2 1,-10 0-2-16,-15 0 2 0,-17 0-1 16,-12 0-3-16,-9 0 6 15,-5 0 2-15,0 0-8 16,0 0-4-16,0 8-62 15,-22 0-177-15,-14 3 153 16,-10 5 61-16,-7-3-65 16,1 4-51-16,1-1 92 0,5-2 46 15,0-1 7 1,5-3 3-16,6 0 10 0,5-3 40 16,8 0 32-16,8-4-14 15,7-1-21-15,5 1-19 16,2-1 2-16,0 0 22 15,0 1-4-15,16 0-39 16,19 1 31-16,23 3 2 16,11-1-19-16,4 0-16 15,3-2-1-15,-4-1-3 16,-3-3-2-16,-7 0 2 16,-13 0 11-16,-7 0-11 15,-17 0 2-15,-9-6 9 16,-6 3 13-16,-7-4-5 15,-2 4-7-15,-1-1 0 0,0 1-6 16,0 3-10-16,0-3 0 16,0 2-2-16,0-2-1 15,0 3 1-15,0-3 0 16,0 3 1-16,0 0 0 16,0 0 4-16,0-1-2 15,0 1 2-15,0 0 2 16,0 0-1-16,0 0-2 15,0 0 0-15,0 0-3 16,0 0 1-16,0 0-1 16,0-1 2-16,0-1-3 15,0-1 5-15,0 1-5 16,0-1-18-16,0-1-10 16,0-1-84-16,-1-5-179 15</inkml:trace>
  <inkml:trace contextRef="#ctx0" brushRef="#br0" timeOffset="28092.67">6635 8913 25 0,'-9'-2'95'0,"3"-3"-17"16,-4 2 11-1,0 1 19-15,3-2-38 16,-6 1-24-16,1 2 11 0,-6 1-9 16,0 0-28-16,-3 0 8 15,2 0-1 1,7 0 10-16,3 1 0 0,3-1-8 16,6 0-7-1,0 0-5-15,0 3-16 16,0 0-1-16,24 0-4 0,22-3 4 15,24 0 58-15,29 0-27 16,23 0-14-16,9 0-3 16,5 0-8-16,-2 0-2 15,-13 3-2-15,-12 2 2 16,-12-5-2-16,-9 0 2 0,-17 0-3 16,-18 0 0-16,-22 0 2 15,-17-1 1-15,-10-3 7 16,-4 4 13-16,0 0-6 15,0 0-15-15,0 0-3 16,-15 0-29 0,-6 0-43-16,-9 0-19 0,-13 8-26 15,-5 9-2-15,-4-4-14 16,-6 2-93-16</inkml:trace>
  <inkml:trace contextRef="#ctx0" brushRef="#br0" timeOffset="29517.4051">6600 9079 155 0,'0'0'58'15,"0"0"39"-15,0 0-11 16,0 0-17-16,0 0 8 16,0 0-6-16,-137 0-24 15,137 0-30-15,0 0-17 16,2 0-11-16,28 0 11 15,19 0 65-15,27-10-10 16,27-1-14-16,18-2-9 16,12 0-13-16,-2 3-7 15,-3 3-1-15,-21 2-3 16,-13 1-3-16,-16-2 5 16,-23 1-4-16,-16 3-2 15,-15 1 1-15,-12-1 6 16,-9 2 5-16,-3 0 8 0,0 0 0 15,0 0-8-15,0 0-9 16,0 0-5-16,0-1-1 16,0 1-1-16,0 0 0 15,0 0 0-15,0 0 1 16,0 0 0-16,0 0 1 16,0 0-2-16,0 0 0 15,0 0 0-15,0 0-3 16,0 0 1-16,0 0 2 15,0 0-2-15,0 0 2 16,0 0 0-16,0 0 1 0,0 0 0 16,0 0 1-1,0 0-2-15,0 0 0 0,0 0 0 16,0 0 0 0,0 0 1-16,0 0-1 0,0 0 0 15,0 0 1 1,0 0-1-16,0 0 1 0,0 0-1 15,0 0 0-15,0 0 0 16,0 0 0-16,0 0 1 16,0 0-1-16,0 0 0 15,0 0 1-15,0 0-1 16,0 0 0-16,0 0 0 0,0 0 0 16,0 0-1-1,0 0 1-15,0 0 1 0,0 0-1 16,0 0 0-16,0 0 0 15,0 0 0-15,0 0 1 16,0 0-1-16,0 0 0 16,0 0 0-16,0 0 0 15,0 0 0 1,0 0 0-16,0 0 0 0,0 0 0 16,0 0 0-16,0 0 0 15,0 0 0-15,0 0-1 16,0 0 0-16,0 0 1 15,0 0 0-15,0 0-2 16,0 0 2-16,0 0 0 16,0 0-1-16,0 0 1 0,0 0-2 15,0 0 0-15,0 0 1 16,0 0-2-16,0 0 2 16,0 0 0-16,0 0-1 15,0 0 2-15,0 0-2 16,0 0 2-16,0 0-1 15,0 0 1-15,0 0 0 16,0 0 0-16,0 0 0 16,0 0 0-16,0 0 0 15,0 0 0-15,0 0-2 16,0 0-2-16,0 0 3 16,0 0-2-16,0 0 1 15,0 0 1-15,0 0-2 16,0 0 1-16,0 0 0 0,0 0 0 15,0 0 0-15,0 0 1 16,0 0-1-16,0 0 2 16,0 0 0-16,0 0 0 15,0 0 0-15,0 0 0 16,0 0 0-16,0 0 0 16,0 0 0-16,0 0 0 15,0 0 0-15,0 0-2 16,0 0 1-16,0 0-1 0,0 0 2 15,0 0-2-15,0 0 1 16,0 0-2-16,0 0 0 16,0 0 0-16,0 0 1 15,0 0 1-15,0 0-1 16,0 0 0-16,0 0 0 16,0 0 1-16,0 0 0 15,0 0 0-15,0 0-1 16,0 0-1-16,0 0-2 15,0 0-5-15,0 0-9 16,0 0-8-16,0 0 4 16,0 0 0-16,0 0 7 15,0 0 3-15,0 0 0 16,0 0 5-16,0 0-1 0,0 0-14 16,0 0-18-16,0 0-25 15,2 0-35-15,6 0-19 16,-8 0-54-16</inkml:trace>
  <inkml:trace contextRef="#ctx0" brushRef="#br0" timeOffset="31525.3071">6802 11853 61 0,'0'0'33'0,"0"0"-27"16,0 0-6-16,0 0 11 16,0 0-2-16,0 0 2 15,-34 7 7-15,28-4 3 16,0 0 25-16,0 0 14 16,-5 0-7-16,4 4 6 15,-2-3-27-15,0 2-15 16,1-2 2-16,6-4 11 15,-1 0 9-15,3 3 17 16,0-3-15-16,0 0-20 16,0 0-9-16,0 0-8 15,0 0 1-15,0 0 0 0,0 0 14 16,0 0-1-16,0 0 0 16,0 0 5-16,0 0-6 15,0 0-17-15,5 4 3 16,21-4 13-16,19 0 55 15,22 0 4-15,13 0-36 16,3 0-21-16,3 0-8 16,-4 0-3-16,-9-4-4 15,0 1 0-15,-15-1 0 16,-10 1 0-16,-18 3-1 16,-11 0-2-16,-16 0 1 15,-3 0-1-15,0 0-1 0,0 0-5 16,-16 0-12-1,-18 3-28-15,-13 11-54 0,-11 2 8 16,-3 1 0-16,-3-1 3 16,7 1 2-16,2 0 12 15,3-5 26-15,7 1 34 16,9-6 13-16,2 0 2 16,10-1 17-16,5-3 37 15,5-2 9-15,7-1 2 16,4 0-31-16,3 0 42 15,0 0-5-15,0 0-2 16,0 0-28-16,10 0-27 16,16-4-9-16,20 1 18 15,15 0 2-15,9-4-7 16,3 4-8-16,-11 3-1 0,-6 0 0 16,-8-1-2-16,-10 1-4 15,-6-3 1-15,-11 3 0 16,-12 0 2-16,-2 0-2 15,-7 0 0-15,0 0 7 16,0 0 0-16,0 0-6 16,0 0-2-16,0 0 1 15,0 0-2-15,0 0-2 16,0 0-2-16,0 0-2 16,0 0 1-16,0 0 1 15,0 0 1-15,0 0-2 16,0 0 1-16,0 0-1 0,0 0-1 15,0 0 2 1,0 0 0-16,0 0 1 0,0 0-2 16,0 0 1-16,0 0-3 15,0 0-1-15,0 0-1 16,0 0-3-16,0 0 0 16,0 0 2-16,0 0 2 15,0 0 3-15,0 0 0 16,0 0 0-16,0 0 3 15,0 0 0-15,0 0 0 16,0 0 0-16,0 0-1 16,0 0 1-16,0 0-1 15,0 0 0-15,0 0-2 16,0 0-6-16,0 0-1 16,0 0-4-16,0 0-7 15,0 0-4-15,0 0 3 16,0 0 2-16,0 0 2 0,0 4 1 15,0-1 5-15,0 1 12 16,0-1 0-16,-3-3 0 16,3 3 0-16,0-3 1 15,0 0 1-15,0 0-2 16,-4 0 0-16,4 0 1 16,0 0 0-16,0 0 0 15,0 0-1-15,0 0-22 0,0 0-103 16,0 3-140-16,4-3 73 15</inkml:trace>
  <inkml:trace contextRef="#ctx0" brushRef="#br0" timeOffset="34260.1664">6492 8944 181 0,'0'0'76'15,"0"0"-6"-15,0 0-3 16,0 0-12-16,0 0-15 15,0 0-3-15,-3-11 13 16,3 11-16-16,-3 0-18 16,3 0-13-16,0 0-3 15,0 0-3-15,-3 0-3 16,3 0 0-16,0 0 6 0,0 0 9 16,0 0 3-16,0 0-2 15,0 0-2-15,0 0-8 16,0 0 0-16,0 0 0 15,6 7 2-15,7 0 24 16,14-1 9-16,12-3 3 16,22-3 11-16,16 0-5 15,22 0-24-15,3-3-4 16,6-1-6-16,-3 2-5 16,-8 2-2-16,-6-3 1 15,-10-1-1-15,-11-3-1 16,-11 5 2-16,-13-2-2 15,-16 0-1-15,-15 4 1 16,-11 0 0-16,-2 0 3 0,-2 0 5 16,0 0 3-16,0 0-6 15,0 0-7-15,0 0 0 16,0 0-10-16,-2 4-64 16,-14 9-113-16,-14 8 130 15,-15 1-64-15,-4 3-87 16</inkml:trace>
  <inkml:trace contextRef="#ctx0" brushRef="#br0" timeOffset="35024.2678">6671 9162 285 0,'0'0'71'0,"0"0"16"0,0 0 21 15,0 0-9-15,0 0-35 16,0 0-27-16,-6-7-19 16,6 6 4-16,0-1-9 15,16-2-6-15,17-6 10 16,21 0-7-16,19-4-1 16,10-1 2-16,9 1 0 15,9 1-1-15,-1 3-2 0,1 1 1 16,-4 1-4-1,-6 2 3-15,-10-1-6 0,-6 4 2 16,-10 2-2-16,-13 1-2 16,-20 0-3-16,-13 0 3 15,-9 0 0-15,-10 0 2 16,0 0 0-16,0 0 6 16,0 0-5-1,0 0 4-15,0 0-5 0,0 0-1 16,0 0-1-16,0 0-1 15,0 0 1-15,0 0 0 16,0 0 2-16,0 0-2 16,0 0 2-16,0 0 3 15,0-2-1-15,0 2 0 16,0 0-1-16,0 0 0 0,0 0-1 16,0 0 1-16,0 0-1 15,0 0-2-15,0 0 2 16,0 0-2-16,0 0 0 15,0 0 1-15,0 0-1 16,0 0 0-16,0 0 2 16,0 0-1-16,0 0 1 15,0 0 1-15,0 0 1 16,0 0 3-16,0 0 0 16,0 0 0-16,0 0 0 15,0 0-1-15,0 0 2 16,0 0-5-16,0-1 2 15,0 1 5-15,0 0-2 16,0 0-2-16,0 0 0 0,0 0 0 16,0 0-4-16,0-3 0 15,0 3-1-15,0 0-1 16,0 0 0-16,0 0 0 16,0 0-1-16,0 0-1 15,0 0-19-15,0 0-68 16,-3 7-157-16,-7 0-94 15</inkml:trace>
  <inkml:trace contextRef="#ctx0" brushRef="#br0" timeOffset="36811.1076">9785 9062 115 0,'0'0'217'16,"0"0"-139"-16,0 0 10 15,0 0 36-15,0 0-40 16,0 0-44-16,0 0-8 0,-8 0-6 16,8 0-5-1,0 0-1-15,0 0 3 16,0 0-3-16,0 0-13 15,0 0-7-15,8 0-3 0,22-3 3 16,12 0 14-16,16-5-4 16,5-1-2-16,4 2-4 15,2 3-2-15,2 1-1 16,-7 3-1-16,-4 0 1 16,-11 0-1-16,-13 0 0 15,-9 0 0-15,-13 0-1 16,-3 0-6-16,-8 0-21 0,-3-3-38 15,0 3-23 1,-3 0-79-16,-24 7-34 0,-19 6 189 16,-9 4-51-16,-10-4-88 15,2 0 125-15,6-6 24 16,6 2 3-16,8-1 29 16,10-6 12-16,8 4 77 15,13-5-18-15,7 2-28 16,5 2-24-16,0-3-12 15,0-2-2-15,0 0 11 16,0 0-3-16,0 3-16 16,0-3-13-16,14 0-11 15,20 0 40-15,19 0 22 16,18 0-34-16,11-3-15 16,-2-4-6-16,-5 1-8 0,-2 0 1 15,-9 3-1-15,-5-4-1 16,-8 2 1-16,-12 0 1 15,-16-2 2-15,-10 4-3 16,-10 2-1-16,-3-2 8 16,0 0 3-16,0 0-1 15,0-1 2-15,0 4-1 16,0-3 0-16,0 3-3 16,0-3-2-16,0 3 0 15,0-1 0-15,0-1-1 16,0 2 1-16,0 0 1 15,0 0 1-15,0-3 2 16,0 3-1-16,0-4-7 16,0 4 4-16,0 0-2 0,0 0-1 15,0 0 0-15,0 0-1 16,0 0-2-16,0 0 1 16,0 0-2-16,0 0 1 15,0 0-1-15,0 0-4 16,0-1-7-16,-3-1-14 15,-3 2 4-15,-4-1-38 16,3 1-37-16,7 0-60 16,7 0-150-16</inkml:trace>
  <inkml:trace contextRef="#ctx0" brushRef="#br0" timeOffset="38606.1521">16776 9097 66 0,'0'0'51'0,"0"0"-24"16,0 0 15-16,0 0 28 15,0 0-22-15,0 0-27 16,0 4-14-16,-1-1 0 15,1-1 16-15,0 1 27 16,0-1-15-16,0 1 2 16,0-2-6-16,0 2 20 15,0 0-8-15,9 2 32 16,21-3 20-16,22-2-7 16,28 0-37-16,28 0-35 15,26 0-1-15,13 0-2 16,11-4-7-16,-2-2 3 15,-13 2-4-15,-10 1 1 0,-17 1-6 16,-12 0 2-16,-11-4 4 16,-16 2 3-16,-12-4-2 15,-16-2 0-15,-12-4 0 16,-6-2 10-16,-5 3-2 16,-10 2-7-16,-3 1-3 15,-8 3 2-15,-2 2-4 16,-2 4 0-16,-1-3-2 15,0 4 1-15,0-1-2 16,0 1-6-16,0 0-8 0,0-2-8 16,0 2-17-16,0 0-14 15,0 0-73-15,-4 3-59 16,-4 9 72-16,4-3-99 16</inkml:trace>
  <inkml:trace contextRef="#ctx0" brushRef="#br0" timeOffset="39993.0732">2153 9970 34 0,'0'0'138'0,"0"0"-46"15,0 0 28-15,0 0-6 16,0 0-22-16,0 0-31 16,0 0-20-16,-33 0-17 15,33 0-6-15,0 0 2 0,0-1 3 16,0 1-4-16,0-1 6 15,0 1-7 1,15-4-11-16,16 1-5 0,17-2 20 16,22-3-6-16,14-1-3 15,20 1-4-15,4 1-1 16,18 2-4-16,4-3 0 16,9 2-4-16,1-2 0 15,-10 1 2-15,-8 0 0 16,-25 2-2-16,-18-2 0 15,-21 0 10-15,-25 4-9 16,-17 0 2-16,-11 3 0 16,-5 0 2-16,0 0 0 15,0 0-5-15,-21 0-31 16,-15 10-22-16,-16 7-34 0,-6 0-54 16,-7 0-60-16,-6-5-162 15</inkml:trace>
  <inkml:trace contextRef="#ctx0" brushRef="#br0" timeOffset="40992.727">2521 10040 191 0,'0'0'73'0,"0"0"50"16,0 0-39-16,0 0 26 16,0 0-20-16,0 0-35 15,-204 7-2-15,204-7-27 16,0 0-26-16,0 3-3 15,6-3-14-15,25 0 17 16,23 0 26-16,16-10 1 0,18-2-7 16,9 1-7-16,0 3-2 15,4-1-7-15,-1 3-1 16,-4-2-2-16,-10 3 0 16,-11 2 0-16,-17-2 3 15,-18 2-2-15,-17 3 0 16,-13-1-2-16,-4 1 5 15,-6 0-1-15,0 0 3 16,0 0 1-16,0 0 5 16,0 0-8-16,0 0 0 15,0 0-2-15,0 0-2 0,0 0 1 16,0 0 0 0,0 0-2-16,0 0 0 15,0 0 1-15,0 0 0 16,0 0 3-16,0 0-2 15,0 0 0-15,0 0-1 16,0 0 5-16,0 0-5 0,0 0 0 16,0 0-1-16,0 0 4 15,0 0-4-15,0 0 0 16,0 0-1-16,0 0 1 16,0 0-3-16,0 0 3 15,0 0 0-15,0 0 3 16,0 0-3-16,0 0 0 0,0 0 0 15,0 0 0-15,0 0-1 16,0 0 1-16,0 0-2 16,0 0 4-16,0 0 0 15,0 0-2-15,0 0 1 16,0 0-3-16,0 0 2 16,0 0 0-16,0 0 0 15,0 0 3-15,0 0-3 16,0 0 0-16,0 0-3 15,0 0 5-15,0 0-2 16,0 0 1-16,0 0 1 16,0 0 0-16,0 0 0 15,0 0 1-15,0 0-2 16,0 0-1-16,0 0 0 0,0 0 2 16,0 0-2-16,0 0-1 15,0 0 1-15,0 0 2 16,0 0-2-16,0 0-2 15,0 0 2-15,0 0 2 16,0 0-2-16,0 0 0 16,0 0-1-16,0 0-1 15,0 0 2-15,0 0 0 16,0 0 2-16,0 0-2 16,0 0-1-16,0 0 1 0,0 0 0 15,0 0-5 1,0 0 5-16,0 0 4 15,0 0-4-15,0 0 0 16,0 0-4-16,0 0 1 16,0 0-7-16,0 0-6 0,0 0-4 15,0 0-1-15,0 0-31 16,0 0-47-16,0 0-71 16,0 0-121-16,6 0 9 15</inkml:trace>
  <inkml:trace contextRef="#ctx0" brushRef="#br0" timeOffset="52737.1651">12367 9969 13 0,'-8'0'61'15,"0"0"-1"-15,2 0-7 16,0 0-8-16,0 0-17 16,-12 0-11-16,-4 0 0 15,-11 0 4-15,-5 4 49 16,1 6-12-16,6-3-13 15,4 0 12-15,11-4-27 16,7-3 26-16,4 0-2 0,5 0 2 16,0 0 7-16,0 0-12 15,0 0 1 1,0 0-20-16,0 0-26 0,0 0-6 16,0 0-14-16,5 0 5 15,18 0 9-15,25 6 17 16,30-3 16-16,16-1-1 15,6-2-10-15,-2 0-12 16,-3 0-4-16,-7 0-4 16,-8 0-1-16,-11-8 2 15,-7-1-1-15,-14-2-1 0,-8 1-1 16,-14 4 3 0,-9 0 4-16,-9 5-4 0,-8-1 1 15,0 2-4-15,0-2-2 16,0-1-3-16,-16 3-36 15,-16 0-51-15,-22 0-34 16,-9 0 6-16,-5 8-31 16,-5 4-11-16,-2 2 43 15,1-1 64-15,5 1 38 16,8 0 17-16,6 1 0 16,3-5 23-16,4 1 58 15,-1-6-7-15,4 2 19 16,-1 1-17-16,10-6-14 0,3 4 9 15,11-5-14 1,8-1-11-16,8 0-2 0,6 0-11 16,0 0 0-16,0 0-13 15,0 0-20-15,0 0 2 16,17 0-2-16,12 0 6 16,26 0 16-16,22 2 2 15,8-2-6-15,6 0 1 16,-3 0-7-16,-7 0-5 15,-4 0-4-15,-7 0 4 16,-9-6-5-16,-10-1 1 16,-8 0-3-16,-7-1 5 15,-11 1 0-15,-5 0 0 16,-10 4 3-16,-7 3-2 0,-2 0 7 16,-1 0-7-1,0 0 0-15,0 0-4 0,0 0-1 16,0 0-2-16,0 0 1 15,0 0 0-15,0 0-1 16,0 0 1-16,0 0 0 16,0 0 0-16,0 0 1 15,0 0 1-15,0-3-2 16,0 3 0-16,0 0 0 16,0 0 3-16,0 0-3 15,0 0-3-15,0 0 3 16,0 0-3-16,0 0 1 15,0 0 1-15,0 0 0 16,0 0 0-16,0 0 0 16,0 0 0-16,0 0 1 15,0 0 0-15,0 0 0 16,0 0 0-16,0 0-3 0,0 0 2 16,0 0 1-16,0 0 0 15,0 0 1-15,0 0-2 16,0 0 1-16,0 0 0 15,0 0 0-15,0 0-1 16,0 0 0-16,0 0 1 16,0 0 0-16,0 0 0 15,0 0 1-15,0 0-1 0,0 0 0 16,0 0 2-16,0 0 0 16,0 0-2-16,0 0 0 15,0 0 0-15,0 0 0 16,0 0 0-16,0 0-3 15,0 0 3-15,0 0 0 16,0 0-1-16,0 0 1 16,0 0 0-16,0 0 0 15,0 0-4-15,0 0 3 16,0 0 1-16,0 0 0 16,0 0 1-16,0 0-1 15,0 0 0-15,0 0 2 16,0 0-2-16,0 0 0 15,0 0 0-15,0 0 0 16,0 0-2-16,0 0 2 0,0 0-1 16,0 0 1-16,0 0 0 15,0 0-2-15,0 0 2 16,0 0 0-16,0 0 1 16,0 0-1-16,0 0-1 15,0 0 1-15,0 0-1 16,0 0 1-16,0 0-1 15,0 0-1-15,0 0 1 16,0 0 0-16,0 0-4 16,0 0-5-16,0 0-14 15,0 0-13-15,0 0-51 16,0 0-122-16,2 0-79 0,-1 6 186 16</inkml:trace>
  <inkml:trace contextRef="#ctx0" brushRef="#br0" timeOffset="57294.0505">3352 11981 29 0,'0'0'41'16,"0"0"-1"-16,0 0-15 15,0 0-22-15,0 0-3 16,0 0-4-16,0 0 1 15,0 0 2-15,0 0-23 16,0 3-25-16</inkml:trace>
  <inkml:trace contextRef="#ctx0" brushRef="#br0" timeOffset="58230.3081">4628 11989 60 0,'0'0'169'0,"0"0"-77"16,0 0-18-16,0 0-15 15,0 0-14-15,0 0-13 16,-2 0-11-16,2 0-4 16,0 0-3-16,0 0 9 15,0 0 1-15,0 0 5 16,0 0 5-16,0 0-5 15,0 0-14-15,0 0-4 16,0 0-4-16,0 0-2 16,0 0 4-16,0 0 5 0,0 0 5 15,0 0-4-15,0 0-6 16,0 0-2-16,0 0-7 16,0 0 0-16,0 0 1 15,0 0 0-15,0 0-1 16,0 0 6-16,0 2-2 15,0-2-2-15,0 0 3 16,0 0-4-16,0 0-1 16,0 0-1-16,0 0 1 15,0 0 2-15,0 0-2 16,12 0-28-16,4 0-83 16,4 0-206-16</inkml:trace>
  <inkml:trace contextRef="#ctx0" brushRef="#br0" timeOffset="65050.0732">4898 10624 93 0,'0'0'11'0,"0"0"35"16,0 0 53-16,0 0 0 16,0 0-27-16,0 0 5 15,0 0-7-15,44-73 12 16,-44 67-5-16,0 0-12 15,0-1-3-15,0 7-27 16,0 0-1-16,0 0-34 16,-12 0 0-16,-7 10-1 0,-8 10 0 15,3 3-3-15,0 3 3 16,7-3-3-16,9 0 3 16,5 1-10-1,3-4 0-15,0-3 2 0,6-3-1 16,13-2 10-16,4-7 8 15,2 0 4-15,2-5-3 16,-8 0 1-16,-4-5 1 16,-3-7 5-16,-6-5 11 15,-6-5-6-15,0-2-10 16,0-2 1-16,-6-1-12 16,-6 3 1-16,-3 2 7 15,2 8-7-15,1 4-1 16,7 4-4-16,5 3-18 0,0 3-60 15,0 0-156-15,0 9-11 16,11 2 126-16</inkml:trace>
  <inkml:trace contextRef="#ctx0" brushRef="#br0" timeOffset="65237.2031">5145 10614 594 0,'0'0'61'16,"0"0"47"-16,0 0-32 16,0 0-22-16,0 0-33 15,0 0-21-15,-9-13-24 16,9 13-86-16,0 0-78 16,0 9 11-16,-3-5-202 0</inkml:trace>
  <inkml:trace contextRef="#ctx0" brushRef="#br0" timeOffset="65552.0995">5339 10493 708 0,'0'0'61'15,"0"0"32"-15,0 0-28 0,0 0-19 16,0 0-24-16,0 0-22 15,-12-27-9-15,12 27-5 16,0 3-10-16,0 11 21 16,0 6 3-16,0 2 0 15,-6 4 0-15,-4 5 1 16,2-3 4-16,-1 0-5 16,3-6 0-16,3-1 0 15,-1-6 2-15,4-4-2 16,0-4-1-16,0-1 0 15,0 1-5-15,0 1-72 16,0-3-74-16,10-5-131 16</inkml:trace>
  <inkml:trace contextRef="#ctx0" brushRef="#br0" timeOffset="65956.5706">5449 10528 716 0,'0'0'29'0,"0"0"46"16,0 0-21-16,0 0-18 15,0 0-36-15,0 0-30 16,0-23-17-16,0 33 47 16,1 7-1-16,3 0-10 15,-4 2 0-15,0-2 11 16,0-2 0-16,0-1-1 0,9-4-7 15,4-3 3-15,2 0-15 16,6-5 20-16,1 1 6 16,-2-3 0-16,-7 0-1 15,-4 0-5-15,-3 4 3 16,1 0-3-16,-6-1 0 16,6 3 1-16,-4 2 2 15,-1-2-3-15,2 1 3 16,-4-1-2-16,0 1-1 15,0 2 1-15,-6 2 4 16,-18-1 1-16,-4 1-6 16,-5 1-13-16,-3-2-45 15,3 0-64-15,8-4-82 0</inkml:trace>
  <inkml:trace contextRef="#ctx0" brushRef="#br0" timeOffset="66258.2279">5446 10532 499 0,'0'0'83'0,"0"0"34"16,0 0-51-16,0 0-47 15,0 0-11-15,0 0 0 16,121-71 3-16,-86 59 2 16,-3 2-5-16,-5 1-4 15,-7 4-2-15,-4-1 3 16,-3 4-5-16,-4 2-1 16,-3 0-37-16,5 0-94 15,2 0-91-15,-1 0-169 16</inkml:trace>
  <inkml:trace contextRef="#ctx0" brushRef="#br0" timeOffset="66718.0758">6204 10747 465 0,'0'0'124'15,"0"0"24"-15,0 0-27 16,0 0-42-16,0 0-30 16,0 0-23-16,0 0-17 15,-6 2-9-15,24-2 2 16,9 0 15-16,10-9-12 16,7-1-2-16,0 0 0 15,-1 4 0-15,-8-1-3 16,-1 4 0-16,-9 0-1 15,-8 0 3-15,-7 1-4 16,-7 2-1-16,-3 0-15 16,0 0-22-16,0 0-46 15,0 0-91-15,0 0-132 0,-13 0 71 16</inkml:trace>
  <inkml:trace contextRef="#ctx0" brushRef="#br0" timeOffset="66984.3628">6395 10621 446 0,'0'0'157'0,"0"0"7"16,0 0-32-16,0 0-36 15,0 0-28-15,0 0-32 16,-24-66-10-16,24 66-21 0,0 0-5 16,0 0-10-1,0 4-4-15,0 12 5 0,0 9 9 16,1 6 1-16,7 5 0 15,-3 0 1-15,2-2-2 16,-4-2 0-16,0-5 0 16,-3-1-6-16,0-6-5 15,0-2-4-15,0-3-24 16,3 2-25-16,4-7-92 16,2-10-172-16</inkml:trace>
  <inkml:trace contextRef="#ctx0" brushRef="#br0" timeOffset="67499.5304">6886 10493 603 0,'0'0'60'0,"0"0"64"16,0 0-29-16,0 0-24 15,0 0-23-15,0 0-32 16,0-49-16-16,-9 52-14 0,-9 16-1 15,-7 13 15-15,-2 5 1 16,1-2 1-16,10-1-4 16,7-4 2-16,9-7-3 15,0-3-4-15,0-3-4 16,9-5-1-16,13-8 11 16,11-1 1-16,6-3 17 15,4-3 0-15,-8-11-8 16,-3-8 5-16,-8-1-10 15,-6-4 7-15,-8-3-6 16,-9 4 3-16,-1 0-4 16,-15 6 3-16,-20 6-7 15,-9 4-6-15,-2 7-16 0,5 3-12 16,11 0-20 0,6 0-29-16,18 13-67 15,6 4-10-15,0-3-87 0</inkml:trace>
  <inkml:trace contextRef="#ctx0" brushRef="#br0" timeOffset="67684.0856">7184 10609 715 0,'0'0'26'15,"0"0"85"-15,0 0-31 0,0 0-35 16,0 0-22-16,0 0-23 15,-12-15-12-15,9 15-139 16,3 13-36-16,0-3-88 16</inkml:trace>
  <inkml:trace contextRef="#ctx0" brushRef="#br0" timeOffset="68437.6404">7382 10528 657 0,'0'0'121'16,"0"0"-30"-16,0 0-49 16,0 0-24-16,0 0-11 0,0 0-7 15,-110-35-5-15,97 50-1 16,6 5-13-16,6 0-4 16,1 0 9-16,0 1 8 15,1 0-3-15,13-3 8 16,-2 2 1-16,1 0 0 15,1-1 1-15,-1 1-1 16,-2-3 2-16,-1-1-2 16,-6-2 2-16,4-4-1 15,-8-5-1-15,0 2 1 16,-14 0 0-16,-12-1 6 16,-7 1-4-16,-6-7-1 15,7 0-1-15,9 0 2 16,5 0-2-16,7-3 6 0,10-11 16 15,1-1 10-15,8-3-32 16,17-4-1-16,11 1-4 16,4-1 3-16,-5 5 1 15,0 4-1-15,-5 0 1 16,-8 3-7-16,-2 0-7 16,-7 3 5-16,0-3 3 15,1 1-3-15,-2-3 8 16,-3 0 1-16,1 3 1 15,-6-1 1-15,3 3 5 16,-5 0 13-16,2 4 6 0,-4 3-5 16,0 0-6-1,0 0-15-15,0 0-15 16,0 0 1-16,0 10-10 16,-6 6 24-16,-2 1 0 15,5 2 0-15,-3 1-1 0,6-3-2 16,-4 3-1-16,4-3 0 15,0-1 2-15,0-4-2 16,7-1 1-16,0 2-3 16,6-3 5-16,3 3 0 15,-4-4 2-15,0-1 0 16,0 1 3-16,-7-4-1 0,-1-3 3 16,-1 1-5-16,-3-3 1 15,0 7-2-15,-12 0 0 16,-18 3 10-16,-6 3-10 15,-1-3-29-15,4 0-35 16,3-3-34 0,5-4-40-16,4-3-70 0</inkml:trace>
  <inkml:trace contextRef="#ctx0" brushRef="#br0" timeOffset="68671.6405">7445 10572 442 0,'0'0'182'15,"0"0"-91"-15,0 0 15 16,0 0-68-16,0 0-36 16,0 0-1-16,103-60 1 15,-77 56-1-15,0 1 1 16,-8 1-2-16,-3 2-20 15,-3-5-58-15,-7 5-77 16,5-5-65-16</inkml:trace>
  <inkml:trace contextRef="#ctx0" brushRef="#br0" timeOffset="68969.7365">8128 10057 745 0,'0'0'120'0,"0"0"-25"16,0 0-47-16,0 0-42 16,0 0-6-16,0 0-20 15,-73 78 20-15,29-8 1 16,12 6 1-16,8-4-2 15,10-6-2-15,14-7 2 16,0-5-4-16,20-6-2 16,19-7-5-16,16-8-6 15,12-6-20-15,14-4-24 0,1-7-126 16,-4-6-109 0</inkml:trace>
  <inkml:trace contextRef="#ctx0" brushRef="#br0" timeOffset="75609.7067">10058 11905 1 0,'0'0'65'0,"0"0"-12"15,0 0-15-15,0 0 8 16,0 0 18-16,0 0 9 16,0 0-6-16,-2 0-8 0,2 0-1 15,0 0 3-15,0 0-33 16,0 0-5-16,0 0 12 16,0 0 2-16,0 0 10 15,0 0-3-15,0 0-11 16,0 0-4-16,0 0-9 15,0 0-14-15,0 0-6 16,16 0 0-16,15 0 6 16,18 0 2-16,14 0 0 15,8 0-1-15,7-2-6 16,-1-5 1-16,5 0-1 16,-1-3 1-16,-3 0-2 15,-10 1 4-15,-8-1-3 16,-15 3 0-16,-11 4 0 0,-10 2-1 15,-12-2-1-15,-7 3-6 16,-5 0-12-16,0 0-1 16,0 0-4-16,0 0-33 15,-8 0-10-15,-16 0-24 16,-3 10 4-16,-13-3-28 16,-2 0-47-16</inkml:trace>
  <inkml:trace contextRef="#ctx0" brushRef="#br0" timeOffset="76757.3147">10190 11956 24 0,'0'0'105'0,"0"0"-43"15,0 0 4-15,0 0 0 16,0 0-2-16,0 0-4 0,-57 19-15 15,57-19-12-15,0 0-21 16,0 1-3-16,0-1-9 16,13 0 3-16,23 0 10 15,16 0 33-15,4 0 2 16,12 0-11-16,-3-1-14 16,0-5-6-16,-2 1-2 0,-3 0-8 15,-11 1 1-15,-7 1-6 16,-10 1 4-16,-10-1-2 15,-8 3-2-15,-8 0 3 16,-2 0 0-16,-1 0 0 16,-3 0 11-16,0 0 0 15,0 0-5-15,0 0-10 16,0 0 1-16,0 0-1 16,0 0 3-16,0 0-4 15,0 0-1-15,0 0 1 16,0 0 0-16,0 0 1 15,0 0 0-15,0 0-1 16,0 0 0-16,0 0 0 16,0 0 0-16,0 0 0 0,0 0 0 15,0 0 0 1,0 0 2-16,0 0-2 0,0 0 0 16,0 0 0-16,0 0 1 15,0 0-1-15,0 0 0 16,0 0 1-16,0 0-1 15,0 0 0-15,0 0 0 16,0 0 0-16,0 0 0 16,0 0 0-16,0 0 0 15,0 0 0-15,0 0 0 16,0 0 2-16,0 0-1 16,0 0-1-16,0 0 0 15,0 0 0-15,0 0 0 16,0 0 1-16,0 0-1 15,0 0 0-15,0 0 0 0,0 0 1 16,0 0-1-16,0 0 2 16,0 0 1-16,0 0-1 15,0 0-1-15,0 0-1 16,0 0 1-16,0 0-1 16,0 0 1-16,0 0-1 15,0 0-1-15,0 0-1 16,0 0 2-16,0 0 0 15,0 0 1-15,0 0-1 16,0 0 0-16,0 0 0 16,0 0 1-16,0 0-1 15,0 0 1-15,0 0-1 0,0 0 1 16,0 0-1 0,0 0 0-16,0 0 0 15,0 0 0-15,0 0 0 16,0 0 0-16,0 0 0 0,0 0 0 15,0 0 0-15,0 0 0 16,0 0 0-16,0 0 0 16,0 0 0-16,0 0 0 15,0 0 0-15,0 0 0 16,0 0 1-16,0 0-1 0,0 0 0 16,0 0 0-1,0 0 0-15,0 0 0 0,0 0 2 16,0 0-1-16,0 0-1 15,0 0 0-15,0 0 1 16,0 0-1-16,0 0 0 16,0 0 0-16,0 0 0 15,0 0-7-15,0 0-10 16,0 0-25-16,0 0-61 16,0 0-30-16,6 0-52 15,4 0 132-15,7 0-141 16</inkml:trace>
  <inkml:trace contextRef="#ctx0" brushRef="#br0" timeOffset="84498.6665">17051 9977 285 0,'0'0'42'15,"0"0"39"-15,0 0 3 0,0 0-9 16,0 0 3-16,0 0-25 15,0 0 1-15,-6-27-7 16,6 27-16-16,0 0-17 16,0 0-13-16,0 0 4 15,0 0 4-15,0 0-4 16,0 0 2-16,0 0-2 16,0 0-3-16,0 0-1 15,6 0 2-15,7 10-3 16,6 3 6-16,4 4-3 0,0 9 1 15,3 1-3 1,0 6 0-16,2 9 1 0,0 4-2 16,-1 2 1-1,-5-3 1-15,-8-1-2 0,-9-2 3 16,-5-1-3-16,-5 2 9 16,-19-1 7-16,-10 0-1 15,-1-2-3-15,-1-6-3 16,4-5-7-16,-1-3 2 15,1-2 0-15,5-4 2 16,1-3 0-16,8-4-2 16,2-1-3-16,8-3 0 15,5-7-1-15,1 1 1 16,2 0 5-16,0-3 5 16,-1 0-11-16,-12 0-30 15,-4-3-157-15</inkml:trace>
  <inkml:trace contextRef="#ctx0" brushRef="#br0" timeOffset="98445.4575">6820 10047 138 0,'0'0'65'0,"0"-2"-31"16,0 0 14-16,0-1-2 15,0 0-18-15,0 2 8 16,0-2-5-16,0 1-7 15,0 2 13-15,0 0 18 16,0 0-8-16,0 0-14 16,0-3-6-16,0 3-6 15,0-2 2-15,0 2 2 0,0-3-9 16,0 0-5-16,0 0-3 16,0 0 4-16,-6 0 5 15,-3-1 5-15,-1 0 10 16,-4 0-10-16,1 2-9 15,-5-1-7-15,0 3 3 16,0 0-9-16,-2 0 3 16,7 0 1-16,0 0-1 15,1 0 9-15,2 0-10 16,2 3-2-16,-4 3-5 16,-4 5 1-16,-4-2 4 15,4 5 0-15,-4-1-1 16,7 1-1-16,-3-2 2 15,7-2 0-15,-5-3 1 16,4 1-1-16,4 0 0 0,0-2 0 16,2 2 0-16,2 1-7 15,-1 1 7-15,-3 2 3 16,3 2-2-16,3 0-1 16,-3 6 0-16,3-1 0 15,0 1 1-15,0 4 0 16,0-1-1-16,0 0 0 15,0-1 1-15,0 0-1 16,0 0 1-16,3-2-1 16,-2 0 1-16,1 2-1 15,-2 0 2-15,0 3-2 16,0 0 2-16,6 3-2 0,-3 1 1 16,-1 2-1-16,5-2 1 15,-1 3 0-15,0 1-1 16,4-2 1-16,-3-1 0 15,6-2-1-15,-3 0 0 16,-1-5-1-16,1 2 1 16,1-3 2-16,-2 3-1 15,0-2 1-15,-2-3-2 16,-1 0 0-16,0 1 0 16,2-5 1-16,-2 0-1 15,-2-7 0-15,-1 1 1 16,-3-3-1-16,3 3 0 0,-3-3 0 15,3-1 0-15,0-3 0 16,0 0 1-16,0 1-1 16,3-1 1-16,1-2 1 15,4-1 5-15,-2 3-3 16,4 0-3-16,-4 0-1 16,2 4 0-16,2 0 0 15,-1 3 0-15,6-1-1 16,-3 7 1-16,7-2 0 15,-1 3 1-15,0 3-1 16,-3-1 0-16,-6 8 0 16,-2 2 0-16,-7 4 0 15,-3 4 2-15,0 0 1 16,-3 1-1-16,-7-4 1 16,-5-1 6-16,-3-4-3 0,0 1-1 15,-2-4 2-15,7 1-6 16,-3-1 1-16,-1 2-1 15,4-1 3-15,4 1-4 16,-4 1 0-16,2 2 0 16,-1-1 0-16,2 2 1 15,4-2-1-15,0 0 0 16,-2-4 0-16,3 0 0 16,0-2 1-16,2 3 0 15,0 1-1-15,3-1-2 0,0 4 2 16,0-2 1-1,0 1-1-15,0 9-3 16,0 1 3-16,0 7 3 16,0 1-3-16,6 8 0 0,-1-3 0 15,11 0-1-15,-2 1 1 16,14-5 1-16,6 1-1 16,9-2 11-16,9-4-9 15,11-1 1-15,10-8 2 16,6-7-1-16,12-12 3 15,3-9-2-15,6-7 3 16,4 0-4-16,4-7 1 16,-11-3 0-16,-9-3-5 15,-18-1 1-15,-13 4-1 16,-26 0 0-16,-13 5 1 0,-15 4 1 16,-3-2 4-16,0 0 12 15,0 0-13-15,0 3-4 16,0 0 1-16,0-2-1 15,0 2-1 1,0 0-3-16,0 0-2 0,0 0-7 16,0 0-1-16,0 0 5 15,0 0 6-15,0 0 2 16,0 0 1-16,0 0 2 16,0 0-2-16,0 0-1 15,0 0 0-15,0 0 0 16,0 0-3-16,0 0-7 0,0 0-10 15,-6 0-50-15,-6 0-28 16,2 2 30-16,-1 4-47 16,5-3-86-16,6-3-110 15</inkml:trace>
  <inkml:trace contextRef="#ctx0" brushRef="#br0" timeOffset="100446.3248">18298 10014 244 0,'0'0'9'0,"0"0"-5"15,0 0 21-15,0 0 10 16,0 0-6-16,0 0 20 16,-14 9 3-16,14-9-6 15,0 0 5-15,0 0-5 16,0 0 8-16,0 0 16 16,17 0-12-16,24 0-23 15,13-4-30-15,6-1-1 0,-7 2 0 16,-17 1-1-16,-13 2-1 15,-16 0-2-15,-4 0-1 16,0 0-4-16,-3 17-3 16,-6 13 8-16,-22 13 0 15,-11 7 12-15,-6 3 0 16,2 3-6-16,5-3-5 16,8 3 0-16,12 4 2 15,6-1-2-15,11 3 0 16,1-1 2-16,5-3-1 15,17-5-2-15,6-6 1 16,8-4 0-16,4-10 3 16,4-8-1-16,-2-5 0 15,-3-6 3-15,1-5-3 16,-12 2 5-16,-8-8-5 16,-11 0-3-16,-7 0 0 0,-2 4-3 15,0-1-6-15,-4 7 5 16,-17 5 4-16,-7 5 2 15,-4 2 1-15,-2 6-1 16,0 5-2-16,-3 8 1 16,7 4-1-16,9 9 2 15,8 2-2-15,12-6 0 16,1 1 0-16,1-12 0 16,15 1 1-16,2 0-2 15,6 2 2-15,2 3-1 0,3 2 1 16,-4 9 1-1,-2 3-2-15,-6 7 0 0,-6 7-1 16,-5 4 1 0,-2-8 0-16,2-6 0 0,5-17-1 15,0-12 0-15,-1-11 2 16,-7-9 0-16,-3-7 2 16,0-4 0-16,0-6 4 15,0 0 9-15,0 0 15 16,-20 0 1-16,-29 5-12 15,-21 1-9-15,-31 4-11 16,-12 0-33-16,-5 9-69 16,2 4-112-16,8 1-316 15</inkml:trace>
  <inkml:trace contextRef="#ctx0" brushRef="#br0" timeOffset="109962.0138">4830 12170 9 0,'0'0'33'0,"0"0"-15"16,0 0-5-16,0 0 6 15,0 0-5-15,0 0-3 16,0 0 2-16,-43-10 16 15,37 7-7-15,0 3-19 16,-4 0-3-16,-4 0 1 16,2 0-1-16,-1 0 1 0,4 0-1 15,-3 0 1-15,5 0 10 16,2 0 14-16,-4 0-15 16,3 0-7-16,-1 0-2 15,3 0 0-15,3 0 0 16,1 0 2-16,0 0 2 15,0 0 22-15,-3 0 10 16,-3 0-30-16,-3 0 1 16,-1-3 3-16,-2 0 7 15,-3 3 5-15,6 0 18 16,0-1-8-16,-4-2-4 16,8-1 25-16,-4 2 30 15,3-5-1-15,-1 3-21 16,1-3-11-16,-3 4-18 0,1-3 5 15,-2 2-15-15,1 1-12 16,3 0-5-16,-1 0-3 16,5 3 7-16,-2-1 3 15,4-2-3-15,0 3-1 16,0 0-3-16,0 0-2 16,0 0-4-16,0-3-2 15,0 3-10-15,13 0 5 16,26 0 7-16,28 0 16 15,27 0 2-15,20 0-5 16,14-7-5-16,1 0 0 16,1-2-7-16,3-4 3 15,0 0-4-15,-5-1 0 16,-12-2 0-16,-19 6 0 16,-31 3 1-16,-23 3 0 15,-22 1 2-15,-11 3-2 0,-10 0 1 16,0 0 2-16,0 0-4 15,0 0-9-15,-16 0-22 16,-14 5-1-16,-12 4-37 16,-7 4-15-16,-3 4-61 15,-2-4-37-15,2-6-113 16</inkml:trace>
  <inkml:trace contextRef="#ctx0" brushRef="#br0" timeOffset="110364.0227">4598 12255 263 0,'0'0'49'16,"0"0"13"-16,0 0 1 15,0 0-18-15,0 0-29 16,0 0 8-16,-120 27-1 15,120-27-23-15,0 0-5 16,0 3-1-16,4-3 6 16,22 0 31-16,13 0 67 15,19 0-17-15,18-13-29 0,15-2-27 16,0 1 2-16,0 1-8 16,-3 4-12-16,-6-2-5 15,-6 2 0-15,-12-2-1 16,-10 5 2-16,-21-2-3 15,-13 5 0-15,-9 1 3 16,-11 1-1-16,0-2 12 16,0 3-7-16,0 0-7 15,-3 0-19-15,-21 0-73 16,-10 9 10-16,-22 8-45 16,-6 3-53-16,-5-6-37 15</inkml:trace>
  <inkml:trace contextRef="#ctx0" brushRef="#br0" timeOffset="110625.3234">4762 12310 81 0,'0'0'88'0,"0"0"34"16,0 0-30-16,0 0-12 15,0 0-4-15,0 0-26 16,-175 16-17-16,175-16-9 16,0 3-24-16,6-3-9 15,22 0 9-15,17 0 19 16,21 0 7-16,19 0-6 15,15-10-11-15,10-4 3 16,2 5-9-16,-3-2-1 16,-6-2-1-16,-14 3 1 15,-17 0-1-15,-17 4-1 16,-22 0-1-16,-24 3-20 16,-12 3-76-16,-45 3-127 15,-25 14 45-15</inkml:trace>
  <inkml:trace contextRef="#ctx0" brushRef="#br0" timeOffset="115641.1206">8539 12015 28 0,'0'0'17'0,"0"0"1"16,0 0 1-16,0 0 14 15,0 0 15-15,0 0 17 16,0 0 11-16,-1 0 10 16,1 0-16-16,0 0-16 15,0 0-15-15,0 0-20 16,0 0-6-16,0 0-8 15,0 0 5-15,0 0 4 0,-2 0 6 16,2 0 1 0,0 0 9-16,0 0 3 0,0 0-14 15,0 0-11-15,0 0-5 16,0 0 1-16,0 0-3 16,0 0-1-16,0 0 0 15,0 0-4-15,0 0 2 16,0 0 2-16,0 0 1 15,0 0 5-15,0 0-1 16,0 0-1-16,0 0-2 16,0 0 2-16,0 7 4 15,0-4 4-15,3-3 6 16,7 6 1-16,-1-3 9 16,1 2-1-16,3-3-5 15,4 1-4-15,-2-2-7 0,1 2-4 16,1 0-1-1,1-3-2-15,-1 4-1 0,6-4 3 16,0 3-2-16,5-3-1 16,6 0-2-16,5 0 1 15,10 0 0-15,3 0 0 16,4 0-2-16,10-4 0 16,3-2 0-16,6-1 1 15,-1 0-1-15,3-2 0 16,3 2 1-16,-2 3-1 15,2 1 0-15,-1 0 0 16,0 3 3-16,3 0 0 16,0 0-3-16,6 0 0 15,6 0 0-15,6 0 1 0,1 0-1 16,7 0-1-16,-8-3 1 16,-3 3 0-16,-9-4-2 15,-10 1 1-15,-10 3-2 16,-16 0 3-16,-7 0-7 15,-12 0 3-15,-13 0-3 16,-4 0 2-16,-9 0 1 16,-5 0-2-16,-2 0 6 15,0 0 0-15,0 0-11 16,0 0-12-16,0 3-17 16,0 1-43-16,-12 2-75 15,-8 5 69-15,-12 1-19 16,-4-2-142-16</inkml:trace>
  <inkml:trace contextRef="#ctx0" brushRef="#br0" timeOffset="116355.7824">9643 12101 224 0,'0'0'23'0,"0"0"-15"0,0 0 23 16,0 0 28-16,0 0 18 15,0 0-33-15,-32-11-22 16,32 11-19-16,0 0-2 16,0 0 6-16,0 0 2 15,0 0-2-15,0 0 0 16,0 0 9-16,0 0 2 16,0 0-12-16,0 0 0 15,0 0-5-15,0 0 1 0,12 0 0 16,7 0 42-1,14 0 9-15,10 0-24 0,7-3-18 16,9 3 1-16,7 0-10 16,1 0 2-16,12 0-2 15,6 0 4-15,9 0-6 16,0 0 2-16,10 0-1 16,0 0 0-16,10-5 3 15,-2 1 1-15,6 4-3 16,-5 0 1-16,-1 0-2 15,-9 0 3-15,-3 0-3 16,-1 0 0-16,3 0 3 0,7 0-4 16,0 0-1-16,1 0 1 15,5-6 1-15,-5 2-1 16,1 1 0-16,-8 3 3 16,-15 0-2-16,-9 0-1 15,-15 0 0-15,-15 3 1 16,-13 0-1-16,-17-2 1 15,-6 2-1-15,-6-3-7 16,-7 0-24-16,0 0 8 16,0 0-11-16,-8 3-47 15,-10 4-14-15,-8 0 77 16,-8-2-141-16,-4 2-94 16</inkml:trace>
  <inkml:trace contextRef="#ctx0" brushRef="#br0" timeOffset="117094.9155">12027 12092 239 0,'0'0'16'0,"0"0"2"15,0 0 8-15,0 0 47 16,0 0 7-16,0 0-38 16,-126-41-9-16,126 38 1 15,0 3-34-15,0 0-3 16,0 0-21-16,19 0 23 15,16 0 1-15,21 0 20 16,19 3 2-16,17-3-9 16,10 4 4-16,6 3 2 0,1-4 7 15,9 3-5-15,1-2 1 16,14-1-5 0,11-3-2-16,9 2-2 15,2-2 2-15,-5 0-3 0,-5 2-2 16,-8 1-3-16,-6-1 3 15,-14 1 0-15,-17-1-5 16,-9 0-5-16,-17-2 2 16,-2 0-1-16,-11 3 0 15,-1-3 1-15,-10 3-2 16,-10-2 0-16,-10-1 0 16,-11 0 2-16,-9 0-1 15,-10 0 0-15,0 0 0 0,0 0 1 16,0 0-2-1,0 0 3-15,0 0 4 0,0 0-3 16,0 0 1-16,0 0-1 16,0 0-2-16,0 0 4 15,0 0-5-15,0 0 0 16,0 0 0-16,0 0 0 16,0 0 2-16,0 0 0 15,0 0-2-15,0 0 1 16,0 0 2-16,0 0 1 15,0 0-1-15,0 0-2 16,0 0 0-16,0 0 0 16,0 0 0-16,0 0-2 15,0 0 0-15,0 0 1 0,0 0-1 16,0 0 1-16,0 0-1 16,0 0 0-16,0 0 5 15,0 0-4-15,0 0 5 16,0 0-2-16,0 0 1 15,0 0-2-15,0 0-3 16,0 0-2-16,0 0-9 16,0 0-20-16,-7 3-47 15,-15 5-90-15,-4 0 95 16,-8-5-154-16</inkml:trace>
  <inkml:trace contextRef="#ctx0" brushRef="#br0" timeOffset="165764.4042">6802 10978 31 0,'0'0'75'0,"0"0"-7"16,0 0-6-16,0 0-4 16,0 0 5-16,0 0-4 15,0 0-22-15,0 0-15 16,-7 0 1-16,-1 0 17 15,5 0 1-15,-4 0 1 0,5 0-14 16,-1 0-6-16,-4 0 17 16,-2 0-16-16,0 0-10 15,-3 0-3-15,3 0-2 16,3 0 14-16,-3 0-5 16,-1 0-3-16,2 0 1 15,-1 3-4-15,1-3 0 16,3 3 3-16,5-2-2 15,0-1 5-15,0 0-2 16,0 0 3-16,0 0 12 16,3 0-1-16,19 0-11 15,17 0-9-15,16 0-7 16,11-1 0-16,10-2-2 16,7 0 1-16,4 3 2 15,4 0-3-15,0 0 0 0,-6 0 1 16,-6 0 1-16,-12 0-2 15,-14 0 1-15,-9 0-1 16,-14 0 2-16,-17 0-2 16,-6 0-1-16,-7 0 1 15,0 0-3-15,0 0-5 16,0 0-21-16,-3 0-19 16,-8 0 5-1,-4 6-16-15,-3 2-46 0,0-2-108 16,-6 1-70-16</inkml:trace>
  <inkml:trace contextRef="#ctx0" brushRef="#br0" timeOffset="166199.4012">7090 11073 238 0,'0'0'29'0,"0"0"99"15,0 0-41-15,0 0-25 16,0 0 18-16,0 0-16 15,-211-26-18-15,198 26-18 16,0 0-2-16,7 0-9 16,0 0-4-16,1 0-3 15,3 0-6-15,1 0-4 16,1 0-6-16,0 0-2 16,3 3 8-16,27 0 18 15,21-3 28-15,25 0 4 16,15 0-31-16,6-3-7 15,0 0-5-15,-9-4 0 0,-9 3-3 16,-12-2-2-16,-11 3-1 16,-6-1 4-16,-10 2-5 15,-13 2 1-15,-15 0-1 16,-9 0 0-16,-3 0 2 16,0 0 1-16,0 0-3 15,0 0 0-15,-9 0-2 16,-7 0 2-16,0 0-8 15,2 6-27-15,5-3-35 0,-3 4-8 16,-6 0-65-16,-4-1 13 16,-8 1-44-1,-3 0-31-15</inkml:trace>
  <inkml:trace contextRef="#ctx0" brushRef="#br0" timeOffset="166490.2714">7223 11084 116 0,'0'0'116'0,"0"0"24"16,0 0-37-16,0 0-11 15,0 0-14-15,0 0-15 16,-334 0-12-16,317 0-23 16,8 0-20-16,5 6-8 15,4-3-11-15,10 1 11 16,28 2 21-16,24-5 21 16,23 2-10-16,18-3-14 15,9 0-6-15,-9 0 6 0,-9-3-10 16,-12-8 3-16,-6 5 1 15,-12-5-1-15,-16 8 8 16,-18-3-3-16,-15 3-12 16,-11 3 4-16,-4 0 4 15,0 0-4-15,0-4-8 16,-9 4-16-16,-9-6-49 16,-1 2-70-16,-2-9-90 15</inkml:trace>
  <inkml:trace contextRef="#ctx0" brushRef="#br0" timeOffset="167282.9413">6798 9951 376 0,'0'0'60'15,"0"0"28"-15,0 0-9 16,0 0-4-16,0 0-20 16,0 0-21-16,0-27-21 15,0 27-11-15,0 0-2 16,0 0-8-16,0 7-3 15,0 6 8-15,0 1 3 16,0-2 5-16,0 1 0 16,0 1-5-16,4-4 1 15,1-1 5-15,2-2-5 16,-1-7 1-16,3 0 11 0,12 0 29 16,11-3 32-1,14-14-38-15,10-3-21 0,5 1 3 16,1-4 0-16,3 1-9 15,-4 0 4-15,-10 3-3 16,-2 5-2-16,-13 1-6 16,-6 3 1-16,-8 4-1 15,-9-1 0-15,-2 4 0 16,-8 3-1-16,0 0-1 16,-3 0 0-16,0 0-18 15,0 10-73-15,-3 6-14 16,-14 8 4-16,-5-2-51 15,-8 3-99-15</inkml:trace>
  <inkml:trace contextRef="#ctx0" brushRef="#br0" timeOffset="167669.9063">7045 10026 421 0,'0'0'58'16,"0"0"43"-16,0 0 12 15,0 0-15-15,0 0-39 16,0 0-40-16,-24-39-19 16,21 39-15-16,1 10 13 15,-3 7 2-15,1-3 1 16,2 1-1-16,-1-1 0 16,3-2 1-16,0-2-1 15,0-3 0-15,0-7 1 16,3 0 2-16,13 0-2 0,14 0 25 15,12-19-3-15,7-1-10 16,8-1 5-16,1-2 3 16,-1 1-13-16,-2 2 4 15,-9 3-1-15,-13 3-4 16,-11 6-1-16,-9 0-4 16,-7 5-1-16,-2 3-1 15,-4 0-1-15,0 0-28 16,0 6-69-16,0 8 56 15,-10 8-49-15,-3 2-66 0,-6-7-94 16</inkml:trace>
  <inkml:trace contextRef="#ctx0" brushRef="#br0" timeOffset="168051.1357">7295 10074 288 0,'0'0'125'0,"0"0"0"16,0 0-19-16,0 0-24 15,0 0-15-15,0 0-44 16,-17-7-23-16,11 7-15 16,-3 12 15-16,-3 2 1 15,6-1-1-15,0-4 1 16,3 2-1-16,3-5 0 16,0-3 0-16,0 4 0 15,3-6 0-15,17-1 5 0,16 0 15 16,11 0-3-16,7-14-7 15,1-3 3-15,3-6 6 16,0-1-4-16,5-1 3 16,-5 2 2-16,-10 3-2 15,-11 6-11-15,-19 4-4 16,-9 6-1-16,-4 2 6 16,-5-1 10-16,0 3-16 15,0 0-2-15,-1 0-26 16,-18 14-35-16,-10 5 15 15,-6 4-68-15,-8 0-91 16,-2-4-191-16</inkml:trace>
  <inkml:trace contextRef="#ctx0" brushRef="#br0" timeOffset="180132.6411">4842 12218 99 0,'-9'0'86'15,"-1"0"-39"-15,1-5 8 16,1 1 1-16,2-1-4 15,-5-3-32-15,3 5-15 16,-1 0 17-16,-4 0 4 16,2 0-14-16,2-2 9 15,-1 2 17-15,0 0-8 16,3 3-5-16,-3-2-13 0,6 2 2 16,2 0 14-1,-1-1 0-15,3 1-12 0,0-3-7 16,0 3-6-16,0 0 1 15,0 0-1-15,0 0-3 16,0 0 0-16,0 0 0 16,5 0 5-16,20-4 11 15,17-2 12-15,12-1-10 16,17-3-10-16,14-4-3 16,13 5-3-16,13-7 0 15,8 2 0 1,-1-5 1-16,-11 5-3 0,-16-1 1 15,-19 1-1-15,-20 4 0 16,-23 3 1-16,-10 0 0 16,-9 4 1-16,-8 3 8 15,-2-2-2-15,4 2-7 0,-4 0-1 16,0 0-52-16,-4 2-106 16,-24 15 73-16,-11 3-104 15,-6-1-147-15</inkml:trace>
  <inkml:trace contextRef="#ctx0" brushRef="#br0" timeOffset="180525.4865">4996 12266 273 0,'0'0'32'0,"0"0"2"15,0 0 33 1,0 0-20-16,0 0-5 0,0 0-20 15,-102 30-15 1,98-24-6-16,4 4 1 0,0-6-1 16,0 2 2-16,18-6 6 15,16 0 29-15,13 0 27 16,21-10-37-16,8-6-5 16,6-1-13-16,6-2 0 15,-6 2-8-15,-4 1 2 16,-10 2-3-16,-14 2 2 15,-14 4 4-15,-16 2-4 0,-12 3 6 16,-6 3 3 0,-6 0 3-16,0 0-10 0,0 0-1 15,0 0-4-15,0 0-11 16,0 0-14-16,-3 0 16 16,-6 9-3-16,-4 2-9 15,-1 3-38-15,-5-2-44 16,0-2-2-16,1 0-107 15</inkml:trace>
  <inkml:trace contextRef="#ctx0" brushRef="#br0" timeOffset="180828.716">5099 12315 241 0,'0'0'54'16,"0"0"4"-16,0 0 6 0,0 0 25 15,0 0-66-15,0 0-23 16,-54 0-14-16,59 0 14 16,18 1 7-16,7-1 12 15,9 0-7-15,6 0 13 16,7 0-11-16,0-11-7 16,-4 5-5-16,-2-4 0 15,-4 3 2-15,-9 1-3 16,-8-1 0-16,-1 3 0 15,-12-1-1-15,-2 5-9 16,-4 0-20-16,-3 0-44 16,-3 0-89-16,0 6 69 15,0 0-121-15</inkml:trace>
  <inkml:trace contextRef="#ctx0" brushRef="#br0" timeOffset="203353.6351">7850 14846 97 0,'0'0'66'0,"0"0"-44"16,0-3 6-16,0 3-6 16,0 0-16-16,0 0 1 0,0 0 1 15,0 0 9 1,0 0 16-16,0 0-2 0,0 0-9 16,0 0-3-16,0 0-2 15,0 0-3-15,0 0 0 16,0 0 3-16,0 0 8 15,0 0 4-15,0 0 16 16,0 0-5-16,0 0 1 16,0 0 10-16,0 0-1 15,0 0-12-15,0 0-18 16,3 0-2-16,14 0 19 16,1 0-8-16,3 3-4 15,7-3-8-15,2 0-1 16,6 0 1-16,2 0-5 15,1 0-1-15,0 0 0 16,0-5-2-16,4 0-5 0,-4 1 2 16,3 1-2-16,1 0-1 15,-1 3 3-15,0 0-5 16,4 0-1-16,6-1 2 16,5-2 0-16,8 3 4 15,7-3-1-15,-2 3-1 16,9 0-4-16,-4 0 1 15,-4 0-2-15,1 0 2 16,-8 0-1-16,-1 0 0 16,2-3 1-16,-4 2 0 15,2-5 0-15,4 2-1 16,2 1 0-16,-2-2 0 16,3 1 1-16,-6 4 1 15,-6 0-2-15,0 0-1 16,-6 0 1-16,-2 0 0 0,1 0 0 15,1 4 3-15,3-1-2 16,3 2-1-16,5-1-3 16,-2-1 3-16,0 1 0 15,-1-1 1-15,4 0-1 16,-2-3 0-16,6 3 0 16,-7-2 0-16,3 2 0 15,-3-3 0-15,-2 3 0 16,2 1-1-16,1 1 1 15,-1 0 0-15,0 1 1 16,5-3 1-16,-2 4 0 0,2-3-1 16,2 2 0-1,7-3-1-15,-4 1 0 16,4-1-1-16,-8 1-2 0,5 1 3 16,1 0 0-16,1-2 0 15,7-1 0-15,0 2 0 16,4-1 0-16,5 5-2 15,5-6 2-15,-1 2 0 16,-3 2 4-16,3-4-3 16,-7 1-1-16,0-3 0 15,-5 3-1-15,-7-3-1 16,-10 0 2-16,-2 0 0 0,-15 0 0 16,-16 0 0-16,-9 0 0 15,-17-3 2-15,-3 0-1 16,-3 1 3-16,0 2 3 15,0-3 4-15,1 3-10 16,1 0-1-16,-2-3-1 16,3 3-4-16,2 0-1 15,-1 0-5-15,4 0-26 16,2 0-70-16,-3 0-135 16</inkml:trace>
  <inkml:trace contextRef="#ctx0" brushRef="#br0" timeOffset="204174.5503">15328 14916 607 0,'0'0'13'16,"0"0"22"-16,0 0 32 15,0 0-9-15,0 0-30 0,0 0-10 16,-24 0 1-16,34 2-13 16,19-2 4-16,13 3 7 15,17-3 6-15,18 0-3 16,21 0-5 0,13-3 4-16,19-4-5 0,13 4 5 15,6-4-9-15,7 2-3 16,-7-3 2-16,6-1-4 15,8 2-4-15,-2 1 16 16,7 2-7-16,-5 4-6 16,-6 0-1-16,-7 0 3 15,-8 0-6-15,-11-7 4 16,-4 4-4-16,-14-3 2 0,-5-1-5 16,-11-3 6-16,-9-3-2 15,-17 2 2-15,-8-1-1 16,-6-1 7-16,-10-1-6 15,-3 8 2-15,-13 0 1 16,-3-1-4-16,-9 6 0 16,-6 1 0-16,-9 0-1 15,-2 0 1-15,-2 0-2 16,0 0 1-16,0 0-2 16,0 0-5-16,0 0-2 15,0 0-10-15,0 0-35 16,0 4-15-16,0 6 63 15,1 0-50-15,11 0-103 16,15-10-185-16</inkml:trace>
  <inkml:trace contextRef="#ctx0" brushRef="#br0" timeOffset="205153.9797">19555 14046 559 0,'0'0'43'16,"0"0"91"-16,0 0-31 15,0 0-34 1,0 0-8-16,0 0-22 0,-18-52-19 16,30 49-10-16,15 1-7 15,14 2-2-15,1 0 0 16,0 11-1-16,-2 5-1 15,-8 7 0-15,-10 7-1 16,-5 6-1-16,-13 5-6 16,-4 5 9-16,0-4 0 0,0-6 1 15,0 1-1 1,0-4 0-16,0-2 1 0,3-2-1 16,10-7 0-16,-1-2 0 15,6-3 2-15,-2-1-2 16,4-5 0-16,-2 3 1 15,-6-8 0-15,-3 2-1 16,-5-3-1-16,-4-2 1 16,0 1-8-16,0 2 2 15,-6 3 6-15,-9 1 1 16,-7 4 1-16,2 2 0 16,3 4-2-16,-3 4 0 15,7 10 0-15,0 11-2 16,3 5 2-16,3 8 0 15,7 2 0-15,0 6 0 16,0 0 0-16,17 0 0 16,0 1 2-16,1-5 0 0,0-10-3 15,0-8 1-15,-1-5-4 16,-4-10 4-16,-3-4 1 16,-5-6-1-16,-4-6 2 15,-1-3-2-15,0-3 2 16,-12 3-2-16,-16 1 2 15,-12-6 8-15,-4-1 1 16,3-4 1-16,-4 0-4 16,6 0 1-16,2 0-2 15,0-3-2-15,2-3-2 16,6-2-1-16,-3 2-2 16,5-4-5-16,3 3-15 15,7 0-7-15,0 3-10 16,10 1-57-16,1 1-69 0,0-2-113 15</inkml:trace>
  <inkml:trace contextRef="#ctx0" brushRef="#br0" timeOffset="210523.1326">3443 14780 147 0,'0'0'64'15,"0"0"1"-15,0 0-35 16,0 0-13-16,0 0-6 15,0 0-3-15,0 0-6 16,-20-7-1-16,20 7 0 16,0 0 9-16,0 0-1 15,0 0 4-15,0-3 5 16,0 3 6-16,0 0-3 16,0 0-2-16,0 0-1 0,-1 0 2 15,-2 0 1-15,3 0 4 16,-3 0 19-16,0 0 8 15,3 0-1-15,0 0-2 16,-3 0 0-16,3 0-12 16,-3 0 9-16,3 0-3 15,0 0-13-15,-3 0-17 16,3 0-4-16,0 0 3 16,0 0 5-16,0 0-1 15,0 0-4-15,0 0-6 16,0 0-2-16,0 0-4 15,0 0-1-15,0 0 0 0,0 0-2 16,0 0 2-16,0 0 0 16,0 0-5-16,0 0 4 15,0 0 2-15,0 0-2 16,0 0-1-16,0 0 0 16,0 0 3-16,0 0-4 15,6 0 3-15,3 0 1 16,6 0 2-16,3 6-2 15,12-2 17-15,6-1-4 16,13 0-1-16,6-3-3 16,8 0-4-16,20 0-1 15,14 0-3-15,18-6 5 0,16-8-6 16,17 5 0 0,10-8 0-16,2 0 2 0,-5 5-2 15,-12-3 1 1,-10 3 0-16,-21-1 3 15,-13 1-4-15,-18 3 1 0,-26-1-1 16,-22 4 0-16,-12 2 2 16,-15 2-2-16,-6-1 3 15,0 3-2-15,0-4-1 16,0 4-8-16,0 0-9 16,0 0-31-16,0 0-60 15,-18 13 72-15,3 3-80 16,-9 4-19-16,2-6-85 0</inkml:trace>
  <inkml:trace contextRef="#ctx0" brushRef="#br0" timeOffset="211089.4859">3877 14933 406 0,'0'0'21'0,"0"0"12"15,0 0-25-15,0 0 83 16,0 0 15-16,0 0-46 15,-85 0-29-15,78 0-3 16,5 0 7-16,2 0 7 16,0 0-1-16,0 0 3 15,0 0-23-15,0 0-18 16,0 0 0-16,21-3-2 16,18-5 16-16,25-2-4 15,24-3 1-15,31-4-3 16,21-3-7-16,17 4 2 15,12 2 0-15,-1 7 2 16,-8 1-6-16,-5 2 3 16,-18-2-4-16,-13 2 2 0,-15-6-1 15,-21 1-2-15,-24-1 1 16,-21 4-1-16,-22-1 1 16,-15 4 1-16,-6 0 0 15,0 3 7-15,0-3-9 16,0 3-7-16,0 0 1 15,0 0 3-15,-3 0-29 16,-7 0-5-16,-1 0-3 16,5 6-39-16,-4 4-52 15,-3-3-5-15,-4 2-21 16,-7-2-109-16</inkml:trace>
  <inkml:trace contextRef="#ctx0" brushRef="#br0" timeOffset="211959.1076">4417 14905 518 0,'0'0'1'0,"0"0"2"16,0 0 1-16,0 0 31 15,0 0 26-15,0 0-46 16,-121 20-15-16,121-20-22 0,5 0 22 15,14 0 30 1,11 0 51-16,17 0-6 0,22-7-18 16,15-6-8-16,17 4-11 15,10-5-20-15,5 1-5 16,2-1-5-16,4 2-1 16,5-2 2-16,-1 1-4 15,-1-1-1-15,-12 5 1 16,-16-1-4-16,-21 0 1 15,-25 3 0-15,-19 7-1 16,-15-3 2-16,-11 3-1 16,-6 0 2-16,0 0 5 15,0 0-9-15,0 0 3 16,0 0-3-16,0 0 0 0,0 0 0 16,0 0 0-16,0 0-1 15,0 0 1-15,0 0-1 16,0 0 1-16,0 0 1 15,0 0 0-15,0 0 1 16,0 0-1-16,0 0 1 16,0 0-1-16,0 0 2 15,0 0-3-15,0 0 0 16,0 0-2-16,0 0 2 16,0 0 0-16,0 0 2 15,0 0-1-15,0 0-1 16,0 0 0-16,0 0 1 15,0 0 0-15,0 0-1 16,0 0 0-16,0 0 0 16,0 0 1-16,0 0-2 0,0 0 2 15,0 0-1-15,0 0 0 16,0 0 0-16,0 0 0 16,0 0 3-16,0 0-2 15,0 0-1-15,0 0 1 16,0 0 0-16,0 0-1 15,0 0 0-15,0 0 0 16,0 0 0-16,0 0 0 16,0 0 3-16,0 0-3 15,0 0 0-15,0 0 0 16,0 0 1-16,0 0-1 16,0 0 0-16,0 0 0 15,0 0 0-15,0 0-1 16,0 0-2-16,0 0-5 0,0 0-4 15,0 0 3-15,0 0-9 16,0 0-32-16,0 0-43 16,0 0-47-16,0 0-102 15,-3 0-43-15</inkml:trace>
  <inkml:trace contextRef="#ctx0" brushRef="#br0" timeOffset="212739.3657">6301 14832 118 0,'0'0'0'0,"0"0"-28"16,0 0-15-16,0 0 9 15</inkml:trace>
  <inkml:trace contextRef="#ctx0" brushRef="#br0" timeOffset="227677.4443">22759 11126 99 0,'0'0'283'15,"0"0"-257"-15,0 0-2 16,0 0 22-16,0 0-4 16,-2 0-29-16,1 3-12 15,-2-3 0-15,3 0 9 16,-2 0-1-16,0 0 15 15,2 0 8-15,-1 0 23 16,1 0 21-16,-6 0 0 0,-1 0-12 16,0 0-33-1,-4-3-14-15,5-4 16 0,-3-2-9 16,3-4-3-16,2 0-13 16,1 2 2-16,1-2 4 15,1 3-6-15,1 7-3 16,0 3-4-16,0 0-1 15,0 0 0-15,0 0-7 16,6 0-2-16,16 0 9 16,9 6 0-16,8-2 0 15,2 3-1-15,2-7 1 16,-4 0-2-16,-4 0 2 16,-8 0-1-16,-6-7 1 15,-9 3 1-15,-6-2 3 0,-4-4 11 16,-2 3-9-1,0 0 3-15,0 2-9 0,0-2 10 16,0 7 0 0,-3 0-5-16,3 0 2 0,0 0-7 15,0 0 0-15,0 0-4 16,-3 0-2-16,-1 7-4 16,-2 8-5-16,-3 6 15 15,-2 1 0-15,0 9-1 16,1-2 1-16,-3 8 2 15,2 2-2-15,-2 14 0 0,1 3 0 16,-2 8-1 0,-2 4 0-16,4-7 1 0,-3 0-1 15,3-7 1-15,0-4 0 16,5-11 2-16,2-3-4 16,3-13 2-16,2-6-5 15,0-7 2-15,0-3 3 16,0-1-4-16,0-2 3 15,0-4-3-15,0 0-1 16,5 0-52-16,3-14-332 16</inkml:trace>
  <inkml:trace contextRef="#ctx0" brushRef="#br0" timeOffset="228089.3688">22563 11560 463 0,'0'0'28'16,"0"0"75"-16,0 0-42 16,0 0-13-16,0 0 1 15,0 0-5-15,-23-40-14 16,23 40-21-16,0 0-2 15,0 0 6-15,0 0 5 16,0 0 0-16,0 0 2 16,0 0-5-16,16 0-5 15,23-3-8-15,23-4 23 0,20 3-12 16,4 1-4-16,-6 0-5 16,-11-4-3-16,-10 4 0 15,-11-4-1-15,-11 0 4 16,-14 3-4-16,-10-1 1 15,-10 2 5-15,-1 0-6 16,-2 2 0-16,0 1-6 16,0 0-91-16,-2 12-186 15,-16 6 148-15,-12 2-308 16</inkml:trace>
  <inkml:trace contextRef="#ctx0" brushRef="#br0" timeOffset="239707.653">22422 12068 174 0,'0'0'27'16,"0"0"33"-16,0 0 0 15,0 0 28-15,0 0-11 16,0 0-10-16,0 0-19 16,-64 7-26-16,64-7-9 15,-3 3-7-15,0-1 0 16,1 0 3-16,0 1 5 15,2-3-6-15,0 0-1 16,0 2 1-16,14 3-3 16,25 0 49-16,26-1 56 0,25-4-55 15,16 0-34-15,4 0-8 16,-2 0-4-16,-7 0-7 16,-12 0-2-16,-3-4 0 15,-13 1 2-15,-15-1 3 16,-19-1-4-16,-17 2 0 15,-12-1-1-15,-10 4-2 16,0 0-30-16,-12 0-65 16,-26 0-110-16,-19 9 162 15,-16 4-95-15,-6-1-121 16</inkml:trace>
  <inkml:trace contextRef="#ctx0" brushRef="#br0" timeOffset="240152.0133">22726 12170 10 0,'0'0'133'0,"0"0"-13"16,0 0-6-16,0 0-5 15,0 0-21-15,0 0 14 16,-183 20-8-16,183-20-36 16,0 0-21-16,0 3-25 15,0-3-8-15,4 0 1 16,24 0-2-16,25 0 24 16,20 0-1-16,15 0-3 15,1 0-12-15,-1 0-8 16,-4 0 1-16,-7 0-4 15,-1 0 2-15,-10 0-1 16,-9 0 1-16,-12 0 1 16,-10-3-1-16,-15 3-1 15,-9-1 0-15,-8 1 1 16,-3 0 2-16,0 0-1 16,0 0 0-16,0 0-3 0,0 0-1 15,0 0 0-15,0 0 1 16,0 0-1-16,0 0-1 15,0 0 2-15,0 0 0 16,0 0 1-16,0 0-1 16,0 0 1-16,0 0 0 15,0 0 2-15,0 0 2 16,0 0-3-16,0 0 0 0,2-2-2 16,-2 2-8-16,0 0-27 15,0 0-74-15,0 0-183 16,0 2-55-16</inkml:trace>
  <inkml:trace contextRef="#ctx0" brushRef="#br0" timeOffset="241219.1147">4492 15123 571 0,'0'0'50'0,"0"0"13"15,0 0-9-15,0 0 0 16,0 0-26-16,0 0-28 16,-20-16-23-16,20 38-3 15,0 8 25-15,3 3 2 16,3-6 0-16,-1-5 1 15,1-8-2-15,-2-4 0 0,-2-7-5 16,2-3 5 0,-4 0 5-16,9 0 46 0,10-23 24 15,14-13-12-15,18-16-42 16,13-12-10-16,9-4 2 16,-1-5-2-16,2 7-5 15,-2 5 0-15,-11 16-4 16,-9 15-1-16,-16 13 1 15,-15 10-2-15,-10 1-4 16,-4 6-8-16,-4 0-37 16,-3 10-83-16,0 20-13 15,-10 19 51-15,-22 5-70 16,-13 8-210-16</inkml:trace>
  <inkml:trace contextRef="#ctx0" brushRef="#br0" timeOffset="241620.3484">4689 15363 525 0,'0'0'20'16,"0"0"50"-16,0 0 21 16,0 0-48-16,0 0-36 15,0 0-7-15,-26 6-15 16,20 12 12-16,0 2 3 15,-1-1 0-15,4-1 0 16,0-1-1-16,0-8-2 16,3-2 2-16,0-4-3 15,0-3-1-15,0 0 5 16,0 0 54-16,9-13 23 16,21-17-1-16,13-10-51 0,15-19-10 15,6 0-1-15,5-11-5 16,1 4 1-16,2-1 1 15,-10 16-5-15,-10 8-2 16,-19 13-2-16,-18 14 0 16,-3 8 1-16,-9 5-1 15,-3 3-2-15,0 0-29 16,0 0-61-16,0 20-95 0,-21 14 58 16,-11 12 52-1,-6-1-142-15</inkml:trace>
  <inkml:trace contextRef="#ctx0" brushRef="#br0" timeOffset="242136.7669">4897 15377 272 0,'0'0'54'0,"0"0"32"0,0 0-22 16,0 0-12-16,0 0-22 15,0 0-10-15,-64 93 8 16,61-73-18-16,-1-8-5 15,1-2 3-15,3-6 8 0,0-4-11 16,0 0-5 0,0 0 30-16,10-4 36 0,17-16 26 15,11-14-37-15,21-11-22 16,14-10-13-16,12-4-7 16,6-4-1-16,-3 3-7 15,-6 4 5-15,-9 9 0 16,-10 11-1-16,-14 10-2 15,-16 6-5-15,-12 8 1 16,-8 8-2-16,-10 0 0 16,0 4 0-16,-3 0-1 15,0 0 0-15,0 0 0 16,0 0-2-16,0 0 0 16,0 0-2-16,0 0 3 15,0 0 1-15,0 0 0 16,0 0 0-16,0 0 0 0,0 0 0 15,0 0-2-15,0 0 2 16,0 0 0-16,0 0 0 16,0 0 3-16,0 0-1 15,0 0 0-15,0 0 0 16,0 0 3-16,0 0-2 16,0 0-3-16,0 0-18 15,0 0-105-15,0 4-120 16,0 3-93-16</inkml:trace>
  <inkml:trace contextRef="#ctx0" brushRef="#br0" timeOffset="244034.8273">16866 15634 620 0,'0'0'0'0,"0"0"0"16,0 0 4-16,0 0 58 15,0 0 11-15,0 0-7 16,-3 0-13-16,3 0-10 16,0 0 5-16,0-2-3 15,0-10-4-15,12-5-11 16,8-7-29-16,2 1 2 0,0-4 3 15,0 7 1-15,-3 3-3 16,-7 5-1-16,-1 9 0 16,-8 1 3-16,-3 2-6 15,0 0-1-15,0 0-4 16,0 0-8-16,0 2 3 16,0 13 3-16,0 9 7 15,0 5 2-15,0 5 1 16,0 5-2-16,0-3 0 15,0 5 0-15,0 2 1 16,0 3-2-16,0 3 0 0,0-1 0 16,0-1 1-16,0-6-1 15,0-4 1 1,0-5 1-16,0-2-2 16,0-4 0-16,0-7 0 0,0-4 2 15,0-6-2-15,0-1 0 16,0-3-3-16,0-5 0 15,0 0 0-15,-3 0 3 16,3 0 1-16,-4 0 4 16,-3 0-2-16,-5 0 2 15,-7 0-2-15,-9 0 3 16,-3 0-6-16,-5 0 2 0,-5 0-2 16,0 0 0-1,5 0 0-15,11 0-2 0,11 0 4 16,8 0-2-16,4 0 0 15,2 0-6-15,0 0-5 16,0 0-4-16,9 2-9 16,20 8 24-16,14-5 6 15,17-2 0-15,13-3-3 16,8 0 4-16,0-3-7 16,-3-4 1-16,-13 1-1 15,-13 3-9-15,-23 3-12 16,-20 0-47-16,-12 3-152 15,-43 10-107-15</inkml:trace>
  <inkml:trace contextRef="#ctx0" brushRef="#br0" timeOffset="253083.3895">12820 15001 366 0,'0'-4'18'0,"0"-6"27"16,0 5-7-16,0-2-18 0,0 3 0 16,0 4-6-16,0 0 4 15,0 0-5-15,0 0-5 16,0 0 4-16,0 0-8 15,0 0 3-15,0 0 17 16,0 0 0-16,0 0 9 16,0 0 1-16,0 0-9 15,0 0-12-15,0 0-2 16,3 0 3-16,20 0 11 16,15 0 6-16,29 0-21 0,28 0 4 15,15 0-9 1,14 0 3-16,3 6-6 0,-1-1 4 15,-8 0-3-15,-1-5 0 16,-7 0-1-16,-9 0 0 16,-5 0 2-16,-11-5-4 15,-16-6 1-15,-12 1 1 16,-13-1 0 0,-16 6 0-16,-8-2 2 0,-13 5 4 15,-4-4 13-15,-3 4-6 16,0 2-7-16,0 0-6 15,0 0-2-15,0 0-1 16,0 0-25-16,0 0-61 16,0 0-63-16,0 0 22 15,-6 2 64-15,2 4-151 0</inkml:trace>
  <inkml:trace contextRef="#ctx0" brushRef="#br0" timeOffset="255900.4421">22443 12123 20 0,'0'0'23'16,"0"0"-7"-16,0 0 25 0,0 0 0 15,0 0-9-15,0 0-4 16,0 0 4-16,0 0 7 16,0 0-4-16,0 0-13 15,0 0-5-15,0 0 2 16,-2 0-10-16,-7 0-8 16,3 0 0-16,0 0 0 15,3 0 0-15,3 0 4 16,-1 0 1-16,1 0-4 15,0 0 1-15,0 0-1 16,0 0 4-16,0 0 21 16,0 0 9-16,12 0-26 0,12 0 8 15,15-2-2 1,14-5 8-16,11 3-3 0,12-2-1 16,3 2 7-16,2-2-5 15,-2 4-7 1,-8-3 3-16,-5 3-8 15,-6-3 1-15,-11 0-3 0,-9 2 6 16,-8-1 1-16,-13 1-9 16,-9 3 2-16,-6 0-4 15,-4 0-4-15,0 0-2 16,0 0-4-16,0 0-15 16,-8 0-24-16,-8 0 0 15,-7 7-13-15,-3 3-29 16,0 0-60-16,-2-2-64 15</inkml:trace>
  <inkml:trace contextRef="#ctx0" brushRef="#br0" timeOffset="256517.8008">22456 12250 22 0,'0'0'17'0,"0"0"-6"0,0 0 3 16,0 0-6-16,0 0 0 16,0 0 7-16,-8 2 8 15,8-2-7-15,0 0-8 16,0 0 4-16,0 0 6 15,-1 0 5-15,1 0 18 16,0 0-1-16,-1 0-1 16,-1 0-12-16,1 3-10 15,-4-1-4-15,3-2-1 16,1 0-6-16,1 0-1 16,0 0-2-16,0 0 1 15,0 0 8-15,0 0 19 16,0 0 9-16,0 0 1 15,0 0-3-15,0 0 10 16,0 0-27-16,3 0-9 0,12 0 0 16,9 0 0-16,13 0 0 15,12 0 6-15,7 0-3 16,12 0-1-16,2 0-3 16,-2 0 9-16,-7 0-15 15,-11 0 0-15,-12 0-3 16,-10 0 1-16,-12 0-3 15,-10 0 2-15,-4 0-2 16,-2 0 9-16,0 0-1 16,0 0-1-16,0 0 0 15,0 0-7-15,0 0-2 16,0 0 0-16,0 0-7 16,0 0-8-16,0 0-11 15,0 0-42-15,-6 5-45 16,-7-1-10-16,-1-1-147 15</inkml:trace>
  <inkml:trace contextRef="#ctx0" brushRef="#br0" timeOffset="282112.5346">9029 10894 217 0,'0'0'98'0,"0"0"29"0,0 0-54 15,0 0-22-15,0 0 5 16,0 0-30-16,3-25 17 16,-3 24-10-16,3-2-9 15,-3 3-7-15,0 0-11 16,0 0-6-16,0 0 1 16,0 0-1-16,0 0-4 15,0 7-10-15,0 3 13 16,0 5 1-16,3-1 3 15,1 0 1-15,-1-8-3 16,3 2 1-16,-1-5-1 0,-2-3 2 16,3 0 5-16,13 0 13 15,17-14 60-15,16-9-32 16,17-10-29-16,11-6 1 16,4-5-6-16,1-1-6 15,-7 2 2-15,-10 6-5 16,-18 7-2-16,-15 13-2 15,-16 7 1-15,-11 7-3 16,-5 3 1-16,-3 0-1 16,0 0-33-16,0 7-92 15,-13 13 20-15,-1 3 57 16,-12 4-54-16,3-1-18 16,-7 2-15-16,-1-6-122 15</inkml:trace>
  <inkml:trace contextRef="#ctx0" brushRef="#br0" timeOffset="282531.2386">9253 10897 273 0,'0'0'69'0,"0"0"28"15,0 0-27-15,0 0-34 16,0 0-32-16,0 0-4 0,-9-5-14 15,6 7 8 1,-1 9 6-16,3-2 2 16,-1-1-1-16,-1 1 2 15,2-1 7-15,1-3-4 16,0-2-3-16,0-3 7 0,0 0 5 16,0 0 29-16,0 0 20 15,20 0 14-15,19-19-18 16,18-4-43-16,10-4 1 15,4-5 0-15,-4 2 2 16,2-3 0-16,-8 4-3 16,-12 5-7-16,-13 7-5 15,-17 8-3-15,-12 6 1 16,-3 3 1-16,-4 0 0 16,0 0-4-16,0 0-6 0,0 0-43 15,-4 9-70-15,-9 8-58 16,-6 5 124-16,-8 2-132 15,-1-4-189-15</inkml:trace>
  <inkml:trace contextRef="#ctx0" brushRef="#br0" timeOffset="283677.1891">9429 10922 344 0,'0'0'47'0,"0"0"-17"15,0 0-28-15,0 0-1 0,0 0-1 16,0 0 9-16,-102 50-9 16,93-41 2-16,7-1 2 15,2-3 3-15,0-2 21 16,0-3-3-16,6 0 13 16,16 0 51-16,14-16-31 15,13-4-31-15,9-2 1 16,6-6-5-16,5-1 1 15,3-3-5-15,-1-2 0 16,-10 1-7-16,-11 7-3 16,-9 6-1-16,-17 10-5 15,-12 3 0-15,-6 7 0 16,-6 0 4-16,0 0 0 16,0 0-7-16,0 0 0 15,0 0-5-15,0 0-6 16,0 0-6-16,0 0-1 0,0 0 2 15,0 0 7-15,0 0 3 16,0 0 4-16,0 0 2 16,0 0 1-16,0 0 0 15,0 0 1-15,0 0 1 16,0 0-1-16,0 0 0 16,0 0-1-16,0 0 2 15,0 0-1-15,0 0-1 16,0 0 0-16,0 0 0 15,0 0 0-15,0 0 1 16,0 0 0-16,0 0-1 16,0 0-1-16,0 0 0 15,0 0 0-15,0 0 1 0,0 0-1 16,0 0 0 0,0 0-1-16,0 0 2 0,0 0-1 15,0 0 0-15,0 0-1 16,0 0 1-16,0 0-1 15,0 0 1-15,0 0-1 16,0 0 1-16,0 0 0 16,0 0-1-16,0 0 1 15,0 0 0-15,0 0-2 16,0 0 1-16,0 0-1 16,0 0-6-16,0 0 2 0,0 0 1 15,0 0 0-15,0 0 2 16,0 0 3-16,0 0 1 15,0 0 0-15,0 0-1 16,0 0 1-16,0 0 0 16,0 0 1-16,0 0 0 15,0 0-2-15,0 0 1 16,0 0 1-16,0 0-1 16,0 0 0-16,0 0 0 15,0 0 4-15,0 0 1 16,0 0-4-16,0 0-2 15,0 0 2-15,0 0 1 0,0 0 1 16,0 0 3-16,0 0 0 16,0 0-3-16,0 0 0 15,0 0-1-15,0 0 1 16,0 0 3-16,0 0-3 16,0 0 0-16,0 0-2 15,0 0 0-15,0 0 1 16,0 0 0-16,0 0 0 15,0 0-3-15,0 0 2 16,0 0-2-16,0 0 0 16,0 0 0-16,0 0 0 15,0 0 0-15,0 0 0 16,0 0 1-16,0 0-1 16,0 0 0-16,0 0 1 15,0 0 0-15,0 0-1 16,0 0 0-16,0 0-5 0,0 0-11 15,0 3-59-15,0 1-173 16,3 1 24-16</inkml:trace>
  <inkml:trace contextRef="#ctx0" brushRef="#br0" timeOffset="287550.0198">7830 12082 282 0,'0'0'61'0,"0"0"-3"16,0 0-10-16,0 0 4 15,0 0 1-15,0 0-18 16,0 0-9-16,-6-10-3 16,6 6 2-16,0 1-7 15,0-4 9-15,0-3-6 16,0 1-2-16,6-5-4 15,4 0-3-15,1-1 6 16,8 0 4-16,-4 0-2 0,6 4-12 16,-2-2 1-16,-3 1 1 15,4 4-4-15,-5 4-3 16,3 2-1-16,-3 2-2 16,4 0-5-16,2 0 1 15,4 14 2-15,1-2 2 16,2 2 0-16,2 2 1 15,-6-4 0-15,1-2 2 16,-1-3 0-16,-6-3 0 16,-2-4 0-16,-2 0 7 15,-1 0 10-15,-2 0 21 16,0 0-4-16,6-9-13 16,-5-1-8-16,-2 3-10 15,-4 4-4-15,-2 3-1 0,-4 0-1 16,4 0-8-1,5 3-10-15,4 14 17 0,7-2 1 16,2-1-1-16,10 0 1 16,4-8 3-16,9-6 3 15,5 0-3-15,-4 0 0 16,-5 0 1-16,-5-10-3 16,-6 3 1-16,-15 1 0 15,-5 2 1-15,-2 1-1 16,-8 3-2-16,0 0-25 0,0 0-34 15,-9 0-75 1,-3 0-56-16,-3 0-67 0</inkml:trace>
  <inkml:trace contextRef="#ctx0" brushRef="#br0" timeOffset="319053.8422">4135 12015 50 0,'0'-4'78'16,"0"-2"-15"-16,0 6-3 16,0-4-4-16,0 1-33 0,-3 1 5 15,3-3-8 1,0 3 0-16,-4-1-11 0,4-2-4 15,0 3-3-15,0 2-2 16,0 0 3-16,0 0-1 16,0-3-2-16,0 3 0 15,0 0 1-15,0 0-1 16,0 0 10-16,0-1 10 16,0-2-3-16,-3 0 30 15,3 0-23-15,-3 1-2 16,3-3 5-16,0 2-8 15,0-1 12-15,-3-1 8 0,3 2-26 16,0-2 5-16,0 2 3 16,0 2 3-16,0-1 1 15,0 2-3-15,0-3-2 16,0 3-3-16,0 0-5 16,0 0-6-16,0 0-5 15,0 0-1-15,-3 0-5 16,3 0 2-16,0 0-6 15,0 0-4-15,0 0-1 16,0 5 2-16,0 2 10 16,0 1 2-16,0-2 0 15,3 0 0-15,0-2 0 16,0 2 0-16,0-6 3 16,1 3-2-16,-4-2 1 0,3-1-1 15,6 0 11-15,6 0 23 16,9-14 15-16,6-1-17 15,1-7-18-15,2 0-7 16,-3-1 0-16,-2 3-7 16,-4-4 5-16,-5 7-4 15,-2 2 1-15,-4 2-2 16,-4 2 0-16,0 4 0 16,1-2-1-16,-2 6 0 15,-5-1-3-15,3 4-15 16,0 0-56-16,1 0-14 0,2 14-1 15,-6 2-37-15,-3 8-15 16,0 1-86-16</inkml:trace>
  <inkml:trace contextRef="#ctx0" brushRef="#br0" timeOffset="319758.0087">4183 12055 132 0,'0'0'173'0,"0"0"-64"15,0 0-38-15,0 0 16 0,0 0-30 16,0 0-14-16,-3 0-31 15,3 0-12-15,0 0-6 16,0 0-10-16,0 3 5 16,0 1 3-16,0-1 8 15,0 0 0-15,0-3-2 16,0 0 2-16,0 0 5 16,0 0 4-16,0 0 30 15,0 0 21-15,16-6 9 16,7-8-45-16,8-6-16 15,3-3 1-15,-1-3 9 16,0-3-3-16,1-3-10 16,-4 3 10-16,-8 6-5 15,-5 7-6-15,-8 6 4 16,-3 6-5-16,-2 1 0 0,-4 3-2 16,0 0-1-16,0 0-1 15,0 0-3-15,0 0 3 16,0 0-1-16,0 0 1 15,0 0-4-15,0 0 5 16,0 0-2-16,0 0 0 16,0 0 1-16,0 0 1 15,0 0-1-15,0 0 2 16,0 0-2-16,0 0 2 0,0 0-1 16,0 0 1-1,0 0-1-15,0 0 0 0,0 0 0 16,0 0 0-16,0 0 1 15,0 0 0-15,0 0-1 16,0 0 0 0,0 0 0-16,0 0 0 0,0 0 1 15,0 0-1-15,0 0 1 16,0 0-1-16,0 0-1 16,0 0-21-16,0 0-43 15,3 10-155-15,11-4 42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46:45.958"/>
    </inkml:context>
    <inkml:brush xml:id="br0">
      <inkml:brushProperty name="width" value="0.05292" units="cm"/>
      <inkml:brushProperty name="height" value="0.05292" units="cm"/>
      <inkml:brushProperty name="color" value="#FF0000"/>
    </inkml:brush>
  </inkml:definitions>
  <inkml:trace contextRef="#ctx0" brushRef="#br0">11332 8949 377 0,'0'-5'111'0,"0"1"-27"16,0 0-4-16,0 1-8 16,0 3-39-16,0-2 3 15,0-2-2-15,0 4-5 16,0-4-3-16,0 4-2 16,0-1-2-16,0-2-2 15,-7 1-11-15,-6-1-6 16,-4-1 3-16,-7 0-6 15,-9 1 3-15,-7 1-1 0,-8 1-2 16,-8-2 1 0,-8 3-1-16,-8 0 1 0,-3 0-2 15,-6 0 2-15,7 0-1 16,3 0 3-16,15 0-3 16,6 0 1-16,15 0 2 15,13 0-4-15,1 0 3 16,9 0-1-16,0 0-1 15,-3-3 1-15,4 2-1 16,4 1-1-16,-3 0 0 16,7 0-1-16,0 0-7 15,0 0 2-15,3 0 1 0,0-3-3 16,0 3 6-16,0 0-2 16,0 0 4-1,0 0 1-15,0 7 0 16,0 10 2-16,0 2 2 0,-3 9 0 15,-1 4-1-15,-2 3 1 16,1 2-2-16,2 2 0 16,-3 0 0-16,3-1 1 15,3-1 0-15,-3 2-1 16,3 0-2-16,0 1-1 16,0 2 1-16,0-2 3 0,-3-2-3 15,0 0 0 1,0-4 0-16,-2-1 0 0,3-7 4 15,-3 4-4-15,2-8-2 16,3-2 2-16,-2-3 0 16,1-6 2-1,1-2-2-15,-2-3 1 0,1-1-1 16,-2 0 0-16,3-2 0 16,0 0 0-16,0-2-3 15,0 3 2-15,0-1 0 16,0 0 1-16,0 0-1 15,0 5 0-15,6-2 1 16,7 0 7-16,1 2-5 16,6-2-1-16,12 4 2 0,13-4 2 15,14 1-3 1,15 0 2-16,8 1-3 0,-1 3 0 16,1-2 0-16,-5 2-1 15,-4-2 3-15,-3 2-2 16,-15-2 1-16,-6-5-2 15,-14 0 0-15,-15-2 1 16,-10-1-1-16,-3-1 1 16,-7 3 1-16,0-3 0 15,0 3-2-15,3-1 0 16,-3 0 0-16,0-2-2 16,0 3-1-16,0 1-10 15,0 1-61-15,0 5-151 16,0-6 74-16</inkml:trace>
  <inkml:trace contextRef="#ctx0" brushRef="#br0" timeOffset="1402.6648">19101 9815 456 0,'-7'-12'46'16,"1"3"33"-16,2 1 3 0,1 4 16 16,1 1-25-16,2 3-24 15,0 0-26-15,-1 0-23 16,1 0-4-16,0 0-5 16,0 0-6-16,0 0-9 15,0 0 18-15,0 0 2 16,0 7-1-16,16 3 5 15,20 0 16-15,18-1 17 16,25-2-11-16,16-1-7 16,9 1-9-16,1-4-2 15,-11 3-2-15,-9-3 0 16,-18 2-1-16,-15-2 0 16,-21-3 3-16,-15 3-2 15,-9-3 1-15,-7 0 7 16,0 0 20-16,0 0 5 0,0 0-20 15,0 0-3-15,0 0-5 16,0 0-1-16,0 0-3 16,0 0-3-16,0 0-2 15,0 0 1-15,0 3-5 16,0 4-3-16,0 3 3 16,0 4 6-16,0 8 0 15,0 5 0-15,0 2 2 16,0 12-2-16,1 5 0 15,-1 6 0-15,0 7 1 16,0 0-1-16,0-5 0 0,0-5 0 16,0-3 1-16,0-5-2 15,2-5 0-15,2 0 1 16,2-3 0-16,-1 3 0 16,1-5 0-16,3-2-3 15,-3-4 2-15,0 3 1 16,-3-6-3-16,-2-1-2 15,-1-5 2-15,0-2 2 16,0-2-1-16,-3-4 0 16,-19 2 2-16,-18-5 5 15,-26 2 3-15,-25-7 0 16,-22 0-2-16,-16 0-1 16,1 0-4-16,4 0-1 0,9-3 2 15,15-1-2-15,15 4-16 16,14 0-11-16,20 0-41 15,20 0-180-15</inkml:trace>
  <inkml:trace contextRef="#ctx0" brushRef="#br0" timeOffset="2370.4141">16613 9855 622 0,'0'0'11'15,"0"0"11"-15,0 0 34 16,0 0 34-16,0 0-27 15,0 0-42-15,-18 0-16 0,18 0-5 16,7 0 0-16,12 0 2 16,11 0 2-16,13 0 5 15,14 0 1-15,16 0 4 16,11-4-2-16,7 0-4 16,7 1 0-16,3 3-3 15,1 0-1-15,0 0 1 16,2 8-3-16,3-2 2 15,-1 0-2-15,9 2-2 16,7-2 2-16,9 1-3 16,14 0 2-16,9-2-1 15,-1 3 0-15,-2 1 2 16,-4 1 0-16,-3 0-1 0,-1 4-1 16,8-1 0-1,9-1-1-15,12 2 1 0,7-1 0 16,6-2 1-16,-1 1 2 15,-1 2-1-15,5-1-2 16,-5 2 0-16,-2-1-1 16,-9-1 1-16,-16 1 1 15,-11-2 2-15,-20 2-2 16,-21-3-1-16,-19-5-1 16,-27-3 1-16,-17-1 1 15,-17-2 0-15,-14 0 5 16,-5 0 13-16,-5 0 5 15,0 0-10-15,0 2-3 16,0 1-11-16,0-3 0 0,0 2-2 16,0 1-6-16,0-2-8 15,0-1-4-15,0 3-7 16,0 0-15-16,0 2-41 16,-5 4 7-16,-14 4-28 15,-7-1-43-15,-8 0-157 16</inkml:trace>
  <inkml:trace contextRef="#ctx0" brushRef="#br0" timeOffset="3785.6168">8859 10860 272 0,'0'0'38'0,"0"0"68"16,0 0-9-16,0 0-16 16,0 0-26-16,0 0-11 15,-41-34-4-15,38 34-5 16,2 0-17-16,1 0-9 16,0 0-9-16,0 0-8 15,0 0-10-15,0 0 6 0,1 0 12 16,25 3 0-16,22 4 29 15,24-4 37-15,29-3-36 16,15 0-19-16,11 0-3 16,9 0-2-16,1-3-4 15,-10 0 0-15,-11-1 2 16,-25 1-3-16,-25-1 2 16,-31 1-1-16,-15 0 2 15,-17 0 0-15,-3 3 15 16,0 0-19-16,0 0-14 15,-16 0-103-15,-4 13 4 16,-9-6-115-16</inkml:trace>
  <inkml:trace contextRef="#ctx0" brushRef="#br0" timeOffset="4500.8026">13609 10826 294 0,'0'0'50'0,"0"0"46"15,0 0-2-15,0 0 3 16,0 0-29-16,0 0-10 15,-29-33-5-15,29 33-19 16,0 0-31-16,0 0-3 16,0 0-6-16,0 0-8 15,9 0 0-15,30 0 14 16,30 0 31-16,40 0 28 16,30 0-28-16,27 0-18 0,17 3-10 15,12 3-2-15,6-5 0 16,-3 6 3-16,-17-5 1 15,-20-1-4-15,-22-1-1 16,-32 0-7-16,-32 0-6 16,-35-8 5-16,-21 2 3 15,-16 0 5-15,-3 2 0 16,-15-2-8-16,-16 2-40 16,-8 4 5-16,-13 0-38 15,-1 0-9-15,-4 14-72 16,-2-8-107-16</inkml:trace>
  <inkml:trace contextRef="#ctx0" brushRef="#br0" timeOffset="5357.7126">14738 10891 415 0,'0'0'53'0,"0"0"47"15,0 0 6-15,0 0 23 16,0 0-11-16,0 0-84 15,-35-11-33-15,117 9 11 16,33-1-9-16,31 0 3 16,8 3-5-16,-11 0-1 15,-7-1 2-15,-22-2-3 16,-11-2 2-16,-22 0-1 16,-22 0 1-16,-24 2 0 15,-21-1 0-15,-10 1 6 16,-4 3 19-16,0 0 0 0,0-1-11 15,0 1-15 1,0 0-2-16,0-3 1 0,0 3 0 16,0 0 0-16,0 0-9 15,0 0-2-15,0 0-1 16,0 0 11-16,0 0 1 16,0 0 0-16,0 0 1 15,0 0 0-15,0 0 1 16,0 0-1-16,0 0 4 15,0 0 1-15,0 0-1 0,0 0 2 16,0 0 3-16,0 0-4 16,0 0-2-16,0 0-1 15,0 0-1-15,0 0-1 16,0 0 0-16,0 0 0 16,0 0 0-16,0 0 0 15,0 0 0-15,0 0-1 16,0 0 1-1,0 0 0-15,0 0-1 0,0 0-2 16,0 0 3-16,0 0-1 16,0 0-2-16,0 0 1 15,0 0-2-15,0 0 3 16,0 0-3-16,0 0 1 0,0 0-1 16,0 0 2-1,0 0-3-15,0 0 0 0,0 0 5 16,0 0-1-16,0 0-1 15,0 0 0-15,0 0 1 16,0 0 1-16,0 0 0 16,0 0 0-16,0 0 1 15,0 0-1-15,0 0 0 16,0 0 0-16,0 0 0 16,0 0 0-16,0 0-2 15,0 0 1-15,0 0-1 16,0 0-2-16,0 0-1 15,0 0 4-15,0 0 1 16,0 0 0-16,0 0 0 16,0-3 1-16,-4 3-2 15,4 0 1-15,-2 0-2 0,1 0-1 16,-9 0-6-16,-8 0-90 16,-10 3-62-16,-3-3-170 15</inkml:trace>
  <inkml:trace contextRef="#ctx0" brushRef="#br0" timeOffset="7321.3731">8422 5155 264 0,'0'0'170'0,"0"0"-107"16,0 0 22-16,0 0-10 15,0 0-23-15,0 0-28 16,0 0 2-16,-27-3-8 16,27 3-4-16,-3 0-5 15,0 0-9-15,-3 0 1 16,-1 0 3-16,1 0 7 15,3 0 0-15,3 0-4 16,0 0-3-16,0 0 2 16,0 0 0-16,6 0 8 15,24 0-5-15,28 0 16 16,13 0 7-16,10 0-20 0,-2 0-4 16,-16 0-3-16,-7 0-3 15,-17 0-1-15,-9 0 1 16,-14 0-2-16,-10 0 1 15,-6 0-1-15,0 0 2 16,0 0 1-16,0 0-3 16,0 0-9-16,0 0-30 15,-3 0-52-15,-19 8-52 16,-11 2 133-16,-10 4-42 16,-3-4-26-16,1 3 29 15,-1-2 4-15,-2-2 35 16,0-1 6-16,5-2 4 15,7 0 7-15,8-3 11 16,8 1 26-16,10-4 7 16,7 0-18-16,0 0-13 15,3 0-5-15,0 0 3 0,0 0-5 16,0 0-3-16,0 0 16 16,0 0 24-16,0 0 11 15,26 0-43-15,21 0-5 16,19 0 10-16,4 0-3 15,6-4-16-15,-6 4 1 16,-12 0-3-16,-4 0-2 16,-11 0 2-16,-13 0-2 15,-15 0 1-15,-10 0 0 16,-5 0-1-16,0 0 11 16,0 0 7-16,0 0 8 0,0 0 10 15,0 0-16 1,0 0-15-16,0 0-5 0,0 0 1 15,0 0-1 1,0 0-1-16,0 0 1 0,0 0 0 16,0 0 1-16,0 0-1 15,0 0 3-15,0 0-3 16,0 0 1-16,0 0 0 16,0 0-1-16,0 0 1 15,0 0-2-15,0 0 2 16,0 0-1-16,0 0 1 15,0 0-1-15,0 0 0 0,0 0-1 16,0 0 1-16,0 0 0 16,0 0 0-16,0 0 1 15,0 0 1-15,0 0-1 16,0 0-1-16,0 0 0 16,0 0 1-16,0 0-1 15,0 0 1-15,0 0 0 16,0 0 1-16,0 0 0 15,0 0-1-15,0 0 0 16,0 0-2-16,0 0-10 16,0-1-27-16,5 1-76 15,5-3-100-15,3-2-280 16</inkml:trace>
  <inkml:trace contextRef="#ctx0" brushRef="#br0" timeOffset="44873.9122">6882 4180 166 0,'0'0'50'0,"0"0"42"16,0 0 10-16,0 0-43 16,0 0-3-16,0 0-22 15,-1-30-7-15,1 30-1 16,0-1-16-16,0 1-6 16,0 0-4-16,-4 0-51 15,-14 8-136-15,-8-2-20 16</inkml:trace>
  <inkml:trace contextRef="#ctx0" brushRef="#br0" timeOffset="45478.2236">6659 4062 583 0,'0'0'36'0,"0"0"108"15,0 0-64-15,0 0-15 0,0 0-17 16,0 0-22-16,-13-37-25 16,13 37-1-16,-2 0 0 15,2 0-5-15,0 0-5 16,0 0 1-16,0 6-4 16,0 8 13-16,0 0 0 15,8 3 0-15,2-1 1 16,-1-2 1-16,1-2-1 0,2 0-1 15,-4-2 0-15,2-1 1 16,-4-2-1 0,0-3 0-16,-3-4 1 0,3 0-1 15,9 0 10-15,19-17 25 16,22-12 8-16,21-14-33 16,7-3-5-1,5-4-2-15,-4-1 4 0,-12 7-6 16,-7 3 1-16,-8 9-1 15,-15 8-1-15,-7 4 1 16,-11 7-1-16,-11 5-1 16,-5 5-1-16,1 3-13 15,-7 0-21-15,3 0-29 16,0 15-50-16,-6 11-42 16,-3 11 2-16,-28 4-93 0</inkml:trace>
  <inkml:trace contextRef="#ctx0" brushRef="#br0" timeOffset="45896.143">6954 4205 424 0,'0'0'25'0,"0"0"38"16,0 0 3-16,0 0 35 15,0 0-42-15,0 0-38 16,-27-35-21-16,25 35-15 16,1 0-14-16,-6 10 9 15,4 5 19-15,-4-3 1 0,5-2 0 16,-1-3 0-16,3-5-2 16,0-2 2-16,0 0 8 15,0 0 48-15,3 0 30 16,24-14 1-16,14-10-33 15,21-8-47-15,5-4-3 16,0 3 0-16,-7 1-2 16,-5 5 1-16,-12 5-2 15,-11 4-1-15,-9 6 2 16,-12 6-2-16,-2-1 1 16,-6 6 0-16,-3 1-1 15,0 0 0-15,0 0-22 16,0 0-105-16,4 14-142 15,-4-2 55-15</inkml:trace>
  <inkml:trace contextRef="#ctx0" brushRef="#br0" timeOffset="46596.2894">12264 3210 105 0,'0'0'261'0,"0"0"-182"16,0 0 22-16,0 0 9 15,0 0-55-15,0 0 16 16,14-218-11-16,-5 201 8 15,-3 5 6-15,-6 7-34 16,4 3-7-16,-4 2-3 16,0 0-15-16,0 0-15 15,0 0 0-15,0 7-13 0,0 17-16 16,0 12 28-16,0 8 1 16,0 6 2-16,0 1 3 15,-4-3-2-15,1-4-2 16,3 0-2-16,0-10 1 15,7-2 0-15,6-8-2 16,1-8-2-16,4-3-4 16,-5-6 0-16,6-7 5 15,6 0 2-15,12-5-3 16,9-15-40-16,1-1-83 16,0-2-152-16</inkml:trace>
  <inkml:trace contextRef="#ctx0" brushRef="#br0" timeOffset="46810.7115">12060 3266 715 0,'0'0'38'0,"0"0"60"15,0 0-1-15,0 0-87 16,0 0-10-16,0 0-6 15,182-56 4-15,-118 53-10 0,-9 1-54 16,-7 2-51 0,-4-3-64-16,-3 1-69 0</inkml:trace>
  <inkml:trace contextRef="#ctx0" brushRef="#br0" timeOffset="47465.9809">12506 3338 596 0,'0'0'63'0,"0"0"42"16,0 0-15-16,0 0-79 0,0 0-11 15,0 0 0-15,124-44 0 16,-84 30 0-16,-4 0 0 15,-13 0-2-15,-8 3 2 16,-4 1 1-16,-8 0 5 16,-3 3 1-16,0 2 5 15,0 1 7-15,-7 4-2 16,-10 0-17-16,-8 0-23 16,-8 12 23-16,1 5-11 15,3 4 1-15,2-1 8 16,9 1 0-16,3-3 1 15,7-2-1-15,7-3-5 16,1-1 2-16,0-3-14 0,13-2-3 16,20-6 22-1,13-1 6-15,11-1 4 0,8-15-3 16,1-11-3-16,-1-5 2 16,-13-5-1-16,-10-5-2 15,-13-4 3-15,-9-2 0 16,-11-2-2-16,-9 0 7 15,0 5 2-15,-9 4 5 16,-9 2-10-16,0 7 4 16,1 5-1-16,4 13 1 15,6 5 2-15,4 6 0 16,3 3-14-16,0 5-13 0,0 16-66 16,0 14 73-1,0 8 6-15,3 5 0 16,2 7-1-16,0 1 1 15,3-2 0-15,-2-1 0 0,7-4 0 16,-4-6 0-16,3-6 0 16,6-8 0-16,-6-8-3 15,5-3-5-15,3-6-21 16,-1-9-97-16,7-3-134 16</inkml:trace>
  <inkml:trace contextRef="#ctx0" brushRef="#br0" timeOffset="48126.4583">13292 3282 739 0,'0'0'22'0,"0"0"37"0,0 0 19 15,0 0-19-15,0 0-59 16,0 0-2-16,50-63-19 15,-12 53 17-15,-8-3 4 16,-7 2-4-16,-6-1 3 16,-8 2 1-16,-9 2 5 15,0-1 3-15,0 4 1 16,0 2 5-16,-13 2-14 16,-7 1-2-16,-5 2-2 0,-7 18-13 15,1 1 9-15,5 4-2 16,4-4 1-16,9-3 3 15,7-2-10-15,6-1-5 16,0 1-4-16,6-5-2 16,9-3 5-16,15-2 17 15,3-5 5-15,7-1 8 16,0 0-2-16,0 0-4 16,-1-8-2-16,-6-7-1 15,-6 1-9-15,-3-7 10 16,-10 3 1-16,-1-4-1 15,-4 2 13-15,-2-1 15 16,-4-2-1-16,-3 3 7 16,0 2 9-16,0 4-7 0,0 5 6 15,0 5-8-15,0 3-3 16,0 1-21-16,0 0-10 16,-3 7-16-16,-4 18-23 15,-2 10 34-15,-1 11 3 16,4 4-1-16,0 7 2 15,2 6 1-15,4 4 1 16,0 3-1-16,0-4-1 16,13-9 0-16,7-10 1 15,-4-9 4-15,0-9-4 16,0-8-4-16,-6-5-2 0,-1-6-5 16,-2-6-15-1,-2-4-36-15,3 0-26 16,-4-18-73-16</inkml:trace>
  <inkml:trace contextRef="#ctx0" brushRef="#br0" timeOffset="48430.3407">13686 3195 376 0,'0'0'370'0,"0"0"-324"0,0 0 21 16,0 0-37-16,0 0-28 16,0 0-2-16,104-82-2 15,-77 82 1-15,-10 0-6 16,-3 10-2-16,-6 5 1 16,-5 6 3-16,-3-1 4 15,0 3 1-15,-20-1-2 16,1 0 1-16,-4-2 0 15,3-2-21-15,4-5-42 16,10-3-35-16,6-8-121 16,9-2-229-16</inkml:trace>
  <inkml:trace contextRef="#ctx0" brushRef="#br0" timeOffset="49279.1603">14112 3137 546 0,'0'0'119'15,"0"0"25"-15,0 0-55 16,0 0-25-16,0 0-25 16,0 0-37-16,-59-67-2 15,36 73-3-15,-5 14-21 16,4 4 9 0,5 0-43-16,10-2 27 0,4 0-7 15,5-5 9-15,0-5 3 16,0 0-4-16,14-6 3 15,2-2-13-15,5-4 32 16,0 0 8-16,-1 0 3 16,-2-8-2-16,0-4 1 15,-1-5 4-15,-8 3 9 0,-3-5 4 16,3 1 1-16,-2-1-11 16,-2 0 7-16,4 4 1 15,0 1-7-15,-2 0-8 16,2 4 0-16,-3 5 6 15,1 0-1-15,6 3-7 16,4-1 0-16,9 1-2 16,3 1-3-16,6 1 4 15,2 0 1-15,-1 0 0 16,-7 8-3-16,-3 5-2 16,-10 3-1-16,-7-1-8 15,-9 1-15-15,0 1 12 16,-6-3 9-16,-7-3 8 15,-3-4 9-15,0-1-1 0,3-5-2 16,3-1-1-16,-1 0 10 16,2 0-2-16,2-11 7 15,2-3-5-15,5-3-7 16,0-4 2-16,2-3-1 16,22-5 2-16,2 0-8 15,12-4 3-15,1 1-6 16,4 1 5-16,-4 0-4 0,-3 1-1 15,-2-2 2-15,-4-2-1 16,-8 2-1-16,-5-2 2 16,-10 1 2-16,-4 5 1 15,-3 3 2-15,0 5 3 16,0 0 6-16,0 4 3 16,-3 4-11-16,-4 3 16 15,7 5 1-15,-3 3-9 16,3 1-5-16,0 0-11 15,-5 0-10-15,0 18-25 16,-2 12 13-16,-3 12 21 16,1 9 0-16,3 6 1 15,-4 3 0-15,5-1 1 16,5-2 0-16,0-6 0 16,5-5-1-16,11-5 1 15,3-7-2-15,1-6 0 0,-2-6-13 16,7-3-20-16,-2-5-39 15,6-7-55-15,-8-7-63 16</inkml:trace>
  <inkml:trace contextRef="#ctx0" brushRef="#br0" timeOffset="49598.7422">14551 3123 663 0,'0'0'60'15,"0"0"54"-15,0 0-19 16,0 0-44-16,0 0-39 16,0 0-12-16,97-109 0 0,-42 98 0 15,-3 2 0-15,-9 4 0 16,-11 1-2-16,-13 2 2 16,-10 0 0-16,-5 2 2 15,-2 0-1-15,-2 0 0 16,0 0-1-16,0 0-2 15,0 4-15-15,0 12-24 16,1 6 36-16,6 5 3 16,0-6-2-16,2 1 4 15,-2-5-4-15,5-2-1 16,2-2-10-16,-2-5-61 16,4-8-98-16,-6 0-180 15</inkml:trace>
  <inkml:trace contextRef="#ctx0" brushRef="#br0" timeOffset="49754.5166">14979 2914 718 0,'0'0'20'0,"0"0"63"16,0 0-19-16,0 0-59 15,0 0-5-15,0 0-144 16,42-17-173-16</inkml:trace>
  <inkml:trace contextRef="#ctx0" brushRef="#br0" timeOffset="50841.3874">15280 3103 833 0,'0'0'35'0,"0"0"54"15,0 0-23-15,0 0-23 16,0 0-22-16,0 0-10 16,-51-97-9-16,71 92-2 15,-1 1-1-15,7-1-2 16,-7 5-1-16,-9 0-2 16,-4 0-8-16,2 6 0 0,-5 8 0 15,3-1 7-15,-2 2-1 16,1 0 6-16,-1-3 1 15,3-5-1-15,-2-2 2 16,-1-4-3-16,0-1 1 16,-4 0 2-16,6 0 8 15,4-3 8-15,5-11 8 16,9-2-19-16,-4-5 2 16,2-1-4-16,0-2 1 15,5 0-1-15,-4-1 0 16,-1 8-3-16,-8 3 0 15,-7 9 0-15,-3 2-3 16,-4 2 1-16,0 1-5 16,0 0-15-16,4 6-18 0,3 9 29 15,3 4 9-15,0 1 1 16,5-1 0-16,5-4 1 16,3-3-1-16,5-6-1 15,9-5 2-15,2-1 2 16,3 0-1-16,-3-15 2 15,-6-2 0-15,-5-4 4 16,-5-2 1-16,-6-5 0 16,-1-1 5-16,-9 2 1 15,-1 6-6-15,-6 6-7 16,0 5-2-16,-10 8-11 16,-19 2-3-16,-7 3-2 15,-5 18-1-15,4 5 1 16,5-1-1-16,13 1-2 15,5-6 5-15,11-3-1 0,3-3-1 16,0-2 1-16,23-4-9 16,6-6 25-16,9-2 7 15,5 0 6-15,-6-3-3 16,-2-9 6-16,-6-4 3 16,-2 1 18-16,-6-2 3 15,-4-2-1-15,-8 5 4 16,-4 2-13-16,-3 5-2 15,-1 4 0-15,-1 1-12 16,0 2-14-16,0 0-2 0,0 0-6 16,0 0-15-16,0 16-15 15,0 7 26-15,-5 9 9 16,-1 3 1-16,-4 4 0 16,6 5 0-16,4 6 0 15,0 6-2-15,14 8 0 16,14 7 2-16,4 10 1 15,5 5 0-15,3 1 1 16,-4-6 0-16,-4-9-1 16,-6-10-1-16,-6-11-1 15,-14-12-5-15,-6-11-19 16,-13-6-2-16,-30-11-2 16,-21-6 29-16,-30-5 7 0,-19-13 1 15,4-20-6-15,15-9 1 16,26-1 7-16,33-7 25 15,28-7-6-15,23-6-14 16,52-10-15-16,33 1-4 16,22 5-15-16,-2 13-7 15,-14 17-22-15,-26 11-32 16,-31 14-152-16,-35 5-378 16</inkml:trace>
  <inkml:trace contextRef="#ctx0" brushRef="#br0" timeOffset="51605.9154">14290 3592 436 0,'0'0'124'0,"0"0"-49"16,0 0 37-16,0 0-14 15,0 0-53-15,0 0-10 16,0 0-30-16,72-44 12 0,32 22-12 15,33-4 0 1,18-1 3-16,14 4-6 0,-1-2 0 16,1 1 1-16,-9 4 2 15,-20-1-4-15,-29 4-1 16,-35 4 0-16,-36 4-4 16,-24 2-18-16,-16 3 12 15,-41 3-45-15,-29 1-140 16,-21 0 89-16,-13 7 24 15,1 11-34-15,-1 6-21 16,-3 10 89-16,2 5 8 16,2 5-23-16,12-2 56 15,10-8 7-15,16-1 105 16,17-8 15-16,15-3-21 16,17-10-55-16,13-3-27 0,3-4-15 15,3 0 33-15,34-4 18 16,29-1 70-16,29 0-37 15,25-8-46-15,10-6-12 16,5-2-10-16,2-3-4 16,-9 1-9-16,-15 1-1 15,-23 3-2-15,-31 3-2 16,-26 2-76-16,-26 3-55 16,-7 4 9-16,-40 0-298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47:51.650"/>
    </inkml:context>
    <inkml:brush xml:id="br0">
      <inkml:brushProperty name="width" value="0.05292" units="cm"/>
      <inkml:brushProperty name="height" value="0.05292" units="cm"/>
      <inkml:brushProperty name="color" value="#FF0000"/>
    </inkml:brush>
  </inkml:definitions>
  <inkml:trace contextRef="#ctx0" brushRef="#br0">894 5366 123 0,'0'0'22'0,"0"0"-22"16,0 0 42-16,0 0-41 15,0 0 4-15,0 0 2 16,0 0-2-16,428-340 6 16,-367 300-5-16,-1-1-6 15,-5-1-194-15</inkml:trace>
  <inkml:trace contextRef="#ctx0" brushRef="#br0" timeOffset="1064.1838">1941 4207 263 0,'0'0'20'16,"0"0"92"-16,0 0-46 15,0 0 8-15,0 0-22 16,0 0-16-16,-43-40 1 16,35 40-18-16,-8 0-13 15,-17 3-6-15,-12 19-4 16,-14 12 3-16,-1 14 0 0,0 8 0 16,5 9 0-16,6 4 0 15,10 1-1-15,6-1 1 16,14-4-1-16,7 4-2 15,8-6 2-15,4-3-3 16,10-3 5-16,20 2-4 16,4-1 4-16,2 3 0 15,4 1-1-15,-4 4 1 16,-2 2 1-16,-7-1-1 16,-5-4-1-16,-8-9 1 15,-8-11 0-15,-6-11 0 16,-3-8 1-16,-19-2-1 0,-14-1 0 15,-3-1 1 1,3-1 1-16,12-5-1 0,9-1-1 16,8 0-1-16,4 4 0 15,3 6-13-15,0 9-16 16,0 11 21-16,0 6 5 16,0 8 1-16,0 4 3 15,0 4 0-15,-9 3 0 16,-3 2-2-16,-9 3 4 15,-3 0-4-15,-10 11 4 16,-5 5-1-16,-7 6-1 16,10 9 1-16,5 10 0 15,4 1-1-15,6-3 0 16,9-12 1-16,12-16-1 16,14-17-1-16,32-13-21 15,15-8-24-15,6-13-47 0,2-18-173 16</inkml:trace>
  <inkml:trace contextRef="#ctx0" brushRef="#br0" timeOffset="11256.0199">17489 6449 94 0,'-4'-4'10'16,"1"1"15"-16,1 3 41 16,2 0-18-16,-2 0-6 15,2 0-8-15,0 0-11 0,0 0-19 16,0 0-4 0,0 0-3-16,-1 0 3 0,-2 0 0 15,0 0 0-15,0 0 2 16,3 0 9-16,0 0 39 15,0 0-1-15,0 0-11 16,0 0 0-16,0 0-7 16,0 0 5-16,0 0-3 15,0 0-11-15,0 0-9 16,0 0-3-16,0 0-1 16,0 0 0-16,0 0 5 15,0 0 0-15,0 0 2 16,0 0-6-16,0 0-2 15,0 0 0-15,0 0-5 16,0 0-2-16,0 0-1 0,0 0 0 16,0 0 0-16,0 0-1 15,0 0-2-15,0 0 1 16,0 0-1-16,0 0 1 16,0 0 1-16,0 0 2 15,0 0-1-15,0 0 0 16,0 0 0-16,0 0 0 15,0 0 2-15,0 0-2 16,0 0 0-16,0 0 0 16,0 0 2-16,0 0 0 15,0 0-1-15,0 0-1 16,0 0 0-16,0 0 1 16,0 0-1-16,0 0 2 15,0 0-2-15,0 0 0 0,0 0-3 16,0 0 1-16,0 0 0 15,0 0 1-15,0 0-1 16,0 0-1-16,0 0-3 16,0 0 3-16,0 0 2 15,0 0 0-15,0 0-10 16,1 0 5-16,1 0 6 16,7 0 10-16,10 0-2 15,16 0 4-15,17 0 11 16,15 0-10-16,17 3-3 15,7 2-5-15,11 1-4 16,18 0 0-16,15 3 0 16,18-4 0-16,8 0 0 0,-8 0 0 15,-15-3 2-15,-24 1-1 16,-22-2-1-16,-21-1-1 16,-18 0 0-16,-24 0 1 15,-9 0-1-15,-17 0 3 16,-2 3-2-16,-1-2 7 15,0-1-5-15,0 2-3 16,0 0-5-16,0 1-55 16,0 6-97-16,-19 4 51 15,-15 3-1-15,-15-4-62 16</inkml:trace>
  <inkml:trace contextRef="#ctx0" brushRef="#br0" timeOffset="11600.1841">17886 6640 41 0,'0'0'35'16,"0"0"20"-16,0 0 28 16,0 0-28-16,0 0-16 15,0 0-28-15,-86 0 1 16,86 0 12-16,8 0-8 15,22 0 2-15,25 0 71 16,27 0-25-16,23 0-21 16,16-2-11-16,2-2-9 0,-3 2 4 15,-13-2-14-15,-18 4 1 16,-18-2-5 0,-22 0-1-16,-19 2-4 15,-14 0-2-15,-8 0 1 0,-8 0-1 16,0 0-2-16,0 0 0 15,0 4-167-15,-27 16 74 16,-21 2-65-16,-18-1 2 16</inkml:trace>
  <inkml:trace contextRef="#ctx0" brushRef="#br0" timeOffset="12548.7149">6116 9561 269 0,'0'0'63'0,"0"0"15"15,0 0 23-15,0 0-13 16,0 0-23-16,0 0-20 16,-24-14-24-16,24 14-21 15,0 0-4-15,0 0-11 16,0 0-11-16,8 3 15 0,20 0 11 16,24-3 17-16,36 0 2 15,33-25 15-15,31-5-9 16,13-3-8-16,-2 3-6 15,-17 4-1-15,-25 5-8 16,-30 5 0-16,-27 4-1 16,-22 5 2-16,-21 1-3 15,-16 5-2-15,-5 1-34 16,0 0-52-16,-30 14-57 16,-21 15 139-16,-16 4-103 15,-12-2-136-15</inkml:trace>
  <inkml:trace contextRef="#ctx0" brushRef="#br0" timeOffset="12821.5413">6428 9663 99 0,'0'0'235'0,"0"0"-124"16,0 0-31-16,0 0-20 16,0 0-5-16,0 0-33 15,-63 10-22-15,102-10 5 16,20 0 1-16,32 0 13 15,23-10-1-15,5-10-8 16,5 3 1-16,-9-2-11 16,-21 5 3-16,-17 2-3 15,-17 1 4-15,-23 5-2 16,-17 3-2-16,-10-1 4 16,-10 4-2-16,0 0 11 15,0 0-13-15,0 0-29 16,0 4-89-16,-10 6-113 0,-6-3 73 15</inkml:trace>
  <inkml:trace contextRef="#ctx0" brushRef="#br0" timeOffset="20696.2365">17684 5277 48 0,'0'0'31'0,"0"0"-25"16,0 0-3-16,0 0 19 16,0 0 15-16,0 0-9 15,0 0-16-15,42-78-7 16,-31 69 13-16,-5 3-11 15,-6-3 39-15,1 4 11 16,-1 1-8-16,0-2-2 0,2 1 3 16,-2 0-2-16,1-2-9 15,1-1 0-15,-2 1-7 16,3 0 11-16,-3 0-14 16,0 2 3-16,0 0 5 15,0 3-11-15,0 1-6 16,0 1-5-16,-3 0-15 15,-9 0-6-15,-12 13 6 16,-5 7-1-16,3 1 1 16,-1 8-4-16,7-5 4 15,8 0-3-15,5-2-4 16,7-5 4-16,0-2-10 16,12-7 2-16,18-5 11 15,11-3 8-15,3 0 9 16,6-14-11-16,-9-5 0 15,-7-2-2-15,-5-2 13 0,-12-4 11 16,-8-3-2-16,-9-1 5 16,0 1-12-16,-26 6-10 15,-13 2-9-15,-7 8-4 16,-2 8-1-16,3 6 2 16,9 0-25-16,9 10-36 0,14 12-12 15,13 5-73 1,9-1-67-16,33-9-146 0</inkml:trace>
  <inkml:trace contextRef="#ctx0" brushRef="#br0" timeOffset="20922.3173">18247 5175 519 0,'0'0'54'0,"0"0"17"16,0 0 3-16,0 0-22 15,0 0-37-15,0 0-15 0,-15-34-15 16,15 34-44-16,0 0-42 16,11 0-63-16,5 0 48 15</inkml:trace>
  <inkml:trace contextRef="#ctx0" brushRef="#br0" timeOffset="21313.8498">18655 4989 400 0,'0'0'58'16,"0"0"45"-16,0 0-54 15,0 0 41-15,0 0-54 16,0 0-9-16,-53-80-19 16,33 85-8-16,-13 23-4 0,-8 8-1 15,0 8 5-15,6 0-2 16,2-1 1-16,10-4 1 16,12-5 0-16,11-8-8 15,0-4-7-15,21-5-11 16,13-7 26-16,9-8 0 15,9-2 15-15,4-2-6 16,-4-14 2-16,-6-1-9 16,-7-6 6-16,-17 1-2 0,-7 3 17 15,-10 4 8 1,-5 5-2-16,-4 6-8 0,-22 4-21 16,-18 7-41-1,-19 15-3-15,-9 9-38 16,5 2-37-16,22-8-99 0</inkml:trace>
  <inkml:trace contextRef="#ctx0" brushRef="#br0" timeOffset="22446.4143">18251 5138 199 0,'0'0'169'0,"0"0"-116"16,0 0-19-16,0 0 16 16,0 0-10-16,0 0-2 0,0-3-6 15,0 3-10 1,0 0-3-16,0 0-8 0,0 0 0 15,-1 0-5-15,-6 0-4 16,-4 0-2-16,-4 0-2 16,-1 3 0-16,-4 4 0 15,7-2 1-15,2-1 0 16,3 0-3-16,4 0 1 16,4-1-8-16,0-2 7 15,0-1-8-15,0 0-9 16,0 0 21-16,0 0 13 15,4 0 18-15,6-3 45 16,0-7-55-16,1 0-14 16,-3 2 11-16,-5-2 4 15,1 6 9-15,-4 1-19 0,0 0 1 16,0 3-6-16,0 0-3 16,0 0-4-16,-5 0-15 15,-10 3-114-15,-4 13 66 16,-11 2-48-16,11-3-138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49:39.300"/>
    </inkml:context>
    <inkml:brush xml:id="br0">
      <inkml:brushProperty name="width" value="0.05292" units="cm"/>
      <inkml:brushProperty name="height" value="0.05292" units="cm"/>
      <inkml:brushProperty name="color" value="#FF0000"/>
    </inkml:brush>
  </inkml:definitions>
  <inkml:trace contextRef="#ctx0" brushRef="#br0">16402 5475 520 0,'0'0'28'0,"0"0"14"15,0 0 56-15,0 0 5 16,0 0-29-16,0 0-29 16,0 0-3-16,-66-47-5 15,66 44-18-15,-2 3-4 16,2 0-4-16,-1-1-5 16,1 1-4-16,0 0 4 0,0 0 1 15,0 0-3 1,0 0-2-16,0 0 5 0,9 0 2 15,39-4-2-15,38-4 4 16,50-4 4-16,47-2-5 16,35 0 0-16,22 3-8 15,19 0 5-15,14 7-2 16,8-1 2-16,-2 5-7 16,-22 0 2-16,-35 0-1 15,-46 0 2-15,-42 0 0 16,-37 0-3-16,-37 0-2 15,-29 0 2-15,-19 0-3 16,-11 0 3-16,-1 0 0 16,0-2 0-16,-1-1-15 0,-21 3-23 15,-17 0-41-15,-12 0-127 16,-10 8-142-16</inkml:trace>
  <inkml:trace contextRef="#ctx0" brushRef="#br0" timeOffset="945.9433">6529 6517 518 0,'0'0'27'15,"0"0"28"-15,0 0-10 16,0 0 32-16,0 0-15 15,0 0-21-15,-134-22-14 16,122 22-8-16,4 0 2 16,7 0-16-16,1 0-5 0,0 0 0 15,0 0-7 1,15 0 7-16,21 5 6 0,25 0 3 16,29-5 3-16,45 0 10 15,31-5-5-15,41-12-7 16,17-4 8-16,16 1 5 15,10 1-6-15,4 5-8 16,-14 0-5-16,-19 1-4 16,-33 1 6-16,-34 2-4 15,-26-3 1-15,-33 2 2 16,-40 1-5-16,-23 1 1 16,-19 2 4-16,-12 1 9 15,-1-2-1-15,0 3-13 16,0-1-5-16,-10 4-23 15,-14 2-12-15,-1 5-59 0,-5 14-69 16,5 5-113-16</inkml:trace>
  <inkml:trace contextRef="#ctx0" brushRef="#br0" timeOffset="1555.1357">9311 6496 281 0,'0'0'271'0,"0"0"-159"15,0 0-42-15,0 0 33 0,0 0-22 16,0 0-19-16,-48-26-30 16,41 26-10-16,1-1-6 15,0-1-6-15,3 2-2 16,-2 0-2-16,5 0-6 15,0 0 0-15,0 0-4 16,0 0 2-16,33 0 2 16,42 0 4-16,48 0 10 15,56 0-1-15,38 0-3 16,20 0-4-16,13-1-1 16,7 1-4-16,-14 0 3 15,-18 0-4-15,-26 0 1 16,-38 0 1-16,-31-4 2 0,-29 1-4 15,-37-3 0-15,-28 3-1 16,-18-2 2-16,-15 2 4 16,-3 3 6-16,0 0-6 15,0 0 8-15,0 0 0 16,0 0-7-16,0 0-6 16,0 0-4-16,0 0 0 15,0 0-4-15,0 0 6 16,0 0-3-16,0 0 3 15,0 0 2-15,0 0 0 16,0 0 1-16,0 0 1 16,0 0-2-16,0 0 8 0,0 0-4 15,0 0 2-15,0 0-1 16,0-2-3-16,0 2 0 16,0-1 0-16,0-1-2 15,0-2-8-15,-6 4-31 16,-5 0-23-16,1 0-73 15,-4 0-234-15</inkml:trace>
  <inkml:trace contextRef="#ctx0" brushRef="#br0" timeOffset="2142.5746">11984 6975 479 0,'0'0'138'16,"0"0"-64"-16,0 0 32 16,0 0-38-16,0 0-16 15,0 0-52 1,0-33-3-16,0 48-23 0,0 5 26 15,0 2-2-15,0-4 1 16,0-1 1-16,3-4 0 16,4-6 0-16,10 0 1 15,9-7 9-15,18 0 30 16,19-16 8-16,15-9-31 16,8-8 1-16,-3-1 1 0,-2-10-9 15,-4-4 8 1,-2 4-7-16,-6 1-6 0,-4 9-1 15,-14 7-4-15,-9 7 2 16,-13 4-2-16,-5 6 0 16,-12 5 0-16,-3 0-1 15,0 5-6-15,-6 0-34 16,-3 10-117 0,0 16-3-16,-16 5-18 15,-17 5-226-15</inkml:trace>
  <inkml:trace contextRef="#ctx0" brushRef="#br0" timeOffset="2597.5471">12371 7157 574 0,'0'0'32'0,"0"0"69"15,0 0 1-15,0 0-35 16,0 0-19-16,0 0-48 15,-17-11-3-15,17 14-46 16,-3 8-5-16,0 4 53 16,-3 0 2-16,0-1-1 15,3-2 0-15,3-4 0 16,0-4-3-16,0-3 1 16,0-1 2-16,3 0 54 15,26-13 26-15,13-10-51 16,16-7-27-16,13-4 3 15,8-2 5-15,9-6-2 16,3-5-7-16,3 0 3 16,-7-1-2-16,-3 4 1 0,-9 7-1 15,-10 5-2-15,-10 7 1 16,-13 8 0-16,-8 1-1 16,-9 6 1-16,-12 5 0 15,-6 0-1-15,-5 0 1 16,-2 5-1-16,0 0-4 15,0 0-34-15,0 0-64 16,-12 19-19-16,-14 6 45 0,-3 4-55 16,-7 2-84-1,-7-2-92-15</inkml:trace>
  <inkml:trace contextRef="#ctx0" brushRef="#br0" timeOffset="3448.6892">12566 7071 385 0,'0'0'65'15,"0"0"49"-15,0 0-20 16,0 0-36-16,0 0-29 16,0 0-29-16,-3 3-6 0,-1 2-11 15,4 0 15 1,0 1-1-16,0-3 1 0,0 2 2 15,4-5 8-15,18 0 23 16,14 0 36-16,20 0-8 16,15-14-31-16,9-3-14 15,5-3-5-15,0-3-1 16,6-4-5-16,2-5 6 16,-1-2-4-16,-4-2 1 15,-10 6-3-15,-17 4-1 16,-15 8 2-16,-13 5-4 15,-11 2 6-15,-7 2-4 16,-4 4 3-16,-5 5 0 16,-6 0 0-16,0 0-4 0,0 0-1 15,0 0-1 1,0 0 0-16,0 0-8 0,0 0 1 16,0 0 1-16,0 0 0 15,0 0 1-15,0 0 6 16,0 0 1-16,0 0-1 15,0 0 2-15,0 0-1 16,0 0 0-16,0 0-1 16,0 0 2-16,0 0 1 15,0 0 2-15,0 0-5 16,0 0 2-16,0 0 5 16,0 0-3-16,0 0-2 15,0 0-2-15,0 0 2 16,0 0-2-16,0 0 0 15,0 0 1-15,0 0 1 16,0 0-2-16,0 0 0 0,0 0 1 16,0 0-2-16,0 0 1 15,0 0 0-15,0 0 0 16,0 0 3-16,0 0-3 16,0 0-1-16,0 0 1 15,0 0 0-15,0 0 0 16,0 0 2-16,0 0-2 15,0 0 0-15,0 0-1 16,0 0-1-16,0 0 4 0,0 0-2 16,0 0 0-1,0 0 1-15,0 0-1 0,0 0-3 16,0 0 3-16,0 0 0 16,0 0 0-16,0 0 2 15,0 0-2-15,0 0 0 16,0 0-6-16,0 0-10 15,0 0-77-15,0 14-120 16,-6 2 137-16,3-7-187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49:50.564"/>
    </inkml:context>
    <inkml:brush xml:id="br0">
      <inkml:brushProperty name="width" value="0.05292" units="cm"/>
      <inkml:brushProperty name="height" value="0.05292" units="cm"/>
      <inkml:brushProperty name="color" value="#FF0000"/>
    </inkml:brush>
  </inkml:definitions>
  <inkml:trace contextRef="#ctx0" brushRef="#br0">20706 3785 203 0,'0'0'136'16,"2"0"-46"-16,-2 0-14 16,1 0-3-16,2 0-17 0,3 0-35 15,0 0-12 1,-1-2-1-16,2-2 2 15,-1-1 8-15,0-1-9 0,2 1 14 16,-4-2 12-16,2 0 14 16,-3-1 5-16,-3-1-14 15,0-1-10-15,0 1-2 16,0-2-7-16,0 2-3 16,-8 1 1-16,-2 2-15 15,-5-2-3-15,-7 4-2 16,-8 3 0-16,-6 1 1 15,-5 0 0-15,0 0 0 16,2 11-1-16,-2 3-1 16,2 5 1-16,0 5 0 15,-2 1 1-15,6 1-1 0,1 3-1 16,4-2 1-16,3-1 0 16,3 2-1-16,5-2-3 15,4 3 0-15,4 0 1 16,4 1-1-16,2 3 5 15,0 3 0-15,5 3 3 16,0 1-3-16,0 0 1 16,1 1-1-16,14 3 0 15,3-3 0-15,1 3 0 16,4 0 0-16,-1 3 0 16,1 6 0-16,-3 8 0 15,-2 4-1-15,-9 5 1 16,-6-2 0-16,-3 0 1 15,0 2-2-15,-7-7 2 16,-16 3-2-16,3-4 1 16,-6 2 0-16,0-3 0 0,0 1 0 15,-9 2-1-15,-9 6 1 16,-6 8 0-16,-10 10-4 16,-1 1-1-16,6-4 3 15,14-22-2-15,14-17-5 16,10-20 4-16,11-12 2 15,2-6 1-15,4-3 2 16,0-4 3-16,0-1-2 16,21 0 9-16,22-6-1 15,17-11-8-15,8 3 0 0,3 3 2 16,2 6-2-16,-2 5-1 16,-8 0-2-16,-9 6 0 15,-14 13-1 1,-10 1-1-16,-9 5 1 15,-14 3-4-15,-2 6-2 0,-5 9 0 16,0 6 9-16,-16 3 6 16,-4-1 3-16,-2 5-2 15,0 3-4-15,-4 8-2 16,-10 10 7-16,-8 11-2 16,-3 8 2-16,-7 16-8 0,-1 6 2 15,-3 18-1 1,-2 2 3-16,1-2-4 0,-1-13 1 15,9-9-1-15,0-8 2 16,2-2-2-16,0 0 1 16,-3 5 2-16,3 4 0 15,1-1-3-15,2 0 3 16,5-5-3-16,7-6 1 16,9 2 0-16,4-10-1 15,15-11 0-15</inkml:trace>
  <inkml:trace contextRef="#ctx0" brushRef="#br0" timeOffset="166.6744">21909 9082 1021 0,'0'-3'-16'16,"0"3"-28"-16,0 0-79 15,0 0-143-15,-3 0-211 0</inkml:trace>
  <inkml:trace contextRef="#ctx0" brushRef="#br0" timeOffset="1542.0291">19239 8613 288 0,'0'0'125'16,"0"0"-39"-16,0 0-38 15,0 0-29-15,0 0-14 16,0 0-4-16,1 0-1 15,-1 0 0-15,0 0 2 16,0 0 7-16,0 0 17 16,0 0-1-16,0 0-13 15,0 7-12-15,2-1-6 16,1 7 6-16,5 0 5 16,-1 4 6-16,-2 2 2 15,2 3-3-15,0 0 5 16,-1 3 5-16,-2 3-8 0,2 3 1 15,0 0 9-15,5 2-5 16,2 0-3-16,8-4-2 16,9 1 2-16,18-2 9 15,14 0 1-15,16 0 0 16,14-5 3-16,9-1-13 16,6-2-4-16,-4-1 1 15,-1-2-1-15,-2-9-5 16,-1-5 0-16,0-3 1 15,-3-3-5-15,-6-15 4 16,-10-8 0-16,-12 4 3 16,-13 2 8-16,-22 6-2 15,-14 5-3-15,-13 2 6 0,-5 6 0 16,-1-1-11-16,0 1-4 16,0-2 1-16,0 3-3 15,0-3-21-15,2 3-36 16,1 0-46-16,1-7-135 15,2-3-327-15</inkml:trace>
  <inkml:trace contextRef="#ctx0" brushRef="#br0" timeOffset="2662.7802">20183 3779 547 0,'0'0'2'0,"0"0"29"15,0 0 9-15,0 0-4 16,0 0 1-16,0 0-2 15,0 0-6-15,18-62-7 0,-11 55-7 16,5 1-12 0,2-2 0-16,6-3-2 0,9 0 5 15,8-3-6-15,10-3 5 16,12-1 2-16,12-1-5 16,10 1 7-16,7 1-7 15,7 2 1 1,4-1-2-16,-1 1 1 15,3-1 4-15,3-2 1 0,8 0-2 16,13-1 2-16,21-4 2 16,23 0-7-16,12-1-2 15,9 2 4-15,-9 7-2 0,-20 9-1 16,-18 0 0-16,-22 6 3 16,-17 0-4-16,-10 0-1 15,-16-1 1-15,-14-3 0 16,-17-2 1-16,-17-1 0 15,-16 0 0-15,-10 2 3 16,-2 1 10-16,-1-3 2 16,4 2 17-16,-2 0-23 15,0-2-9-15,0 4-1 16,-2 0 0-16,1 1-6 16,1 2-28-16,1 0-30 15,2 0-44-15,4 0-11 16,-5 11-23-16,-5 5-39 15,0-2-44-15</inkml:trace>
  <inkml:trace contextRef="#ctx0" brushRef="#br0" timeOffset="17726.8546">14163 8163 129 0,'0'0'30'16,"0"0"-20"-16,0 0-6 15,0 0 4-15,0 0-8 16,0 0-1-16,0 0-1 15,0 2-2-15,0 1 4 16,0-1-1-16,0 1 0 0,0-3 1 16,0 0 0-1,0 0 3-15,0 0 3 16,0 0 25-16,0 0 21 16,0 0-6-16,0 0-19 0,0 1 6 15,0-1-6-15,0 2-11 16,0-1-7-16,0-1-5 15,0 0-1-15,0 0 3 16,-2 0 2-16,1 2 7 16,-1-2 5-16,0 6-1 15,0-5-3-15,-1 0-5 16,0 2-8-16,-1-3-1 0,4 3 0 16,0-3-2-16,0 1 1 15,0-1-1 1,0 0 0-16,0 0-6 0,8 0 6 15,21 0 22-15,22 0 45 16,21 0-12-16,21-8-40 16,7-1-4-16,9 0-6 15,-5 4 0-15,2-1-2 16,-4 0-2-16,-5-1 3 16,-6 1-3-16,-4-1 0 15,-6 0-1-15,-12 4 0 16,-22 3-1-16,-17 0 1 15,-10 0-8-15,-16 0-6 16,-4-1-33-16,0 1-12 16,-10 0-15-16,-26 0 50 15,-13 4-2-15,-10 11-88 16,-5-1-40-16</inkml:trace>
  <inkml:trace contextRef="#ctx0" brushRef="#br0" timeOffset="18342.2167">14411 8274 148 0,'0'0'11'0,"0"0"18"0,0 0-10 15,0 0 7-15,0 0 11 16,0 0-22-16,-133-5-6 15,133 5 7-15,0 0 17 16,0 0-19-16,0 0-14 16,0 0-2-16,0 0-3 15,0 0 1-15,12 0 4 16,11 0 31-16,16 1 38 16,23 1-14-16,10-2-21 15,16 0-15-15,8 0-12 16,5 2-1-16,4-2-4 15,-8 0 1-15,-6 0-1 16,-7 0 3-16,-7 0-4 0,-8 0-1 16,-14 0 0-16,-19 0 0 15,-17 0 1-15,-13-2-1 16,-3 2 1-16,-3 0 11 16,0 0 35-16,0 0-11 15,0-2-15-15,0 2-13 16,0 0-4-16,0-1-3 15,0 1-1-15,0-3 0 16,0 3 0-16,0 0 5 16,0 0-3-16,0 0 2 15,0 0-4-15,0 0 1 16,0 0 0-16,0 0-2 16,0 0 3-16,0 0-3 15,0 0 1-15,0 0-2 0,0 0 2 16,0 0 0-16,0 0-5 15,0 0-16-15,0 0-23 16,0 0 0-16,0 0-24 16,0 0-40-16,-9 8-13 15,-5 4 36-15</inkml:trace>
  <inkml:trace contextRef="#ctx0" brushRef="#br0" timeOffset="30973.6686">752 10829 299 0,'0'-19'72'0,"0"2"-2"15,0 0-9-15,0 5-21 16,0 0 34-16,0 0-4 16,0 7-41-16,0 0-15 15,0 2 24-15,0 3-17 16,0 0-21-16,-1 0-11 16,-1 5-9-16,-1 12 10 15,0 8 9-15,0 0 1 16,0-2 1-16,3 1 1 15,0-7-2-15,0-8 0 16,0-1 0-16,14-8 0 16,11 0 0-16,17-17 45 15,16-17-1-15,15-13-17 0,2-8 1 16,2-4-12-16,4-5-1 16,-2 2-10-16,1 3-4 15,-8 3 0-15,-11 5 3 16,-12 8-4-16,-13 9 1 15,-9 12-1-15,-12 10 0 16,-5 4-5-16,-4 8-24 16,-6 1-113-16,0 28-39 15,-19 14 104-15,-23 13-49 16,-10-3-145-16</inkml:trace>
  <inkml:trace contextRef="#ctx0" brushRef="#br0" timeOffset="31458.945">854 10928 301 0,'0'0'41'16,"0"0"-8"-16,0 0-14 15,0 0-19-15,0 0-11 16,0 0 6-16,-11 27 2 15,11-18 3-15,0-1 0 0,0-2 1 16,0-3 12 0,0-3 15-16,0 0 0 0,0 0 15 15,15 0 25-15,10-14-8 16,8-9-10-16,12-10-22 16,7-3-12-1,8-10-1-15,7-7-2 0,12-3-6 16,6-4 4-16,9 0 2 15,-6 2 0-15,-6-1-3 16,-9 11 0-16,-12 6 0 16,-13 6-2-16,-18 12-4 15,-8 5 2-15,-11 6-1 16,-1 6-4-16,-7 4-1 16,-3 2 0-16,2-1-2 0,-2 2-17 15,0 0-22 1,4 0-16-16,-4 0 20 0,0 9 36 15,0 5-9-15,0 1-13 16,0 2-8-16,0 6-31 16,0-3-31-16,-4 4-23 15,-1-4-22-15</inkml:trace>
  <inkml:trace contextRef="#ctx0" brushRef="#br0" timeOffset="35124.3038">4095 11872 170 0,'0'0'105'0,"0"0"-51"15,0 0 17-15,0 0-10 16,0 0-47-16,0 0-14 16,0 8-14-16,0 5 14 15,0 3 2-15,0-3-2 16,0 1 0-16,0-3 2 0,3-6-2 15,1 2 1-15,-1-4 2 16,0 1 3-16,0-4 14 16,5 0 20-16,-2 0-6 15,4 0 10-15,1 0 8 16,14-4-11-16,3-8-6 16,2-3-14-16,6-2-5 15,0-1-3-15,0 1-7 16,-2 3-1-16,0 0-3 15,-3 2 2-15,-5 5 3 16,-7 1-7-16,-2 6 0 16,-7 0-6-16,2 0-7 15,0 10 13-15,0 3-2 16,4 0 2-16,-1 4-1 0,-3-4 1 16,-1 0 0-1,2 0 0-15,-2 0 1 0,2-6-1 16,-7 1 6-16,1-6-5 15,-1 1 2-15,-3-3 3 16,3 0 1-16,-2 0 4 16,7 0 3-16,0-3 3 15,2-2-3-15,-2-3-2 16,2 2-9-16,0-1-3 16,-10 7 0-16,0 0-1 15,0 0-7-15,0 0-2 16,3 0 3-16,6 7 7 15,0 2 2-15,0-1-2 16,3-2 1-16,0 0 1 16,-2 1-1-16,2-4 1 0,3-3 0 15,0 0 4-15,3 0-6 16,1 0 9-16,2-10-8 16,-9 0 0-16,1 2 6 15,-8 0-6-15,1 2 7 16,-3 1 4-16,-2-1-2 15,-1 3-1-15,-3 0-4 16,3-1-1-16,-3 3-3 16,0-1-1-16,0 2 0 15,0-1 0-15,0 1 0 0,2 0 0 16,-2-2 0 0,4 2 0-16,-4 0 0 0,0 0 0 15,0 0 0 1,0 0 0-16,0 0 0 0,0 0 0 15,0 0 0-15,0 0-1 16,0 0-2-16,0 0 3 16,0 0-2-16,0 0 0 15,0 0-1-15,0 0 3 16,0 0 1-16,0 0-1 16,0 0 1-16,0 0 0 15,0 0 0-15,0 0 0 16,0 0 0-16,0 0-1 15,0 0 1-15,0 0-1 16,0 0 3-16,0 0-3 0,0 0-3 16,0 0 3-16,0 0-1 15,0 0 1-15,0 0 0 16,0 0 0-16,0 0 0 16,0 0 1-16,0 0-1 15,0 0 0-15,0 0 0 16,0 0 0-16,0 0 0 15,0 0 0-15,0 0 0 16,0 0 0-16,0 0 0 16,0 0 0-16,0 0 0 15,0 0-1-15,0 0 0 16,0 0 1-16,0 0-3 0,0 0-2 16,0 0 0-16,0 0 0 15,0 0 3-15,0 0 1 16,0 0 1-16,0 0 0 15,0 0 1-15,0 0-1 16,0 0 0-16,0 0 0 16,0 0 1-16,0-3-1 15,0 3 1-15,0 0-1 16,0 0 0-16,0 0-1 16,0 0 1-16,0 0 0 15,0 0 0-15,0 0 0 16,0 0 0-16,0 0-1 15,0 0 1-15,0 0-1 16,0 0 0-16,0 0-5 16,0 0-7-16,0 0-1 0,0 0-4 15,0 0-11-15,3 0-6 16,-3 0 6-16,0 0-11 16,0 0-80-16,0 0-149 15</inkml:trace>
  <inkml:trace contextRef="#ctx0" brushRef="#br0" timeOffset="39038.4445">6255 11849 178 0,'0'0'60'16,"0"0"-10"-16,0 0 17 15,0 0 0-15,0 0-17 16,0 0-5-16,0 0-18 16,29-48-16-16,-29 48-1 15,5-1 7-15,-5 1 9 0,0 0-15 16,0 0-9-16,0 0-2 16,0 0-8-16,0 4 1 15,3 9 7-15,3 0 2 16,3 0-2-16,1-1 1 15,0 2 0-15,6 0 1 16,3-4 6-16,4 0 8 16,9-4 11-16,6 1 9 15,9-4 5-15,5-3-16 16,7 0 2-16,-1 0-12 16,3-3 2-16,-2-5-11 15,3-4 3-15,-4 2 6 16,-3-4-2-16,0 2-4 0,2-2 0 15,1 1-4-15,3 1 2 16,-1 2-5-16,-3 6-1 16,-12 4-1-16,-2 0 0 15,-16 0 0-15,1 7-1 16,2 5 0-16,-2 2 1 16,14-1 1-16,10 0-1 15,11 4 4-15,11-4 2 16,4 0-5-16,7-3 0 15,3-3 3-15,3-3-2 16,3-4 0-16,0 0-2 16,0 0 3-16,-3 0 0 15,-8 0-1-15,2 0-2 16,-4-4 1-16,-2-3 2 0,3 1-3 16,1 1 0-16,1 2 0 15,-6 3 1-15,-10 0-3 16,-8 0 3-16,-5 0-1 15,-8 0 0-15,0 0-1 16,5 4 1-16,2 0 0 16,9-1 0-16,8 0 0 15,10 0 1-15,3 1 2 16,7 0-3-16,-2-4 1 16,-2 0 0-16,1 0 0 15,-1 0 0-15,-2 0-2 16,-1 0 1-16,1 0-2 15,3 0 2-15,6 0 0 16,0 0 1-16,3 3-1 16,-2-3 0-16,-1 0 0 0,-3 3 0 15,-7-3 0-15,-7 3-1 16,-2 0 1-16,-14 2 1 16,-11 0-1-16,-15-2-2 15,-14-2 2-15,-12-1 0 16,-6 0 0-16,0 0 4 15,1 0-2-15,-4 0-1 16,0 0 4-16,0 0-5 16,0 0-1-16,3 0 1 15,-3 0 0-15,0 0 0 0,0 0 0 16,0 0 0 0,0 0 0-16,0-1-4 0,0-2 2 15,0 1-36 1,0 2-27-16,-10-3-111 0,-17-2-292 15</inkml:trace>
  <inkml:trace contextRef="#ctx0" brushRef="#br0" timeOffset="40972.9705">6034 10498 118 0,'0'0'50'0,"0"0"13"15,0 0-12-15,0 0 9 16,0 0-5-16,0 0-16 15,0-49 11-15,0 47-1 16,0-1-17-16,0 3-7 16,0 0-15-16,0 0-5 15,0 0-3-15,0 0-1 16,0 0-1-16,0 0-1 16,0 0-5-16,0 0-3 15,0 3 4-15,0 5 4 16,0 3 1-16,0-1 0 0,0 6 0 15,0-3-1 1,3 4 1-16,4-4 0 16,-4 3 0-16,1-2 0 15,3 1 1-15,-1-3 0 0,0-4 4 16,-2-4 1-16,-1 2-1 16,0-5 5-16,0-1 13 15,-3 0 16-15,6 0 31 16,5-2 24-16,11-17-48 15,8-6-33-15,4-8-5 16,5-1 0-16,7-5-4 16,0-3 2-16,5-6 0 15,-2 5-3-15,-4-2 1 0,1 4-2 16,-10 2-2-16,-4 3-1 16,-2 6 1-16,-4 4 1 15,-6 9-1-15,-4 1 0 16,-8 7 4-16,-3 6-3 15,-5-1-1-15,0 4-14 16,0 0-50-16,0 0-80 16,0 12 8-16,-16 12 76 15,-11 6-58-15,-1 0-131 16</inkml:trace>
  <inkml:trace contextRef="#ctx0" brushRef="#br0" timeOffset="41532.8418">6141 10637 60 0,'0'0'160'0,"0"0"-122"15,0 0 10-15,0 0-4 16,0 0 6-16,0 0-9 16,8-23 9-16,-8 23-24 15,0 0-24-15,0 3-2 0,0 11-7 16,-8 9 7-16,2 0 1 16,-5 1-1-16,9-5 0 15,-1-4 0-15,3-4 0 16,0-8 0-16,0 2 0 15,0-3 0-15,0-2 40 16,5 0 55-16,15-13-17 16,13-12-47-16,9-9-11 15,4-10-6-15,2 1 3 16,7-6-10-16,5-6 2 16,4 1 0-16,-3 1-7 15,-11 0 0-15,-9 11-2 16,-9 5 7-16,-12 7 2 0,-2 8-1 15,-6 2-5-15,-3 6 2 16,-1 2-1-16,2 5-4 16,-4 0 3-16,-3 0-3 15,0 4 0-15,-3 3-2 16,0-3 0-16,0 3-23 16,0 0-66-16,0 6-56 15,-6 18 94-15,-14 2-21 16,1 4-49-16,-7-1-151 15</inkml:trace>
  <inkml:trace contextRef="#ctx0" brushRef="#br0" timeOffset="41992.5866">6265 10677 4 0,'0'0'16'16,"0"0"-6"-16,0 0 8 16,0 0 1-16,0 0 1 15,0 0-4-15,-22 43-9 16,22-43-2-16,0 3 5 15,0-3 34-15,0 0 85 16,0 0 5-16,0 0-28 16,3-3-9-16,16-11-79 0,8-6-15 15,15-6 6-15,7-6 10 16,6-6 6-16,6-4 13 16,-3-3-6-16,1-3-3 15,-1-4-2-15,-6 2-18 16,-3 5 1-16,-13 8-5 15,-11 10-4-15,-11 15 2 16,-11 4-2-16,-3 6 4 16,0 2-5-16,0 0-21 15,0 0-72-15,0 15-13 0,0 6 72 16,-6 6-16 0,0-1-67-16,-5-1-146 0</inkml:trace>
  <inkml:trace contextRef="#ctx0" brushRef="#br0" timeOffset="53694.5091">939 14030 68 0,'-2'0'35'0,"2"0"-13"15,0 0 25-15,0 0-5 16,0 0-15-16,-1 0-14 15,-1 0 0-15,1 0 11 16,-2 0-13-16,-3 0 6 16,4 0 1-16,-1 0-11 15,0 0 23-15,-4 0 15 16,4 0-6-16,-3 0-10 16,0 0-10-16,-4 0 16 15,-1 0 2-15,-1 0-1 16,-3 0-20-16,0 0 6 15,2 0-5-15,4 0 1 0,0 0-1 16,3 0 0-16,0 0-10 16,3 0-4-16,3 0 0 15,0 0 0-15,0 0-3 16,0 0 1-16,0 0 0 16,0 0-1-16,0 0-5 15,13 0 5-15,17 0 6 16,12 0 5-16,16-4-2 15,5-6-2-15,4-2-5 16,3 2-1-16,-3 0 0 16,5-4 2-16,5-1-3 15,-2 1 1-15,-5-3 0 0,-13 1-1 16,-11 2 0 0,-12 3 0-16,-13 3 1 0,-12 1 0 15,-3 3 0-15,-6 1-1 16,0 3-3-16,0 0-37 15,-9 0-147-15,-18 14 125 16,-10 6 29-16,-9 2-101 16,-2-5-180-16</inkml:trace>
  <inkml:trace contextRef="#ctx0" brushRef="#br0" timeOffset="54069.1411">831 14188 79 0,'0'0'66'0,"0"0"-43"0,0 0 40 15,0 0-12-15,0 0-9 16,0 0-28-16,-88 26-14 16,88-25-2-16,0-1-5 15,0 0 7-15,0 0 9 16,0 0 10-16,3 0 18 15,12 0 23-15,12 0 4 16,13-6 0-16,15-8-32 16,8-5-8-16,1 2-7 15,5-3-10-15,-5 3-2 0,-3 0-1 16,-4 2-3-16,-8 4 4 16,-7 1-3-16,-18 0-2 15,-5 10 1-15,-13-3-1 16,-3 0 5-16,-3 3 3 15,0 0-8-15,0 0-42 16,0 3-72-16,-18 11-93 16,-10 5 153-16</inkml:trace>
  <inkml:trace contextRef="#ctx0" brushRef="#br0" timeOffset="68741.3337">24574 7783 44 0,'0'0'57'15,"0"0"-22"-15,0 0-27 16,0 0-4-16,0 0-2 0,0 0 1 15,0 0-2-15,0 0-1 16,2 0-4-16,-2 0 4 16,0 0-1-16,3 0-1 15,-2 0 0-15,1 0-2 16,-1 2-17-16,1-2 5 16,-1 0-28-16</inkml:trace>
  <inkml:trace contextRef="#ctx0" brushRef="#br0" timeOffset="88878.2328">4125 13953 226 0,'0'0'37'0,"0"0"12"0,0 0 13 15,0 0-4-15,0 0-3 16,0 0-13-16,0 0-11 16,-11-15-9-16,11 15-9 15,-3 0-2-15,0 0-3 16,0 0 5-16,0 0-4 15,-7 0-1-15,1 5-4 16,-3 2 13-16,0 1 7 16,3-2 9-16,3 0-7 15,6-5-13-15,0-1-2 0,0 4-4 16,0-4-7-16,0 2-8 16,6 1 8-16,24-3 1 15,18 0 20-15,20 0 12 16,20-9-4-16,9-7-14 15,-3-5-7-15,-9 8-1 16,-13 0-2-16,-17 5 0 16,-16 3-2-16,-14 4-2 15,-14-2-2-15,-8 3 0 16,-3 0-26-16,0 0-35 16,-17 6-3-16,-18 11 50 15,-7-1-44-15,-7 1-29 16,-1-4 41-16,-2 2 5 15,0-3 3-15,4 1 15 16,3-4 9-16,5 1 15 16,9-3 9-16,1 0 29 15,3 0 30-15,6 3 3 0,0-1-9 16,9-2-14-16,5 0-32 16,4-1-16-16,3-2-2 15,0-1 2-15,23 0 12 16,18-3 52-16,19 0-3 15,14-10-31-15,7-3-10 16,-2-3-12-16,-12-4-3 16,-12 9-2-16,-13-2-2 0,-15 8 2 15,-11 1-3 1,-10 4-1-16,-6 0-9 0,0 0-24 16,0 0-70-1,8 0-285-15</inkml:trace>
  <inkml:trace contextRef="#ctx0" brushRef="#br0" timeOffset="96374.3692">6993 14009 222 0,'0'0'52'0,"0"0"-7"16,0 0 17-16,0 0-10 16,0 0-4-16,0 0-7 15,0 0-15-15,-27 0-6 16,27 0-7-16,0 0-5 16,0 0-2-16,0 0-1 15,-3 0-4-15,3 0 4 16,0 0 1-16,0 0-3 15,0 0 1-15,0 0-4 16,0 0 0-16,0 0 4 16,0 0 9-16,0 0-1 15,0 0-10-15,14 0-2 0,14 0 31 16,15 0 17-16,11 0 0 16,6-3-32-16,5 1-2 15,-4-2-5-15,-6-2-6 16,-2 1 2-16,-7 3-4 15,-8-4 0-15,-3 2 3 16,-11 2-1-16,-9-2-2 16,-5 3-1-16,-7 1-4 15,-3 0-26-15,0 0-17 16,-3 0-46-16,-16 1-58 0,-11 12 63 16,-6 0-174-16</inkml:trace>
  <inkml:trace contextRef="#ctx0" brushRef="#br0" timeOffset="96664.6462">7078 14126 103 0,'0'0'75'0,"0"0"-27"15,0 0-5-15,0 0 0 16,0 0-25-16,0 0-12 15,-27 3-6-15,27-3 0 0,0 3-2 16,15-1 2-16,12-2 28 16,8 0 36-16,12 0-12 15,1 0-26-15,4-5-10 16,0-2-1-16,-7 0-4 16,-2 1-3-16,-13 2-6 15,-5-1-2-15,-13 3-8 16,-7 0-39-16,-5 2-57 15,-8 0-137-15</inkml:trace>
  <inkml:trace contextRef="#ctx0" brushRef="#br0" timeOffset="98993.3791">24374 9330 7 0,'-1'6'31'15,"-2"-3"13"-15,3 5-1 16,-2-5-5-16,2 0 2 16,0 0-12-16,0-3 20 0,0 2 15 15,0 0 9-15,0-2-19 16,0 3-1-16,0-3-12 16,0 0 0-1,0 0 5-15,0 0 2 0,0 0 5 16,0 0 6-16,5 0-4 15,5 0-17-15,2-3-15 16,1-4 1-16,-1-3-4 16,-1 3-9-16,-2 0-2 15,-3 2 4-15,-2 0 4 16,-2-1-6-16,-1 6-9 16,-1 0-1-16,0 0-1 15,0 0-6-15,0 0 7 0,0 0-9 16,0 0-5-1,0 0-15-15,0 0 1 0,2 13 24 16,2 0 4-16,1 8 1 16,0-1-1-16,2 5 0 15,0-2 0-15,2 5 2 16,0-3 0-16,-2 0-1 16,-1-3-2-16,1 3 2 15,-2-4-1-15,3-2 3 16,-4-2-3-16,1-6 0 15,-2 2 0-15,1-4 0 16,-1-1-2-16,-1-3 2 16,-1-2 0-16,-1-2 1 15,0-1-1-15,0 0-5 16,0 0-5-16,0 0 5 16,0 0 5-16,0 3 2 0,0-3-2 15,0 0 1-15,0 0 4 16,-4 2-1-16,-10 1 1 15,-3-1-1-15,-3 1-4 16,5-3 2-16,5 4 1 16,5-2-6-16,1-1 7 15,4-1-4-15,0 2 0 16,0-2 0-16,0 0 2 16,0 0 5-16,0 0-5 15,0 0-2-15,0 0-5 16,5 0-2-16,11 0 7 15,9 0 11-15,11 0-5 16,7 0-2-16,-1 0-1 16,-2 0-2-16,-4 0-1 15,-4 0-1-15,-7 0-6 0,-8 0-21 16,-12 0-54-16,-5 0-178 16,-32 0-162-16</inkml:trace>
  <inkml:trace contextRef="#ctx0" brushRef="#br0" timeOffset="99965.1402">21721 9425 144 0,'0'0'312'15,"0"0"-288"-15,0 0 9 16,0 0 61-16,0 0 0 16,0 0-56-16,-9 14-15 0,9-14 8 15,0 0 13-15,0 0 8 16,7 0-9-16,2-4-33 15,3-9-5-15,-1 0 3 16,-1 3-1-16,0-1-4 16,-4 3 0-16,-1 5 12 15,-5-2-3-15,1 5 0 16,-1-3-8-16,0 3-4 16,0 0-3-16,0 0-8 15,0 0-3-15,0 0-6 16,2 16-5-16,5 4 25 15,1 3 3-15,-2 1 1 16,1-1-1-16,1 3-2 16,0-2-1-16,-1-2 1 15,0 1 0-15,-1-3 1 0,-1 0-3 16,-1-6 2-16,-1 1-2 16,-3-3 1-16,0-3-1 15,0-1-2-15,0 0-7 16,0-2 6-16,-10-1 4 15,2-2 3-15,-4 0 6 16,-4 1-5-16,2-2-2 16,-2-2 1-16,4 0 4 0,-1 0-3 15,5 0 7-15,0 0-7 16,2 0-2-16,1 0 0 16,3 0 1-16,2 0-3 15,0 0 5-15,0 0-4 16,0 0-1-1,0 0-4-15,3 0-7 16,20 0-7-16,11 0 18 16,15 0 0-16,7 0-14 0,0 0-47 15,-5 0-84-15,-2-3-114 16</inkml:trace>
  <inkml:trace contextRef="#ctx0" brushRef="#br0" timeOffset="101444.0736">23667 3628 465 0,'0'0'13'15,"0"0"10"-15,0 0-19 16,0 0-4-16,0 0-7 16,0 0 2-16,0 0 5 15,-10 29 1-15,10-24 3 0,0-4-1 16,0-1 5-1,0 0 42-15,0 0 42 0,0 0 14 16,0 0-7 0,0 0-13-16,0-4-23 15,1-7-42-15,7-3-18 0,-1 1 1 16,0 4-3-16,-2 1 4 16,-4 5-3-16,1 0 3 15,-2 3-4-15,0 0-1 16,0 0-5-16,0 0-3 15,0 0 0-15,0 0-20 16,0 8-22-16,0 10 34 16,0 1 16-16,0 2 5 0,0 3-3 15,0-2-2 1,0 3 0-16,0-3 0 0,0 1 1 16,0-3-1-16,0 0 1 15,0-3-1-15,0-4 1 16,0 0-1-16,2-4 0 15,-1-1 0-15,1-5 0 16,-2-1 4-16,0-1-4 16,0-1 1-16,0 0 0 15,0 0-1-15,0 0 7 16,0 0-4-16,0 1 1 16,0-1 1-16,0 0-4 15,0 0 3-15,0 0 2 16,0 2-1-16,-7 1-4 0,-6 1-1 15,-2 0 5-15,6-1-4 16,2-1-1-16,7-1-2 16,0-1 0-16,0 0-1 15,0 0-9-15,0 0-7 16,10 0 3-16,13 0 16 16,10 0 24-16,10 0-6 15,-1-3-13-15,-6 0-2 16,-10 2-3-16,-8 1-10 15,-9 0-19-15,-4 0-25 16,-5 0-79-16,0 0-62 16,-14 1-69-16</inkml:trace>
  <inkml:trace contextRef="#ctx0" brushRef="#br0" timeOffset="152932.4432">11164 14000 329 0,'-5'-9'24'0,"-1"2"42"15,-3 3 16-15,2-1-14 16,0 0-13-16,1 2 0 16,3 0-9-16,-1 3-12 15,-3 0-14-15,-2 0 3 16,-3 0-8-16,-2 0 2 15,4 0-3-15,4 0 3 16,3 0-4-16,3 0-9 16,0 6-3-16,17-1 5 15,33-5 11-15,28 2 12 16,26-2-7-16,11 0-16 16,0 0-3-16,-4 0-3 15,-6 0 3-15,-11-2-3 16,-10-6-7-16,-16 5 0 15,-22-1-17-15,-17 2 2 0,-24 2-24 16,-5-3-31-16,-32 3-17 16,-13 0 46-16,-13 0 2 15,0 0 19-15,-4 0 12 16,4 5 0-16,5 2 5 16,-3-3 4-16,9 5 5 15,-2-2 1-15,4 0 2 16,5-1 19-16,1-2 20 15,6-2 5-15,11 3 5 16,7 0-7-16,5-2-3 16,6-1-18-16,4 0-16 15,0 1-7-15,17 1 9 16,18-1 14-16,27 0 1 16,12-3-11-16,12 0-5 0,4 0-8 15,-3 0 0-15,-8-3-10 16,-9 0-27-16,-4-1-14 15,-8 4-42-15,-5 0 2 16,-8-3-74-16</inkml:trace>
  <inkml:trace contextRef="#ctx0" brushRef="#br0" timeOffset="155005.2774">13838 13960 25 0,'0'0'85'16,"0"0"-50"-16,0 0 12 15,0 0 3-15,0 0-5 16,0 0-14-16,-15 0 26 15,12 0 4-15,-3 0-11 0,2 0 4 16,-6 0-8 0,0 1-3-16,0 2-12 0,-2 0-13 15,-1 1-1-15,5 0 11 16,2 1-6-16,1-4-2 16,3 2-6-16,2 0-2 15,0-3-4-15,0 0 3 16,0 0 7-16,0 2 9 15,13-2 0-15,20 0 2 16,13 0-8-16,10 0-6 16,7 0-5-16,6 0-7 15,-2 0-2-15,-4 0-1 16,-2 0 2-16,-2-2-2 16,0-4 0-16,-7 0 2 15,-3-2-2-15,-7 1 4 16,-13 2-4-16,-9 0 1 15,-10 2 1-15,-8 0-2 0,1 2 5 16,-3-1-2-16,0 2-2 16,0 0-1-16,0 0-32 15,-15 0-36-15,-9 0 19 16,-7 3-39-16,-5 8-23 16,-4-2-29-16,-1 2-45 15,2-2-10-15</inkml:trace>
  <inkml:trace contextRef="#ctx0" brushRef="#br0" timeOffset="155440.1143">13945 14056 66 0,'0'0'51'0,"0"0"37"16,0 0 6-16,0 0-8 16,0 0-6-16,0 0-23 15,-158 23 0-15,145-19-17 16,-1 2-15-16,2-5 4 0,6 5-7 15,0-4-8-15,4 0-1 16,2 1-7-16,0-3-3 16,0 0-2-16,0 0-1 15,0 2 1-15,0-2 9 16,0 2 9-16,10-2 12 16,17 0 10-16,12 0-4 0,13 0-15 15,9-2-1 1,7-3-11-16,2 1-3 0,-1-2-6 15,-3 2 2-15,2-3-2 16,-2 4-1-16,-10-3 2 16,-6 2 0-16,-14 0-1 15,-11 1-1-15,-5 0 0 16,-13 3 0 0,-4 0 6-16,-3 0-6 0,0 0 9 15,0 0-5-15,0 0-4 16,0 0 0-16,0 0-12 15,0 0-29-15,-10 0-22 16,-10 10 14-16,-8 7-61 16,-14-4-133-16</inkml:trace>
  <inkml:trace contextRef="#ctx0" brushRef="#br0" timeOffset="157618.1075">1049 15073 311 0,'0'0'66'16,"0"0"0"-16,0 0 20 0,0 0 8 16,0 0-25-1,0 0-22-15,-15 0-10 0,11 0-5 16,4 0-5 0,0 0-11-16,-2 0-2 0,2 0-1 15,0 0-1-15,0 0 1 16,0 0-7-16,0 0-4 15,0 0-1-15,0 0 1 16,0 0-2-16,6 0 3 16,21 0 2-16,19 0 4 15,17 0 8-15,22 0-8 16,15-10-5-16,7 1 3 16,7-4 2-16,-4 0-6 15,-3-1 3-15,-13 1-3 0,-10 3 1 16,-19 3-3-16,-20 2 0 15,-15 3 0-15,-18 0-1 16,-8 2-1-16,-4 0-1 16,0 0-6-16,0 0-24 15,0 0-42-15,-19 2-30 16,-14 12 43 0,-14 3-75-16,-3 0-97 0</inkml:trace>
  <inkml:trace contextRef="#ctx0" brushRef="#br0" timeOffset="157955.2593">1082 15162 475 0,'0'0'18'16,"0"0"-13"-16,0 0 3 16,0 0 44-16,0 0 59 15,0 0-47-15,-152 11-48 16,152-8-16-16,0 0-15 15,1 1 1-15,20 5 14 16,15-5 16-16,22-1 20 16,21-3-3-16,21 0 1 15,9-9-11-15,6-5-6 16,-2 0-5-16,-10-2-3 16,-7 3-2-16,-13-3-3 15,-13 5 0-15,-22 0-1 16,-17 6-1-16,-16-2 0 15,-9 7 5-15,-6-3 6 0,0 3 0 16,0 0-13-16,-24 0-60 16,-18 13-125-16,-26 1-95 15</inkml:trace>
  <inkml:trace contextRef="#ctx0" brushRef="#br0" timeOffset="167070.989">18247 14340 672 0,'-9'-13'43'15,"6"6"42"-15,1 3-15 0,2 2-4 16,0-1-16 0,0 2-17-16,0 1-14 0,0 0-9 15,0 0 0 1,0 0-7-16,0 0-3 0,-1 0-1 15,-2 10 1-15,0 7 1 16,-2 7 7-16,2 4 0 16,0 0-4-16,-1 2 1 15,4-1-2-15,0 0-3 16,0-5 3-16,0-2-2 16,0-5-1-16,2-4 0 15,-2-3 2-15,0-3-2 16,0-4 1-16,2-3-1 15,-2 0-1-15,2 3-16 0,2-3-35 16,4 0-77 0,10 0-111-16,-2 0-224 0</inkml:trace>
  <inkml:trace contextRef="#ctx0" brushRef="#br0" timeOffset="167390.1">18452 14536 760 0,'0'0'49'0,"0"0"50"16,0 0-30-16,0 0-35 0,0 0-28 16,0 0-6-1,-4-11-2-15,22 11 2 0,3 0 2 16,3 1 0-16,-2-1 0 15,-2 0 0-15,-2 0 0 16,-1 0-1-16,-2 0 0 16,3 0 0-16,-1 0 0 15,-2 0-1-15,1 0 1 16,-4 0-1-16,-6-1 0 16,-2 1-11-16,-4 0-35 15,0 0-103-15,0 0-262 16</inkml:trace>
  <inkml:trace contextRef="#ctx0" brushRef="#br0" timeOffset="167948.9375">19026 14466 783 0,'0'0'45'0,"0"0"44"15,0 0-50-15,0 0-24 16,0 0-9-16,0 0-6 16,-148-24 0-16,124 37-1 15,1 7 1-15,4 0-2 16,6-1 1-16,-1-1 1 16,7-2-2-16,3-3 1 15,4-2-2-15,0-2 1 16,4-6 2-16,14-3 0 15,6 0 4-15,6-2 1 16,1-12 0-16,0-6-2 0,-4-2 1 16,-3-2-1-16,-3-3-2 15,-6-2 3-15,-4 0 0 16,-6 3 4-16,-2-1 4 16,-3 3 4-16,0 0 1 15,-15 2 0-15,-1 3-3 16,-5 2-6-16,6 7 0 15,2 3-6-15,3 7 3 0,9 0-2 16,1 0-3-16,0 0-6 16,0 7-4-16,-3 13 8 15,3 6 2-15,0 7 2 16,0-1-2-16,7 5 0 16,1 0 1-1,2-4-1-15,-1 1 0 0,-3-2 1 16,-1-9 0-16,1 0-1 15,0-3-5-15,-3-7-16 16,0 1-15-16,-3-7-40 16,3-5-96-16,4-2-180 15</inkml:trace>
  <inkml:trace contextRef="#ctx0" brushRef="#br0" timeOffset="168218.8164">19253 14149 841 0,'0'0'54'0,"0"0"34"16,0 0-66-16,0 0-18 16,0 0-6-16,0 0 4 15,147 121 2-15,-122-58 1 16,-13 9-2-16,-12 6 2 15,-3-3-4-15,-21-5-2 16,-10-5 0-16,-14-8-7 16,-13-2-11-16,-15-2-22 15,-14-10-58-15,-4-8-151 0,-2-19 35 16</inkml:trace>
  <inkml:trace contextRef="#ctx0" brushRef="#br0" timeOffset="168513.248">17873 14260 568 0,'0'0'5'15,"0"0"5"-15,0 0 23 0,0 0-11 16,0 0 6-16,0 0 1 16,-163 262-17-16,193-206-1 15,2-4 4-15,10-6-5 16,6-5-4-16,9-1-1 16,16-10-5-16,18-5-45 15,14-15-97-15,6-10-322 16</inkml:trace>
  <inkml:trace contextRef="#ctx0" brushRef="#br0" timeOffset="168916.7846">19597 14581 641 0,'0'0'61'16,"0"0"47"-16,0 0 4 15,0 0-38-15,0 0-34 16,0 0-28-16,3-26-2 16,24 24-4-16,7-3-2 15,12 2 0-15,3-1 2 16,0-1-6-16,-4 1 1 16,-8 4 3-16,-8-3-4 15,-13 3-8-15,-8 0-21 16,-4 0-26-16,-4 0-49 15,0-3-69-15,-3-1-212 16</inkml:trace>
  <inkml:trace contextRef="#ctx0" brushRef="#br0" timeOffset="169151.1592">19789 14436 489 0,'0'0'176'15,"0"0"-16"-15,0 0-48 16,0 0-38-16,0 0-26 15,0 0-41-15,-15-26-7 16,15 32-16-16,0 11 13 16,0 7 3-16,3 8 5 15,-1 1 1-15,-1 3 0 16,1-3-2-16,-2 1-4 16,3-5 0-16,1 1-3 0,3-1-35 15,4-5-58 1,7-4-114-16,7-11-292 15</inkml:trace>
  <inkml:trace contextRef="#ctx0" brushRef="#br0" timeOffset="169852.9972">20367 14587 192 0,'0'0'274'0,"0"0"-241"16,0 0-19-16,0 0-7 16,0 0 26-1,0 0-11-15,52-39 26 0,-51 23 0 16,-1 0 22-16,0 2-10 15,-7-3-2-15,-11 4-26 16,-3 4-17-16,-6-2-4 16,0 6-2-16,0 5 3 15,-4 0 1-15,-3 5-6 16,-2 15-4-16,-1 8-2 16,11-2 0-16,8-1 1 15,9-1-2-15,9-1 0 0,0-3 2 16,2-8 0-16,13-2 5 15,13-5-2-15,8-5 5 16,9 0 1-16,-5-8-1 16,-1-9-6-16,-8-2 1 15,-6-7-1-15,-5-4-1 16,-5-3 0-16,-5 0 0 16,-4-4 0-16,-1 5-2 15,-4-2 5-15,-1 8 5 16,0 0 0-16,0 6-2 15,0 6 0-15,0 4-8 16,0 5 6-16,0 5-3 16,0 0-4-16,0 0 0 0,0 0-6 15,0 0-2-15,0 12 4 16,6 5 1-16,1 6 3 16,0 4 0-16,1 2 2 15,2 4-1-15,-3 1 1 16,2 2-1-16,0 0 0 15,1-3 2-15,1-7-2 16,-5-3-1-16,1-2 0 16,3-4-6-16,-2-2-20 15,1-2-30-15,1-9-52 16,4-4-97-16,5 0-185 16</inkml:trace>
  <inkml:trace contextRef="#ctx0" brushRef="#br0" timeOffset="170328.0419">20942 14059 628 0,'0'0'32'16,"0"0"48"-16,0 0 12 15,0 0-43-15,0 0-44 16,0 0-3-16,-107 92 10 0,74-39 3 16,7 5 7-1,6 0-4-15,11-2-10 0,9 1-4 16,7-4-1-16,28 0 0 15,11-11-3-15,6-5-7 16,3-8-25-16,8-9-39 16,5-8-89-16,-4-12-216 15</inkml:trace>
  <inkml:trace contextRef="#ctx0" brushRef="#br0" timeOffset="170830.2808">23032 14000 107 0,'0'0'587'16,"0"0"-555"-16,0 0-27 16,0 0 1-16,0 0 18 15,0 0 14-15,143 225-5 0,-143-149 9 16,0 3-11-1,-12-7-19-15,-10-8-12 0,-1-12-5 16,-8-5-16-16,-12-8-16 16,-13-5-63-16,-9-11-222 15</inkml:trace>
  <inkml:trace contextRef="#ctx0" brushRef="#br0" timeOffset="175347.3642">21156 14168 493 0,'0'-6'19'0,"0"3"67"16,0 0-13-16,0 3 3 16,0 0-21-16,0 0-34 15,0 0-10-15,0 0-3 16,0 0-2-16,0 0 1 15,0 0 0-15,0 3-1 16,0 6-4-16,0 7 10 16,0 4 16-16,0 1-14 15,-3 2-1-15,3-1-1 0,0 2 1 16,0 2-1-16,0-2-5 16,-2-2 3-16,2 1-3 15,0-4-5-15,0 0 0 16,0-4 2-16,2 0-4 15,5-3 3-15,-4-5 0 16,-3 2-2-16,0-5-1 16,0-1-1-16,0 0-33 15,0 2-36-15,0-5-44 16,0 0-171-16</inkml:trace>
  <inkml:trace contextRef="#ctx0" brushRef="#br0" timeOffset="175656.1042">21163 14201 601 0,'0'0'13'0,"0"0"62"15,0 0 30-15,0 0-47 0,0 0-22 16,0 0-27-1,-13-26-9-15,29 26-18 0,3 0 17 16,-1 4 0-16,-3 5 1 16,-3 4-3-16,-9 4-3 15,-3 0 6-15,0 0 0 16,0 1 2-16,-9 2 4 16,-2-6-6-16,1 2 0 15,3 1-8-15,-4-4-63 16,8-2-118-16,3-6-147 15</inkml:trace>
  <inkml:trace contextRef="#ctx0" brushRef="#br0" timeOffset="176102.8466">21303 14347 590 0,'0'0'24'16,"0"0"47"-16,0 0-1 16,0 0-32-16,0 0-8 15,0 0-21-15,84-40-6 16,-65 40-2-16,-3 0 0 16,-2 0-2-16,-4 3 1 15,-2 7-1-15,-2 7 0 16,-5 0 1-16,-1 5 1 15,0-2-1-15,-1-3 0 16,-7-3 0-16,2-4 0 16,3-5 1-16,2-1-1 0,1-4 1 15,0 0 4-15,0 0 30 16,0-9 22-16,0-8-46 16,0-3 3-16,6-4-7 15,6-2-3-15,1 3 0 16,-2-3 2-16,0 9-5 15,-5 5 0-15,-4 8-1 16,-2 1 0-16,0 3-1 16,0 0-30-16,0 0-82 15,-3 3-58-15,-3 4 30 0,2-2-384 16</inkml:trace>
  <inkml:trace contextRef="#ctx0" brushRef="#br0" timeOffset="176415.0109">21768 14120 619 0,'0'0'23'0,"0"0"92"15,0 0-21-15,0 0-37 0,0 0-31 16,0 0-23-1,-89-8-3-15,73 30 1 0,3 10-1 16,5 3 0-16,1 5 1 16,2-1 1-16,0 2 3 15,1-1-3-15,2-4 2 16,2 0-1-16,0-6-3 16,0-1 1-16,2-5-1 15,10 1 0-15,5-5-28 16,9-6-84-16,4-5-89 15,5-9-215-15</inkml:trace>
  <inkml:trace contextRef="#ctx0" brushRef="#br0" timeOffset="176981.9471">22036 14234 802 0,'0'0'26'16,"0"0"67"-16,0 0-40 15,0 0-39-15,0 0-14 16,0 0-7-16,-40 24 7 16,29 2 2-16,-1 0-1 15,3-3-1-15,0 1 1 16,-1-7 0-16,4 0 1 15,1-8-2-15,2-4 1 16,1 0 1-16,2-5-2 16,0 0 0-16,0 0 5 15,0 0 5-15,0-5 17 0,11-11-15 16,7-9-12-16,-2-2 1 16,2-6 0-16,0 4 0 15,-3-3-1-15,0 4 0 16,-5 8 0-16,-2 0 2 15,-2 7 0-15,-5 5-1 16,2 3 0-16,-3 2 2 16,3 3 0-16,-3 0-3 15,0 0-2-15,0 0-5 16,2 3-4-16,2 13 8 16,2 3 2-16,0 2 1 0,-3 5 0 15,0 1 1 1,-2-1 0-16,4 0-1 0,1 1 0 15,0-7 0-15,2-1 1 16,2-4-1-16,-4-3 0 16,3-2-3-16,-3-3-13 15,-3-5-19-15,-2 1-49 16,-1-3-99-16,-6 0-209 16</inkml:trace>
  <inkml:trace contextRef="#ctx0" brushRef="#br0" timeOffset="177182.8847">21980 14350 725 0,'0'0'11'0,"0"0"28"16,0 0-12-16,0 0-27 15,0 0-5-15,0 0-61 16,91-9-112-16,-74 9-186 16</inkml:trace>
  <inkml:trace contextRef="#ctx0" brushRef="#br0" timeOffset="177576.805">22231 14021 149 0,'0'0'508'0,"0"0"-428"16,0 0 31-16,0 0-62 15,0 0-32-15,0 0-17 0,85 9 0 16,-43 17 0-16,-7 11-2 16,-3 2 2-16,-7 4 3 15,-7-3 0-15,-8 3 4 16,-5-7-1-16,-5 0 2 15,0 0-6-15,-9-6-2 16,-17 4-12-16,-5-5-48 16,-5-3-117-16,2-6-312 15</inkml:trace>
  <inkml:trace contextRef="#ctx0" brushRef="#br0" timeOffset="187524.9428">21433 14802 767 0,'0'0'27'16,"0"0"16"-16,0 0 45 16,0 0-34-16,0 0-18 15,0 0-20-15,0 0-5 16,-39-19-3-16,39 19-1 15,0 0-3-15,0 0 1 0,0 0-1 16,0 0 1 0,0 0 5-16,13-3 6 0,19-4-4 15,19-3-5-15,21-3 0 16,13 0-5-16,8-4 2 16,5 1-4-16,4-1 1 15,4 0-1-15,-6 1 1 16,-6 2-1-16,-8-5 1 15,-12 2 0-15,-13 4-1 16,-14-6 0-16,-12 5 0 16,-12 1 0-16,-11 7 0 15,-3-1 0-15,-7 7-2 16,-2-3 1-16,0 3-23 16,0 0-17-16,0 0-39 0,-7 3-56 15,-12 10 14-15,-4 3-120 16,-3-2-171-16</inkml:trace>
  <inkml:trace contextRef="#ctx0" brushRef="#br0" timeOffset="188182.2409">22146 14836 239 0,'0'0'170'0,"0"0"-98"15,0 0 7-15,0 0 23 16,0 0-39-16,0 0-26 16,-3 0-13-16,3 0-11 15,-2 0-9-15,-2 0 1 0,-1 0 10 16,-2 0 22-16,-1 0 4 16,2 0-1-16,2 0-8 15,2 0-8-15,2-3-1 16,0 2-7-16,0-5-2 15,0-1 7-15,5-7-13 16,11 2-8-16,7 2 0 16,1 0-2-16,-4 3 2 0,0 1 0 15,-1 3 0-15,-1 0 1 16,-1 3 0-16,-7 0-1 16,-1 0-4-16,-5 3 1 15,1 6 1-15,-4 11 1 16,-1 3 1-16,0 0 1 15,-1 3 2-15,-11-2-1 16,-4-5-2-16,-1 2 2 16,-1-1-1-16,-2 0 0 15,0 0-1-15,1-5 1 16,1-4 0-16,7-2-1 16,4-1 0-16,2-6 1 15,1-2-1-15,2 0-1 16,2 0 1-16,0 0-1 15,0 0 1-15,0 0-2 0,0 0 1 16,0 0 1-16,11 0 0 16,15 0 4-16,12 0 4 15,7-7-3-15,4 1-3 16,1 0 0-16,-5-1-2 16,-7 0 2-16,0 4-3 15,-12-1 1-15,-5 1-3 16,-8 1-9-16,-7 2-9 15,-6 0-23-15,0 0-68 16,-14 2-183-16,-12 11 167 16</inkml:trace>
  <inkml:trace contextRef="#ctx0" brushRef="#br0" timeOffset="195071.2982">14158 13829 25 0,'0'0'65'15,"0"0"-16"-15,0 0-4 16,0 0-9-16,0 0-23 16,0 0-4-16,0 0 7 0,0 0 11 15,0 0 3-15,0 0-7 16,0 0-6-16,0 0 4 15,0 0 3-15,0 0-1 16,0 0-4-16,0 0-2 16,0 0-9-16,0 0 1 15,0 0-9-15,0 0 2 16,0 0-1-16,0 0-1 16,0 0 0-16,0 0 0 15,0 0 0-15,0 0 0 16,0 0-1-16,0 0 1 15,3 0-6-15,2 0 2 0,-1 0-9 16,1 0-22-16,-5 3-54 16,0-1-100-16</inkml:trace>
  <inkml:trace contextRef="#ctx0" brushRef="#br0" timeOffset="196423.1923">7961 15020 128 0,'0'0'71'0,"0"0"-50"16,0 0-3-16,0 0-13 15,0 0-4-15,0 0 0 16,-3 0-1-16,3 0 4 15,0 0 19-15,0 0 25 0,0 0 27 16,-3 0-10-16,3 0-18 16,0 0 2-16,-4 0-4 15,1 0-1-15,3 0-10 16,-4 0-15-16,4 0-10 16,0 0-1-16,0 0-1 15,0 0-3-15,0 5 2 16,11-3-4-16,15-2 7 15,21 0 24-15,9 0-10 16,18 0-13-16,1 0-6 16,2-7 1-16,-1 4-3 15,-7 0-1-15,-5 0 2 0,-6 0-3 16,-12 3 0 0,-10-4-1-16,-15 4-18 0,-9 0-31 15,-6 0-35-15,-6 0-28 16,0 0-17-16,0 4 16 15,-17 5 72-15,0 1-21 16</inkml:trace>
  <inkml:trace contextRef="#ctx0" brushRef="#br0" timeOffset="197611.8653">8237 15106 136 0,'0'0'59'0,"0"0"31"0,0 0-25 16,0 0-21 0,0 0-9-16,0 0-9 0,-111 0-22 15,111 0-4-15,0 0-1 16,0 0-2-16,0 0-3 16,0 1 6-16,16 1 6 15,7 1 41-15,13-3-16 16,9 0-17-16,4 0 0 15,6-5-2 1,-4 1-5-16,-5-2-2 0,-7 4-3 16,-6 2 0-16,-10-2-1 15,-3 2 3-15,-11 0-3 16,-3 0 0-16,-6 0 2 16,0 0 4-16,0 0 1 15,0 0-3-15,0 0-5 0,0 0-5 16,0 0-2-16,0 0-4 15,0 0 0-15,0 0 2 16,0 0 5-16,0 0 1 16,0 0 3-16,0 0 2 15,0 0-1-15,0 0 0 16,0 0-1-16,0 0 0 16,0 0 1-16,0 0-1 15,0 0 0-15,0 0 0 16,0 0-1-16,0 0 1 15,0 0 0-15,0 0-1 16,0 0 2-16,0 0-1 0,0 0 1 16,0 0-1-1,0 0 0-15,0 0 0 0,0 0 0 16,0 0 0-16,0 0 0 16,0 0 0-16,0 0 0 15,0 0 0-15,0 0 0 16,0 0 0-16,0 0 1 15,0 0-1-15,0 0 1 16,0 0 3-16,0 0-3 16,0 0 3-16,0 0-3 15,0 0 0-15,0 0-1 16,0 0 0-16,0 0 0 16,0 0 0-16,0 0-1 0,0 0 1 15,0 0 0 1,0 0-1-16,0 0 1 0,0 0 0 15,0 0 0-15,0 0-2 16,0 0 2-16,0 0 0 16,0 0 2-16,0 0-2 15,0 0 1-15,0 0-1 16,0 0 0-16,0 0 0 16,0 0 1-16,0 0-1 15,0 0 1-15,0 0-1 16,0 0 1-16,0 0 2 15,0 0-1-15,0 0-2 0,0 0 0 16,0 0 0 0,0 0 0-16,0 0 0 0,0 0 0 15,0 0 0-15,0 0 0 16,0 0 0-16,0 0 0 16,0 0 2-16,0 0 0 15,0 0-1-15,0 0-1 16,0 0 0-16,0 0 0 15,0 0 1-15,0 0-1 16,0 0 0-16,0 0 1 16,0 0 0-16,0 0 2 15,0 0-3-15,0 0 3 16,0 0-3-16,0 0 0 16,0 0 0-16,0 0 1 15,0 0 0-15,0 0-1 0,0 0 0 16,0 0 0-16,0 0 2 15,0 0-2-15,0 0 1 16,0 0-1-16,3 0-4 16,3 0-5-16,6 0-1 15,-3 0 9-15,-3 2-29 16,0 3-102-16,-6-2-150 16</inkml:trace>
  <inkml:trace contextRef="#ctx0" brushRef="#br0" timeOffset="199715.7529">14527 13402 319 0,'0'0'89'0,"0"0"17"0,0 0-32 16,0 0-20-16,0 0-16 15,0 0-3-15,0-27-6 16,0 24-10-16,0 3-3 16,0 0 0-16,3 0 0 15,-3 0 0-15,0 0-5 16,0 0-6-16,0 0-5 15,0 0 0-15,0 0-6 16,0 0 3-16,0 11 1 16,1-2 2-16,2 1 3 15,0 1-3-15,0-2 0 0,3 2 0 16,-1-2 1 0,-2 1-3-16,3 0 5 0,-3-3-3 15,3 1 0-15,1-4 0 16,2-1 0-16,5-3 1 15,3 0 5-15,4 0-3 16,3 0 1-16,5-9 1 16,2-7 4-16,6-1 2 15,6-3-1-15,5 0 2 16,7-2-2-16,8 4-9 16,-2-5 6-16,3 3-2 15,-1 1-5-15,-8 2 1 16,-6 2 1-16,-14 1-2 15,-9 4 2-15,-6 3-1 0,-11 0-1 16,-2 4 1-16,-4 2 0 16,-3 1 1-16,0 0-2 15,1 0-1-15,-1 0-2 16,0 0-7-16,0 0-14 16,0 0 7-16,0 0 5 15,0 0 9-15,0 0 3 16,0 0-1-16,0 0-14 15,0 0-18-15,0 0-23 16,0 1 30-16,0 6-10 16,-2-1-20-16,-7 5-26 15,-6-2 2-15,-6-1-135 16</inkml:trace>
  <inkml:trace contextRef="#ctx0" brushRef="#br0" timeOffset="202723.3906">11164 15037 384 0,'0'0'69'15,"0"0"29"-15,0 0-9 16,0 0-18-16,0 0-25 16,0 0-24-16,-14 4-10 15,14-4-6-15,0 0 2 16,0 0 2-16,0 0 0 15,0 0 4-15,0 3 0 0,0-3-2 16,14 3 3-16,23-3 25 16,12 0-4-16,15 0-19 15,15 0-7-15,2 0-3 16,4 0-5-16,-3-6 1 16,-2-1-3-16,-5-2 1 15,-10 1-1-15,-9 2-1 16,-24 3-1-16,-9-4-10 15,-18 7-18-15,-5 0-33 16,0 0-41-16,-17 0 31 16,-7 10 72-16,-8-1-67 15,3 2-53-15,-4-1-85 16,-4-3-67-16</inkml:trace>
  <inkml:trace contextRef="#ctx0" brushRef="#br0" timeOffset="203015.6069">11555 15073 138 0,'0'0'62'0,"0"0"48"0,0 0 12 16,0 0-53-16,0 0 31 16,0 0-28-16,-190 7-14 15,176-4-24-15,10 0-16 16,1-3-12-16,3 1-6 16,0 2 3-16,21-3-3 15,14 0 29-15,24 0 3 16,9 0-12-16,13-12-14 15,1 0-2-15,-2 0 0 16,-3-1-1-16,-1 0-3 16,-15 3 2-16,-9 3-2 0,-13 4 3 15,-12 3-2-15,-14 0 0 16,-7 0-2-16,-3 0 0 16,-3 0-18-16,1 0-39 15,7 0-94-15,7 0-174 16</inkml:trace>
  <inkml:trace contextRef="#ctx0" brushRef="#br0" timeOffset="203683.8862">13234 14604 513 0,'0'0'14'0,"0"0"108"16,0 0-18-16,0 0-31 16,0 0-8-16,0 0-34 15,0-88-13-15,0 86 0 16,0 2-11-16,0 0-7 15,0 0-4-15,0 5-9 16,4 8 13-16,2 3 0 16,0 1 0-16,2-1 2 15,-2 1-1-15,1-3-1 16,-1-1 0-16,-2-1 1 16,2-2-1-16,-1-7 1 15,7 1-1-15,-4-4 3 16,6 0 1-16,12 0 5 15,2-14 2-15,9-1-2 0,5-6-1 16,2 1 1-16,3-3-1 16,-2 1-4-16,-2-3-3 15,-4 6 5-15,-5-1-6 16,-3 2 3-16,-2 3-3 16,-10 6 0-16,-7 1 0 15,-4 8 0-15,-4 0-4 16,-4 0-22-16,0 0-58 0,0 17-10 15,-18 7-33 1,-7 5-39-16,-4-5-144 0</inkml:trace>
  <inkml:trace contextRef="#ctx0" brushRef="#br0" timeOffset="204079.4483">13517 14687 452 0,'0'0'82'0,"0"0"18"16,0 0-42-16,0 0-26 15,0 0-32-15,0 0-20 0,-19 4 20 16,13 12 0 0,3-3 0-16,3-6 0 0,-4-1 4 15,4-2-6-15,0-4 4 16,0 0-2-16,0 0 15 15,16-4 32-15,10-11-17 16,12-5-27-16,6 1-1 16,0-3 1-16,2-1 6 15,-1 0 1-15,2-4 0 16,0 4-1-16,0-2 5 16,-5 8-10-16,-7 3 0 15,-12 4-2-15,-9 7-2 16,-8 0 1-16,-6 3-1 15,0 0 0-15,0 0-2 0,0 0-79 16,-17 11-36 0,-4 3 86-16,-6 4-78 0,-2-2-86 15</inkml:trace>
  <inkml:trace contextRef="#ctx0" brushRef="#br0" timeOffset="209067.2411">4089 16111 419 0,'-12'0'130'0,"6"0"-104"0,0 0 69 16,3 0 12-16,3 0-43 16,0 0-26-1,0 0-17-15,0 0-9 0,0 0-2 16,0 0 0-16,0 0 0 15,0 0-4-15,0 0 4 16,9 0 0-16,15 0-6 16,13-4 6-16,11 1-3 15,7-3-2-15,0 2-2 16,2-3-2-16,-3 4 4 16,-5-3-4-16,-3 3 0 15,-12-2 1-15,-11 3-2 0,-8-1 0 16,-8 3-4-1,-7 0-32-15,0 0-39 0,-12 0-81 16,-16 10 113-16,-9-1-48 16,-2 1-18-16,0-3 22 15,3-1 45-15,-1 2 35 16,-3 0 7-16,4-3 0 16,2 0 15-16,7-1 58 15,3-1-9-15,12 0 16 16,3-1-19-16,6-2-1 15,3 0-6-15,0 0-26 16,0 0-16-16,0 0 2 0,0 0 3 16,0 0-5-1,9 3-8-15,16-3 0 0,11 0 1 16,9 0 2-16,4 0-2 16,0 0-1-16,-4 0-2 15,-3 0-1-15,-8-3 1 16,-7-2 0-16,-6 2 1 15,-12 0-1-15,-2 2 0 16,-4 1 7-16,-3 0 3 16,0-2 5-16,0 2 0 15,0 0-4-15,0 0-5 16,0 0-5-16,0 0-1 16,0 0-2-16,0 0-2 15,0 0 1-15,0 0 0 16,0 0-1-16,0 0-1 15,0 0-14-15,-3 0-37 16,-4 0-55-16,-2 0-78 0,3 0-128 16</inkml:trace>
  <inkml:trace contextRef="#ctx0" brushRef="#br0" timeOffset="227391.1111">14583 16240 684 0,'-6'-3'7'0,"5"-1"-7"16,-1 4 12-16,2 0 30 16,0 0 0-16,0 0-16 15,0 0-5-15,0 0-5 16,0 0-3-16,0 0-3 16,0 0 4-16,0 0 2 15,0 0 7-15,0 0 1 0,0 0-5 16,0 0-5-16,0 0-2 15,0 0-2-15,0 0 2 16,0 0 1-16,0 0 5 16,25 0 0-16,14 0-6 15,23-4-4-15,6 1-2 16,10 3-4-16,6 0-1 16,4-3 2-16,3 3-1 15,0-3-1-15,-3-1-1 16,-17 1 0-16,-13-1 0 15,-12 1 0-15,-10 1 0 16,-10 2-1-16,-14-2 1 16,-8 1 0-16,-4 1-2 15,0 0-1-15,0 0-8 16,0 0-18-16,-10 0-11 0,-17 0-23 16,-4 5-57-16,-5 9-78 15,0-4-43-15,0 0-102 16</inkml:trace>
  <inkml:trace contextRef="#ctx0" brushRef="#br0" timeOffset="227736.242">14933 16339 257 0,'0'0'68'0,"0"0"28"16,0 0-32-16,0 0-22 16,0 0-5-1,0 0-12-15,-309 72 0 0,288-64 10 16,5-3-8-16,9-4-16 15,3 2-3 1,2-3-2-16,2 0-1 0,0 0 4 16,0 0 6-16,13 3 10 15,17-3 15-15,17 0-5 16,14 0-10-16,11 0-9 16,7-10 3-16,0 3-7 15,0 1-6-15,-1 2-2 16,-7-1 0-16,-2-3-1 15,-11 5-2-15,-13 0-1 0,-10 0-1 16,-15-1-7-16,-6 4-35 16,-7 0-8-16,-7 0-30 15,0 0-33-15,-8 0-65 16,-14 10 132-16,0-4-168 16</inkml:trace>
  <inkml:trace contextRef="#ctx0" brushRef="#br0" timeOffset="252059.5403">16136 14826 170 0,'0'-1'15'0,"0"-2"20"15,0 3 26-15,0 0-2 16,0 0-18-16,0 0-21 16,0 0-12-16,0 0-7 15,0 0-1-15,0 0-1 16,0 0 1-16,-3 4 1 16,-1 3 3-16,-10 3 8 15,1 2 10-15,-6-4 5 16,-3 1 9-16,-1 1 0 15,3-4-7-15,5-3 1 0,7-3-12 16,5 0 2-16,3 0 8 16,0 0 9-16,0 0 2 15,0 0 18 1,0 0 14-16,0 0-5 0,14-9-32 16,18-1-20-16,10-7-13 15,4 8 0-15,-1 4-1 16,-6 5-1-16,-5 0-1 15,-4 5 1-15,-5 11-3 16,-6 8 1-16,-4 1 1 16,-5 5-1-16,-3 4 1 15,-7 2 2-15,3 1 0 16,3 2 0-16,2 3 0 16,9-5 0-16,4-2-1 15,2-4 1-15,2-12 0 16,-3-2-6-16,-2-5 1 15,-6-1 4-15,-4-4-3 0,-7-3 2 16,-3-1 0-16,0 0-4 16,0 1 1-16,-11 6 5 15,-10 5 8-15,-8 2-2 16,-1 0-2-16,7 6-4 16,-3-1 0-16,8 6-1 15,4 3 1-15,-2 6 0 16,6 7 0-16,3 8 0 15,1 8 0-15,3 6 0 16,3 0 0-16,0 4-2 0,0 0 1 16,0-4-3-1,0-2 2-15,6-6 1 0,1-5 1 16,1-4 0 0,0 1 1-16,1-3-1 0,1-2-3 15,1-1 3-15,3 1 2 16,0-3-2-16,-1 2 0 15,-7-5 1-15,-2 1-1 16,-4-4 0-16,0-6 0 16,-4-6 0-16,-8-7 0 15,-17-2 2-15,-7-5 4 16,-14-6 6-16,-14-4 1 16,-14 0 1-16,-10 0 2 0,-16-11-8 15,-3 1-4-15,-3 5-3 16,15 2-1-16,21 3-9 15,21 3-48-15,25 9-106 16,15-9-233-16</inkml:trace>
  <inkml:trace contextRef="#ctx0" brushRef="#br0" timeOffset="258583.515">19063 11337 56 0,'0'0'45'0,"0"0"-31"16,0 0-7-16,0 0-5 15,0 0 9-15,0 0 15 16,0 0 6-1,5-39 0-15,-5 39 3 0,0-1 19 16,0 1-19-16,0-1 1 16,0 1-4-16,0-2-2 15,0 0 8-15,2-1-8 16,-1 3-14-16,-1-4 9 0,0 4 27 16,0 0 6-1,4-3-24-15,-4 3 6 0,0 0-12 16,3-3-5-16,-3 1-12 15,1 2 0-15,-1 0 3 16,0 0-6-16,0 0 1 16,0 0-9-16,0 0-5 15,0 0-8-15,2 0-3 16,4 10 8 0,1 4 8-16,3 3-1 15,-1 3 1-15,1 3 4 0,1-4 0 16,0-2-3-16,-1-4 1 15,4-4 4-15,-5-6-1 16,7-3 0-16,11-3 17 16,12-19 28-16,11-7-12 0,6-9-15 15,2 0-6-15,0 3-11 16,-11 7 4-16,-6 1-9 16,-10 10 6-16,-5 3-7 15,-6-4 1-15,-5 8 1 16,-1 3-2-16,-7 5 0 15,-4 2-3-15,0 0-11 16,-1 0-35-16,-2 2-73 16,0 18-78-16,0 4 22 15,-15 2-25-15</inkml:trace>
  <inkml:trace contextRef="#ctx0" brushRef="#br0" timeOffset="259042.5424">19435 11378 400 0,'0'0'69'0,"0"0"34"16,0 0-24-16,0 0-41 15,0 0-34-15,0 0-4 16,-4-10-8-16,-1 10-5 16,3 7 8-16,-4 12 5 15,0 4 3-15,0-1-2 16,0 3 1-16,-2-6 2 15,5-5-4-15,2-5 1 0,1-1-1 16,0-8-6-16,0 0 6 16,0 0 4-16,16-4 41 15,17-16 35-15,21-14-33 16,7-9-25 0,9-9-11-16,5 2-4 0,4 1-4 15,-6 6 1-15,-3 6 3 16,-10 6 5-16,-8 3-4 15,-9 9 0-15,-9 5-3 16,-13 8-3-16,-7 2 0 16,-8 4-1-16,-6 0 1 15,0 0-2-15,0 0-1 16,0 0-10-16,0 3-37 16,0-2-26-16,0 5-20 0,0 1-6 15,0 6 59-15,-6 0 3 16,-3 0-61-16,-6 2-50 15,0-3-75-15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55:17.946"/>
    </inkml:context>
    <inkml:brush xml:id="br0">
      <inkml:brushProperty name="width" value="0.05292" units="cm"/>
      <inkml:brushProperty name="height" value="0.05292" units="cm"/>
      <inkml:brushProperty name="color" value="#FF0000"/>
    </inkml:brush>
  </inkml:definitions>
  <inkml:trace contextRef="#ctx0" brushRef="#br0">15547 13227 68 0,'0'0'71'0,"0"0"-18"15,0 0-19 1,0 0 12-16,0 0 8 0,0 0-10 16,0 0-12-16,58-14-15 15,-44 14-13-15,-2-3 1 16,7 1 1-16,2 1-5 16,-3-2 0-16,5 0 4 15,-3 0-1-15,3 1 12 16,-4-3 8-16,-3 2 8 15,-2 2 9-15,-6-2-12 16,1-2 21-16,0 0 12 16,-3 2-24-16,0-1-11 15,-2-1 0-15,-4 2 18 0,0-2-2 16,0 5-11 0,0-3-6-16,0 3-15 0,-11 0-4 15,-10 0-6-15,-6 0 4 16,-5 0-5-16,-4 3 0 15,1 5 2-15,4-2-2 16,3 5 0-16,-4-2-2 16,6 1-1-16,6 0 2 15,1 3-3-15,1 0 2 16,7 4 1-16,-1 3 1 16,4 3 0-16,2 2 0 15,-1 5 0-15,1 0 1 16,2 4-1-16,1-2 0 15,0 7 2-15,0 5-2 0,2 11 0 16,1 5 6-16,0 1-6 16,0-3 0-1,0-1 0-15,0-5-2 0,8 4 2 16,4-3 3-16,1 3-3 16,3 1 2-16,-1-5 1 15,6-2-3-15,-2 3 0 16,1-4 0-16,-3 4 1 15,-3 0 0-15,-2 3 3 16,-6 4-2-16,-4-1-2 16,-2 3 3-16,4 2-3 15,-3-2 0-15,2-3 0 16,-3-9 1-16,0-3-1 0,0-2 0 16,0-1 0-16,-3 2 0 15,-2 0 0-15,0 1 0 16,5-1 0-16,0-1 1 15,0-1-1-15,0-4-1 16,5-2-2-16,0-4 3 16,0-6 0-16,0-6 0 15,-5-2 0-15,0-4-1 16,0 1 0-16,-11 5 0 16,-13 1 1-16,-7 11 2 15,-14-1 1-15,-11 3-2 16,0-3 2-16,-1-9-2 15,6-2 7-15,4-5-3 16,3 2 9-16,7-5-14 0,12-1 4 16,10-6-3-16,9-4-1 15,6-3 0-15,0 0-5 16,0 0 1-16,0 0-6 16,7 0-3-16,19 0 13 15,3 0 2-15,7 4-2 16,-5-1 0-16,-1 6 0 15,-10 8-1-15,-1 7-3 16,1 5 3-16,-4 5 0 16,1 4-1-16,-4-1 1 15,-3-3 1-15,-2 1 0 16,-2-1-1-16,-1 1 1 16,2 2 0-16,-4 6 1 15,-3 4-1-15,0 8 0 16,0 2 1-16,-10 2 2 0,-1-3-1 15,2 6-1-15,0 1 0 16,-4 4-1-16,3-1 2 16,1 4-2-16,4 1 1 15,0 4 0-15,1-2-1 16,1 1 1-16,-3-3-1 16,3-9 0-16,0-4 0 15,-2 3 2-15,4 1 0 16,1-3-3-16,0-1 3 15,0-2-2-15,0-3 1 0,0-2-1 16,6-4 0-16,0 2 1 16,-3-6-1-16,3-3 1 15,0-4-1-15,2-6 0 16,0-4 0-16,0-2 0 16,3-1 0-16,-2 0 1 15,5-1-1-15,7 2 0 16,-5 0 0-16,7 2 1 15,3-2 1-15,3 6-2 16,7-4 2-16,1 3-2 0,9 0 0 16,7-9 2-1,9 1-1-15,8-9 0 16,7-4 0-16,7-8 0 0,3 0 0 16,-2 0-1-16,1-12 2 15,3-7 1-15,1-8-1 16,-1-5 0-16,-6-1-2 15,-10 1-1-15,-12 8 1 16,-15 7-3-16,-11 4-2 16,-18 7-5-16,-9 5 7 15,-8 1-3-15,0 0-30 16,-6 0-34-16,-16 20-34 16,-16 11 7-16,-7 11-109 15,-5 0-235-15</inkml:trace>
  <inkml:trace contextRef="#ctx0" brushRef="#br0" timeOffset="7079.6745">7051 6878 135 0,'-3'-15'37'0,"-7"1"16"15,10 11 15-15,0 1-5 16,0-3-5-16,0 5-26 16,0-1-18-16,0 1-7 0,0 0-5 15,0-2 3-15,-3 2-5 16,3 0-2-16,-3 0-1 16,3 0 3-16,0 0 9 15,0 0 17-15,0 0 24 16,0 0 30-16,0 0-22 15,0 0-7-15,0 0-22 16,0 0-18-16,0 0-11 16,0 0-6-16,9 0 6 15,14 0 6-15,11 0 5 16,10 0-3-16,7 2-2 16,4 5-3-16,2 3 1 15,-8 7-4-15,-15 6 0 16,-7 4 0-16,-13 9-3 15,-7 8-1-15,-7 8-3 0,0 6 6 16,-3 3 1-16,-9-5 2 16,3 0-1-16,-1-3 0 15,4-8-1-15,6 3 1 16,0-9 1-16,6-1-1 16,13-7 1-16,8 0 3 15,4-9-1-15,2-6-2 16,0-6 3-16,-8-3-1 15,-1-3-2-15,-12 1-2 16,-9-4 0-16,-3 2-2 0,0-1 0 16,0 3-8-16,-9 4-6 15,-13 11 16-15,-8 6 10 16,-6 6-2-16,-3 5-3 16,3 4-3-16,8-1-1 15,1 4 1-15,4 4 0 16,1 2 0-16,6 5-2 15,3 2 1-15,0-1-1 16,10 5-1-16,3 4 1 16,0 1 3-16,5 4-2 15,9 2 2-15,4-2-2 16,4-2 2-16,-4 1-3 0,6-2 1 16,-2-4 0-16,5 0 0 15,4-1-1-15,2 1 0 16,0 3 0-16,-2 1 2 15,-1-4-2-15,-6-4 1 16,-6-7-1-16,-5-6 0 16,-3 1-1-16,-3-1 1 15,-7 3 1-15,0-2-1 16,-14-1 3-16,-20 0-2 16,-17 0 0-16,-7-2 2 15,-6-4-1-15,-5-5 2 16,-2-6 4-16,-1 2-2 15,2-7 5-15,-3-2-3 16,3 2-5-16,-2-2-1 16,-5 11-2-16,-2 1-41 0,-2 1-93 15,5-11-307-15</inkml:trace>
  <inkml:trace contextRef="#ctx0" brushRef="#br0" timeOffset="26252.7652">7655 8441 180 0,'0'0'43'0,"0"0"23"15,0 0 0-15,0 0-21 16,0 0 5-16,0 0-7 16,0 0-9-16,-10-35-3 15,10 34-3-15,0 1 2 16,0-3 2-16,0-1-4 16,0 1-1-16,0 0 6 15,0 1 0-15,0 0-5 16,0 0 9-16,0 1-9 15,0 1-1-15,0 0-6 16,0 0-5-16,-3 0-11 16,3 0-1-16,0 0-4 15,0 0-1-15,0 0-6 16,0 0-1-16,0 5-4 16,0 7 10-16,0 5 2 0,0 0 1 15,6-2-1-15,-4 2 1 16,6-2-1-16,-2-3 0 15,-2-4 2-15,3-4-2 16,-4-4 0-16,-1 0 1 16,6 0 5-16,11-4 13 15,17-21 15-15,15-12-29 16,19-9 0-16,9-7-1 16,9-4-4-16,3-7 2 15,-1 0 3-15,-7 5-5 0,-18 10 2 16,-9 12-1-1,-17 11 0-15,-17 9 0 0,-9 8-1 16,-5 5 1-16,-7 4-1 16,-1 0 0-16,5 0-4 15,-5 0-22-15,0 0-47 16,0 13-19-16,0 12 1 16,-5 10-50-16,-20 4 21 15,-12 4-12-15</inkml:trace>
  <inkml:trace contextRef="#ctx0" brushRef="#br0" timeOffset="26750.7075">8119 8441 423 0,'0'0'42'15,"0"0"-7"-15,0 0-26 16,0 0 14-16,0 0-13 16,0 0-5-16,-64 12-8 15,55 3 5-15,-2-5-2 16,7-1 0-16,2 1-2 16,2-4 0-16,0-2 2 15,0-4 0-15,0 0 4 16,0 0 53-16,0 0 35 0,26-13-5 15,10-13-54 1,19-11-27-16,11-5 8 16,7-6 3-16,5-4-5 15,6-6 3-15,-3-3-5 0,-5 1 8 16,-9 4-7-16,-11 11 2 16,-3 10 6-16,-15 6-14 15,-3 15-2-15,-11 2-1 16,-16 7-2-16,-1-1 0 15,-3 6 0-15,-4 0 0 16,0 0 0-16,0 0-15 16,0 0-47-16,0 0-16 15,-7 14 22-15,-8 0 43 0,-6 6-9 16,-4 5-23 0,-2 2-2-16,-5 2-48 0,7-2-83 15,-1 4-104-15</inkml:trace>
  <inkml:trace contextRef="#ctx0" brushRef="#br0" timeOffset="27143.7017">8319 8451 273 0,'0'0'47'0,"0"0"-30"0,0 0-10 15,0 0 0-15,0 0 4 16,0 0 2-16,0 0-3 16,-64 63-5-16,64-63-4 15,0 0 11-15,0 0 78 16,8 0 29-16,21-17-32 16,12-12-71-16,15-3-7 15,6-7 4-15,6-3-3 16,-4-3-3-16,-1 0 8 15,-5 3 3-15,-7 4-5 16,-8 4-4-16,-3 11-1 16,-14 2-2-16,-1 4-3 15,-12 8 3-15,-10 2-2 16,0 4-2-16,-3 3 1 0,0 0-3 16,0 0-47-1,0 3-133-15,0 13 20 0,0 4-18 16</inkml:trace>
  <inkml:trace contextRef="#ctx0" brushRef="#br0" timeOffset="32184.4536">2673 15962 362 0,'-19'-3'26'0,"5"-1"10"15,4 1 19-15,1 1-7 16,3 1 19-16,-1 1 32 0,7 0-9 15,0 0-52-15,-3 0-21 16,3 0-2-16,0 0-4 16,0 0-3-16,0 0-2 15,0 0-1-15,0 0 0 16,0 0-5-16,0 1-8 16,25 11 8-16,26 1 13 15,28 1 18 1,39-5 30-16,40-9-40 0,39-3-3 15,25-17 11-15,18-3-15 16,10 7-3-16,-6 8-8 16,-7 3-3-16,-25 5 0 15,-36 0 2-15,-30 0-1 16,-27 0-1-16,-25-3-7 16,-22-4 1-16,-29 2 0 0,-22 0 4 15,-12 2 0-15,-9 3 0 16,0-1-12-16,-24 1 1 15,-22 0-72-15,-22 17 2 16,-16 7-32-16,-7 2-73 16,-6 0-92-16</inkml:trace>
  <inkml:trace contextRef="#ctx0" brushRef="#br0" timeOffset="32565.4278">2991 16249 251 0,'0'0'289'0,"0"0"-274"0,0 0 5 16,0 0-3-16,0 0 35 16,0 0 26-16,-213 11-54 15,232-5-21-15,35-3-3 16,44-3 62-16,44 0 12 15,40-15-29-15,27-10-15 16,31-5-7-16,18-2-1 16,6 5 4-16,0 2-9 0,-24 8-7 15,-25 3-4-15,-28 0-2 16,-19 5-3-16,-23-6 0 16,-32 3-1-16,-31 0 1 15,-38 5 1-15,-21 1 3 16,-20 4-1-16,-3 2 11 15,0-2-6-15,0-3-9 16,-18 0-25-16,-28 5-47 16,-28 0-85-16,-31 17-130 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57:23.611"/>
    </inkml:context>
    <inkml:brush xml:id="br0">
      <inkml:brushProperty name="width" value="0.05292" units="cm"/>
      <inkml:brushProperty name="height" value="0.05292" units="cm"/>
      <inkml:brushProperty name="color" value="#FF0000"/>
    </inkml:brush>
  </inkml:definitions>
  <inkml:trace contextRef="#ctx0" brushRef="#br0">12063 11324 37 0,'-10'-16'29'16,"3"5"30"-16,4 1-29 15,3-2-10-15,0 2-14 16,0 0-5-16,4 1-2 15,6 1-1-15,-1-1-83 16</inkml:trace>
  <inkml:trace contextRef="#ctx0" brushRef="#br0" timeOffset="493.4242">12063 11324 154 0,'-91'-95'26'15,"91"95"23"-15,0 0-6 16,0 0 27-16,0 0-29 15,0 0-18-15,-79-19-9 16,73 19-4-16,0 0 0 16,2 0 2-16,2 0 15 15,2 0 19-15,0 0 25 16,0 0 10-16,0 0-22 16,0 0-17-16,-3 0-16 15,3 0-5-15,0 0 6 16,-6 0 0-16,6 0 1 0,0 0-8 15,0 0-9-15,0 0-3 16,0 0-7-16,0 0-1 16,0 0 0-16,11 0-2 15,25 0 2-15,35 0 21 16,31 0 1-16,30 0-7 16,19-8-5-16,24 2-7 15,13 3 2-15,17 2-5 16,-2 1 4-16,-5 0-4 15,-19 0 1-15,-25 0 0 16,-31 0-1-16,-29 0 1 16,-29 0-1-16,-28 0-2 0,-22 0-6 15,-12 0 8 1,-3 0 2-16,0-2 2 0,0 1-4 16,-17-3-17-16,-1 4-9 15,-2 0-18-15,-12 7-47 16,-4 7-52-16,-4-1-26 15,-6 3-91-15</inkml:trace>
  <inkml:trace contextRef="#ctx0" brushRef="#br0" timeOffset="911.1322">12925 11308 207 0,'0'0'51'15,"0"0"17"-15,0 0 3 0,0 0-2 16,0 0 6-1,0 0 15-15,-552-10-41 16,537 10-6-16,8 0-5 0,7 0-22 16,0 0-16-16,0 0 0 15,0 7 6-15,8-1 7 16,17 1 28-16,14-4 0 16,29-3 3-16,27 0-5 15,34-10-6-15,31-4-10 16,27 2-10-16,19 2-2 15,4 0-6-15,14 5 2 16,4-3-2-16,9 4-2 0,-1-1-3 16,-20 1 0-1,-32 0 2-15,-40 1 2 0,-33 0-4 16,-43 0 1-16,-25-1-1 16,-22 1-3-16,-14 2 1 15,-7-2 2-15,0 3-2 16,0-3-4-16,-11 3-15 15,-10 0-9-15,-5 0-11 16,2 14-11-16,-8-1-43 16,10 5-69-16,-1-3-46 15,6-5-132-15</inkml:trace>
  <inkml:trace contextRef="#ctx0" brushRef="#br0" timeOffset="1261.2025">14849 11351 339 0,'0'0'56'0,"0"0"57"0,0 0-7 16,0 0-24-16,0 0-15 15,0 0-6-15,-123-21-22 16,123 21-32-16,12 0-6 16,35 0 0-16,29 0 9 15,36-12 5-15,18-2-6 16,16-1-3-16,6-2 1 15,3 0-7-15,-4 1 2 0,-16 3-2 16,-15-1 1 0,-25 4 3-16,-20 1-2 15,-17-2-1-15,-22 8 0 16,-16-3 3-16,-10 6 0 0,-10 0 8 16,0 0 3-16,0 0-13 15,0 0-2-15,-7 0-32 16,-12 9-20-16,-9 9 28 15,-6 8-70-15,-5 0-81 16,-10 1-103-16</inkml:trace>
  <inkml:trace contextRef="#ctx0" brushRef="#br0" timeOffset="2541.8826">2527 13505 330 0,'0'0'44'0,"0"0"32"16,0 0-18-16,0 0 0 0,0 0 11 16,0 0-8-1,0 0-28-15,-22-24-26 0,22 24-7 16,0 3-18-16,-2 14 2 16,-1 10 16-16,-3 9 0 15,-1 0 8-15,0 1 2 16,5-4-5-16,2-10-2 15,0-6 0-15,0-4-3 16,2-10 0-16,21-3 8 16,21-13 39-16,30-29 35 15,37-15-36-15,28-13-32 16,14-7 0-16,-1 6-7 16,-12 4-1-16,-29 15-2 15,-22 9 0-15,-23 10 0 16,-20 11-3-16,-13 7 0 0,-11 8 1 15,-13 4-2-15,-1 3-3 16,-8 8-91-16,0 18-62 16,-27 13 54-16,-18 8 33 15,-19 1-192-15</inkml:trace>
  <inkml:trace contextRef="#ctx0" brushRef="#br0" timeOffset="2960.7599">2784 13832 135 0,'0'0'148'0,"0"0"-51"16,0 0 4-16,0 0-36 15,0 0-22-15,0 0 3 16,-260 112-25-16,244-98-15 0,8-2 6 16,2-2 5-1,-1-3-7-15,7 0-8 0,0-4-2 16,0 0 0-16,0-3 0 15,0 0 4-15,23 0 21 16,30-20 31-16,32-22 12 16,37-28-28-16,26-13-26 15,10-9 2-15,-3 3 0 16,-12 10-9-16,-19 9 1 16,-10 4-5-16,-11 9 0 15,-8 5 1-15,-16 6 2 0,-12 10-2 16,-22 9 0-16,-15 7-4 15,-11 7 3-15,-10 9 3 16,-9 4-6 0,0 0 2-16,0 0-2 0,0 0-47 15,-3 14-77-15,-19 9 81 16,-1 7-5-16,-2-1-26 16,-2-5-60-16,11-5-57 15,2-9-140-15</inkml:trace>
  <inkml:trace contextRef="#ctx0" brushRef="#br0" timeOffset="4492.6196">4687 8551 67 0,'0'0'59'0,"0"0"-28"0,0 0 13 16,0 0 34-16,0 0-23 15,0 0-21-15,-107-31-17 16,95 28 20-16,-3 3-16 16,-3 0-9-16,0 0-1 15,-1 0 3-15,7 0-1 16,4 0 8-16,2 0 31 15,0 0 16-15,-4-1-3 16,4-1-32-16,0-1-20 16,6-1 12-16,0 4-12 15,0-1-13-15,6 1-11 16,33 0 8-16,38-3 3 16,38-3 42-16,30-1-7 15,25-2-17-15,12-2-3 0,16-1-4 16,8 2-3-16,-9 1-3 15,-20 1 1-15,-39 2-3 16,-31 3 0-16,-40 0 0 16,-31-1-3-16,-17 3 4 15,-19 1 0-15,0-3 4 16,0 2-3-16,-25 1-5 16,-18 0-61-16,-14 0-28 15,-19 12-21-15,-12 2-15 16,-15 1-16-16,-15 2-23 15,-10-4-41-15</inkml:trace>
  <inkml:trace contextRef="#ctx0" brushRef="#br0" timeOffset="4768.672">5112 8528 25 0,'0'0'149'15,"0"0"-51"-15,0 0 4 16,0 0-22-16,0 0-33 16,0 0 10-16,-423 44-16 15,423-40-27-15,4-1-14 16,38-1 0-16,37-2 35 15,43 0 31-15,35-9-46 16,31-6-2-16,25-2-8 16,6 3-2-16,-8-1 2 15,-25 4 1-15,-25 6 1 16,-24-3-3-16,-20-1-3 16,-29 4-4-16,-30-1-2 15,-25 0 3-15,-23 3-1 16,-7 1 10-16,-3-3 5 0,0 5-17 15,-13 0 0-15,-17 0-84 16,-12 10-90-16,6-1-28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00:58.184"/>
    </inkml:context>
    <inkml:brush xml:id="br0">
      <inkml:brushProperty name="width" value="0.05292" units="cm"/>
      <inkml:brushProperty name="height" value="0.05292" units="cm"/>
      <inkml:brushProperty name="color" value="#FF0000"/>
    </inkml:brush>
  </inkml:definitions>
  <inkml:trace contextRef="#ctx0" brushRef="#br0">6216 8114 13 0,'0'-14'0'0,"0"-5"-13"16</inkml:trace>
  <inkml:trace contextRef="#ctx0" brushRef="#br0" timeOffset="5888.6725">8908 14512 84 0,'-3'0'44'15,"3"0"3"-15,0 0-21 16,0 0-10-16,0 0-15 15,-2 0-1-15,1 0-1 16,-2 0 1-16,-4 4 0 16,0 2 1-16,5-3 0 15,-1-2 15-15,0-1 19 16,3 0 13-16,-3 0 11 16,3 3 18-16,-3-3 8 15,3 0-4-15,-4 0-21 16,1 0-7-16,3 0-18 15,-1 0-10-15,1 0-7 16,0 0-9-16,0 0-2 0,0 0 4 16,0 0-4-16,4 0-7 15,25 0 0-15,19 0 11 16,28 0 15-16,20-15-10 16,18 1-11-16,13-3 2 15,3 3-1-15,-3 4-2 16,-11 3 1-16,-12 1 0 15,-10-3-1-15,-13 2-4 16,-8-1-2-16,-16 2-3 16,-14 0-12-16,-13 1-1 15,-15 3-1-15,-12 2 8 0,-3 0-16 16,-10 0-15 0,-25 0-51-16,-17 13-46 0,-13 4-89 15,3 0-81-15</inkml:trace>
  <inkml:trace contextRef="#ctx0" brushRef="#br0" timeOffset="6182.9387">9299 14572 334 0,'0'0'95'16,"0"0"22"-16,0 0-41 15,0 0 8-15,0 0-14 0,0 0-25 16,-88-11-25-16,88 11-20 15,15 0-4-15,25 0 4 16,18 0 23-16,25 0-5 16,30-6 6-16,18-4 11 15,20-3-9-15,9-5-8 16,2 4-9-16,-4-3 1 16,-9 0-9-16,-19 6 0 15,-19 2-1-15,-30 2 0 16,-30 4-2-16,-27 3-32 15,-24 0-79-15,-9 0-171 16,-27 0-106-16</inkml:trace>
  <inkml:trace contextRef="#ctx0" brushRef="#br0" timeOffset="7016.8949">11829 13816 382 0,'0'0'86'0,"0"0"14"16,0 0-23-16,0 0-14 15,0 0 1-15,0 0-8 16,0 0-17-16,0-54-20 16,0 54-15-16,0 0-4 15,0 0-9-15,0 10-5 0,-3 14 11 16,-4 2 3-16,3 6 1 15,2-3 1-15,2 2-2 16,0-7 1-16,0-7 0 16,2-5-2-16,4-4 1 15,5-8 0-15,4 0 0 16,19-8 20-16,11-25 13 16,16-13-17-16,15-17-3 15,9-10-5-15,12-9-1 16,3 2-4-16,4 7 0 15,-1 11 4-15,-5 15 1 16,-8 8-4-16,-13 9-4 16,-14 7-1-16,-9 7 0 15,-17 3-1-15,-4 6 2 0,-17 4-16 16,-5 3-43-16,-11 6-59 16,-23 20-49-16,-24 18 73 15,-20 2-102-15</inkml:trace>
  <inkml:trace contextRef="#ctx0" brushRef="#br0" timeOffset="7454.4568">11966 13944 541 0,'0'0'3'0,"0"0"7"16,0 0 9-16,0 0-9 0,0 0-10 15,0 0-16-15,0 3 13 16,-9 17 3-16,6 2 0 16,0 0 2-16,3-3-2 15,0-3 0-15,0-9-1 16,0-1 1-16,4-6 15 15,18 0 51-15,15-16 62 16,24-16-43-16,21-15-61 16,18-12-1-16,11-12-3 0,18-8-9 15,12-6 2-15,8-5-6 16,4 11-6-16,-17 8 1 16,-26 16-2-16,-28 16 2 15,-34 15-2-15,-22 9-2 16,-13 8-2-16,-13 4-3 15,0 3-12-15,-6 0-69 16,-31 17-33-16,-14 8 35 16,-12 9-75-16,-1-1-128 15</inkml:trace>
  <inkml:trace contextRef="#ctx0" brushRef="#br0" timeOffset="7838.7031">12529 13755 289 0,'0'0'11'0,"0"0"-3"16,0 0 5-16,0 0-2 16,0 0-5-16,0 0 6 15,-126 123-3-15,114-96 0 16,5-5-5-16,-1-8 2 15,8-5 3-15,0-6 14 16,0-3 14-16,5 0 74 16,21-15 5-16,20-18-47 15,22-8-40-15,18-8 4 16,19-7-11-16,15-7-5 0,14 1 6 16,4 6-11-16,-3 3-2 15,-9 9-2-15,-20 5-4 16,-24 6 1-16,-24 10-2 15,-25 9 0-15,-13 5-1 16,-10 4-1-16,-10 5-1 16,0 0-28-16,-30 11-139 15,-28 12-47-15</inkml:trace>
  <inkml:trace contextRef="#ctx0" brushRef="#br0" timeOffset="13046.4077">2514 15824 329 0,'0'0'80'15,"0"0"-23"-15,0 0 2 16,0 0-35-16,0 0-21 0,0 0 12 15,0 0-4-15,-12-17 3 16,12 17-4-16,0 0 5 16,-5 0 10-16,5 0 9 15,-3 0 6-15,3 0 1 16,-3 0 2-16,3 0-10 16,0 0-6-16,0 0 2 15,0 0-28-15,0 0-1 16,14-3-11-16,29-7 11 15,19-1 22-15,16-2 1 16,1 1-19-16,-1 2 2 16,-12 3-5-16,-8 2-1 15,-15 3-3-15,-15-1-3 0,-14 1-5 16,-8 0 11-16,-6-1 0 16,2 3 6-16,-2 0 2 15,4-3-8-15,0 3-4 16,-1 0-97-16,3 0-245 15,3 0-128-15</inkml:trace>
  <inkml:trace contextRef="#ctx0" brushRef="#br0" timeOffset="14634.5685">8122 15426 134 0,'0'0'53'0,"0"0"3"15,0 0 25-15,0 0-1 16,0 0-23-16,0 0 10 16,0 0-6-16,-28 0-30 15,28 0-31-15,0 0-17 16,0 0 9-16,0 0 7 15,0 0-3-15,0 0 0 16,0 0-3-16,0 0 6 16,0 0-3-16,0 1-3 15,0 2 7-15,16 0 6 0,16-2 52 16,24-1 26-16,22 0-27 16,26-1-26-16,15-8-15 15,15-4-7-15,8 0-2 16,12 2-5-16,-2-2 3 15,3-3-5-15,-4 5 0 16,-12 1 3-16,-17 2 0 16,-27 4-1-16,-23 1-1 15,-33-1-1-15,-22 4-16 16,-14 0-19-16,-3 0-56 16,-5 0-47-16,-22 9-55 15,-10 2 59-15</inkml:trace>
  <inkml:trace contextRef="#ctx0" brushRef="#br0" timeOffset="14970.2919">8685 15543 421 0,'0'0'25'0,"0"0"50"16,0 0-15-16,0 0-8 0,0 0-52 15,0 0 0-15,55 0 26 16,30 0 14-16,25-10-5 16,17-1-1-16,6-2-5 15,4-2-14-15,-8 1 6 16,-6 1-11-16,-18-1-2 15,-22 5-3-15,-27-1-2 16,-21 6 0-16,-19 4-1 16,-16 0-2-16,-10 0-73 15,-41 3-49-15,-29 8-99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57:35.771"/>
    </inkml:context>
    <inkml:brush xml:id="br0">
      <inkml:brushProperty name="width" value="0.05292" units="cm"/>
      <inkml:brushProperty name="height" value="0.05292" units="cm"/>
      <inkml:brushProperty name="color" value="#FF0000"/>
    </inkml:brush>
  </inkml:definitions>
  <inkml:trace contextRef="#ctx0" brushRef="#br0">2372 4306 321 0,'0'-5'91'15,"6"-3"-57"-15,3 0-11 16,0-2 8-16,5 2-7 16,-1-1-3-16,-3 4 5 15,-7 1 29-15,-3 4 8 16,0 0-3-16,0 0-9 15,0 0-9-15,0-2-8 16,0 1-9-16,-13-1-14 16,-2 1-7-16,-9 1-2 0,-6 0-2 15,-4 1 0-15,-6 12-1 16,-5 2 1-16,-4 1 0 16,7-2 1-16,3 0-1 15,3-5 0-15,8 2 1 16,1-1 1-16,6-3-2 15,9 0 0-15,2-1-1 16,7-4 1-16,0 7-3 16,0-3-2-16,-3 3 4 15,3 2 1-15,-2-2-1 16,-2 3 1-16,4-2 0 16,0 4 0-16,0-1 0 15,-1 4-3-15,4 1 3 16,0 0 0-16,0 4 1 15,0 4-1-15,0 4 0 0,0 5 0 16,0 6-2-16,0 3 5 16,0 1-2-16,0-3-1 15,-5 0 0-15,-1-5 1 16,3-1-1-16,-1-1 0 16,4-5 0-16,0 0 0 15,4-5 0-15,14-6 0 16,8-4 1-16,21-5-1 15,14-9 0-15,14-1-1 16,5 0-17-16,-2 0-32 16,-2 0-93-16,-9 5-62 15</inkml:trace>
  <inkml:trace contextRef="#ctx0" brushRef="#br0" timeOffset="1018.4456">4593 5792 391 0,'0'0'22'0,"0"0"-15"16,0 0-7-16,0 0 0 15,0 0 0-15,0 0 0 16,-13 4 0-16,20-1 4 16,11 0 15-16,12-3 16 15,6 0-1-15,-2 0-15 16,-4 0 1-16,-8 0-6 15,-10-3 0-15,-6 3 10 16,-6 0-5-16,0 0-4 16,0 0-4-16,0 0-8 15,0 0-3-15,0 12-3 0,0 5 3 16,-3 9 7 0,-4 1-4-16,1 3 2 15,1 4-2-15,-1-1 2 0,3 6 0 16,3-1-3-16,0 3-1 15,0 3 0-15,3 2 0 16,6 3 2-16,6 3-2 16,2-3 1-16,0 2-1 15,-6-1 2-15,2-1-2 16,-7 1 0-16,-3 1-1 16,0-2 1-16,-3 1-1 15,0-7 4-15,-12-5-3 16,-10-2 2-16,-11-7-1 0,-13-2 14 15,-17-3 10 1,-16-3-5-16,-22-4-10 0,-18-2-5 16,-7-3-6-16,-4-2-12 15,5-1-74-15,16-9-80 16,26 0-73-16</inkml:trace>
  <inkml:trace contextRef="#ctx0" brushRef="#br0" timeOffset="2405.7148">8025 5095 254 0,'0'0'45'0,"0"0"12"15,0 0 41-15,0 0-21 16,0 0-46-16,0 0-17 16,0 0-14-16,-52-13 0 15,46 13 0-15,6 0 3 16,-3 0 5-16,3 0-1 15,0 0-5-15,0 0 2 16,0 3-4-16,0 0 0 0,6 1 10 16,24 2 35-1,25 0 6-15,39 2 7 0,39-1-29 16,32 3-11 0,21 2-6-16,12 0-3 0,-3-2-5 15,2-2 1 1,-7-2-5-16,-19-1 1 0,-24-5 2 15,-27 0-1-15,-32 0 1 16,-27 0 2-16,-25-5-2 16,-20-1 2-16,-10 1 6 15,-6 2 5-15,0 3-16 16,0 0-73-16,-6 0-232 16,-10 0-175-16</inkml:trace>
  <inkml:trace contextRef="#ctx0" brushRef="#br0" timeOffset="5530.187">1495 6621 329 0,'0'0'69'16,"0"0"-2"-1,0 0 3-15,0 0-6 0,0 0-26 16,0 0-3-16,0 0-15 16,-15-23-4-16,15 23-9 15,0 0-6-15,0 0-1 16,0 0 1-16,0 0-1 15,0 0 0-15,0 0 3 16,15 0-1-16,26 0 10 16,24 0 16-16,32 0 15 15,24-1-15-15,18-8-13 16,5 6-7-16,-11 3 1 16,-14 0-4-16,-10 0-3 15,-6 3 0-15,-12 4 1 0,-7-1 1 16,-16-3-4-16,-19 0-1 15,-23-3 1-15,-13 0-4 16,-10 0-22-16,-3 0 11 16,0 0-10-16,-12 0-42 15,-18 0-10-15,-17 11-48 16,-7 2-38-16,-10-4-81 16</inkml:trace>
  <inkml:trace contextRef="#ctx0" brushRef="#br0" timeOffset="5914.1936">2005 6733 417 0,'0'0'25'15,"0"0"2"-15,0 0-15 0,0 0 27 16,0 0 47-16,0 0-26 16,-313-34-15-16,313 34-16 15,0-3-28-15,0 3-1 16,13 0-27-16,19 0 27 15,24 0 7-15,25 0 9 16,20-2-2-16,10-4-3 16,-1 2 1-16,-7 2-7 15,-2-3 0-15,4 5-2 16,0-3 1-16,3-1-3 16,-11 1 0-16,-9-2-1 15,-19-1 0-15,-17 0 1 16,-16 1-1-16,-17 0 1 15,-13 3 0-15,-6-1 4 16,0 0 5-16,3 2 4 0,-3-2 2 16,0 1-11-16,0 0 0 15,0 2-5-15,0-3-12 16,0 3-42-16,0 0-112 16,-15-3-123-16</inkml:trace>
  <inkml:trace contextRef="#ctx0" brushRef="#br0" timeOffset="6565.3571">997 6274 479 0,'0'0'102'16,"0"0"-40"-16,0 0-35 0,0 0 29 16,0 0 4-16,0 0-5 15,-17-100-41-15,16 100 0 16,1 0-14-16,0 0-4 16,0 7-16-16,0 7 10 15,0 3 5-15,0 3 5 16,0 0 0-16,1-1 0 15,3-3 0-15,3-6 0 16,-1 0 0-16,4-3 2 16,-1-5-2-16,5-2 3 0,14 0 13 15,12-21 30-15,11-11-26 16,12-9-7-16,11-7-3 16,11-3 1-16,9-7-1 15,3-4-10-15,3 1 4 16,-9 3-6-16,-16 10 2 15,-16 11 0-15,-20 9 3 16,-15 11-2-16,-12 6 1 16,-6 9-2-16,-3-1 0 15,1 3-16-15,-4 0-64 16,0 15-41-16,0 11 79 16,0 8-26-16,-17 5 0 15,-21 9-44-15,-14-3-73 16,-14 2-8-16</inkml:trace>
  <inkml:trace contextRef="#ctx0" brushRef="#br0" timeOffset="6987.4307">922 6428 306 0,'0'0'71'16,"0"0"-3"-16,0 0-26 16,0 0-42-16,0 0-5 15,0 0 4-15,-28 41 1 16,25-27 0-16,-2-5 1 16,3 2-1-16,1-5-3 0,1-3 3 15,0 0 0 1,0-3 5-16,0 0 26 0,0 0 63 15,6-3 17-15,18-17-44 16,12-5-54-16,9-9 0 16,7-5-7-16,9-8 3 15,5-3 0-15,1-1-1 16,3 1-2-16,-6 6-1 0,-16 8-1 16,-15 9-2-1,-12 11 0-15,-8 6 4 16,-7 6-3-16,-6 1-3 0,3 3 0 15,-3 0-39-15,0 7-150 16,0 14 77-16,-15 8 13 16,-16 6-82-16</inkml:trace>
  <inkml:trace contextRef="#ctx0" brushRef="#br0" timeOffset="7386.6394">1273 6409 466 0,'0'0'18'0,"0"0"-7"0,0 0 16 16,0 0-27-16,0 0-8 15,0 0 6-15,-54 30 2 16,51-20-1-16,0-3-1 15,3-4 0-15,0-1-1 16,0-2 3-16,0 0 4 16,12-4 57-16,30-20 76 15,19-9-114-15,21-12-7 16,12-6 6-16,6-9 7 16,7-8-12-16,1-1-4 15,-7 3-5-15,-16 11-6 16,-24 16 4-16,-28 19-6 15,-18 10 1-15,-12 8 2 16,-3 2-3-16,0 0-2 0,0 17-128 16,-15 12-37-16,-18 13 114 15,-10 1-65-15,-8 0-202 16</inkml:trace>
  <inkml:trace contextRef="#ctx0" brushRef="#br0" timeOffset="35892.7492">7227 6615 98 0,'-4'-3'51'0,"4"2"-18"16,0 1 40-16,0-4-11 15,0 4-20-15,0 0 6 16,0 0-9-16,-3 0 21 16,3-3-4-16,-3 3 5 15,0-2-5-15,3 1-6 16,-3-2-1-16,3 0-4 16,-4 3 2-16,3-3-8 15,-1 1-6-15,1 2-5 16,1 0-15-16,0 0-2 15,0 0-2-15,0 0-6 16,0 0-3-16,0 0-2 16,0 0-16-16,8 0 5 0,20 0 13 15,17 5 10-15,14-5-3 16,19 3-4-16,10 3 7 16,6-3-9-16,6 8 1 15,-3-5-2-15,12 1-1 16,1-4-7-16,-3-3 5 15,4 0-3-15,-11 1 3 16,-18 2-6-16,-18 7-5 16,-19 2-33-16,-21 2-32 15,-14 5-78-15,-10-2-56 16,0 0 27-16</inkml:trace>
  <inkml:trace contextRef="#ctx0" brushRef="#br0" timeOffset="36309.6341">9269 6757 416 0,'0'0'332'16,"0"0"-329"-16,0 0 2 15,0 0 3-15,0 0 19 16,0 0-27-16,-94-33-7 16,100 33-18-16,24 0 25 15,22 0 17-15,26 0 0 16,22 0 1-16,21-4-4 16,6-3 6-16,-1 7-6 0,-8 0-9 15,-9 0 0-15,-5 0-4 16,-7 0 3-16,-12 0-2 15,-13 0 0-15,-17 0-2 16,-16 0 0-16,-16 0 0 16,-12 0 1-16,-6-2 1 15,-5-1 5-15,4 2-7 16,-4-2 0-16,0 3-9 0,0 0-20 16,0 0-50-1,3 0-109-15,6 0-29 0,6 0-86 16</inkml:trace>
  <inkml:trace contextRef="#ctx0" brushRef="#br0" timeOffset="44014.2091">11884 5857 29 0,'0'-1'95'0,"0"-3"-32"16,0 1-25-16,0-1 48 16,0-3-27-16,0 1-15 15,0 2-12-15,0 1-6 16,0 0-1-16,0 3-8 16,0 0-7-16,0 0-8 15,0 0-1-15,0 0 0 16,0 0 8-16,0 0 7 15,0 0 4-15,0 0-10 16,0 0 1-16,0 0-9 16,0 0 14-16,3-3-9 15,6-3-7-15,7-1-2 0,-2 2-1 16,2 0-1-16,-6-2-3 16,7 3-1-16,-5 1 2 15,2 0 3-15,-2 1-3 16,-2 2-6-16,-3 0-9 15,-1 0 11-15,0 2-13 16,-2 8-17-16,-1 3 19 16,0 6 5-16,-2-2 5 15,3-1 9-15,2 1 1 16,-3-2-1-16,3 2 1 16,0 0 1-16,3 0 4 15,1 0 4-15,1-1-6 16,-6 0 0-16,6-2 3 15,-5-2 0-15,0-2-4 0,0 1 4 16,0-5-4-16,6 1 1 16,-3 0 5-16,4-4-1 15,-1 0 14-15,2-2 1 16,-1-1 1-16,-7 0 2 16,-2 0-10-1,-2 0-3-15,-2 0 8 0,0 0-1 16,0 0-8-16,0 0-8 15,0 2-2-15,0 3-27 16,-9 4-4-16,-7 4 29 16,-3 4 2-16,2 0 0 15,2 1 7-15,4 2-7 16,4 0 2-16,2-1-1 0,1 2 0 16,1-1 0-16,3 0-1 15,-3-1 0-15,3-2 1 16,0 3-1-16,0-3 3 15,0-4-3-15,0 3 0 16,0-2 0-16,0 3 1 16,0 0-1-16,0 4 0 15,0 0 0-15,0-2 0 16,0 1 0-16,0 0 1 16,0-4-2-16,-7-2 1 15,3-3 0-15,4-1 1 16,-2-5-1-16,-1 1 0 15,-2-2 1-15,-6-1-1 16,-18 0-8-16,-28 1 8 0,-23 0 0 16,-19-1 0-16,-6-3-48 15,0 0-36-15,2 0-69 16</inkml:trace>
  <inkml:trace contextRef="#ctx0" brushRef="#br0" timeOffset="58790.9878">1695 4555 218 0,'3'-2'97'16,"1"-1"-76"-16,-1 1-12 15,-1 0 2-15,-2 2 15 16,0 0 0-16,0 0 11 16,0 0-14-16,0 0 0 15,0 0-1-15,4-3 9 16,5-2 8-16,3-2-15 16,6-6-16-16,3 1-2 15,4-2-1-15,-5 0-1 16,-4 3 9-16,-4 0 21 15,-6 0 3-15,1 3-2 0,-6 3 10 16,-1 1 19-16,0 3-33 16,0 1-23-16,0 0 13 15,-14 0-19-15,-4 1-2 16,-12 19-15-16,-5 3 8 16,-4 9 6-16,3-2-1 15,6-1-1-15,8 2 0 16,5 0 0-16,4 0-2 15,10 0-3-15,3 1-6 16,0-1-6-16,5 0 14 16,12-1-1-16,4-2 7 15,5 1-3-15,-1 0 3 16,2-3 1-16,-5-1-1 16,-7-2 0-16,-3 5-3 0,-6 6-2 15,-6 4 1 1,0 7 3-16,-12 2 1 15,-12-1 6-15,-6 0-3 16,2-7 0-16,-2 0-1 0,-3 1-1 16,2 2-1-16,-2 2 2 15,0-1-2-15,8-4 2 16,7-12-2-16,12-10 2 16,3-10-2-16,3-7-9 15,0 0 6-15,3 0 0 16,15 0 3-16,3 0 4 15,9 0 5-15,-5 0-3 0,-1 0-6 16,-5 9-1-16,-4 3-2 16,0 5-5-16,-3 13-5 15,-3 7 13-15,-6 25 0 16,-3 16 15-16,-3 15 0 16,-9 4-1-16,-4 0-10 15,11-20 2-15,5-11-6 16,0-16 2-16,21-9-2 15,12-3 5-15,6-5-3 16,10-9 2-16,3-6 4 16,5-10 1-16,13-8-1 15,0-3 1-15,2-19-9 16,-7-3 0-16,-14 0-45 0,-18 4-57 16,-23 0-174-16</inkml:trace>
  <inkml:trace contextRef="#ctx0" brushRef="#br0" timeOffset="59403.6121">215 6280 507 0,'0'0'24'0,"0"0"37"15,0 0-3-15,0 0-4 16,0 0-12-16,0 0-23 16,-10-63-19-16,10 63-6 0,0 3-17 15,0 14-25 1,0 7 42-16,6 10 6 0,1-3 4 15,-1-7-2-15,0-4 1 16,2-9-3-16,-1-8 0 16,2-3 0-16,8 0 1 15,27-27 62-15,20-23 10 16,21-20-31-16,14-21-22 16,4-12-1-16,-2-3-11 15,-4 8 0-15,-15 14-5 16,-15 25 0-16,-19 19-2 15,-14 13-1-15,-16 11-4 16,-6 7-12-16,-6 5-1 0,-6 4-4 16,0 0-19-1,0 0-23-15,0 0-27 0,0 0-56 16,-6 17-81-16,-12 6 133 16</inkml:trace>
  <inkml:trace contextRef="#ctx0" brushRef="#br0" timeOffset="59840.4875">427 6287 524 0,'0'0'22'15,"0"0"10"-15,0 0-32 16,0 0-9-16,0 0-13 16,0 0 9-16,-9 66 13 15,6-37 3-15,3-5-2 16,0-8 0-16,0-8 5 16,0-6-2-16,0-2 16 15,0 0 18-15,12-2 42 16,9-22-10-16,22-22-2 15,21-21-35-15,21-18-14 16,6-10-1-16,6-2-11 0,-3 5-6 16,-12 13 8-1,-12 18-9-15,-13 15 4 0,-9 12-2 16,-8 5-1-16,-14 8-1 16,-7 10 0-16,-10 4-11 15,-7 5-29-15,-2 2-35 16,0 0-47-16,-2 15-67 15,-21 13 33-15,-17 11 79 16</inkml:trace>
  <inkml:trace contextRef="#ctx0" brushRef="#br0" timeOffset="60227.0054">649 6317 337 0,'0'0'29'0,"0"0"15"0,0 0-6 16,0 0 25-16,0 0-16 15,0 0-41-15,-49 50-4 16,42-28-2-16,2 2 6 16,5-1-4-16,0-7 7 15,0-9-2-15,0-4 1 16,0-3-6-16,12 0 5 15,18-20 36-15,19-16 36 16,18-23 4-16,15-16-48 0,9-15-19 16,9-5-8-16,2 0 4 15,-7 14-9-15,-13 19-2 16,-22 26-2-16,-23 19-13 16,-19 9-40-16,-12 6-4 15,-6 2-37-15,0 0 3 16,0 8 30-16,-3 11 39 15,-14 6-5-15,-11 8 8 16,-9 1-109-16,-5 3-32 16</inkml:trace>
  <inkml:trace contextRef="#ctx0" brushRef="#br0" timeOffset="75835.9127">15206 7258 262 0,'0'-2'57'0,"0"-6"18"15,0 6-19-15,0 2 28 16,0 0-11-16,0 0-34 0,0 0-28 16,0 0-10-16,0 0-1 15,0 0-13-15,0 3-9 16,0 11 1-16,0 1 17 16,0 6 4-16,0-5 2 15,0 1-1-15,4-7 0 16,0-3-1-16,5-4-3 15,14-3 3-15,19 0 41 16,22-20 8-16,25-10-15 16,17-10-12-16,1-3-12 15,1 2 3-15,-10 3-10 16,-15 5 4-16,-9 7-6 16,-14 7 0-16,-18 5 1 15,-13 6-2-15,-4 2-11 16,-5 6-49-16,1 0-24 0,1 0-64 15,7 3-51-15</inkml:trace>
  <inkml:trace contextRef="#ctx0" brushRef="#br0" timeOffset="76653.4766">21388 7127 233 0,'0'0'99'16,"0"0"-80"-16,0 0 24 16,0 0 13-16,0 0-26 15,0 0-30-15,6-34-33 16,-10 53 12-16,-10 1 21 15,2 5 1-15,5-7-1 16,4-3-5-16,3-7 2 16,0-4 0-16,0-2 3 15,0-2 69-15,25 0 38 16,18 0-29-16,17-9-50 16,7-7-6-16,6 2-9 15,0-2-2-15,8-4-7 16,5 6 2-16,2 2-4 0,-8 5-2 15,-15 1 0-15,-17 4 0 16,-17 2-1-16,-8 0-10 16,-3 0-10-16,-3 4-18 15,-5 11-18-15,-8 7-77 16,-4 6-26-16,-16 3-66 16</inkml:trace>
  <inkml:trace contextRef="#ctx0" brushRef="#br0" timeOffset="77292.8143">19261 9828 306 0,'11'-17'103'0,"2"2"-46"16,-4 2 22-16,2 2-14 15,-3 2-1-15,-2 3-34 0,-1 4 10 16,-4 2-25-16,-1 0-15 15,1 0-22-15,-1 8-9 16,0 12 27-16,0 1 2 16,0-1 1-16,0-3 1 15,0-6 0-15,7-2 0 16,6-6 0-16,24-3 2 16,26 0 30-16,30-10 15 15,20-19-24-15,8-2-7 16,-4-3-2-16,-9-3-4 15,-8 4-3-15,-16 6-5 0,-13 7 4 16,-16 4-5 0,-15 8-1-16,-14-1 0 15,-13 9-1-15,-7-3-4 16,-6 3-24-16,0 0-44 0,-3 0-23 16,-37 3-181-16,-33 8 150 15</inkml:trace>
  <inkml:trace contextRef="#ctx0" brushRef="#br0" timeOffset="81636.3669">15089 7870 375 0,'0'0'57'15,"0"0"30"-15,0 0 0 0,0 0-28 16,0 0 0-16,0 0-8 16,0 0-7-16,23-60 7 15,-23 60-20-15,0 0-12 16,0 0-7-16,0 0-4 16,-14 0-8-16,-15 17-6 15,-8 5 4-15,-4 4-2 16,6 4 4-16,12-2-1 15,11-1-7-15,2-4 5 16,10 3-10-16,0-6-3 16,16-4 1-16,12-10 15 15,15-6 14-15,5 0 17 16,5-19-22-16,-4-5 0 16,-14-6-3-16,-8 1 9 15,-14-4-8-15,-7 2 1 0,-6 3-7 16,-3 4 4-16,-20 5-2 15,-13 5-1-15,-2 4-2 16,2 3-32-16,7 7-25 16,4 0-2-16,11 7-89 15,10 10-63-15,4-4-82 16</inkml:trace>
  <inkml:trace contextRef="#ctx0" brushRef="#br0" timeOffset="81850.7947">15446 7892 734 0,'0'0'12'0,"0"0"5"15,0 0 3-15,0 0-10 16,0 0-10-16,0 0-2 15,-33-25-147-15,36 25-93 16,18 0 91-16</inkml:trace>
  <inkml:trace contextRef="#ctx0" brushRef="#br0" timeOffset="82133.3797">15700 7721 666 0,'0'0'73'16,"0"0"30"-16,0 0-16 16,0 0-43-16,0 0-25 15,0 0-19-15,-7-30-10 16,7 32-9-16,-2 16 13 16,0 11 6-16,-6 0 0 15,-2 2 1-15,-3 2 1 16,0-2 0-16,3-3-2 15,1-1 0-15,4-3-2 0,3-3-23 16,2-3-23 0,0-5-51-16,7-2-66 0,18-11-21 15,10 0-32-15</inkml:trace>
  <inkml:trace contextRef="#ctx0" brushRef="#br0" timeOffset="82467.0755">15957 7771 506 0,'0'0'82'16,"0"0"15"-16,0 0-6 16,0 0-32-16,0 0-23 15,0 0-36-15,-9-19-28 16,4 33 20-16,-1 3 5 16,3-1-2-16,3-5-6 0,0 6-1 15,13-5 7-15,5-1-2 16,3 4 4-16,-2-1 6 15,-3 4-6-15,1 0 6 16,-4 0-6-16,-3 3 5 16,-2-3-4-16,-4 2 0 15,0-1 2-15,-4-5 1 16,0-4-1-16,0-3 0 16,0 0 0-16,-10-5 7 15,-7 1 3-15,-8 0 3 16,-5-3-13-16,-5 0-6 0,2-8-47 15,7-13-79-15,6-12-331 16</inkml:trace>
  <inkml:trace contextRef="#ctx0" brushRef="#br0" timeOffset="82735.9229">15948 7765 631 0,'0'0'153'0,"0"0"-122"15,0 0 55-15,0 0-14 16,0 0-53-16,0 0-17 16,109-75-2-16,-53 74 0 15,-4 0-1-15,-12 1-22 16,-6 0-12-16,-5 0-21 15,-13 0-21-15,-6 0-31 16,-10 0-66-16,-1 0-161 16</inkml:trace>
  <inkml:trace contextRef="#ctx0" brushRef="#br0" timeOffset="92499.4659">12324 13271 586 0,'-6'0'24'16,"4"0"18"-16,1 0 20 15,1 0-15-15,0 0-17 16,-2 0-9-16,2 0-14 16,0 0-6-16,0 0 0 15,0 0-1-15,0 0 3 16,0 0-1-16,0 0 7 16,0 0 2-16,0 0 4 15,13 0 3-15,19 0 14 16,20 0 10-16,26 0-14 15,16 0-15-15,10-3-6 16,0-2-3-16,-3 2-4 0,-11-3 0 16,-3-1 2-16,-8-3-1 15,-14 0 2-15,-16 4-3 16,-18-2 1-16,-11 3-1 16,-13 4 0-1,-7-2-7-15,0 3-14 0,0-3 13 16,0 3-7-16,-23 0-43 15,-5 0-2-15,-15 0-36 16,-2 7 0-16,-10 6-1 16,-2-4-7-16,-3 5-34 15,-2 2 40-15,4-3-15 16,-4 4 34-16,6-3 79 16,1 1 33-16,0-1 62 0,7-1 3 15,2-1-12-15,16-1-13 16,8-1-4-16,9-3-7 15,9-4-29-15,1 0-18 16,3-3 9-16,0 4 17 16,0-4-13-16,0 0-13 15,4 3 2-15,25-3 32 16,26 0 12-16,20 0-13 16,16-13-21-16,12-1-3 15,1 5-13-15,-6 1-3 16,-4-1-1-16,-7 2-2 15,-9 1-1-15,-15 2 1 16,-15-1-3-16,-11 3 1 16,-16-1 0-16,-10 3 2 15,-8 0 6-15,-3 0 11 0,0 0-3 16,0 0-4-16,0 0-9 16,0 0-4-16,0 0 3 15,0 0-1-15,0 0-4 16,0 0-2-16,0 0-14 15,0 0-31-15,-3 5-35 16,-16 0-39-16,-4 5 21 16,-15 0-24-16,0-1-48 15,-1 2-57-15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1:15.249"/>
    </inkml:context>
    <inkml:brush xml:id="br0">
      <inkml:brushProperty name="width" value="0.05292" units="cm"/>
      <inkml:brushProperty name="height" value="0.05292" units="cm"/>
      <inkml:brushProperty name="color" value="#FF0000"/>
    </inkml:brush>
  </inkml:definitions>
  <inkml:trace contextRef="#ctx0" brushRef="#br0">18238 11117 12 0,'0'0'0'16,"0"0"-12"-16,0 0 12 15,0 0 0-15,0 0 1 16,0 0 14-16,0 0 42 15,0 0 2-15,0 0-17 16,0 0-10-16,0 0 0 16,0 0 13-16,0 0-2 0,0-3 27 15,0 3 12-15,0-4-8 16,0-2-28-16,0 2-1 16,0-3 6-16,0 1 0 15,0 2-2-15,1-3-8 16,-1 4-6-16,4 3-5 15,-4 0-8-15,0 0-8 16,0 0-8-16,0 0-3 16,0 0-2-16,0 0-1 15,0 0 0-15,0 0-4 16,0 0 4-16,0 0-7 0,0 0 1 16,0 0-1-1,0 0-1-15,0 7 3 0,4 3 5 16,-4 7 5-1,3-1-1-15,-1 4-1 0,-2 2 1 16,0-2-3-16,0 1 1 16,0-5 0-16,0-3-2 15,0-2 0-15,0-5 0 16,0-6-3-16,4 0 3 16,-3 0 2-16,5 0 4 15,10 0 4-15,16-13 24 16,14-14-17-16,17-5-6 15,10-9-3-15,5-5-3 16,-1 6 0-16,-8 2-2 16,-8 4 1-16,-11 5-3 0,-4 2 0 15,-1 3 3-15,-9 1-3 16,-3 3 2 0,-6 4-3-16,-3 0 0 0,-3 3-2 15,-3 5 0-15,-11 5-9 16,-2 0-9-16,-5 3-38 15,0 0-63-15,-15 20-99 16,-25 7 147-16,-14 2-151 16</inkml:trace>
  <inkml:trace contextRef="#ctx0" brushRef="#br0" timeOffset="463.5375">18638 11123 590 0,'0'0'15'15,"0"0"-6"-15,0 0-8 16,0 0-1-16,0 0-14 16,0 0-9-16,-15 17 23 15,9-4 1-15,-5 5 1 16,2-4-2-16,-1 3 4 15,-5 0 1-15,3 3 20 16,3-7-9-16,2-3-2 16,5-7-11-16,2 0 1 0,0-3 0 15,0 0 47-15,26-3 53 16,19-16-28-16,14-9-35 16,12-8-18-16,7-4-8 15,4-2-1-15,6-8-11 16,-1 3 7-16,-10 2-3 15,-7 6-3-15,-13 8-1 16,-15 6-3-16,-15 11 1 16,-14 1 2-16,-4 9-1 15,-8 1-1-15,1 0-1 16,-2-1-14-16,0 4-41 16,0 0-83-16,-5 11-57 15,-22 14 148-15,-8 2-108 16,-10 2-229-16</inkml:trace>
  <inkml:trace contextRef="#ctx0" brushRef="#br0" timeOffset="862.4729">18847 11246 357 0,'0'0'69'0,"0"0"-61"16,0 0-2-16,0 0 22 15,0 0-12-15,0 0-5 16,0 0 9-16,-44 65-9 0,40-55-5 16,1-1-6-1,3-4-7-15,0-3 7 0,0-2 9 16,13 0 63 0,22-9 33-16,14-8-45 0,13-9-38 15,12-7-4-15,17-10 12 16,14-13-12-16,16-7-5 15,7 1 2-15,-2 6 6 16,-19 6 1-16,-18 10-2 16,-20 11-7-16,-17 2 5 15,-13 4-4-15,-14 6 2 16,-9 7-4-16,-10 7-7 16,-5-1-2-16,-1 4-3 15,0 0-3-15,0 0-36 16,0 0-59-16,0 17-77 0,-14 7 143 15,-9 2-76-15,-10 1-118 16</inkml:trace>
  <inkml:trace contextRef="#ctx0" brushRef="#br0" timeOffset="12631.0608">17567 13568 637 0,'-8'-14'4'15,"4"5"14"-15,1 5 51 16,0-3 10-16,-2 4-22 15,5 0-9-15,-1 3-4 16,1 0-28-16,0 0-7 16,-2 0-7-16,2 0-1 0,0 0 1 15,0 0 3-15,0 0 1 16,0 0 10-16,26-3 2 16,21-4 5-16,30 0-2 15,14 1-11-15,10-2-5 16,2 2-3-16,-5-1-2 15,-2 4 2-15,-8 3-2 16,-14 0 0-16,-16 0-7 16,-19 0-7-16,-15 0-8 15,-13 0-27-15,-11 7-48 16,0-4-48-16,-30 7 30 16,-15-3 83-16,-16-1-26 15,-11 2-16-15,1-5 52 0,-4-3 21 16,5 3 1-16,4 3 1 15,8-3 3-15,8 4 33 16,4 3 4-16,4-3 25 16,1 3-8-16,8-3-21 15,10 2-9 1,9-3 1-16,7-4-17 0,7 0-12 16,0 1 0-1,5 1 11-15,30 4 22 0,24-3 34 16,25-5-22-16,20 0-21 15,8 0-10-15,-7 0-6 16,-13-3-3-16,-14 1-2 16,-19-1-3-16,-10 1 2 15,-8 2 1-15,-11-3 3 0,-14 3-1 16,-4-1 4-16,-10 1 6 16,-2-3 1-16,0 3-1 15,0 0-8-15,0 0-5 16,0 0-2-16,0 0 0 15,0 0 0-15,0 0-1 16,0 0-5-16,0 0-6 16,0 0 9-16,0 0 0 15,0 0-5-15,0 0 0 16,0 0 0-16,0 0-4 16,0 0-7-16,0 0 5 15,0 0-13-15,0 0-7 16,0 0 1-16,0 0 14 15,0 0 10-15,0 0 7 16,0 0-2-16,0 0-12 16,0 0-13-16,0 0-5 0,0 0 8 15,0 0-14-15,0 4 19 16,2 1 21-16,-2 0-1 16,2-5-2-16,-2 3 0 15,0-3 2-15,0 0-2 16,0 0-13-16,0 0-25 15,0 3-11-15,0-3-8 16,0 4-19-16,0-4-59 16,0 2-69-16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1:36.390"/>
    </inkml:context>
    <inkml:brush xml:id="br0">
      <inkml:brushProperty name="width" value="0.05292" units="cm"/>
      <inkml:brushProperty name="height" value="0.05292" units="cm"/>
      <inkml:brushProperty name="color" value="#FF0000"/>
    </inkml:brush>
  </inkml:definitions>
  <inkml:trace contextRef="#ctx0" brushRef="#br0">6128 5224 273 0,'-4'0'34'0,"2"0"18"15,2 0 9-15,-3 0-14 16,3 0-9-16,0 1-10 16,0-1-3-16,0 2 4 15,0-2 13-15,0 0 3 16,-3 1-4-16,-3 1 4 16,0 3-6-16,-4-2-1 15,2 0 3-15,-1 2-1 16,2-4-8-16,1 2-5 15,6-3 0-15,-3 0-14 16,3 0-6-16,0 0-4 16,0 0-1-16,0 0 0 15,0 4 0-15,6-4-4 0,31 0 5 16,36 0-3-16,45 0 11 16,40 0-2-16,37-11-8 15,26 5 2-15,0 1-1 16,3 3 2-1,-5 2-3-15,-6-2 0 0,2-3-1 16,-8-5 0-16,-12 1 0 16,-20-1 1-16,-24 0 1 15,-26 0-1-15,-28 1-1 16,-25-2 0-16,-29 2 0 16,-27 5 1-16,-9 1 14 15,-7 0 20-15,0 3-3 16,0 0-22-16,0 0-4 15,0 0-6-15,0 0-9 0,-5 0-38 16,-13 6-27 0,-12 8-89-16,5-6-276 0</inkml:trace>
  <inkml:trace contextRef="#ctx0" brushRef="#br0" timeOffset="1052.0836">12627 5205 237 0,'0'0'80'0,"0"0"16"16,0 0-20-16,0 0 14 15,0 0-19-15,0 0-19 16,-3 0-11-16,3 0-23 16,0 2-10-16,0-2-5 15,0 1-1-15,0-1 1 0,0 0 3 16,0 0 8-1,0 2 12-15,0-2-1 0,-3 0-2 16,3 1-4-16,-3-1 1 16,3 2-3-16,0-2-2 15,0 0-1-15,0 0 2 16,0 0-4-16,0 0-2 16,0 3-3-16,0-3-4 15,0 0-2-15,0 0 0 16,0 0-1-16,6 2 2 15,27 0 3-15,22-2 12 16,33 0 8-16,31-2-10 16,30-8-4-16,24 1-6 15,16 3 1-15,13 0-5 16,-2 4 3-16,-1 1-2 16,-4-1 0-16,-17-1-2 0,-16 3 0 15,-28 0-1-15,-34 0 1 16,-32-2 0-16,-28 0-1 15,-21 1 0-15,-16 1 1 16,-3-1 7-16,0 1-3 16,0-2 3-16,0 1 1 15,0-1-8-15,0 1-2 16,0 0-10-16,0 1-23 16,3 0-56-16,16 0-337 15</inkml:trace>
  <inkml:trace contextRef="#ctx0" brushRef="#br0" timeOffset="1632.8589">15871 5098 583 0,'0'0'15'0,"0"0"42"16,0 0 11-16,0 0 8 0,0 0-29 15,0 0-22 1,-76-27-14-16,76 27 3 0,-4-1-3 16,4-1 7-16,0 1-4 15,0 1 3-15,0-1 0 16,0 1-4-16,0 0-3 15,0 0 2-15,0 0 0 16,0 0 1-16,19 0-6 16,24 0-1-16,27 0 3 15,35 0 7-15,24 1-1 16,22 7-8-16,11 2-2 16,8 0-3-16,-4 4-2 15,-8-4 0-15,-15 0 1 16,-17-4 0-16,-28 0 2 15,-17-4-3-15,-26-2 0 0,-19 0 1 16,-17 0 3-16,-9 0 1 16,-5-2 0-16,-4-5 4 15,1 1 1-15,-2 2-6 16,0 1 4-16,0 3-1 16,0 0-7-16,0 0 0 15,0 0-2-15,0 0-11 16,0 0-3-16,0 0-12 15,0 0-1-15,0 0-14 16,0 0-32-16,0 0-72 16,9 8 22-16,4-2-77 15,12-3-157-15</inkml:trace>
  <inkml:trace contextRef="#ctx0" brushRef="#br0" timeOffset="2334.2766">18215 5084 135 0,'0'0'33'0,"0"0"42"16,0 0 32-16,0 0 19 15,0 0-20-15,0 0-12 0,-28 6-32 16,24-6-3-16,-1 0-9 16,-2 0-14-16,1 0 0 15,0 0-10-15,3 2-8 16,3-2-3-16,0 0-9 15,0 0-1-15,0 0 1 16,0 0 2-16,3 0-4 16,23 3-4-16,28 1 4 0,36 1 4 15,32 6 2-15,17-1-3 16,16 6-4-16,12-3-1 16,14 3 3-16,14-1 0 15,0-1-5-15,-2-3 2 16,-22-5-1-16,-17-1-1 15,-26-3 5-15,-23-2-4 16,-27 0-1-16,-25-2 4 16,-20-8-4-16,-15 0 5 15,-8 3 6-15,-7 1 2 16,-1 3 8-16,-2 2 1 16,0 1-7-16,0 0-5 15,0 0-10-15,0 0 0 16,0 0-3-16,0 0-4 0,0 0-1 15,0 0-2-15,0 0 3 16,0 0-3-16,0 0 7 16,0 0-1-16,0 0 4 15,0 0 0-15,0 0 1 16,0 0-1-16,0 0-5 16,0 0-3-16,0 0-17 15,0 0-20-15,0 0-33 16,9-5-54-16,23-11-259 15</inkml:trace>
  <inkml:trace contextRef="#ctx0" brushRef="#br0" timeOffset="3305.5506">21846 4109 522 0,'0'0'46'0,"0"0"52"16,0 0 11-16,0 0-10 16,0 0-36-16,0 0-16 15,-67-122-25-15,76 119 4 0,25 0-22 16,18 3-4-16,10 0-2 16,5 0 0-16,-6 11 2 15,-4 0 1-15,-7 0-1 16,-6 3-3-16,-9 0 3 15,-9 1-3 1,-9 2 0-16,-9 1-12 0,-8 7 10 16,0 4 2-16,-2 3 0 15,-11 8 3-15,-2 4 2 16,6-1-1-16,8 5-1 16,1-1-1-16,13 1-2 15,20 0 3-15,13 2 3 0,8-3 0 16,0 0 0-1,2-13-2-15,-8-10 1 0,-11-10 2 16,-15-8 0-16,-11-3-3 16,-9-3 9-16,-2 0 7 15,0 0 9-15,0 0 4 16,-9-9-19-16,-15-1-11 16,-9 4-9-16,-1 3 4 15,-5 3 0-15,-1 6 1 16,8 16-2-16,-1 8 1 15,7 6-2-15,3 5-4 16,4 8 4-16,4 6-1 16,4 2 6-16,7 7-1 15,4-2-1-15,0-2-3 16,21-2 1-16,0-3 4 16,4-7 1-16,-3-4 1 0,-3-8-1 15,-5-4 1-15,-5-6-1 16,-4-5 1-16,-5-5 0 15,0-4-1-15,-18-4 1 16,-30-2 2-16,-25-6 11 16,-22 0-1-16,-10-12-9 15,1-4 1-15,10-2-2 16,6 1-2-16,1 1-8 16,3 2-45-16,1-1-94 15,7 0-199-15</inkml:trace>
  <inkml:trace contextRef="#ctx0" brushRef="#br0" timeOffset="6266.3615">6116 4031 458 0,'0'-11'60'15,"0"1"38"-15,-6-1-12 16,0-1-20-16,-6-2-9 16,0 3-4-16,-7-1-17 15,-5 5-20-15,-4 5-9 0,-8 2-5 16,-9 0-2-16,-10 15-1 15,-5 10 0-15,2 0 0 16,9 0 1-16,10-4 0 16,11-2-1-16,8 1 0 15,7-4-3-15,4-2 3 16,6 2-2-16,3-4-2 16,0 2-5-16,12 0-5 15,7 1 4-15,5 2 8 16,-1 3 3-16,5 3-1 0,-3 4 1 15,-1 2 1 1,-6 4 0-16,-6 1-1 16,-9 5 0-16,-3 6 0 0,-3 3 2 15,-18 4 1-15,-1 2 0 16,-1-4-2-16,4-3 2 16,1-8-3-16,6-5 1 15,0-3-1-15,2-4 1 16,2-1-1-16,2-4 0 15,3-5 0-15,3-4 0 16,0-7-6-16,0 2 0 16,0-4-20-16,0 1 15 15,9 2 8-15,-4 3 0 0,-2 6 2 16,0 7-3 0,-3 7 3-16,0 5 1 0,-10 6 2 15,-6 4 3-15,-3 2-3 16,-2 3-1-16,3 0-1 15,-1-4 1-15,11-2 0 16,8-6-1-16,0-6-1 16,14-4 0-16,23-6 1 15,23-10 8-15,14-5 5 16,10-7 2-16,7 0-2 16,-2-7-9-16,-8-8 4 15,-7-1-5-15,-11-1 2 16,-12 3-1-16,-8 3-3 15,-21 2 4-15,-8 7-2 0,-14 2-3 16,0 0-8-16,0 0-38 16,0 0-79-16,3 0-229 15,13 2 123-15</inkml:trace>
  <inkml:trace contextRef="#ctx0" brushRef="#br0" timeOffset="7134.244">8431 5162 395 0,'0'0'34'16,"0"0"-11"-16,0 0 52 0,0 0 33 15,0 0-45-15,0 0-23 16,-42-8-29-16,42 8-7 15,0 0-4-15,0 0-7 16,0 0-10-16,0 4 14 16,0 4-1-16,0 0 4 15,16 2 17-15,29-1 5 16,33-6 21-16,43 0 14 16,47-3-11-16,47 0-6 15,35 0-17-15,22 0-12 16,4 0 2-16,-9 0-3 15,-6 0-5-15,-18 0 2 0,-13 0-5 16,-21 0 0-16,-29 0-2 16,-23 0 7-16,-39-3-7 15,-29 0 1-15,-37-2 1 16,-28 2-2-16,-18 2 2 16,-6-4 12-16,0 5 24 15,0-4-11-15,0 0-10 16,0 0-5-16,-11 0-12 15,2 1-13-15,-1 1-11 16,2 2-27-16,1 0-29 16,4 0-36-16,3 0-102 15,0 0-86-15</inkml:trace>
  <inkml:trace contextRef="#ctx0" brushRef="#br0" timeOffset="7655.146">11494 5187 614 0,'0'0'14'16,"0"0"2"-16,0 0 56 15,0 0 5-15,0 0-22 16,0 0-30-16,-62-8-12 0,62 8-7 15,0 0 2 1,0 0 1-16,0 0-3 16,0 0 1-16,0 0 5 15,0 0 6-15,0 0-5 16,9 0-7-16,12 0-1 0,11 0 7 16,9 0 4-16,12 0-7 15,12 3-1-15,12-1 2 16,22 1-4-16,19 1 4 15,20 4-2-15,10 0 0 16,16 1-3-16,18 3 0 16,18 0 5-16,22-3 0 15,18-1-7-15,-3-1-1 16,-6-2 1-16,-23 0 1 16,-32-5 0-16,-26 0-4 0,-21 0 0 15,-25 0 1-15,-17-10 0 16,-23 3-1-16,-24 0 1 15,-20 6 2-15,-13-2 2 16,-7 3-4-16,0 0-1 16,0 0-10-16,-7 0-31 15,-13 1-51-15,-5 16 22 16,-4 7-34-16,15-5-215 16</inkml:trace>
  <inkml:trace contextRef="#ctx0" brushRef="#br0" timeOffset="8633.3123">14296 5104 481 0,'0'0'0'0,"0"0"0"16,0 0-1-16,0 0 1 16,0 0 0-16,0 0 0 0,-44 37 1 15,44-29 13-15,0-2 12 16,2 4 7-16,10-4-5 15,12-2 12-15,16 3 19 16,15-5 11-16,23-2-18 16,16 1-2-1,14-1-22-15,8 5-1 0,12-1-16 16,16-2 4-16,17 1-2 16,26-3-4-16,25 0 0 15,17 0-6-15,18 0-2 16,4 0 7-16,8 0-3 15,8 0-5-15,-5 0 1 0,-4 0 1 16,-13 0 1-16,-16 4-2 16,-11 1-1-16,-15 0 2 15,-21-2-2-15,-27-1 1 16,-27-2 0-16,-27 0 0 16,-24 0 0-16,-17 0 0 15,-29-5-1-15,-13 2 0 16,-12 1 1-16,-6 1 8 15,0-1-6-15,0 0-3 16,-10 2-23-16,-10 0-38 16,-12 0-30-16,-11 1-41 15,-1 6-86-15</inkml:trace>
  <inkml:trace contextRef="#ctx0" brushRef="#br0" timeOffset="9818.0449">18276 5230 682 0,'0'0'0'16,"0"0"4"-16,0 0 14 15,0 0 37-15,0 0 10 16,0 0-31-16,-140-40-33 0,140 40-1 15,0 0-15 1,26 0 14-16,19 0 1 0,32 0 9 16,29 0 4-16,30 0 0 15,12 0 1 1,22 0 4-16,4 1-2 0,13 2-1 16,14-1-1-16,0 1-6 15,4-1-4-15,-10 0 3 16,-12-2 2-16,-8 0-6 15,-7 0 0-15,-12 0 0 16,-18 0-3-16,-27 0 1 16,-28 0-1-16,-21-4 2 0,-18 1 0 15,-14 0 5-15,-8 0-7 16,-9 1 2 0,-8 1-1-16,-2 1 0 0,-3 0 3 15,0-2-4-15,0 2 0 16,0 0 0-16,0 0 0 15,0 0 0-15,0 0 0 16,0 0-3 0,0 0 3-16,0 0 0 0,0 0 0 15,0 0 3-15,0 0 0 16,0 0 1-16,0 0 3 16,0 0 3-16,0 0-7 15,0 0 3-15,0 0-3 16,0 0 2-16,0 0-4 15,0 0 0-15,0 0-1 0,0 0 0 16,0 0 2-16,0 0-4 16,0 0 4-16,0 0-2 15,0 0 0-15,0 0 0 16,0 0 0-16,0 0 0 16,0 0 1-16,0 0-1 15,0 0 0-15,0 0 0 16,0 0 0-16,0 0 0 15,0 0 0-15,0 0 0 16,0 0 0-16,0 0 0 16,0 0 1-16,0 0-1 15,0 0-1-15,0 0 1 16,0 0-1-16,0 0 1 16,0 0 0-16,0 0 0 0,0 0 0 15,0 0 0-15,0 0 0 16,0 0 0-16,0 0-2 15,0 0 2-15,0 0 0 16,0 0 0-16,0 0-1 16,0 0 0-16,0 0 1 15,0 0-2-15,0 0-1 16,0 0 2-16,0 0 0 16,0 0-1-16,0 0 2 15,0 0 0-15,0 0 0 16,0 0 0-16,0 0 0 0,0 0 0 15,0 0-1 1,0 0 1-16,0 0 0 16,0 0 0-16,0 0-1 15,0 0 1-15,0 0 0 0,0 0-1 16,0 0-1-16,0 0 0 16,0 0 2-16,0 0 0 15,0 0 1-15,0 0-2 16,0 0 2-16,0 0-1 15,0-1 1-15,0 1 0 16,0 0 0-16,0 0 0 16,0 0 1-16,0 0-2 0,0 0 0 15,0 0 1 1,0 0-1-16,0 0-1 0,0 0-16 16,0 0-47-16,-12 0-136 15,-10 0-165-15,-11 0 165 16</inkml:trace>
  <inkml:trace contextRef="#ctx0" brushRef="#br0" timeOffset="12206.1532">22935 6116 641 0,'0'0'17'0,"0"0"-1"16,0 0 5-16,0 0 63 15,0 0 8-15,0 0-27 16,0 0-28-16,0 13-6 16,0-10-8-16,0-3-16 15,0 5-7-15,5-2-3 16,14 2 1-16,4 1 2 15,9 2 2-15,1 4-2 16,-2 2-1-16,0 3-3 16,1 10 3-16,0 5-4 15,0 9 2-15,-2 7 2 16,-5 13-3-16,-5 4 1 16,-4 4 3-16,-3-2 4 0,0-2-4 15,0-4 0-15,0-6 0 16,-1-6 1-16,-1-9-1 15,2-8 1-15,-1-8-1 16,1-4 2-16,2-4-3 16,1-6 3-16,-4-3-2 15,-4-3 1-15,-5-2-1 16,-3 0 0-16,0-2 0 16,0 1-2-16,0 3-3 15,-3 5-15-15,-12 6 12 16,-9 8 8-16,-5 4 4 0,-3 5-4 15,-2 4 0 1,-2 6 1-16,1 5 0 0,1 3-1 16,12-2 0-1,6-1-4-15,11 2 2 16,5 0 2-16,5 1 1 0,18 4 0 16,10 4 3-16,5 5-1 15,0 8-2-15,-2 11 0 16,-8 7 0-16,-10 5-1 15,-8 0 0-15,-7-1 1 16,-3-6-1-16,0 2 4 16,0-4-4-16,-14-2 1 15,-4-7-1-15,-8 0 2 16,1 1-1-16,-1-9-1 16,2-4 0-16,-3-6 0 0,-2-8-1 15,-8 0 0-15,-11-11-1 16,-9-7 2-16,-5-11-3 15,-8-12 3-15,-8-8 4 16,-14-1 1-16,-12 0-1 16,-6-14-1-16,3-6-1 15,7 3 0-15,11-2 14 16,9 4-7-16,17 1-4 16,12 4 0-16,12 4 1 15,16 2-5-15,10 4-1 16,9 0 0-16,4 0-1 15,0 0 0-15,0 0-3 0,0 0 3 16,0 0 1-16,0 0-1 16,0 0 0-16,0 0 1 15,0 0-5-15,0 0 4 16,0 0 1-16,0 0 0 16,0 0 0-16,0-3 1 15,0 3 0-15,0 0-1 16,0 0 1-16,0 0-1 15,0 0 2-15,0 0-2 16,0 0 1-16,0 0 0 16,0 0-2-16,0 0 2 15,0 0-2-15,0 0 2 16,0-1 1-16,0 1 1 16,0 0-2-16,0 0 1 15,0 0-2-15,0 0 1 0,0 0-1 16,0-3 0-16,0 3 0 15,0 0 2-15,0 0-2 16,0 0 0-16,0 0 1 16,0 0-1-16,0 0 2 15,0 0-2-15,0 0 0 16,0 0 1-16,0 0-1 16,0 0 0-16,0 0 0 15,0 0 0-15,0 0 0 16,0 0 0-16,0 0 0 0,0 0-1 15,0 0 0 1,0 0 1-16,0 0 0 16,0 0 1-16,0 0-1 15,0 0 0-15,0 0 1 0,1 0-1 16,0 0 1-16,3-3 0 16,-3 3-1-16,2-3 0 15,-1 3 0-15,-2 0 0 16,0 0 0-16,0 0 0 15,0 0 0-15,4 0 0 16,-1 0 0-16,0-3 1 16,-2 3-2-16,1 0 1 15,1 0-1-15,-3-3 1 0,1 3-1 16,-1 0 2 0,2-4-1-16,-1 4 2 0,3 0-2 15,-3-1-1-15,2 1 1 16,-1-2 1-16,-2 2-1 15,4-1 0-15,-3 1 0 16,1 0 0-16,-1 0 0 16,1 0 0-16,-1-3 0 15,-1 3 0-15,0 0 1 16,0 0-2-16,0 0 1 16,0-3-2-16,0 3-1 15,0 0-5-15,0 0-21 16,0 0-41-16,0 0-95 15,8 0-252-15</inkml:trace>
  <inkml:trace contextRef="#ctx0" brushRef="#br0" timeOffset="14101.487">22557 6152 493 0,'0'0'18'0,"0"0"76"16,0 0 3-16,0 0-32 16,0 0-45-16,0 0-18 15,0 0 0-15,56-3-1 16,-22 0 0-16,0-1 5 16,-4 3-2-16,-2 0 2 15,-8-1-3-15,0 2 2 16,-6 0 1-16,-1 0-2 15,-2 0 1-15,2 0-4 16,1 0 1-16,2 0 0 16,1 2 0-16,2 0 0 15,-1 4-1-15,-2-2 4 16,-4-2 2-16,0 1 0 16,-4 1-3-16,-2-3 4 15,-2 3-7-15,5-1 5 0,-6-1 1 16,3 6-4-16,0-2 0 15,-2 0-3-15,3 5 6 16,-4-1-4-16,4 3-1 16,-4 2-1-16,3 0 4 15,-3 2-1-15,-2 2 3 16,2 0 0-16,0-2 0 16,1 6-5-16,4-3-1 15,0 1 3-15,-1 1-2 16,0 2 1-16,4 1-1 0,-3 5 2 15,-2 6-3 1,2 0 0-16,0-2 0 0,-2 2 1 16,0-5 1-1,1 0-2-15,2 3 0 16,-1-1 1-16,-1 4 3 0,5-5-4 16,-2-5 0-16,4 0 2 15,5-4-1-15,3-4 0 16,5-2 0-16,5-1-1 15,2-7 4-15,-1-1-3 16,0-5 1-16,-2-2 3 16,-6-1-5-16,-2 0 5 15,-7 0-2-15,-7 0-3 0,-3 0 6 16,-5 0-3-16,-1 0 2 16,0 0-5-16,0 0 5 15,0 0-5-15,0 0-5 16,0 0-8-16,-4 5-24 15,-14 11-5-15,-2 4 42 16,-6 2 4-16,2-3 1 16,2 5-2-1,-4 0 1-15,0 4 8 0,-1 5-2 16,0 1-7-16,3 2-3 16,0 3 1-16,0 0 1 15,2 0-2-15,1 1 0 16,0 4 1-16,3-2-1 15,5 0 0-15,-1-5 1 0,6 2-1 16,0-3 0-16,0-5-1 16,1 2 1-16,6 0-1 15,1 1 2-15,0 5-1 16,0 4 4-16,13 12 4 16,1 6-5-16,-1 2-1 15,-3 2 1-15,-1-5-2 16,0 4 1-16,0-5-1 15,2-1-1-15,2-4 0 16,1-5 0-16,3-3-1 16,-2-2 1-16,1-3 0 15,3 0 1-15,-2-2-1 16,3 4 0-16,-4-3 0 16,1 0 0-16,-4 1 1 15,-2 0-1-15,-1-1 0 0,-7-4 2 16,-3 3-2-16,-3-3-2 15,-25 1-5-15,-13-3-9 16,-13-6 3-16,-7-7 8 16,-6-12 5-16,-7-9 3 15,-4 0 9-15,-13-20 7 16,-10-5-7-16,1 1-1 16,4-2-8-16,14 3 1 15,15 4-2-15,17 2-1 16,14 6-1-16,14 0-7 0,8 6-30 15,6-1-96 1,3 0-314-16</inkml:trace>
  <inkml:trace contextRef="#ctx0" brushRef="#br0" timeOffset="17399.1306">22744 4227 296 0,'0'0'195'0,"0"0"-112"15,0 0 17-15,0 0-13 16,0 0-10-16,0 0-18 16,0 0-17-16,4-44-14 15,-4 44-9-15,0 0-3 16,0 0-11-16,0 0-5 16,0 0-3-16,3 12-13 15,5 6-7-15,2 3 23 16,-2 0 5-16,1-5-1 0,-3-3-1 15,2-5-2-15,0-1 1 16,0-7-2-16,8 0 2 16,14-7 9-16,18-22 11 15,26-16 21-15,18-10-20 16,15-9-12-16,4-5-1 0,-2 2 0 16,-11 10-6-1,-20 14-3-15,-24 14 1 0,-21 12-1 16,-21 8-1-16,-7 6 0 15,-5 3-11 1,0 0-8-16,0 0-19 0,-8 15-44 16,-20 13-164-16,-11 11 81 15,-9 4 15 1,-3-1-75-16</inkml:trace>
  <inkml:trace contextRef="#ctx0" brushRef="#br0" timeOffset="17793.0857">23062 4253 119 0,'0'0'61'0,"0"0"46"16,0 0 3-16,0 0 15 0,0 0 11 15,0 0-66 1,-22 4-24-16,22-3-19 0,0 3-23 16,-1 2-4-16,-5 6-12 15,-3 4 1-15,0-1 11 16,1-3 17-16,3-2-3 15,5-4-9-15,0-3 2 16,0-3 2-16,0 0-4 16,0 0 1-16,0 0 10 15,15-3 16-15,24-18 24 16,22-13 1-16,19-9-37 16,10-6-6-16,1-2-10 15,1-2 6-15,1-3-4 16,-4 3-1-16,-13 8-1 0,-13 8-2 15,-18 15 0-15,-21 6 2 16,-10 9-4-16,-9 4-2 16,-5 3 0-16,0 0-13 15,-6 0-26-15,-21 17-68 16,-9 9-114-16,-11 3 82 16,2 3-78-16</inkml:trace>
  <inkml:trace contextRef="#ctx0" brushRef="#br0" timeOffset="18203.9889">23433 4213 301 0,'0'0'37'0,"0"0"60"16,0 0-41-16,0 0-30 16,0 0 11-16,0 0-1 15,-68 89 2-15,58-73-14 16,4-6-9-16,3-5 3 0,3-2 3 15,0-3-5-15,0 0-8 16,0 0 23-16,2 0 31 16,19-11 8-16,20-13 0 15,18-10-32-15,17-9-26 16,10-4-1-16,10-7-6 16,4-2 2-16,4-3-3 15,-4-1 2-15,-7 7 1 0,-8 4-3 16,-15 8-3-1,-12 7-1-15,-15 9 1 0,-15 6 0 16,-13 9 2-16,-7 3-3 16,-5 4 3-16,-3 0-2 15,1 1-1 1,-1 1-4-16,0 1-13 0,0 0-29 16,0 4-43-16,-15 18-10 15,-19 5 40-15,-15 0-1 16,-8-3-87-16,-2-8-70 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2:29.980"/>
    </inkml:context>
    <inkml:brush xml:id="br0">
      <inkml:brushProperty name="width" value="0.05292" units="cm"/>
      <inkml:brushProperty name="height" value="0.05292" units="cm"/>
      <inkml:brushProperty name="color" value="#FF0000"/>
    </inkml:brush>
  </inkml:definitions>
  <inkml:trace contextRef="#ctx0" brushRef="#br0">3167 7441 123 0,'3'-10'26'0,"3"3"31"16,0-3 4-16,1-1 16 15,-3 2-17-15,0 1 11 16,-1 5-37-16,-3 0 16 16,3 0-13-16,-3 0-10 15,0 3 5-15,0 0-3 16,0 0-7-16,0 0-4 15,0 0-10-15,0 0-8 16,3 0-7-16,0 4-9 16,0 9 16-16,0 6 23 15,4 2-11-15,-4-2-2 16,0 1-4-16,2-4-4 0,1-7-1 16,-3-1 0-1,3-5-2-15,-2-2 1 0,2-1 0 16,3 0 4-16,12-12 29 15,19-26 32 1,20-16-23-16,16-18-19 0,12-10-3 16,3-7-7-16,4 3-2 15,-4 11 1-15,-13 12-12 16,-14 15 3-16,-15 13-3 16,-13 9 0-16,-15 11 0 15,-12 6-26-15,-9 9-65 16,0 4-111-16,-12 21 4 15,-21 12 45-15</inkml:trace>
  <inkml:trace contextRef="#ctx0" brushRef="#br0" timeOffset="403.9187">3552 7433 547 0,'0'0'0'16,"0"0"-9"-16,0 0 6 15,0 0 2-15,0 0-2 16,0 0-2-16,-42 116 3 16,42-102 2-16,0-5 0 15,0-6 1-15,0-3 5 16,0 0 63-16,6 0 59 0,12-19-31 15,12-17-29-15,15-15-22 16,19-11-13-16,10-10-14 16,8-1 5-16,2-2-15 15,-5 1 0-15,-3 9-2 16,-7 8-5-16,-4 10-2 16,-8 10 1-16,-12 8-1 15,-8 10 0-15,-7 5-2 16,-9 1-6-16,-8 8-9 15,-7 3-17-15,-6 2-76 16,0 3-138-16,-6 18 84 0,-21 8-89 16</inkml:trace>
  <inkml:trace contextRef="#ctx0" brushRef="#br0" timeOffset="15368.6836">22058 4908 82 0,'-2'-9'41'16,"2"4"-34"-16,0 2-7 0,0-1 5 16,0 3-4-1,0 1 12-15,-6 0-13 0,-8 0-65 16,-8 0 1-16</inkml:trace>
  <inkml:trace contextRef="#ctx0" brushRef="#br0" timeOffset="22295.6221">21153 14405 29 0,'0'0'0'16,"0"0"-17"-16,0 0 11 15,0 0 0-15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3:10.057"/>
    </inkml:context>
    <inkml:brush xml:id="br0">
      <inkml:brushProperty name="width" value="0.05292" units="cm"/>
      <inkml:brushProperty name="height" value="0.05292" units="cm"/>
      <inkml:brushProperty name="color" value="#FF0000"/>
    </inkml:brush>
  </inkml:definitions>
  <inkml:trace contextRef="#ctx0" brushRef="#br0">3054 10165 404 0,'0'0'15'0,"0"0"25"16,0 0-7-16,0 0 0 16,0 0 13-16,0 0-11 15,0 0-25-15,6-30-7 16,-6 30 5-16,2 0 1 16,-2 0 1-16,0 0 0 15,0 0 1-15,0 0-7 0,0 0-2 16,0 4-2-16,0 8 9 15,4-1 1-15,3 3 1 16,-1-2-4-16,-3-2-2 16,6-3 2-16,3-5 3 15,6-2 6-15,12 0 8 16,22-19 22-16,18-17 4 16,15-15-28-16,12-7-13 15,0-5 13-15,6-6-9 16,-6 9-10-16,-6 2 1 15,-14 8 0-15,-17 14-3 16,-20 9-1-16,-16 15-1 16,-12 4 1-16,-6 5 0 15,-6 2-13-15,0 1-42 16,0 0-39-16,3 0-76 16,6 14 79-16,-3-2-88 0</inkml:trace>
  <inkml:trace contextRef="#ctx0" brushRef="#br0" timeOffset="901.2751">8801 6532 255 0,'0'0'117'0,"0"0"-74"15,0 0 2-15,0 0-7 16,0 0-3-16,0 0-1 0,0-12-18 16,0 12-16-1,0 0 0-15,-3 0-17 0,3 11 17 16,-6 4 5-16,-1 4 20 16,-3 1-5-16,6-3-3 15,2-5-12-15,2-5-3 16,0-4 2-16,11-3 2 15,23-3 9-15,23-20 54 16,20-10-33-16,16-10-15 16,5-1-7-16,-1-4 0 15,-6 2-5-15,-13 5-2 16,-12 8-6-16,-20 14-1 0,-15 10-6 16,-7 9-44-1,-12 6-97-15,-12 20 7 16,0 6-179-16</inkml:trace>
  <inkml:trace contextRef="#ctx0" brushRef="#br0" timeOffset="1687.0889">9068 8867 4 0,'0'0'0'0</inkml:trace>
  <inkml:trace contextRef="#ctx0" brushRef="#br0" timeOffset="3561.7456">13988 6287 105 0,'-4'0'39'0,"1"0"-33"15,3-2-6-15,0 2 0 0,0 0-13 16,0 0-71-16</inkml:trace>
  <inkml:trace contextRef="#ctx0" brushRef="#br0" timeOffset="13188.2422">5073 10855 24 0,'-4'-4'25'0,"1"-1"4"0,3-2 23 15,0 1-2-15,0 2-25 16,0 1 5-16,0-1 28 16,0 1-33-16,0 3-12 15,0-3-1-15,0 3-6 16,0 0 4-16,0-3-5 15,0 3-1-15,-3-1 11 16,3 1 10-16,-6-2 1 16,6 2-5-16,-7-5-1 15,2 3-7-15,2 2-9 0,-3-4 3 16,0 1 7-16,3 0 10 16,0-1-1-16,-3 1-4 15,0 3-6-15,2-3 3 16,-2-1-5-16,-3 1-8 15,1 0 10-15,-2-3-2 16,-2 1 8-16,-1 0-13 16,-1 2 0-16,-5-2 5 15,4 3-6-15,-6-1-3 16,-4-4 2-16,-5 2 0 16,-7-4 4-16,2-4-2 15,-7 1 1-15,4-2 14 16,-8-3-6-16,-2-3-7 15,-2-3-5-15,-5-2 1 0,3-2 1 16,-4 0 4-16,6 4-4 16,-5 3-3-16,-2 1 1 15,2 5 0-15,-3 1-2 16,7 1 3-16,-7 0-2 16,6-1-2-16,1 0 0 15,3 4 3-15,5 1 0 16,3 5-2-16,1 3-1 15,-4 0-1-15,-2 0 1 16,-7 0 1-16,-2 11-1 16,-4 2 1-16,-3-4-1 15,0 4 0-15,-2-6 1 16,-1 3-1-16,-2-4 1 16,-1-2-1-16,1 1 0 15,2-3 1-15,2 1-1 16,5 1 1-16,-3-1-1 0,2 2 0 15,-6-3 3-15,4 4-3 16,-1-2 0-16,3 1 0 16,2 2-1-16,0 3 1 15,-2 0 0-15,0 4 0 16,-2-4-2-16,2 3 4 16,4-3-4-16,-1 0 4 15,-3 2-4-15,1-2 4 16,-4 0-4-16,3 0 4 0,1 0-1 15,-1-1-1-15,2 2 0 16,3 2 0-16,-2-3 0 16,3 0 2-16,-2 1-2 15,3-2 0 1,2 2 1-16,7-2-1 0,-1 1 0 16,3 5 0-16,-2 0 0 15,-1 1 0-15,-2 4 0 16,-1-1 1-16,-2 5-1 15,2-2 0-15,1-1 2 16,-1-1 0-16,1 2-1 16,-1 4-1-16,4-5 1 15,5-1-1-15,3 0 0 0,7-1 1 16,1 1-1-16,4-4 0 16,1 8-1-16,6-2 0 15,-1 2 1-15,2-2-1 16,1 6 1-16,4-2 0 15,1 1 2-15,-2 2-2 16,4 4 1-16,0 0-1 16,6 1 0-16,0 5 1 15,0-2-1-15,0 1 5 16,6-1-4-16,10-3 0 16,1 1 2-16,7-1-2 15,1-2 6-15,5 3-5 16,1-6 4-16,-1 0 1 15,5-3-6-15,2-2 0 0,3-2 7 16,-3 1-4-16,5-6 5 16,-3 3-3-16,4 0-2 15,-1 0 0-15,1 4-2 16,2-5 0-16,-2 1 0 16,5 2-2-16,-2-2 3 15,5 0-3-15,1 1 3 16,3-1-3-16,3 0 0 15,2-2 0-15,-5-1 0 16,2-4 2-16,7-2-2 16,3-2 1-16,8-2-3 15,8-1 2-15,5-3 0 16,0-3 1-16,-3 5 5 16,-4-2-2-16,-2 2 1 15,-9-1-5-15,2-1 3 0,5-1 1 16,8-2 0-16,6 0 1 15,6 0 0-15,6-8 1 16,0-1-2-16,0 1 0 16,-6 2-4-16,-6-1 2 15,0 3-2-15,-6 1 4 16,3-3 2-16,3-1-3 16,-3 4 0-16,9-4 1 15,3-2 0-15,7-1-2 16,2 0-2-16,-6 1-1 0,-3-3 1 15,-7 2 3-15,-7-2-2 16,-9 2-1-16,-11-3 3 16,-2-1-2-1,-12 1-1-15,-2-1 3 0,-6-2-2 16,-5-1-1-16,3 2 3 16,-5-1-2-16,2-4 0 15,-3-2 1-15,1 0-1 16,-4-1 0-16,4 0-1 15,-4 2 0-15,1-1 0 16,-4-1 0-16,-6 0 1 16,-1-1 0-16,-8-2-1 15,5 1 0-15,-5-5 0 16,3-1 1-16,0 1 1 16,1-2-2-16,-3-1 0 0,1-1 0 15,-5-1-2-15,-3 1-2 16,-3-3 4-16,-6 8 0 15,3-1 0-15,-3 1-1 16,0 6 1-16,0-3 0 16,0 2 1-16,0-2-1 15,0 4 0-15,-9-3 0 16,-6 2-1-16,-3 3-2 16,-3-3 1-16,-7 3 2 15,-2 0 1-15,4 3 0 16,0-1 3-16,0-1-4 15,10 1 1-15,-7 2 1 0,3-1-2 16,-4 1 0-16,-6 2 0 16,-3 1 0-16,-4 3-2 15,0 0 1-15,4 1 1 16,9-1 0-16,2 3 1 16,-1-3-1-16,1 0-2 15,-5 3 1-15,-4 1-20 16,-11 6-44-16,-7 0-10 15,-11 13-47-15,-4 4-88 16,-3-5-256-16</inkml:trace>
  <inkml:trace contextRef="#ctx0" brushRef="#br0" timeOffset="35059.0321">16180 5557 162 0,'-2'-3'54'16,"1"3"30"-16,1 0-8 16,0 0-33-16,0 0-13 15,0 0-11-15,0 0-8 16,0 0-3-16,0 0 10 16,0 0 5-16,0 0-3 15,0 0 14-15,0 0 7 16,0 0 8-16,0 0 5 15,0 0 0-15,5-4 8 16,10-4-41-16,8-3-14 16,8-2-3-16,2 3-1 15,9 1-1-15,6 2-1 0,8 2 0 16,-1 4-1-16,-5 1 0 16,-13 1 0-16,-12 16-5 15,-10 7-10-15,-9 9 9 16,-6 9 6-16,0 6 0 15,0 5 7-15,-13 1-6 16,-2 4-1-16,-6 0 0 16,-4 9 4-16,5 8-3 15,-2 4-1-15,5 2 1 0,7 1 1 16,4 1 0-16,6-7 1 16,0-1-3-1,21-6 2-15,10-6-2 0,11-10 0 16,7-6 2-16,7-12 5 15,1-8-2 1,5-6 0-16,-7-8-2 0,-6-6 0 16,-14-2 1-16,-10-2-4 15,-15-2 1-15,-5-1 0 16,-5 0 0-16,0 0 5 16,0 0-6-16,0 3 0 15,-6 13-11-15,-18 7 4 16,-16 8 7-16,-13 7 14 0,-6 2-4 15,0 1-5-15,6 3 2 16,2 4-7-16,11 0 5 16,0 5-3-16,4 8-1 15,6 0 3-15,2 7-1 16,9 4-1-16,5 3-1 16,8-1 3-16,6-2-3 15,0 1 2-15,0-1-2 16,9-5 0-16,4 3 0 15,4-9-1-15,-4-4 3 16,2-7-3-16,3 0 1 16,-8-4-1-16,6 0 0 15,0 3 0-15,1-2-1 16,3 0 1-16,5-1-1 0,7 0-4 16,11 4 5-16,8 1 5 15,13 10-2-15,15 0-1 16,15 6 4-16,6 6-5 15,4 6 3-15,-1 4-4 16,-3-1 3-16,-15-2-3 16,-6-12 2-16,-13-5 0 15,-17-13 0-15,-17-7-2 16,-15-13-4-16,-12-11 0 16,-5-7-13-16,-17-1 0 15,-31-2 17-15,-18 3 14 16,-23 6-5-16,-11 3 3 15,-8 6 8-15,-6 8-9 16,1 9-7-16,-2 2 3 16,9 4-4-16,12 2-2 0,9 1 1 15,7-3-1-15,11-1 3 16,11-9-3-16,14-10-1 16,9-5 0-16,14-5 0 15,5-6-1-15,7-5-2 16,4-2-1-16,3-7 4 15,0 0 1-15,0 0 1 16,0 0 3-16,0 0 5 16,0 0 0-16,0 0-2 15,0 0-4-15,0 0-3 0,0 0 1 16,0 0-1-16,0 0-1 16,0 0 0-16,0 0-3 15,0 0-6-15,0 0-15 16,0 0-28-16,0 1-69 15,4-1-164-15,19 0-25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4:23.617"/>
    </inkml:context>
    <inkml:brush xml:id="br0">
      <inkml:brushProperty name="width" value="0.05292" units="cm"/>
      <inkml:brushProperty name="height" value="0.05292" units="cm"/>
      <inkml:brushProperty name="color" value="#FF0000"/>
    </inkml:brush>
  </inkml:definitions>
  <inkml:trace contextRef="#ctx0" brushRef="#br0">3604 9977 417 0,'0'-17'28'0,"0"10"25"15,0 5 8-15,0-1-1 0,0 3 3 16,0 0-27-16,0 0-22 15,0 0-14-15,0 0 0 16,0 0-2-16,0 0-11 16,0 3-6-16,0 10 17 15,0 6 2-15,0 4 6 16,5-3 2-16,1 1-2 16,1-3-5-16,-1-7 3 15,3-1-4-15,-3-3 1 16,6-5 1-16,6-2 7 15,12-9 46-15,19-24 26 16,14-9-42-16,11-11-19 16,5-5-1-16,-6 0-10 15,-3 2 3-15,-7 2-2 16,-14 11-8-16,-10 5 3 16,-11 11-4-16,-11 7 1 0,-4 9-2 15,-10 8-4-15,0 3-28 16,-3 0-96-16,0 11-86 15,-6 17 99-15,-18 8-48 16,-7 5-1-16</inkml:trace>
  <inkml:trace contextRef="#ctx0" brushRef="#br0" timeOffset="429.851">3835 10106 181 0,'0'0'311'16,"0"0"-266"-16,0 0-28 16,0 0 9-16,0 0 7 0,0 0-24 15,-22 7-9-15,19 3-5 16,0 2 5-16,0-1 5 16,3-3-1-16,0-3-1 15,0-2 10-15,0-1 4 16,0-2 0-16,0 0 0 15,9 0 19-15,23-15 30 16,18-16-7-16,20-8-33 16,9-9-10-16,9-10-3 15,-1 2-8-15,1 0 2 0,-11 6-2 16,-14 5 0-16,-12 8 2 16,-14 7 1-1,-9 10-5-15,-8 0 5 0,-5 4 0 16,-5 0-2-1,0 6 1-15,-7 0-1 16,2 3 1-16,-3 0-7 0,2 4 1 16,-4 0-1-16,0 3-11 15,0 0-42-15,3 0-74 16,-3 0-129-16,0 0-289 16</inkml:trace>
  <inkml:trace contextRef="#ctx0" brushRef="#br0" timeOffset="1440.259">13011 5900 545 0,'0'-5'26'15,"-3"5"15"-15,3 0-1 0,0 0-20 16,0 0-20 0,-1 0-7-16,1 10-15 0,0 9 17 15,0 1 5 1,0-3 4-16,0 0 3 0,0-9-4 16,0-2-2-16,13-6 17 15,16 0 43-15,21-26 60 16,21-16-47-16,17-15-48 15,3-5-6 1,-4 3-7-16,-8 8-4 0,-14 12-3 16,-13 9-3-16,-21 13-3 15,-14 8-12-15,-11 9-42 16,-6 4-147-16,-6 28-128 16,-30 17 179-16</inkml:trace>
  <inkml:trace contextRef="#ctx0" brushRef="#br0" timeOffset="13125.9591">5382 7610 97 0,'-3'-4'44'0,"3"4"-16"16,-3-3 2-16,3-1 28 15,0 1 3-15,0-1-26 16,-5-2 18-16,5 5-18 16,0-2-5-16,-2 0 14 15,2 3 8-15,-3-3-13 16,3 2-9-16,0-1 1 15,0-1-7-15,0 3-4 16,0-5 5-16,0 5-2 0,0-2-5 16,0 1 5-16,0-2-4 15,0 3-5-15,0 0-3 16,0 0 0-16,-3 0-8 16,3 0-3-16,0 0-3 15,-4 0-4-15,3 0-4 16,1 0-7-16,-3 6-15 15,3 8 25-15,0 2 8 16,0-1 1-16,0-4-1 16,0-1-1-16,0-6 1 15,0 1 0-15,0-5 1 16,0 0-1-16,0 0 1 16,0 0 3-16,4 0-3 15,13-6 13-15,12-15 37 16,12-10-39-16,11-3-5 0,1-4 0 15,-2 2-3-15,-1 3-4 16,-8 0 5-16,-8 3-5 16,-1 5 0-16,-9 4 1 15,-6 2 1-15,-8 10 1 16,-4 0-3-16,-2 2 4 16,0 4-2-16,0 0-2 15,-4 3-10-15,0 0-32 16,2 0-79-16,-2 0-119 15,0 10 76-15,0 9 57 16,-6 2-3-16</inkml:trace>
  <inkml:trace contextRef="#ctx0" brushRef="#br0" timeOffset="13556.8341">5594 7553 73 0,'0'0'59'0,"0"0"-25"16,0 0 11-16,0 0-15 15,0 0-1-15,0 0 1 16,0 3-20-16,0 3-10 16,-5 4 0-16,-2 4 3 15,-3 3 10-15,5 0 4 0,-4-2-2 16,5-2-12-16,1-4 0 15,3-1-2-15,0-5 3 16,0-2 3-16,0-1-5 16,3 0 36-16,15-8 75 15,12-15 16-15,10-7-85 16,6-6-26-16,2-3 36 16,-2 1-34-16,-1-1 4 15,-6 3-14-15,-4 5 5 16,-12 6-2-16,-7 6-5 0,-7 7-2 15,-5 4-4 1,-1 4 4-16,-3 4-6 0,0 0-4 16,0 0-35-1,0 0-133-15,0 18-96 0,-16 6 193 16,-2 4 10-16</inkml:trace>
  <inkml:trace contextRef="#ctx0" brushRef="#br0" timeOffset="13921.4405">5664 7665 317 0,'0'0'158'0,"0"0"-131"16,0 0-20-16,0 0-5 15,0 0-2-15,0 0-10 0,-12 28 10 16,9-13 0-16,-4-2 1 15,7-2 1-15,0-8-2 16,0-1-2-16,0-2-5 16,0 0 7-16,19-2 22 15,14-18 82-15,5-7-46 16,12-7-33-16,-1-2 1 16,-1-3-11-16,4-4 12 15,-4 2-3-15,1-4-7 16,-7 9-7-16,-8 8 0 15,-16 12-7-15,-5 6-1 16,-10 7-1-16,-3 3-1 16,0 0-3-16,0 0-79 15,0 13-111-15,-14 11 19 16,-18 9 72-16</inkml:trace>
  <inkml:trace contextRef="#ctx0" brushRef="#br0" timeOffset="39589.6659">12563 6375 49 0,'7'-1'33'16,"-1"-1"-15"-16,-6 0 11 15,0 2 4-15,0 0-21 16,0 0-8-16,0 0-4 16,0 0-2-16,0 0-31 0,0 5-28 15,0 5 5 1</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6:44.757"/>
    </inkml:context>
    <inkml:brush xml:id="br0">
      <inkml:brushProperty name="width" value="0.05292" units="cm"/>
      <inkml:brushProperty name="height" value="0.05292" units="cm"/>
      <inkml:brushProperty name="color" value="#FF0000"/>
    </inkml:brush>
  </inkml:definitions>
  <inkml:trace contextRef="#ctx0" brushRef="#br0">16271 16095 113 0,'0'0'327'0,"0"0"-307"0,0 0 35 16,0 0 5 0,0 0 6-16,0 0 17 0,0 0-37 15,-45 0-13-15,43 0-2 16,1 0 5-16,1 0 6 15,-3 0-4-15,3 0-10 16,-3 0-3-16,0 0-7 16,-1 0 2-16,0 0-6 15,3 0-6-15,-1 3-4 16,2-3-2-16,0 3-2 16,0 0-2-16,14 0 2 15,20 1 22-15,26-2 8 16,28-2-7-16,18 0-11 15,24-15 0-15,14-2-3 16,3 0 2-16,4 4-7 16,-11 3 0-16,-14 3-1 15,-17 4-2-15,-17 1 3 0,-17 0-4 16,-16 1-4 0,-20 0-3-16,-16 1 0 0,-16 0-6 15,-7 0 0-15,0 0 0 16,-3 0 2-16,-22 0-13 15,-17 13-4-15,-10 7-33 16,-9 3-59-16,-5 0-107 16,-6 1-110-16</inkml:trace>
  <inkml:trace contextRef="#ctx0" brushRef="#br0" timeOffset="407.8889">16060 16411 537 0,'0'0'7'0,"0"0"-3"15,0 0 33-15,0 0 56 16,0 0 1-16,0 0-28 16,-198 27-32-16,231-27-9 15,20 0 36-15,34 0 2 16,23-13-24-16,29-4-13 15,18 0-1-15,5 1-10 0,10-1-7 16,-8 4-5-16,-6 0-1 16,-16-2-1-16,-14 6 3 15,-22-1-3-15,-15 2 2 16,-20 1-2-16,-15 3 0 16,-22-2-1-16,-16 3-1 15,-14 2 1-15,-4 1-1 16,0 0 1-16,0 0 5 15,0 0 0-15,-3 0-5 16,-1 0-4-16,-2 0-7 16,-2 0-16-16,4 4-10 15,1 2-50-15,3 1-78 16,0-7-144-16</inkml:trace>
  <inkml:trace contextRef="#ctx0" brushRef="#br0" timeOffset="992.5695">17840 15721 739 0,'0'0'60'16,"0"0"49"-16,0 0-40 15,0 0-31-15,0 0-16 16,0 0-21-16,-27-40-1 16,24 50-7-16,3 14 6 15,-3 2 1-15,0 3 0 16,3-6 3-16,0-3-3 0,0-6 0 16,0-4 1-16,0-7-1 15,6 0-1-15,3-3 1 16,16-3 17-16,10-21 12 15,14-9-13 1,10-6-3-16,8-4-5 0,8-6-2 16,1 0-3-16,3 2 3 15,-6 0 1-15,-6 8-5 16,-9 10 0-16,-10 3 0 16,-13 9-2-16,-12 6 0 15,-9 4 0-15,-5 5 0 16,-7 2-5-16,-2 0-31 15,0 2-38-15,0 18-105 0,-16 4 10 16,-9 5-205 0</inkml:trace>
  <inkml:trace contextRef="#ctx0" brushRef="#br0" timeOffset="1407.6752">18078 15843 585 0,'0'0'13'0,"0"0"45"15,0 0 33-15,0 0-35 16,0 0-47-16,0 0-9 16,-56 45 1-16,53-17 3 0,-3-6 3 15,1-2-4-15,3-6 4 16,1 0-5-16,1-8 5 15,0-3 11-15,0-3 3 16,0 0 14-16,0 0 13 16,8 0 2-16,24-20-4 15,22-13-27-15,16-10-10 16,13-6 0-16,6-4-2 16,5 1 1-16,-2 2-1 15,-2 0 1-15,-14 0-4 16,-10 11 0-16,-17 9 3 15,-16 11-6-15,-16 9-1 16,-9 7 0-16,-8 1-14 16,0 2-31-16,0 0-32 15,0 10-76-15,-15 10-35 16,-9 3-72-16</inkml:trace>
  <inkml:trace contextRef="#ctx0" brushRef="#br0" timeOffset="1808.9523">18321 15952 685 0,'0'0'11'0,"0"0"-5"0,0 0 30 16,0 0 13-16,0 0-31 15,0 0-8-15,-123 77-7 16,113-62 5-16,7-1 0 15,3-4-6-15,0-3-2 16,0-7 14-16,10 0-2 16,13 0 22-16,18-19 6 15,17-11-15-15,12-10-13 16,12-10 5-16,6-6-4 16,3-1-4-16,-2 4-2 15,-2 4 5-15,-8 9-4 16,-13 11-4-16,-14 5 5 15,-16 8-9-15,-15 7 0 0,-14 4 1 16,-5 5 0-16,-2 0-1 16,0 0-6-16,0 0-11 15,0 0-18-15,-16 5-42 16,-10 10 19-16,-7 9-69 16,-7-1-60-16,-2 0-156 15</inkml:trace>
  <inkml:trace contextRef="#ctx0" brushRef="#br0" timeOffset="2314.8832">18555 16045 433 0,'0'0'6'16,"0"0"-5"-16,0 0-1 15,0 0 7-15,0 0 14 16,0 0 4-16,-11 6-7 16,11-1-2-16,0 3 15 15,-2-2-1-15,1 5-4 16,-2-5 6-16,1 1 2 16,1-3 6-16,-1-1-15 15,-1 3-3-15,2 0 7 16,-1-1-7-16,1 5-5 15,1-5-11-15,0-1-2 16,0 0 1-16,0-2-2 16,0 0-2-16,18-2 1 15,23-5 47-15,19-15-18 0,13-13-18 16,11-3 0 0,0-8-6-16,4-4-3 0,-5 2 1 15,-7-1 0-15,-15 8 2 16,-12 5 5-16,-9 6-5 15,-10 7 3-15,-9 2-3 16,-4 6-3-16,-12 5 0 16,-1 2-1-16,-1 3-3 0,-3 3-1 15,0-4-7 1,0 4-30-16,0 0-27 0,0 0-8 16,0 0-59-16,-9 7-6 15,-14 3-18-15</inkml:trace>
  <inkml:trace contextRef="#ctx0" brushRef="#br0" timeOffset="86846.829">17458 4830 580 0,'3'0'19'0,"-3"0"-3"15,0 0 12-15,0 0 16 16,0 0 6-16,0 0-8 15,3 0-24-15,-3 0-5 16,0 0 4-16,5 0-9 16,13 0 4-16,17 0 3 15,21 0 3-15,21 0-3 16,20 0 2-16,17 0-7 16,20 0 2-16,23 0-4 15,12 0 0-15,10 0 1 16,4 0-8-16,-2 1 4 15,-5 6-2-15,-10-2-3 16,-13 0 1-16,-17 0-1 16,-22-3 1-16,-28 1 0 15,-31-1-1-15,-27-2 2 16,-16 0 1-16,-12 0 0 0,0 0 13 16,0 0-7-16,0 0-8 15,0 0 0-15,0 0 6 16,0 0-3-16,0 0-4 15,0 0 0-15,0 0-2 16,0 0 0-16,0 0-4 16,0 5-3-16,0 7-1 15,-3 7 10-15,0 7 0 0,0 8 2 16,-1 3-1-16,1 7-1 16,-3 9 0-1,0 2 0-15,-5 8 0 0,1 6 0 16,-1 4 1-16,-2 5 0 15,2 5-1-15,4 6 0 16,-2 7 1-16,3 9-1 16,2 2 0-16,-1 2 0 15,2-3 1-15,2 5-1 16,1-1 0-16,0 2 0 16,0 0 0-16,0 10 0 15,0 9 0-15,9 1 1 16,3 11 0-16,2-1-1 0,2 1 0 15,1 5 0-15,-2 5 1 16,0 11 1-16,-6 5-2 16,-5 6 1-16,-2 6 0 15,-2-12 0-15,0 3-1 16,-9 6 0-16,-9 1 0 16,-1 1 0-16,0 2 0 15,5-12 0-15,4-5 0 16,7 0-1-16,3 5 1 15,0 3 0-15,0 2 0 16,10 0 1-16,-6-10 0 16,-4-2-1-16,0-5 0 15,0 11-1-15,-14-1-4 16,2-3 0-16,-6-9 1 16,7-19-2-16,4-14-1 0,1-17-3 15,0-10 7-15,6-10-7 16,-1-5 8-16,-1-3 0 15,-1-6-6-15,-1-10-2 16,-6 0-6-16,-3-7-48 16,-2 1-11-16,-7 3 44 15,0-3 30-15,-1 0-64 16,-2-6 64-16,4-5-28 16,7-1 9-16,3-2 19 15,6 0-12-15,5-5 13 0,0-3 1 16,0-4 2-1,3-7-1-15,6 6-1 0,3-3 10 16,0 8-8-16,1 2 39 16,1 3-32-16,-4 5 8 15,3 2-8 1,-3 4-2-16,-4 0-6 0,1-5 0 16,-6-1 2-16,-1-8 0 15,0-7-1-15,-1-5-3 16,-8-12-1-16,2-2 1 15,4-9 3-15,-2 2 8 16,3-3 16-16,2 0 11 16,-2 0-8-16,1 0-7 15,-6 3-10-15,-9 2-5 0,-20 7 1 16,-28 4 3-16,-24 4-7 16,-29 0 2-16,-32-1-7 15,-24-11-4-15,-37 1-29 16,-41-4-18-16,-35-3-59 15,-29 1-179 1</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7:03.991"/>
    </inkml:context>
    <inkml:brush xml:id="br0">
      <inkml:brushProperty name="width" value="0.05292" units="cm"/>
      <inkml:brushProperty name="height" value="0.05292" units="cm"/>
      <inkml:brushProperty name="color" value="#FF0000"/>
    </inkml:brush>
  </inkml:definitions>
  <inkml:trace contextRef="#ctx0" brushRef="#br0">6829 10201 436 0,'0'0'39'0,"0"0"37"16,0 0-18-16,0 0 32 15,0 0-32-15,0 0-3 16,0 0-15-16,-61-62-20 16,61 62-14-16,0 0-3 0,-3 0-3 15,3 0 0 1,0 0-2-16,0 0 2 0,0 0 0 16,0 0 12-16,0 0 19 15,19-4-4-15,31-2-14 16,33-1 9-16,28-9-1 15,27 2-11-15,4-3-5 16,4-1 0-16,-3 4-1 16,-16-3-2-16,-14 5-2 15,-19 1 0-15,-19 2 0 16,-23-2 1-16,-19 5-1 16,-14-1 0-16,-17 6 0 15,-2 0-1-15,-2 1-19 16,-31 0-63-16,-19 5 15 15,-18 16-29-15,-12 2-70 16,-3 3-61-16</inkml:trace>
  <inkml:trace contextRef="#ctx0" brushRef="#br0" timeOffset="360.2193">6972 10330 255 0,'0'0'63'0,"0"0"31"15,0 0-12-15,0 0 22 16,0 0-11-16,0 0-1 16,-177 6-32-16,177-6-7 15,0-3-28-15,0 0-7 16,7 1 5-16,28-8-9 16,30-7-10-16,26-3 1 15,22-3 2-15,10 0 2 16,-1 0 3-16,-3 4 0 0,-2 0-6 15,-10 4 0-15,-13 2-3 16,-18 2-3-16,-22 1 0 16,-14 0-1-16,-19 7 3 15,-6-3 0-15,-12 6-2 16,-3-3-2-16,0 1-5 16,0 2-27-16,-16 0-58 15,-14 5-20-15,-12 7-29 16,-10 9-2-16,-1-1-35 15,-2-3-136-15</inkml:trace>
  <inkml:trace contextRef="#ctx0" brushRef="#br0" timeOffset="705.4544">7314 10328 185 0,'0'0'64'0,"0"0"14"16,0 0 18-16,0 0-7 15,0 0-26-15,0 0-3 16,-142 29-1-16,142-29 7 15,0 0-11-15,6 0 6 16,27-4-29-16,25-13-13 16,30-12-9-16,18-4 0 15,18-1 10-15,-1 1-8 16,7 4 1-16,-9 0-5 0,-12 3-7 16,-8 2 1-16,-17 7 0 15,-17 2 1-15,-22 5 0 16,-20 6-1-16,-18 1 1 15,-4 3 7-15,-3-3 6 16,0 3-4-16,0 0-3 16,0 0-6-16,0 0-3 15,0 0-6-15,0 0-16 16,0 0-36-16,-7 0-40 16,-18 15-33-16,-8 2 2 15,-15 0-155-15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7:22.530"/>
    </inkml:context>
    <inkml:brush xml:id="br0">
      <inkml:brushProperty name="width" value="0.05292" units="cm"/>
      <inkml:brushProperty name="height" value="0.05292" units="cm"/>
      <inkml:brushProperty name="color" value="#FF0000"/>
    </inkml:brush>
  </inkml:definitions>
  <inkml:trace contextRef="#ctx0" brushRef="#br0">5979 7690 502 0,'0'0'56'0,"0"0"-22"0,0 0 55 16,0 0-25-16,0 0-26 16,0 0-21-16,0 0-17 15,0-7-1-15,0 7-11 16,0 12-5-16,0 8 8 16,-3 0 9-16,0-1 6 15,3-5 4-15,0-7-1 16,0-3-3-16,0-4-4 15,0 0 0-15,0 0 10 16,0 0 33-16,16-19 31 16,14-14-13-16,12-13-14 15,7-6-38-15,2 2 3 16,-2 0-10-16,-4 4 0 0,1-4-3 16,-7 11 1-1,-11 5-1-15,-4 9-1 0,-12 12 0 16,-2 6-6-1,-10 3-5-15,0 4-6 16,0 0-12-16,0 8-54 0,0 22-96 16,-13 12-25-16,-17 11 149 15,-7 3-86-15,-2-3-24 16</inkml:trace>
  <inkml:trace contextRef="#ctx0" brushRef="#br0" timeOffset="381.6143">6128 7795 383 0,'0'0'99'0,"0"0"-22"0,0 0 15 15,0 0-13-15,0 0-35 16,0 0-33-16,0 5-11 16,-4 2-7-16,2 0-7 15,-1 3 9 1,3-4 5-16,0 0 1 0,0-3-1 15,0-3-3-15,0 0 1 16,0 0 2-16,0 0 1 16,12-19 42-16,18-11 19 15,13-14 13-15,12-7-56 16,3-6-6-16,0-5 9 0,1 0-11 16,-10 2 3-16,-10 9-9 15,-8 17 1-15,-10 8 1 16,-12 11-6-16,-2 9 5 15,-4 3-6-15,-3 3 0 16,0 0-1-16,0 0-38 16,0 16-56-16,0 13-61 15,-19 14 30-15,-9 0 7 16,1 2-179-16</inkml:trace>
  <inkml:trace contextRef="#ctx0" brushRef="#br0" timeOffset="745.6615">6222 7813 384 0,'0'0'13'0,"0"0"-8"16,0 0 5-16,0 0-6 16,0 0-1-16,0 0 4 15,-73 119 7-15,68-108-2 16,5-5 3-16,0-5-6 15,0-1-5-15,0 0-4 16,17-14 47-16,8-14 99 16,14-10-50-16,13-12-57 0,2-4-5 15,7-4 5 1,0 1-5-16,-6 2-8 0,-9 12-5 16,-4 7-10-16,-15 8-6 15,-6 5-1-15,-3 7-1 16,-9 7 1-16,-4 4-4 15,0 2-13-15,-2 3-21 16,0 0-40-16,3 11-53 16,-6 14-101-16,0 5 137 15,-6 0-59-15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9:09.994"/>
    </inkml:context>
    <inkml:brush xml:id="br0">
      <inkml:brushProperty name="width" value="0.05292" units="cm"/>
      <inkml:brushProperty name="height" value="0.05292" units="cm"/>
      <inkml:brushProperty name="color" value="#FF0000"/>
    </inkml:brush>
  </inkml:definitions>
  <inkml:trace contextRef="#ctx0" brushRef="#br0">3582 11054 274 0,'0'-4'76'0,"0"1"-32"16,0 3-4-16,-3 0 34 15,3 0 8-15,0 0-5 16,0 0-36-16,0 0-24 16,-3 0-4-16,3 0-4 0,0 0 0 15,0 0 4-15,0 0 7 16,0 0-7-16,0 0-5 16,6 0-5-1,24 3 18-15,22 4 8 0,28 0-2 16,31-4-7-16,35-3 0 15,39 0-10-15,34 0-2 16,20-3-7-16,15 3 9 16,5 0 3-16,-7 0-6 15,-12 0-2-15,-31 0 0 16,-45 0-5-16,-51 0 7 16,-44 0-2-16,-38 0-3 15,-17-4 3-15,-11 1 6 16,0 0 6-16,-3 3-15 0,10 0-2 15,6 0-88-15,20 6-44 16,12-2-192-16</inkml:trace>
  <inkml:trace contextRef="#ctx0" brushRef="#br0" timeOffset="709.817">12333 10872 482 0,'0'0'6'16,"0"0"19"-16,0 0 33 15,0 0 11-15,0 0-14 16,0 0-19-16,0 0-31 16,-95-7-5-16,95 7-7 15,10 0 7-15,29 0 41 16,32 0 23-16,38 0-13 16,36 0-26-16,20 0 0 15,29 0-10-15,17-2-8 16,2 2 1-16,-9 0-3 0,-13 0-3 15,-26 0 3-15,-18 0-1 16,-34 0-2-16,-35 0-2 16,-32 0 2-16,-29 0 1 15,-15-3 12-15,-2-2 37 16,0 3-35-16,-3 2-17 16,-10 0-46-16,4 2-70 15,9 8-120-15,33-6-156 16</inkml:trace>
  <inkml:trace contextRef="#ctx0" brushRef="#br0" timeOffset="1244.0778">15902 10764 324 0,'0'0'16'0,"0"0"70"16,0 0 77 0,0 0-30-16,0 0-45 0,0 0-28 15,-23 3-6-15,22-3-22 16,1 0-11-16,0 0-1 15,0 0-10-15,0 0-5 16,30 0 3-16,31 0 2 16,33 0 8-16,31 0-15 15,10 0 4-15,-5 2-5 16,-2 5 1-16,-9 0-3 16,-13 3 0-16,-7-4 0 15,-22-2 2-15,-22-4-1 16,-19 0 0-16,-15 0 1 15,-15 0 6-15,-5 0 20 0,-1 0-1 16,0 0-10 0,0 0-3-16,0 0-3 0,0 0-8 15,0 0-3-15,0 0-1 16,0 0 1-16,0 0-1 16,0 0 1-16,0 0-12 15,0 0-7-15,0 0-22 16,0 2-44-16,-11 9-109 15,-12 2 74-15,-12-3-64 16,-6-10-231-16</inkml:trace>
  <inkml:trace contextRef="#ctx0" brushRef="#br0" timeOffset="2295.6636">4671 11839 216 0,'0'0'37'0,"0"0"33"15,0 0-19-15,0 0 35 16,0 0 7-16,0 0-13 16,-185 0-28-16,177 0-15 15,2 0-3-15,-7 0-11 16,4 0-7-16,-4 4-9 16,5 3 1-16,5-2-8 0,3 0 0 15,0 1-17-15,10 0 17 16,29 2 6-16,30-5 43 15,38-3 14-15,38 0-18 16,44 0-25-16,38-3-2 16,37 3-7-16,12 0-7 15,0 0-1-15,-12 13 1 16,-15-1-3-16,-9-1 2 16,-16-2-3-16,-32-4 0 15,-50 1 4-15,-39-6-4 16,-49 0 3-16,-28 0-3 0,-15 0 3 15,-11-3 14-15,0-4 2 16,0 0-19-16,-8 4-13 16,-2 0-10-1,1 3-17-15,-4 0-65 0,9 6-142 16,4 0-76-16</inkml:trace>
  <inkml:trace contextRef="#ctx0" brushRef="#br0" timeOffset="3290.7355">7749 11991 641 0,'0'0'18'16,"0"0"22"-16,0 0 13 15,0 0 2-15,0 0-12 16,0 0-14-16,-390-52 0 15,360 52-16-15,12 0-4 16,12 0-9-16,6 0 0 16,0 0-19-16,31 0 19 15,29 8 11-15,47-8 15 16,48 0-7-16,51 0-7 16,42 0 1-16,16 0-5 15,3 0 3-15,-8 0-1 16,-5-5 2-16,-5 2-4 15,-9-3-5-15,-22-1-2 0,-29 3 8 16,-36-2-6-16,-27-1-1 16,-28 3-2-16,-33 2 1 15,-31-3 0-15,-20 3 1 16,-10-1 6-16,-4 3 2 16,0 0-2-16,0 0-7 15,0 0-1-15,0 0-3 16,0 0 1-16,0 0-1 15,0 0 1-15,0 0 1 16,0 0-1-16,0 0 0 16,0 0 0-16,0 0-2 0,0 0 2 15,0 0-4 1,0 0 3-16,0 0-2 0,0-4-1 16,0 4 2-1,0 0-2-15,0 0 0 16,0 0 2-16,0 0 3 0,0 0 1 15,0 0 0-15,0 0 0 16,0 0 0-16,0 0 0 16,0 0-1-16,0 0 1 15,0 0-1-15,0 0-2 16,0 0 1-16,0 0-2 16,0 0 1-16,0 0-1 15,0 0-1-15,0 0-2 16,0 0 2-16,0 0 0 0,0 0 5 15,0 0 0 1,0 0 0-16,0 0 2 16,0 0-2-16,0 0 1 0,0 0-2 15,0 0 2-15,0 0-1 16,0 0 0 0,0 0 0-16,0 0 0 0,0 0 0 15,0 0 0-15,0 0 0 16,0 0-1-16,0 0 1 15,0 0 0-15,0 0 1 16,0 0-1-16,0 0 0 16,0 0 0-16,0 0 0 15,0 0 0-15,0 0 0 16,0 0 1-16,0 0-1 16,0 0 1-16,0 0-1 0,0 0 2 15,0 0-1-15,0 0-1 16,0 0 0-16,0 0 1 15,0 0 1-15,0 0-2 16,0 0-1-16,0 0-15 16,0 7-85-16,0 3-96 15,0-3 16-15,-4-7-309 16</inkml:trace>
  <inkml:trace contextRef="#ctx0" brushRef="#br0" timeOffset="4161.7334">3752 13147 446 0,'0'0'15'0,"0"0"23"0,0 0-28 16,0 0 14-16,0 0 41 16,0 0-14-16,-27 7-13 15,27-7-22-15,0 3-4 16,6-1 7-16,34-2 26 15,32 0 27-15,50 0-31 16,57 0-14-16,48-2-1 16,24-4-13-16,11 3-9 15,-7 3 7-15,-6 0-6 16,-6 0-4-16,-19 0 1 16,-18 0-1-16,-35 0 0 15,-35 0 2-15,-30-6 1 16,-34-4-3-16,-28-1 2 15,-28 2 6-15,-6-2 24 0,-10 5-11 16,0-5-20-16,4 8-2 16,-4-3-3-16,0 6-57 15,-10 0-79-15,-4 0-146 16</inkml:trace>
  <inkml:trace contextRef="#ctx0" brushRef="#br0" timeOffset="4908.9268">11842 13181 118 0,'0'0'151'0,"0"0"-48"15,0 0-21-15,0 0 45 16,0 0-15-16,0 0-27 16,-81-30-20-16,77 30-10 15,4 0-16-15,0 0-17 0,0-3-12 16,0 3-7 0,0 0 3-16,36-1 9 0,43-4 0 15,50-3 1-15,53 3-3 16,34 4-6-16,28 1 3 15,20 0 5-15,11 9-11 16,-4 2-2-16,-24 5 0 16,-33-1 1-16,-43-6-2 15,-24 1 0-15,-36-4-1 16,-33-6 0-16,-39 0 2 16,-27 0 0-16,-12 0 7 15,0 0 25-15,0-3 5 16,-3-5-37-16,-14 3-2 15,-2 1-7-15,0 1 0 0,2 1-13 16,11 2-10 0,1 0-28-16,5 0-101 0,11 2-34 15,32-2-159-15</inkml:trace>
  <inkml:trace contextRef="#ctx0" brushRef="#br0" timeOffset="5375.6787">15822 13109 372 0,'0'0'11'0,"0"0"14"16,0 0 41-16,0 0 1 16,0 0-21-16,0 0 5 15,0 0-1-15,-45 0 2 16,94 0 0-16,40 3-11 16,43-3-13-16,27 6-11 15,11-3 0-15,-5 5-1 16,0 0-8-16,4 0-5 0,-2-2 3 15,-8 0-3-15,-20-4 4 16,-35 1 0-16,-31-3 0 16,-32 0-4-16,-23 0 0 15,-15 0 16-15,-3 0 22 16,0 0-2 0,0 0-39-16,-17 0-2 0,-13 0-10 15,-6 0-6-15,1 0-11 16,-8 2-28-16,3 10-19 15,-7 5-27-15,-6-2-77 16,-13 0-85-16</inkml:trace>
  <inkml:trace contextRef="#ctx0" brushRef="#br0" timeOffset="6238.1871">3510 14201 394 0,'0'0'104'0,"0"0"-23"0,0 0 5 15,0 0 23-15,0 0-35 16,0 0-15-16,-46-36-27 16,46 36-24-1,0 0-8-15,0 0-1 0,0 0-3 16,15 0 4-16,31 6 4 16,33-1 21-16,51 1-2 15,51-6-6-15,57 0 0 16,35 0-15-16,6-6 2 15,5 1-4-15,-2 2 4 16,-11-3-2-16,-10 0-1 16,-33-1 1-16,-46-3 0 15,-45 0-2-15,-46 1 2 0,-40-2-2 16,-27 5 0-16,-21 1-1 16,-3 0-2-16,-20 2-31 15,-17-1-44-15,-8 4-17 16,-4 0-9-16,8 10-76 15,21-6-115-15</inkml:trace>
  <inkml:trace contextRef="#ctx0" brushRef="#br0" timeOffset="6828.5896">6550 14145 603 0,'0'0'133'15,"0"0"-76"-15,0 0 6 16,0 0-8-16,0 0-15 0,0 0-10 16,-85-30-8-16,85 30-14 15,0 0-8-15,0 0-5 16,0 0 4-16,6 0 1 16,31 0 1-16,38 0 6 15,53 0 8-15,43-3-5 16,31-2-2-16,2 3-3 15,-5 0-2-15,-11 2 0 16,-3-3-1-16,1-1-1 16,-18 1-1-16,-19-4 0 15,-29 4 3-15,-35-1 0 16,-37 1 0-16,-24 3 1 16,-18 0 1-16,-6 0 6 0,0 0 6 15,0 0-8 1,0 0-8-16,0 0 2 0,0 0-3 15,0 0 0-15,0 0-1 16,0 0 0-16,0 0 0 16,0 0 0-16,0 0-1 15,0 0 1-15,0 0 1 16,0 0-1-16,0 0 0 16,0 0 2-16,0 0-1 15,0 0 0-15,0 0 0 16,0 0-1-16,0 0 0 15,0 0-2-15,0 0 3 0,0 0-1 16,0 0 0-16,0 0 0 16,0 0-2-16,0 0-4 15,0 0-9-15,0 0-11 16,0 0-15-16,0 0-57 16,-19 0-50-16,-14 7-5 15,-12-7-122-15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01:44.729"/>
    </inkml:context>
    <inkml:brush xml:id="br0">
      <inkml:brushProperty name="width" value="0.05292" units="cm"/>
      <inkml:brushProperty name="height" value="0.05292" units="cm"/>
      <inkml:brushProperty name="color" value="#FF0000"/>
    </inkml:brush>
  </inkml:definitions>
  <inkml:trace contextRef="#ctx0" brushRef="#br0">7714 6324 19 0,'0'0'35'16,"0"0"-1"-16,0 0 19 15,0 0-47-15,0 0-6 16,0 0-8-16,0 0 8 16,0 0 4-16,0 0 4 15,0 0 0-15,0 0-6 16,0 0 0-16,0 0 16 15,0 0 20-15,0 0-1 0,0 0-11 16,0 0-7-16,0 0 7 16,0 0 4-16,0 0-6 15,0 0-14-15,0 0 0 16,0 0 13-16,0 0 8 16,0 0-18-16,0 0 0 15,0 0-2-15,0-3-9 16,0 3-2-16,0 0 5 15,0 0-5-15,0 0-1 16,0 0 0-16,0 0-7 16,0 0 3-16,0 0-3 15,0 0 4-15,0 0-1 16,0 0 5-16,0 0 5 16,0-1 9-16,0-2-2 0,0 3 3 15,0-1 5-15,-1-1-11 16,1 1 5-16,-4-2-3 15,1 0 16-15,3 3 7 16,-3-3-17-16,0 1 4 16,-3-3-3-16,3 4 13 15,0-2-2-15,-5 1-9 16,3-1 3-16,-3 0-7 16,1 0-7-16,5-1 0 15,-1 4-2-15,-2 0 3 16,5 0-4-16,0 0-4 0,0 0-1 15,0 0-1-15,0 0-1 16,0 0 1-16,0 0-3 16,0 0-3-1,0 0 1-15,0 0-1 0,5 0 6 16,18 0 4-16,20 0 3 16,30 0 0-16,36 0-3 15,40 0 0-15,39 0-2 16,30-3 2-16,18 3 1 15,8 0-1-15,-3 3-2 16,1 7-1-16,-17-1-1 16,-20 1 4-16,-43-3-2 0,-32-1-2 15,-43-5 1 1,-32 2-2-16,-28-3-3 0,-19 0 1 16,-8 0 2-1,0 0-2-15,-17 0-28 16,-26 3-33-16,-19 6-33 0,-6 1-8 15,-4-3-92-15</inkml:trace>
  <inkml:trace contextRef="#ctx0" brushRef="#br0" timeOffset="833.3369">7756 6422 310 0,'0'0'60'16,"0"0"-9"-16,0 0-17 15,0 0 42-15,0 0-1 16,0 0-44-16,-26-6-28 15,26 6-2-15,0 0-1 16,0 0 0-16,0 0 1 16,13 0 0-16,23 0 9 15,22 0 18-15,33-5-8 0,36-3 8 16,30 2-8-16,26 1-1 16,6 2-7-16,7 1-5 15,-2 1 3-15,4 1-4 16,2 0-6-16,-6 0 1 15,-24 0 3-15,-27 0-2 16,-35 8-1-16,-30-5-1 16,-25 2 1-16,-24-1 2 15,-17-2-3-15,-5-2 0 16,-7 0 0-16,0 0 2 16,3 0 0-16,-3 0 4 15,0 0 7-15,0 0-3 16,0 0-4-16,0 0-4 15,0 0 2-15,0 0-3 16,0 0 1-16,0 0-2 16,0 0 0-16,0 0-1 0,0 0 1 15,0 0 1-15,0 0-1 16,0 0 1-16,0 0-1 16,0 0 0-16,0 0 0 15,0 0 1-15,0 0-1 16,0 0 0-16,0 0-1 15,0 0 0-15,0 0 1 16,0 0-1-16,0 0 1 16,0 0 0-16,0 0-1 0,0 0 0 15,0 0 1 1,0 0 0-16,0 0 1 16,0 0 0-16,0 0-1 0,0 0 1 15,0 0-1 1,0 0 0-16,0 0 1 0,0 0 0 15,0 0-1-15,0 0 2 16,0 0-2-16,0 0 0 16,0 0 1-16,0 0-1 15,0 0 0-15,0 0-1 16,0 3-19-16,-16 2-74 16,-1 2-18-16,-1-7-77 15</inkml:trace>
  <inkml:trace contextRef="#ctx0" brushRef="#br0" timeOffset="25948.4364">13560 11568 37 0,'0'-3'82'0,"0"0"-20"16,2 1-6-16,-2-3-16 0,1 5-7 16,1-2-16-1,-2 2-5-15,1-3 4 0,-1 3 11 16,0 0-2 0,0 0-6-16,0 0-3 0,0 0-3 15,0 0-5-15,0 0 0 16,0 0 8-16,0-2 17 15,0 2-5-15,0 0-11 16,0 0-11-16,0 0-1 16,0 0-1-16,0 0-3 15,0 0-1-15,0 0 1 16,0 0 0-16,0 0-1 16,0 0 0-16,0 0 0 15,0 0-3-15,0 0 1 0,0 0-3 16,0 0-1-16,0 0 6 15,0 0 0-15,0 0-1 16,0 0-9-16,0 0-1 16,8 0 11-16,7 0 29 15,0 2 17-15,9-2-17 16,-1 3-20-16,6-3 4 16,0 0-5-16,4 0 1 15,-1 0-4-15,-6 0 1 16,-3 0-1-16,-10 0-2 15,-4 0-2-15,-3 0 1 16,-5 0-2-16,-1-3-1 16,0 3 1-16,0 0 8 0,0 0-3 15,0 0 1-15,0 0-2 16,0 0 0-16,0 0-2 16,0 0-2-16,0 0 2 15,0 0-1-15,0 0 5 16,0 0-4-16,0 0 6 15,0 0 5-15,0 0 1 16,0 0 1-16,0 0-3 16,0 0 1-16,0 0 0 15,0-2 2-15,0 2 7 16,0 0-6-16,0 0-7 16,0 0-5-16,0 0 0 15,0 0-4-15,0 0 4 16,0 0-4-16,0 0-1 0,0 0-2 15,0 0-2-15,0 0 0 16,0 0-2-16,0 0-9 16,0 5 7-16,0 7 9 15,0 2 3-15,0 2-2 16,-1 1-1-16,-1 6 0 16,1-3 0-16,1 1 0 15,0 1 0-15,0-5 1 16,0-2-1-16,0-1 0 15,0-1 2-15,0-2-4 16,0 1 3-16,0 2-1 16,-6-1 1-16,0 1-1 15,-1-2 2-15,1 1-2 16,0-6 2-16,3 0-2 16,3-4-2-16,-4 0 2 0,4 0 0 15,0-3 0-15,0 0 2 16,0 0 1-16,0 0 4 15,0 0-3-15,0 0 3 16,0 0-7-16,0 0 2 16,0 0 0-16,0 0 6 15,0 0-7-15,0 0 0 16,-6 3-1-16,-11-3-61 16,-9 0-242-16</inkml:trace>
  <inkml:trace contextRef="#ctx0" brushRef="#br0" timeOffset="239753.0009">14358 11084 301 0,'8'-4'11'0,"-8"0"17"16,0 1 15-16,3 3 10 16,-3 0-10-16,0 0-23 15,0 0-11-15,0 0 4 16,0 0 0-16,0 0-8 16,0 0-3-16,0 0-2 15,0 0-1-15,0 0-5 16,0 0-3-16,0 0-2 0,0 0 9 15,0 11 2 1,3-2 0-16,0-2 1 0,0-3 0 16,0 2 3-16,0-4 0 15,-1-2 5-15,3 0 4 16,-2 0 3-16,4 0 13 16,6 0 30-16,6 0 7 15,8-9-27-15,5-7-9 16,6-1-10-16,5-3-7 15,5-2-1-15,4 0 2 16,0 1-8-16,-6 4 4 16,-9 7 2-16,-9 4-5 15,-11 1-4-15,-6 2-2 16,-7 3-1-16,0 0-2 16,-4 0-1-16,0 0-2 0,0 0-20 15,0 0-41-15,-7 8-55 16,-11 7 35-16,-9 2-13 15,-2-3-83-15</inkml:trace>
  <inkml:trace contextRef="#ctx0" brushRef="#br0" timeOffset="240097.1345">14580 11160 113 0,'0'0'17'0,"0"0"-17"0,0 0 23 16,0 0 21 0,0 0-32-16,0 0-3 0,0 19 14 15,0-16 0 1,0 0-1-16,0 1 4 0,0-4 4 16,0 0 9-16,0 0 15 15,3 0 11-15,20 0 2 16,2-7-6-16,12-7-31 15,5-1 3-15,4-2 1 16,4-5-18-16,2 1 7 16,-2-2 2-16,-6 3-7 15,-7 5-14-15,-11 3-3 16,-12 7-1-16,-8 4 0 0,-6 1-37 16,0 0-83-1,-11 4-86-15,-25 8 93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9:20.370"/>
    </inkml:context>
    <inkml:brush xml:id="br0">
      <inkml:brushProperty name="width" value="0.05292" units="cm"/>
      <inkml:brushProperty name="height" value="0.05292" units="cm"/>
      <inkml:brushProperty name="color" value="#FF0000"/>
    </inkml:brush>
  </inkml:definitions>
  <inkml:trace contextRef="#ctx0" brushRef="#br0">5160 5363 42 0,'-10'-10'69'16,"5"3"11"-16,2-1 59 15,-3 1-61-15,3 0 1 16,3 1-13-16,-6-1-14 15,6 1-8-15,-3 1-1 16,3 5-4-16,-4-1-9 16,2 1-14-16,2 0-13 15,-3 0-1-15,0 0-2 16,3 0 5-16,0 0 5 16,-3 0-5-16,3 0-2 15,-3 0-1-15,0 1-1 16,-1 3 3-16,4 0-1 15,0-1-3-15,0 2-2 16,0-1-3-16,4 1 5 16,17 2 12-16,12-1 4 0,19-2 4 15,27-2 13-15,27-2-11 16,24 0-12-16,22 0 0 16,9 0-5-16,0 0-5 15,-1 2 3-15,2 4 0 16,4 3 3-16,4-1-6 15,-6 1 1-15,-15-1-1 16,-20 1 0-16,-21-5 1 16,-26-1 2-16,-19-3-3 15,-25 0 4-15,-15 0-3 16,-11 0 1-16,-9 0 4 16,-3 0 5-16,0 0 6 15,0 0-3-15,0 0-5 16,0 1-9-16,0 0-14 0,-9 6-52 15,-7 5-74-15,3-2-61 16,9-7-128-16</inkml:trace>
  <inkml:trace contextRef="#ctx0" brushRef="#br0" timeOffset="1302.3563">8483 5416 404 0,'0'0'49'0,"0"0"17"0,0 0 7 15,0 0 4-15,0 0 14 16,0 0-27-16,-191-50-2 15,191 45-29-15,0 2-12 16,0 0-21-16,0 1-5 16,11 1-2-16,32-2 7 0,36 0 18 15,30-4-6-15,25 2-7 16,15 2-3-16,5-1 4 16,10-1-5-16,15 3-1 15,6-1 1-15,-6 2 0 16,-9 1-1-16,-24 0 0 15,-22 0 4-15,-22 0 0 16,-24 0-4-16,-26 0 0 16,-22 0 0-16,-16 0 0 15,-8 0 1-15,-6 0 8 16,0 0 3-16,0-2 7 16,0 1 4-16,0-1-8 15,0 1-12-15,0-1-3 16,0 2 0-16,0-1-3 15,0 1 3-15,0-2 0 0,0 1 2 16,0 1-2-16,0 0 0 16,0-1 1-16,0 1 0 15,0 0 0-15,0 0 0 16,0 0 0-16,0 0 0 16,0 0-1-16,0 0 0 15,0 0 0-15,0 0 1 16,0 0-1-16,0 0 0 15,0 0-1-15,0 0 1 16,0 0 0-16,0 0 0 0,0 0-2 16,0 0 2-1,0 0-2-15,0 0 2 0,0 0 0 16,0 0 0 0,0 0 0-16,0 0 0 15,0 0 0-15,0 0 1 16,0 0 0-16,0 0-1 0,0 0 0 15,0 0-1-15,0 0 0 16,0 0-6-16,0 0 2 16,0 0 0-16,0 0 2 15,0 0 2-15,0 0 0 16,0 0 1-16,0 0 0 16,0 0 0-16,0 0 0 0,0 0-1 15,0 0 0 1,0 0 1-16,0 0-2 0,0 0-1 15,0 0 1-15,0 0 1 16,0 0 0-16,0 0-3 16,0 0 4-16,0 0-1 15,0 0 0-15,0 0 1 16,0 0 0-16,0 0 1 16,0 0-1-16,0 0 1 15,0 0-1-15,0 0 0 16,0 0 0-16,0 0 0 15,0 0 0-15,0 0 1 16,0 0-1-16,0 0 1 16,0 0-1-16,0 0 0 0,0 0 0 15,0 0 0-15,0 0 0 16,0 0 0-16,0 0 0 16,0 0 0-16,0 0 0 15,0 0 0-15,0 0-4 16,0 0-11-16,0 0-2 15,0 0 6-15,0 0 1 16,0 0 4-16,0 0 1 16,0 0 5-16,0 0 0 15,0 0 3-15,0 0-2 16,0 0-1-16,0 0-1 16,0 0-1-16,0 0 1 15,0 0 1-15,0 0 0 16,0 0 0-16,0 0 0 15,0 0 1-15,0 0 1 16,0 0 2-16,0 0-3 0,0 0-1 16,0 0-1-16,0 0-9 15,0 0-73-15,0 0-197 16,0 8 93-16,-6-3-25 16</inkml:trace>
  <inkml:trace contextRef="#ctx0" brushRef="#br0" timeOffset="81087.4134">2669 12722 38 0,'-3'9'4'16,"0"-2"-3"-16,3 3-1 15,0-3-26-15,0 0 9 16</inkml:trace>
  <inkml:trace contextRef="#ctx0" brushRef="#br0" timeOffset="81553.1889">2633 12900 54 0,'0'0'155'16,"0"0"-72"-16,0 0 23 16,0 0-5-16,0 0-10 15,0 0 1-15,-58 20-33 16,49-18-9-16,3 3-22 16,0-2-9-16,2 3-3 15,2-3-9-15,2 8-1 16,0 2 5-16,15 0 8 0,27 4 19 15,22 2-8-15,37-5-2 16,40-7-19-16,42-1 4 16,26 1-2-16,19 0 5 15,2 2-11-15,1 1 3 16,-7-1-8-16,-14-6 0 16,-22-3-1-16,-27 0-7 15,-34 0 8-15,-30-9-10 16,-30-8 5-16,-27 2 5 15,-22 1 2-15,-9 4 4 16,-9 0-4-16,0 4-1 16,0 5-1-16,0 1-16 15,3 0-40-15,11 1-115 0,14 10-46 16,13-3-97 0</inkml:trace>
  <inkml:trace contextRef="#ctx0" brushRef="#br0" timeOffset="82050.9463">6681 13089 628 0,'0'0'52'15,"0"0"8"-15,0 0 5 0,0 0-18 16,0 0-4-16,0 0-8 16,-116-21-13-16,119 21 5 15,31 0-23-15,32 0 17 16,41 0-6-16,38 0 2 16,33 0 2-16,15 0-10 15,5 0 2-15,-2 0-9 16,-2 0 4-16,-3 0-2 15,-9 4-4-15,-9-4 3 16,-24 0-1-16,-25 0 1 16,-30 0-1-16,-29 0-1 15,-23 0-1-15,-22 0 1 16,-17 0-1-16,-3 0 0 16,0 0-2-16,0 0-9 15,0 0 8-15,0 0 2 0,0 0-8 16,0 0-7-1,0 0-10-15,0 0 4 0,0 0 2 16,0 0-2-16,0 0-26 16,0 0-20-16,0 0-31 15,-3 6-52-15,-8-2 25 16,2-4-269-16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09:40.081"/>
    </inkml:context>
    <inkml:brush xml:id="br0">
      <inkml:brushProperty name="width" value="0.05292" units="cm"/>
      <inkml:brushProperty name="height" value="0.05292" units="cm"/>
      <inkml:brushProperty name="color" value="#FF0000"/>
    </inkml:brush>
  </inkml:definitions>
  <inkml:trace contextRef="#ctx0" brushRef="#br0">13598 4699 296 0,'0'0'154'0,"0"0"-72"0,0 0-2 16,0 0-8-16,0 0-24 15,0 0-12-15,0 0-12 16,0 0-3-16,0 0 0 15,0 0-9-15,0 0-4 16,0 0-6-16,0 0-2 16,0 0-5-16,0 0 4 15,0 0-6-15,0 1-4 16,0 7-5-16,0 4 12 16,0 5 4-16,0 1 4 15,0 4 0-15,0-3-1 16,0-1 0-16,0 1 4 15,0-2-5-15,1-3-1 16,4-1 5-16,3-4-3 16,1-1 3-16,11-7 10 15,16-1 20-15,21-9 28 16,29-17-36-16,18-13-16 16,13-5 1-16,9-11-6 0,3-5-4 15,-4-2 3-15,-9 3-3 16,-15 7 1-16,-23 13-2 15,-20 13 0-15,-19 7 1 16,-16 8 1-16,-10 5-3 16,-10 6-1-16,-2 0-4 15,-1 0-27-15,0 0-63 16,0 10-70-16,-17 13 58 16,-13 9-8-16,-9 7-14 0,-10 10-54 15,1-4 11-15</inkml:trace>
  <inkml:trace contextRef="#ctx0" brushRef="#br0" timeOffset="360.763">14411 4752 90 0,'0'0'65'15,"0"0"33"-15,0 0-8 0,0 0 8 16,0 0-47-16,0 0-5 16,-68 35-13-16,62-26-16 15,2 2-7-15,1-1-5 16,-1 0-5-16,4-3 10 15,0 2-9-15,0-2 0 16,0-2 8-16,0-2 8 16,19-1 15-16,17-2 42 0,22 0 14 15,27-16-38-15,18-7-23 16,18-3-8-16,-5-3-4 16,-1-5-10-16,-1-3 9 15,-4-7-5-15,-3-6 1 16,-7 2 1-16,-11 1-4 15,-15 8-1-15,-22 11 0 16,-13 9 0-16,-20 6 1 16,-9 4-4-16,-6 5-3 15,-4 2-2-15,0 2-26 16,0 0-89-16,-16 17-29 16,-14 16 69-16,-15 9-77 15,-10 8-47-15</inkml:trace>
  <inkml:trace contextRef="#ctx0" brushRef="#br0" timeOffset="1168.1356">13050 6459 655 0,'0'0'27'15,"0"0"6"-15,0 0 45 16,0 0-17-16,0 0-44 15,0 0-17-15,0 0-7 16,0 0-7-16,0 12 7 16,7 3 7-16,-2 2 1 15,1-3-1-15,-1-2 0 0,1-2 0 16,1-4-1-16,-1-4 1 16,6-2 10-16,15 0 32 15,19-2 19-15,21-21-22 16,21-3-14-16,12-8-13 15,5 0-4 1,-4 1-4-16,-10 1 3 0,-17 5-6 16,-9 8 4-16,-19 4-4 15,-15 5-1-15,-12 5-4 16,-10 0-4-16,-7 3-9 16,-2 2-32-16,0 0-35 15,0 0-49-15,-16 13-72 0,-16 7 151 16,-5 3-48-16,-8 7-33 15,4-4 29-15,5 1 43 16,0-4-30-16</inkml:trace>
  <inkml:trace contextRef="#ctx0" brushRef="#br0" timeOffset="2168.1447">13621 6509 18 0,'0'0'83'16,"0"0"-14"-16,0 0 14 16,0 0-5-16,0 0-21 15,0 0-12-15,-65 56 1 16,53-39-8-16,-9 3 12 15,1 2-4-15,0 0 0 16,3-5-21-16,7-3-8 16,4-4-4-16,2-4-7 15,1-3-1-15,3 0 2 16,0-3-1-16,0 0 11 0,0 0 30 16,28 0 11-16,24-12-15 15,20-10-8-15,16-8-12 16,13-1-10-16,0-2-5 15,1 1-5-15,-4 1 3 16,-11 2-6-16,-11 3 0 16,-12 3 1-16,-10 2 0 15,-13 1 0-15,-8 5-1 16,-10 2 2-16,-13 5 0 16,-1 2 3-16,-6 3-2 0,-2 2 4 15,-1-1-6 1,0 2-1-16,0 0-5 0,0-5 3 15,0 5-1-15,0 0-9 16,0 0-2 0,0 0-3-16,0-2 8 0,0 1 3 15,0-1 2-15,0 1 4 16,0-2 0-16,0 3 3 16,0 0-3-16,0 0 0 15,0 0 2-15,0 0 0 16,0 0-1-16,0 0 1 15,0 0-1-15,0 0 1 16,0 0-2-16,0 0 3 16,0 0-2-16,0 0-1 15,0 0 0-15,0-1 1 0,0 1-1 16,0 0 1-16,0 0-1 16,0 0 0-16,0 0 0 15,0 0 0-15,0 0 0 16,0 0 0-16,0 0 1 15,0 0-1-15,0 0 0 16,0 0 0-16,0 0 1 16,0 0 1-16,0 0-2 15,0 0 2-15,0 0-2 16,0 0 0-16,0 0 0 16,0 0 0-16,0 0 0 15,0 0 0-15,0 0 0 0,0 0 0 16,0 0 0-16,0 0 1 15,0 0 1-15,0 0-2 16,0 0 0-16,0 0-1 16,0 0 1-16,0 0 0 15,0 0 1-15,0 0-1 16,0 0-3-16,0 0 3 16,0 0-1-16,0 0 1 15,0 0 0-15,0 0-1 16,0 0-1-16,0 0 1 15,0 0-1-15,0 0 1 16,0 0-3-16,0 0 1 16,0 0-1-16,0 0 1 15,0 0 0-15,0-2 3 16,0 2 3-16,0 0-2 16,0 0 2-16,0 0-3 0,0 0 0 15,0 0 1-15,0 0-1 16,0 0-11-16,0 0-32 15,0 0-32-15,0 0-66 16,0 0-126-16,0 0 99 16</inkml:trace>
  <inkml:trace contextRef="#ctx0" brushRef="#br0" timeOffset="3067.2622">15631 7613 659 0,'0'0'7'16,"0"0"-7"-16,0 0 11 16,0 0 46-16,0 0-2 15,0 0-19-15,0 0-17 16,-86-34-5-16,86 34-7 15,0 0-3-15,0 0 1 16,0 0 3-16,5 0 12 16,28-3 4-16,28 0-11 15,34-5-2-15,28 5 2 16,17-3 1-16,-3-1-6 16,3 0-3-16,-10-6-2 0,-15 4 0 15,-20 3-2 1,-26 0-2-16,-21 2 0 0,-22 0-1 15,-12 3-17-15,-14-1-40 16,-1 2-53 0,-34 0-38-16,-20 0-53 0,-15 0 29 15</inkml:trace>
  <inkml:trace contextRef="#ctx0" brushRef="#br0" timeOffset="3484.2932">16048 7625 151 0,'0'0'61'0,"0"0"54"15,0 0-18-15,0 0-21 16,0 0 5-16,0 0-10 16,-130 44-25-16,153-44 13 0,29 0 0 15,35-4-22-15,27-7-4 16,26 2-4-16,5-2-19 16,1 0-1-16,-17-2-9 15,-20 2 2-15,-18 1 0 16,-23 0-1-16,-11 3 1 15,-15 0-2-15,-16 0 0 16,-11 2 1-16,-10 5 6 16,-5-4 12-16,0 4 1 15,0-1-13-15,0 1-7 16,0 0 5-16,0 0-5 16,0 0-11-16,0 0-15 15,-3 0 2-15,-3 0 11 0,1 0 1 16,1 1-12-16,2 3 14 15,1-4 8-15,0 0 2 16,-1 0 0-16,2 0 1 16,0 0 2-16,0 0 0 15,0 0-3-15,0 0-4 16,0 0-21-16,-1 0-70 16,-5 0-97-16,-7 0-26 15</inkml:trace>
  <inkml:trace contextRef="#ctx0" brushRef="#br0" timeOffset="7131.9271">2409 7853 258 0,'0'0'21'16,"0"0"-11"-16,0 0 28 16,0 0 37-16,0 0-14 15,0 0-33-15,21-46-7 16,-18 39 33-16,0 3 20 16,-3-2-27-16,0 2-20 0,0-3-7 15,0 2-1-15,-3-3-7 16,-7 3 3-16,-3-2 2 15,-4 5-3-15,-1-1-9 16,-9 0-3-16,-1 3-1 16,-8 0-1-16,-4 0 0 15,-5 6-1-15,-13 7 0 16,-2 0 1-16,2-1 2 16,6 5-2-16,7-5 0 15,3 5-1-15,2 3-2 16,1 1 3-16,2 8 0 15,4 4-2-15,3 0-1 0,5 4 3 16,-2 5 0-16,5 5-2 16,-5 3-1-16,7 8 6 15,1-4-4-15,4 1 1 16,5-2-3-16,6-1 1 16,4-2 2-16,0 0 0 15,7-3 0-15,12-2-2 16,8-5-1-16,1 4 1 15,-1-2 1-15,6-2 1 16,-5-2-3-16,2-1 3 16,0 1-3-16,-6-2 2 15,3 3-4-15,1 2-6 16,-1 0 9-16,-5-2 1 16,-5 2-2-16,-7-4-1 15,-4 5 2-15,-6 8-3 0,0 0 5 16,-9 6-2-1,-15 0 2-15,-4 0 1 0,-11 0-1 16,-10 0 1-16,-6 0 0 16,-14 3 0-16,0 5-1 15,-5-5 1-15,-4 1-1 16,7-4 2-16,5-7-2 16,14-6 0-16,16-7 0 15,4-4 0-15,12-4 0 16,5-6 0-16,6-5-2 0,6-7 2 15,3-3-3 1,0-7-14-16,0 3-6 16,18-3 18-16,11 0 5 15,8 0 6-15,1 0-3 16,1 0-3-16,0 0 3 0,1 10-3 16,-4 2 0-16,3 7-4 15,-8 6 3-15,1 8-1 16,-2 8-4-16,-7 7 5 15,-8 11-3-15,-8 11 4 16,-7 15 4-16,0 6 0 16,-13 1 1-16,-2-5-4 15,2-5-1-15,-4 3 3 16,-2-2-3-16,0 9 0 16,-4 11 3-16,-7 6-3 0,4 7 0 15,-4-4 1-15,6-3-1 16,0-10 0-16,9-2 0 15,3-5 0-15,6-8 0 16,0-1 0-16,6-7 1 16,0-7 0-16,0-6-1 15,0 0 2-15,12-4-2 16,6-5 0-16,4-2 0 16,-2-9 0-16,-1 3 0 15,2-5 1-15,-3 1-1 16,3-2 0-16,-2-3 0 15,2-6-1-15,3 0-3 16,1-11 2-16,5-1-4 16,9-9 6-16,16-6 5 0,12-4-1 15,9 0 2-15,5-3 0 16,0-7-2-16,-3 0-1 16,-12-1 0-16,-11 3-2 15,-10 3 0-15,-12 2 1 16,-9 0 0-16,-3 0-2 15,-5 0 1-15,-10 0 1 16,1 1-1-16,-7 2 3 16,0 0 5-16,0 0-1 15,0 0-8-15,0 0-4 16,0 0 0-16,0 0 3 16,0 0-9-16,0 0-27 15,0 0-36-15,0 0-20 0,0 0-37 16,-10 0-296-16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11:33.409"/>
    </inkml:context>
    <inkml:brush xml:id="br0">
      <inkml:brushProperty name="width" value="0.05292" units="cm"/>
      <inkml:brushProperty name="height" value="0.05292" units="cm"/>
      <inkml:brushProperty name="color" value="#FF0000"/>
    </inkml:brush>
  </inkml:definitions>
  <inkml:trace contextRef="#ctx0" brushRef="#br0">1816 5297 650 0,'0'0'36'0,"0"0"17"16,0 0-12-16,0 0 14 15,0 0-5-15,0 0-25 16,0 0-18-16,-3-47-7 0,3 47-8 16,0 0-10-16,3 14-11 15,7 13 22 1,-4 4 7-16,0 8 0 15,-3-5 0-15,-3-1 6 0,6-8-5 16,3-8-1-16,0-8-3 16,3-4-2-16,13-5-7 15,14-9 12-15,25-30 34 16,18-15-2-16,14-14-21 16,5-9 2-16,4-7-3 15,9-6 0-15,7-7-4 16,6-4-3-16,-7 7-3 15,-19 16 0-15,-24 25 0 0,-32 24 0 16,-24 17-2-16,-18 12-22 16,-3 0-93-16,-6 22-99 15,-24 19 114-15,-12 12-50 16</inkml:trace>
  <inkml:trace contextRef="#ctx0" brushRef="#br0" timeOffset="417.8518">2348 5358 680 0,'0'0'5'16,"0"0"31"-16,0 0 28 15,0 0-14-15,0 0-24 16,0 0-26-16,-61 11-25 15,48 10 6-15,-2 5 19 16,4 0 0-16,1-7 1 16,7-10-1-16,0-3-11 15,3-6-2-15,0 0 1 16,0 0 12-16,3-2 0 16,28-27 33-16,23-21 12 15,38-16-35-15,26-23 7 16,28-16 13-16,17-10-16 15,0-7-6-15,-4 4 4 16,-23 16-2-16,-40 23-4 0,-25 28-1 16,-28 21-1-16,-19 13-1 15,-15 8-1-15,-6 5 5 16,-3 4-7-16,0 0-38 16,0 1-79-16,-3 22-137 15,-24 13 122-15,-13 8-34 16</inkml:trace>
  <inkml:trace contextRef="#ctx0" brushRef="#br0" timeOffset="2875.4081">21819 3171 870 0,'0'-12'36'0,"-1"5"-1"16,-2 4 13-16,3 2-9 15,0 1-39-15,0 3-13 16,-6 21-29-16,-3 17 41 16,-6 12 1-16,-2 16 2 15,0 2 1-15,-1 1-2 16,4-3 1-16,4-10-1 15,-1-8 0-15,4-10-1 0,4-8 0 16,0-11-1 0,1-10 1-16,2-4 1 0,-1-4 0 15,1-3 6-15,0-1 7 16,0 0 18 0,0 0 2-16,0-1-16 0,0-8-16 15,0 0 1-15,3 4-3 16,0 2 4-16,-2 3-4 15,-1 0-2-15,2 0-1 16,-1 0-16-16,5 0-15 16,6 0 16-16,6 0 18 15,5 3 4-15,2-1-3 16,2 1 2-16,-1-3-2 16,4 0 0-16,2 0 0 0,0 0 0 15,3-6 0-15,-4-4-1 16,-9-1 4-16,-5 0-2 15,-5-3 6-15,-5 0 2 16,-1 0 4-16,-1 0 7 16,-2 1-9-16,-2 1 0 15,-1 4-8-15,0 4 1 16,0 1 2-16,0 3-4 16,0 0-3-16,0 0-7 15,0 0-11-15,0 0-12 16,0 4-3-16,2 7 27 15,0 1 4-15,5 4 2 16,-1 0 0-16,1 1 0 16,1 1-10-16,-1 1-35 15,-3-1-52-15,-4-3-76 0,0-12-189 16</inkml:trace>
  <inkml:trace contextRef="#ctx0" brushRef="#br0" timeOffset="3040.1758">22153 3459 667 0,'0'0'0'0,"0"0"-27"15,0 0-209-15,0 0-55 16</inkml:trace>
  <inkml:trace contextRef="#ctx0" brushRef="#br0" timeOffset="3573.5786">22235 3699 716 0,'0'0'52'0,"0"0"50"15,0 0-31-15,0 0-33 16,0 0-32-16,0 0-1 16,61-74-4-16,-35 70-1 0,-8 4-1 15,-2 0-1-15,-7 0-3 16,0 0-4-16,-3 10-4 16,0 5-3-16,-2 1 9 15,-1 1 1 1,-1-4 3-16,0 0 2 15,-2-2-3-15,0-6 4 0,0-2-2 16,0-2 2-16,0-1 0 16,0 0 9-16,0 0 5 15,1 0 12-15,2 0 20 16,7-12-22-16,1-5-21 16,5-2-3-16,1-3 4 0,3 2-1 15,1 0-3-15,-1 1 2 16,-1 5-2-1,-4 5 0-15,-3 3-3 0,-3 5-2 16,-3 1-3-16,-3 0-3 16,2 0-2-16,-1 14 0 15,-4 5 7-15,4 3 6 16,-1 0 0-16,2-1-1 16,-4-1-2-16,1-3-5 15,-2-2-21-15,0-4-6 16,0 1-27-16,0-4-50 15,0-1-52-15,0-7-134 16</inkml:trace>
  <inkml:trace contextRef="#ctx0" brushRef="#br0" timeOffset="3884.3787">22868 3280 741 0,'0'0'63'15,"0"0"57"-15,0 0-44 16,0 0-7-16,0 0-28 16,0 0-23-16,-3-82-18 15,3 82-13-15,0 7-8 16,0 19-25-16,0 11 46 16,4 12 2-16,-1 9-1 15,-3 3 0-15,0 3-1 16,0-5 0-16,0-9 0 15,-2-4-2-15,-2-8 2 0,0-6-3 16,-2-7-11-16,-1-4 2 16,0-7-31-16,1-3-42 15,3-7-92-15,3-4-67 16,11-15-158-16</inkml:trace>
  <inkml:trace contextRef="#ctx0" brushRef="#br0" timeOffset="4293.2833">23105 3488 567 0,'0'0'131'16,"0"0"-19"-16,0 0-22 0,0 0-38 15,0 0-35-15,0 0-17 16,-54-32-3-16,30 38 3 16,2 0 0-16,7 2 0 15,6-3-5 1,3 1-9-16,5-4-28 0,1 0-17 15,0-2-17-15,0 2 24 16,0 1 10-16,3 1 37 16,4 2 5-16,2 2 10 15,-2 0-5-15,3 1-3 16,-5 0-2-16,0 2-2 16,1 4 0-16,-5 1-1 0,1 6 3 15,-2 0 0 1,0 0 3-16,0-3 2 0,0-4 0 15,-2-1-3-15,1-2 4 16,1-2-2-16,-2-3-1 16,2 0-2-16,0 0 0 15,0-1 5-15,2-2-2 16,17-3-4-16,15-1 11 16,10 0-11-16,4 0-21 15,-1-8-83-15,-10-4-283 16</inkml:trace>
  <inkml:trace contextRef="#ctx0" brushRef="#br0" timeOffset="4842.1055">23085 3462 339 0,'0'0'186'0,"0"0"-125"16,0 0 33-16,0 0-10 15,0 0-23-15,0 0-30 16,4-15 5-16,-4 15-13 16,0 0-19-16,0 0-4 0,0 0-12 15,-16 0-14-15,-7 9 23 16,-7 5 3 0,4 0 1-16,6-3 2 15,5-1-3-15,1-1 0 0,1 2 3 16,-2-2-3-1,6 3-23-15,1 2-43 0,8 1-77 16,0-2-80-16,10-5-207 16</inkml:trace>
  <inkml:trace contextRef="#ctx0" brushRef="#br0" timeOffset="6338.2687">22102 4492 610 0,'0'0'40'16,"0"0"77"-16,0 0-1 15,0 0-49-15,0 0-25 16,0 0-25-16,5-63-2 16,19 54-12-16,3 1-3 15,-2 4 0-15,-3 4-2 16,-4 0-3-16,-6 1 4 16,0 12-7-16,0 6-2 15,-4 1 2-15,-1 6 3 16,-2-2 5-16,-4 0-2 15,-1-3 2-15,0-5 2 0,0-4-1 16,0-6-1-16,0-4 0 16,0-1 1-16,0-1 4 15,0 0 4-15,0 0 10 16,4-4 26-16,4-12-1 16,6-7-36-16,6-6-3 15,9 0-4-15,2 1-1 16,0 9-4-16,-2 6 3 15,-7 5 0-15,-2 4 0 16,-7 4-2-16,-6 0-1 16,-1 0-6-16,-2 11-7 0,4 7 0 15,-5 8 9 1,1 6 2-16,-2 2 6 0,-2-2 0 16,2-5 1-1,-2-6-1-15,0-9 0 0,0-3 0 16,0-9 0-16,1 0 4 15,-1 0 4-15,2 0 10 16,1-10 24-16,2-12-12 16,9-9-24-16,2-6-1 15,8 1-5-15,2 5-6 16,-1 6 4-16,-5 9 0 16,-4 6 2-16,-4 6 0 15,-5 1-4-15,-1 3-7 0,-1 0-8 16,4 3-8-16,4 11 11 15,0 10 2-15,2 2-2 16,-5 2 6-16,0 3 1 16,1-2 1-16,-3-5-9 15,1-2 5-15,0-8-6 16,4-4-22-16,8-7 4 16,9-3 14-16,7-2 22 15,6-17 14-15,2-6-9 16,-9-4 0-16,-8-3 4 15,-8 3 11-15,-8 1 8 16,-12 8 3-16,0 4-14 16,-5 7 0-16,-23 5-17 15,-14 4-4-15,-4 2-12 0,0 13 9 16,12 3 0-16,10 1-8 16,10-1-20-16,10-4 5 15,4-1 7-15,0-5-9 16,6-4-7-16,20-4 39 15,12 0 22-15,6-5 1 16,-6-9-5-16,-7-1 11 16,-12 6 2-16,-8 4 7 15,-8-1 1-15,-3 5-19 16,0 1-20-16,0 0-18 16,0 0-1-16,0 10-22 15,0 6 39-15,0-1 1 0,0-5-15 16,0-4 3-1,3-3 12-15,9-3 1 16,7 0 15-16,7-12 11 16,0-7-12-16,3-3-2 0,-7-6-3 15,2 0 3-15,-2-3-2 16,-1-3-5-16,-1-2 3 16,-2-1-2-16,-6-2-4 15,-2-2 7-15,-4 3-3 16,-3 6 2-16,0 4 2 15,-3 8-3-15,1 10 3 16,-1 5-3-16,0 5-7 16,0 0-2-16,0 3-18 0,0 16-49 15,0 14 46-15,-4 11 23 16,-4 7 1-16,0 0 1 16,0 1-2-16,2-4 1 15,0-1 0 1,1-3-1-16,0-4 0 15,5-5-4-15,-5-1-29 0,0-6-76 16,1-12-98-16,1-9-183 16</inkml:trace>
  <inkml:trace contextRef="#ctx0" brushRef="#br0" timeOffset="6816.78">23250 4446 862 0,'0'0'23'0,"0"0"62"16,0 0-34-16,0 0-45 15,0 0-5-15,0 0 0 16,215-51-1-16,-149 67-2 16,-13 1-8-16,-12 3-6 15,-13 2-9-15,-9 0-5 16,-9 3-1-16,-7-1 8 15,-3-2 3-15,0-1 8 16,-9-6 7-16,-4-5 1 16,-8-6 4-16,0 0 8 15,-3-4 1-15,2 0-1 0,8 0-2 16,4-4 1-16,5-9 5 16,5-1 9-16,0-5-4 15,4-6-11-15,16 0-6 16,10-3 10-16,7 6-9 15,1 3 0-15,-7 5 1 16,-7 5-1-16,-11 6-1 16,-5 3-1-16,-2 0-5 15,0 6-10-15,7 11 3 16,-4 2 6-16,-1 4 4 0,0 1 1 16,-3-1 1-1,-2-2 0-15,-2 0-32 16,-1-4-62-16,-4 0-59 15,-12-14-131-15</inkml:trace>
  <inkml:trace contextRef="#ctx0" brushRef="#br0" timeOffset="6983.3351">23951 4359 899 0,'0'0'4'16,"0"0"-4"-16,0 0-10 16,0 0-174-16,0 0-150 0</inkml:trace>
  <inkml:trace contextRef="#ctx0" brushRef="#br0" timeOffset="7565.8937">23988 4492 344 0,'0'0'428'0,"0"0"-339"16,0 0 5-16,0 0-31 15,0 0-48-15,0 0-9 16,73-60-8-16,-34 60 2 16,-2 0-3-16,-9 4-5 0,-10 8-11 15,-9 1-4-15,-3 6-9 16,-6 4-21-16,0 2 9 15,-9 2 23-15,-10-2 12 16,-2-4 5-16,2-6 2 16,7-7 2-16,7-5 0 15,4-3 0-15,1 0 4 16,0 0 21-16,0-7 61 16,15-13-65-16,7-4-18 15,3-6-1-15,4 2 4 16,-1 2 0-16,-1-2 2 15,-3 5 12-15,-3 3-3 16,-5 6-6-16,-9 7 2 16,-4 4-7-16,-3 3-6 15,0 0-1-15,0 0-13 0,0 0-12 16,-3 12-27-16,-8 8 53 16,-1 4 0-16,1-2 0 15,4 0 0-15,4-2 0 16,3-4-1-16,0-3 1 15,0-2-13-15,10-1 5 16,10-5 8-16,13-4 1 16,14-1 9-16,11 0 1 15,3-3-3-15,4-8-3 16,-3-2-3-16,-1 2 2 0,-5 0-4 16,-18 7-9-1,-15 1-8-15,-17 3-42 16,-6 0-94-16,-25 4-191 0,-16 10 159 15</inkml:trace>
  <inkml:trace contextRef="#ctx0" brushRef="#br0" timeOffset="10137.4923">16590 2724 41 0,'0'0'98'0,"0"0"-42"0,0 0 73 16,0 0 31-16,0 0-58 15,0 0 0-15,0 0-16 16,-69-107-16-16,66 100 1 15,-1 3-14-15,4 3-10 16,0 1-13-16,0 0-15 16,0 0-19-16,0 0-2 15,0 0-7-15,0 12-12 16,0 6 15-16,0 7 6 0,8 2 2 16,0-4-2-1,3-3-2-15,2-1-5 16,0-5 4-16,4-5 3 15,-2 0 3-15,1-5-2 0,1-4 0 16,-3 0 0 0,1 0 2-16,5-13 5 0,-3-9-1 15,8-7-4-15,-5-1 0 16,3-4 1-16,-8 3-1 16,0 2 3-16,0 1-5 15,-4 7 1-15,-3 4 2 16,-4 6-1-16,-2 5 2 15,-2 6 2-15,0 0-3 16,0 0-4-16,0 0-8 16,0 0-6-16,0 14-17 0,-11 14 9 15,-8 15 22 1,-3 9 2-16,-1 2-2 0,-2 3 0 16,2-1 4-16,4-3-2 15,3-2-2-15,1-3 2 16,4-4-2-16,5-6 2 15,3-6-1-15,2-7-2 16,1-9 2-16,0-4 0 16,0-7 3-16,0-2-4 15,0-3-2-15,0 0-28 16,0 0-91-16,0-10-206 16</inkml:trace>
  <inkml:trace contextRef="#ctx0" brushRef="#br0" timeOffset="11181.3329">18691 2743 482 0,'0'0'369'0,"0"0"-319"16,0 0 10-16,0 0-30 15,0 0-30-15,0 0-6 16,0 4-23-16,-6 30 12 16,-5 8 17-16,-1 3 0 15,-2-5 2-15,1-6-1 16,-1-8 2-16,6-6-2 16,0-7 0-16,3-8-1 0,5-2 1 15,0-3 4-15,0 0 19 16,0-5 35-16,3-16-9 15,12-9-48-15,3-9 0 16,8-2-2-16,-5-7 2 16,8 2-1-16,-2-3 2 15,-2 7-3-15,-4 9 1 16,-4 12 1-16,-8 8 1 16,-3 6 0-16,-6 5 3 15,1 2-3-15,-1 0-3 16,0 0-5-16,2 2-11 15,2 18-27-15,3 11 37 16,3 8 5-16,-4 4 1 16,1 1-2-16,2-3 2 15,1-2 1-15,2-3 0 0,-1-6-1 16,1-5 0-16,-2-3-5 16,-1-3-29-16,2-4-21 15,-10-3-78-15,-1-8-116 16,-1-4-265-16</inkml:trace>
  <inkml:trace contextRef="#ctx0" brushRef="#br0" timeOffset="11373.6877">18638 2897 716 0,'0'0'51'0,"0"0"25"16,0 0 16-1,0 0-51-15,0 0-41 16,0 0-13-16,55-23 13 0,-6 22 0 16,5 1-12-16,4 0-48 15,-8 0-101-15,0 0-121 16</inkml:trace>
  <inkml:trace contextRef="#ctx0" brushRef="#br0" timeOffset="12464.7961">20408 2732 624 0,'0'0'98'16,"0"0"22"-16,0 0-21 0,0 0-51 16,0 0-35-16,0 0-13 15,-6-22-9-15,6 26-13 16,0 15 0-16,0 10 22 15,0 2 0-15,0 1 2 16,1 2-4-16,-1-2 5 16,0-4-3-16,0-5 0 15,0-6 0-15,0-8 0 16,0-2 1-16,0-5 1 16,0-2-1-16,0 0 9 15,2 0 8-15,-1-4 25 0,2-13-13 16,2-2-23-1,3-7-3-15,5-4 2 16,2-1-1-16,5-1-4 0,6-1 2 16,-3 7-3-16,-2 2 0 15,0 7 0-15,-8 6 0 16,-3 5 0-16,-6 4-4 16,1 2-5-16,3 0-9 15,1 13 10-15,5 8 1 16,-3 3-1-16,1 0 5 15,-2 1-2-15,1-4 3 0,-3-4 2 16,0-4 0 0,-2-7-1-16,-3-5 2 0,-1-1 1 15,1 0 4-15,0 0 10 16,7-5 23-16,3-12-7 16,4-5-30-1,-1-2-1-15,3-3 1 0,1 0-1 16,-1-3 0-1,5 5-1-15,-3 1 0 0,-6 9-1 16,-3 5 1-16,-9 7 0 16,-2 3 0-16,-1 0-3 15,1 0-5-15,1 3-11 16,3 16-21-16,2 11 34 16,1 4 3-16,0 4-1 0,-1-1 3 15,-1 2 1 1,-2-1 0-16,5 0-3 0,-2-1-26 15,3 3-45-15,-3-7-85 16,-5-11-172-16</inkml:trace>
  <inkml:trace contextRef="#ctx0" brushRef="#br0" timeOffset="13392.4663">15577 3788 582 0,'0'0'81'16,"0"0"20"-1,0 0-5-15,0 0-27 0,0 0-38 16,0 0-23-16,-7 0-8 16,7 0-12-16,0 6-9 15,0 11 13-15,7 4 8 16,-3 3 0-16,5 0 1 16,0-2-1-16,5-1 3 0,-2-6-2 15,2-3 1 1,-2-3-2-16,5-4 0 0,-4-5 0 15,6 0 3-15,0 0 7 16,3-8-1-16,-1-7-4 16,-3-5 1-16,0-4 3 15,-4 0-3-15,1-3 5 16,-4 6 20-16,-3 6-7 16,-4 5 5-16,-4 7 7 15,0 2-16-15,0 1-18 16,0 0-2-16,0 1-11 15,0 18-21-15,0 8 8 16,4 10 24-16,-1 3-1 16,2 2 0-16,-5 4-5 15,0 3-12-15,0 3-10 16,-16 6-70-16,-10-7-117 0,-10-3-238 16</inkml:trace>
  <inkml:trace contextRef="#ctx0" brushRef="#br0" timeOffset="14145.118">15842 5177 725 0,'0'0'20'16,"0"0"43"-16,0 0 15 16,0 0-46-16,0 0-32 15,0 0-17-15,4-6-14 16,0 38 26-1,-4 6 2-15,0 9 2 0,0-1 0 16,-15-2 2-16,2-6 0 16,2-9 2-16,4-4-1 15,1-11-1-15,3-9 0 16,3-3 0-16,0-2 3 16,0 0 31-16,0-12 54 15,0-17-39-15,6-9-48 0,3-6 3 16,5-6 0-16,1-2-4 15,6-1-1-15,1 3 3 16,0 2-1-16,0 11-1 16,-1 5-1-16,-8 12 0 15,-1 9 2-15,-8 6-1 16,0 5-1-16,-4 0-5 16,3 7-13-16,3 18-1 15,-2 11 12-15,2 7 3 16,-2 3 2-16,1 0 2 15,-1-2 1-15,1-2-1 16,3-6 0-16,2-5 3 16,-6-5-2-16,4-4-1 15,-4-2-7-15,-2-4-20 16,1 1-66-16,-3-3-108 0,-6-9-244 16</inkml:trace>
  <inkml:trace contextRef="#ctx0" brushRef="#br0" timeOffset="14317.6532">15755 5403 851 0,'0'0'22'0,"0"0"-22"16,0 0 26-16,0 0-26 0,0 0-3 15,0 0 2 1,215-71-13-16,-170 80-197 15,-10 3-237-15</inkml:trace>
  <inkml:trace contextRef="#ctx0" brushRef="#br0" timeOffset="15222.6376">15621 6628 834 0,'0'0'11'16,"0"0"56"-16,0 0 1 15,0 0-18-15,0 0-50 16,0 0-1-16,0-30-32 16,0 56 15-16,0 4 18 15,0 0 5-15,0-1-5 16,0-9 0-16,0-6 1 15,0-4-1-15,0-7 0 16,0-3 0-16,0 0 1 16,0 0 9-16,0 0 24 15,0-17 15-15,0-3-40 0,5-9-6 16,5-3 3-16,4-2-4 16,4 1-1-16,-2 5 0 15,4 6 2-15,-8 9-1 16,-5 7-1-16,-3 6-1 15,-2 0-1-15,-1 0-9 16,7 6-8-16,3 13 2 16,2 5 15-16,3 3 0 15,1-1 1-15,-5-1 0 16,-1-5 0-16,-3-7 1 16,-4-5 0-16,-2-8-1 15,1 2 4-15,-3-2 3 0,4 0 9 16,7-8 14-1,-1-13-3-15,9-5-27 0,0-1 2 16,0-2-2 0,1 5 1-16,-6 4 0 0,-3 7-1 15,-1 7 0-15,-9 4 0 16,1 2-3-16,-1 0-5 16,3 6-9-16,2 13-21 15,3 4 32-15,2 10 2 16,1 2 4-16,2 0 0 15,-4 1 0-15,-1 4-3 16,-4 4-22-16,-5 7-50 16,-17-5-188-16</inkml:trace>
  <inkml:trace contextRef="#ctx0" brushRef="#br0" timeOffset="19032.1004">16811 4512 256 0,'-5'-8'75'15,"2"4"-15"-15,1 2-30 16,2 1 25-16,0 1-25 16,0-1-21-16,0 1-9 15,0 0 0-15,0 0 7 16,0 0 18-16,0 0-11 15,21 0-10-15,23-4 0 16,24-1 14-16,19-1-7 16,4 3-6-16,-8 3-1 15,-11 0-3-15,-15 0 0 0,-14 9-2 16,-18-1-7 0,-5 0-55-16,-17 0-52 0,-3-2-76 15</inkml:trace>
  <inkml:trace contextRef="#ctx0" brushRef="#br0" timeOffset="19232.6235">16792 4630 30 0,'0'0'32'0,"0"0"1"16,0 0-15-16,0 0-8 15,0 0 98-15,0 0 12 16,184 5-63-16,-90-10-28 0,-3-1-19 15,-10 5-4-15,-16 1-6 16,-19 0-5-16,-19 0-124 16,-19 0-78-16</inkml:trace>
  <inkml:trace contextRef="#ctx0" brushRef="#br0" timeOffset="38847.3252">5148 7972 195 0,'-3'-3'107'0,"3"-2"-31"16,0 2 13-16,0 2-7 15,0-3-39-15,0 4-9 16,0-3 12-16,0 2 10 16,0-2-2-16,0 3 0 15,0-4-12-15,0 4-14 16,-3 0-15-16,3 0-8 16,0 0-5-16,0 0-15 15,0 0-1-15,0 0 2 16,0 0 2-16,0 11 10 15,0-2 2-15,6 5 2 16,3 2-2-16,1 0 0 16,1-2 2-16,1 0-1 0,-2-3 2 15,-1-3-2-15,0-2-1 16,-3 1 3-16,-3-4-2 16,0 1 1-16,-3-4-1 15,3 0-1-15,-3 0 0 16,0 0-9-16,0 0-17 15,3 3-29-15,0-3-85 16,6 3 44-16,7-3-125 16,1 0-113-16</inkml:trace>
  <inkml:trace contextRef="#ctx0" brushRef="#br0" timeOffset="39276.8087">5467 7754 459 0,'0'0'53'0,"0"0"0"16,0 0 20-16,0 0 6 15,0 0-26-15,0 0-38 16,-10-25-15-16,10 25-2 15,0 0-13-15,-3 0-2 16,3 9 0-16,0 7 15 16,-5 8 2-16,-4 5 7 0,-1 3-1 15,-5 6 6 1,-3 1 2-16,3 6 1 16,2 2-14-16,2 2 1 0,2-5 3 15,-1 3-2-15,4-9-3 16,3-9 0-16,3-4 3 15,0-5-3-15,0-6 1 16,0-6 2-16,0-4-3 16,0-1 4-16,0-3-4 15,0 1-8-15,0-1-31 16,0 0-42-16,3 0-66 0,5 0-60 16,10-14-70-1</inkml:trace>
  <inkml:trace contextRef="#ctx0" brushRef="#br0" timeOffset="39779.5528">5606 7939 440 0,'0'0'42'0,"0"0"15"16,0 0 9-16,0 0-7 16,0 0-35-16,0 0-23 0,29-56 6 15,-15 52-7 1,-8 4 0-16,-6 0-4 0,3 0-6 16,-3 0-5-16,0 0-8 15,3 4 23-15,-3 8 0 16,0 1 0-16,0 7 1 15,0 2 4-15,-6 0 3 16,-7 1-6-16,2-3 4 16,2-3-5-16,6-4 1 15,3-4-2-15,0-5 3 16,0-1-3-16,0-3-2 16,0 0 2-16,15-4 12 15,12-13 40-15,9-3 2 16,3-5-25-16,-2 2-13 0,0 4-7 15,-7 2-4-15,0 4-2 16,-6 1-3-16,-5 3 1 16,-1 1 1-16,-6 0-2 15,-2 7-7-15,-4 1-32 16,-1 0-47-16,-5 0-66 16,0 12 18-16,-11 7-66 15</inkml:trace>
  <inkml:trace contextRef="#ctx0" brushRef="#br0" timeOffset="54043.5457">20395 5666 119 0,'-2'0'75'0,"1"0"-66"16,-1 0-2-16,2 0-1 0,0 0-3 15,0 0 2-15,0 0 16 16,0 0 53-1,-1 0 20-15,1 0-28 0,0 0-21 16,0 0-22-16,0 0-11 16,0 0 0-16,0 0 6 15,0 0 7-15,0 0 9 16,16 0-18-16,10 0 11 16,12-3-7-16,6 0-2 15,2-1 0-15,-4 1-6 16,4-1-2-16,-4-1-1 15,-8 2-5-15,-4-1-3 16,-7 1 2-16,-9-2-2 16,-5 3 3-16,-8 1-1 15,-1 1 3-15,0 0-1 16,0 0 1-16,0 0-6 0,0 0-1 16,0 0-6-16,0 0-7 15,0 0-18-15,0 0 5 16,0 0 3-16,0 0 5 15,0 0 11-15,0 0 5 16,0 0 3-16,0 0 0 16,0 0 0-16,0 0 0 15,0 0 0-15,0 0 0 16,0 0 0-16,0 0 1 16,0 0-1-16,0 0 3 15,0 0-3-15,0 0 0 16,0 0 1-16,0 0-1 0,0 0 0 15,0 0 0 1,0 0 0-16,0 0 1 0,0 0-1 16,0 0 0-16,0 0 0 15,0 0 0-15,0 0 2 16,0 0-1-16,0 0-1 16,0 0-3-16,-1 0-93 15,-17 0-58-15,-7 0 60 16</inkml:trace>
  <inkml:trace contextRef="#ctx0" brushRef="#br0" timeOffset="54397.2087">20323 5799 186 0,'0'0'56'16,"0"0"-4"-16,0 0 26 15,0 0 8-15,0 0-50 16,0 0-26-16,54 0-3 16,-17 0 2-16,2 0 6 15,7 0-4-15,4 0-2 0,-3 0 7 16,2 0-9-16,-4-5 0 15,-6-1 3-15,-5 0-4 16,-10 1 6-16,-9 0-8 16,-8 3 10-16,-4-1 1 15,-3 2-4-15,0-2-11 16,-10 2-1-16,-22 1-184 16,-18-4-77-16</inkml:trace>
  <inkml:trace contextRef="#ctx0" brushRef="#br0" timeOffset="62348.8191">22425 7766 733 0,'-8'-14'21'0,"5"6"8"16,0 5 44-16,3 3 0 15,0 0-46-15,0 0-27 16,0 0-1-16,0 3-9 15,0 10-3-15,0 8 13 16,9 8 2-16,-1 7 4 16,5 7 0-16,-6 11-3 15,3 9 5-15,-2 2-2 16,-2-2-4-16,0-7-1 16,-3-7 0-16,-1-6 3 0,-2-7-3 15,0-2 1 1,0-8 0-16,0-3-1 0,0-1-1 15,0-3-16-15,0-5-29 16,0-2-82-16,0-10-120 16,0-2-264-16</inkml:trace>
  <inkml:trace contextRef="#ctx0" brushRef="#br0" timeOffset="62673.4514">22462 7865 556 0,'0'0'3'16,"0"0"46"-16,0 0 19 15,0 0-36-15,0 0-30 16,0 0-2-16,75-48-6 15,-53 55 3-15,-4 9 1 16,-2 1 2-16,-4 1-5 16,-6 1 3-16,-4-2 1 0,-2 4 1 15,-5 0 1 1,-16 0 1-16,-7 0 4 0,-4 2-5 16,-1-2-2-16,4 1-5 15,2-5-106-15,11-7-102 16</inkml:trace>
  <inkml:trace contextRef="#ctx0" brushRef="#br0" timeOffset="63825.0313">22951 7799 634 0,'0'0'39'15,"0"0"3"-15,0 0-2 0,0 0-32 16,0 0-8-16,0 0-1 16,-152 17-1-16,131 0-1 15,6 0 0-15,6 0 2 16,4-7-4-16,4-2 3 16,1-4-3-16,0-1-11 15,0-3 8-15,0 0 8 16,1 0 29-16,17-6 29 15,4-5-35-15,5-4-8 16,-4 5-6-16,-2 0-2 16,-7 3-7-16,-4 4 0 15,-4 2-5-15,0 1-13 16,2 0 4-16,-2 7 11 16,3 7 3-16,1-1 3 0,1-2-1 15,5-2-2-15,0-3 3 16,5-1 1-16,1-5 1 15,8 0-1-15,4-8 7 16,8-8 4-16,6-7-2 16,-2 0-5-16,-3-4-2 15,-7 4 2-15,-10 1-2 16,-10 5 5-16,-6 3-1 16,-10 8 21-16,0 2-6 15,-13 4-15-15,-19 0-10 16,-5 0-9-16,-2 13 7 0,8 0-2 15,8-6-2 1,9-2-1-16,10-2-6 16,2-3-1-16,2 0-9 0,0 0 15 15,0 0 8 1,2 0 8-16,14-8 2 0,4-1 11 16,2-5-11-16,0 4 6 15,-7 6-7-15,-3 0-4 16,-3 4-5-16,2 0 0 15,0 0-14-15,6 8 7 16,2 13 3-16,0 4 3 16,0 8-1-16,0 13 0 0,-4 15 2 15,4 11 1 1,2 4-1-16,-1-1 0 0,0-8 1 16,-7-8 0-16,-4-4-1 15,-9-7 0-15,0-5-1 16,-19-4-12-16,-12-6-2 15,-11-7 12-15,-7-2 3 16,-5-10 0-16,-1-5 0 16,4-6 0-16,5-3 1 15,12 0 0-15,12-16 5 16,11-11-3-16,11-5-3 16,11-11-9-16,27-8-13 15,15-5 11-15,9 1-3 16,2-2 5-16,-3 0 9 0,-7-1 0 15,-2 1 3-15,-3 1-1 16,-8 6 3-16,-1 4 1 16,-10 10 7-16,-6 0-6 15,-8 6-1-15,-7 5-2 16,-7 5 2-16,-2 3 4 16,0 6 2-16,0 6-1 15,0 1-1-15,-7 4-9 16,-9 0-1-16,-5 12-9 15,-7 10 1-15,-1 6 5 16,6-2 1-16,4 1-3 16,8-7 2-16,6-3-1 15,5-4 1-15,0-3 0 16,3-3 3-16,21-5 7 16,14-2 6-16,10 0 1 0,4 0 0 15,-3-7-5-15,-12 0-9 16,-10 6-15-16,-10 1-57 15,-9 0-72-15,-8 11-179 16</inkml:trace>
  <inkml:trace contextRef="#ctx0" brushRef="#br0" timeOffset="65476.2085">22322 9053 794 0,'0'0'19'0,"0"0"46"15,0 0 10 1,0 0-22-16,0 0-33 0,0 0-12 16,0 0-2-16,76-92-6 15,-38 90 0-15,0 2 2 16,1 0-4-16,-2 0 2 15,-4 5 0-15,-3 7-4 16,-3 5-2-16,-8 2 2 16,0 8 1-16,-8-4 1 15,-7 0 0-15,-4-4-2 16,0-2-5-16,-7 0 5 16,-14 2 4-16,-3-2 0 15,-3-3 2-15,6-4-1 16,3-5-1-16,5-5 1 0,3 0 1 15,5-2 4-15,2-17-3 16,3-3-3-16,0-4-9 16,12-2-7-16,17 0 0 15,10-1 6-15,8 5 10 16,8 2-6-16,2 2 5 16,-1 3 2-16,-1 0-1 15,-7 1 0-15,-5 2 0 16,-10 1 1-16,-12 4 1 15,-7 3 0-15,-8 1 3 16,-6 3 11-16,0-1 7 16,0 2-7-16,-14-2-16 15,-11 3-8-15,-5 0 2 16,-3 13 0-16,-5 8 2 16,5 1 3-16,1 6-2 0,3 1 1 15,7-2 0-15,5-5-1 16,8-2 1-16,7-4-2 15,2-6-2-15,0 1-3 16,6-6-1-16,9-5 3 16,8 0 7-16,6 0 1 15,3-14 18-15,-2-8 2 16,-4-1-6-16,0 0-6 16,-4 1 2-16,-2-2-6 15,-6 7 6-15,-5 5-5 0,-4 1 5 16,-4 11 7-1,-1 0-8-15,0 0-10 0,0 0-7 16,0 0-4 0,0 3-6-16,3 11 14 15,6 0 0-15,0-2 3 0,2 1 2 16,-1-4-2-16,-4-1 0 16,5-4 0-16,-5-2 2 15,-1-2 0-15,-2 0 4 16,6 0 0-16,5-1 13 15,5-12 0-15,3-2-9 16,-3-2-5-16,-7 4 4 16,-2 4-4-16,-3-2 0 0,0 1 4 15,-3 7-7 1,-3 0 1-16,0 3-3 0,-1 0-2 16,0 0-1-16,0 0-2 15,2 0-4-15,1 3-5 16,5 10-4-16,1 1 18 15,1 3 1-15,-2-5 1 16,1 1-4 0,-1-4 3-16,-3-1-1 0,-1-4 1 15,-1-2-1-15,-3-2 2 16,1 0 3-16,6 0 4 16,5-5 14-16,4-13-4 15,3-5-13-15,-3-1-6 16,0-1 4-16,-6 2-2 0,0 6-2 15,-5 7 1-15,-2 9 3 16,-3-1-3-16,0 2-1 16,0 0-6-16,0 0-1 15,3 3-17-15,3 10-6 16,2 4 29-16,2 0 1 16,2 2 0-16,3-2 0 15,0-1 0-15,1-4-1 16,-1-1-5-16,0-7-9 15,-3 0-6-15,2-4-16 16,2 0-3-16,5-14 18 16,0-8-59-16,-2-8 1 15,-8-7 38-15,-4-7 12 16,-5-5 23-16,-2-11 7 16,0-2 0-16,0-4 4 0,0 6 22 15,-9 4 38-15,-2 15 0 16,6 9 26-16,-1 13-40 15,3 9 5-15,1 7-11 16,2 3-36-16,0 0-8 16,0 14-15-16,0 16-10 15,4 15 24-15,3 5 1 16,-2 5 2-16,2 1-2 16,0-3 0-16,-2 0 0 15,0-7 1-15,-2 0 0 0,-2-5-1 16,4-5-1-1,-1-6-3-15,2-7-31 0,6-7-30 16,6-13-42-16,11-3-43 16,3-16-94-16</inkml:trace>
  <inkml:trace contextRef="#ctx0" brushRef="#br0" timeOffset="65854.6457">23922 8729 462 0,'0'0'112'0,"0"0"-60"15,0 0-6-15,0 0-15 16,0 0-14-16,0 0-14 16,-165-2 4-16,153 7-4 0,5 2-3 15,0-5 1 1,1 6-1-16,3-6 0 0,0 5-3 16,2 0 1-16,1-1 1 15,0 0-5-15,0-1-17 16,5-2 3-16,14 0 20 15,0 3 15-15,1 1-2 16,-4 3-2 0,-3 3-9-16,-1 1-2 0,2 5 1 15,-1-2 1-15,2-5 4 16,-3 2 9-16,4-8 4 16,-2 2 7-16,-2-2 12 15,3 1-10-15,-2-4-9 16,-1-1 8-16,-1-2-10 0,-1 0-10 15,2 0-2 1,-2 0-5-16,11 0-30 0,6 0-70 16,6-9-105-16</inkml:trace>
  <inkml:trace contextRef="#ctx0" brushRef="#br0" timeOffset="66472.9639">22641 10040 782 0,'0'0'15'16,"0"0"46"0,0 0 27-16,0 0-20 0,0 0-18 15,0 0-28-15,0-87-22 16,0 87-4-16,0 8-8 16,8 12 5-16,6 10 7 15,-1 4 2-15,0 0-1 16,0-1-1-16,2-6 1 15,-3-5 1-15,0-7-1 16,-2-9 0-16,-4-3-2 16,-4-3 2-16,6 0 8 15,3-7 38-15,11-17 11 16,8-8-49-16,2-8-6 16,-1 1 4-16,-5-1-7 0,-3 5 0 15,-5 6-1-15,-6 9-10 16,-6 8-1-16,-3 7-10 15,-3 5-26-15,0 0-43 16,0 5-144-16,0 15 0 16,0-3-122-16</inkml:trace>
  <inkml:trace contextRef="#ctx0" brushRef="#br0" timeOffset="68063.3826">23090 10106 621 0,'0'0'125'0,"0"0"-27"0,0 0 14 16,0 0-62-16,0 0-30 16,0 0-6-16,16-34-6 15,-8 19-8-15,1-2 0 16,3-3 0-16,-6-1-1 16,0-1 1-16,-3-2 0 15,-3 10 1-15,0-1 1 16,0 5-2-16,0 7 0 15,-6 3 0-15,-11 0 0 16,-1 11-14-16,-7 11 5 16,3 4 3-16,5 7 2 15,5-3-2-15,8 1 0 16,4-6-1-16,0-1 6 16,3-5-8-16,15-5-1 0,1-6 0 15,8-3 7 1,1-5 3-16,4 0 2 0,-1-3 5 15,-1-11-2-15,-2-2 2 16,-4 2-5-16,-3-2 4 16,-5 2 0-16,0 1-6 15,-3 1 2-15,1 0-1 16,-3 3-1-16,0 1-11 16,5 3-22-16,-6 2-24 15,-1 3 18-15,-5 0 12 0,-2 0 6 16,-2 0 11-1,2 0 10-15,-1 0 4 0,2-4 3 16,-1-1-3-16,-1 0 13 16,-1-2-1-1,0-2 13-15,0 5 9 0,0-2-8 16,-1-1-8-16,-7 4-11 16,-5 3-4-16,-4 0-7 15,-5 13-4-15,-3 7 2 16,1 3 2-16,7 4-4 15,4-1 0-15,9-2 1 16,4-2-3-16,0-4 4 16,6-2 0-16,16-7 1 0,9-3 2 15,9-6 3 1,5 0 7-16,-1-9-1 0,-1-7-4 16,-6-4 0-16,-4-6 1 15,-2-5 0-15,-4-4-2 16,-3-8 1-16,-8 0-2 15,-1-6 0-15,-6-6 1 16,-4 4-3-16,-5 4-2 16,0 7 2-16,0 7-2 15,-2 10 2-15,-4 10 4 16,2 9 3-16,2 4-9 16,1 1 0-16,-3 25-52 15,-4 10 41-15,2 14 11 16,-3 5 0-16,6-1-2 0,0-1 0 15,3 0 2-15,0-3-1 16,0-8 1-16,4-6 0 16,7-10 1-16,2-9 0 15,-2-6 2-15,-2-8-1 16,2-3 4-16,3 0 9 16,7-14 7-16,2-8-8 15,0-5-4-15,1-2 3 16,-5-2-2-16,1 4-8 15,-6 8-1-15,-3 3 2 16,-6 10-1-16,-5 4 16 16,0 2-14-16,0 0-5 15,0 0-8-15,0 12-9 16,0 7 7-16,0 5 10 16,0 2 0-16,0 2 0 15,0-4 0-15,7-4 0 0,5-3-1 16,1-8-1-16,2 0-2 15,6-4 1-15,-1-5 3 16,-1 0 1-16,-1-5 0 16,-6-10 2-16,-3 1 2 15,-6-5-2-15,-3 2 0 16,0 0-2-16,-2 2 0 16,-11-1-1-16,0 5 0 15,0 2-1-15,-2-2-1 16,5 8-4-16,3-4-1 0,3 4 7 15,4-1-2-15,0 1-19 16,22-4-20 0,7-2-32-16,7 1 34 15,-2 0 26-15,-2-1-1 0,-2-6 12 16,2 1 2-16,-4-4 1 16,-5 4 16-16,-11 4 17 15,-7 0 10-15,-5 4-17 16,0-2-4-16,-7 5-23 15,-12 0-3-15,-8 3-4 16,-2 0-3-16,3 3 4 16,1 7 4-16,7 0-12 15,12 0-15-15,6 0-21 16,0-1-1-16,12-2-23 0,12 1 49 16,9-2 16-16,-5 0 7 15,-3-1 4-15,-6 1-2 16,-5 2 2-16,-3 3-1 15,-1 0 2-15,-4 4 1 16,-2 2 2-16,-1 0 4 16,0 2 6-16,2-5-5 15,7 2-3-15,0-5-2 16,2-4 4-16,5-5 8 16,4-2-1-16,6 0-1 15,0-2-16-15,1-15-7 16,-7 0-56-16,-5-3-49 0,-15 3-184 15</inkml:trace>
  <inkml:trace contextRef="#ctx0" brushRef="#br0" timeOffset="68435.5823">23572 9897 492 0,'0'0'53'0,"0"0"54"16,0 0-25-16,0 0-8 15,0 0-21-15,0 0-18 16,-39-5-16-16,39 5-3 16,0 0-1-16,0 0-6 15,0 0-1-15,23 0 9 16,14-7-8-16,14-6-3 16,5-1-5-16,-3 3-1 15,-7 2-4-15,-8 6-47 16,-11-4-72-16,-15 1-193 15</inkml:trace>
  <inkml:trace contextRef="#ctx0" brushRef="#br0" timeOffset="117237.8692">19458 12184 330 0,'4'-8'21'16,"-1"5"25"-16,2 1 7 16,-2-2 4-16,0 0-9 15,-3 4-22-15,3 0-2 16,-3 0 33-16,0 0-11 15,0 0-9-15,0 0-6 16,0 0-6-16,0 0-3 16,0 0 1-16,0 0 5 15,0 0 3-15,0 0-2 16,0 0-3-16,0 0-3 16,0 0-3-16,0 0 0 15,0 0-3-15,1 0-3 16,-1 0-1-16,0 0-2 15,0 0-2-15,0 0 2 0,0 0 0 16,0 0-1-16,0 0 1 16,0 0-3-16,0 0 0 15,0 0-3-15,0 0-2 16,0 0-2-16,0 0 2 16,2 0-3-16,-2 0 2 15,0 0-2-15,0 0 0 16,0 0 0-16,0 0 1 15,0 0-1-15,0 0 1 16,0 0-1 0,0 0 2-16,0 0-2 0,0 0 2 15,0 0 0-15,0 0 0 16,0 0 0-16,0 0 0 16,0 0 4-16,0 0-5 15,0 0 1-15,0 0 1 16,0 0-1-16,0 0 1 0,0 0-3 15,0 0 0-15,0 0 0 16,0 0-2-16,0 0-2 16,0 0 2-16,0 0-2 15,0 0-2-15,0 0 3 16,0 8-5-16,-2 5 0 16,-8 9 8-16,-9 7 1 15,-4 2 1-15,-1 5 1 16,-4 1 0-16,-4 4-2 0,1 10 1 15,-2 5 0-15,2-3-2 16,0 3 1-16,2-10 0 16,5-5 3-16,1-9-4 15,9-4 1-15,6-9-1 16,1-9 0 0,6-5-1-16,1 0 1 0,0-3 0 15,0-2 2-15,0 0-1 16,0 0 5-16,0 0-5 15,0 0-2-15,0 0-2 16,0 0-23-16,0 0-26 16,8-2-24-16,12-12-92 15,9-11-189-15</inkml:trace>
  <inkml:trace contextRef="#ctx0" brushRef="#br0" timeOffset="117881.4759">19561 12196 463 0,'0'0'46'16,"0"0"35"-16,0 0 5 16,0 0-7-16,0 0-19 15,0 0-11-15,0-33-6 16,-2 33 1-16,0 0-9 16,2 0-7-16,0 0-10 15,0 0-5-15,-1 0-1 16,1 0-6-16,-1 0 0 15,1 0-1-15,0 0 0 16,0 0-2-16,0 0-2 16,0 0-1-16,-2 0 0 15,-2 8-1-15,1 1 1 16,-1 7 1-16,-2 1 2 16,1 3-2-16,3 4 1 15,0-2 4-15,2 9-3 0,0-5 1 16,0 1 0-16,0 5-1 15,2 1 0-15,5 3 0 16,-1 1-2-16,0-1 2 16,1 3-2-16,0-8 0 15,-2 4 0-15,2-6 1 16,1 1-2-16,-3-2 3 16,3-2-2-16,-2-1 0 0,0-1-1 15,0-1 1 1,-2-6 0-16,-2-3 1 0,1-5-2 15,-3-2 1-15,0-3-1 16,0-2-2-16,0 1-6 16,0 0-4-16,0-1-26 15,0-2-25-15,0 3-61 16,-8-3-163 0</inkml:trace>
  <inkml:trace contextRef="#ctx0" brushRef="#br0" timeOffset="118384.1988">19270 12587 161 0,'0'0'268'0,"0"0"-232"16,0 0 66-16,0 0-32 15,0 0-25-15,0 0-26 0,-75-31-5 16,72 31 8-16,3 0-2 16,0 0-14-16,0 0 1 15,0 0 11-15,0 0-4 16,0 0-6-16,0 0 5 16,2 0 12-16,15 0 8 15,7 0 23-15,16-3 0 16,13-3-21-16,7-8-15 15,1 4-7-15,-1 1-11 16,-7-1 3-16,-8 3-4 16,-6 1-1-16,-12 2-5 15,-14 4-31-15,-7 0-50 16,-6 0-68-16,-9 4-221 16</inkml:trace>
  <inkml:trace contextRef="#ctx0" brushRef="#br0" timeOffset="119036.523">19445 12260 353 0,'0'0'71'0,"0"0"5"16,0 0 52-16,0 0-55 15,0 0 1-15,0 0-16 16,17-47-22-16,-17 47 9 16,0 0-11-16,0 0-10 15,0 0-4-15,0 0-7 0,0 0-4 16,0 0-3 0,0 0-5-16,0 5-1 0,-10 3 0 15,-7 6-1-15,-2 3 0 16,-1 2 1-16,0 1 0 15,0 0 4-15,-2 5-4 16,-2 0 2-16,-3 6 0 16,4 2 2-16,-4 4-2 15,1 7 5-15,1-2-3 16,-2 5-1-16,2-5 2 16,-1 1-2-16,3 1 0 15,0-2-1-15,5-6-1 16,4-2 2-16,3-8-3 15,3-5 2-15,3-6-1 0,2-5 1 16,3-3-1-16,0-5-1 16,0 1 8-16,0-1-1 15,0-2 1-15,0 0-1 16,0 0-3-16,0 0-4 16,0 0-33-16,4 0-89 15,6 0-309-15</inkml:trace>
  <inkml:trace contextRef="#ctx0" brushRef="#br0" timeOffset="121465.3111">19997 12637 132 0,'0'0'7'16,"0"0"-2"-16,0 0-2 15,0 0-3-15,0 0 1 16,0 0 0-16,-18 0 13 16,18 0 74-16,-1 0-1 15,1 0-16-15,-1 0 12 16,1 0 8-16,-3 0-23 16,3 0-9-16,0-5 0 15,0 2 4-15,0 0-13 0,-1 3-7 16,1-1-3-1,0-2-2-15,0 3-4 0,0-2-11 16,0 2-1-16,0 0-4 16,0 0-1-16,0 0-5 15,0 0-1-15,0 0-4 16,0 0-2-16,0 0-5 16,0 0 0-16,0 0-1 15,0 0-2-15,0 0-2 16,0 5-2-16,0 7 7 15,10 5 1-15,-3 2 0 16,4 6-1-16,1-1 2 16,-3 2-2-16,1 3 0 15,2-2 0-15,-3-1 2 16,0-2-2-16,0-7 0 16,-3-2 1-16,0-4-1 15,-1-3 1-15,-1-3-1 0,3 2-1 16,-2-2-8-16,4 0-21 15,4-2-19-15,5-3-39 16,4 0-62-16,-2 0-140 16</inkml:trace>
  <inkml:trace contextRef="#ctx0" brushRef="#br0" timeOffset="121978.7128">20319 12685 205 0,'0'0'80'0,"0"0"9"16,0 0 15-16,0 0-2 15,0 0-31-15,0 0-4 16,0-48-3-16,0 45-12 15,0-2-15-15,0 5 2 16,0-3-8-16,0 3-2 16,0-1-4-16,0-2-3 15,0 3 1-15,0 0-3 16,0 0-5-16,0-2-2 16,0 2-3-16,0 0-2 0,0 0-3 15,0 0-5-15,0 0-1 16,0 0-1-16,0 0 2 15,0 0-4-15,0 0 2 16,0 12-1-16,-12 5 3 16,0 5 0-16,-6 3 2 15,0 5-2-15,-3-1 0 16,-1 0 1-16,4-2 1 16,-2 0-2-16,5-1-3 15,-1-4 3-15,3 2 1 16,-5-1-1-16,4-3 0 15,3-1 0-15,1 1-1 0,6 0-35 16,4-3-59-16,0-10-206 16</inkml:trace>
  <inkml:trace contextRef="#ctx0" brushRef="#br0" timeOffset="123894.9234">19741 7573 695 0,'0'0'9'16,"0"0"8"-16,0 0 46 16,0 0 17-16,0 0-28 15,0 0-13-15,-4-34-21 16,4 34-10-16,0 0-1 15,0 0-2-15,0 0-2 16,0 0-3-16,0 0-1 16,0 0-2-16,0 0-1 15,0 3 0-15,0 8 4 16,0 1 0-16,0-1 1 0,0 6-1 16,0-2 1-16,0 1 1 15,0-2-2-15,0-3 0 16,0 0 1-1,1-3-1-15,4-2 2 0,-4-6-1 16,1 5-1-16,-1-5 1 16,-1 0-1-16,0 0 3 15,2 0 7-15,1 0 12 16,2-1 28-16,6-12-22 16,3-1-24-16,2-2-3 15,3-1 2-15,2-2-3 16,-1 2 0-16,-5 0 2 0,-6 8-1 15,-3 1 1-15,-2 2 0 16,-4 3 1-16,0 3 1 16,0 0-4-16,0 0-15 15,0 0-38-15,0 0-44 16,0 10-78-16,0 3 33 16,-10 0-199-16</inkml:trace>
  <inkml:trace contextRef="#ctx0" brushRef="#br0" timeOffset="125247.2804">15911 1126 880 0,'0'0'11'15,"0"0"19"-15,0 0 7 16,0 0-28-16,0 0-9 16,0 0-4-16,-3 45-2 15,-7 10 6-15,-3 15 4 0,-3 8 2 16,0 1 0-16,1-2 0 16,4-9-2-16,4-10-1 15,4-5 1-15,-2-11-1 16,5-10-3-16,0-10 2 15,0-11 0-15,0-6 1 16,0-3-1-16,0-2 2 16,0 0 22-16,0-4 32 15,5-21 2-15,5-11-48 16,5-15-10-16,2-4 3 16,-2-6-3-16,0 0 0 15,-6-4-1-15,-3-3 0 16,2 1-1-16,0 1 4 15,-1 8-4-15,3 7 0 0,-4 5 4 16,-1 5-4-16,0 5 1 16,1 9 0-16,-3 7 0 15,0 5 1-15,-2 7-2 16,-1 5 10-16,3 2-4 16,-3 1-6-16,0 0 0 15,0 0-6-15,0 0 1 16,1 7-6-16,5 14 2 15,4 10 9-15,0 8 0 16,5 4 0-16,-1 6 1 16,-1 2-1-16,2 7 0 0,1 1 1 15,2 1-1 1,4-5 0-16,1-6-1 16,-3-6 1-16,1-9 0 15,-6-7 1-15,-4-5 1 16,0-7-2-16,-4-2-5 15,-1-6-5-15,-5-2-9 0,1 0-11 16,-2-4-13-16,1 1-30 16,-1-2-12-16,0 0-41 15,0 0-108-15,-7-9-318 16</inkml:trace>
  <inkml:trace contextRef="#ctx0" brushRef="#br0" timeOffset="125447.7808">15829 1552 484 0,'0'0'133'16,"0"0"-104"-16,0 0 95 15,0 0-17-15,0 0-12 16,0 0-52-16,-21-76-40 16,67 58-2-16,11-2 1 15,-2 1 1-15,-1 5-1 16,-11 6-2-16,-10 3-56 15,-10 5-66-15,-16 0-144 16</inkml:trace>
  <inkml:trace contextRef="#ctx0" brushRef="#br0" timeOffset="130249.3522">18848 13355 656 0,'-1'0'17'15,"1"3"-10"-15,0-3 9 0,-3 0 33 16,3 0 2-16,0 4-13 16,-3-4-13-16,3 0-1 15,0 0 0-15,0 0-3 16,0 0 4-16,0 0 1 15,0 0 8-15,0 0-1 16,3 0-2-16,27 0-11 16,27-9 1-16,22-1-9 15,9-1-10-15,5-2-1 16,-4 3-1-16,2-2 3 16,-4-2-3-16,-6 5 1 15,-16 3 1-15,-14-2-2 16,-17 5 0-16,-16 0-1 15,-11 0-1-15,-5 3-6 16,-2-4-5-16,0 4-12 0,0 0-36 16,-21 0-36-16,-15 4 4 15,-13 8-116-15,-4-2-161 16</inkml:trace>
  <inkml:trace contextRef="#ctx0" brushRef="#br0" timeOffset="130564.0881">18967 13459 400 0,'0'0'80'0,"0"0"4"15,0 0-2-15,0 0-26 16,0 0-13-16,0 0-11 0,-165 32-20 16,162-29-6-1,0 0 0-15,3-3-2 16,0 0 6-16,0 0 10 0,31 0 28 15,25-6-4-15,22-6-15 16,16-5-14-16,2 5-12 16,-2-3 5-16,-4 5-8 15,-4 1 3-15,-12-2-3 16,-12 5 3-16,-10-4-1 16,-14 7 0-16,-9 0-2 15,-18-1-3-15,-4 4-24 16,-7 0-43-16,0 0-85 15,0 0-193-15</inkml:trace>
  <inkml:trace contextRef="#ctx0" brushRef="#br0" timeOffset="130945.6253">19937 13343 314 0,'0'0'212'16,"0"0"-82"-16,0 0-75 16,0 0 8-16,0 0 8 15,0 0-21-15,97-39-15 16,-63 29-14-16,7 3-6 16,10 0-10-16,2 4-4 15,-3 3-1-15,-11 0-10 16,-13 0-40-16,-22 10-86 15,-4 3-152-15</inkml:trace>
  <inkml:trace contextRef="#ctx0" brushRef="#br0" timeOffset="143858.3196">20841 12765 174 0,'0'-7'65'15,"0"0"-18"-15,0-1 16 16,0 0 22-16,0 4-17 0,0-1-15 16,-2 5-1-16,-1 0-1 15,2 0-8-15,-2 0-26 16,1 0-13-16,-5 0-2 15,-1 0-1-15,-1 0-1 16,5 0 1-16,1 0-1 16,1 0 0-16,2 0 3 15,0 0 5-15,0 0 10 16,0 0 4-16,0 0 5 16,0 0-6-16,11 0-18 0,16 0-1 15,10 0 3 1,5 0-3-16,-1 0-1 0,-5 0 3 15,-5 3-4-15,-4 0-12 16,-6 3-40-16,-8 2-52 16,-8-2-57-16,-5 2-85 15</inkml:trace>
  <inkml:trace contextRef="#ctx0" brushRef="#br0" timeOffset="144025.4399">20814 12867 179 0,'0'0'106'0,"0"0"-70"16,0 0 7-16,0 0 47 16,0 0-20-16,0 0-40 15,18 4-29-15,17-1 10 16,12-3-8-16,5 0-3 16,2 0-97-16,-5 0-168 0</inkml:trace>
  <inkml:trace contextRef="#ctx0" brushRef="#br0" timeOffset="144671.829">21644 12609 731 0,'0'0'54'0,"0"0"34"15,0 0-19-15,0 0-16 0,0 0-23 16,0 0-28 0,0-36-2-16,-2 39-14 0,-3 24-7 15,-2 7 21-15,-5 11 0 16,-6 2 1-16,-3 4 2 16,1-1-2-16,-2 0 2 15,1-3-1-15,5-8 0 16,0-2 0-16,6-11-1 15,4-9-1-15,2-5-1 16,1-8 0-16,3-1 1 16,0-3 8-16,0 0-2 15,0 0 9-15,4-17 9 16,13-9-17-16,4-13-6 0,3-7-1 16,0-3 1-16,3-1 0 15,-2-1-1-15,0 2 1 16,-3 3 0-16,-2 3 0 15,-2 3 2-15,-6 14-3 16,-3 0 4-16,-3 12-4 16,0 4 3-16,-3 7-3 15,0 1 0-15,-3 2-3 16,1 0-4-16,2 19-9 16,4 10 15-16,0 7-1 15,0 1 0-15,1 2 2 16,-5 2-2-16,-1 1 1 0,3 1 1 15,-1 1 0-15,-1-2 1 16,3-5-1-16,-1-2 0 16,1-7 2-16,0-9-2 15,0-2 1-15,0-5-1 16,-3-2-1-16,4-3-12 16,-1 0-29-16,-6-1-70 15,0-6-100-15,-9 0-236 16</inkml:trace>
  <inkml:trace contextRef="#ctx0" brushRef="#br0" timeOffset="144841.4602">21494 12972 617 0,'0'0'33'0,"0"0"51"15,0 0-33 1,0 0-34-16,0 0-16 0,0 0-1 15,127-69-12-15,-85 59-166 16,-2-5-159-16</inkml:trace>
  <inkml:trace contextRef="#ctx0" brushRef="#br0" timeOffset="145313.3752">22047 12500 693 0,'0'0'9'0,"0"0"44"15,0 0 33-15,0 0-20 16,0 0-18-16,0 0-37 16,27-117-6-16,0 109 2 15,4 4-7-15,-4 4 0 16,-3 0 4-16,-6 0-4 15,-7 7-6-15,-6 7-3 16,-3 6-6-16,-2 6 2 16,-2 3 5-16,-16 5 8 0,-5-2 9 15,-6-1 7 1,3-8-3-16,0-5-1 0,5-3-2 16,3-6 2-16,8 1-8 15,0-4-4-15,8-5-1 16,2 2-1-16,0-3-5 15,0 0 1-15,2 0 1 16,17 0 5-16,14 0 20 16,7 0-10-16,3-3-6 15,-7-4-1-15,-6 7 1 16,-6-2-4-16,-6 2 0 16,-5 0-1-16,-6 0-8 15,0 2-26-15,-6 10-70 16,1 8-17-16,-2 5-60 0,0 0-152 15</inkml:trace>
  <inkml:trace contextRef="#ctx0" brushRef="#br0" timeOffset="145740.8991">22114 12986 574 0,'0'0'181'15,"0"0"-108"-15,0 0 16 16,0 0-32-16,0 0-3 16,0 0-9-16,0-78-23 15,0 78-19-15,0 0-3 16,0 0-2-16,0 0-5 16,3 0-2-16,4 12-3 0,3 10 9 15,-1 2 2-15,1 7 0 16,2-5 1-16,-1-1 2 15,-1-1-1-15,1-7 0 16,-1-2-1-16,-2-7 2 16,0-2-2-16,-5-3 0 15,-2-3 1-15,6 0 9 16,6 0 6-16,10-17 10 16,3-6-23-16,0-5 1 15,-7 1-1-15,-2 1-1 0,-5 2 0 16,-4 7-1-1,-3 5-1-15,-5 4-1 0,0 6-3 16,0 2-9 0,0 0-20-16,0 0-53 0,0 13-212 15,0 0 5 1</inkml:trace>
  <inkml:trace contextRef="#ctx0" brushRef="#br0" timeOffset="145990.7765">22637 13055 709 0,'0'0'24'0,"0"0"48"0,0 0-8 15,0 0-32-15,0 0-6 16,0 0-23-16,120-36-1 15,-85 36 0-15,-8 0-2 16,-7 10-15-16,-12 2-92 16,-8 0-103-16,-24 0-200 15</inkml:trace>
  <inkml:trace contextRef="#ctx0" brushRef="#br0" timeOffset="146126.4311">22514 13171 462 0,'0'0'110'15,"0"0"-76"-15,0 0 58 16,0 0-25-16,0 0-35 16,0 0-20-16,255 0-12 15,-194 0-23-15,-1 0-207 16</inkml:trace>
  <inkml:trace contextRef="#ctx0" brushRef="#br0" timeOffset="146707.2211">23463 12649 835 0,'0'0'42'0,"0"0"20"0,0 0 10 15,0 0-41-15,0 0-31 16,0 0-23-16,-34 14 16 15,17 35 7-15,-3 7 3 16,-1 0-2-16,2 0-1 16,2-6 1-16,3-7-1 15,2-7 0-15,4-9 0 16,4-8 1-16,1-6-1 16,2-9 0-16,1-1-3 15,0-3 3-15,0 0 14 0,0 0-1 16,0 0 15-1,12-20 0-15,7-6-22 16,6-10 0-16,4-4-4 16,2-5 1-16,0-2-2 15,-1 0 1-15,-3 8 0 0,-6 5-1 16,-2 5 2-16,-5 9 3 16,-4 4-4-16,-4 8 4 15,-4 8-2-15,-1 0-3 16,-1 0-1-16,2 0-5 15,1 3-6-15,3 18-5 16,4 8 8-16,2 10 8 16,0 5-1-16,-4 6 1 15,-1-1 0-15,-4 1 0 16,3-6 0-16,-1-8 0 0,0-4 1 16,-1-8 0-16,0-5 0 15,-3-6-1-15,-1-2-5 16,0-5-20-16,0 4-22 15,-1-4-61 1,-17-6-159-16,-7 0-333 0</inkml:trace>
  <inkml:trace contextRef="#ctx0" brushRef="#br0" timeOffset="146888.1677">23318 12972 648 0,'0'0'46'15,"0"0"45"-15,0 0-8 16,0 0-31-16,0 0-47 16,0 0-4-16,0 0-1 15,206-79-75-15,-145 74-153 16,-4-5-260-16</inkml:trace>
  <inkml:trace contextRef="#ctx0" brushRef="#br0" timeOffset="147405.0911">23916 12508 491 0,'0'0'252'0,"0"0"-175"0,0 0 20 15,0 0-38-15,0 0-31 16,0 0-26-16,82-116-2 15,-52 116 0-15,-6 0-1 16,-9 13 0-16,-3 10-8 16,-11 0-10-16,-1 10-2 15,-8 1 3-15,-19-2 17 16,-3-6 1-16,-6-6 5 16,8-7-5-16,1-5 1 15,12-3 5-15,6-5-4 16,3 3 0-16,6-3 4 15,0 0 1-15,0 0 1 16,0 0-3-16,3 0-5 16,13 0 3-16,10-5-2 0,7 2-1 15,2 3 0-15,0 0 0 16,-5 3-1-16,-8 14-6 16,-6 0-1-16,-7 2 3 15,-6 1-5-15,-3-1 4 16,0-5 6-16,-13-2 5 15,-14-2 29-15,-13-3-1 16,-8 0-4-16,-9-4-16 16,1 0-11-16,2 0 3 0,12-2-5 15,10 4-12 1,12 2-34-16,12 3-69 0,8 3-114 16,5-2-167-16</inkml:trace>
  <inkml:trace contextRef="#ctx0" brushRef="#br0" timeOffset="147893.4108">24137 13036 698 0,'0'0'12'15,"0"0"90"1,0 0 3-16,0 0-31 0,0 0-22 16,0 0-21-16,0-13-15 15,0 13-7-15,0 0-3 16,0 0-6-16,0 0-4 16,0 0 4-16,0 3-9 15,3 4 1-15,1 8 2 16,3 5 6-16,3 1 0 15,2 5 0-15,0-7 2 16,1 4-2-16,1-6 0 16,-2-4-2-16,1-7 1 15,-5-1-1-15,-2-2 2 16,-1-3 6-16,9 0 6 16,11-17 13-16,8-8-10 0,4-2-12 15,-1-7 1-15,-6-2 1 16,0 0-2-16,-5-1 1 15,-5 4-3-15,-4 10-1 16,-7 3 3-16,-5 10-3 16,-1 3-1-16,-3 4-22 15,0 3-25-15,0 0-43 16,0 10-147-16,-14 12 52 16,-8 0-64-16</inkml:trace>
  <inkml:trace contextRef="#ctx0" brushRef="#br0" timeOffset="326837.4643">24163 13009 84 0,'0'-3'29'16,"-3"3"15"-16,3-3 2 0,-3 0 4 15,1 3-17 1,-1-3-14-16,0 3 3 0,-1-4 15 16,4 4 5-16,-1 0-15 15,0 0-10-15,-4 0-13 16,0 0-3-16,0 0 0 16,-1-1 2-16,-1-2-1 15,-3 0 2-15,-4 0-1 16,-2 3-2-16,-1-3 1 15,3-1-2-15,3 1 4 16,2 2 1-16,3-2 3 16,3 0 25-16,-3 3 20 0,1-2-11 15,2 1 7 1,3 1 15-16,0 0-5 0,0-4-20 16,0 4-5-16,0 0 2 15,0 0-15-15,0-3-10 16,0 1-5-16,0 1-1 15,0 1 4-15,0 0-1 16,0 0 0-16,0 0 1 16,0 0 7-16,0-3 2 15,2-3 1-15,2 1-13 16,0-1-2-16,1 3 3 16,-3-2 2-16,-1 2-2 15,1 1 4-15,-1 2-2 16,1-3-2-16,-2 3-2 15,0 0 1-15,0 0-3 0,0 0-3 16,3 0 1-16,-3 0-1 16,0 0-2-16,0 0 2 15,0 0-1-15,0 0-2 16,0 0 2-16,0 0-4 16,4 0 3-16,4 3 1 15,0 7 1-15,1 4 1 16,4 1-1-16,-2 2 1 15,1 0-1-15,1 2 0 16,1 0 0-16,2 3-1 16,1 0 2-16,4-2-1 15,-2 3 0-15,4-4 3 16,-1-5-3-16,-1-1 1 16,-8-3-1-16,-5-5-7 0,-5-3-1 15,-2 1-9 1,-1-3-2-16,0 3-15 0,0-3-29 15,2 0-36-15,8 0-48 16,2-6-423-16</inkml:trace>
  <inkml:trace contextRef="#ctx0" brushRef="#br0" timeOffset="328394.5487">24612 12966 113 0,'0'0'63'15,"0"0"53"-15,0 0 2 16,0 0-34-16,0 0 5 15,0 0-3-15,15-66-22 16,-13 63-8-16,-2 2-2 16,0-2-12-16,0 3-13 15,0-2-12-15,0 2-6 16,0 0-2-16,0 0-1 0,0 0 1 16,0 0 1-16,0 0-3 15,0 0-3-15,0 0-4 16,0 0-4-16,0 2-3 15,-10 15 1-15,-13 6 6 16,-10 7 1-16,-4-1 0 16,2 2-1-16,-1-1 0 15,1-1 0-15,0-3 0 16,0-5 2-16,10-2-2 16,5-5 1-16,12-8-1 15,3 0-1-15,4-6 1 16,1 2 3-16,0 1-3 15,0-3 0-15,0 0 1 0,0 0 3 16,0 0 4-16,0 0 2 16,0 0 3-16,0 0-10 15,0 0 0-15,0 0-1 16,0 0 0-16,0 0-3 16,0 0 1-16,0 0 0 15,0 0 0-15,0 0-1 16,0 0-1-16,0 0 2 15,-2 0-2-15,2 0 1 16,-4 0-3-16,2 2-1 16,-2 4-4-16,-1-2 9 15,-1 3 1-15,3-1-1 16,0-2 0-16,2-4-1 16,1 0 1-16,0 2 1 15,0-2-1-15,0 0 2 0,0 0-1 16,0 0 0-16,0 0 3 15,0 0 2-15,0 0-1 16,0 0-1-16,0 0 0 16,0 0-3-16,0 0-1 15,0 0 2-15,0 0-2 16,0 0 0-16,0 0 0 16,0 0 0-16,0 0-1 15,0 0 1-15,0 0 0 16,0 0 0-16,0 0 0 15,0 0 0-15,0 0 1 16,0 0-1-16,0 0 0 0,0 0 1 16,0 0-1-1,0 0 1-15,0 0-1 0,0 0 0 16,0 0 0-16,0 0 1 16,0 0-1-16,0 0 2 15,0 0-2-15,0 0 1 16,0 0 0-16,0 0-1 15,0 0 0-15,0 0 1 16,0 0 0-16,0 0-1 16,0 0 0-16,0 0 0 15,0 0 0-15,0 0 0 16,0 0 0-16,0 0 0 0,0 0 0 16,0 0 0-16,0 0 0 15,0 0-1-15,0 0 1 16,0 0 0-16,0 0 0 15,0 0 0-15,0 0 0 16,0 0 0-16,0 0 0 16,0 0 0-16,0 0 0 15,0 0 0-15,0 0 0 16,0 0 1-16,0 0-1 16,0 0 2-16,0 0-4 15,0 0 2-15,0 0-1 16,0 0 1-16,0 0 1 15,0 0-1-15,0 0 0 0,0 0 0 16,0 0 0-16,0 0 1 16,0 0-2-16,0 0 2 15,0 0 0-15,0 0-1 16,0 0 0-16,0 0 0 16,0 0 0-16,0 0 0 15,0 0 1-15,0 0-1 16,0 0 1-16,0 0-1 15,0 0 1-15,0 0 0 16,0 0-1-16,0 0 2 16,0 0-2-16,0 0 0 15,0 0-1-15,0 0 1 16,0 0 0-16,0 0 0 16,0 0-1-16,0-2 1 0,0-2 0 15,0 1 0-15,0 0 0 16,0 3 0-16,0-2 0 15,0-1 0-15,0 3 0 16,0 0-1-16,0-2-1 16,0 2-2-16,0 0 1 15,-2-3-3-15,-3 2-20 16,-6 1-50-16,-8-3-131 16,-2-7-166-16</inkml:trace>
  <inkml:trace contextRef="#ctx0" brushRef="#br0" timeOffset="333749.5884">24050 13462 346 0,'0'0'51'0,"0"0"18"15,0 0 12-15,0 0-20 0,0 0 1 16,0 0-24-16,0 0-7 16,3-29-3-16,-3 29 1 15,0-5 0-15,0 2 7 16,0 3-6-16,0-3-5 15,0 3-9-15,0 0 2 16,0 0 3-16,0-3 3 16,0 3 1-16,0-1-1 15,0 1-3-15,0 0-4 16,0 0 0-16,8-9 4 16,17 0-4-16,19-2-17 15,14 1 0-15,13 3-1 0,2 1 1 16,0 3 2-1,1 2 0-15,-10-3-2 0,-10 1 3 16,-13 1-3-16,-12 2 0 16,-15 0-14-16,-9 0-12 15,-5 0-6 1,0 0-20-16,0 0-35 0,-22 9-74 16,-16 4 98-16,-12 1 11 15,-10 5-32-15,3-2 9 16,-1 0 31-16,2 3 27 15,5-1 13-15,0-2 4 16,8-1 0-16,6-2 2 16,9-8 22-16,11 1 17 0,8-4-2 15,5-2 18 1,2-1 34-16,2 0 18 0,0 0-28 16,0 0-12-1,7 0-20-15,26-4-14 0,18-9-24 16,23-1-8-16,16-2-2 15,5 6-1-15,4-3 2 16,-11 2-2 0,-14 6-1-16,-21 4-30 0,-20 1-42 15,-22 0-154-15,-11 0-217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4:14:26.417"/>
    </inkml:context>
    <inkml:brush xml:id="br0">
      <inkml:brushProperty name="width" value="0.05292" units="cm"/>
      <inkml:brushProperty name="height" value="0.05292" units="cm"/>
      <inkml:brushProperty name="color" value="#FF0000"/>
    </inkml:brush>
  </inkml:definitions>
  <inkml:trace contextRef="#ctx0" brushRef="#br0">17024 12784 312 0,'-9'0'31'15,"3"0"30"-15,3 0 11 16,3 0 27-16,-3 0-7 15,3 0-34-15,0 0-9 16,0 0-23-16,0 0 12 16,0 0 10-16,0 0-3 15,0-4-6-15,13-8-27 16,13-5-5-16,9-2-6 0,14-1 4 16,10 1-3-1,3-1 3-15,-2 6-4 16,-14 1-1-16,-13 9 2 15,-14 1-1-15,-9 1-1 0,-7 2-2 16,-3 2-6-16,0 22 3 16,0 15 4-16,0 11 1 15,-17 5 2-15,-1 2-1 16,2-1-1-16,-4 4 1 16,3-1-1-16,-2 6 0 15,0-1 0-15,-1 5 1 16,0 3 4-16,4 8-1 15,2 10-2-15,4 9 0 0,7-1 3 16,3 2-5 0,13-15 0-16,18-8 3 0,10-15-2 15,5-9 0-15,0-13 1 16,2-16 2-16,0-7-2 16,5-9 1-1,5-5-1-15,2-3-2 0,-6 0 0 16,-15 0 0-16,-17 0 3 15,-13 0-1-15,-8 0 0 16,-1 0 0-16,0 0 0 16,-1 0-2-16,-24 9-4 15,-17 12-1-15,-13 5 5 16,-1 7 0-16,1 3 0 16,10 8-4-16,10 1 2 0,3 6 0 15,5 2 2-15,4 0-1 16,3 1 0-16,8 8 1 15,5 4 0-15,5 6 1 16,2-1-1-16,0 6 1 16,11 2 0-16,4 2-1 15,-2 3 1-15,1 2-1 16,0-2 1-16,-4-5-2 16,3-7 2-16,-3-10-1 15,-1-9 0-15,5-9 0 16,-10-5 0-16,-3-2 0 15,-1 3 0-15,0 2 0 16,0 5 0-16,0 0 1 16,0 1-1-16,-1 5 0 15,-6-3 0-15,-7 6 0 0,-2-6 0 16,-10 0 0-16,-5-5-2 16,-8-12 1-16,-8-7-1 15,-5-12 2-15,-13-6 0 16,-2-3 1-16,-7-5 0 15,1 0 3-15,1-3-3 16,8-4 0-16,9-3-1 16,14 3-8-16,10 0-31 15,12 4-75-15,4 3-116 16,1 0-183-16</inkml:trace>
  <inkml:trace contextRef="#ctx0" brushRef="#br0" timeOffset="467.5018">14781 16414 168 0,'0'0'449'16,"0"0"-416"-16,0 0 24 16,0 0 36-16,0 0-20 15,0 0-12-15,-74-45-12 16,73 45-8-16,1 0-19 15,0 0-13-15,4 0 5 16,34 0-5-16,30 0 2 16,43-8-2-16,36 2-3 15,31-2 0-15,13 2-6 16,8 0 4-16,-5-4-4 16,-10-3 0-16,-22-4 0 0,-23 5-3 15,-26-2-8-15,-23 1 0 16,-24 0-18-16,-21 3-3 15,-22 0-22-15,-17 0-21 16,-6 3-1-16,-22 0-191 16,-25 4-39-16</inkml:trace>
  <inkml:trace contextRef="#ctx0" brushRef="#br0" timeOffset="809.5875">15129 16458 471 0,'0'0'10'0,"0"0"47"15,0 0 22-15,0 0-1 0,0 0-16 16,0 0-11-16,-280 69-17 16,277-66-3-16,3-3-4 15,0 0-1-15,0 0-3 16,16 0-2-16,29 0 1 15,31 0 10-15,47-3-3 16,26-7-10 0,30 1-2-16,16-2-8 0,2 5 6 15,-8-5-10-15,-20 3-1 16,-24-2 0-16,-24 3-1 0,-27 0-3 16,-23 2-2-1,-28 3-21-15,-20 2-15 16,-23 0-69-16,-23 2-181 15,-41 13 142-15</inkml:trace>
  <inkml:trace contextRef="#ctx0" brushRef="#br0" timeOffset="5507.3094">19571 12576 616 0,'0'0'21'0,"0"0"22"16,0 0 22-16,0 0-7 16,0 0 0-16,0 0-20 15,0 0-15 1,11-40-15-16,-11 40-7 0,0 0-1 15,0 0-4-15,0 11-8 16,0 18 12-16,-8 7 7 16,-5 14 7-16,-6 6-3 15,-8 10 0-15,-6 0 5 16,-1 6-5-16,1-1-6 16,1-2-1-16,5-10-1 15,6-4-2-15,5-8 1 0,2-7 1 16,3-3-3-16,3-8 1 15,4-5-1-15,1-5 1 16,3-11 1-16,0-2-4 16,0-6-19-16,0 0-22 15,0 0 2-15,0-3 1 16,9-17-110-16,4-7-250 16</inkml:trace>
  <inkml:trace contextRef="#ctx0" brushRef="#br0" timeOffset="6008.1739">19467 12679 437 0,'0'0'5'0,"0"0"55"15,0 0 32-15,0 0-24 16,0 0-7-16,0 0-22 16,0-113-13-16,7 100-1 15,2 0 25-15,0 1-7 16,-1 5-12-16,-2 0 2 16,-2 4-7-16,-2 0 2 15,-2 3-12-15,0 0-16 0,0 0-2 16,0 0-4-1,6 15 0-15,3 9 6 0,4 9 2 16,0-1 0-16,1 5 1 16,4 6 2-16,-2 0-4 15,2 4 4-15,-3 5-4 16,3 5 0-16,-3-6 1 16,1 4 1-16,-2-6-2 15,3-3 1-15,-6-6-1 16,1-4 1-16,-2-3-1 0,-2-7-1 15,-1 1 0 1,-1-8-1-16,-3-5 1 0,0-1-7 16,-3-4-9-16,0-2-23 15,0-1-45-15,0-4-42 16,0-2-56-16,-12 0-203 16</inkml:trace>
  <inkml:trace contextRef="#ctx0" brushRef="#br0" timeOffset="6260.5037">19435 13191 556 0,'0'0'20'0,"0"0"46"16,0 0 38-16,0 0-14 0,0 0-14 15,0 0-25-15,-55-37-30 16,55 34-10-16,11-3-11 15,19-1 0-15,13-3 8 16,8-3-6-16,-2 2 1 16,-9 5-3-16,-11 6-17 15,-10 0-52-15,-10 0-57 16,-5 3-105-16,-2 4-85 16</inkml:trace>
  <inkml:trace contextRef="#ctx0" brushRef="#br0" timeOffset="6613.0887">19791 13041 783 0,'0'0'36'0,"0"0"56"15,0 0-14-15,0 0-24 16,0 0-27-16,0 0-27 15,0-29 0-15,0 29-9 16,7 0 0-16,7 11 9 16,2 5 2-16,0 3-1 15,1 5 1-15,-1-2-1 16,0 3-1-16,-3 0 1 0,0 0 0 16,-1-3-1-1,-2-2 1-15,1-4-1 16,-2 1 0-16,-3-3 0 15,1-5 0-15,0 1-10 0,2-4-21 16,4-2-22 0,1-4-24-16,4 0-38 0,2-3-23 15,-4-11-54-15,-4-6-85 16</inkml:trace>
  <inkml:trace contextRef="#ctx0" brushRef="#br0" timeOffset="6873.3923">20126 13101 53 0,'0'0'164'0,"0"0"-24"0,0 0-18 15,0 0-23 1,0 0 14-16,0 0-20 0,8-95-24 16,-8 95-21-16,0 0-19 15,0 0-25-15,0 0-4 16,0 3-16-16,-5 17 1 16,-5 4 15-16,0 5 3 15,-1 1 0-15,-3 0 3 16,1-1 1-16,-2 1 3 15,3-5-5-15,-4 0-3 16,7-5 0-16,-2-1 2 16,1-2-4-16,5-5-15 15,4 1-37-15,1-9-124 16,16-4-119-16</inkml:trace>
  <inkml:trace contextRef="#ctx0" brushRef="#br0" timeOffset="7201.8382">20500 13112 607 0,'0'0'239'0,"0"0"-211"16,0 0 33-16,0 0-3 15,0 0-26-15,0 0-20 16,-26-11-9-16,26 11-2 16,0 0 4-16,4 0-5 0,22-3 0 15,9-3 5-15,16-4 8 16,3 0-8-16,-8 0 0 16,-6 3-2-16,-3 0-2 15,-4 7-1-15,-4-2-11 16,-8 2-22-16,-5 0-32 15,-10 5-63-15,-6 6-99 16,-11 2-61-16</inkml:trace>
  <inkml:trace contextRef="#ctx0" brushRef="#br0" timeOffset="7460.1386">20571 13171 270 0,'0'0'167'0,"0"0"-57"0,0 0 9 16,0 0 16-1,0 0-50-15,0 0-33 0,-31 0-11 16,31 0-11-16,0 0-12 16,5 0-18-16,13 0 0 15,10 0 10-15,8 0-2 16,5-3-2-16,5-1 0 16,0-1-3-16,0-3-2 15,-4 2 4-15,-9 3-5 16,-9-1-5-16,-9 4-15 0,-11 0-24 15,-1 0-39 1,-1 0-62-16,-2 0-125 0</inkml:trace>
  <inkml:trace contextRef="#ctx0" brushRef="#br0" timeOffset="8523.0818">21531 12748 573 0,'0'0'48'0,"0"0"85"16,0 0-25-16,0 0-29 16,0 0-25-16,0 0-9 15,-25-55-22-15,25 55-16 16,0 0-7-16,0 0-4 16,1 9-8-16,19 11 9 0,2 9 3 15,5 4 0-15,0 7 3 16,-3 7-4-16,-1-1 3 15,0 3-2-15,1-1 0 16,1-4 3-16,2-4-3 16,1-4 1-16,1-2 4 15,-3-4-5-15,1-5-17 16,-3-5-41-16,3-3-42 16,2-6-79-16,-2-11-101 15</inkml:trace>
  <inkml:trace contextRef="#ctx0" brushRef="#br0" timeOffset="8903.8868">21771 13062 441 0,'0'0'24'0,"0"0"50"16,0 0 30-16,0 0-18 15,0 0-36-15,0 0-25 16,-33-19-18-16,33 19-7 0,-4 0-1 16,0 0-6-1,-5 10 7-15,-6 9 12 16,-2 1 7-16,-3 6 15 15,-5 4-3-15,2 3-13 16,-4-1 1-16,0 2-6 16,3-1-10-16,2-6 0 0,8-5-3 15,4-5 2-15,3-1-1 16,5-6-1-16,2-2-34 16,0 1-89-16,22-9-98 15,8 0-279-15</inkml:trace>
  <inkml:trace contextRef="#ctx0" brushRef="#br0" timeOffset="9436.0618">22284 12992 667 0,'0'0'26'16,"0"0"89"-16,0 0-5 16,0 0-32-16,0 0-29 15,0 0-17-15,-11-36-32 16,11 36-3-16,0 7-3 15,14 6 2-15,6 11 4 16,4 5 2-16,-2 0-1 16,2 5-1-16,-1 2 0 0,-3-2 1 15,3-3-1-15,-5-1 1 16,-1-2 0-16,1-8 0 16,-4-4-1-16,-2-3-13 15,-2-4-28-15,1-4-25 16,3-5-61-16,3 0-71 15,2-10-236-15</inkml:trace>
  <inkml:trace contextRef="#ctx0" brushRef="#br0" timeOffset="9694.9037">22714 12950 619 0,'0'0'73'0,"0"0"51"0,0 0-30 16,0 0-38-16,0 0-27 16,0 0-29-16,-28-30-4 15,21 47-11-15,-3 12 10 16,-3 11 5-16,-5 5 0 16,-2 3 1-16,-3 1-1 15,-4 1 1-15,-1-1-1 16,2-2 1-16,4-2-1 15,7-1-19-15,4-8-98 16,6-8-169-16</inkml:trace>
  <inkml:trace contextRef="#ctx0" brushRef="#br0" timeOffset="10649.0299">19700 13997 603 0,'0'0'27'0,"0"0"24"15,0 0 1-15,0 0-9 16,0 0 1-16,0 0-27 15,-203 53-4-15,203-44 1 16,0 2-1-16,9-2 8 0,31 1 6 16,34-9 9-16,37-1 14 15,36 0-24-15,36-4-9 16,24-6-4-16,29-4-7 16,17 2-2-16,8-2-3 15,-7 4 1-15,-23 0 0 16,-31 0-2-16,-27 4 0 15,-36-5 0-15,-31 2 1 16,-33-1-1-16,-31 4-12 16,-22 2-13-16,-13 2-4 15,-7 2 19-15,0 0-4 16,-21 0-48-16,-24 0-56 16,-29 3 0-16,-27 13-52 0,-19 1-198 15</inkml:trace>
  <inkml:trace contextRef="#ctx0" brushRef="#br0" timeOffset="11075.372">20575 14300 237 0,'0'0'14'16,"0"0"8"-16,0 0 26 15,0 0 15-15,0 0 16 16,0 0-20-16,-321 20-10 15,281-16-14-15,4-1 0 16,10 0-5-16,11-3 13 16,7 0-3-16,8 0 21 0,0 0-17 15,8 0-6-15,40 0-8 16,41-6-15-16,50-8-8 16,33-2-1-16,18 2 1 15,7 4 7-15,-3 2-7 16,-9 4-1-16,-16 1-1 15,-9-4-3-15,-15 2-2 16,-18-3 0-16,-26-3 1 16,-23-1-1-16,-27 1-4 15,-23-2 3-15,-13 4 1 16,-11-4 0-16,-4 1-3 16,0 4-21-16,-10 1 9 15,-4 2-3-15,-2 5-4 0,0 0-8 16,-8 0-31-1,-6 0-22-15,-4 11-51 0,-4-5-25 16,1-1-78-16</inkml:trace>
  <inkml:trace contextRef="#ctx0" brushRef="#br0" timeOffset="13313.7547">19768 14159 129 0,'0'0'53'16,"0"0"50"-16,0 0 3 16,0 0-23-16,0 0-28 0,0 0-22 15,-6 0-17-15,5 0-12 16,-1 0-1-16,-1 6-1 16,-3-3 0-16,-4 0 4 15,-5 5 2-15,0-3 11 16,-6-1 14-16,-3 3 10 15,-1 2-11-15,-5-1-2 16,5-5-8-16,-1 3-4 16,4-3-6-16,0-3-3 15,1 0 8-15,0 0-3 16,0 0-1-16,3 0 5 0,0-9 9 16,2 3-6-1,-8-2-10-15,-1-1-7 16,-5 1-2-16,-5-1 0 15,1-1-2-15,3-1 2 0,1 2-1 16,1-2 2-16,1 2-2 16,-1-1-1-16,2-2 3 15,0-1 10-15,-2 2-2 16,4-6-5-16,-2-2-2 16,2-1-3-16,-1-3 1 15,0-2 1-15,-6-6 1 16,2-2-3-16,1 0-1 0,-4-1 4 15,1-5-4 1,-1-7 4-16,3 0-1 0,2-8 4 16,2 4 0-16,2 2 3 15,5 1-4-15,2 2-2 16,2-2 0-16,3 0-3 16,2-2 1-16,-1 0-2 15,5-1 0-15,5-6-2 16,1 0-1-16,0-6-2 15,0 1-6-15,4 2 9 16,7 2 2-16,1 2-1 16,3 2 0-16,6-3-2 15,1-2-5-15,5 0 7 16,2-1 0-16,4 3 1 16,5 6-1-16,4 4-1 15,5 2-3-15,5 5 3 16,8-1 2-16,-3 5 0 0,3 4 0 15,3-2-4-15,-3 1 4 16,3 1-1-16,1 2 1 16,5-1 0-16,-1 3 0 15,7-1 0-15,-1 1-1 16,2 1 2-16,-1-1-1 16,-1 4 1-16,1 0 0 15,-3-1-1-15,1 2 0 16,0-1 0-16,1 3 0 15,2-4 0-15,5 2-1 16,1 2 0-16,2 3 0 16,4 0 1-16,1 5-6 0,5 4 6 15,-1 1 0 1,-4 5-1-16,-4 2 1 0,-4 0 0 16,-5 0 0-16,3 0 2 15,0 0-2-15,4 0 0 16,7 0 2-16,-2 0-2 15,0 0-2-15,3 0 2 16,-2 0-2-16,2 0 2 16,2 2 0-16,-8 2 0 15,3-1 1-15,-1 5-1 16,-6-3 0-16,-6 2-1 16,-6 1 3-16,-11 1-3 15,-5 1 1-15,0 0 0 16,-3 3 1-16,5 3-1 0,-1 1-2 15,-4 3 2-15,3 3-2 16,-1 3 1 0,-4 1 1-16,4-1 0 0,-3 1 0 15,2 0 0-15,-2-1 0 16,-2-3 0-16,2-1 1 16,-6 2-1-16,0-5 0 15,-8 1-1-15,-5-2 1 16,-7 0 0-16,-6-1-1 15,-2-3 0-15,-5 2 1 0,-2 0-1 16,0 0 2-16,0 1-4 16,-2 5 3-16,2-3 0 15,-1 6 0-15,-1 6 0 16,-2 2 2-16,1 9-2 16,-2 2 0-16,0 5-2 15,0 1 2-15,1-4 0 16,0 4 3-16,1-6-6 15,0 3 6-15,-2-2-6 16,-2-1 6-16,-1-3-4 16,0-2 1-16,-9-3-4 15,-7-3 4-15,-1-3 0 16,-2-3 0-16,-3 3 3 16,1 0-3-16,-5-1 0 0,-2 4 1 15,1-3 0-15,-1 4-1 16,0-3 0-16,2-1 1 15,4 3-1-15,-1-4 0 16,-1 1 0-16,1 1 0 16,-2-2 0-16,0 4 0 15,-2 1 0-15,1 1 0 16,-3-1 0-16,0 3 0 16,-4 2 0-16,-2 0 0 15,-4-3 0-15,4-2 0 16,2-4 1-16,3-4-1 15,5-6 0-15,1-1 0 16,-1-2 1-16,-5-3-1 16,-2 1 0-16,-2 2 1 15,-3-5 1-15,0 2-1 0,-2-3-2 16,3 2 4-16,-4-7 0 16,0 0-3-16,-2-1 0 15,-3-2 0-15,0 0 3 16,-1 0-2-16,1-3-1 15,1 0 0-15,-3 0 2 16,-5 0 0-16,-8 0-2 16,-7 0 1-16,-9 0 0 15,-2 0-1-15,1-4 1 16,2-5 0-16,3 2-1 0,-2 5 0 16,-10 1 2-1,-11 1-2-15,-18 0-5 0,-23 0-26 16,-19 10-73-1,-22 3-97-15,-7 1-90 0</inkml:trace>
  <inkml:trace contextRef="#ctx0" brushRef="#br0" timeOffset="22979.1617">19898 13626 163 0,'0'0'36'0,"0"0"-18"15,0 0 9-15,0 0 11 16,0 0-16-16,0 0-21 0,0 0-1 15,-3-2-5-15,3 2 4 16,-2 0 1-16,1 0 1 16,-3 0 6-1,2 2 23-15,-2 1 21 0,0-3-16 16,3 0-6-16,0 4-10 16,-1-3 2-16,2 2-4 15,-1 0-5-15,1-3 0 16,0 3-6-16,0-3-1 15,0 0 4-15,0 0 26 16,9 0 22-16,16 0-3 16,15 0-5-16,10-3-14 15,2-8-18-15,7 2-5 16,-1 1-6-16,-7 0-4 16,-3 1-1-16,-6 3 1 15,-9-2-2-15,-6 2-2 0,-5 1 2 16,-9 1 0-16,-6-1 0 15,-3 3-27-15,-4 0-36 16,0 0 23-16,-5 0-64 16,-19 9 66-16,-10 7 23 15,-11-2-48-15,0-2-33 16,-4 2 80-16,6-4 14 16,4-1 2-16,2 2 0 15,10-2 0-15,8 1 5 16,1 0 8-16,9-3 18 15,-3 3-13-15,3-3-2 16,3 3-10-16,-2 0 2 16,5-1 6-16,1-2 0 15,2-1-4-15,0-2 10 16,2-1 16-16,24-3 17 0,16 0-2 16,22 0-15-16,9-13-18 15,0 0-6-15,-9 2-7 16,-12 2-4-16,-14-1 0 15,-12 4-1-15,-11 2-11 16,-4 2-58-16,-8 2-31 16,-3-3-2-16,0 1 4 15,0 2-54-15</inkml:trace>
  <inkml:trace contextRef="#ctx0" brushRef="#br0" timeOffset="23858.7629">20169 13667 349 0,'0'0'84'15,"0"0"-54"-15,0 0 20 16,0 0 40-16,0 0-11 16,0 0-20-16,0 0 3 15,-4-5 0-15,4 2-5 0,0 3-14 16,-2-2-8-1,2 2-5-15,0 0-2 16,0 0-5-16,0 0 0 16,0 0-3-16,0 0 0 15,0 0-9-15,0 0-3 0,0 0-8 16,0 0 0-16,0 0-3 16,0 6-5-16,0 20 5 15,0 14 2-15,9 10 1 16,2 10 0-16,2 9 0 15,-4 3 1-15,-1 7 0 16,-1 7 0-16,-7 3-1 16,0-2 1-16,0 0-1 15,0-6 1-15,-6-12 0 0,1-7-1 16,5-12-3-16,0-9 3 16,0-9 1-16,8-12-1 15,7-3-10-15,6-11 4 16,6-5 6-16,8-1-1 15,0 0 1-15,-5 0-32 16,-12 0-16 0,-11 0-62-16,-7 0-175 0,-13 8-32 15,-14-3 23-15</inkml:trace>
  <inkml:trace contextRef="#ctx0" brushRef="#br0" timeOffset="24155.6925">20023 14872 648 0,'0'0'46'15,"0"0"56"-15,0 0-17 16,0 0-15-16,0 0-32 16,0 0-7-16,-33-46-5 15,33 46-19-15,0 0-7 16,0 0-5-16,0 0-2 15,2 0-4-15,9 6 11 16,6 11 1-16,1 0-1 16,2 3 2-16,5-4-1 15,1 0 1-15,3-4 0 16,1-1-2-16,1-7-22 16,1-2-38-16,0-2-45 15,-2 0-76-15,2-19-109 0</inkml:trace>
  <inkml:trace contextRef="#ctx0" brushRef="#br0" timeOffset="24356.3167">20484 14674 474 0,'0'0'91'0,"0"0"-29"16,0 0 42-16,0 0 1 16,0 0-24-16,0 0-58 15,-10-34-23-15,8 39-15 16,0 17 8-16,-2 7 7 15,-2 8 1-15,0 10 1 0,-3-1-2 16,-7 3-20 0,-5 4-38-16,-12-6-92 15,-5-11-109-15</inkml:trace>
  <inkml:trace contextRef="#ctx0" brushRef="#br0" timeOffset="27412.6986">21670 13508 57 0,'0'0'9'15,"0"0"-7"-15,0 0 2 16,0 0 9-16,0 0 27 16,0 0-16-16,-37-7-12 15,25 7 11-15,-6 7 37 0,0 3 4 16,-5-3-21-16,3 2 27 15,2-6-30-15,3 4 12 16,4-6 8-16,4 2-18 16,3 0 5-16,-1 0-11 15,2-3-11-15,2 4-9 16,1-4-6-16,0 0 2 16,0 0 20-16,0 0-2 15,0 0 11-15,25 0-12 16,18-4 0-16,20-2 1 15,11-5-11-15,-3 2-13 16,-10 6-4-16,-6-4 0 16,-13 7 0-16,-9 0-1 0,-12 0-1 15,-11 0-17 1,-4 0-47-16,-6 0-62 0,-9 7-75 16,-21 9 162-16,-10 1-29 15,-9-2-120-15,1-1-36 16</inkml:trace>
  <inkml:trace contextRef="#ctx0" brushRef="#br0" timeOffset="28205.9127">21569 13657 101 0,'0'0'72'0,"0"0"9"15,0 0-4-15,0 0-19 0,0 0-4 16,0 0-18-16,-65 32-6 16,62-28 1-16,2-1-4 15,1 0 5-15,0-1 0 16,0 3 0-16,16-2 12 15,14-2 6-15,9 2 10 16,9-3-30-16,-4 0-12 16,-3 0-7-1,-7 0-9-15,-6 0 1 0,-4 3-1 16,-7-3 0-16,-4 0-1 16,-7 0 0-16,-3 0 1 15,-1 0 0-15,-2 0 4 16,0 0 0-16,0 0 0 15,0 0-3-15,0 0-1 16,0 0-1-16,0 0-1 0,0 0 0 16,0 0 0-16,0 0-1 15,0 0-2-15,0 0 2 16,0 0-1-16,0 2 0 16,0-2-3-16,0 0 2 15,0 0-5-15,0 3 3 16,0-1 0-16,0 4 5 15,0-5 0-15,0 2 0 16,0-3 0-16,0 0 0 16,0 0 0-16,0 0 0 15,0 0 0-15,0 0 1 16,0 0-1-16,0 0 1 16,0 0 3-16,0 0-2 15,0 0 1-15,0 0-2 0,0 0 0 16,0 0 1-16,0 0-2 15,0 0-2-15,0 0 1 16,0 0 0-16,0 0 1 16,0 0 0-16,0 2-2 15,0-2 1-15,0 0 0 16,0 0 0-16,0 3-3 16,0-3 3-16,0 2 1 15,0 1 0-15,0-3 0 16,0 0 1-16,0 0 0 15,0 0 1-15,0 0-1 16,0 0-1-16,0 0 5 16,0 0-5-16,0 0 2 0,0 0 0 15,0 0 0 1,0 0 3-16,0 0-4 0,0 0 1 16,0 0-1-16,0 0-1 15,0 0 1-15,0 0-1 16,0 0 0-16,0 0-2 15,0 0-27-15,-11 0-131 16,-8 0-262-16</inkml:trace>
  <inkml:trace contextRef="#ctx0" brushRef="#br0" timeOffset="32321.7556">19886 15536 228 0,'0'-10'314'15,"0"0"-281"-15,0 6 52 16,0 1-19-16,0 1-15 16,0 2-1-16,0 0-19 15,0 0-18-15,0 0-1 16,0 0 7-16,0 0-6 16,0 0-8-16,0 5-3 15,0 16 0-15,-9 8 5 16,-3 12 8-16,-1 4-3 15,-2 5-4-15,3 0 2 0,-1 6-3 16,2 3-2-16,1 1-1 16,1 0-1-16,1-7-1 15,2-8-1-15,5-11 2 16,-5-8-3-16,4-7 0 16,0-7 2-16,1-5 0 15,1-4-2-15,0-3-7 16,0 0-23-16,0 0-19 15,0-15-34-15,11-15-297 16</inkml:trace>
  <inkml:trace contextRef="#ctx0" brushRef="#br0" timeOffset="32655.8906">19853 15645 203 0,'0'0'260'0,"0"0"-142"0,0 0 22 15,0 0-27-15,0 0-36 16,0 0-21-16,-21-95-19 16,17 90-11-16,4 5-5 15,0 0-12-15,0 0-9 16,0 0-1-16,0 0-14 16,0 11 7-16,3 4 8 15,9 4 0-15,3 3-2 16,0 3 5-16,4 7 0 0,1 4 5 15,5 4-5 1,2 5 3-16,-1 2-5 0,3 2-1 16,1 1 1-16,-5-3 1 15,-4-4-2-15,-2-5-2 16,-10-4-27-16,-3-4-40 16,-6-8-42-16,0-5-86 15,-15-14-93-15</inkml:trace>
  <inkml:trace contextRef="#ctx0" brushRef="#br0" timeOffset="32854.389">19834 15992 729 0,'0'0'14'0,"0"0"31"15,0 0 37-15,0 0-5 16,0 0-45-16,0 0-32 15,-6-42-10-15,40 32 6 16,11-2 4-16,6 0-47 16,0 2-66-1,5-5-71-15,-2 3-152 0</inkml:trace>
  <inkml:trace contextRef="#ctx0" brushRef="#br0" timeOffset="33235.6022">20246 15787 609 0,'0'0'48'16,"0"0"72"-16,0 0-17 16,0 0-30-16,0 0-46 15,0 0-24-15,-18-10-3 16,25 30-11-16,11 6 9 16,2 8 3-16,0 5-1 15,-1-2 5-15,0 2-3 16,-2-6-1-16,-2-4-1 15,2-5 1-15,-4-4 0 16,-3-11 1-16,-4-2 1 16,-2-7 1-16,-3 0 3 15,5-10 40-15,5-20 34 16,5-12-74-16,3-12-4 16,-2-1 4-16,-1 2-1 15,-5 7-4-15,-1 12 0 0,-4 15-1 16,-5 4 2-16,-1 8-3 15,2 3 0-15,-1 3-6 16,4 1-36-16,5 0-68 16,13 0-164-16,7 7 170 15,2-2-221-15</inkml:trace>
  <inkml:trace contextRef="#ctx0" brushRef="#br0" timeOffset="33405.2002">20781 15830 596 0,'0'0'108'0,"0"0"24"16,0 0-70-1,0 0-36-15,0 0-23 0,0 0-1 16,130-60-2-16,-93 60-27 16,-4 0-81-16,-9 0-74 15,-8 0-126-15</inkml:trace>
  <inkml:trace contextRef="#ctx0" brushRef="#br0" timeOffset="33554.834">20841 15913 561 0,'0'0'85'0,"0"0"12"16,0 0-19-16,0 0-48 16,0 0-30-16,0 0-15 15,67 3 13-15,-6-6 2 16,9-7-140-16,-3-7-261 15</inkml:trace>
  <inkml:trace contextRef="#ctx0" brushRef="#br0" timeOffset="33859.1956">21436 15586 965 0,'0'0'8'0,"0"0"24"16,0 0 30-16,0 0-10 15,0 0-23-15,0 0-29 16,-29-64-18-16,64 78 16 16,13 9 2-16,4 9 0 15,1 6 0-15,-6 2 0 16,-4-1 0-16,-7 1 0 15,-5-5-3-15,-6-5-6 16,-8 4-14-16,-5-9-19 16,-5-1-21-16,-5-1-49 15,-2-12-38-15,0-11-139 16</inkml:trace>
  <inkml:trace contextRef="#ctx0" brushRef="#br0" timeOffset="34096.5713">21703 15780 801 0,'0'0'34'0,"0"0"13"15,0 0 48-15,0 0-25 16,0 0-57-16,0 0-13 16,-64 14-7-16,49 19 7 15,-3 6 1-15,0 3 2 16,-1-1-3-16,5-4 0 15,3-8 0-15,7-6-18 0,4-3-31 16,2-8-61-16,21-7-64 16,12-5-100-1</inkml:trace>
  <inkml:trace contextRef="#ctx0" brushRef="#br0" timeOffset="34513.9817">22101 15642 902 0,'0'0'4'0,"0"0"51"0,0 0 24 16,0 0-38 0,0 0-40-16,0 0-1 0,-19-22-19 15,22 39 4-15,13 5 15 16,0 3 2-16,2 3-1 15,-1-4-1-15,-2-2 4 16,-2-3-7-16,-1-6 6 16,-5-3-1-16,1-3-1 15,-3-7-1-15,-4 0 1 16,5 0 0-16,4-3 8 16,5-18 23-16,8-4-14 15,-3-6-12-15,-1-1 1 16,-3-5 0-16,-3-3-1 15,0 1-4-15,-3 2-1 0,-4 7 1 16,-5 10 0-16,-1 8-2 16,0 5 0-16,0 4-1 15,0 3-25-15,-1 0-35 16,-11 13-145-16,-5 11-12 16,-4-2-227-16</inkml:trace>
  <inkml:trace contextRef="#ctx0" brushRef="#br0" timeOffset="35225.7379">21819 16213 409 0,'0'0'51'16,"0"0"89"-16,0 0-16 15,0 0-33-15,0 0-15 16,0 0-19-16,0-34-21 16,0 34-13-16,0 0-3 15,0 0-9-15,0 0-4 16,0 0 0-16,0 0-2 0,0 0-5 16,0 0-4-16,0 3 2 15,0 9 1-15,0 7 1 16,0 1 0-16,0 7 0 15,2 3 2-15,5 2 0 16,0-2 1-16,3 0-1 16,0-4-2-16,1-3 1 15,-1-6-1-15,-1-3 1 16,2 1-1-16,-1-5 3 16,6-3-3-16,2 0 3 15,6-5 0-15,7-2 2 16,7 0-1-16,3-2 5 15,1-8-9-15,-2-1-8 0,-4 1-28 16,-6 5-30-16,-8 1-71 16,-5-2-108-16,-11 1-115 15</inkml:trace>
  <inkml:trace contextRef="#ctx0" brushRef="#br0" timeOffset="35571.8146">22122 16358 722 0,'0'0'73'0,"0"0"48"15,0 0-8-15,0 0-48 16,0 0-37-16,0 0-23 16,-45-23-5-16,45 23-3 15,0 0-2-15,0 0-8 0,14 0 10 16,8 4 3-16,6 2 6 15,1-4-2-15,-2 6 0 16,-5-5-3-16,-4 5 0 16,-8 4-2-16,-1 1 1 15,-4 4-4-15,-5 6 4 16,0-1 1-16,0 5-1 16,0 4 1-16,-11-2 1 15,-2 0-2-15,-1 2-1 16,-2 1-4-16,4-2-29 0,9 0-61 15,3-13-187-15,7-11-390 16</inkml:trace>
  <inkml:trace contextRef="#ctx0" brushRef="#br0" timeOffset="36255.4728">22563 16520 585 0,'0'0'0'0,"0"0"2"0,0 0-2 15,0 0 7-15,0 0 5 16,0 0 20-16,-1 17 46 15,1-17 52-15,0 0-13 16,0-10-36-16,0-9-58 16,6-2-19-16,3 1 8 15,-3 3-7-15,3 5 0 16,-6 7 6-16,-2 3-1 16,1 2 2-16,-2 0-12 15,0 0-5-15,0 0-3 16,6 7-3-16,1 10 10 15,5 8 1-15,-1 6 2 0,2-2 3 16,-1 10-4-16,3 0-1 16,4 1-1-16,-3-2 1 15,0-3 2-15,-3-4-1 16,-3-10 0-16,-2-3-1 16,-5-6-1-16,0-3 0 15,-2-4 1-15,-1-2-1 16,0 2-3-16,0-3 2 15,0 2 2-15,-14 2 1 16,-3-4 3-16,-3 6-2 16,-3-5 0-16,8 1-1 15,0-2-1-15,9-2 1 16,1 0 3-16,5 0 2 16,0 0-6-16,0 0 0 15,0 0 0-15,0 0 0 0,3 0-4 16,22 0-4-16,14-9 8 15,15-7 7-15,7 2-7 16,-4 0 0-16,-4 3 0 16,-5 0-5-16,-9 5-10 15,-12 2-16-15,-15 4-37 16,-12 0-100-16,-21 1-335 16</inkml:trace>
  <inkml:trace contextRef="#ctx0" brushRef="#br0" timeOffset="39850.0449">19805 16527 368 0,'0'0'22'0,"0"0"14"16,0 0 12-16,0 0-31 16,0 0-14-16,0 0-2 15,0 0 3-15,-13 10-1 16,10-3 30-16,1-4 5 15,2-3-8-15,0 0-6 0,0 0 29 16,0 0 7-16,4 0-8 16,17-7-24-16,7-9 23 15,8-4-13-15,4-2-17 16,0 1-13-16,1-2-4 16,0 4-1-16,-4-1 2 15,-3 6-3-15,-6 4-2 16,-13 4 0-16,-5 3 0 15,-9 3-16-15,-1 0-46 16,0 3 7-16,-19 16-97 16,-17 7 102-16,-7 1-195 15</inkml:trace>
  <inkml:trace contextRef="#ctx0" brushRef="#br0" timeOffset="40071.4712">19831 16623 274 0,'0'0'85'0,"0"0"-37"0,0 0-16 16,0 0-2-16,0 0-1 16,0 0 8-16,-3 3 0 15,19-3 25-15,7 0-4 16,6-3-16-16,7-10-9 16,0-2-18-16,0 3-9 15,-6-1-3-15,-9 7-3 16,-7 1-31-16,-6 2-66 0,-6 1-62 15,2-8-116-15</inkml:trace>
  <inkml:trace contextRef="#ctx0" brushRef="#br0" timeOffset="40970.5578">20293 16355 551 0,'0'0'37'0,"0"0"16"0,0 0 31 16,0 0-49-16,0 0-33 15,0 0-2-15,-24 0-6 16,24 0 2-16,0 0-3 15,0 0 2-15,8-3 5 0,16-4 21 16,10-6 21-16,9-4-6 16,2-1-15-16,-2 4-11 15,-4 4-9-15,-8 0 5 16,-8 7-6-16,-11 2 0 16,-6 1-9-16,-6 0-31 15,0 0 16-15,0 0-20 16,-2 1-82-16,-16 15 50 15,-6 1 67-15,-2 2-77 16,-1-4 43-16,0 4 19 16,2-4 22-16,-1 2 2 15,2-4 0-15,5-2 12 16,8-5 31-16,5-3 14 16,4 0-29-16,2-3-14 15,0 0 16-15,0 0 16 0,0 0 6 16,7 0-12-1,14 0-7-15,9-6 25 0,8-7-15 16,3 0-15-16,1 0-18 16,-4 2-3-16,-5 2-2 15,-8 5-2-15,-10 0-3 16,-7 2 2-16,-2 2-2 16,-6 0 1-16,0 0 1 15,0 0 2-15,0 0-2 16,0 0 0-16,0 0-2 0,0 0 0 15,0 0 1 1,0 0-2-16,0 0 2 0,0 0-2 16,0 0 2-16,0 0 0 15,0 0-1-15,0 0 1 16,0 0-1-16,0 0 1 16,0 0-1-16,0 0 1 15,0 0 0-15,0 0-1 16,0 0 0-16,0 0-4 15,0 0-24-15,0 0-44 16,0 6-55-16,0-4 24 16,4-2-315-16</inkml:trace>
  <inkml:trace contextRef="#ctx0" brushRef="#br0" timeOffset="44607.3589">22290 15942 302 0,'0'0'87'16,"0"0"-14"-16,0 0 20 0,0 0-47 15,0 0-34-15,0 0-9 16,-7 0 3-16,4 0 2 16,3 0 2-16,0 0 3 15,0 0 5-15,0 0 7 16,0 0 17-16,0 0-15 16,-1 0-4-16,1 0-10 15,0 0 1-15,0 0-4 16,0 0 3-16,0 0 9 15,0 0 13-15,0 0 4 16,0 0-10-16,0 0-9 16,0 0-2-16,0 0-2 15,0 0-4-15,0 0-4 0,0 0-5 16,13-4-2-16,11-4 9 16,7-3 2-16,6-2-9 15,1 1 2-15,-2-2-5 16,2 0 2-16,-5 0-2 15,0 2 1-15,-6-1 2 16,-11 2-2-16,-4 8-1 16,-8 3 2-16,-4 0-2 15,0 0 0-15,0 0-6 16,0 0-21-16,0 0-8 16,-3 0-47-16,-14 7 12 15,-9 10-10-15,-2-2-20 16,1 2-27-16,3-5 39 15,0 3 53-15,2-3 32 0,0-1 3 16,4-2 0-16,1-1 2 16,5-2 10-16,2 2 21 15,1 0-7-15,2 3-2 16,0-2-9-16,3 1 2 16,0-6-1-16,1-1 4 15,3 2 0-15,0-5-3 16,0 2 12-16,0-2 9 15,0 0-4-15,0 0-3 16,0 0 3-16,0 0 5 16,15 0-25-16,11-13 14 15,10-1 7-15,6-6-17 0,-2 3-5 16,-4-1-9 0,-5 1-2-16,-5 2-1 15,-8 6 1-15,-8 2 2 0,-6 4-4 16,-4 3 3-1,0 0 2-15,0 0-5 0,0 0-12 16,0 0-23-16,-2 0-20 16,-15 10 19-16,-5 7 23 15,-2 0 0-15,-5-2 2 16,4 2-1-16,1-7 5 16,2 4 5-16,2-5 2 0,4-1 0 15,3-2 0 1,3 0-2-16,1 1 4 15,2-5-2-15,1 6 1 0,1-6 0 16,2 0 0-16,3-2 3 16,0 0-2-16,0 0-2 15,0 0 11-15,0 0 21 16,0 0 5-16,13-2-13 16,12-10-12-16,13-5 6 15,5-5-3-15,4-4-9 16,0-1-1-16,1 2-5 15,-5 3 4-15,-3 6-3 16,-12 6-1-16,-11 7 1 16,-11-1-1-16,-5 4 3 15,-1 0-3-15,0 0 0 16,0 0-19-16,-12 4-10 16,-10 9 20-16,-3 3 1 0,-1 4-5 15,-3-3-7-15,1 0 10 16,-4 5 7-16,-1-2 2 15,-5 4 0-15,3-5-1 16,4-7-1-16,4-2 2 16,7-3 1-16,7-7 0 15,5 2 0-15,7-2 0 16,1 0 4-16,0 0 0 16,7 0-2-16,21-14-1 15,12-8-1-15,7 0 1 16,7-1-1-16,-3 1 0 15,2 2-1-15,-2 1 0 0,-8 4 2 16,-11 5-1-16,-15 4 0 16,-9 6-1-16,-8 0-1 15,0 0-19-15,-12 3-5 16,-20 12 9-16,-12 4 16 16,2-3-1-16,2-4-8 15,10-2 8-15,11-6 1 16,4 3 1-16,9-6 0 15,3-1 0-15,3 2 0 16,0-2-1-16,0 0 1 16,0 0 7-16,4 0-5 15,10-10 1-15,4-4 0 16,1 5-2-16,-2-2 2 16,-1 2-1-16,-4 4 0 15,-5-1 0-15,-4 6-2 16,-3 0 0-16,0 0 2 15,0 0-2-15,0 0 3 0,0 0-2 16,0 0 0-16,0 0-1 16,0 0 0-16,0 0-1 15,0 0 1-15,0 0-1 16,0 0 1-16,0 0 0 16,0 0-1-16,0 0 1 15,0 0 0-15,0 0 1 16,0 0-1-16,0 0 0 0,0 0 1 15,0 0 0-15,0 0 0 16,0 0-1-16,0 0 1 16,0 0 0-16,0 0 0 15,0 0-1-15,0 0 0 16,0 0 0-16,0 0 0 16,0 0 0-16,0 0 0 15,0 0 0-15,0 0 2 16,0 0-2-16,0 0 0 15,0 0 0-15,0 0 0 16,0 0 0-16,0 0 0 16,0 0 1-16,0 0 0 15,0 0-2-15,0 0 2 0,0 0-1 16,0 0 1 0,0 0-1-16,0 0 1 0,0 0-1 15,0 0 0-15,0 0 2 16,0 0-2-16,0 0 2 15,0 0 0-15,0 0-1 16,0 0 1-16,0 0 2 16,0 0-2-16,0 0 3 15,0 0-4-15,0 0 1 16,0 0-2-16,0 0 1 16,0 0 0-16,0 0-1 15,0 0 0-15,0 0 1 16,0 0-1-16,0 0 2 15,0 0-2-15,0 0 1 16,0 0 0-16,0 0 0 0,0 0 0 16,0 0-1-16,0 0 1 15,0 0-1-15,0 0 2 16,0 0-2-16,0 0 2 16,0 0-2-16,0 0 1 15,0 0-1-15,0 0 0 16,0 0 0-16,0 0 0 15,0 0 0-15,0 0 1 16,0 0-1-16,0 0 1 16,0 0-1-16,0 0 1 15,0 0 0-15,0 0-1 16,0 0 0-16,0 0 1 0,0 0-1 16,0 0 1-1,0 0-1-15,0 0 2 16,0 0-1-16,0 0-1 15,0 0 0-15,0 0 0 0,0 0 0 16,0 0 1-16,0 0-1 16,0 0 0-16,0 0 1 15,0 0-1-15,0 0 1 16,0 0-1-16,0 0 1 16,0 0 1-16,0 0 0 0,0 0 0 15,0 0 0 1,0 0 0-16,0 0 3 0,0 0-1 15,0 0-1-15,0 0 0 16,0 0-1-16,0 0 2 16,0 0-3-16,0 0 1 15,0 0 0-15,0 0-1 16,0 0-1-16,0 0 0 16,0 0 2-16,0 0-1 15,0 0-1-15,0 0 2 16,0 0-2-16,0 0 1 15,0 0-1-15,0 0 1 16,0 0-1-16,0 0 0 16,0 0 1-16,0 0-1 15,0 0 1-15,0 0-1 16,0 0 1-16,0 0 1 16,0 0-2-16,0 0 1 0,0 0-1 15,0 0 0-15,0 0 0 16,0 0 0-16,0 0 0 15,0 0 1-15,0 0 0 16,0 0-1-16,0 0 1 16,0 0 0-16,0 0-1 15,0 0 1-15,0 0-1 16,0 0 0-16,0 0 1 16,0 0-1-16,0 0 1 15,0 0-1-15,0 0 2 16,0 0-2-16,0 0 0 15,0 0 0-15,0 0 0 16,0 0 0-16,0 0 1 16,0 0-1-16,0 0 1 0,0 0-1 15,0 0 0-15,0 0 0 16,0 0 0-16,0 0 1 16,0 0-1-16,0 0 0 15,0 0 0-15,0 0 0 16,0 0 0-16,0 0-1 15,0 0 1-15,0 0 1 16,0 0-1-16,0 0-1 16,0 0 1-16,0 0 0 0,0 0 0 15,0 0 0-15,0 0 0 16,0 0 0-16,0 0-1 16,0 0 1-16,0 0 1 15,0 0-1-15,0 0 0 16,0 0 0-1,0 0 1-15,0 0-1 0,0 0 0 16,0 0 1-16,0 0-1 16,0 0 0-16,0 0 0 15,0 0 0-15,0 0 0 16,0 0 0-16,0 0 0 16,0 0 0-16,0 0 0 15,0 0 0-15,0 0 0 16,0 0 0-16,0 0 0 0,0 0 0 15,0 0-2-15,0 0-5 16,0 0 2-16,0 0-8 16,0 0-14-16,0 0-59 15,0-8-129-15</inkml:trace>
  <inkml:trace contextRef="#ctx0" brushRef="#br0" timeOffset="45254.0259">22828 15154 403 0,'0'0'9'16,"0"0"27"-16,0 0 7 0,0 0-12 16,0 0-20-16,0 0-9 15,0 0 1 1,-12-8 1-16,12 8 16 16,0 0 32-16,0 0 32 0,0 0-6 15,0 0-12 1,0 0-21-16,-2 0-11 15,2 0-14-15,0 0-10 0,0 0-5 16,0 0-4-16,0 0-1 16,0 0-1-16,0 0-7 15,0 0-30-15,0 0-101 16,0 7-121-16,0 2-112 16</inkml:trace>
  <inkml:trace contextRef="#ctx0" brushRef="#br0" timeOffset="45956.3691">22702 15279 243 0,'0'0'75'0,"0"0"31"15,0 0-2-15,0 0-18 16,0 0 14-16,0 0-40 16,3-46-6-16,-3 45-6 15,0 1-15-15,0 0-3 16,0 0-17-16,0 0-7 16,0 0-3-16,0 0 2 15,0 0-5-15,0 0-3 16,0 0-1-16,0 0-7 15,6 9 2-15,-2 5 8 16,6 3 1-16,-1 2 0 0,1 2 0 16,2-4 1-16,-1 1-1 15,-1-4 1-15,0 2 0 16,-2-10-1-16,-3 2 1 16,-2-5 2-16,-3-3-2 15,2 0-1-15,-2 0 19 16,4 0 21-16,9-7 27 15,7-11-35-15,8-10-22 16,4-1-10-16,-1-4 3 16,-1-5 0-16,0 1-2 0,0-4-1 15,-2 3 3 1,-1 8-3-16,-9 8 1 16,-5 7 0-16,-5 11-1 0,-7 1 0 15,1 0-4 1,-2 3-8-16,0 0-29 0,0 0-51 15,0 15-142-15,-12 12 110 16,-15 6-8-16,-7 3-235 16</inkml:trace>
  <inkml:trace contextRef="#ctx0" brushRef="#br0" timeOffset="46435.7295">22863 15411 281 0,'0'0'167'0,"0"0"-93"16,0 0 21-16,0 0 18 16,0 0-49-16,0 0-21 15,0 0-12-15,0 0-8 16,0 0-13-16,0 0-5 16,0 0-5-16,-1 4-7 15,-1 1-9-15,2 5 11 16,-2 4 3-16,2 0 4 15,0-5-2-15,0 1 1 16,0 0-1-16,0-5 0 16,0-3 0-16,2 1 1 0,0-3-1 15,-1 0 2-15,4 0 6 16,7 0 37 0,10-13 6-16,9-8-29 0,5-5-16 15,5-4 0-15,3-3-1 16,2-4-1-16,1-1 0 15,-5 4-3-15,-10 5 2 16,-5 5-1-16,-8 4 2 16,-5 7 3-16,-5 6-4 15,-6 1-3-15,0 3 4 16,-3 3-1-16,0 0-3 16,0 0 0-16,0 0-1 15,0 0-29-15,0 0-69 16,-5 9-61-16,-12 2 39 15,-7-2-124-15</inkml:trace>
  <inkml:trace contextRef="#ctx0" brushRef="#br0" timeOffset="53224.0082">21509 16293 29 0,'0'0'18'0,"0"0"26"16,0 0-9-16,0 0-12 0,0 0 16 15,0 0 1-15,0 0-21 16,0-7 15 0,0 4 5-16,-2 3 12 0,-1-3-14 15,0 2-10-15,2 1 4 16,-1-3-11-16,1 3-1 15,1 0 7-15,0 0-1 16,0 0-1-16,0 0-12 16,-2 0-1-16,2 0-4 15,-1 0 0-15,1 0-1 16,0 0-1-16,-3 0 3 16,2 0-3-16,-5 0-5 15,4 0 0-15,-1 0 3 16,0 0-3-16,1 0 1 15,2 0 0-15,-1 0-1 0,-1 0-1 16,2 0 1-16,-1 0 0 16,-2 0 1-16,1 3-1 15,-2-3 3-15,3 0-3 16,-1 1 0-16,2-1 1 16,0 0 1-16,-1 0 1 15,-2 3-3-15,0-3 5 16,-4 0 1-16,2 3 0 15,0-3-6-15,0 4 7 0,0-1 1 16,-1-1-6 0,2-2 0-16,0 2 0 15,3-1-2-15,1-1 0 0,0 0 5 16,0 0-4-16,0 0-1 16,0 0 5-16,0 0 8 15,4 0 10-15,20-1-4 16,10-13-7-16,11-6-7 15,11 0 1-15,0-3-3 16,1-1-1-16,-1 5-2 16,-3-1 4-16,-1 3-3 15,-6 5 0-15,-9 2-1 16,-11 5 2-16,-15 3-1 16,-6 2 0-16,-5 0-1 15,0 0-6-15,0 0-17 16,-10 0-47-16,-12 0 0 15,-4 7 15-15,-4 6-1 16,-1-1 0-16,1 5-16 16,-3-3-25-16,2 2 9 0,1 0-24 15</inkml:trace>
  <inkml:trace contextRef="#ctx0" brushRef="#br0" timeOffset="53466.5375">21578 16279 38 0,'0'0'75'16,"0"0"-21"-16,0 0-12 15,0 0 6-15,0 0 0 16,0 0 5-16,-77 37-20 0,76-34-12 16,1 0-3-1,0-3 6-15,0 0 43 0,0 0-5 16,18-3-8-16,12-9-25 16,11-5-13-16,4 0-6 15,3-2-4 1,0-5-2-16,4 0-2 0,-3 2 1 15,-7 3-3-15,-11 5-27 16,-12 8-64-16,-14 4-57 16,-5 2-167-16</inkml:trace>
  <inkml:trace contextRef="#ctx0" brushRef="#br0" timeOffset="54650.1249">23255 14463 670 0,'0'0'39'0,"0"0"-1"15,0 0 23-15,0 0-41 16,0 0-18-16,0 0 4 16,28-24-4-16,18 24-2 15,7 3 1-15,-5 10-1 16,-6 7 0-16,-12 5-3 16,-6 11-6-16,-10 9-2 0,-12 21-4 15,-2 13 15 1,-12 2 0-16,-13-2 7 0,-1-15 5 15,6-16-5-15,9-2 0 16,9-10 1-16,2-4-3 16,17 0 2-16,20-3-1 15,11-3 6-15,9-4 7 16,1-7-2-16,-5-3-10 16,-9-5-1-16,-11 3-5 15,-11-3 1-15,-14 0-2 16,-4 5-6-16,-4 5-23 15,-5 7 19-15,-20 5 10 16,-9 7 0-16,-4-3 1 16,3 0 0-16,5-4-1 0,7 1-1 15,9 1 0 1,8 7 0-16,6 5 0 0,0 11 1 16,20 13 0-16,10 11 0 15,6 8 3-15,1 4-1 16,-3 2-1-16,1-3 1 15,-5-3 0-15,-5-4 2 16,-6-2 1-16,-5-10 1 16,-11-12 0-16,-3-7 0 15,-12-6 0-15,-28-8-2 16,-26-5-4-16,-33-1-6 16,-42-11-31-16,-43-4-82 15,-33-13-185-15</inkml:trace>
  <inkml:trace contextRef="#ctx0" brushRef="#br0" timeOffset="82081.7754">16876 2853 606 0,'0'0'7'15,"0"0"68"-15,0 0 28 16,0 0-6-16,0 0-20 16,0 0-28-16,-20-120-17 15,20 114 3-15,0 3-11 16,0 3-10-16,0 0-6 15,0 0-8-15,0 0-2 16,0 0-6-16,0 14-1 16,0 8 7-16,7 4 2 15,3 1 2-15,5-1-2 16,2-3 1-16,0-7 0 16,-3-3-1-16,1-4 0 15,-5-4 0-15,-5-3 1 16,2-2 1-16,-6 0 3 0,7 0 4 15,6-15 4-15,3-4-9 16,7-5-1-16,-4-2-2 16,-1 2 0-16,-5 2 0 15,-3 2 1-15,-3 5 1 16,-4 0-1-16,-1 7 1 16,-2 3 0-16,-1 4 6 15,0 1 2-15,0 0-5 0,0 0-6 16,0 0-4-1,0 0-4-15,0 14-1 0,-2 11 1 16,-9 7 8-16,-3 7 0 16,-6 2 1-16,1 2-1 15,-6-2 0-15,6-4 1 16,-1-1-1-16,6-7 0 16,1-3 0-16,4-6-1 15,1 0 1-15,4-6-4 16,1-3-13-16,3-1-10 15,0-2-23-15,0-1-57 16,18-7-148-16,19 0-243 16</inkml:trace>
  <inkml:trace contextRef="#ctx0" brushRef="#br0" timeOffset="83248.7896">18665 2827 424 0,'0'0'84'0,"0"0"70"0,0 0-23 16,0 0-29-16,0 0-50 15,0 0-15-15,4-56-13 16,-4 56-11-16,0 0-13 16,0 0-5-16,0 8-14 0,0 9 6 15,0 9 13-15,-6 1 0 16,2-2 1-16,-2 1-1 16,2-1 0-16,-2 0 0 15,-1 2 1-15,1 0-1 16,-1-1 2-16,1-3-2 15,-5-3 0-15,4-3-2 16,1-6 0-16,1-5-3 16,4-3 0-16,-1-3 5 15,2 0 3-15,0 0 25 16,0-14 21-16,0-11-40 16,6-4 6-16,9-4-10 15,2-4 1-15,5-4 0 16,-2-2-1-16,2 1 3 15,-1 5-1-15,-3 7-3 16,-4 6 2-16,-4 7 0 0,-7 8 3 16,1 4 1-16,-4 4-5 15,2 1-5-15,-2 0-4 16,0 0-5-16,0 10-11 16,4 12-2-16,-1 9 21 15,3 5 0-15,0 1 1 16,-1-2 0-16,8 0 0 15,-5-4 0-15,3-3 0 16,-2-4 0-16,3-6-1 16,-4-6-3-16,-1-2-11 15,-4-3-22-15,-3 1-47 16,0-8-124-16,-7 0-60 16</inkml:trace>
  <inkml:trace contextRef="#ctx0" brushRef="#br0" timeOffset="83426.8541">18547 2975 665 0,'0'0'57'15,"0"0"83"-15,0 0-52 16,0 0-29-16,0 0-36 16,0 0-21-16,115-51-2 15,-56 51-8-15,8 0-51 16,3 0-84-16,-1 0-205 15</inkml:trace>
  <inkml:trace contextRef="#ctx0" brushRef="#br0" timeOffset="84179.6183">20078 2931 695 0,'0'0'29'16,"0"0"94"-16,0 0-10 15,0 0-52-15,0 0-28 16,0 0-33-16,-13-24-6 15,10 39-18-15,-1 11 15 16,2 3 9-16,1 3 0 16,-1-3 1-16,2-3 1 15,0-1-2-15,0-7 0 16,0-5 1-16,0-6-2 16,0-4 2-16,0-3 0 15,0 0 6-15,0 0 11 16,0-6 29-16,9-12-21 15,3-7-24-15,2-1-1 0,0-3 2 16,1 1-3-16,2 2 0 16,-4 2 5-16,3 4-2 15,-5 4 3-15,-3 9 0 16,-7 2-2-16,-1 5-3 16,0 0-1-16,0 0-10 15,0 8-8-15,6 10 3 16,-2 6 15-16,5 1 0 15,3 0 0-15,2-4 0 16,-3-4 0-16,0-5 0 16,-4-5 0-16,-1-5 0 15,-4-2 2-15,6 0 6 0,2 0 11 16,3-14 0 0,6-3-17-16,0-2 2 0,-3-1 4 15,-3 1-7 1,1-3 1-16,-2 5 0 15,-5 3-1-15,0 5-1 0,-4 6 0 16,-3 3 0-16,0 0 0 16,0 0-4-16,0 0-11 15,0 9-4-15,0 14 9 16,2 5 10-16,4 5 0 16,3 3 0-16,4-1 0 15,1 5-1-15,-1 2-2 0,-7 6-27 16,-6-3-71-16,-15-7-273 15</inkml:trace>
  <inkml:trace contextRef="#ctx0" brushRef="#br0" timeOffset="85043.9169">15595 3784 424 0,'0'0'270'15,"0"0"-234"-15,0 0 43 0,0 0-50 16,0 0-19 0,0 0-10-16,-11 16-7 15,20 6 7-15,11 6 5 16,-2 2 5-16,5-1-3 0,3-4-2 15,1-4 1-15,-4-5 6 16,2-8-5-16,-2-6 5 16,0-2 9-16,-2 0-2 15,-1-5-4-15,-3-10-1 16,-4-5 9-16,0-4 1 16,0-6-5-16,-3-2-7 15,-3 2 4-15,-4 5 2 0,-1 9 0 16,-2 8 5-1,0 6-1-15,0 2-7 0,0 0-15 16,0 5-10-16,0 18-4 16,-11 12 12-16,0 8 2 15,2 1 1-15,-5-1-1 16,5 3 0-16,-1-2-1 16,0 2-12-16,-4 4-8 15,-1 2-55-15,-7 1-85 16,-8-5-351-16</inkml:trace>
  <inkml:trace contextRef="#ctx0" brushRef="#br0" timeOffset="86362.739">16111 5254 572 0,'0'0'28'0,"0"0"39"15,0 0 22-15,0 0-17 16,0 0-17-16,0 0-31 15,-3-13-17-15,3 13-7 16,0 0-5-16,-5 18-15 16,-2 9 17-16,-6 7 3 15,-4 9 1-15,-4 0 2 16,-3-1 0-16,5-3 3 16,0-3-3-16,2-8 1 15,4-1-3-15,7-9 1 16,0-7-1-16,2-6 0 15,4-4-1-15,0-1 9 16,0 0 17-16,0-7 36 0,0-13-7 16,10-7-46-16,0-7-4 15,8-7-4-15,-1-2 0 16,4-3-1-16,4 4 1 16,-6 2 0-16,4 1-1 15,-3 3 2-15,-1 6 4 16,-3 6-1-16,-4 7 4 15,-1 5-1-15,-4 6-3 16,-4 5-1-16,-3 1-4 16,0 0-4-16,3 2-7 15,3 18 3-15,1 9 4 16,3 9 1-16,-1 4 3 16,2 4 0-16,-2-1 2 15,0-1-2-15,3-5 0 16,0-1 2-16,1-8-2 15,-1-4 0-15,-5-6-1 0,1-3-8 16,-4-5-21-16,0-4-28 16,-4-2-66-16,0-4-78 15,0-2-51-15,-13-2-11 16</inkml:trace>
  <inkml:trace contextRef="#ctx0" brushRef="#br0" timeOffset="86528.3517">16015 5506 475 0,'0'0'135'0,"0"0"-6"16,0 0-32-16,0 0-2 16,0 0-40-16,0 0-33 15,13-36-21-15,20 33-1 16,11 3-8-16,5 0-16 16,-1 0-54-16,-6 12-104 15,-10 1-189-15</inkml:trace>
  <inkml:trace contextRef="#ctx0" brushRef="#br0" timeOffset="87358.2507">15810 6385 754 0,'0'0'38'0,"0"0"37"16,0 0-27-16,0 0-18 0,0 0-30 16,0 0-9-16,0 38 9 15,0-2 3-15,0 5 10 16,0 0-3-16,-2-4-7 16,1-4 2-16,1-8-4 15,0-7 1-15,0-7-1 16,0-5 1-16,0-3 1 15,0-3 1-15,0 0 10 16,0-1 28-16,0-18 4 16,0-7-36-16,10-7-4 15,5-3-5-15,7-1 1 16,-2 6 2-16,-2 6-2 16,-5 8 2-16,-5 8 1 15,-3 6 0-15,-3 3-5 0,-2 0-3 16,3 0-3-1,1 5-5-15,3 15 9 0,2 10 1 16,-4 0 1-16,0 4 2 16,-1-5-2-16,-1-3 0 15,-1-6 2-15,2-6-1 16,-1-9-1-16,-2-2 2 16,1-3 0-16,-1 0 3 15,6 0 9-15,2-13 18 0,7-10-21 16,7-9-10-16,2 0-1 15,5-4 1-15,-2 2-1 16,3-2 1-16,-2 8 1 16,-7 8-2-16,-5 7-2 15,-10 9 1-15,-1 4-3 16,-3 0-4-16,1 4-2 16,2 19 10-16,2 8-2 15,0 10-1-15,-1 6 3 16,-4 3 1-16,0 0 0 15,0-5 0-15,-2-5-1 16,-1-10-5-16,0 1-7 16,0-12-32-16,-1-5-60 0,-11-14-163 15</inkml:trace>
  <inkml:trace contextRef="#ctx0" brushRef="#br0" timeOffset="88138.0836">17437 3023 56 0,'0'0'54'0,"0"0"-54"0,0 0-17 16,0 0 3-16,0 0 14 16,0 0-55-16</inkml:trace>
  <inkml:trace contextRef="#ctx0" brushRef="#br0" timeOffset="88876.2698">17421 3040 283 0,'0'0'85'0,"0"0"15"16,0 0 4-16,0 0-30 16,0 0-5-16,0 0-30 15,8-12-9-15,-8 12 6 16,0 0-30-16,0 0 0 16,0 0-6-16,0 0-2 15,-1 2-8-15,-15 10 8 0,-13 8 2 16,-8 5 3-16,-9 1 1 15,-7 6 1-15,-6 2-5 16,-10 3 3-16,1 1-1 16,-9 2-1-16,1 1 0 15,4-1 3-15,7-5 2 16,4-3 5-16,13-6 7 16,9-7-3-16,13-4-7 15,9-8-5-15,10-3 1 16,5-3-4-16,2-1 0 15,0 0 4-15,0 0 5 16,0 0 4-16,0 0 1 16,0 0-5-16,0 0-9 15,0 0-15-15,0 0-75 16,0 0-127-16,0 0-368 0</inkml:trace>
  <inkml:trace contextRef="#ctx0" brushRef="#br0" timeOffset="89378.9886">16646 3280 206 0,'0'0'319'0,"0"0"-215"15,0 0 0-15,0 0-20 16,0 0-33-16,0 0-48 16,0-25-3-16,0 29-18 15,-11 12 9-15,-5 11 9 16,-3 1 1-16,3 2 0 15,-8 4-1-15,2-1 6 16,-5 2-2-16,6-5-2 16,-2-2 0-16,6-3 1 15,1-4-2-15,2-6 0 0,8-4-1 16,3-4 2-16,3-4-2 16,0-1 1-16,0-2-1 15,0 0 0-15,0 2-3 16,7 4-3-16,22-2 6 15,14 1 28-15,15-2-4 16,13-1-9-16,4 0-9 16,6-2-3-16,-7 0-3 15,-8 0-25-15,-10 0-24 16,-11-2-102-16,-9-12-190 16</inkml:trace>
  <inkml:trace contextRef="#ctx0" brushRef="#br0" timeOffset="90509.7917">18653 3289 97 0,'0'0'157'0,"0"0"-147"15,0 0 22-15,0 0-3 16,0 0-8-16,0 0 4 15,13-14-11-15,-11 14 13 16,-1-3 17-16,-1 2 49 16,0 1-18-16,0-3-21 15,3 3-14-15,-3-2-17 0,0 2-10 16,0 0-5-16,0 0-2 16,0 0 3-16,1 0-3 15,-1 0-1-15,0 0-1 16,0 0 4-16,0 0 7 15,0 0-3-15,0 0 5 16,0 0-2-16,0 0-3 16,1 0-4-16,-1 0-5 15,0 0 1-15,0 0-2 16,0 0 0-16,0 0 1 16,0 0 2-16,0 0-2 15,0 0 3-15,0 0-4 0,0 0 3 16,0 0 0-1,0 0-2-15,0 0 0 0,0 0 0 16,0 0-1-16,0 0 0 16,0 0 0-16,0 0 0 15,0 0 0-15,0 0-2 16,0 0 0-16,0 0 0 16,0 0 0-16,0 0 0 15,0 0 0-15,0 0 0 16,0 0-2-16,-9 3-3 15,-14 13 2-15,-14 9 3 16,-15 9 1-16,-17 11-1 16,-13 5 0-16,-15 6 1 15,-7 0-1-15,-1-6 0 0,4-5 1 16,6-4 0-16,14-4-1 16,9-1 2-16,6 0-2 15,13-1 0-15,6-3 0 16,10-3 0-16,12-7-3 15,12-5 2-15,3-6 2 16,7-3-3-16,3-3 1 16,0-4-3-16,0 1-10 15,0-1-14-15,0-1-12 16,0 2-64-16,0-2-56 16,0 0-113-16</inkml:trace>
  <inkml:trace contextRef="#ctx0" brushRef="#br0" timeOffset="90930.4999">17613 3701 404 0,'0'0'41'0,"0"0"46"16,0 0 9-16,0 0-8 16,0 0-48-16,0 0-31 15,9-17-9-15,-9 17-2 0,0 0-6 16,0 6-2-16,-3 9 10 16,-10 10 3-1,-6 2 4-15,-3 7 8 0,0-4-5 16,2-1-3-16,5-4-3 15,5-3-3 1,1-6 0-16,7-4 3 0,0-4-4 16,2-6 0-16,0 0 3 15,4-2 12-15,38 0 30 16,35-4 29-16,31-12-23 16,22-2-33-16,10 1-13 15,-10 4-2-15,-19 7-3 0,-18 6-55 16,-27 0-97-1,-19-4-181-15</inkml:trace>
  <inkml:trace contextRef="#ctx0" brushRef="#br0" timeOffset="91497.9337">19997 3302 487 0,'0'0'24'0,"0"0"70"0,0 0 7 15,0 0-11 1,0 0-40-16,0 0-31 15,28-28-7-15,-28 28-7 16,0 0-5-16,0 0 0 0,-5 11-14 16,-17 13 14-16,-15 11 0 15,-14 5 5-15,-7 3 3 16,-2-2 1-16,6-6-7 16,5-4 2-16,7-2 0 15,8-7-4-15,7-2 3 16,6-4-3-16,8 1 2 15,1-6-1-15,4-3-1 16,3-2 1-16,3-2-1 16,0-3 0-16,2-1-4 15,0 0-30-15,0 0-46 0,0 0-67 16,0 0-114 0</inkml:trace>
  <inkml:trace contextRef="#ctx0" brushRef="#br0" timeOffset="91845.8847">19557 3496 506 0,'0'0'74'15,"0"0"56"-15,0 0-8 16,0 0-28-16,0 0-35 16,0 0-25-16,0-46-21 15,0 46-11-15,0 0-2 0,0 0-4 16,0 0-8-16,0 9-2 15,-9 8 11-15,-3 7 3 16,-6-1 0-16,-3 0 2 16,3 1-2-16,-3-5 1 15,5 1 0-15,2-8-1 16,7-1 0-16,4-5 0 16,3-6 0-1,0 0 1-15,0 0 0 0,6 0 6 16,31 0 0-16,21-4 14 15,26-5-12-15,10 0-9 16,7 2-10-16,-7 3-54 16,-15-3-144-16,-22-2-494 15</inkml:trace>
  <inkml:trace contextRef="#ctx0" brushRef="#br0" timeOffset="137016.5158">16444 11585 53 0,'0'0'84'0,"0"0"-14"16,0 0 30-16,0 0-36 15,0 0-6-15,0 0-32 0,-200 0-5 16,185 4 5-16,6-1 0 16,3 3-12-1,2-6-5-15,4 0-7 0,0 3-1 16,0-3-1-1,0 4 18-15,0-3 25 0,0 1 9 16,7-2-21-16,14 0 7 16,15 0 6-16,16-2 0 15,10-6-17-15,10 2 1 16,-2-1-10-16,3 4-7 16,-1-1-9-16,-11 1 0 15,-3 0 3-15,-10 3-3 16,-10 0-2-16,-13-3 2 15,-9 3-2-15,-9 0 1 0,-4 0 1 16,-3 0-1 0,0 0 3-16,0 0 3 0,0 0-1 15,0 0 1-15,0 0 1 16,0 0-3-16,0 0-2 16,0 0-1-16,0 0-1 15,0 0-1-15,0 0 1 16,0 0 0-16,0 0-1 15,0 0 1-15,0 0-1 16,0 0 0-16,0 0 0 16,0 0 1-16,0 0-1 15,0 0 0-15,0 0 1 16,0 0 0-16,0 0-1 0,0 0 2 16,0 0-2-16,0 0 0 15,0 0 0-15,0 0 0 16,0 0 0-16,0 0 0 15,0 0 1-15,0 0-1 16,0 0 1-16,0 0-1 16,0 0 2-16,0 0-2 15,0 0 1-15,0 0-1 16,0 0 1-16,0 0-1 16,0 0 1-16,0 0-1 15,0 0 0-15,0 0 0 16,0 0 0-16,0 0 0 15,0 0 0-15,0 0 0 16,0 0 0-16,0 0 1 16,0 0-1-16,0 0-1 0,0 0-9 15,0 0-29-15,0 0-37 16,0 0-65-16,0 0-77 16,0 0-44-16</inkml:trace>
  <inkml:trace contextRef="#ctx0" brushRef="#br0" timeOffset="138534.7426">16528 11705 88 0,'0'0'112'0,"0"0"-73"15,0 0-5-15,0 0 4 16,0 0-12-16,0 0-15 15,-29 0 2-15,29 0 23 0,0 0-1 16,0 0-7-16,0 0-3 16,0 0-2-16,0 0 4 15,-4 0-9-15,-1 0-4 16,-4 0-8-16,-2 0 2 16,-1 0 3-16,-2 0 3 15,1 0-5-15,3-1 14 16,3 1 12-16,4-3-6 15,1 3 0-15,2 0 1 16,-1 0-7-16,1 0-7 16,0 0-7-16,0 0-6 15,0 0-2-15,0 0-1 0,0 0 10 16,6 0-3-16,27 0 8 16,19-3-4-16,21 1 0 15,10-4-4-15,4 4 2 16,-3-1-4-16,-5 3-3 15,-7-1 0-15,-7-2 3 16,-13 3-4-16,-14 0 1 16,-12-2-1-16,-11 2-1 15,-7 0 5-15,-8 0-4 16,0 0 3-16,0 0 3 16,0 0-4-16,0 0 1 15,0 0-4-15,0 0 0 16,0 0 0-16,0 0-3 15,0 0 1-15,0 0 0 16,0 0-2-16,0 0 1 16,0 0 1-16,0 0 1 0,0 0 0 15,0 0-3-15,0 0 1 16,0 0 0-16,0 0-1 16,0 0 1-16,0 0 1 15,0 0 0-15,0 0 2 16,0 0-1-16,0 0 1 15,0 0 0-15,0 0 0 16,0 0 0-16,0 0-2 16,0 0 2-16,0 0-1 15,0 0 0-15,0 0 0 0,0 0 1 16,0 0 0 0,0 0 0-16,0 0 0 0,0 0 0 15,0 0 1-15,0 0-1 16,0 0 0-1,0 0 1-15,0 0 0 0,0 0-1 16,0 0 0-16,0 0 2 16,0 0-2-16,0 0 0 15,0 0 0-15,0 0 0 16,0 0 0-16,0 0 1 16,0 0-1-16,0 0 0 15,0 0 0-15,0 0 0 16,0 0 0-16,0 0 1 15,0 0-1-15,0 0 1 0,0 0-1 16,0 0 0-16,0 0 0 16,0 0 0-16,0 0 0 15,0 0 0-15,0 0 0 16,0 0 1-16,0 0-1 16,0 0 0-16,0 0 0 15,0 0 1-15,0 0-1 16,0 0 0-16,0 0 0 15,0 0 0-15,0 0 0 16,0 0 0-16,0 0-1 16,0 0 1-16,0 0 0 15,0 0 0-15,0 0 1 16,0 0-1-16,0 0 0 16,0 0-1-16,0 0 1 0,0 0 0 15,0 0 0-15,0 0 0 16,0 0 0-16,0 0 0 15,0 0 1-15,0 0-1 16,0 0 0-16,0 0 1 16,0 0-1-16,0 0 0 15,0 0 0-15,0 0 1 16,0 0-1-16,0 0 0 16,0 0-1-16,0 0 1 15,0 0 0-15,0 0-1 16,0 0 1-16,0 0 0 15,0 0 0-15,0 0 0 16,0 0 0-16,0 0 1 0,0 0-2 16,0 0 1-1,0 0 0-15,0 0-1 0,0 0 1 16,0 0-1-16,0 0-5 16,0 0-16-16,-7 5-98 15,-18 7-94-15,-9 0 11 16</inkml:trace>
  <inkml:trace contextRef="#ctx0" brushRef="#br0" timeOffset="145116.0458">19573 12160 325 0,'0'0'199'16,"0"0"-174"-16,0 0 48 15,0 0 8-15,0 0-48 16,0 0-9-16,0 0-4 15,34-39 4-15,-32 38 35 0,-2 1-15 16,0 0-26-16,0 0-8 16,0 0-10-16,0 0 0 15,0 0-7-15,1 6 7 16,5 5 1-16,-3 3 6 16,1-2-3-16,3 1 3 15,-3 1-4-15,1-3 2 16,2-2-2-16,-3-3 1 15,-1-1-3-15,0-5 3 16,0 0 1-16,5 0 8 16,19-3 31-16,10-19 6 15,17-11-29-15,7-7-7 16,0-5-4-16,0-5-3 16,-6 1-5-16,-3 0 4 15,-8 8-3-15,-8 2 0 0,-9 12-1 16,-11 8-1-16,-9 9-1 15,-3 3-11-15,-4 5 5 16,0 2-9-16,0 0-14 16,0 0-52-16,-8 16-128 15,-19 13 69-15,-9 4-63 16</inkml:trace>
  <inkml:trace contextRef="#ctx0" brushRef="#br0" timeOffset="145533.2092">19841 12160 441 0,'0'0'106'15,"0"0"5"-15,0 0-5 0,0 0-32 16,0 0-53-16,0 0-21 16,-13 0-8-16,10 11-5 15,-5 8 13-15,-1 4 0 16,-1 1 1-16,-1 1-1 15,4-1 4-15,4-5-2 16,0-5 1-16,3-7 1 16,0-1-1-16,0-6 1 15,0 0-3-15,3 0 41 16,32-16 33-16,14-15-16 16,18-14-47-16,14-6-3 0,4-4 1 15,4-4-7 1,1 2 1-16,-7 1 3 0,-10 3-6 15,-9 7 4 1,-15 9-5-16,-7 8 1 0,-12 6-1 16,-13 9 1-16,-1 1-1 15,-10 9-2-15,-6 1-15 16,1 3-33-16,-1 0-38 16,0 7-79-16,-10 19 119 15,-20 2-160-15,-10 4-241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03:14.046"/>
    </inkml:context>
    <inkml:brush xml:id="br0">
      <inkml:brushProperty name="width" value="0.05292" units="cm"/>
      <inkml:brushProperty name="height" value="0.05292" units="cm"/>
      <inkml:brushProperty name="color" value="#FF0000"/>
    </inkml:brush>
  </inkml:definitions>
  <inkml:trace contextRef="#ctx0" brushRef="#br0">16444 5363 154 0,'-3'-7'56'16,"3"1"-2"-16,0 2 7 15,0 2-25-15,0-1-17 16,0 1 24-16,0-1 16 15,0 3 6-15,0 0-3 0,0 0-22 16,0 0-19 0,0 0-3-16,0-1 9 15,0 1 4-15,0-1 6 0,0 1 1 16,0 0-6-16,0 0-9 16,0 0-10-16,0 0-5 15,0 0-3-15,0 0 5 16,0-2 4-16,24 1-2 15,23-1-8-15,22-2 0 16,25 3-4-16,26 1-1 16,32 0-2-16,37 0 6 15,15 0-1-15,14 0-1 16,-6 7 2-16,2 0-3 16,-11-1 0-16,-20-1 0 15,-30-5 1-15,-46 0 0 16,-40 0-1-16,-31-5 2 0,-23-5 1 15,-9-2 2-15,-4 3 2 16,0-1-7-16,0 3-4 16,-11 4-32-16,-10 3-30 15,-6 0-59-15,-9 6-58 16,-8 6-11-16,-15-1-99 16</inkml:trace>
  <inkml:trace contextRef="#ctx0" brushRef="#br0" timeOffset="1253.5958">17622 5423 174 0,'0'0'33'0,"0"0"-5"15,0 0 5-15,0 0 25 16,0 0-2-16,0 0-23 16,-577-50-7-16,548 50-4 15,19 0 1-15,10 0-23 16,0 0-36-16,16 0 29 15,33 0 7-15,35 0 37 16,33 2 28-16,29 1-28 16,17 1-18-16,8 0 1 15,14 0-10-15,13 1-5 16,9-5 2-16,-4 0-5 0,-14 0 2 16,-26 4-4-16,-31-1 2 15,-28 1-1-15,-26-1-1 16,-33 4 4-16,-16-3-4 15,-16-1 0-15,-10-1 0 16,1 2 10-16,-4 0 5 16,0-3-8-16,0 1-7 15,0 1-8-15,0-1 4 16,0-1-5-16,0 1-1 16,0-1 2-16,0-1 3 15,0 3 2-15,0-1 3 16,0-2 0-16,0 0 3 15,0 0-2-15,0 0 5 16,0 0 2-16,4 3 2 16,-4-3 5-16,0 0 3 0,0 0-3 15,0 0-6 1,0 0-2-16,0 0 0 0,0 0 2 16,0 0 2-16,0 0-2 15,0 0 1-15,0 0 0 16,0 0-3-16,0 0-1 15,0 0-3-15,0 0 0 16,0 0-2-16,0 0 1 16,0 0 2-16,0 0 0 15,0 0 1-15,0 0 3 16,0 0-2-16,0 0 2 16,0 0 1-16,0 0 4 0,0 0-2 15,1 0-3 1,-1 0-6-16,0 0 0 0,0 0-1 15,0 0-1 1,0 0 0-16,0 0 0 0,0 0 0 16,0 0 1-16,0 0-1 15,0 0 0-15,0 0 0 16,0 0 2-16,0 0-2 16,0 0 1-16,0 0-1 15,0 0-1-15,0 0 1 16,0 0 1-16,0 0-1 15,0 0 0-15,0 0 0 16,0 0 0-16,0 0 1 0,0 0-1 16,0 0 0-16,0 0 0 15,0 0 1-15,0 0-1 16,0 0 0-16,0 0 0 16,0 2 0-16,0-2 0 15,0 0 0-15,0 0 0 16,0 0 0-16,0 0-1 15,0 0 1-15,0 0 0 16,0 0-1-16,0 0 1 16,0 0 0-16,0 0 0 15,0 0 1-15,0 0 0 16,0 0-1-16,0 0 0 0,0 0 0 16,0 0 0-16,0 0 0 15,0 0 0-15,0 0 0 16,0 0 0-16,0 0 0 15,0 0 0-15,0 0 0 16,0 0 1-16,0 0-1 16,0 0 0-16,0 0 0 15,0 0 0-15,0 0 0 16,0 0 0-16,0 0 1 16,0 0-1-16,0 0 0 15,0 0 0-15,0 0 0 16,0 0 1-16,0 0-1 15,0 0-2-15,0 0-1 16,0 0-5-16,0 0-3 16,0 0 2-16,0 0-6 15,0 0-6-15,0 0-34 0,0 6-79 16,0 0-148-16,-9 1 116 16</inkml:trace>
  <inkml:trace contextRef="#ctx0" brushRef="#br0" timeOffset="4117.7059">10438 6684 193 0,'0'0'82'16,"0"0"-18"-16,0 0 6 16,0 0-17-16,0 0-16 15,0 0-25-15,0 0-11 16,-7-7 0-16,7 7-1 16,0 0-2-16,0 0-5 15,0 0 3-15,0 0-1 16,0 0 2-16,0 0 0 15,0 0 3-15,15 0 0 16,16 0 17-16,18 0 12 16,19 0-5-16,17-3-10 15,25-6-1-15,26 0 7 16,33-4-2-16,36-2 4 16,35 2-1-16,20 2-1 0,4 2-16 15,-28 4 1-15,-29 3-2 16,-34 2-1-16,-35 0-2 15,-26 0 1-15,-31 0-1 16,-35-1-7-16,-23-2-16 16,-23-3-27-16,-6 6-27 15,-24 0 31-15,-12 0-68 16,6 0-54-16</inkml:trace>
  <inkml:trace contextRef="#ctx0" brushRef="#br0" timeOffset="4850.8642">13714 6656 339 0,'0'0'24'15,"0"0"23"-15,0 0 43 16,0 0-21-16,0 0-23 15,0 0-46-15,-43-24-1 16,43 24 0-16,6 0-2 16,23 0 3-16,19 0 16 0,18 0-7 15,7-4-3-15,3 0 3 16,-1 1-2-16,-7-3-2 16,-5-2-2-1,1 5-1-15,-13-3 3 0,-8 0-1 16,-18 1-4-16,-8 0 0 15,-11 1 2-15,-6 1-1 16,0 1 0-16,0 0-1 16,0-1 0-16,0 3-2 15,0-1-9-15,0-1-5 16,0 1 5-16,0 0 8 16,0 1 3-16,0-2 3 15,0 2 1-15,0 0 2 16,0 0 1-16,0 0-2 15,0 0 0-15,0 0-2 0,0 0-1 16,0 0-2-16,0 0 1 16,0-2 2-16,0 2-3 15,0 0 1-15,0 0 0 16,0 0 0-16,0 0-1 16,0 0 0-16,0 0 0 15,0 0-1-15,0 0 0 16,0 0 1-16,0 0 0 15,0 0 0-15,0 0 0 16,0 0 1-16,0 0-1 16,0 0 1-16,0 0-1 15,0 0 0-15,0 0 0 0,0 0 0 16,0 0 1 0,0 0-1-16,0 0 0 0,0 0 1 15,0 0-1-15,0 0 0 16,0 0 3-16,0 0-1 15,0 0 0-15,0 0 1 16,0 0 0-16,0 0-3 16,0 0-7-16,-3 0-100 15,0 0-129-15</inkml:trace>
  <inkml:trace contextRef="#ctx0" brushRef="#br0" timeOffset="10682.6942">12934 7504 207 0,'-8'0'44'16,"3"-1"16"-16,1-2 4 0,3 3-15 15,-2 0-27-15,1 0-13 16,-1 0-9-16,-1 0 0 16,0 0-3-16,-2 0-2 15,3 0 4-15,3 0 1 16,-3 0 0-16,3 0-3 15,0 0 3-15,0 0 3 16,0 0 5-16,0 0-2 16,0 0 3-16,0 0 3 15,0 0-1-15,12 0-1 16,22 0 19-16,27 3 18 16,23-3-6-16,17 0-18 15,11 0-16-15,3 0-1 0,-7 3-4 16,-12-1 1-16,-11 2-3 15,-10-1 2-15,-14 1-1 16,-6-4-1-16,-12 0 4 16,-11 0-2-16,-15 0 0 15,-9 0 1-15,-5 0 7 16,-3 0 5-16,0 0-3 16,0 0-7-16,0 0-5 15,0 0-12-15,0 0-68 16,0 1-97-16,-21 7-41 15,-19 0 64-15</inkml:trace>
  <inkml:trace contextRef="#ctx0" brushRef="#br0" timeOffset="11545.4851">13395 7634 181 0,'0'0'81'15,"0"0"10"-15,0 0-4 16,0 0 1-16,0 0-57 15,0 0-23-15,61-19-8 16,20 18 16-16,20-2-16 16,8 0 6-16,6-1-5 15,-4 2 3-15,-3-4 3 16,-8 2-5-16,-15-2 7 0,-11-1 2 16,-19 3 0-1,-20-1-3-15,-17 0-1 0,-9 5 1 16,-9-2 14-1,0 1 22-15,0 1-6 0,0 0-23 16,0 0-15 0,0 0-13-16,0 0-5 0,0 0-11 15,0 0 8-15,0 0 15 16,0 0 6-16,0 0 3 16,0 0-1-16,0 0 0 15,0 0 0-15,0 0 2 16,0 0-3-16,0 0 2 15,0 0-3-15,0 0-2 16,0 0 2-16,0 0 0 16,0 0 0-16,0 0 0 0,0 0 0 15,0 0 2-15,0 0-2 16,0 0 0-16,0 0 0 16,0 0 0-16,0 0-2 15,0 0 0-15,0 0 2 16,0 0-1-16,0 0 1 15,0 0 0-15,0 0 0 16,0 0 1-16,0 0 0 16,0 0 0-16,0 0 1 15,0 0-1-15,0 0-1 16,0 0 0-16,0 0 1 16,0 0 0-16,0 0-2 15,0 0 2-15,0 0 0 16,0 0-1-16,0 0 0 0,0 0 0 15,0 0 0-15,0 0 1 16,0 0 2-16,0 0-1 16,0 0-1-16,0 0 0 15,0 0 4-15,0 0-2 16,0 0 2-16,0 0 2 16,0 0 0-16,0 0-4 15,0 0 1-15,0 0-1 16,0 0-1-16,0 0 2 15,0 0 0-15,0 0-1 16,0 0-3-16,0 0-1 16,0 0-1-16,0 0-3 15,0 0 5-15,0 0 0 0,0 0 1 16,0 0 0-16,0 0 2 16,0 0-3-16,0 0-5 15,0 0-64-15,0 0-200 16,3-9-79-16</inkml:trace>
  <inkml:trace contextRef="#ctx0" brushRef="#br0" timeOffset="13846.6225">19943 7645 136 0,'0'0'58'16,"-2"0"-24"-16,2 0 21 15,0 0-20-15,0 0-24 16,0 0-9-16,0 0-1 16,0 0-1-16,0 0-2 15,0 0-13-15,0 0 0 16,0 0-13-16,15 3 28 0,26 3 78 15,31-3-25-15,28 4-13 16,21 0-20 0,15 3-5-16,6-1-7 0,7-1-5 15,1-4 7-15,-5-2-5 16,-17-2-1-16,-23 0 3 16,-23 0 12-16,-22 0-5 15,-23 0-6-15,-15 0-4 16,-14 0 4-16,-5 0 9 15,-3 0 14-15,0 0 3 16,0 0-19-16,0 0-15 0,0 0-12 16,0 0 0-16,0 0 0 15,0 0-2-15,0 0 5 16,0 0 6-16,0 0 3 16,0 0 2-16,0 0-1 15,0 0-1-15,0 0-1 16,0 0 1-16,0 0 0 15,0 0-2-15,0 0 2 16,0 0 2-16,0 0-1 16,0 0 0-16,0 0 1 15,0 0 1-15,0 0-1 16,0 0 1-16,0 0 3 16,0 0-3-16,0 0-2 15,0 0-1-15,0 0 0 16,0 0-1-16,0 0-1 0,0 0 1 15,0 0 0-15,0 0 1 16,0 0 0-16,0 0 1 16,0 0-1-16,0 0 0 15,0 0 0-15,0 0 0 16,0 0 0-16,0 0 0 16,0 0 0-16,0 0 1 15,0 0-1-15,0 0 0 16,0 0 0-16,0 0 0 15,0 0 0-15,0 0 0 16,0 0 0-16,0 0 0 16,0 0-1-16,0 0 0 15,0 0 0-15,0 0 1 16,0 0-1-16,0 0-2 0,0 0 2 16,0 0-5-16,0 0 1 15,0 3 5-15,0-2 0 16,0-1 1-16,0 0-1 15,0 2 1-15,0-2-1 16,0 0 1-16,0 0 0 16,0 0 2-16,0 0-3 15,0 0 1-15,0 0-1 0,0 0 1 16,0 0 0 0,0 0 1-16,0 0 1 15,0 0-3-15,0 0 0 0,0 0 0 16,0 0 0-16,0 0 0 15,0 0 0-15,0 0 0 16,0 0 0 0,0 0 0-16,0 0 1 0,0 0 1 15,0 0 1-15,0 0-2 16,0 0-1-16,0 0 1 16,0 0-1-16,0 0 0 15,0 0 2-15,0 0-1 16,0 0 1-16,0 0-2 15,0 0-2-15,0 0-2 16,0 1-17-16,0 3-11 0,0 5-20 16,0 2-105-1,-5-6-164-15</inkml:trace>
  <inkml:trace contextRef="#ctx0" brushRef="#br0" timeOffset="18381.8011">16758 8470 151 0,'0'0'66'15,"0"0"-44"-15,0 0-13 16,0 0 13-16,0 0-13 0,0 0-9 16,0 0-2-1,-95 17 2-15,93-9 0 0,2-3 0 16,0 2 4-16,0-3 1 15,0 2 3-15,3-3 15 16,21 3 54-16,24-4 5 16,27-2-31-16,26 0-22 15,17 3-9-15,13 2-6 16,3 2-2-16,0 3-7 16,-1-3-2-16,-1 0 0 15,-7-3-2-15,0-1-1 16,-11-3 2-16,-15 0 1 15,-17 0-1-15,-25-7 4 16,-26-3 0-16,-17 3 4 16,-14 2 13-16,0-3-16 0,-20 8-7 15,-23 0-74 1,-24 0-21-16,-9 14-3 0,-1 2-71 16</inkml:trace>
  <inkml:trace contextRef="#ctx0" brushRef="#br0" timeOffset="18664.5945">17532 8679 74 0,'0'0'57'0,"0"0"34"15,0 0 6-15,0 0 18 16,0 0-18-16,0 0-6 16,-103 6-56-16,103-5-30 15,0 1-1-15,11-2 1 16,29 0-5-16,32 0 7 0,25 0 0 15,22 0-4-15,15-3-2 16,12 0 1-16,4 3 0 16,-3 0-2-16,-11 0 2 15,-20 0-2-15,-28 0 0 16,-28 0 4-16,-29 0-4 16,-20 0-1-16,-11 0-41 15,-15 0-105-15,-34 4-3 16,-23 0 36-16</inkml:trace>
  <inkml:trace contextRef="#ctx0" brushRef="#br0" timeOffset="42608.7718">10088 9677 112 0,'0'0'60'0,"0"0"-22"16,0 0-19-16,0 0-9 15,0 0-10-15,0 0 0 16,0 0-7-16,-16-4-16 16,9 4 8-16,0 9 8 15,1 2-54-15</inkml:trace>
  <inkml:trace contextRef="#ctx0" brushRef="#br0" timeOffset="44654.6558">1998 10690 285 0,'0'-3'117'0,"0"2"-5"16,0 0-23-16,-2 0-12 16,2-2-18-16,-1-1-14 15,1 4-6-15,-2-1 0 16,2 1-13-16,0 0-14 15,0 0-11-15,0 0-1 16,0 0-4-16,0-2-2 16,0 2 1-16,0 0 4 15,0 0-1-15,3 0 4 0,29 0-1 16,35 0 5-16,34 0 9 16,26 0-8-16,19-3-4 15,15 3-1 1,9 0 1-16,5 0-3 0,-2 0-1 15,-5 0 1-15,-23 6 1 16,-27 4-1-16,-30-3-1 16,-30-3-5-16,-25-1-2 15,-17-3-2-15,-13 0 2 16,-3 0 8-16,0 0 0 16,-22 0-50-16,-11 0-61 15,-16 0-106-15,-2 0-141 16</inkml:trace>
  <inkml:trace contextRef="#ctx0" brushRef="#br0" timeOffset="45006.124">2969 10773 545 0,'0'0'49'0,"0"0"14"16,0 0-26-16,0 0-1 15,0 0 3-15,0 0 10 16,-98-30-33-16,98 30-16 16,10 0-9-16,41 0 9 15,41 0 3-15,41 0 4 16,35 0-5-16,11 3 0 0,6 0 1 16,-6 5-2-16,-3-5-1 15,-4-1 1-15,-7-2 0 16,-16 0 0-16,-22 0 1 15,-27-5 4-15,-27-3-1 16,-31 5-1-16,-24 0 4 16,-11 0 3-16,-7-2 8 15,0 2-19-15,0 1-11 16,0 2-40-16,-3 0-87 16,3 0-148-16</inkml:trace>
  <inkml:trace contextRef="#ctx0" brushRef="#br0" timeOffset="45823.0516">5606 9736 389 0,'0'0'83'0,"0"0"74"15,0 0-60-15,0 0-24 16,0 0-33-16,0 0-16 16,-82-105-2-16,89 105-22 15,23 0-2-15,15 0-1 16,7 0 3-16,-4 0-1 15,-2 12 0-15,-7 8-1 16,-11 4-4-16,-7 4 3 0,-9 6-4 16,-12 6-3-16,0 6-2 15,-19-3 12-15,-1 3 0 16,8-3 0-16,12-1-2 16,0-4-2-16,19 1-8 15,19-3 12-15,14-9 8 16,5-5 3-16,-2-11-4 15,-3-8-2-15,-13-3 0 16,-11 0-2-16,-15 0 3 16,-6-9 7-16,-3 4-2 15,-4-1-7-15,0 6-4 16,-7 0-2-16,-27 17-11 0,-13 13-5 16,-14 9 16-16,1 1-1 15,7-1-5-15,20 0 0 16,15-5 3-16,9 2-10 15,9 1-3-15,0 6 12 16,19 3 4-16,1 0 0 16,5 0 2-16,5 3 0 15,0-6-3-15,-3 1 2 16,-2-8 0-16,-10-4 1 16,-15-4-3-16,0-3 0 15,-42 0 3-15,-49-3 16 16,-52-2-1-16,-43 0-15 15,-40-3-7-15,-27 1-58 16,-14-7-123-16,-9-1-318 16</inkml:trace>
  <inkml:trace contextRef="#ctx0" brushRef="#br0" timeOffset="47205.4697">897 10330 107 0,'0'0'44'0,"0"0"24"0,0 0 14 16,0 0 18-16,0 0-29 15,0 0-11-15,0 0-5 16,3-72-4-16,-3 72-20 15,0 0-26-15,0 0-5 16,0 0-12-16,0 0-10 16,0 7-13-16,3 5 22 15,0 5 13-15,4 0 2 16,-4-4-1-16,0 1-1 16,2-2 0-16,2-2 1 15,1-1 1-15,-4-1 0 16,2-2-2-16,-1-3 2 0,5-3 4 15,10-2 39 1,15-25 35-16,17-16-22 0,14-17-34 16,13-4-6-16,9 3-7 15,2 7 0-15,-4 7-3 16,-7 6-8-16,-10 7 0 16,-14 9 2-16,-16 8-2 15,-17 11 2-15,-13 6-2 16,-9 0-24-16,0 6-124 15,-12 19-30-15,-24 12 104 16,-16 9 25-16,-12-1-158 16</inkml:trace>
  <inkml:trace contextRef="#ctx0" brushRef="#br0" timeOffset="47604.4508">1098 10439 385 0,'0'0'94'0,"0"0"-28"16,0 0-16-16,0 0 17 15,0 0-44-15,0 0-23 16,-7-12-21-16,7 15-29 0,-3 9 22 16,3 2 23-1,-6 3 5-15,3-1 1 0,1-3 0 16,0-7-1-16,2 1-1 15,0-3 1-15,0-1 4 16,0-3 17-16,0 0 75 16,0-3 12-16,16-21-21 15,15-7-74-15,14-16-6 16,7-10-5-16,9-2-1 16,0-1 0-16,4 1 1 15,-3 9-2-15,-7 10-2 16,-16 13 2-16,-15 12 0 15,-9 8 0-15,-12 4-3 16,-3 3-55-16,0 7-126 16,-15 20-60-16,-21 5 140 15,-11 4-80-15</inkml:trace>
  <inkml:trace contextRef="#ctx0" brushRef="#br0" timeOffset="47955.7358">1074 10466 346 0,'0'0'68'0,"0"0"-53"16,0 0-15-16,0 0-23 16,0 0-25-16,0 0 48 0,-16 37 0 15,12-25 1 1,2 1 2-16,-4 1 0 0,3-1 10 15,-3 4 10 1,-1-4 0-16,1-1-5 0,6-5-13 16,0-4-4-16,0-3 0 15,0 0 76-15,22-15 28 16,27-22-10-16,24-15-65 16,18-12-7-16,8-8-10 15,-2 2-2-15,-6-3-10 16,-9 13 4-16,-21 14-3 15,-23 24-2-15,-38 22-41 16,-35 7-261-16,-56 29-146 16</inkml:trace>
  <inkml:trace contextRef="#ctx0" brushRef="#br0" timeOffset="53365.6886">6353 10294 136 0,'0'-6'42'0,"-3"-1"0"15,3 0 33-15,0 3-9 16,0 2-27-16,0-1-18 15,0-1-9-15,0 4-3 0,0-3-3 16,0-1 2-16,0 4 12 16,0-3 13-16,0 3 3 15,0-3 5-15,0-1 10 16,0 1-10-16,0 1-13 16,0 0 9-16,0 0-12 15,0 2-7-15,0 0 6 16,0 0-4-16,0 0-14 15,0 0-6-15,0 0-2 16,0 0-7-16,0 0-4 16,0 0-5-16,0 6-2 15,0 13 17-15,0 2 3 16,0 5 0-16,0-3 1 16,0 2 1-16,0-3-2 0,0-5 0 15,0-6 0-15,0-6 0 16,0-2 0-16,5-3 4 15,8-3 17-15,14-18 33 16,12-11-26-16,10-4-22 16,6-7-2-16,6-3 5 15,5-4-6-15,4 3 2 16,2-2-5-16,-4 3 0 16,-2 5 2-16,-9 3-1 15,-1 5 0-15,-12 7 1 16,-10 5-2-16,-12 8 0 15,-7 6-4-15,-9 1-5 16,-3 6-27-16,-3 0-49 16,0 0-90-16,0 9 71 15,-21 15-9-15,-10-1-15 0,-11 5-10 16</inkml:trace>
  <inkml:trace contextRef="#ctx0" brushRef="#br0" timeOffset="53788.2503">6580 10324 191 0,'0'0'149'0,"0"0"-132"16,0 0-17-16,0 0-13 15,0 0 13-15,0 0 5 16,-27 42 1-1,24-34 2-15,3-5-1 0,0-3 1 16,0 0 3-16,0 0 48 16,0 0 24-16,0 0-25 15,0 0 10-15,21-11-7 16,14-15-41-16,24-10-11 16,11-8 0-16,12-9 2 15,6 0-4-15,9-2-1 16,-3-1 5-16,-6 3-7 15,-6 7 8-15,-19 4-8 0,-13 14 1 16,-20 6 3 0,-12 8 0-16,-12 8 5 0,-3-1-4 15,-2 6-3-15,-1 1-4 16,0 0-2-16,0 0-43 16,0 0-69-16,0 4-33 15,0 12 107-15,5 4-66 16,-5-3-71-1</inkml:trace>
  <inkml:trace contextRef="#ctx0" brushRef="#br0" timeOffset="54803.9369">3322 9746 218 0,'0'0'87'0,"0"0"5"15,0 0-33-15,0 0 34 16,0 0-9-16,0 0-24 15,-49-34-14-15,49 34-28 16,0 0-7-16,0 0-11 16,0 0-9-16,0 0-16 15,7 0 21-15,16 7 4 16,23 2 49-16,21-5 7 16,27-4-18-16,36 0-9 0,37-6-10 15,37-11 1-15,35-3-13 16,13-1-4-16,-12 6-2 15,-13 2 3-15,-23 7-2 16,-19-2-2-16,-31 0 0 16,-35 0 0-16,-44-1 1 15,-35 1-1-15,-28 2 4 16,-9 0 14-16,-3-5 17 16,0-2-25-16,0 3-10 15,0 7-3-15,-3-1-4 16,3 4-44-16,3 4-194 15,27 2-220-15</inkml:trace>
  <inkml:trace contextRef="#ctx0" brushRef="#br0" timeOffset="55395.5794">10124 9660 402 0,'0'0'45'15,"0"0"50"-15,0 0-24 16,0 0-2-16,0 0 5 16,0 0-13-16,-42-26-4 15,42 26-19-15,-4 0-8 16,4 0-15-16,0 0-11 15,0 0-4-15,0 0-1 0,0 0 0 16,10 0-1-16,38 0 2 16,43 0 3-16,52 0 6 15,48 0-7-15,37 0 0 16,13 0-1-16,15-8 2 16,8-1 1-16,-2-1 1 15,-2-4-5-15,-24 2 2 16,-23 1 6-16,-46-2 1 15,-36 7-8-15,-43-1 0 16,-39 7-1-16,-26-2 4 16,-21 0 0-16,-2 2-4 15,0 0-1-15,-6 0-45 16,-20 4-48-16,-13 9 58 16,-9 4-26-16,2-1-69 0,0-5-61 15</inkml:trace>
  <inkml:trace contextRef="#ctx0" brushRef="#br0" timeOffset="55755.289">11984 9624 186 0,'0'0'96'16,"0"0"-38"-16,0 0 12 15,0 0-5-15,0 0 13 16,0 0-44-16,-227-17-34 0,231 17-41 16,31 3 41-1,30 5 68-15,34-2-22 0,35 1-24 16,23-7-4-16,8 0 16 16,8 0-12-16,-7 0-6 15,-2-4 7-15,3-9-10 16,-12-4 0-16,-12 1-2 15,-24 2 2-15,-33 4 13 16,-37 0-16-16,-28 7 2 16,-9-1 1-16,-12 4-13 15,0 0-6-15,-37 7-95 16,-37 16-6-16,-30-6 25 0,-30-7-318 16</inkml:trace>
  <inkml:trace contextRef="#ctx0" brushRef="#br0" timeOffset="104743.4326">2092 10992 119 0,'-4'0'20'0,"3"0"7"16,1 0 23-16,0 0-3 16,0-3-2-16,5 0-17 0,8 2-13 15,2-3-1 1,0-2 19-16,-3-1-1 0,-2 0 19 15,-4-2 13-15,0-1 11 16,2-1-37-16,-7 2 29 16,-1 1-17-16,0 3 7 15,0 1-11-15,-1 1-17 16,-17 3-29-16,-12 0-7 16,-13 17-4-16,-15 8 9 15,-2 3 0-15,6 1-2 16,-3 3 4-16,5-1-1 15,6 2 1-15,6-1-1 16,7-1 0-16,9-1-4 16,9-1 1-16,4 4-3 15,9 4 7-15,2 4-3 0,13 7 0 16,17 1-14 0,10 0 1-16,4-2 8 0,-3-5 6 15,-2 1 2-15,-6-5 0 16,-6-3-1-16,-8-2 1 15,-7-7 1-15,-6 2-1 16,-6-9-1-16,0 5 1 16,0-2 1-16,-15 5 3 15,-15 2 3-15,-7 8-4 16,-6-1 5-16,1-2-5 0,3-2-3 16,5-2-1-1,8-6 1-15,7-6 2 0,7-8 0 16,7-8-1-1,5-2 0-15,0 0-1 0,0 0 0 16,0 0-7-16,0 0-5 16,0 0 3-1,0 5-5-15,0 1-25 0,5 5 38 16,4 2-1-16,0 7 2 16,6 3 1-16,-9 10-1 15,-3 10 0-15,-3 13 0 16,-6 10 0-16,-15 10 3 15,-4 7-1-15,-2-4 1 16,7-4-1-16,-2-11-2 16,3-2 2-16,-1 8-2 0,-2 5 3 15,-3 1 2-15,4 1-5 16,1-1 0-16,4 3 0 16,10 3 0-16,6-9 0 15,0-7 0-15,25-13 0 16,13-20-3-16,22-17 3 15,21-16 9 1,13 0 7-16,11-23-3 0,-1 1-12 16,-13-2-1-16,-14 1-46 15,-8 3-72-15,-18-2-80 16,-15-2-145-16</inkml:trace>
  <inkml:trace contextRef="#ctx0" brushRef="#br0" timeOffset="107078.197">2150 13121 85 0,'0'0'9'0,"0"0"-8"15,0 0-1-15,0 0 0 16,0 0 37-16,0 0 43 16,-92-82-31-16,84 76-35 15,-3 4-14-15,-5 2-7 0,-2 0-5 16,0 0-25-1,-4 0 37-15,7 0 4 0,-7 0 17 16,8 0 15-16,1-2 21 16,2 2 25-16,5-3-14 15,-1 3-22-15,7 0-5 16,-3 0 6-16,3 0 4 16,0 0-16-16,0-3-4 15,0 3-12-15,0 0-1 16,0 0-2-16,0 0-12 15,0 0 8-15,0 0-12 16,6 0-12-16,16 0-6 16,17 0 18-16,25 0 28 0,26-7-10 15,23-6-2-15,29-7-2 16,35-4 1-16,30-2-7 16,17 3-5-16,-6 6-3 15,-20 2 1-15,-35 8 1 16,-30 0-1-16,-32 1 3 15,-32 2-3-15,-29 0-1 16,-22 1 0-16,-15 3 2 16,-3 0 17-16,0-3 35 15,0 0-24-15,0 0-30 16,-3 3 0-16,0 0 3 16,3 0-2-16,0 0-1 15,0 0-21-15,0 0-2 16,0 0-3-16,0 0-22 0,0 0-51 15,0 0-89-15,0 6 120 16,18-6-98-16</inkml:trace>
  <inkml:trace contextRef="#ctx0" brushRef="#br0" timeOffset="113176.322">6119 13043 365 0,'0'0'65'0,"0"0"43"16,0 0 5-16,0 0-19 15,0 0-26-15,0 0-13 16,0 0-18-16,-15-4-12 15,11 4-13-15,4 0-7 16,0 0-5-16,0 0 4 16,0 0-4-16,0 0-1 15,0 0 1-15,0 0-1 16,0 0 2-16,4 0 0 16,27 0 1-16,23 0 7 0,46 0 5 15,42 0-1 1,43-13-1-16,33 1-4 0,8-5-2 15,-8 0-4-15,-20 3 1 16,-19 1 2-16,-23-3-2 16,-16 6-3-16,-30 3-1 15,-25 0 1-15,-30 4 0 16,-25 3-1-16,-12 0-2 16,-12 0-11-16,1 0-11 15,1 0-11-15,1 0-38 16,4 10-26-16,-7-8-146 15</inkml:trace>
  <inkml:trace contextRef="#ctx0" brushRef="#br0" timeOffset="114640.583">15395 12858 214 0,'0'0'82'0,"0"0"0"15,0 0-11-15,0 0 24 16,0 0-30-16,0 0-31 16,0 0-28-16,-29 0-6 15,29 0-7-15,0 0 2 16,0 0 5-16,0 0 4 16,0 0 10-16,-1 0 12 15,1 0 15-15,0 0-4 16,0 0-19-16,0 0-18 15,0 0 3-15,0 3-3 0,0-3 2 16,30 0 4-16,31 0 29 16,40 0 16-1,39-11-24-15,25-1-18 0,5 2 1 16,-6 3-5-16,-7 0 0 16,-8 1-1-1,0-1-3-15,-8 3 6 0,-17-3-2 16,-30-1-4-16,-34 3 1 15,-30 3 0-15,-20-1-1 16,-10 2 5-16,0-2 2 16,0 3-8-16,0 0-21 15,0 0-11-15,0 0-11 16,-1 0-4-16,1 3-78 16,33-2-88-16,35-1 10 0</inkml:trace>
  <inkml:trace contextRef="#ctx0" brushRef="#br0" timeOffset="115190.8558">19655 12782 101 0,'0'0'97'0,"0"0"24"16,0 0-18-16,0 0-12 15,0 0-15-15,0 0 8 16,-61-5 0-16,61 3-17 15,-2 2-18-15,1-3-17 16,-1 3-9-16,2 0-9 16,0 0-8-16,0 0-6 15,0 0-13-15,0 0-3 16,0 0 12-16,3 0 4 16,12 0 3-16,24 0 1 15,22 0 27-15,24 0-18 16,21 5-2-16,18 0-6 15,13 0-2-15,6-1-3 0,13-4 4 16,-7 0-3-16,-8 0 1 16,-11-9-2-16,-20-5 3 15,-19-2 0-15,-24 2 3 16,-22 2-1-16,-21 1 4 16,-15 5 9-16,-6 2-8 15,-3 1-10-15,0 3-6 16,0 0-29-16,-19 0-90 15,-23 13-56-15,-16-2 11 0</inkml:trace>
  <inkml:trace contextRef="#ctx0" brushRef="#br0" timeOffset="116425.9736">2248 14093 507 0,'0'0'30'16,"0"0"-8"-16,0 0-8 16,0 0 0-16,0 0 1 15,0 0-15-15,-16-24-2 16,16 24-6-16,0 0 8 0,0 0 15 16,0 0 45-16,0 0 51 15,-3 0-9-15,3 0-23 16,-3 0-26-16,0 0-21 15,1 0-7-15,-1-3-8 16,3 3-6-16,0 0-6 16,0 0-5-16,0 0-9 15,11 0-15-15,34-4 20 16,43-5 4-16,53-5 12 16,49-2-8-16,44-3-3 15,15 2-1-15,-6 1 0 16,-9 5 2-16,-25-2 2 15,-12 0-4-15,-21-4-2 16,-27 4-1-16,-37-3 2 0,-48 3 1 16,-31 6 0-1,-24 5 0-15,-9-3 6 0,0 2 2 16,0-4-8-16,-4 0-16 16,-7 4-11-16,-4 3 4 15,0 0-25-15,5 13-91 16,10-3-151-16,19-10-263 15</inkml:trace>
  <inkml:trace contextRef="#ctx0" brushRef="#br0" timeOffset="117232.9176">5218 13104 602 0,'0'0'36'0,"0"0"52"16,0 0-21-1,0 0-40-15,0 0-10 0,0 0-17 16,37-75 0-16,11 69 5 15,7 2-4-15,-1 4-1 16,-6 0 0-16,-9 0 0 16,-10 10-4-16,-13 9-10 15,-9 5-2-15,-7 8 0 0,0 6 16 16,-11 1 1 0,2 1 7-16,6-7-5 0,3 3 2 15,6-10-3-15,11 1-2 16,8-7-1-16,5-8 1 15,3-1 8-15,4-8 0 16,-3-3 4-16,-4 0 1 16,-3-6-2-16,-9-5 4 15,-6 8-3-15,-8 0-7 16,-4 3 7-16,0 0-12 16,0 0 0-16,0 6-34 15,0 11-39-15,-16 10 73 16,-5 7 0-16,3 5 5 15,-3 0-1-15,6 6-3 16,2 6 0-16,4 4-1 0,6-1 0 16,3 1 2-16,0-9-2 15,9-6 0-15,7-3 0 16,-1-7 0-16,0-4 5 16,-6-6-3-16,-9-3-2 15,0-2-4-15,-6 2-7 16,-31 3 11-16,-27 3 23 15,-27 1 0-15,-27-2-19 16,-24 2-4-16,-16 2-11 16,-18-3-25-16,0 0-66 15,16-9-78-15,31-14-145 16</inkml:trace>
  <inkml:trace contextRef="#ctx0" brushRef="#br0" timeOffset="161300.6926">6580 15183 66 0,'0'0'63'15,"0"0"-51"-15,0 0 10 16,0 0 12-16,0 0-7 15,0 0-15-15,0 0 1 16,-27 0 19-16,27 0 16 0,0 0-1 16,-3 0 10-16,3 0 14 15,-4 0 5-15,2 0 2 16,-4 0-14-16,0 0-3 16,-4 0-24-16,0 0 4 15,3 0-10-15,1 0-3 16,-1 0-2-16,1 0 6 15,3 0-8-15,0 0-7 16,-1 0 12-16,2 0-3 16,2 0-8-16,0 0-8 15,0 0-4-15,0 0-5 16,21 0-1-16,30-1 0 16,44-11 0-16,39-5 1 15,28-10 1-15,21 7-2 16,-5 0 0-16,-3 7 3 15,-18 8-3-15,-18 3-1 16,-23-1-8-16,-28 3-2 0,-29 0 0 16,-21 0-3-16,-27-2-9 15,-8-1-6-15,-3 2 20 16,-4 1 8-16,-18 0 0 16,-11 0-10-16,-3 0-18 15,8 0-36-15,4 4-62 16,5 1-121-16,4 5-115 15</inkml:trace>
  <inkml:trace contextRef="#ctx0" brushRef="#br0" timeOffset="161640.2099">7051 15305 499 0,'0'0'13'15,"0"0"3"-15,0 0 45 16,0 0 17-16,0 0 15 16,0 0-3-16,-266 3-63 15,288-3-27-15,27 0 2 16,27 0 9-16,24 0 2 16,22 0-2-16,16-9-6 15,12-5 2-15,-3-2 5 16,-3-1 0-16,-13 3-12 15,-22-1 2-15,-21 4-2 0,-27 0 0 16,-19 6 1-16,-24 1 3 16,-12 2-3-16,-6 2 6 15,0-3 5 1,0-1-8-16,-23 4-4 0,-16 0-55 16,-14 13-69-1,-17 7-153-15</inkml:trace>
  <inkml:trace contextRef="#ctx0" brushRef="#br0" timeOffset="165588.0921">21403 15363 287 0,'1'-9'63'15,"2"2"45"-15,2-3-26 16,1 0-14-16,-3 5-19 16,2-2 2-16,-2 0-21 15,-3 7 6-15,0 0 0 16,0 0-14-16,0 0-10 15,0 0 0-15,0 0-1 16,0 0-9-16,0 0-2 16,0 0-2-16,0 0-3 15,0 4-10-15,0 9 14 16,0-1 1-16,0 2 2 16,0 1 1-16,0-1 0 15,5 0-2-15,0-1 0 16,0-5 1-16,0 1-1 0,0-7-1 15,2 2 1-15,2-4 6 16,5 0 4-16,11-3 26 16,17-17-2-16,16-9-23 15,12-8-7-15,9-6-1 16,3 0-1-16,-2 0-1 16,-8 10-1-16,-14 7-1 15,-14 7 2-15,-14 9-2 0,-14 6-2 16,-7 1-13-1,-6 3-15-15,-3 0-15 0,0 0-47 16,-2 12-135 0,-20 9 108-16,-11 5-50 0</inkml:trace>
  <inkml:trace contextRef="#ctx0" brushRef="#br0" timeOffset="166015.2433">21734 15358 147 0,'0'0'329'0,"0"0"-278"16,0 0 14-16,0 0 39 15,0 0-36-15,0 0-29 16,-24 0-30-16,23 0-9 0,-5 5-10 16,0 9 3-16,-3 0 7 15,1-1 2-15,4-4-2 16,0-6-8-16,2 1 8 15,2-4 2-15,0 0 18 16,0 0 23-16,0 0-6 16,0 0-1-16,12-5-7 15,12-12-16-15,14-7-11 16,9-3 0-16,7-2-1 16,5-4-1-16,3-1 0 15,2 2 2-15,-6 3-1 16,-6 2-1-16,-10 7 0 15,-12 6 2-15,-10 8-2 16,-11 0 1-16,-4 6-1 0,-5 0-1 16,0 0-39-16,0 0-64 15,-2 9-46-15,-15 9 68 16,-8 4-9-16,-6 2-104 16,-5-5-122-16</inkml:trace>
  <inkml:trace contextRef="#ctx0" brushRef="#br0" timeOffset="166830.6074">21777 15394 569 0,'0'0'76'0,"0"0"7"16,0 0 0 0,0 0-44-16,0 0-39 15,0 0-9-15,-58 36 9 16,37-13 1-16,6-6 1 0,5-7-2 15,9-3-1-15,1-7-19 16,0 0 20-16,7 0 23 16,23-12 26-16,19-13-22 15,17-9-14-15,11-5-7 16,5-1 4-16,0 1 2 16,-1 3-5-16,-10 6-3 15,-8 7-1-15,-17 10-1 0,-14 7-1 16,-9-1 0-16,-11 6-1 15,-4 1 0-15,-4 0 0 16,-2 0 0-16,-2 0 0 16,0 0-1-16,0 0 1 15,0 0-1-15,0 0 1 16,0 0-1-16,0 0-1 16,0 0-1-16,0 0 1 15,0 0-4-15,0 0 0 16,0 0 4-16,0 0 1 15,0 0-2-15,0 0 3 16,0 0 0-16,0 0 0 16,0 0 0-16,0 0 0 15,0 0 2-15,0 0-2 16,0 0 1-16,0 0-1 0,0 0 0 16,0 0 0-1,0 0 1-15,0 0-1 0,0 0 0 16,0 0 0-16,0 0 1 15,0 0-1-15,0 0 1 16,0 0-1-16,0 0 2 16,0 0-1-16,0 0-1 15,0 0 0-15,0 0 0 16,0 0 0-16,0 0 1 16,0 0-1-16,0 0 0 15,0 0 0-15,0 0 0 16,0 0 2-16,0 0-2 15,0 0 0-15,0 0 0 16,0 0-2-16,0 0 2 0,0 0 0 16,0 0 2-16,0 0-2 15,0 0 1-15,0 0-2 16,0 0 1-16,0 0 0 16,0 0 0-16,0 0-2 15,0 0 1-15,0 0 0 16,0 0-1-16,0 0-6 15,0 0-28-15,0 5-96 16,-9 4-116-16,-8-6 154 16</inkml:trace>
  <inkml:trace contextRef="#ctx0" brushRef="#br0" timeOffset="192274.0071">11238 15157 117 0,'0'0'51'16,"0"0"-21"-16,0 0-5 16,0 0-25-16,0 0-1 15,0 0-143-15</inkml:trace>
  <inkml:trace contextRef="#ctx0" brushRef="#br0" timeOffset="1.06733E6">15901 7695 212 0,'0'0'55'0,"0"0"-8"16,0 0 1-16,0 0 27 15,0 0-4-15,0 0-24 16,0 0-15-16,1-50 3 15,2 40 0-15,3 0-10 16,-5 0-1-16,0 1 10 16,-1-2 18-16,0 1-10 0,0 1-9 15,0 3 8-15,-2-1 1 16,-1 3-26-16,-3 3-9 16,5-1 0-16,1 2-3 15,0 0-4-15,0-3 0 16,0 3-2-16,0 0-6 15,0 0-7-15,0 0 5 16,4 6 7-16,17 7-6 16,18 0 9-16,24-3 4 15,20-6 15-15,26-4-2 16,17 0-2-16,13 0-7 16,22 0-6-16,23 0-2 0,16 0 0 15,16 0 1 1,5 7 0-16,3 0 0 0,13-5 2 15,12 6-3-15,-8-6-1 16,-23 7 1-16,-37-3 1 16,-43 2-1-16,-39-5-4 15,-33-2-8-15,-31-1 3 16,-17 0 8-16,-7-7 1 16,-3-7 4-16,-3 3-4 15,-2 1 0-15,-3 4-2 16,0 4-3-16,0 2-44 15,-27 0-72-15,-26 0-112 16,-25 4-94-16</inkml:trace>
  <inkml:trace contextRef="#ctx0" brushRef="#br0" timeOffset="1.06771E6">17195 7665 226 0,'0'0'48'0,"0"0"-46"16,0 0 3-16,0 0 1 16,0 0 110-16,0 0-21 15,-667-59-12-15,658 57-31 16,9 2-35-16,0 0-17 16,0 0-19-16,16 0 19 15,10 0 18-15,28 6 33 16,32-3 23-16,41-3-22 15,41 0-5-15,28 0-22 0,24 0-4 16,14 0-3-16,16 0 0 16,11 0-12-16,-4 0-2 15,-16 0-1-15,-27 0 1 16,-34 0-2-16,-26 0-2 16,-27 0 0-16,-29-5 2 15,-29 1-2-15,-27 2-5 16,-26-4-7-16,-16 3-2 15,-12-1-21-15,-45 1-72 16,-33 3-19-16,-36 0-18 16,-17 0-79-16</inkml:trace>
  <inkml:trace contextRef="#ctx0" brushRef="#br0" timeOffset="1.06805E6">17469 7674 518 0,'0'0'11'0,"0"0"6"16,0 0 6-16,0 0 7 16,0 0 57-16,0 0 48 15,-284-6-45-15,284 6-76 16,16 0-14-16,48 0 0 16,45 0 21-16,52-6 1 15,47-2-5-15,36-1 2 16,25-1-8-16,2 6-9 0,-6-2 1 15,-14 5 5 1,-9 0-8-16,-14 1 0 0,-24 0-1 16,-38 0 1-16,-42 0 0 15,-40 0-7-15,-36-2 2 16,-24-4-13-16,-21 2 4 16,-6-1-18-16,-41 1-26 15,-29 1-73-15,-41 3-28 16,-22 0-17-16,-13 0-66 15</inkml:trace>
  <inkml:trace contextRef="#ctx0" brushRef="#br0" timeOffset="1.07074E6">18520 7674 229 0,'0'0'75'16,"0"0"19"-16,0 0-51 15,0 0 23-15,0 0 14 16,0 0 27-1,-252-13 2-15,252 12-40 0,10 1-69 16,38 0-3-16,46 0 3 16,51 0 23-16,47 0 4 15,41 0-1-15,29 0-13 16,17 0-3-16,-6 0-5 16,-19 1 1-16,-26 0-3 15,-27-1 0-15,-10 0-3 16,-27 0 0-16,-25-1 0 15,-35-8 4-15,-38 2-4 0,-32 5 2 16,-20-1-2-16,-14-2-12 16,-23 4-4-16,-42-1-25 15,-46 2-40-15,-38 0 11 16,-21 0-27-16,-1 0-23 16,9 3 26-16,6 2 29 15,-5 0 31-15,-5-5 22 16,1 3 12-16,10-3 0 15,19 0 9-15,25-3 24 16,24-8 37-16,10 1-19 16,18 1 15-16,10 2-9 15,17 3-4-15,22 3 0 16,10 0 11-16,0 1-33 16,13 0-31-16,39 0 0 15,42-3 34-15,58 0 1 0,48 0-14 16,27 3 4-16,12 0-4 15,-10 3-14-15,0 7 2 16,5-1-7-16,0 4-2 16,-10-6 2-16,-26 3 0 15,-36-3 2-15,-38-5-4 16,-31 4-2-16,-32-4 1 16,-22-2-1-16,-23 0-1 15,-14 0 2-15,-4 0-21 16,-39-8-34-16,-28-3-38 0,-40-1 14 15,-33 4 3-15,-28 0-55 16,-24 6-14-16,-13-1 47 16,-5 3 25-16,0 0 45 15,14 1 28-15,9 11 1 16,6-3 0-16,15-1 6 16,15-3 67-16,27-5 12 15,32 0-25-15,39 0 4 16,29 0-2-16,23 0-12 15,19 0 22-15,59 0-64 16,61 0 14-16,61 0 15 16,42 0 0-16,22 0 1 15,15 0-10-15,1 0-14 0,-7 7-6 16,-13 1 3-16,-36-3-7 16,-30 4-2-16,-20-5-1 15,-26-3-1-15,-23-1 2 16,-27 0-1-16,-35 0 0 15,-32 0 3-15,-26-5 0 16,-17-4-4-16,-55 4-20 16,-48-1-21-16,-42 3 9 15,-26 3-34-15,-11 0-19 16,-6 0 37-16,-23 0 20 16,-16 0 8-16,-7 0 11 15,12 0-3-15,30 0 12 0,28-6 0 16,16 1 16-1,8 0 2-15,6 1 4 0,14 1-15 16,32 0-2-16,40-1 15 16,39 1 11-16,20 0 16 15,21 3 14-15,57-4-49 16,63-3-10-16,61-1 2 16,47 4 10-16,26 1 6 15,18 3-4-15,11 0 3 16,-11 0-8-16,-14 0 4 15,-33 10-6-15,-26 1-7 16,-23-1-1-16,-30-1-1 16,-42-4 1-16,-51-4-1 15,-40-1 0-15,-30 0-5 16,-38 0-4-16,-59-3 5 16,-59-5 4-16,-58-1-6 15,-39 0-24-15,-29-1-27 0,-21-1 17 16,-15-1 15-16,-13 4 14 15,-7 5 7-15,10 0 1 16,25 2 2-16,40-1 1 16,54 2 2-16,39 0 3 15,24 0-2-15,24 0 4 16,23 0-2-16,41 0 1 16,33 0-2-16,25 0-4 15,50 2-22-15,60-1 22 16,63-1 22-16,60 0 9 0,56 0-7 15,27-3 8-15,0 3-18 16,-18 0 6-16,-30 3-9 16,-25 8-10-16,-17 1 1 15,-26-2-2-15,-36-3 4 16,-51-4-3-16,-47-3 0 16,-36 0-1-16,-30 0 1 15,-13-6-1-15,-62-11 1 16,-71-3-5-16,-77 0 1 15,-61 1-7-15,-44 2-18 16,-24-2 4-16,7-1 16 0,12 5 8 16,20 7 0-1,28 4 4-15,17 4-4 0,25 0 6 16,39 0 4-16,45 4 5 16,51-1-3-16,37 2-3 15,34-4-9-15,26 6 0 16,11 0-28-16,33 2-11 15,55-1 39-15,70-6 23 16,82-2-11-16,52 0-5 16,34-2 4-16,19 2 6 15,5 0 0-15,-2 0-9 16,-4 8-6-16,-13 9 6 16,-22 1-7-16,-30 1-1 15,-40 3 2-15,-59-2-2 16,-68-3 0-16,-45-8-13 0,-54-6-7 15,-30-3-95-15,-71 0 70 16,-61-11 45-16,-66-7 5 16,-51-8-5-16,-27 3 3 15,-16-5-2-15,-19 6 14 16,-11 3 11-16,2 9-1 16,6 7-9-16,30 3 1 15,31 0-17-15,46 4 9 16,42 7 2-16,45 1-7 15,46-1 2-15,38 0-5 16,28-2-2-16,25 1-37 16,24-3 9-16,57 3 29 15,74-10 29-15,80 0-18 16,53 0 9-16,37-3 2 16,17 3 9-16,-5 0-15 15,-8 3-9-15,-18 7 2 0,-22 6-5 16,-22-2-3-16,-25 2 2 15,-34-3-1-15,-58 3-1 16,-61-5-1-16,-51-1-14 16,-38-4-50-16,-72-6-91 15,-80 0 155-15,-92 0 8 16,-74 0-3-16,-57-6-2 16,-22-7 0-16,19-1-1 15,44 2 14-15,42 5 56 16,45 7-30-16,22 0-14 0,20 9-18 15,34 11-9-15,40 4 2 16,42 5-3-16,34 0-1 16,25 2-10-16,25 6-15 15,16-2 12-15,61-8 14 16,79-11 9-16,80-15 8 16,66-1-6-16,44-17-7 15,44-3 6-15,2 0 3 16,2 10-11-16,-1 1 7 15,-35 6-3-15,-44 3-6 16,-45 0 2-16,-69 0 0 16,-62 0 2-16,-48 0-4 15,-45 0 1-15,-23 0-1 0,-17-7 11 16,-49-3-3 0,-53-5-8-16,-74 1 0 0,-85 0-15 15,-63 0-17-15,-34 8 1 16,-19-3 18-16,19 5 13 15,31 4-2-15,45 0 2 16,59 5 4-16,53 9-3 16,44 2 1-16,44-4-2 15,40-3 0-15,33-1-3 16,38-3-38-16,75 1 33 16,74-5 8-16,85-1 11 15,67 0-4-15,25 0-3 16,-4 0 11-16,-8 0-3 0,-19 7-2 15,-14 0-9-15,-22 1 0 16,-42-1 4-16,-55 0-5 16,-52-4 1-16,-56-3 0 15,-47 0-1-15,-36-5 13 16,-31-13-3-16,-54-5-9 16,-48 4-1-16,-67 2 0 15,-74-1-10-15,-56-1-35 16,-32 0-15-16,-16 2 43 15,17 4 15-15,33 6 0 16,44 7 2-16,46 3 3 16,40 23-3-16,23 8-4 0,20 2-123 15,24 1-44 1,35-12-133-16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06:54.189"/>
    </inkml:context>
    <inkml:brush xml:id="br0">
      <inkml:brushProperty name="width" value="0.05292" units="cm"/>
      <inkml:brushProperty name="height" value="0.05292" units="cm"/>
      <inkml:brushProperty name="color" value="#FF0000"/>
    </inkml:brush>
  </inkml:definitions>
  <inkml:trace contextRef="#ctx0" brushRef="#br0">12894 8659 138 0,'-3'-7'67'0,"3"1"-12"0,0 3-7 16,0 0 12-16,0 2-11 16,0 1-11-16,0 0-17 15,0 0-21-15,0 0-13 16,0 0-1-16,0 0 12 15,0 0 2-15,0 0 3 16,-3 0 12-16,3 0 34 16,-4 0 22-16,-2 0-1 15,-5 0-33-15,-1 0-4 16,-5 3-7-16,4 1-17 16,4-1 2-16,-1 0-7 15,4 4-2-15,0-3-2 0,-4 4-1 16,5-3 1-16,2 1-1 15,1-3-4-15,2 2 5 16,0-2-13-16,0-1 4 16,0 1 2-16,26-2 7 15,29-1 31-15,41 0 45 16,49-6-44-16,36-6-12 16,13-1-10-16,-1 1-1 15,-18 5-3-15,-23 4-5 16,-25-1 3-16,-26 2-4 15,-29 1 0-15,-24-2 0 16,-21 3 0-16,-18-4 0 16,-9 2-2-16,0 1-30 0,-3 1-4 15,-30 0-14 1,-15 0 43-16,-17 3-22 0,-13 11-79 16,-9-4-43-16,-5-1-41 15</inkml:trace>
  <inkml:trace contextRef="#ctx0" brushRef="#br0" timeOffset="696.4967">13170 8765 153 0,'0'0'75'0,"0"0"42"16,0 0-20-16,0 0-25 16,0 0 0-16,0 0-6 15,-273 0-19-15,273 0-32 16,0 0-15-16,0 0-8 15,24 0 3-15,40 0 5 16,43 3 84-16,49-3-28 0,28 0-17 16,4 0-11-16,-9 3-15 15,-19-3 0-15,-23 0-11 16,-21 0-1-16,-25 0 1 16,-28 0-2-16,-29 0 1 15,-18 0-1-15,-11-3-2 16,-5 3 2-16,0-3 27 15,0 3-6-15,0-4-14 16,0 4-5-16,0-3 6 16,0 2-6-16,0 1-2 0,0 0-11 15,0 0-2-15,0 0 3 16,0-1 7-16,0 1 1 16,0 0 2-16,0 0 2 15,0 0-2-15,0 0 3 16,0 0-1-16,0 0-1 15,0 0-1-15,0 0 0 16,0 0 0-16,0 0-2 16,0 0 2-16,0 0-1 15,0 0 1-15,0 0 0 16,0 0 0-16,0 0-1 16,0 0 1-16,0 0 0 15,0 0 0-15,0 0 1 0,0 0-1 16,0 0 1-16,0 0-3 15,0 0 2-15,0 0 0 16,0 0-2-16,0 0 2 16,0 0 0-16,0 0 2 15,0 0 2-15,0 0-4 16,0 0 2-16,0 0-1 16,0 0 0-16,0 0-1 15,0 0 3-15,0 0-4 16,0 0 1-16,0 0-2 15,0 0 2-15,0 0-18 16,0 0-91-16,-5 2-238 16,5-2 128-16</inkml:trace>
  <inkml:trace contextRef="#ctx0" brushRef="#br0" timeOffset="1760.0896">19205 8778 145 0,'0'0'62'16,"0"0"-14"-16,0 0 20 15,0 0-14-15,0 0-31 16,0 0-20-16,0 0 2 16,0 0-1-16,0 0 1 15,0 0-3-15,0 0-1 16,0 0 5-16,0 0 8 16,0 0 17-16,0 0-1 0,0 0-10 15,0 0 1-15,0 0 2 16,0 0-2-16,0 0-6 15,0 0-8-15,0 0-5 16,19 0 3-16,24 4 71 16,36 2 35-16,37-3-62 15,32 0-22-15,19-3-7 16,0 0-12-16,-3 0-4 16,-18 0 4-16,-14 0-8 15,-19 0 3-15,-22 0-3 16,-20 0 0-16,-20 0 0 15,-22 0 6-15,-14 0-6 0,-8 0 8 16,-7 0-5 0,0 0-3-16,0 3 1 0,0-1-1 15,0 0-10-15,0 4-42 16,-16 3-87-16,-13 6 54 16,-10 1-17-16,-7 1-28 15,-2-4-129-15</inkml:trace>
  <inkml:trace contextRef="#ctx0" brushRef="#br0" timeOffset="2078.2982">19743 8920 256 0,'0'0'42'0,"0"0"24"15,0 0-32-15,0 0 23 16,0 0-8-16,0 0-21 15,-70-36-28-15,94 36 0 16,28 0 10-16,25 0 50 16,22 7-10-16,14-1-20 15,4 0-8-15,-4-3 6 16,-7 5-12-16,-10-5-7 16,-13-1-7-16,-15-1 3 15,-14 1 5-15,-20-2 0 16,-14 1 0-16,-11-1-3 15,-9 4-7-15,0 0 0 16,-3 1-19-16,-39 3-67 0,-25 1-61 16,-24-3-119-16</inkml:trace>
  <inkml:trace contextRef="#ctx0" brushRef="#br0" timeOffset="3217.3835">4614 10011 315 0,'0'0'34'0,"0"0"15"16,0 0 39-16,0 0-3 16,0 0-19-16,0 0-29 15,-25-24-20 1,25 24-5-16,0 0 1 0,0 0-6 15,0 0-7-15,0-1-2 16,4 1-10-16,21 0 12 16,23-5 6-16,31-3 31 15,18-4-12-15,21-1 5 16,1-1-18-16,2 4-3 16,3 3-3-16,-2-3-3 15,-4 0-2-15,-18 5 0 0,-24 1 1 16,-28 1-1-1,-29 3-2-15,-16 0-17 16,-3 0-43-16,-17 0 2 16,-24 7-8-16,-26 8-24 0,-21 5-48 15,-7-3-88-15</inkml:trace>
  <inkml:trace contextRef="#ctx0" brushRef="#br0" timeOffset="3727.6936">4950 10096 155 0,'0'0'225'16,"0"0"-103"-16,0 0-34 16,0 0-15-16,0 0-3 15,0 0-18-15,28-14-48 16,27-1 7-16,27 1-4 0,15-3-7 16,18 1 1-1,8 5 2-15,-1 1-3 0,-6 5 0 16,-16 1-2-1,-15 4 1-15,-21 0-4 0,-18 0 2 16,-16 0-4-16,-19 0 7 16,-11 0 0-16,0 0 0 15,0 0 0-15,0 0 8 16,0 0 1-16,0 4-8 16,0-4 0-16,0 3-1 15,0-3-2-15,0 2-1 16,0-2-1-16,0 0 1 0,0 0 2 15,0 0-1 1,0 0 2-16,0 0 0 0,0 0 3 16,0 0-1-16,0 0 0 15,0 0 3-15,0 0-3 16,0 0 4-16,0 0-2 16,0 0-2-16,0 0 1 15,0 0 3-15,0 0-6 16,0 0 1-16,0 0 0 15,0 0 1-15,0 0 1 16,0 0 2-16,0 0-4 16,0 0 0-16,0 0 0 15,0 0-1-15,0 0-4 16,-11 4-110-16,-13-4-265 16</inkml:trace>
  <inkml:trace contextRef="#ctx0" brushRef="#br0" timeOffset="6812.6802">20149 15150 68 0,'11'-13'231'0,"3"0"-199"15,1 5 39-15,-3-1-24 16,-4 5-31-16,-4 1 0 16,-1 3 15-16,-3 0 28 0,0 0-8 15,0-3-2 1,0 3-4-16,0-2-6 0,0 0-7 16,0-5-19-16,0 1-3 15,-3-1 1-15,-5-3 3 16,-5 4-4-16,-5 0 0 15,-3-4-3-15,-3 6-1 16,-1-2 0-16,0 3 1 16,2 2 3-16,1 1 1 15,2 0-3-15,-2 0-4 16,1 10-1-16,2 4-3 16,-7 5-1-16,3 4 1 15,-3 0 0-15,7 1 2 16,-2-5-2-16,5 1-1 0,3-3 1 15,1 3 1 1,2-3-1-16,1-2-1 0,2-1-1 16,-2 3 2-16,3-5 0 15,1 2 3-15,1 0-3 16,2-1-4-16,2 2 4 16,0-4-2-16,0 2 2 15,0-1 3-15,0-1-2 16,3-5 0-16,5 5 0 15,4-2-1-15,-2 1-2 16,4-4 2-16,3 2 0 16,7-5 4-16,5 0 4 15,-2-3 6-15,5 0-7 16,0 0 3-16,-5 0-7 16,2-6 2-16,-5-1 1 0,-1 0 0 15,-3 1-3-15,-1-7 0 16,0 2 2-16,2-1-2 15,-6 1-1-15,4-3-2 16,-4 2 3-16,-2-2 1 16,-2-1-2-16,-4-5-2 15,-1 3 1-15,2-3 1 16,-4 3 0-16,2-2 0 16,0-1-1-16,3 3 1 15,-5-2-1-15,-1 8-1 16,-1-1-1-16,-2 2-10 15,0-1 11-15,0-1 0 16,-2 1 0-16,-5-2 3 16,-3 0 0-16,1 3-1 0,-5 1-2 15,-5 2 0-15,-5 0 0 16,-4-3 0-16,-4 7-3 16,3 0 1-16,2 3 2 15,0 0-1-15,4 0 1 16,0 0-1-16,2 10-5 15,2 3 2-15,3 3 3 16,1 1 0-16,4 3 0 16,-5 6-1-16,3 0-1 15,3 2 1-15,4 1 2 16,-2-4-1-16,5-1 0 0,3-4 0 16,0-3 1-16,0-4-3 15,8-1-6 1,7-2 2-16,5-6-3 0,9-4 4 15,5 0 6-15,7-4 11 16,0-14-3 0,-5 1-3-16,-6-5-1 0,-11 4 1 15,-5-3 1-15,-10 9-5 16,-4-1-1-16,0 4 4 16,-7 1 3-16,-14 1-1 15,-8 7-6-15,-3 0-3 16,-6 9-2-16,-5 16-1 0,4 1 3 15,5 4 1 1,7 0 1-16,9-8-1 0,11-7 0 16,5-3-4-16,2-7-4 15,0-2-6-15,21-3-19 16,12-3 35-16,10-16 9 16,2-6 2-16,-6 1-7 15,-15 1 6-15,-11 6-8 16,-11 7 6-16,-2 3 12 15,0 7-4-15,-17 0-8 16,-16 10-8-16,-8 14-8 16,2 0 8-16,8 2-2 15,8-10 0-15,14 0 2 16,8-7-7-16,1 2 4 16,4-8-18-16,25-3-5 0,9 0 26 15,9-17 14-15,0-8-8 16,-5-5 2-16,-12 1-2 15,-12-2-3-15,-9-1-2 16,-9 6 0-16,-8 6 0 16,-14 4 4-16,-11 15-5 15,-6 1-2-15,-3 10-2 16,-1 23-4-16,2 7 6 16,5 3-3-16,10 3 2 15,13-10 3-15,13-6-1 16,3-8-16-16,27-9 1 15,12-9-14-15,4-4 30 16,3-17 3-16,-3-13 2 16,-10-2 7-16,-12-7-6 0,-12-4-4 15,-12 0 7-15,0 4 6 16,-21 5-3-16,-13 10-1 16,-7 15-7-16,-4 9-4 15,-7 14-2-15,-1 22-5 16,8 6 7-16,6 4-6 15,17-2 6-15,8-5-7 16,14-6-2-16,0-10-7 16,26-9-19-16,11-14 12 0,14 0 17 15,10-24 6 1,8-12 8-16,-5-7-3 0,-11-7-2 16,-15 1 5-16,-19-6-6 15,-16 4 4-15,-3 5 5 16,-22 9-10-16,-13 15 1 15,-7 15 10-15,-8 7-8 16,-5 26-4 0,1 14-7-16,5 9 4 0,13 2 2 15,17-4 0-15,11-10-3 16,8-8-15-16,18-8-16 16,27-10-5-16,19-11 4 15,14-7 11-15,7-20-22 16,-10-3-10-16,-16-1 22 0,-27 3 35 15,-18 3 30-15,-14 5 75 16,-1 3-32-16,-31 6-18 16,-11 8-30-16,-11 3-25 15,-2 6 2-15,3 14-2 16,15 4-2-16,9-1-3 16,13-3 3-16,7 3-4 15,9-4-12-15,0 1-35 16,24-3 3-16,7-4 19 15,10-2 28-15,4-5 3 16,0-6 0-16,-6 0 1 16,-11 0 0-16,-11-7 15 15,-10-11 31-15,-7 0 1 16,-7-3-24-16,-28 1-6 16,-18 8-18-16,-10 4-2 0,-2 8-5 15,-4 11 3-15,12 13 2 16,5 2-2-16,9 3 4 15,8 2-19-15,11 1-50 16,14-3-67-16,8-4-101 16</inkml:trace>
  <inkml:trace contextRef="#ctx0" brushRef="#br0" timeOffset="7532.3664">19738 15938 524 0,'0'0'25'0,"0"0"92"16,0 0 12-16,0 0-52 15,0 0-37-15,0 0-27 16,45-115-2-16,-9 89 0 16,-2 6-3-16,-7 11-2 0,-9 6-6 15,-3 3-2 1,-3 0-2-16,0 10 0 0,-2 9 0 16,-2 10-1-1,-5 7-2-15,-3 11 7 16,0 5 3-16,-10-4-2 0,-6-6 0 15,1-6 0-15,1-13 3 16,1-7 0-16,3-8 0 16,7-6 0-16,3-2-4 15,0 0 8-15,0 0 5 16,0-15 23-16,15-19-9 16,5-9-23-16,5-6-1 15,-1-1 1-15,-2 7-1 16,-5 5 1-16,-6 14-2 0,-6 3-2 15,-2 5 3-15,-2 9 0 16,1-2-2-16,-2 8 0 16,0 1-1-16,0 0 0 15,0 0-4-15,0 0-2 16,0 0-9-16,0 10-4 16,0 13 19-16,-5 8 0 15,1 1 1-15,0 2 1 16,4-5-2-16,0-2 0 15,0-7 0-15,2 3 0 16,7-6-1-16,3 0 1 16,2-2 0-16,1-1-1 15,1-8-1-15,2-3 2 16,4-3 0-16,8 0 5 16,6-14 6-16,1-5-5 0,-4-3-6 15,-6 5-23-15,0-3-52 16,3 0-117-16,5-7-111 15</inkml:trace>
  <inkml:trace contextRef="#ctx0" brushRef="#br0" timeOffset="8327.9434">20165 15159 217 0,'0'0'138'0,"0"0"-72"0,0 0 1 15,0 0 4-15,0 0-15 16,0 0-5-16,39-50-31 16,-36 50 20-16,-3 0 35 15,0 0-37-15,0 0-9 16,0 0 10-16,0 0-5 0,0 0-5 15,0 0-10-15,0 0-4 16,0 0-3-16,0 0-10 16,0 0-1-16,0 0 4 15,2-3 11-15,24-13 3 16,19-13 6-16,25-15-13 16,30-15 2-16,24-13-5 15,19-12 1-15,15-1-4 16,6-7-6-16,3 3 7 15,0 0-6-15,-20 8 2 16,-18 12-1-16,-33 17-2 16,-28 8 0-16,-20 11 2 15,-17 7-1-15,-13 9 0 16,-6 7 0-16,-6 4 0 16,-5 6-1-16,-1 0 0 0,2 0-3 15,-2 0-1-15,0 0-10 16,0 0-14-16,0 0-3 15,0 0-11-15,-16 3-28 16,-8 11-21-16,-8 2-62 16,2-4-71-16,5-4-128 15</inkml:trace>
  <inkml:trace contextRef="#ctx0" brushRef="#br0" timeOffset="8891.0913">21653 14059 283 0,'0'0'127'0,"0"0"5"16,0 0-25-16,0 0-25 0,0 0-28 16,0 0-32-1,0 0-13-15,-19-9-7 16,19 9 0-16,0 0 2 0,-1 0 10 16,-1 0 20-1,2 0 2-15,0 0-3 0,0 0-9 16,0 0-22-16,0 0-2 15,0 0 0-15,16 0 0 16,16 0 5-16,14 0 13 16,14 0-7-16,3-11 1 15,-7 2-8-15,-15 2-3 16,-18 3 0-16,-11 4 1 16,-10 0 0-16,-2 0 2 15,0 0 6-15,0 0 7 16,0 0-11-16,0 0-6 0,0 7-6 15,0 10-4-15,0 2 10 16,0 5 2-16,0-3-2 16,0-2 1-16,0 4-1 15,0-1 0-15,1 2-1 16,2 6 1-16,-1-3-1 16,-2 3-17-16,-2 2-30 15,-19-2-63-15,-5-15-244 16</inkml:trace>
  <inkml:trace contextRef="#ctx0" brushRef="#br0" timeOffset="9764.5168">20049 15162 6 0,'0'0'3'0,"0"0"-2"0,0 0 2 16,0 0-2-16,0 0 2 15,0 0-3-15,119-39 0 16,-112 36 0-16,0-5 0 15,-6 5 68-15,1 0 34 16,-1 0-36-16,2 0 6 16,-3 0 18-16,0 3 30 15,0 0-4-15,0 0-7 16,0 0-22-16,0 0-25 16,0 0-20-16,0 0-10 15,0 0-3-15,0 0-14 16,0 0-4-16,0 0-4 0,0 0-7 15,0 0 0-15,16 6-11 16,25-2 11-16,25 1 12 16,31-5 9-16,27 0-14 15,28 0-4-15,29 0-1 16,23 0 2-16,31-3 6 16,22-3-6-16,9 0 1 15,-12 2-5-15,-32-2-4 16,-38 5 1-16,-32-2-5 15,-35 0-5-15,-27-4 0 16,-38 2-3-16,-28 0 12 16,-20-4 4-16,-4-4 6 15,-13 0 4-15,-11 2-10 16,0 2-5-16,6 9 1 16,8-4 3-16,4 4-14 0,2 0-102 15,1 7-43-15,3-1-120 16</inkml:trace>
  <inkml:trace contextRef="#ctx0" brushRef="#br0" timeOffset="10177.2293">22826 14836 614 0,'0'0'60'15,"0"0"74"-15,0 0-36 16,0 0-32-16,0 0-20 16,0 0-19-16,-34-53-17 0,34 53-7 15,-3 0-3 1,3 0-5-16,0 0 3 0,0 0-1 16,0 3-1-16,0 4-1 15,0 9-3-15,6 7 8 16,13 0 3-16,7 5-3 15,8-3 2-15,2 3 2 16,7-6-2-16,0-3 0 16,-1-2-1-16,-4-7 0 15,-8 0-1-15,-13-4 0 0,-7-1-1 16,-7-3-2-16,-3-1 0 16,0 8 3-16,0 8 1 15,-3 2 0-15,-19 11 1 16,-14 1-2-1,-19 8-2-15,-26 7-24 0,-16-3-89 16,-7-6-251 0</inkml:trace>
  <inkml:trace contextRef="#ctx0" brushRef="#br0" timeOffset="11010.9325">20246 15229 394 0,'0'0'28'0,"0"0"52"15,0 0-20-15,0 0-42 16,0 0 0-16,0 0-2 16,0-3 3-16,0 3 36 15,0 0 41-15,0 0-33 16,8 7-11-16,11 5-14 15,6 5-10-15,19 3 14 16,20 6-12-16,23 3-9 16,21 5-5-16,26 2-8 15,18 4-2-15,18 3-4 16,24 3 1-16,22 1 12 0,20 4-13 16,17 2-1-1,-2 1-1-15,0-5 2 0,-13 1-1 16,-17-7-1-16,-30-1 0 15,-44-12-5-15,-48-7-5 16,-47-13 7-16,-29-6-4 16,-19-4 7-16,-2 0 5 15,-2 0 4-15,0 0-7 16,0-6-2-16,0-2-6 16,0 2 0-16,0 6-24 15,0 0-92-15,0 0-271 16</inkml:trace>
  <inkml:trace contextRef="#ctx0" brushRef="#br0" timeOffset="11550.6153">23382 15773 314 0,'0'0'166'0,"0"0"-75"16,0 0 55-16,0 0-37 0,0 0-23 16,0 0-27-16,0 0-26 15,-22-38-16-15,22 38-9 16,0 0-8-16,0 0-1 15,0 0-2-15,0 0-3 16,0 1 5-16,0 11 1 16,11 3 0-16,3 5 0 15,4 4 1-15,6 2 0 16,3 2 0-16,3 2-1 16,0 2 0-16,-4-6 4 15,-3-6-3-15,-7-6-2 0,-3-5 2 16,-5-3-2-1,-3-2 1-15,-4-1 0 0,-1-3 0 16,0 0 1-16,0 0 1 16,0 0 1-16,0 0-2 15,0 0-1-15,0 1 0 16,0 2 0-16,-13 7-2 16,-29 12-3-16,-28 5 5 15,-27 9 1-15,-16 5-1 16,-2 1-1-16,6 1-9 15,6 7-36-15,4 2-61 16,5-6-135-16</inkml:trace>
  <inkml:trace contextRef="#ctx0" brushRef="#br0" timeOffset="15016.91">21894 9794 118 0,'0'0'38'0,"0"0"29"0,0 0 3 16,0 0 8-1,0 0-23-15,0 0-20 0,0 0-4 16,-56-18 2-1,56 18-7-15,0 0-2 0,0 0 6 16,0 0-16-16,0 0-4 16,0 0-10-16,14 0-6 15,26 0 6-15,24 0 37 16,24 0-5-16,20 0-7 16,7 0-8-16,4 0-8 15,-1-2-3-15,-5-3-3 16,-11 1-1-16,-12-1 0 15,-21 0 2-15,-24-1-4 16,-24 6 0-16,-14 0 0 16,-7-3-5-16,0 3-3 15,-16 0-38-15,-19 0 19 16,-9 3 2-16,-12 5-10 16,-6 1-54-16,-2 4 33 0,-5-3-49 15,-4 0 18-15,-6-1-47 16</inkml:trace>
  <inkml:trace contextRef="#ctx0" brushRef="#br0" timeOffset="15302.1587">22065 9821 49 0,'0'0'74'16,"0"0"-24"-16,0 0-1 15,0 0-2-15,0 0 4 16,0 0-18-16,-259 14-6 16,253-14-5-16,4 0 12 15,2 0 35-15,0 0-34 0,0 0-35 16,0 0 0-16,17 6-16 15,20-3 16-15,24 0 31 16,26-3-5-16,20 4 5 16,12-3-7-16,2 2-5 15,-2-3-8-15,-8 0-5 16,-10 0 0-16,-14 0 0 16,-14 0-1-16,-27 0-1 15,-17 0 1-15,-19-3-3 16,-10 2 15-16,0 1-17 15,-27 0-11-15,-22 1-146 16,-19 5-39-16</inkml:trace>
  <inkml:trace contextRef="#ctx0" brushRef="#br0" timeOffset="16146.64">20160 13855 128 0,'0'0'25'16,"0"0"48"-16,0 0 24 15,0 0 9-15,0 0-13 16,0 0-26-16,56-39 13 16,-55 39-20-16,-1-1-20 15,0 1-15-15,0 0-7 16,0 0-9-16,0 0-3 16,0 0-6-16,0 0-6 15,3 10-6-15,5 9 12 16,-2 1 11-16,3 4-5 15,4 2 2-15,-1-2-5 16,3-2 3-16,-3-2-2 0,-3-3 2 16,-1-8-3-16,-5-1 2 15,1-6-3-15,-4-2 5 16,0 0 10-16,0 0-3 16,0 0-3-16,1 0-11 15,4 0-34-15,4-7-220 16,1-5-295-16</inkml:trace>
  <inkml:trace contextRef="#ctx0" brushRef="#br0" timeOffset="16523.6651">20523 13654 581 0,'0'0'8'0,"0"0"44"16,0 0 18-16,0 0-5 15,0 0-25-15,0 0-19 16,0-117-21-16,0 117-14 16,0 0-2-16,0 0 13 15,1 17 2-15,1 7-7 16,-2 5 8-16,0 10 1 16,0 8 13-16,-16 8 1 15,-1 5 19-15,-7 3-16 16,-5 0-3-16,-3 7 4 15,-2-1-3-15,-5-3-3 16,0-1 3-16,3-7-9 16,4-4 1-16,2-4-6 15,4-8-1-15,3-4 3 0,8-9-4 16,0-4 0-16,7-9-1 16,4-3-13-16,1-6-32 15,3-4-48-15,0-3-51 16,12 0-106-16</inkml:trace>
  <inkml:trace contextRef="#ctx0" brushRef="#br0" timeOffset="17143.9429">20517 14115 236 0,'0'0'77'0,"0"0"13"15,0 0 2-15,0 0-36 16,0 0 15-16,0 0-5 16,79-56-28-16,-45 40-12 15,1 3 0-15,-2-1-3 16,-10 9-13-16,-5 0-3 15,-7 5-7-15,-5 0-2 16,-2 0-10-16,-4 8-17 16,0 8 29-16,-4 7 0 0,-14-3 13 15,-6 3 1-15,1-7-6 16,3-3-2-16,6-4-2 16,2-1 0-16,3-5-3 15,6-3-1-15,1 0-2 16,2 0 2-16,0 0 4 15,0 0-3-15,0 0 3 16,0 0-4-16,0 0 9 16,7 0-8-16,0 0-1 15,1 0-4-15,0 0-2 16,9 0 1-16,3 6 4 16,3 2 0-16,0 1 1 15,-6 2 0-15,-3-2-4 0,-8 1-2 16,-6 1-8-16,0 1 9 15,-5 2 5-15,-17-1 30 16,-6-1 7-16,-2-2-19 16,-3-3-2-16,0-4 3 15,-1-1 0-15,-2-2-9 16,3 0-2-16,3 0-4 16,7-5-4-16,2-2-38 15,4-3-22-15,1 1-53 16,-2-4-177-16</inkml:trace>
  <inkml:trace contextRef="#ctx0" brushRef="#br0" timeOffset="18149.1414">22025 14645 186 0,'0'0'36'0,"0"0"65"16,0 0 3-16,0 0-23 15,0 0-16-15,0 0-15 16,-6-27-10-16,6 27 0 16,-2 0-10-16,2 0-11 15,0 0-10-15,0 0-9 16,-3 0-5-16,0 3-10 15,-2 13 14-15,-1 1 1 16,2 0 0-16,2 3 0 16,2-4 1-16,0-3 3 15,0 0-3-15,0-3-1 16,2 1-1-16,5-5 1 16,0 0 2-16,0-2-2 0,1 2-39 15,0-5-40-15,3-1-70 16,0 0-52-16</inkml:trace>
  <inkml:trace contextRef="#ctx0" brushRef="#br0" timeOffset="18549.3636">22347 14529 459 0,'0'0'32'0,"0"0"33"16,0 0 15-16,0 0-28 15,0 0-52-15,0 0-10 16,-6-17-20-16,6 21 30 16,0 12 0-16,0 0 2 15,0 6 3-15,-1 6-3 16,-16 4 14-16,-5 8 9 15,-5 7-1-15,-3 6-6 16,1 2-9-16,1-5 3 16,4-4 1-16,4-9-10 15,3-8-2-15,4-2 0 16,1-4 3-16,0-2-4 16,0-1 2-16,0-3 0 15,3 0 0-15,0-6-2 0,6-1-1 16,2-6-26-1,1-4-54-15,0 0-85 0,16-3-43 16</inkml:trace>
  <inkml:trace contextRef="#ctx0" brushRef="#br0" timeOffset="19225.4547">22466 14746 357 0,'0'0'84'15,"0"0"23"-15,0 0-11 16,0 0-18-16,0 0-12 16,0 0-19-16,9-35-40 15,12 31 6-15,1 4-12 16,1 0-2-16,-5 0-3 16,-6 0-3-16,-5 4 0 15,0 2-3-15,-3 0 4 0,-4 1-4 16,0 3-1-16,0 4-9 15,0-2 20 1,-17 8 4-16,-3-1 0 0,-5-5 1 16,2-4-2-16,3-7 1 15,8-2-3-15,5-1 0 16,3 0 2-16,4 0-3 16,0 0 3-16,0 0 1 15,0 0-4-15,0 0-9 16,0 0-7-16,5 0 14 15,4-1 2-15,4 1 6 16,3 0-4-16,-2 0-2 0,3 0 0 16,-4 0-1-16,2 4-6 15,-6 6 4-15,-1-1-15 16,-3 8 0-16,-3-3 18 16,-2 1 0-16,0 0 2 15,0-6 3-15,-10-1-1 16,-1 0 8-16,-2-4 11 15,1 1-4-15,-3-5-5 16,-3 2-2-16,-2-2-3 16,-7 0-9-16,-2 0-22 15,0 0-92-15,-4 0-114 16,-3-2-247-16</inkml:trace>
  <inkml:trace contextRef="#ctx0" brushRef="#br0" timeOffset="20390.2503">21706 15847 199 0,'0'0'36'0,"0"0"42"15,0 0 5-15,0 0-1 16,0 0-26-16,0 0-23 0,4-60-20 16,-4 57 5-16,0 2 0 15,0-2 6-15,0 3-16 16,0 0-8-16,0 0-6 16,0 0-1-16,0 0 1 15,0 7 6-15,-4 13 11 16,-2 3-9-16,1-3 4 15,4-1-3-15,-1 0 4 16,1-1-6-16,1-1 0 16,0-4 4-16,0-4-3 15,0 1 1-15,0 1 0 16,0-5-3-16,0 0 0 16,0-1-42-16,1-2-44 0,7-3-70 15,4 0-188 1</inkml:trace>
  <inkml:trace contextRef="#ctx0" brushRef="#br0" timeOffset="20744.5658">22022 15780 596 0,'0'0'17'15,"0"0"14"-15,0 0 10 0,0 0-26 16,0 0-15 0,0 0-2-16,0-7-18 0,0 17 9 15,0 11 11-15,-16 8 4 16,-2 1 9-16,-14 13 10 16,-9 1-4-16,-4 4 0 15,-4 2-5-15,2 3-4 16,3-4 7-16,6 0-10 15,4-5-4-15,4-1 1 16,5-7-2-16,3-6-1 16,5-7 0-16,5-7 2 15,8-5-3-15,4-2-4 16,0-6-44-16,14-3-55 16,18 0-35-16,5-3-175 15</inkml:trace>
  <inkml:trace contextRef="#ctx0" brushRef="#br0" timeOffset="21279.0281">21894 16256 446 0,'0'0'16'16,"0"0"30"-16,0 0 60 15,0 0-62-15,0 0-38 16,0 0 4-16,100-36 2 0,-72 36-5 16,-6 0 0-16,-7 0-5 15,-6 3-2-15,-6 3-4 16,-3 5 1-16,0-1 3 16,-16 6 5-16,-6 4 5 15,-5-4 2-15,4-2-8 16,2-3 2-16,4-3-4 15,6-4 1-15,5-2-1 16,3-2-2-16,3 0 0 16,0 0 1-16,0 0 4 15,0 0 6-15,0 0 2 16,7 0 0-16,6-2-4 16,3-2-9-16,-1 1 0 0,3 3-3 15,-1 0-2-15,3 0 2 16,-1 0 3-16,-4 9-3 15,0 2 3-15,-6 2-3 16,-3-3 3-16,0 3 1 16,-6 1 0-1,0-2 3-15,-6-2-1 0,-15-3 13 16,-12 0 18-16,-5-2-14 16,-6 0-8-16,-6-5-5 15,-1 0-7-15,-1 2 0 16,10-2-57-16,9-2-168 15</inkml:trace>
  <inkml:trace contextRef="#ctx0" brushRef="#br0" timeOffset="29307.2108">4153 13866 37 0,'-7'-8'0'0,"-4"-1"-26"15,-2 4 26-15,2 0 6 16,2 0 5-16,2 3 5 15,1-5 30-15,3 7 7 16,3 0-28-16,-3 0-25 16,3 0-4-16,0 0-11 15,0 0 15-15,-3 0 2 16,0 0 51-16,0 0 19 16,-6 0-9-16,-3 0-14 15,-7 0-24-15,-1 7 7 16,1-5 15-16,4 0 0 15,3 1 15-15,6-1 14 16,3-2-42-16,3 3-16 16,-3-1-18-16,0 3-6 0,0-2-8 15,-2 1 14-15,5-1-1 16,0 0-8-16,0-3 8 16,0 4 2-16,11-1 3 15,25-3 13-15,31 0 30 16,39-13 45-16,25-16-62 15,9-4-13-15,-8 2-6 16,-22 6-8-16,-26 8-2 16,-23 3 3-16,-21 6-4 15,-22 3 1-15,-9 2 1 16,-9 3-1-16,0 0 6 16,0 0-7-16,0 0 0 15,0 0-15-15,-9 3-9 16,-9 14-20-16,-12 10-68 0,-7 9-2 15,-5 0-57-15,-3-4-29 16,-7 2-56-16</inkml:trace>
  <inkml:trace contextRef="#ctx0" brushRef="#br0" timeOffset="29640.6185">4229 14043 105 0,'0'0'62'0,"0"0"24"15,0 0-13-15,0 0 4 16,0 0 14-16,0 0-23 15,-309 91 0-15,302-88 4 0,7-1 11 16,0-2-31-16,0 0-52 16,0 3-1-16,13-3 0 15,20 0 1-15,22 0 4 16,23-8 22-16,19-6-9 16,4-1-8-16,-4-1-2 15,-9 0-5 1,-16 2-1-16,-11-2 1 0,-15 6 2 15,-16 3-1-15,-16 2-3 16,-3 3 2-16,-11 2 11 16,0 0 17-16,0 0 0 15,0 0-11-15,0 0-12 16,0 0-7-16,0 0-3 0,0 0-11 16,0 0-61-16,-4 4-79 15,4 6 3-15,0-7-76 16</inkml:trace>
  <inkml:trace contextRef="#ctx0" brushRef="#br0" timeOffset="32454.1932">8662 13930 26 0,'0'0'31'0,"0"0"10"15,0 0-4-15,0 0-6 0,0 0 12 16,0 0 1-16,0 0 15 16,-3-3 3-16,0 3-2 15,3 0 7 1,0 0 17-16,0 0-13 0,0 0-23 16,0 0-18-16,-3 0-8 15,3 0-6-15,0 0-3 16,0 0-3-16,0 0 2 15,0 0 6-15,0 0 3 16,0 0-6-16,0 0-5 16,0 0-10-16,0 0-2 15,0 0-3-15,0 0-3 0,0 0 2 16,0 0 2 0,3 0 4-16,18 0 17 0,20 0 6 15,24 0 11-15,16 0-9 16,23-2-14-16,6-6-1 15,10 2-8-15,6 0 2 16,7-2-2-16,0 5 5 16,-9-3-2-16,-11 1-5 15,-12 2 3-15,-14-3 1 16,-12 0-3-16,-19 2 0 16,-23 1 0-16,-18 0 1 15,-14 0 1-15,-1 3-3 16,0 0-8-16,-7 0-5 15,-26 0-7-15,-15 3-22 16,-11 7-14-16,-8 10-44 0,-5-3-55 16,-3-1-57-16</inkml:trace>
  <inkml:trace contextRef="#ctx0" brushRef="#br0" timeOffset="33113.582">8363 14188 6 0,'0'0'409'15,"0"0"-391"-15,0 0-10 16,0 0 33-16,0 0 39 15,0 0-80-15,-53 17-6 16,68-10 6-16,6-1 26 16,3-3-3-16,1 1 0 15,2 0 1-15,2-4 20 16,9 0 1-16,7 0-6 16,10 0-14-16,9-8-7 15,13-1-2-15,21-2-5 16,21-2 1-16,22 0 4 15,21-3-1-15,5 2 1 16,0 3-10-16,-18 3 4 16,-16 4-6-16,-25 2-2 0,-14 2 1 15,-16 0 1-15,-15 0-4 16,-25-3 1-16,-15 3-1 16,-14 0 0-16,-9 0 1 15,0 0 6-15,0 0 16 16,0 0-17-16,0 0-6 15,0 0-5-15,0 0 5 16,0 0 5-16,0 0-5 16,0 0 1-16,0 0 1 15,0 0 2-15,0 0-3 0,0 0 3 16,0 0-4 0,0 0 5-16,0 0-4 0,0 0 2 15,0 0 3 1,0 0-2-16,0 0-4 15,0 0 1-15,0 0-1 0,0 0 0 16,0 0-4-16,0 0-10 16,0 0-4-16,0 0-1 15,-9 0-47-15,-8 5-59 16,1 5 50-16,-3-3-133 16,19-7-176-16</inkml:trace>
  <inkml:trace contextRef="#ctx0" brushRef="#br0" timeOffset="37738.6072">15675 14361 130 0,'0'0'114'15,"0"0"-46"-15,0 0 29 0,0 0 11 16,0 0-39 0,0 0-21-16,0 0-24 15,-37 0-24-15,35 0-1 16,1 0-4-16,1 0 5 0,0 0-1 15,0 0-1-15,0 0 2 16,0 0 10-16,16 0 31 16,22 0 50-16,18-2-22 15,16-10-43-15,3 2-11 16,2-3-6-16,-1-1-1 16,-2-2-5-16,-15-1 3 15,-13 8 2-15,-18-1 2 16,-9 3-4-16,-11 1-5 15,-3 2 4-15,-5 4-4 16,0 0-1-16,0 0-5 0,0 0-22 16,-5 0-87-16,-15 4-36 15,-15 11 118-15,-7 2-65 16,-7 3-38-16,-4 3-60 16</inkml:trace>
  <inkml:trace contextRef="#ctx0" brushRef="#br0" timeOffset="38221.3153">15636 14447 161 0,'0'0'48'0,"0"0"43"16,0 0 17-16,0 0-16 15,0 0 35-15,0 0 5 16,-101 12-36-16,101-12-32 0,0 0-46 16,25 0-18-1,16 0 13-15,19 0 0 0,15 0-7 16,3 0 3-16,0 0-2 15,-10-4-2-15,-3 1 6 16,-7-2-3-16,-5 0-1 16,-12-1-3-16,-15 0 12 15,-9 3-5-15,-11-2 2 16,-3 3-1-16,-2 2-3 16,-1 0-3-16,0 0 0 15,0 0-6-15,0 0 0 16,0-3-1-16,0 3 1 15,0 0-2-15,0 0-2 16,0 0 1-16,0 0 2 16,0 0 1-16,0 0 0 0,0 0 0 15,0 0 2-15,0 0-1 16,0 0-1-16,0 0 1 16,0 0-1-16,0 0 2 15,0 0-1-15,0 0-1 16,0 0 0-16,0 0 0 15,0 0-1-15,0 0 2 16,0 0-1-16,0 0 0 16,0 0-5-16,0 0-33 15,-3 0-51-15,-18 0-58 16,-1-12-159-16</inkml:trace>
  <inkml:trace contextRef="#ctx0" brushRef="#br0" timeOffset="39969.2245">22314 13834 5 0,'0'0'1'0,"0"0"34"16,0 0 18-16,0 0-21 15,0 0 20-15,0 0 21 16,0 0 29-16,8-55-18 16,-7 41-3-16,1 1 10 0,-2 4-21 15,1-5-2-15,-1 3-22 16,0 2-13-16,0 4 2 16,0 0-5-16,0 2 4 15,0 3-6-15,0 0-14 16,0 0-8-16,0 0-6 15,0 0-5-15,0 0-6 16,0 13-6-16,0 1 12 16,0 6 2-16,6-1 3 15,3-2 0-15,3-5 3 0,0-1-3 16,1-1 1 0,1-6 0-16,-1-1 9 15,0-3-6-15,1 0 3 16,2 0 4-16,-2-11-7 0,-1-1 7 15,0-8-3 1,-2-6 1-16,0 2-5 0,-5-3-3 16,0 4 2-16,-2 4 4 15,-4 5-5-15,0 4 16 16,0 1-2-16,0 5-2 16,0 1-3-16,0 3-5 15,0 0-5-15,0 0-1 16,0 0-3-16,0 0 0 15,0 0-4-15,0 0-1 0,0 7-10 16,0 12 5-16,0 5 13 16,0 5 2-16,0 4 0 15,7 3 0-15,6 1-1 16,7 2 0-16,7 0 0 16,6 5 0-1,0-4 1-15,0 2 0 0,-6-2 0 16,-2 0-2-16,-10-6-1 15,0-5 1-15,-8-3-2 16,-2-3-2-16,-2-3 1 16,-3-7-3-16,0-3-8 15,-5 0-4-15,-16-9 6 16,-10-1 12-16,-12 0 13 0,2-17-8 16,-2-14 4-1,10-8-6-15,11-6 3 0,10-5-2 16,6 6-2-16,3 9 2 15,0 8-2-15,-1 10-2 16,4 8-6-16,0 1-27 16,0 3-49-16,21-6-108 15,11 2-48-15,7-8-24 16</inkml:trace>
  <inkml:trace contextRef="#ctx0" brushRef="#br0" timeOffset="40613.6634">22582 13508 115 0,'0'0'80'15,"0"0"4"-15,0 0-14 16,0 0 23-16,0 0-30 16,0 0-35-16,-91-53-12 15,61 53-3-15,-3 0 14 16,-2 9 17-16,0 6 3 15,0 4-6-15,0 1-22 16,5-1 15-16,-1 8-14 0,3-1-10 16,2 8 6-16,2 1-3 15,3 10 1-15,6-3-9 16,6 1-5-16,6 2-1 16,3-5 1-16,0 0 0 15,10-4 1-15,7-2 5 16,8-4-3-16,2-5-1 15,5-2 12-15,10-6-12 16,10-7 12-16,9-10 4 0,15 0-2 16,1-10-4-16,5-13-4 15,0-3-3-15,-9-3-2 16,-8-5-2-16,-15-6 5 16,-12-7-5-16,-10-8 8 15,-12-8-2-15,-11 0 8 16,-5-2-6-16,-21 11-9 15,-20 8-3-15,-12 13-2 16,-7 7 2-16,-1 9-3 16,1 6 3-16,4 9-22 15,6 2-17-15,9 0-51 16,11 22-12-16,10 5-68 0,10 4-46 16</inkml:trace>
  <inkml:trace contextRef="#ctx0" brushRef="#br0" timeOffset="41687.2886">23433 14916 344 0,'0'0'92'16,"0"0"38"-16,0 0-24 16,0 0-45-16,0 0-33 15,0 0-13 1,27-20-8-16,-6 20 2 0,-2 0-1 15,-8 0-8-15,-2 6-5 16,-7 8-6-16,-2 0 1 16,0 3 5-16,0 1 5 15,-2 1 10-15,-9-2-3 16,0-1-1-16,3-5-2 0,0-2-1 16,5-2-3-16,2-4 0 15,1-2 0-15,0-1-8 16,0 0 4-16,0 0 2 15,0 0-7-15,0 0-12 16,16 0 21-16,10 0 9 16,4 0 1-16,-4 0-7 15,-2 0 3-15,-5 6-4 16,-2 3-1-16,0 4 1 16,0 1 4-16,1 2 1 15,-4 1-4-15,-3 0-3 16,-6 0 0-16,-5-1-7 15,0 3 7-15,-10 1 14 16,-12-6 26-16,-6 1 0 16,-2-4-13-16,-1-1-5 0,4-7-5 15,3-3-1-15,9 0 7 16,4 0-2-16,6-10-10 16,5-4-11-16,0-6-4 15,0 0-18-15,7-5-29 16,10 2 11-16,4 3-8 15,0-1 6-15,3 9-34 16,1-1-48-16,-4 2-112 16</inkml:trace>
  <inkml:trace contextRef="#ctx0" brushRef="#br0" timeOffset="42157.3406">23506 14642 380 0,'0'0'28'0,"0"0"46"16,0 0-21-16,0 0-8 15,0 0-36-15,0 0 4 0,-281 25 2 16,235 4 16-1,6 8-6-15,6 6-2 16,-1 3 13-16,9 7-15 0,2 8 1 16,8-6-2-16,10 2-5 15,6 1 0-15,1-5-12 16,27-3-3-16,14-11-2 16,25-8 2-16,24-12 16 15,23-9 0-15,21-10-1 16,1 0-11-16,-5-23 14 15,-17-10-14-15,-25-6 2 16,-22-8-2-16,-27-10-2 16,-26-5 9-16,-14-10-8 15,-22-4-3-15,-31-4-6 16,-21 8 2-16,-13 13 1 0,-8 16 2 16,-1 16 1-16,12 10 0 15,12 14-18-15,18 3-72 16,24 17-60-16,21 8-93 15</inkml:trace>
  <inkml:trace contextRef="#ctx0" brushRef="#br0" timeOffset="43006.6839">23846 16347 154 0,'0'0'350'0,"0"0"-313"16,0 0 72-16,0 0 15 15,0 0-45-15,0 0-34 16,-24-175-9-16,23 168-4 15,1 2-10-15,-2 2-1 0,2 3-1 16,0 0-9-16,-1 0-11 16,1 0-4-1,0 0-5-15,0 0-1 0,0 5-3 16,0 7 10-16,0 4 2 16,0 0-2-16,9 1 2 15,1-3 1-15,2-2 0 16,-1-2-1-16,2-3 1 15,1-3-2-15,0-1 2 16,3-3 3-16,-1 0 3 16,-1 0 1-16,-2-13 4 15,-1-4 0-15,0-6-6 16,-4 5-2-16,-4 3 5 0,-4 5 2 16,0 4 3-16,0 5-1 15,0 1 0-15,0 0-4 16,0 0-8-16,0 0-8 15,0 0-8-15,0 7-11 16,0 12 20-16,0 5 6 16,0 2 2-16,0 1 1 15,0 2-2-15,6 1-1 16,5-4-4-16,-2 1-31 16,7-8-23-16,7-2-49 15,3-17-150-15</inkml:trace>
  <inkml:trace contextRef="#ctx0" brushRef="#br0" timeOffset="43486.857">24083 15955 519 0,'0'0'34'0,"0"0"61"15,0 0 1-15,0 0-55 16,0 0-9-16,0 0-3 16,-287-94-14-16,249 124-9 15,-1 12-4-15,3 8 7 16,4 3-1-16,2 2 1 0,6-1 2 16,5 2-7-16,4-1 5 15,4 1 0 1,5 1-1-16,5-5-2 0,1-3-6 15,3-2-2 1,24-8-4-16,12-7 6 0,13-8 0 16,12-7 1-16,15-10 11 15,6-7 1-15,7-7-5 16,-4-14-2-16,-8-4 5 16,-15-9-5-16,-9-4-4 15,-11-11 3-15,-10 1-3 0,-15-8 7 16,-12 0-6-1,-8 0 11-15,-10 0-10 0,-20-3 3 16,-6 3-5 0,-4 0-1-16,-5-1-1 0,-6 11-23 15,-11 11-34-15,-20 24-85 16,-15 11-88-16,-23 33-119 16</inkml:trace>
  <inkml:trace contextRef="#ctx0" brushRef="#br0" timeOffset="45180.6464">23834 16220 262 0,'0'0'25'0,"0"0"98"16,0 0-77-16,0 0-31 16,0 0-4-16,0 0-6 15,0-9 17-15,-1 9 10 16,-5 0 5-16,1-2 8 16,-2-1-33-16,1-1-4 15,0 3 7-15,2-1 19 0,2-1 13 16,2 1-10-16,0-1 10 15,0 3 10-15,0 0-21 16,-1 0-24-16,1 0-12 16,0 0-2-16,0 0-3 15,0 0 1-15,0 0-2 16,-3 0 5-16,3 8-6 16,0 6 7-16,0 2 2 15,0 1-1-15,0 0 0 16,0 0 0-16,0 0-1 15,0 1 1-15,0-1 0 16,0-3 0-16,0-2 0 16,0-1 3-16,3-5-3 15,4 1 1-15,-1-4 5 0,-2 0 2 16,4 3 1-16,2-1-4 16,1-2 1-16,2 0-2 15,2 0 0-15,-3 0-2 16,0 0 2-16,-2-3-5 15,2 0 3-15,3 0-1 16,-3 2 1-16,1-2-2 16,-5 3 0-16,-3-3-1 15,-1 0 0-15,-1 0 0 0,-3 0 5 16,2 0 5 0,-1 0 21-16,9-5 2 0,1-5-21 15,2-6-9-15,-2 6-2 16,1-2 1-1,-4 1-1-15,1-7 2 16,-2 6-3-16,-4-6 1 0,-2 1 0 16,-1 3 0-16,0-3 3 15,0 1-3-15,0 3-1 16,0 3 6-16,0-1-4 16,0 4-2-16,0 1 2 15,0 0 2-15,0-2-4 0,0 3 1 16,0-2-1-1,0 2 0-15,0 0 0 0,0 2 2 16,0-2-1-16,0 5 5 16,0 0-4-16,0 0-1 15,0 0-2-15,0 0 1 16,0 0-4-16,0 0 1 16,0 0 1-16,0 0-2 15,0 0 0-15,-1 0-10 16,-1 10 7-16,1 5 6 15,-3 2 1-15,4 2 0 16,-2 8 1-16,2-4-1 16,0 0 0-16,0 3-2 15,0-6 4-15,2 0-4 16,3-6 2-16,3-2-1 0,0 1 2 16,0 0-1-16,1-3 0 15,6 0-6-15,0-3-2 16,8 0-5-16,10-4-30 15,16-3-37-15,5 0-96 16,3-10-328-16</inkml:trace>
  <inkml:trace contextRef="#ctx0" brushRef="#br0" timeOffset="65742.7934">10983 11747 100 0,'0'0'123'0,"0"0"-25"16,0 0 4-16,0 0 1 16,0 0-39-16,0 0 8 15,0 0-8-15,30-112-64 16,-49 123-24-16,-26 24-143 16,-21 19 163-16,-21 1-39 15,-8-2-21-15,-12 0-36 16,-20 1 38-16,-31 7-5 15,-31 13 32-15,-25 14 23 0,-32 15 12 16,-21 18 3-16,-10 19 0 16,8 11 38-16,32 8-1 15,29-17-25-15,37-10-15 16,31-19-13-16,38-23-49 16,44-25-33-16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08:10.860"/>
    </inkml:context>
    <inkml:brush xml:id="br0">
      <inkml:brushProperty name="width" value="0.05292" units="cm"/>
      <inkml:brushProperty name="height" value="0.05292" units="cm"/>
      <inkml:brushProperty name="color" value="#FF0000"/>
    </inkml:brush>
  </inkml:definitions>
  <inkml:trace contextRef="#ctx0" brushRef="#br0">1990 5719 99 0,'0'0'188'0,"0"0"-94"15,0 0-34-15,0 0 33 16,0 0-12-16,0 0-34 16,0 0-15-1,-12-42 3-15,9 40-8 0,3 1-9 16,0 1-1-16,0 0-5 15,0 0-2-15,0-1-10 16,0-1-9-16,0 2-9 16,0 0 16-16,0 0-6 15,6 0-4-15,24 0 12 16,28 0 3-16,30 0 18 0,18-5-8 16,15-1-7-1,5 0-3-15,12-2-1 0,4 1 2 16,9-5-2-16,-4 0-2 15,-10-3 0-15,-19 1 1 16,-24 2 1-16,-18 5 0 16,-25 1-2-16,-23 2 2 15,-16 1 0-15,-9 3-1 16,-3 0 10-16,0 0-11 16,0-3-1-16,0 3-11 15,-6 0-39-15,-16 0-74 16,-11 17 31-16,-12 1-9 15,-10 2-50-15,-6-3-80 16</inkml:trace>
  <inkml:trace contextRef="#ctx0" brushRef="#br0" timeOffset="378.5992">2439 5786 48 0,'0'0'59'0,"0"0"12"15,0 0 25-15,0 0-8 16,0 0-28-16,0 0-30 16,-191 20-13-16,187-17 18 15,4 1-11-15,0-4-3 16,0 3-21-16,0-3 2 16,10 0-8-16,23 0 13 15,25 0 33-15,20-14 13 16,20-9-14-16,8-4-20 15,6 1 2-15,-3 4-11 16,-2 3-4-16,-5 4-2 0,-11 1-4 16,-14 2 1-16,-17 2 0 15,-23 3 0-15,-13 3 1 16,-15 2 3-16,-6 2 2 16,-3 0 3-16,0 0-10 15,0 0-18-15,-15 0-63 16,-6 3 19-16,-4 12-26 15,-9 2-6-15,2 0-33 0,1-3-82 16</inkml:trace>
  <inkml:trace contextRef="#ctx0" brushRef="#br0" timeOffset="1347.8199">2302 5881 141 0,'0'0'66'0,"0"0"10"16,0 0 30-16,0 0-30 0,0 0-67 16,0 0-9-1,-25 14-2-15,50-14 2 0,18 0 10 16,21-4 43-16,14-10-13 15,13-4-23-15,4 1-1 16,-4 3-8-16,-7 2-1 16,-5 1-2-16,-9 2-5 15,-12 4 2-15,-15 2 1 16,-17 1-2-16,-13 1-1 16,-10 0 0-16,-3 1 1 15,0 0 12-15,0 0 1 16,0-2 1-16,0 2-10 15,0 0 8-15,0 0-6 16,0 0-2-16,0 0 3 16,0-3-5-16,0 3 1 0,0 0-1 15,0 0 1-15,0 0 3 16,0 0-2-16,0 0 6 16,0-2-4-16,0 2-5 15,0 0-1-15,0 0-1 16,0 0 0-16,0 0 0 15,0 0-1-15,0 0-5 16,0 0 3-16,0 0-1 16,0 0 4-16,0 0 1 15,0 0 1-15,0 0-1 16,0 0 0-16,0 0 0 16,0 0 0-16,0 0 0 15,0 0 0-15,0 0 1 16,0 0-2-16,0 0 0 15,0 0 0-15,0 0 2 16,0 0-2-16,0 0 2 0,0 0 0 16,0 0-2-16,0 0 2 15,0 0 0-15,0 0-1 16,0 0 0-16,0 0 3 16,0 0-2-16,0 0 0 15,0 0-1-15,0 0-1 16,0 0 0-16,0 0 3 15,0 0 0-15,0 0 2 0,0 0 1 16,0 0 1 0,0 0-2-16,0 0-3 0,0 0 2 15,0 0-3-15,0 0 0 16,0 0 0-16,0 0 0 16,0 0 0-1,0 0 0-15,0 0-1 0,0 0-2 16,0 0 2-16,0 0 1 15,0 0-1-15,0 0 0 16,0 0 0-16,0 0 0 16,0 0 0-16,0 0-1 15,0 0 2-15,0 0 3 16,0 0-3-16,0 0-1 0,0 0-1 16,0 0-30-1,0 0-116-15,-13 0-161 0,1 2 133 16</inkml:trace>
  <inkml:trace contextRef="#ctx0" brushRef="#br0" timeOffset="9471.2183">1614 14359 197 0,'-8'0'95'16,"6"0"14"-16,-1 0-44 16,0 0-13-16,3 0-30 15,-3 0-22-15,3 0-1 16,0 0 1-16,0 0-6 15,0 0-2-15,0 0-6 16,0 0-3-16,3 5 8 16,13 0 9-16,17-3 29 15,15 1 31-15,25-3 17 0,19 0-25 16,19 0-17-16,23-8-17 16,12-1-9-16,23-1 0 15,16-4-5-15,13 5 15 16,1-4-15-16,-19 6-3 15,-37 0 0-15,-45 1 0 16,-37 5 2-16,-29 1-1 16,-23 0-1-16,-9 0 5 15,0-3 2-15,-4 0 22 16,-13 1-30-16,-3 0-3 16,-6 2-22-16,-9 0-46 0,-3 11-71 15,-8 8-34-15,0-2-50 16</inkml:trace>
  <inkml:trace contextRef="#ctx0" brushRef="#br0" timeOffset="9696.6152">2679 14529 144 0,'0'0'303'15,"0"0"-204"-15,0 0-31 16,0 0-4-16,0 0 1 15,0 0-21-15,-55 0-43 0,55 0-1 16,15 0-18-16,25-3 18 16,26-7 17-16,21-4-4 15,5 1-13-15,-4 3 0 16,-21 3-60-16,-22 7-73 16,-23-3-86-16</inkml:trace>
  <inkml:trace contextRef="#ctx0" brushRef="#br0" timeOffset="11746.875">18841 11476 20 0,'0'0'5'16,"0"0"29"-16,0 0 27 16,0 0 0-16,0 0-13 15,0 0-17-15,0 0-9 16,0 0-4-16,0 0-10 16,0 0 4-16,0 0-6 15,0 0 7-15,0 0 20 16,0 0 18-16,0 0 12 15,0 0 0-15,0 0-5 16,0 0 4-16,0 0-3 16,0 0-23-16,0 0-16 0,0 0-5 15,0 0-7-15,-4 0-4 16,4 0 1-16,0 0-4 16,0 0 0-16,0 0 1 15,0 0 1-15,0 0 8 16,0 0 3-16,0 0 5 15,0 0-7-15,-1 0-4 16,1 0-6-16,0 0-1 16,0 0-1-16,0 0 0 15,0 0 0-15,0 0 0 16,5 0 0-16,14 0 1 16,11 0 10-16,-2 0-10 15,5 0 2-15,0 0-2 16,-4 0 0-16,6 0 1 15,2 0 0-15,2 0-2 16,-1 0 4-16,-6-3-4 16,-12-1 0-16,-6 2-1 0,-8-2 1 15,-6 1 0-15,1-1 4 16,-1 4 3-16,0-2 4 16,0 2-6-16,0-1-5 15,0-1 6-15,0 2-5 16,0 0 0-16,0 0 1 15,0 0-1-15,0 0 1 16,0 0-2-16,0 0 1 0,0 0 0 16,0 0 0-1,0 0-1-15,0 0 1 0,0 0-1 16,0 0-1-16,0 0 1 16,0 0 1-16,0 0-1 15,0 0 0 1,0 0 0-16,-4 0 0 15,-5 0-1-15,1 0 0 0,1 2-1 16,1 5-1-16,2 0 1 16,-4 6 1-16,0 0-1 15,0 3 1-15,0 4-3 16,-5 1 4-16,4 1 3 16,-3 4-3-16,1 1-3 15,3-1 3-15,0-1 0 16,4 0 0-16,-2-3 0 15,3-2-1-15,0-2 1 0,2-5 0 16,1-2 0-16,0-5 0 16,0-3 0-16,0 0 1 15,-2 0 2-15,2-2-2 16,0-1 0-16,-1 3-1 16,1-3 1-16,0 3 0 15,0-3-1-15,0 0 0 16,0 0-17-16,0 3-47 15,0-3-135-15,0-10-406 16</inkml:trace>
  <inkml:trace contextRef="#ctx0" brushRef="#br0" timeOffset="61814.0682">18380 11673 198 0,'76'-9'1'16,"20"9"-1"-16,4 0 0 15,-2 1 0-15,-17 10-36 16,-12-6-14-16,-20-5-19 16</inkml:trace>
  <inkml:trace contextRef="#ctx0" brushRef="#br0" timeOffset="63451.1064">19542 10989 128 0,'1'-8'85'16,"1"2"-5"-16,-1-2 24 15,2-1-47-15,1 6 2 16,-2 0-13-16,0-1 0 16,0 3-15-16,-2 1-14 15,0 0-15-15,0 0-2 16,0 0 0-16,0 0-11 16,0 0-3-16,0 0 0 0,0 11 11 15,-2 6 3-15,-6 0 0 16,1-1 1-16,2-1 0 15,4-2-1-15,1-5 1 16,0-5-1-16,0 0 0 16,0-3 1-16,0 0 3 15,13 0 37-15,12-3 22 16,10-9-47-16,6-6 3 16,-2-4-2-16,-1-1-3 15,3-1-3-15,-4 4-8 16,-1 0 0-16,-3 4-2 15,-9 2-1-15,-2 1 2 16,-7 6-2-16,-6 2 0 16,-1 2 0-16,-5 2-1 15,-2 1-30-15,1 0-113 16,-2 14 71-16,0 5-18 0,0 8-17 16,-10-5-14-16,-7 4-119 15</inkml:trace>
  <inkml:trace contextRef="#ctx0" brushRef="#br0" timeOffset="63848.1075">19687 11097 193 0,'0'0'86'0,"0"0"9"16,0 0 3-16,0 0-29 15,0 0-42-15,0 0-27 16,0-21-2-16,0 21-12 16,0 0 0-16,0 4 14 15,0 3 0-15,0-1 1 16,0-2-1-16,0-1-1 16,0-3 1-16,0 0 0 15,2 0 20-15,19 0 24 16,12 0 26-16,10-3-34 0,6-7-20 15,2-7 8 1,-9 0-16-16,3-3 3 0,-4-2 1 16,-6 3-5-16,0-5 4 15,-6 8-11-15,-5-1 3 16,-14 7-3-16,-8 4-38 16,-2-2-20-16,-15 2-11 15,-42-7-138-15,-36-14 33 16</inkml:trace>
  <inkml:trace contextRef="#ctx0" brushRef="#br0" timeOffset="73397.3242">17195 12586 56 0,'0'0'78'0,"0"0"-42"0,0 0-21 15,0 0-11-15,-1 0 1 16,-2 0-5-16,0 0 0 16,-4 0 0-16,3 1 0 15,1 2 1-15,2 0-1 16,1-3-1-16,0 0 0 15,0 0-11-15,0 0 0 16,0 0 5-16,-2 3-5 16,-2-3-72-16</inkml:trace>
  <inkml:trace contextRef="#ctx0" brushRef="#br0" timeOffset="123660.3837">10289 12593 142 0,'-1'-3'32'16,"1"-1"32"-16,0 1-19 15,0 3-24-15,0 0-11 16,0-3-4-16,0 3 1 15,0 0 5-15,0 0 43 16,0 0 33-16,0 0-3 0,0 0-3 16,0-4-17-16,0 4-15 15,0 0-13-15,0 0-2 16,0 0-3-16,0 0-4 16,0 0-10-16,0 0-10 15,0 0-2-15,0 0-6 16,0 0 0-16,0 0-2 15,0 0-3-15,0 0-2 16,0 4-4-16,0 9 5 16,7 3 6-16,1 4 1 15,-2-3 0-15,3-1-1 16,-2-2 0-16,-1-5 2 16,0 2-1-16,0-6-1 0,-1-1 0 15,-3 0 0-15,3-4 4 16,-5 0-4-16,3 0 3 15,6 0 6-15,18-17 26 16,16-13 2-16,23-15-33 16,13-5 2-16,7-9 1 15,5 1-3-15,1 3-1 16,-7 6-3-16,-8 8 1 16,-19 12 3-16,-15 5-3 15,-7 7-1-15,-17 8 1 16,-5 4-1-16,-8 5-1 15,-3 0-12-15,-3 0-41 0,0 12-64 16,-6 10 7 0,-16 8-11-16,-5 4-71 0,-9-2-213 15</inkml:trace>
  <inkml:trace contextRef="#ctx0" brushRef="#br0" timeOffset="124101.7218">10668 12735 430 0,'0'0'45'0,"0"0"39"15,0 0-14-15,0 0-21 16,0 0-49-16,0 0-6 15,-6-14-13-15,6 28 17 0,-2 6 2 16,1-3 4-16,1-5-4 16,0-2 2-16,0-3 1 15,0-1-1-15,0-6 3 16,1 0 24-16,21 0 52 16,15-20-10-16,11-9-39 15,13-11-7-15,7-7-10 16,9-9-6-16,6-9 0 15,1 2-5-15,-7 4 4 16,-2 9-2-16,-7 8-3 0,-5 8-2 16,-12 8-1-16,-14 7 0 15,-15 9 0-15,-5 6-1 16,-8 4-5 0,1 0-45-16,-6 14-67 15,-2 11-18-15,-2 8-11 0,-20 3-103 16</inkml:trace>
  <inkml:trace contextRef="#ctx0" brushRef="#br0" timeOffset="175112.7921">22894 11193 484 0,'0'-14'77'0,"0"0"46"16,0 9-37-16,0 1-22 16,-1 1-18-16,1 3-20 15,0 0-20-15,0 0-3 16,0 0 0-16,0 0-1 15,0 0 2-15,0 0 0 0,0 0-2 16,-3 0 2 0,3 0 1-16,0 0-3 0,0 0-2 15,0 0-3-15,0 3-4 16,0 9 4-16,-3 5 3 16,2 10 3-16,1 0 0 15,-3 6 2-15,3-4 1 16,-2 0-5-16,1-4 0 15,1-2 0-15,-2-4 1 16,1-2-1-16,1-4 0 16,0-4 3-16,0-1-3 15,0-5 1-15,0-3-1 16,0 0 0-16,0 0 1 16,0 0 4-16,0 0-6 0,-2 7-4 15,-7 6-72-15,-9 6-48 16,-7-2-176-16</inkml:trace>
  <inkml:trace contextRef="#ctx0" brushRef="#br0" timeOffset="175562.7866">22478 11721 529 0,'0'0'124'15,"0"0"-31"-15,0 0-47 16,0 0-25-16,0 0-13 16,0 0-5-16,-1 16-1 15,1-16 6-15,9 0-3 16,19 0 16-16,20 0 0 16,21-3 0-16,19-10-6 15,16 2-4-15,13-1-8 16,6-1-2-16,-5 1 4 15,-14 3-4-15,-26 0 0 0,-27 2 0 16,-26 5 1-16,-18 0 1 16,-7 0-3-16,0 2-14 15,-13 0-82-15,-17 4-77 16,-7 11 103-16,-2-3-146 16</inkml:trace>
  <inkml:trace contextRef="#ctx0" brushRef="#br0" timeOffset="176620.6101">22849 11898 100 0,'0'0'278'0,"0"0"-181"15,0 0 18-15,0 0-17 16,0 0-38-16,0 0-24 16,14 2-11-16,-14-2-9 0,0 3-6 15,0-3-7-15,0 0 1 16,0 0-4-16,0 0-1 15,0 0 1-15,0 0 2 16,0 0 2-16,0 0 3 16,0 0 1-16,0 0 4 15,0 0-3-15,0 0 4 16,0 0 0-16,0 0 14 16,0 0 17-16,6-3-3 15,8-8-33-15,5 1-6 16,-2 0 0-16,2 1-3 15,-1 4 1-15,-4 5-1 16,1 0-2-16,-1 0 0 16,-3 0-1-16,-3 0 0 0,-2 8 0 15,-3-2-1-15,0 5 3 16,-1-2-6-16,-2-2 7 16,0 0-2-16,0-2 2 15,0 0-1-15,0 0 0 16,0-1 1-16,-2 0 1 15,-1 0 0-15,-1-1 0 16,-1 0 0-16,1 0 4 16,-3 2-6-16,-1-2 4 15,-1 2 2-15,0-1-2 16,-4 2 1-16,1 1-2 16,-5 0 0-16,2 1 1 15,-4-1-2-15,0 0 0 16,2 0 1-16,1 2 1 15,3-1-2-15,5-2-1 16,-1 0 1-16,2-1 0 0,2 0 0 16,0-1 0-16,4-1 0 15,-1 0-3-15,1-2 0 16,1-1 2-16,0 0-1 16,0 3 1-16,0-3 1 15,0 0 0-15,0 0 0 16,0 0 4-16,0 0-1 15,0 0 6-15,3 0 4 0,15-7 7 16,10-3-12-16,5-3-7 16,-1 3-1-16,-9 6 0 15,-5-2 0-15,-3 6 0 16,-5 0-2-16,-2 0 1 16,2 0-6-16,0 0 4 15,0 7 1-15,6 3 2 16,2-4 1-16,1 2-1 15,6-2 1-15,0-3 0 16,2-3 2-16,1 0 1 16,-5 0-2-16,0 0 1 15,-8 0 2-15,-1 0 1 16,-4 0-1-16,-4-3 4 0,-1 3-5 16,-4-1 0-1,-1-2 0-15,0 3-4 0,0 0-2 16,0 0-23-16,0 0-55 15,-11 0-207-15</inkml:trace>
  <inkml:trace contextRef="#ctx0" brushRef="#br0" timeOffset="194922.4728">5512 14417 526 0,'-3'-4'12'16,"0"1"60"-16,3-2-2 16,-4 5-1-16,4-2-19 15,0-1 6-15,0 3-22 16,0 0-12-16,0 0-16 16,0 0-6-16,0 0 0 15,0 0-1-15,0 0-5 16,0 0 5-16,19-4 1 15,30-1 16-15,30-3 15 16,24-4-4-16,15-2-15 16,10 4-5-16,9 0-4 15,2 0 3-15,5 3-3 16,3-3 0-16,-8 1-3 0,-14 2-1 16,-17 3 1-16,-19 1 1 15,-28 3-1-15,-25 0 0 16,-14 0-4-16,-16 0-7 15,-6 0 5-15,0 0 5 16,0 0-10-16,-12 0-51 16,-21 7-86-16,-25 6 45 15,-20 1-24-15,-10 5-113 16</inkml:trace>
  <inkml:trace contextRef="#ctx0" brushRef="#br0" timeOffset="195259.1575">5450 14582 492 0,'0'0'2'16,"0"0"-1"-16,0 0 13 16,0 0 51-16,0 0 67 15,0 0-83-15,-87 0-49 16,95 0-25-16,24 0 25 15,28 0 29-15,35-7 12 16,32-13-8-16,28-3-1 0,14 0-8 16,8-1-5-16,2 2 0 15,-3 1-4-15,-6 1-7 16,-22 3-7-16,-20 5 0 16,-34 2 2-16,-30 7-1 15,-31 2-2-15,-21 1-9 16,-12 0-17-16,0 0-22 15,-33 0-11 1,-22 12-63-16,-19 0-102 0</inkml:trace>
  <inkml:trace contextRef="#ctx0" brushRef="#br0" timeOffset="213735.8247">5873 12580 113 0,'0'-20'154'0,"0"7"-103"0,-3-4 0 16,-2 3-3 0,-5 4-9-16,1-2 13 0,0 2-15 15,-9-2-22 1,0 1 3-16,-8 0 9 15,0 2 1-15,-7 2 4 0,-7 7-13 16,-1 0-8-16,3 0-6 16,-1 7-4-16,9 3 1 15,0 6 1-15,4 1-3 16,4 3 0-16,2-1-3 16,5 8 3-16,0-1 0 15,3 5 0-15,9-1-3 16,3 1 3-16,0 2 0 0,0-2 2 15,15 5-2 1,6-3 2-16,0 3 0 0,4-2-1 16,-7-2 3-1,-4 4-4-15,-4 5-1 0,-10-2 1 16,0 4 5 0,0-1-2-16,-3 1 0 0,-9-6-2 15,9-8 0-15,0-5 0 16,3-4-1-16,0-4 0 15,0-6-1-15,0 1 2 16,3-5-1-16,0-2 1 16,-1-1-1-16,-2-3 0 15,2 2 1-15,-2 3-1 16,1 0 0-16,2 2-1 0,1 3 2 16,5 0-1-16,-3-1 0 15,7 2 0-15,-5-2-2 16,4 5 2-16,-2 5-3 15,-7 6-1-15,-3 6 4 16,0 13-1-16,-19 9 1 16,-5 12 6-16,-2 2-2 15,7-1-4-15,0-3 0 16,1-5 2-16,-6 9-2 16,0 9 2-16,-4 8 8 15,-2 7-6-15,0 1-1 16,5-2 2-16,5-4-3 15,7-9-1-15,13-12-1 16,0-9-1-16,16-12 1 16,20-6 5-16,15-8 7 0,16-9 4 15,9-6-2-15,9-8 1 16,3 0-5-16,-9-1-8 16,-15 5 2-16,-4 1-4 15,-17 5-27-15,0-7-75 16,-5-6-88-16,2-4-312 15</inkml:trace>
  <inkml:trace contextRef="#ctx0" brushRef="#br0" timeOffset="214868.8212">10669 12305 564 0,'0'0'1'0,"0"0"99"15,0 0 22 1,0 0-44-16,0 0-31 0,0 0-24 16,-27-121-19-16,67 107-4 15,22 1 0-15,19 3 2 16,7 6 4-16,-14 4-2 15,-15 8-4-15,-21 11-3 0,-15 4 2 16,-9 10-7 0,-9 6 0-16,-5 12-3 0,-6 16 3 15,-22 11 8-15,-8 4 0 16,-1 1 6-16,1-4-5 16,15-2 0-16,8-5 0 15,13-9 0-15,0-7 1 16,9-6-4-16,14-15 1 15,12-4 1-15,8-8 3 16,1-10 5-16,9-4 1 16,-11-5-5-16,-5-4 2 15,-16 0 0-15,-6 0-3 16,-9 0-1-16,-6 0-1 0,0 0-1 16,0 7-2-1,-18 7-35-15,-17 6 32 0,-13 5 5 16,-5 1 6-16,7 1-6 15,12 3 0-15,10 2-8 16,12 2-3-16,6 9-5 16,6 6 15-16,2 14-5 15,16 12 6-15,4 12 6 16,1 2-4-16,5-7-1 16,-4-15-1-16,2-8-1 15,-2-7-2-15,-3-5 3 16,-1-6 2-16,-1-2 3 0,0-1-2 15,-7-1 2-15,3 0 6 16,-9-1-5-16,-6 3-1 16,0 4 2-1,-23 1 10-15,-22-5-3 0,-20-9-3 16,-23-10-4-16,-22-10-2 16,-23-10 3-16,-17 0-4 15,-4-3-4-15,-3-1-13 16,0 4-37-16,11 0-38 15,6 0-183-15</inkml:trace>
  <inkml:trace contextRef="#ctx0" brushRef="#br0" timeOffset="294532.46">20735 14707 415 0,'0'0'19'16,"0"0"27"-16,0 0 13 16,0 0-38-16,0 0-14 15,0 0-6-15,-108-14-1 16,108 14 0-16,0 0 0 16,0 0 13-16,0 0 16 15,0 0-2-15,0 0 2 16,0 0-2-16,0 0 0 15,0 0-16-15,0 0-9 16,3 0-1-16,11 0-2 16,-2 0-17-16,3 0-124 0,4 0-174 15</inkml:trace>
  <inkml:trace contextRef="#ctx0" brushRef="#br0" timeOffset="295370.0123">20988 14582 250 0,'0'0'54'0,"0"0"40"15,0 0-4-15,0 0-2 16,0 0-47-16,0 0-23 15,-79-21-4-15,70 21-1 0,0 0-3 16,-1 0 5-16,3 0 9 16,0 0 10-16,6 0-15 15,1 0 8-15,0 0 18 16,0 0-4-16,0 0-6 16,24 0 11-16,22-13 0 15,27-1-4-15,18-6-22 16,5 1-11-16,-4 3-1 15,-1 0-6-15,-6 3 2 16,-6 0 0-16,-15 6-4 16,-16 2-3-16,-20 2 3 15,-14 1 4-15,-11 2-4 0,-3 0-4 16,0 0 3 0,0 0-2-16,0 0-5 0,0 0-15 15,0 0-15-15,-18 0-39 16,-20 13-21-16,-17 6-16 15,-13 1-140-15</inkml:trace>
  <inkml:trace contextRef="#ctx0" brushRef="#br0" timeOffset="295704.1166">20714 14815 633 0,'0'0'61'16,"0"0"30"-16,0 0-3 15,0 0-69-15,0 0-19 16,0 0-9-16,21-25 9 16,24 18 15-16,23 0 8 15,22-6 7-15,12 0-7 16,6-4 1-16,1 1-8 15,-3 0-4-15,-4-3-1 0,-8-4-4 16,-14 4-3-16,-22 4-4 16,-25 8 4-16,-18 1-4 15,-13 5 0-15,-2 1-26 16,-22 4-45-16,-34 18-34 16,-35 8-28-16,-27 1-181 15</inkml:trace>
  <inkml:trace contextRef="#ctx0" brushRef="#br0" timeOffset="347510.151">21021 14330 86 0,'0'-3'30'15,"0"3"-7"-15,0 0 10 16,0-3-7-16,0 3-17 16,0 0-7-16,0 0-2 15,0 0-2-15,-3 0 2 0,0 0 3 16,0 0-3-1,0 0 1-15,-1 0 12 0,-1 0 49 16,1 0-17-16,-1 0-7 16,-1 0 13-16,3 0 3 15,0 0 5-15,-2 0-26 16,3 0-1-16,-1-3 3 16,2 2 11-16,-1 1-9 15,1 0-21-15,-3-4-10 16,1 4-1-16,-3 0-2 15,-2 0-2-15,-1-2 0 16,-2-1 2-16,-1 2 2 0,2-2 6 16,0 0 1-16,2 0-3 15,1 2-1 1,2-2 0-16,0 3 1 0,-1-3 1 16,2 0-3-16,0 2-3 15,1 1 3-15,1 0 7 16,2 0-1-16,0-3-12 15,0 3 3-15,0 0 3 16,0 0 0-16,0-3-1 16,0 3 6-16,0 0 0 15,0 0-3-15,0 0-3 16,0-2 4-16,0 2-10 16,3 0 0-16,13 0 0 15,14 12 19-15,15 1-4 16,15 0 1-16,16 0 0 0,3-2-5 15,1 2-3 1,-3-4-5-16,-7 1 1 0,-8-3-4 16,-8 1 2-16,-11-3-1 15,-14-1-1-15,-13-1 1 16,-7-3 0-16,-8 0 0 16,-1 0-1-16,0 0 0 15,0 0-1-15,0 0-21 16,0 0-45-16,0 2-33 15,-3 3-101-15,-13 1-6 16,-1-5-228-16</inkml:trace>
  <inkml:trace contextRef="#ctx0" brushRef="#br0" timeOffset="348027.0291">20930 14310 478 0,'0'0'54'0,"0"0"41"15,0 0-5-15,0 0-45 16,0 0-33-16,0 0-12 16,-6-9-9-16,6 9 0 15,0 0-2-15,0 0 4 16,0 3 7-16,0 3 1 15,3-2 8-15,5 2 10 16,5 1-1-16,7 3 1 0,11 0 4 16,10-3 1-1,11 3-11-15,9-3-1 0,10-2-5 16,-1-1 0-16,-4-1-6 16,-8 3 5-16,-16-4-6 15,-15 0-6 1,-13-2-24-16,-9 0 3 0,-5 0 3 15,0 3 10-15,-12-2-39 16,-18 5-23-16,-12-4-12 16,-3 3-125-16</inkml:trace>
  <inkml:trace contextRef="#ctx0" brushRef="#br0" timeOffset="349267.8166">21118 14376 287 0,'0'0'68'0,"0"0"6"0,0 0-22 16,0 0-32-16,0 0-14 16,0 0-4-16,-73-26-2 15,58 26 0-15,-2 0 0 16,-2 0 2-16,3 0 0 15,4 0 13-15,6 0 28 16,4 0 19-16,2 0-3 16,0 0-15-16,0 0-11 15,0 0 0-15,17 0-23 0,18 0-2 16,17 0 4 0,9 0-3-16,-1-3-2 0,-7 0-4 15,-11 0-3-15,-11 2 4 16,-9 1-4-16,-9-3 4 15,-8 3-4-15,-3 0 9 16,-2 0 5-16,0 0-8 16,-7 0-6-16,-23 0-23 15,-21 0-91-15,-24 10 44 16,-7 2 6-16,-4-2 13 16,7-3 38-16,10-3 13 15,17-1 2-15,16-3 11 16,19 0 29-16,10 0 27 15,7 0 4-15,0 0-29 0,6 0-22 16,30-7-20-16,20-5 10 16,22-2-10-16,13-6 1 15,0 6-1-15,-4 2 2 16,-10 2-4-16,-15 6 5 16,-13 4-3-16,-16 0-2 15,-15 0 0-15,-13 0-2 16,-5 0-14-16,-19 0 3 15,-29 4-4-15,-22 9 17 16,-18 1-1-16,0 2 1 16,1-3 0-16,7-4 0 15,13-2 1-15,16 1-1 16,20-6 1-16,19-2 0 16,9 0 3-16,3 0-4 15,4 0-4-15,32 0 2 16,27 0 2-16,26-12 11 0,19-2-3 15,-1-3-3-15,-6 4-4 16,-26 3 4-16,-24 7-5 16,-29 3 0-16,-22 0-38 15,-31 4-61-15,-35 15 83 16,-25 5 16-16,-10-2 2 16,1-7-2-16,3-6 1 15,13-4 4-15,11 0 18 16,21-5-4-16,21 3-1 0,17-3-9 15,14 0-9-15,18 0-10 16,32 0-2-16,33 0 12 16,24 0 17-16,6-8-11 15,-3 0 0-15,-21 4 1 16,-31 2-3-16,-25 2-4 16,-27 0-3-16,-10 0-61 15,-44 5 38-15,-25 4 26 16,-20 3 3-16,-4-4-3 15,3-6 0-15,6-2 2 16,11 0 8-16,17 0 4 16,21 0-1-16,23 0 3 0,16 0-14 15,36 0-2 1,37 0-16-16,39-5 16 16,17 0 0-16,7 1-8 0,-13 4 6 15,-31 0-3-15,-34 0 5 16,-40 0 0-16,-34 3-100 15,-54 8 56-15,-36 1 44 16,-18-5 5-16,-7-7-2 16,1 0 47-16,7 0 21 15,18-7-26-15,30 4-10 16,32-3-3-16,29 3-15 16,14 3-17-16,30 0-87 15,32 0 73-15,28 0 14 16,21 0 1-16,11 0-1 15,-11 0-3-15,-16 3-3 16,-28 6-31-16,-33 2-47 0,-32-2-121 16</inkml:trace>
  <inkml:trace contextRef="#ctx0" brushRef="#br0" timeOffset="349525.6356">20978 14475 247 0,'0'0'30'15,"0"0"-7"-15,0 0 62 16,0 0-22-16,0 0-63 15,0 0-68-15,7-9 68 16,13 9 2-16,-3 6-2 16,-3-2-2-16,-5-1-2 15,-6 1-10-15,-2-2 3 0,-1-2 11 16,0 0 37 0,0 0-9-16,0 0-11 15,0 0-15-15,0 0-1 16,0 0 0-16,0 0-1 0,0 0-1 15,0 0-12-15,0 0-47 16,0 1-31-16,0 2 37 16,0 0-127-16</inkml:trace>
  <inkml:trace contextRef="#ctx0" brushRef="#br0" timeOffset="376752.5534">13128 9936 97 0,'0'0'4'0,"0"0"2"16,0 0 16-16,0 0-19 15,0 0-3-15,0 0-19 16,0 0 19-16,-14 3 3 0,19-1-3 15,-2-2-6 1,-3 0 2-16,0 0 4 0,0 0 17 16,0 0 32-16,0 0 33 15,0 0 2-15,0 0-14 16,0 0-26-16,0 0-15 16,0 0-11-16,0 0-9 15,0 0-5-15,0 0-4 16,0 0-18-16,6 0-49 15,16 0-30-15,15 0-5 16</inkml:trace>
  <inkml:trace contextRef="#ctx0" brushRef="#br0" timeOffset="423403.2783">3934 14297 145 0,'-3'0'65'0,"-2"-3"-2"15,2 3 0-15,0-3-35 16,-2 2-11-16,3 1 0 15,2-3-9-15,-3 3-1 16,3 0-3-16,-6 0-2 16,0 0 1-16,0 0-2 15,-3 0 0-15,0 0 1 16,3 0 7-16,3 0 11 16,0 0 7-16,0 0 4 15,3 0 3-15,0 0-10 0,0 0-12 16,0 0-5-16,0 0 8 15,0 0 20-15,6 0-11 16,27 0-24-16,14-3 39 16,24-6-3-16,2-6-22 15,3 3-4-15,-9-1-2 16,-9-1-2-16,-7 5 2 16,-14 1-5-16,-18 2 0 15,-5 3-3-15,-11 3 0 16,-3-3-2-16,0 3 0 15,0 0-10-15,-24 0-67 16,-16 6 4-16,-11 11-19 16,-7 2-69-16,-3-5-16 15</inkml:trace>
  <inkml:trace contextRef="#ctx0" brushRef="#br0" timeOffset="424084.8715">3840 14354 97 0,'0'0'69'0,"0"0"22"16,0 0 2-16,0 0 10 15,0 0-7-15,0 0-30 16,-36 10-7-16,42-10-27 16,27 0-24-16,13 0 12 15,15-10 1-15,5 0-5 16,1-1-8-16,-4 2-2 16,-7 1-5-16,-11 6 1 15,-8-2-1-15,-11 1 1 16,-13 3-2-16,-7 0 0 0,-6 0-4 15,0 0 4-15,0 0 13 16,0 0-11-16,0 0 4 16,0 0-3-1,0 0 2-15,0 0-5 0,0 0-1 16,0 0 1-16,0 0 0 16,0 0 1-16,0 0-1 15,0 0 0-15,0 0 1 16,0 0-1-16,0 0 0 15,0 0 0-15,0 0 0 16,0 0 0-16,0 0-1 16,0 0 1-16,0 0 1 0,0 0-1 15,0 0 2-15,0 0-2 16,0 0-1-16,0 0-1 16,0 0 1-16,0 0 1 15,0 0-2-15,0 0 2 16,0 0-2-16,0 0 4 15,0 0-4-15,0 0 4 16,0 0-2-16,0 0 0 16,0 0 0-16,0 0 0 15,0 0 0-15,0 0 0 16,0 0 0-16,0 0 0 16,0 0 0-16,0 0-1 15,0 0 1-15,0 0 1 16,0 0-1-16,0 0 2 15,0 0-2-15,0 0 0 0,0 0 0 16,0 0 1-16,0 0-1 16,0 0 0-16,0 0-1 15,0 0-1-15,0 0 2 16,0 0-2-16,0 0-7 16,0 0-56-16,-6 7-159 15,-18-1 53-15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15:04.599"/>
    </inkml:context>
    <inkml:brush xml:id="br0">
      <inkml:brushProperty name="width" value="0.05292" units="cm"/>
      <inkml:brushProperty name="height" value="0.05292" units="cm"/>
      <inkml:brushProperty name="color" value="#FF0000"/>
    </inkml:brush>
  </inkml:definitions>
  <inkml:trace contextRef="#ctx0" brushRef="#br0">5873 7002 22 0,'0'0'22'16,"0"0"4"-16,0 0-26 0,0 0-9 15</inkml:trace>
  <inkml:trace contextRef="#ctx0" brushRef="#br0" timeOffset="38857.6973">5090 7127 16 0,'0'0'0'16,"0"0"-16"-16</inkml:trace>
  <inkml:trace contextRef="#ctx0" brushRef="#br0" timeOffset="39420.0497">5200 7219 41 0,'0'0'95'0,"0"0"-78"15,0 0-16-15,0 0-2 16,0 0 1-16,0 0-4 15,0 0 0-15,-3 0 4 0,3 0 0 16,0 0 4 0,0 0 4-16,0 0 10 0,0 0 4 15,0 0-7-15,0 0-9 16,0 0-6-16,0 0 1 16,0 0-1-16,0 0 0 15,0 0 1-15,0 0 2 16,0 0-2-16,0 0-1 15,0 0 0-15,0 0 0 16,0 0 0-16,0 0-1 0,0 0-37 16,-7 2-75-1,-10 6 72-15</inkml:trace>
  <inkml:trace contextRef="#ctx0" brushRef="#br0" timeOffset="40631.5686">15892 7343 7 0,'0'0'7'0,"0"0"-4"16,0 0 0-16,0 0-3 15,0 0 2-15,0 0 0 16,0 0-1-16,0 0 0 16,0 0 3-16,0 0 5 15,3 0 13-15,4 0-9 16,2 0-8-16,0 2-5 15,-2 0-4-15,-4 1-49 0</inkml:trace>
  <inkml:trace contextRef="#ctx0" brushRef="#br0" timeOffset="72831.0567">9421 17293 558 0,'-5'0'42'0,"5"0"-19"16,0 0 11-16,0 0 13 16,0 0-18-16,0 0-16 15,0 0-5-15,0 0-2 16,10 0 1-16,1 0 1 15,6 0 6-15,0 0 8 16,8 0-3-16,5 0 13 0,1 0 14 16,10 0-19-16,9 0 3 15,16 0-10 1,18-10 3-16,24-7 0 0,22-3-12 16,22 1-2-16,15 9-6 15,7 8 1-15,-4 2 1 16,-14 2-5-16,-28 10 0 15,-22 5-6-15,-32-5-12 16,-23-4-9-16,-21-4-14 16,-15-1-3-16,-9-3-2 15,-4 0 15-15,-2 0-17 16,0 0-14-16,-17 0-14 16,-12 0-232-16</inkml:trace>
  <inkml:trace contextRef="#ctx0" brushRef="#br0" timeOffset="73285.7098">10045 17469 564 0,'0'0'87'16,"0"0"-80"-16,0 0-6 0,0 0 4 15,0 0 16 1,0 0-15-16,-51-18-6 0,51 19-15 16,0 9 15-16,0 0 11 15,6-1 12-15,6-2 6 16,12 0 16-16,12-7 8 15,22 0-11-15,27-3 0 16,25-17-6-16,23-3-14 16,21-4 3-16,14-1-12 15,-9 8-6-15,-9 6-2 16,-22 3-2-16,-10 6-3 16,-18 1 0-16,-18 0-3 15,-23 1-14-15,-24 3-11 0,-22 0 6 16,-12 0-6-1,-1 0 10-15,0 0 16 0,-14 0-24 16,-2 0-74-16,6 0-75 16,10 0-127-16</inkml:trace>
  <inkml:trace contextRef="#ctx0" brushRef="#br0" timeOffset="74244.6173">16587 16355 269 0,'0'0'42'0,"0"0"44"16,0 0-14-16,0 0 21 15,0 0-31-15,0 0 3 0,23-28-8 16,-23 28-20-1,0 0-19-15,0 0-1 0,0 0-2 16,0 2-10-16,0 14-2 16,0 5 3-16,-5 4 8 15,2-5-6-15,3-3-6 16,0-7-2-16,0-5 1 16,0-3-1-16,0-2 4 15,1 0 6-15,18-12 33 16,14-16 22-16,15-12-43 15,11-13-12-15,10-3-6 16,8-9 3-16,2 2-2 16,-1 3-4-16,-14 11 2 15,-16 13-2-15,-13 8 0 0,-11 11-1 16,-10 2-5-16,-6 8-4 16,-5 2-14-16,-3 5-26 15,0 0-40-15,-8 27-122 16,-22 10 144-16,-8 10-198 15</inkml:trace>
  <inkml:trace contextRef="#ctx0" brushRef="#br0" timeOffset="74660.5997">16922 16286 508 0,'0'0'152'15,"0"0"-108"-15,0 0 44 16,0 0-34-16,0 0-50 0,0 0-4 16,0 0-11-16,-20 11 11 15,14 14 0-15,2 5 0 16,-3-4 3-16,0-5-2 16,1-1 2-16,0-8-3 15,6-5-1-15,0-4 1 16,0-3 0-16,0 0 0 15,0 0 31-15,22-17 15 16,12-16-17-16,10-9-18 16,12-7-8-16,1-5 4 0,6-2-6 15,-2-1 5 1,-2-1-1-16,-7 10 0 0,-11 10-4 16,-10 7 0-16,-10 9-1 15,-10 6 0 1,-1 4 0-16,-9 7-5 0,1 5-8 15,-2 0-36-15,0 3-50 16,-10 19-81-16,-12 8 86 16,-4 0-153-16</inkml:trace>
  <inkml:trace contextRef="#ctx0" brushRef="#br0" timeOffset="75133.5655">17103 16249 325 0,'0'0'73'0,"0"0"-15"15,0 0 8-15,0 0-47 16,0 0-19-16,0 0-3 16,-16 41 3-16,11-19 1 15,-3 2 0-15,1-2 3 16,-2-2-2-16,5-7 5 15,1-5 2-15,3-5 1 16,0-3 23-16,0 0 50 16,0 0 0-16,7-8-27 15,22-17-12-15,9-12-24 0,11-9-8 16,10 0 2-16,2-12 6 16,0 4-2-16,2 1-8 15,-10 0 1-15,-5 9 1 16,-9 11-9-16,-10 11-2 15,-6 5 3-15,-11 10-4 16,-5-1-1-16,-5 8 0 16,-1-3-2-16,1 3-10 15,-2 0-8-15,0 0-12 16,0 0-20-16,0 0 15 16,0 0-1-16,0 11 1 0,-3 3 10 15,-6 6 4 1,-3-3-28-16,-1 5-33 15,2-6-84-15,-1-2-111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16:37.055"/>
    </inkml:context>
    <inkml:brush xml:id="br0">
      <inkml:brushProperty name="width" value="0.05292" units="cm"/>
      <inkml:brushProperty name="height" value="0.05292" units="cm"/>
      <inkml:brushProperty name="color" value="#FF0000"/>
    </inkml:brush>
  </inkml:definitions>
  <inkml:trace contextRef="#ctx0" brushRef="#br0">16450 5342 92 0,'0'0'57'0,"0"0"12"16,0 0 25-1,0 0-34-15,0 0 21 0,0 0-27 16,-523-42-2-16,485 38 5 16,9-1-7-16,15 2 18 15,6-1-19-15,5 3-5 16,3 1-27-16,0-3-17 15,0 3-9-15,0 0-9 16,0 0 18-16,15 0 8 16,20 0 28-16,28-3 0 15,28 0-11-15,18 0-7 0,11 1-3 16,-4 2-9 0,3 0 5-16,-1 0-10 0,-3 0 0 15,-2 0 1-15,-11 0-1 16,-18 0-1-16,-19 0 1 15,-19 0-1-15,-18 2 0 16,-14-2-6-16,-7 3-27 16,-4-1-21-16,-3 1-19 15,0 4-46-15,-7 4-32 16,-35 5 56-16,-17 0 49 16,-19-1-154-16</inkml:trace>
  <inkml:trace contextRef="#ctx0" brushRef="#br0" timeOffset="450.6783">16551 5386 131 0,'0'0'102'16,"0"0"49"-16,0 0-73 0,0 0-9 15,0 0 37-15,0 0-37 16,-127-40-5-16,127 40-9 16,0-2-15-16,0 0-40 15,29-2-1-15,36-3 1 16,49-2 13-16,45 0 0 15,27 0-4-15,7 2-3 16,-10 1 3-16,-17-2-3 16,-16 2-1-16,-17 3-1 15,-13 0-4-15,-17 1 2 16,-24 2 1-16,-24 0-1 16,-24 0-2-16,-16 0 2 15,-10 0-1-15,-5 0 1 0,0 0 7 16,0 0-6-16,0 0 1 15,0 0-1-15,0 0-2 16,0 0-1-16,0 0 0 16,0 0 0-16,0 0 1 15,0 0 0-15,0 0 2 16,0 0-3-16,0 0 5 16,0 0-4-16,0 0 4 0,0 0-1 15,0 0-2-15,0 0 1 16,0 0-1-16,0 0-2 15,0 0-42-15,-6 8-139 16,-23 6-193-16,-17 2 192 16</inkml:trace>
  <inkml:trace contextRef="#ctx0" brushRef="#br0" timeOffset="1558.3436">10786 6344 69 0,'0'0'130'16,"0"0"-68"-16,0 0-10 0,0 0 10 15,0 0-16-15,0 0-15 16,-3 0-1-16,3 0-13 16,-3 0-11-16,3 0-3 15,0 0 2-15,0 0 4 16,0 0 10-16,0-1 6 16,0 1 1-16,0 0-2 15,0 0-2-15,0 0-5 16,0 0-9-16,0 0-4 15,12 0 5-15,15 3 7 16,15 4 14-16,22 0 8 16,27-3-2-16,17-1-12 15,27 4-5-15,29-2-8 0,21 1 6 16,29 1-6-16,21-2-9 16,-5 1 4-16,-4 2-1 15,-9-2-1-15,2-1-1 16,2-4-3-16,-14-1 1 15,-19 0 0-15,-27 0 0 16,-28 0 5-16,-28-10-4 16,-19 0-1-16,-34 3 1 15,-23-2 2-15,-16 4 2 16,-6 1 12-16,-7 1 18 16,0-2-19-16,0 2-13 15,0 2 1-15,0-1-5 16,0 2-31-16,-3 0-86 0,-7 13-96 15,10 1 87-15,10-9-196 16</inkml:trace>
  <inkml:trace contextRef="#ctx0" brushRef="#br0" timeOffset="2921.2691">15801 6397 184 0,'0'0'34'0,"0"0"21"16,0 0 20-16,0 0-25 16,0 0-13-16,0 0 6 15,-6 0-10-15,2 0-16 16,3 0 7-16,-5 0 13 16,2 0 0-16,-2 0-18 15,0-1 1-15,4 1 9 16,1 0-8-16,1 0-8 0,0 0 2 15,0 0-4 1,0 0-5-16,0 0-3 0,0 0-3 16,0 0-2-16,0 0 0 15,1 0 2-15,28 0 10 16,26 0 8-16,29 0-1 16,24 0-8-16,10 0 1 15,12 0-7-15,15 4 7 16,30 4-3-16,29 0-5 15,16 4 1-15,-8-3 2 16,-29 3-2-16,-36-4-3 16,-32-3 4-16,-29 0-3 15,-23-3-1-15,-24-2 2 0,-19 0-2 16,-12 0 7-16,-7 0 31 16,-1 0 4-16,0 0-7 15,0 0-14-15,2 0-13 16,-2 0-8-16,0 0-1 15,0 0-5-15,0 0 4 16,0 1 2-16,0-1 0 16,0 0 0-16,0 0 1 15,0 0-1-15,0 0 0 16,4 0 0-16,-4 0 2 16,0 0-2-16,0 0 0 15,0 0 1-15,0 0-1 16,0 0 2-16,0 0-2 15,0 0 1-15,0 0-1 0,0 0 0 16,0 0 3-16,0 0-3 16,0 0-1-16,0 0 1 15,0 0 0-15,0 0 0 16,0 0 0-16,0 0 0 16,0 0 0-16,0 0 0 15,0 0 1-15,0 0-1 16,0 0 1-16,0 0-1 15,0 0-1-15,0 0 1 16,0 0 0-16,0 0 0 16,0 0 0-16,0 0 0 15,0 0 1-15,0 0-1 16,0 0 0-16,0 0 0 16,0 0 1-16,0 0-1 15,0 0 1-15,0 0-1 0,0 0 0 16,0 0 0-16,0 0 0 15,0 0 0-15,0 0 0 16,0 0 0-16,0 0 0 16,0 0 0-16,0 0 0 15,0 0 0-15,0 0-1 16,0 0 1-16,0 0 0 16,0 0 0-16,0 0 0 15,0 0-1-15,0 0 1 16,0 0 0-16,0 0-1 0,0 0 1 15,0 0 0 1,0 0 1-16,0 0-1 16,0 0 0-16,0 0 0 0,0 0 0 15,0 0 1-15,0 0-1 16,0 0 0-16,0 0 1 16,0 0 0-16,0 0-2 15,0 0 2-15,0 0-2 16,0 0 1-16,0 0 0 15,0 0 0-15,0 0 1 16,0 0 0-16,1 0-1 16,-1 0 1-16,0 0-1 15,0 0 0-15,0 0 0 0,0 0 0 16,0 0 0-16,0 0-2 16,0 0-1-16,0 0-4 15,0 0-24-15,0 0-56 16,10 2-15-16,15 1-126 15,18-3-88-15</inkml:trace>
  <inkml:trace contextRef="#ctx0" brushRef="#br0" timeOffset="5900.8521">18772 5266 260 0,'0'0'77'15,"0"0"-39"-15,0 0 20 0,0 0-5 16,0 0 6-16,0 0 13 16,52 5-10-16,-52-5-5 15,10 3-32-15,14-1-19 16,17 2-5-16,20 4 3 15,18-2 0-15,5 3-2 16,4-1 5-16,-5 1-4 16,-13 0 4-16,-15-4-5 15,-19-3 3-15,-15-2 5 16,-11 0 16-16,-4 0 39 16,-3 0-28-16,-1 0-11 15,1-4-11-15,-2 3-11 16,-1 1-3-16,0 0-1 15,0 0-2-15,0 0-4 0,0 0-9 16,0 0 1-16,0 0 1 16,0 0 4-16,0 4 6 15,0 0-1-15,0 3 1 16,0-3 2-16,-4 5-3 16,1 2 4-16,-5 2 0 31,-2 3-1-31,-1 1 1 0,0 3 3 0,-1 3-1 15,-2-1-1-15,4 1-1 16,1 3 0-16,4 3-1 16,2 3 1-16,3 6 0 15,0 8 0-15,0 3 1 16,0-3-1-16,5-3 3 16,2-4-3-16,-1-3 1 15,-1 0 0-15,-4-4 1 0,-1-1-2 16,0 3 0-16,0 0 2 15,0 1-2-15,0 2 1 16,0-2-1-16,0 1 1 16,0-2 0-16,9-3 0 15,-1 1-1-15,1-6 1 16,-2-1 0-16,2-4-1 16,-5-3 0-16,1-3 0 15,-2-2 2-15,0-3-2 16,-2-1-2-16,2-4 2 0,-3 0 0 15,0-5-1 1,0 5 1-16,0-5 0 0,0 2 0 16,0 1-2-16,0-2 2 15,-3 2 0-15,-18 0 1 16,-17 0 0-16,-16 2 2 16,-18-3 2-16,-11-2-5 15,-17 0 7-15,-16 0-5 16,-23 0 0-16,-20-10-2 15,-3-7-2-15,9 5 2 16,14-2 0-16,21 1 0 16,19 4 5-16,23-3 2 0,20 2 2 15,18 1-6-15,18 3 1 16,10 2 1 0,8 1 3-16,2 0-8 0,0 3-15 15,-9 0-112-15,-3 0-311 16</inkml:trace>
  <inkml:trace contextRef="#ctx0" brushRef="#br0" timeOffset="6687.5737">12894 5386 281 0,'0'0'84'15,"0"0"-54"-15,0 0 21 16,0 0 57-16,0 0-59 0,0 0-16 15,-39-30-14-15,39 30-11 16,0 0-8-16,0 0-5 16,0 0-5-1,0 0-2-15,0 0 11 0,0 0 1 16,15 0 14-16,40 0 28 16,39-4 5-16,51-7-21 15,40 1-7-15,19 4 1 16,14 5-7-16,10 1-6 15,12 0 0-15,7 0-7 0,-8 0 4 16,-20 0-3 0,-34 0 2-16,-34 3-2 15,-18-3 1-15,-27 2-4 0,-34-2 1 16,-25 0-1 0,-27 0-10-16,-20 0 12 0,0 0-5 15,-27-7-5-15,-15 5-104 16,-13 2 40-16,-3 0-1 15,1 0-28-15,9 4-54 16,3 1-113-16</inkml:trace>
  <inkml:trace contextRef="#ctx0" brushRef="#br0" timeOffset="7070.5491">13693 5421 26 0,'0'0'96'16,"0"0"-38"-16,0 0-7 15,0 0 18-15,0 0-5 16,0 0-31-16,-354 12-33 16,354-9-38-16,0 5 12 15,3-2 14-15,23 3 12 16,20-4 36-16,29-4 35 15,28-1-17-15,28-3-9 16,25-11-14-16,26-3 0 16,23-2 0-16,21 2-13 15,-8 0 0-15,-17 5-12 0,-29 4 1 16,-33 2-5 0,-24 3-1-16,-29 3-1 0,-23 0 0 15,-24 0 0-15,-23 0 0 16,-9-3-12-16,-7 3-25 15,0 0-8-15,-14 0-78 16,-15 7 45-16,-11 3-23 16</inkml:trace>
  <inkml:trace contextRef="#ctx0" brushRef="#br0" timeOffset="47232.3047">21090 6336 42 0,'0'-2'25'0,"1"1"1"15,-1-2 62-15,0 0-8 16,0 2 8-16,0-1-28 16,0-2-15-16,0 1 7 15,0 0-21-15,0-1 24 16,-1 1-25-16,-4 3-3 16,1 0-5-16,-2 0-20 15,-3 0-2-15,2 0-3 0,-1 0 2 16,2 0-3-1,4 0 2-15,2 0 2 0,0 0 7 16,0 0 21-16,0 0 0 16,0 0 3-16,0 0-2 15,0 0-4-15,0 0-8 16,0 0-3-16,0 0-11 16,8 0-3-16,33 0 3 15,40 0 14-15,42 0 10 16,33 0-13-16,36 0-4 15,29 7-5-15,10 3-2 16,4-1 0-16,-20 2 0 16,-30-2 1-16,-33-1 1 15,-28-6-5-15,-33-2 0 16,-32 0 2-16,-24 0 6 16,-18-6 17-16,-9-4 13 15,-5 4-6-15,-2-2-15 16,-1 2-1-16,0 5-7 0,0-1-3 15,0 2-6-15,0 0-5 16,0 0-24-16,0 0-43 16,-6 9-60-16,-4 5 22 15,-5 5-53-15,0-7-156 16</inkml:trace>
  <inkml:trace contextRef="#ctx0" brushRef="#br0" timeOffset="48842.0492">4709 7536 281 0,'-11'-7'94'15,"9"5"-19"-15,-1 0-12 16,-1 1 5-16,4 1-13 16,-2 0-35-16,2 0-14 15,0 0-3-15,0 0-3 16,0 0-8-16,0 0-4 16,0 0 0-16,0 0 1 15,6 0 11-15,27 3 12 16,22-3 34-16,24 0 12 15,21-3-35-15,19-7-6 0,8 2-4 16,6 2-3-16,4 3-10 16,-1 1 0-16,-8 2 1 15,-16 0 0-15,-24-3 1 16,-24 3 1-16,-21 0-3 16,-26 0 4-16,-7 0 0 15,-10 0 16-15,0 0 51 16,0 0-7-16,0-2-37 15,0 2-23-15,0 0-4 16,0 0-2-16,0 0-51 16,6 2-154-16,14 6-39 15,22-8-80-15</inkml:trace>
  <inkml:trace contextRef="#ctx0" brushRef="#br0" timeOffset="49363.6927">8880 7466 461 0,'0'0'64'0,"0"0"-6"16,0 0 35-1,0 0-7-15,0 0-37 16,0 0-13-16,-6 0-6 0,6 0-9 16,0 0-7-16,0 0-14 15,0 0 2-15,0 0-4 16,6 0-2-16,36 0-4 15,35 0 8-15,44 0 1 16,31-5 1-16,21 0-2 16,5-1 2-16,-5 2-1 15,-15-1 1-15,-15-3-1 16,-20 2 1-16,-12-4-2 16,-26-4 0-16,-28 5 1 0,-20-2 3 15,-24-1 5-15,-10 2 29 16,-3 1-13-16,0 0-9 15,0 4 0-15,0 2-11 16,0 1-5-16,0 2-7 16,0 0-27-16,0 0-55 15,0 9-55-15,0 7 22 16,25 0-70-16,25-12-120 16</inkml:trace>
  <inkml:trace contextRef="#ctx0" brushRef="#br0" timeOffset="49693.8113">11344 7441 568 0,'0'0'125'0,"0"0"-33"16,0 0-7-16,0 0-26 16,0 0-23-16,0 0-30 15,13-21-5-15,24 21-1 16,34 0 1-16,23 0-1 15,22 8 0-15,8-5 0 16,0-3 0-16,-5 0 1 16,-13 0 1-16,-24 0-1 15,-25 0 1-15,-26 0-1 16,-16 0 2-16,-9 0 4 16,-6-3 4-16,0 2-3 15,0 1-4-15,0 0-4 0,0 0-15 16,0 0-45-16,0 0-84 15,0 6 10-15,-15 7-5 16,-6-9-65-16</inkml:trace>
  <inkml:trace contextRef="#ctx0" brushRef="#br0" timeOffset="51546.8323">15755 7389 3 0,'-4'0'185'0,"4"-3"-100"0,0 0-24 16,-2 3 0-16,2 0-8 16,-4-2-1-16,1 1-11 15,-1-1 7-15,1-2-2 16,-2 4-11-16,1-4 13 15,-2 1-6-15,3 0-11 16,-2 0 1-16,5 2-13 16,-2-1-8-16,2 2-5 15,0-1-3-15,0 1-3 16,0 0 5-16,0-3-2 16,0 3 6-16,0 0-7 15,0 0 5-15,0 0 2 16,0 0-7-16,0 0-2 0,0 0-1 15,7 0 1 1,20 0 0-16,19 0 5 0,20 0 6 16,19 6-6-16,12-2 0 15,16 3-4 1,17 0 1-16,19-2 2 16,23 2 0-16,27-4-4 0,16-3 2 15,2 1-2-15,-13-1 2 16,-25 6 0-16,-29-3 2 15,-21 1-3-15,-25 0-1 16,-25-1-4-16,-26-3 4 16,-21 0 3-16,-21 0-3 0,-10 0 0 15,-1 0 3 1,0 0-2-16,0 0-1 0,0 0-3 16,0 0-12-16,0 0-43 15,0 6-111-15,-13 7 63 16,-8 1-5-16,0 0-83 15</inkml:trace>
  <inkml:trace contextRef="#ctx0" brushRef="#br0" timeOffset="52159.3961">17799 7484 264 0,'0'0'43'16,"0"0"12"-16,0 0 7 15,0 0-17-15,0 0 8 0,0 0-15 16,-291-15-20-16,265 15-6 16,11 0 0-16,6 1-4 15,4 3-4-15,4 0-4 16,1-4-5-16,0 3 2 16,0-3 0-16,0 2 3 15,0-2 14-15,0 1 10 16,0 1 4-16,16-2 1 15,19 0 28-15,23 0 1 16,30 0-28-16,16 0-10 16,23 0-5-16,16-3-7 15,12 1-6-15,5 2 6 0,-7 0-7 16,-12 0 0 0,-14 0 1-16,-13 0 0 0,-10 0 1 15,-13 0-2 1,-14 0 0-16,-17 0 0 0,-13 0 0 15,-16 0-1-15,-9 0 2 16,-12-3 5-16,-6 3 7 16,-1 0 4-16,0 0-8 15,-3 0-2-15,0 0-6 16,1 0-1-16,-1 0-1 16,0 0 0-16,0 0-1 15,0 0 1-15,0 0 0 16,0 0 0-16,0 0 1 15,0 0-1-15,0 0 0 16,0 0 0-16,0 0 0 0,0 0 0 16,0 0-1-16,0 0 1 15,0 0 0 1,0 0 0-16,0 0 0 0,0 0-1 16,0 0-6-16,0 0-24 15,2 0-68-15,14 0-147 16,19-3-65-16</inkml:trace>
  <inkml:trace contextRef="#ctx0" brushRef="#br0" timeOffset="53351.5365">21282 6453 416 0,'0'0'104'16,"0"0"7"-16,0 0-17 15,0 0-14-15,0 0-26 16,0 0-28-16,-30-54-25 16,30 54-1-16,8 0 0 15,32 3 1-15,21 4 3 16,18 3 0-16,2-1-4 0,-5 5 1 15,-13-3-1 1,-13 2 0-16,-16-3 0 16,-14 0 0-16,-8-4-7 15,-11-2-2-15,1 3 2 0,-2 1-2 16,0 6-1 0,0 4 10-16,-5 6 0 0,-6 4 4 15,-1 5-3-15,-5 4 0 16,1 8 0-16,4 4 1 15,0 2-2-15,7-3 1 16,4-7-1-16,1-4 1 16,0-9-1-16,6-5 0 15,10 1 2-15,4-4 3 0,10-6 1 16,4-2 5-16,0 1-2 16,-3-5-2-16,-10-2-5 15,-6 0 2-15,-9-3-1 16,-1 3 1-16,-5-2-4 15,0-1 0-15,0 1-6 16,0 6-24-16,-6-1 2 16,-14 8 28-16,1 0 5 15,0-1-5-15,-1 4 0 16,4 5 0-16,1-1-1 16,1 2-1-16,5 2 1 15,4-2-4-15,3 0 5 16,2 1-3-16,0-1 1 15,0 0 2-15,7 2-2 0,5 0 2 16,3 2 2 0,5 0-2-16,5 3 0 0,0 0 0 15,-5 3 0-15,1-2 0 16,-5-4 0-16,-10-8-1 16,-5-5-1-16,-1-6-1 15,-6-5-3-15,-25-3 6 16,-18-3 14-16,-15 0 7 15,-23-16-8-15,-17-7-5 16,-17-2-4-16,-10 3-4 16,6 5-50-16,10 10-68 15,18 3-52-15,24-4-224 16</inkml:trace>
  <inkml:trace contextRef="#ctx0" brushRef="#br0" timeOffset="70408.5576">6389 10690 149 0,'0'0'58'0,"0"0"2"16,0 0 3-16,0 0-8 15,0 0-13-15,0 0-22 16,0 0-4-16,-39-22-1 16,39 22-15-16,-3 0-7 15,-4 6-5-15,1 5 12 16,-1 2 15-16,3-7 2 15,1-3 0-15,3 0 7 16,0-3 19-16,0 0 10 0,0 0-26 16,0 3-16-16,0-2-3 15,14 0 3-15,27-1 35 16,30 0 1-16,36 0-10 16,33-12-18-16,23-4-9 15,13 5-7-15,-7 3 2 16,-11 0-3-16,-11 8 2 15,-17-3-1-15,-20 0 1 16,-22-3-4-16,-33-2 0 16,-23 2 0-16,-16 0 4 15,-15-1 23-15,-1 3 19 16,0-2-29-16,0 4-7 16,0 0-10-16,0 2-16 15,0 0-75-15,3 11-61 0,32 2-13 16,24-6-54-1</inkml:trace>
  <inkml:trace contextRef="#ctx0" brushRef="#br0" timeOffset="70829.5403">10943 10710 512 0,'0'0'46'15,"0"0"69"-15,0 0-58 16,0 0 18-16,0 0-13 15,0 0-43-15,-36-6-19 16,78 9 0-16,25 5 2 16,24-3 3-16,20-1 2 15,15-2-4-15,11-1 2 16,-1-1-3-16,-9 0-2 16,-20 0-3-16,-25 0 1 0,-28 0-4 15,-24-3 5-15,-17-3 1 16,-9 1 10-16,-4-2 1 15,2-1-8-15,-2 6-3 16,0 2 0-16,1 0-92 16,1 0-368-16</inkml:trace>
  <inkml:trace contextRef="#ctx0" brushRef="#br0" timeOffset="72237.797">17503 10654 85 0,'-4'0'14'15,"4"0"15"-15,0 0-14 16,0 0-10-16,0 0-4 16,-1 0 0-16,-2 0 10 15,-5 0 17-15,-1 0 9 16,-1 0 37-16,3 0-6 16,-4 0-33-16,4-3 21 15,-2 0 22-15,-3 3-29 16,-5-1-19-16,-5-3-5 15,0 4 5-15,-6-3 9 16,2 3 5-16,1-2-12 0,1-2-2 16,8 4-1-1,10-3-1-15,3 0-9 0,3 1-8 16,0 0-5-16,0 2-6 16,0 0 0-16,0 0-4 15,19 0 4-15,26 0 5 16,28 0 2-16,31 0 4 15,30 0-7-15,18 0 2 16,23 0-4-16,10 0-2 16,-9-3 0-16,-16 0 0 15,-31-1 5-15,-32 0-4 16,-26-6-1-16,-21 0 0 0,-22 2 2 16,-12 1 0-1,-15 4 1-15,-1 1-3 0,-7 2-3 16,-31 0-36-1,-19 2-3-15,-17 11-12 16,-15 1-36-16,-7-2-1 0,-5 5 13 16,-11-7 29-16,3 0 26 15,9-4 17-15,10-3 6 16,14-3 13-16,14 0 45 16,2 0 22-16,6 0-7 15,6-9-4-15,4 4-16 16,12 0-14-16,7 1-19 15,13 1-2-15,8 3 7 16,4 0-10-16,0 0-15 16,41 0 0-16,44-3 0 0,55-4 10 15,49 0-6-15,24 2-4 16,3-3 2-16,-15 7 1 16,-24 0 0-16,-33-1 0 15,-26 2-3 1,-31 0 1-16,-34 0-1 0,-25 0 0 15,-18 0 0-15,-10 0 0 16,0 0-1-16,-17 0-8 16,-21 2-29-16,-19 16-12 15,-21 3-39-15,-17 1-122 16,-17-6-251-16</inkml:trace>
  <inkml:trace contextRef="#ctx0" brushRef="#br0" timeOffset="88858.2187">14336 11033 218 0,'0'-12'31'16,"1"2"34"-16,-1 2 2 0,2 3 0 15,-1-1-22-15,-1 3 8 16,2 3-35-16,-2-3-4 15,0 3-9-15,0 0-5 16,0 0 0-16,0 0 0 16,0 0-5-16,1 0 0 15,1 0 5-15,-2 11 5 16,1 3 4-16,-1 2 4 16,2 1-10-16,-1 3 4 15,1-1-5-15,1-2 0 16,1-5 0-16,4-5 1 15,1-3 0-15,1-4-1 16,16 0 38-16,9 0 39 16,21-19-17-16,12-5-41 15,16-3-2-15,-2-5 4 16,1 5-10-16,-7-3-4 16,-8 1-2-16,-7 5-2 0,-11 2 0 15,-4 4-4-15,-8 5 0 16,-12 5-1-16,-10 1 2 15,-6 6 2-15,-10 1-4 16,0 0 0-16,0 0-27 16,0 1-114-16,-7 19-81 15,-20 9 139-15,-12 1-21 16,-5-4-133-16</inkml:trace>
  <inkml:trace contextRef="#ctx0" brushRef="#br0" timeOffset="89290.0633">14795 11139 235 0,'0'0'85'0,"0"0"24"15,0 0-37-15,0 0 6 16,0 0-36-16,0 0-39 16,-14-10-3-16,14 10-18 15,0 0 17-15,-4 10 1 16,1 2 0-16,-1-3 0 15,1 3 1-15,-2-4 0 0,1-3-2 16,2 3 2-16,2-5-2 16,0-3 2-16,0 0-1 15,0 0 20-15,0 0 53 16,2 0 28-16,28-14-31 16,12-6-54-16,19-10-15 15,11-5 0-15,6 2 1 16,6-4-1-16,4-1 0 15,-4 4 2-15,-7 4-2 16,-11-1-2-16,-13 9-2 16,-11 1 3-16,-10 6 3 15,-16 1-2-15,-6 8 1 16,-5 2-2-16,-4 2 0 16,-1-3 0-16,2 5-18 15,-2 0-77-15,0 8-14 16,0 12 28-16,0 5-31 0,-5-3-108 15</inkml:trace>
  <inkml:trace contextRef="#ctx0" brushRef="#br0" timeOffset="92567.5411">10318 12920 296 0,'-9'-7'29'0,"3"4"49"15,-1 3-46-15,4 0 5 16,3 0 8-16,-3 0-20 15,3 0-5-15,-1 0-10 16,1 0-10-16,-1 0-1 16,1 0-3-16,0 0 4 0,0 3 7 15,24-3 41-15,28 0 21 16,33-5 4-16,27-15-44 16,22-1-12-16,-1 11-4 15,-3 0-10-15,-13 7 3 16,0 3-2-16,-6 0-3 15,-1 0 1-15,-3 0-2 16,-13 3 3-16,-18 0-3 16,-25-3 0-16,-22 0 0 15,-12 0 2-15,-14 0 1 16,-3 0 32-16,0 0 36 16,0-6-27-16,0 3-24 15,0 0-12-15,0-1-7 16,0 4-1-16,3 0-20 15,0 0-38-15,0 0-83 0,1 0-166 16,3 0 23-16</inkml:trace>
  <inkml:trace contextRef="#ctx0" brushRef="#br0" timeOffset="93847.967">17412 12867 366 0,'-10'0'32'0,"4"0"16"15,1 0 17-15,2 0 6 16,3 0-4-16,-2 0-29 16,2 0-26-16,0 0-12 15,0 0-7-15,0 0-6 16,2 4-1-16,18 3 14 15,22-2 7-15,30-5 22 16,34 0 4-16,32 0-6 16,30-12-8-16,14-1-6 15,0 2-5-15,-6 1-6 16,-29 0 0-16,-28 1 3 16,-29 2-3-16,-27 0 1 15,-32 2-2-15,-14 0 1 16,-13 5-1-16,-4-3-1 15,0 3-6-15,-3 0-47 0,-17 0-3 16,-12 0 40-16,-8 0-34 16,-1 13-2-16,-2 1-48 15,0-2-118-15</inkml:trace>
  <inkml:trace contextRef="#ctx0" brushRef="#br0" timeOffset="96749.9999">18590 12939 244 0,'0'0'19'16,"0"0"41"-16,0 0 36 0,0 0-21 16,0 0-10-1,0 0-10-15,0 0-9 0,-32-23-7 16,32 20-5-16,0 0 8 16,2-4-28-16,15 0-2 15,8-6-4-15,6 4-6 16,4-1 2-16,-2 4 1 15,-7 5-5-15,-3-2 0 16,-10 3 0-16,-3 0-5 16,-2 7-6-16,-4 12 2 15,1 6-3-15,-3 9 7 16,-2 10 5-16,0-4-2 16,0 2 4-16,-5-6 0 0,3-3 2 15,2-5 0 1,0-6-3-16,0-5 1 0,11-5 0 15,-3-2-1-15,6-3 4 16,1-3 1-16,-1-1 2 16,-3-3-2-16,-3 0 0 15,-4 0 3 1,-1 0 2-16,-3 0 6 0,0 0-3 16,0 0-4-16,0 0-10 15,0 3-21-15,-10 8-9 16,-12 6 30-16,-10 2 3 15,1 8 3-15,6-2-6 16,5 2-1-16,7 3 0 16,5-4 1-16,8 2-4 0,0 1-6 15,11-3 10-15,11 3 6 16,5 1 2-16,3-4-6 16,-1 4 1-16,0-4-2 15,-8 4-1-15,-5-2 0 16,-5 1-3-16,-10 7 2 15,-1 3 0-15,-1-3 0 16,-22 0 0-16,-15-2-1 16,-13-4-2-16,-28-7 1 15,-25-3 1-15,-27-3 0 16,-30-2-44-16,-21-1-73 16,-17-7-378-16</inkml:trace>
  <inkml:trace contextRef="#ctx0" brushRef="#br0" timeOffset="108658.6072">18054 10833 229 0,'0'-4'63'15,"0"1"32"-15,0-1-23 16,0 4 10-16,0-6-21 0,4 3-6 15,-2 0-13 1,3-2-7-16,-4 3-2 0,-1 2 3 16,0 0-13-1,0 0-14-15,0 0-7 0,0 0-1 16,0 0-1-16,0 0-2 16,0 0-9-16,0 0 1 15,0 9-2-15,2 1 12 16,-1 7 1-16,1-5 0 15,2 0-1-15,1-4 2 16,-2-1 0-16,0-3-1 16,0-1 0-16,0-3 0 15,9 0 6-15,11 0 37 16,21-17 27-16,20-8-56 16,13-5 2-16,3 0-1 0,2 3-6 15,-3-2-5 1,-5 3-5-16,-10 1 3 15,-9 3-1-15,-9 2 0 16,-8 0-1-16,-7 7 0 0,-6 1 0 16,-7 2 0-16,-3 3-1 15,-7 3 0-15,-5 4-3 16,-3 0-24-16,0 0-43 16,0 0-66-16,-9 17-77 15,-19 7 114-15,-15 5-72 16,-8 0-11-16</inkml:trace>
  <inkml:trace contextRef="#ctx0" brushRef="#br0" timeOffset="109070.0087">18466 10853 244 0,'0'0'189'0,"0"0"-100"16,0 0-5-16,0 0 3 15,0 0-29-15,0 0-35 16,0 0-17-16,0 0-6 15,0 0-1-15,0 7-8 16,0 1-12-16,0 4 18 16,-3 2 3-16,1 3 0 15,-3-3 2-15,3-4-1 16,2-6 1-16,0-1-2 16,0-3 0-16,0 0 3 0,0 0 36 15,26-7 59-15,20-17-34 16,19-5-61-16,9-7 1 15,1-5 0-15,0 0-1 16,3-3 0-16,-5 5-1 16,-9 1 1-16,-13 9-3 15,-12 7 1-15,-14 5 0 16,-5 4-1-16,-10 6-1 16,-4 3-1-16,-6 2 2 15,0 2-11-15,0 0-54 16,0 2-98-16,-9 19-19 15,-18 4 94-15,-6 2-66 16,-8 3 26-16,2-3-53 16</inkml:trace>
  <inkml:trace contextRef="#ctx0" brushRef="#br0" timeOffset="109417.08">18863 10805 24 0,'0'0'74'15,"0"0"-25"-15,0 0 3 16,0 0-6-16,0 0-9 15,0 0-6-15,-9 60 13 16,5-43-11-16,-2 3 18 16,-4 0-6-16,0-3-7 15,4-4-25-15,2-4-5 16,4-3-6-16,0-5 3 16,0-1 1-16,0 0 16 15,0 0 74-15,19-7 27 16,26-12-35-16,18-9-84 15,17-6 2-15,4-7 4 16,8-9-7-16,5 1 3 0,-2-1-3 16,-5 3 0-16,-14 13-1 15,-18 5 2-15,-16 8-2 16,-12 7-1-16,-15 4 2 16,-7 6-3-16,-8 4 0 15,0 0-48-15,-11 11-136 16,-30 22 67-16,-30 6-29 15,-32 4-73-15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8-29T03:19:10.362"/>
    </inkml:context>
    <inkml:brush xml:id="br0">
      <inkml:brushProperty name="width" value="0.05292" units="cm"/>
      <inkml:brushProperty name="height" value="0.05292" units="cm"/>
      <inkml:brushProperty name="color" value="#FF0000"/>
    </inkml:brush>
  </inkml:definitions>
  <inkml:trace contextRef="#ctx0" brushRef="#br0">997 4263 31 0,'7'-6'19'0,"-4"2"43"15,-3 1 44-15,3 2-24 16,0-2-24-16,0 0-14 16,0-2 14-16,0 2-14 15,-1 1-33-15,-2 1-6 16,0 1-1-16,3 0-2 0,-3 0-1 16,0 0 0-16,3 0-1 15,1 0 0-15,8-5 1 16,3 2 8-16,6-5 6 15,1-1-1-15,2-1 9 16,-3 1 4-16,-3 1-6 16,-6 1-2-16,-2-3 2 15,-4 4 8-15,0-1 15 16,0-2-7-16,-4 2 2 16,-2-4 5-16,0 0-27 15,0-1 3-15,-11 3-7 16,-8-1-10-16,-5 3-3 15,-10 4-2-15,-8 3-2 16,-13 3 1-16,-5 15-2 16,-4 7 4-16,4 1 1 0,2 8-1 15,10 1 0-15,5 5-5 16,5 4 6-16,8 5-1 16,7 6-2-16,8 6 1 15,9 4 2-15,6 5-2 16,3 2 0-16,17-3 2 15,18-6-6-15,1-6-1 16,9-10 0-16,1-1 6 16,3 2-1-16,-10-4 3 15,1 1-2-15,-10-4 0 0,-5-6-1 16,-8-4 2-16,-4-5 0 16,-10-5 2-16,-3-2-2 15,-3 4 0-15,0 2 0 16,-19 6 6-1,-11 8 0-15,-6 6 0 0,-6-1-2 16,2 2-3-16,3-5 1 16,4-4-2-16,12-7 0 15,3-2 4-15,9-7-4 16,9-4-1-16,0 0-4 16,0 0 5-16,3 3-1 15,13 6-3-15,1 3 2 16,7 3-2-16,-3 6 2 0,6 4 2 15,-2 3 1 1,2 2-1-16,-5 3-1 0,1-4-3 16,-4 7 2-16,2 6 2 15,-6 8-1-15,-2 5 0 16,-10 11 1-16,-3 7 0 16,0 7 0-16,-19 2 0 15,-5 7 0-15,-4 10 0 16,2-1-1-16,-3 2 0 15,3-2 1-15,5-7-4 16,12-14 0-16,9-11 0 16,6-19 4-16,27-13 0 15,9-12 6-15,10-11-4 16,14-14 3-16,8-9 0 0,4-5 1 16,7-10-6-16,3-11 0 15,-5-4-20-15,-5 1 0 16,-5 2-27-16,-18 4-54 15,-19 2-61-15,-30 5-331 16</inkml:trace>
  <inkml:trace contextRef="#ctx0" brushRef="#br0" timeOffset="2383.0131">3956 6531 235 0,'0'-14'47'0,"0"5"-3"16,3-1-6-16,0 3 20 16,-3 2-17-16,3 0 3 15,0 3-9-15,-3-1-6 16,3 2-10-16,-3-2-6 16,3 3-7-16,-3 0-1 15,0 0 2-15,0 0-2 16,0-1 3-16,0 0-1 15,6 1-5-15,9 0 5 16,10 0 5-16,17 0 30 0,15 0-5 16,20 0-17-16,23 0-5 15,18 0-4-15,12 0-6 16,10 0 0-16,-5 2-2 16,-7 7 1-16,-12-1-3 15,-12 1 4-15,-16-4-4 16,-13 1-1-16,-14-3 0 15,-10-3 0-15,-11 0 2 0,-16 0-2 16,-9 0 3 0,-12 0-3-16,1-3 5 0,-4 2 28 15,0-2 19-15,0 1-12 16,0-1-24-16,0 1-5 16,0 0-11-16,0 2 0 15,0-1-2-15,0 1-16 16,0 0-9-16,0 0-54 15,-4 0-105-15,-14 8-2 16,-6 1-116-16</inkml:trace>
  <inkml:trace contextRef="#ctx0" brushRef="#br0" timeOffset="6355.7492">3263 7585 175 0,'-2'0'79'0,"-1"0"-21"0,0-6 58 15,3 3-29-15,0 2-23 16,0-1-16-16,0 1-19 16,0 1-14-16,-3-2-8 15,3 2-5-15,0 0-2 16,0 0-3-16,0 0-5 16,3 0 8-16,28 0 3 15,16 2 18-15,27 2 8 0,13-4 3 16,11 0-21-1,-1 0-6-15,-1 3 2 0,2-3-5 16,-1 0-1-16,-12 0 1 16,-9 0-1-16,-15 0 2 15,-16 0-3-15,-12-3-1 16,-17 2 0-16,-11-2-11 16,-5 1-21-16,0 2-14 15,-8 0-70-15,-23 0 0 16,-15 12-34-16,-8 5-31 15</inkml:trace>
  <inkml:trace contextRef="#ctx0" brushRef="#br0" timeOffset="6913.2508">3801 7704 91 0,'0'0'94'16,"0"0"27"-16,0 0-7 0,0 0-7 16,0 0 0-16,0 0-38 15,-33 11-43-15,33-11-26 16,6 0-3-16,30 0 3 15,22 0 10-15,19-8 13 16,9 0-22-16,-3-1 9 16,-1 1-10-16,-1 0 1 15,1 2-1-15,-12 0 5 16,-7-2-2-16,-20 8-2 16,-12 0 2-16,-17 0 0 15,-7-2-1-15,-7 1 3 16,0-1 4-16,0 1 5 0,0 1 0 15,0 0-2 1,0 0 2-16,0 0 2 16,0-3-2-16,0 3-8 0,0 0 2 15,0-5 3-15,0 5-1 16,0-2 4-16,0 2-4 16,0 0-7-16,0 0 0 15,0 0-3-15,0-3 1 16,0 3-1-16,0 0 0 15,0 0-1-15,0 0 1 16,0 0 0-16,0 0-1 16,0 0 1-16,0 0 0 15,0 0 1-15,0 0-1 0,0 0 0 16,0 0 0 0,0 0-1-16,0 0 0 0,0 0 1 15,0 0 1-15,0 0-1 16,0 0-1-16,0 0 1 15,0 0 0-15,0 0 0 16,0 0 0-16,0 0-10 16,0 0-31-16,-7 0-48 15,-13 0-207-15</inkml:trace>
  <inkml:trace contextRef="#ctx0" brushRef="#br0" timeOffset="8081.8542">8747 7542 157 0,'0'0'24'0,"0"0"1"16,0 0 25-16,0 0 12 15,0 0-19-15,0 0-24 16,0 0-9-16,-18 14-7 15,18-14 0-15,0 2-2 16,0-1 5-16,15 3 14 16,16-2 36-16,22-2 31 0,21 0-3 15,14 0-55 1,12 0-15-16,15-2-3 0,7-5 0 16,14-1-4-16,5 2 2 15,-7 3 1-15,-9 0-4 16,-17 0-2-1,-15 2-1-15,-18-2-2 0,-19 3 3 16,-21-1-3-16,-22 1-2 16,-13 0-1-16,0 0-27 15,-31 0-63-15,-25 8 59 16,-12 5-35-16,-13 3 4 16,2 1-1-16,-1 0-1 15,-2-5 45-15,5 0 9 0,11-4 12 16,21-4 10-1,15-1 30-15,20-3 7 0,8 0-34 16,2 0-13-16,0 0 0 16,16 2 5-16,26-2 49 15,16 3 36-15,21-3-53 16,8 0-21-16,-2 2-11 16,2-2-5-16,5 0-106 15,2-2-258-15</inkml:trace>
  <inkml:trace contextRef="#ctx0" brushRef="#br0" timeOffset="9147.2278">20322 6403 201 0,'0'0'85'0,"0"0"-47"16,0 0-25-16,0 0-13 15,0 0-12-15,0 0 12 16,0 0 9-16,0 0 34 15,0 0 20-15,0 0 19 16,4 0 38-16,30 0-29 0,26-7-62 16,33-3-21-16,18-4-3 15,15 2-1-15,-2-2 1 16,-13 1-2-16,-18 1 1 16,-25 4-2-16,-18 2 2 15,-29 3-1-15,-11 1-1 16,-10 2-2-1,-12 0-64-15,-27 0-78 0,-22 14 80 16,-15 1-48-16,-15 1-59 16,-10 1-20-16</inkml:trace>
  <inkml:trace contextRef="#ctx0" brushRef="#br0" timeOffset="9303.8741">20276 6508 38 0,'0'0'30'0,"0"0"26"0,0 0-54 16,0 0 88-16,0 0 130 15,0 0-109-15,168 21-48 16,-63-30-30-16,6 1-14 16,-5 4-5-16,-22 2-11 15,-29 2-3-15,-36 0-51 16,-22 3-271-16</inkml:trace>
  <inkml:trace contextRef="#ctx0" brushRef="#br0" timeOffset="21316.3161">9584 8468 192 0,'-3'-1'78'0,"3"-2"-15"15,0 0 2-15,0 3-13 16,0 0 2-16,0-3-19 0,0 3 1 16,0 0 8-16,0 0-6 15,0 0-14-15,0 0-12 16,0 0-3-16,0 0 6 16,0 0-1-16,0 0 1 15,0 0 4-15,0 0 2 16,0 0 1-16,0 0 0 15,0 0-8-15,3-1-6 16,30-3 7-16,35-1-5 16,24-4-7-16,20-3 3 15,12-1-4-15,-1 1 0 16,-2 2 1-16,-5 0-3 0,-8 0-2 16,-10-1 2-1,-17 2 0-15,-22 2 0 0,-28 4 0 16,-17 0-1-16,-11-1-1 15,-3 4 1-15,-3 0-19 16,-27 0-14 0,-15 0 2-16,-10 0 2 0,-4 0 2 15,5 10 2-15,10-3 3 16,2-1 15-16,10 1 0 16,2 0 8-16,5-3-1 15,-3 1 1-15,6-1 7 16,-3 0 10-16,2-1 18 15,3 2-14-15,2-2 2 16,3-1-11-16,8 1-10 0,7-3-2 16,0 0 0-16,0 1-1 15,30-1 1-15,29 0 3 16,29 0 14-16,16-1-9 16,7-9-4-16,-4 4 1 15,-16-1-3-15,-10 6 0 16,-17-2-1-16,-18 3 1 15,-19 0-1-15,-15 0-1 16,-12 0 7-16,0 0 12 16,0 0 16-16,0 0-3 15,0 0-10-15,0 0-16 16,0 0-5-16,0 0-1 16,0 0 0-16,0 0 0 15,0 3 0-15,0-3 0 16,0 0 1-16,0 0 0 0,0 0 0 15,0 0 2-15,0 1-3 16,0-1 1-16,0 0 2 16,0 0-6-16,0 0 1 15,0 3-32-15,0 1-59 16,-12 4-74-16,-15 0 5 16,-16-7-347-16</inkml:trace>
  <inkml:trace contextRef="#ctx0" brushRef="#br0" timeOffset="30644.9236">20257 6506 12 0,'0'0'83'0,"-1"0"-27"16,1 0 18-16,-2 0-19 0,-2 0-18 15,0 0 3-15,-4 0-22 16,-1 3-9 0,0 0 24-16,0 0-5 15,0-1 1-15,3 1 6 0,-4-1-5 16,-1 4-2-16,-1-2 1 16,-2 5-8-16,-1-1-19 15,0 1 21-15,7-3-20 16,-1-2-2-16,2 3 3 15,0-4 2-15,0 3-3 16,3-3 1-16,-1-2 2 16,2 6 4-16,-2-1-2 15,2-3 3-15,0 4 1 16,1-6-11-16,2-1 2 16,0 0-3-16,0 0 9 0,0 0 24 15,0 0 26 1,16-5 14-16,23-12-25 0,22-8-37 15,20-3-3-15,6-1-6 16,8-1 3-16,-1 2-4 16,-3 1 1-16,-6 4-1 15,-15 4 0-15,-13 4-1 16,-14 2 3-16,-13 4-2 16,-9 1 0-16,-11 5 0 15,-4 1 3-15,-4 2-1 0,-2 0-2 16,0 0-1-1,0 0-44-15,-18 0-59 0,-20 16-44 16,-15 9 22-16,-7-1-84 16</inkml:trace>
  <inkml:trace contextRef="#ctx0" brushRef="#br0" timeOffset="31290.203">20314 6618 433 0,'0'0'84'0,"0"0"-2"16,0 0 33-16,0 0-28 15,0 0-51-15,0 0-36 16,-46 0-4-16,46 0-9 16,0 0 1-16,0 0 8 0,0 0 2 15,12 0 2-15,20 0 18 16,18-11 13-16,24-8-4 15,16-2-8-15,8-3-7 16,4 1-4-16,-10 3-3 16,-8 3-5-16,-17 4 3 15,-15 0-1-15,-14 5 0 16,-15 1 3-16,-11 5-5 16,-5 1 3-16,-7 1 5 15,0 0-5-15,0 0 0 16,0 0-1-16,0 0-4 15,0 0 1-15,0 0-4 16,0 0-4-16,0 0-2 0,0 0 1 16,0 0 10-16,0 0 0 15,0 0 4-15,0 0-4 16,0 0 0-16,0 0 3 16,0 0-3-16,0 0 2 15,0 0-1-15,0 0-1 16,0 0 0-16,0 0 0 15,0 0 2-15,0 0-2 16,0 0 1-16,0 0 0 16,0 0 0-16,0 0 0 15,0 0 2-15,0 0-2 16,0 0-1-16,0 0 0 16,0 0-1-16,0 0 4 15,0 0-3-15,0 0 0 16,0 0-1-16,0 0-1 0,0 0 4 15,0 0-6-15,0 0 4 16,0 0-16-16,0 0-27 16,0 0-54-16,0-6-96 15,0-14-241-15</inkml:trace>
  <inkml:trace contextRef="#ctx0" brushRef="#br0" timeOffset="35382.2972">3774 11592 185 0,'-3'-3'25'15,"0"3"8"-15,3 0 23 16,-4 0 32-16,4-4-23 16,0 4-10-16,0 0-11 15,0 0-23-15,0 0-1 16,-3 0 12-16,3 0 0 16,0 0-8-16,0 0-3 15,-3 0 6-15,3 0 4 16,0 0 1-16,-3 0-2 15,3 0 2-15,0 0-5 16,-3 0-2-16,3 0 0 0,0 0-5 16,0 0-5-1,0 0-4-15,-3 0-2 0,3 0 0 16,-2 4 1-16,2-4 7 16,0 0-2-16,0 0-6 15,0 0-4-15,0 0-3 16,0 0 0-16,0 0-1 15,0 0 1-15,0 0-2 16,0 0 0-16,0 0 0 16,0 0 0-16,0 0 0 15,0 0 0-15,-3 0 0 16,3 0 1-16,0 0-1 0,0 0 0 16,0 0 0-1,0 0-3-15,0 0-6 0,0 0-12 16,0 0-14-1,0 0-24-15,0 0-49 0,0 0-88 16,8 0-17-16</inkml:trace>
  <inkml:trace contextRef="#ctx0" brushRef="#br0" timeOffset="36023.1125">3655 11530 318 0,'0'0'38'0,"0"0"8"16,0 0-22-16,0 0 36 0,0 0 12 15,0 0 1-15,-91-4-20 16,86 4-22-16,1 0-7 16,1 0-2-16,0 0-1 15,0 3-3-15,0-2-7 16,3 2-2-16,0-3-9 16,0 3-11-16,0 4 11 15,9 5 9-15,21 2 18 16,25-4 1-16,39-7 11 15,40-3 1-15,35 0-18 16,23-13-7-16,2-1-12 0,-6 2-2 16,-24 5 2-1,-25 0-2-15,-20 1 5 16,-22 0-6-16,-24 3 0 16,-32 3-2-16,-21 0-15 0,-17 0-33 15,-3 0 8-15,-23 0-7 16,-24 12 19-16,-27 10 10 15,-4-1-44-15,-10 5-6 16,-3-3-38-16,0-2-24 16,-3-1-80-16</inkml:trace>
  <inkml:trace contextRef="#ctx0" brushRef="#br0" timeOffset="36338.8441">3915 11764 295 0,'0'0'73'0,"0"0"-14"16,0 0-15-16,0 0 39 16,0 0 26-16,0 0-33 15,-121 0-18-15,121 0-38 16,0 0-20-16,4 0-6 16,27 0 6-16,23 0 21 15,25 0 14-15,21 0-4 16,21-10-9-16,10-1-10 15,5-2-3-15,-6 4 2 16,-12 3-4-16,-13 1-3 16,-21 3-1-16,-17 2-1 0,-19 0-1 15,-20 0-1 1,-13 2-10-16,-15 11-48 0,-7 7-49 16,-35 14-11-16,-30 8 69 15,-33 2-258-15</inkml:trace>
  <inkml:trace contextRef="#ctx0" brushRef="#br0" timeOffset="52443.3778">8016 13481 216 0,'-5'-2'59'0,"5"-2"29"16,0 1-18-16,0 3-35 16,0-3 1-16,0 3-12 15,0 0-3-15,0 0 9 16,0 0 8-16,-2 0 3 0,2 0 0 16,0 0 6-1,0 0 6-15,0-2-16 0,0 2-8 16,0-3-7-1,0 3-22-15,0 0 0 0,0-2-10 16,20 2 10-16,25-7 12 16,30 2 7-16,28-3-12 15,15 1-4-15,5 0-1 16,0 1 3-16,-5 2-2 16,-8 4-2-16,-10 0 2 15,-6 0-1-15,-12 0-2 16,-14 0 0-16,-15-2-4 15,-22-1 4-15,-14-2 0 0,-13 2 0 16,-4 0-5-16,0 3-4 16,-27 0-33-16,-13 0-92 15,-11 0 35-15,-13 14-11 16,-6 0-40-16,-3 3-13 16,-3-2-17-16</inkml:trace>
  <inkml:trace contextRef="#ctx0" brushRef="#br0" timeOffset="52720.9465">8613 13528 0 0,'0'0'126'0,"0"0"9"16,0 0-30-16,0 0-12 16,0 0-14-16,0 0-25 15,-303 62-18-15,294-59-5 16,6-3 1-16,3 0 0 16,0 0-32-16,9 0-3 0,24 0 3 15,19 0 31-15,23 0 14 16,10 0-18-16,12 0-11 15,1-3-9-15,5-3 3 16,1 2-4-16,7-3-4 16,-4-2 1-16,-16-4-2 15,-17 3 1-15,-21 3 0 16,-30-2 2-16,-15 9-4 16,-8-3-4-16,-14 3-18 15,-30 0-89-15,-30 15-69 16,-30 9-185-16</inkml:trace>
  <inkml:trace contextRef="#ctx0" brushRef="#br0" timeOffset="55253.996">7193 14558 170 0,'0'0'106'16,"0"0"28"-16,0 0-47 16,0 0-5-16,0 0 5 15,0 0-47-15,0 0 9 0,-57-17-7 16,57 17-9-16,-4 0-25 16,4 0-8-16,0 0-2 15,0 0-1-15,0 0-6 16,4 0-12-16,15 0 20 15,25 0 1-15,23 4 35 16,15-4 28-16,18 0-34 16,9 0-12-16,6 0-12 15,-2 0 0-15,-10-6-5 16,-15-1 0-16,-18 0 4 16,-25-2-2-16,-24 5-1 0,-11-2 1 15,-10 5-2 1,0 1-8-16,0 0-10 0,-10 0-53 15,-14 4-175 1,-3-1-118-16</inkml:trace>
  <inkml:trace contextRef="#ctx0" brushRef="#br0" timeOffset="72172.9422">20250 6210 18 0,'0'0'62'16,"0"0"5"-16,0 0 27 16,0 0-59-16,0 0-34 15,0 0-1-15,0 0 0 16,0 11 0-16,0-8 5 16,0 0 2-16,0-1 0 15,0 1 1-15,0 0-5 16,0 0 9-16,0 1 5 15,0 3-3-15,4-1 14 16,8 0 11-16,9 4 2 16,11-3 2-16,6-2-11 15,14 0 22-15,17-5-29 0,21 0-13 16,23 0-7 0,20 0 3-16,10-1-4 15,-9-8-1-15,-17 6-2 16,-28-4 5-16,-29 5-4 0,-26-3 1 15,-18 5 0-15,-13-3-2 16,-3 3-1-16,-3 0-8 16,-28 0-10-16,-21 0 18 15,-18 13-46-15,-11 3-1 16,-9 1-6-16,-5 0-2 16,-1 3-10-16,1-4-3 15,9-1 24-15,8-1 35 0,16-3 7 16,11-2 2-1,11-2 5-15,10-1 7 16,13-3 11-16,10-2-8 16,7-1 22-16,0 0 32 15,0 0-8-15,0 0-35 0,0 0-17 16,0 0-3-16,0 0 6 16,19 0 17-16,23 0 22 15,28 0-2-15,17 0-27 16,13 0-8-16,1 0-11 15,-8 0 0-15,-13 0-1 16,-13 0-1-16,-15 2 0 16,-11 3 3-16,-13 1-4 0,-10-2 0 15,-9-2 0 1,-3 1 1-16,-6-1-1 0,0 0 1 16,0-2-1-16,0 1 1 15,0 1-1-15,0-2 0 16,0 0 0-16,0 0 0 15,0 0 0-15,0 0 0 16,0 0 0-16,0 1 0 16,1-1 1-16,-1 0-1 15,0 0 0-15,0 0 0 16,0 0 1-16,0 0-1 16,0 0 2-16,0 0-1 15,0 0 1-15,0 0 0 16,0 0 2-16,0 0-2 0,0 0-1 15,0 0 3-15,0 0-3 16,0 0-1-16,0 0-9 16,0 0-45-16,-13 4-47 15,-18 5-4-15,-23-3-76 16</inkml:trace>
  <inkml:trace contextRef="#ctx0" brushRef="#br0" timeOffset="77216.5547">19610 10254 157 0,'0'0'61'0,"0"0"14"0,0 0-17 15,0 0-6 1,0 0 3-16,0 0-25 0,0 0-1 15,20-61 9-15,-20 58 3 16,0 3-8-16,0 0-16 16,0 0-8-16,0 0-7 15,0 0-1-15,1 0-1 16,1 0 0-16,1 0-7 16,4 0 2-16,0 8 5 15,4 1 2-15,1 6-2 16,-3-2 1-16,1 3 0 15,-1-6-1-15,0 3 3 16,-2-2-3-16,0-6 2 0,-4-1-2 16,5-1 0-1,4-3 5-15,15 0 51 0,14-6 6 16,12-15-45 0,7-8 1-16,4-10 3 15,2-7-10-15,5-9 0 16,4 1-3-16,-3 6 4 0,-8 13-10 15,-12 10 1-15,-15 10-3 16,-12 5-2-16,-9 7 0 16,-9 2-1-16,-6 1-2 15,-1 0-29-15,0 12-49 16,0 7 26-16,-13 8 2 16,-13 2-18-16,-5 7-20 15,-8-2-54-15,-4-5-44 0</inkml:trace>
  <inkml:trace contextRef="#ctx0" brushRef="#br0" timeOffset="77785.605">19850 10353 327 0,'0'0'107'15,"0"0"-41"-15,0 0-44 16,0 0-22-16,0 0-8 15,0 0-7-15,0 14 9 16,0-4 5-16,0 2 1 16,0 2 2-16,0-4-2 15,0-4 0-15,0 0 0 16,2-4 0-16,-1-2 33 0,7 0 32 16,7 0 5-16,15 0 2 15,11-17-45-15,13-7-16 16,6-2-3-16,8-8 0 15,10-4-4-15,4-6 7 16,-2 2-5-16,-4 1-2 16,-14 6-1-16,-13 8 4 15,-14 4-3 1,-9 7 1-16,-12 6-4 0,-1 0 1 16,-10 3 0-16,-2 5 2 15,2-1-3-15,-1 1-1 16,-2-1 1-16,0 3-1 15,0-3 0-15,0 3 0 16,0-1 0-16,0-1-1 0,0 1-4 16,0-1 3-16,0 2-5 15,0 0-10-15,0 0 5 16,0 0 7-16,0 0 2 16,0 0 0-16,0 0 2 15,0 0 0-15,0 0-1 16,0 0 2-16,0 0 2 15,0 0-2-15,0 0-6 16,0 0-42-16,0 0-34 16,0 6-69-16,-5 17 62 15,-7 3-29-15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27EA31-4ED2-4429-B677-B50B01AC7643}" type="datetimeFigureOut">
              <a:rPr lang="en-IN" smtClean="0"/>
              <a:t>29-08-2020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FB3ED-5941-4AA2-A980-43DC7E023DD4}" type="slidenum">
              <a:rPr lang="en-IN" smtClean="0"/>
              <a:t>‹#›</a:t>
            </a:fld>
            <a:endParaRPr lang="en-IN"/>
          </a:p>
        </p:txBody>
      </p:sp>
    </p:spTree>
    <p:extLst>
      <p:ext uri="{BB962C8B-B14F-4D97-AF65-F5344CB8AC3E}">
        <p14:creationId xmlns:p14="http://schemas.microsoft.com/office/powerpoint/2010/main" val="4074016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dirty="0" smtClean="0">
                <a:solidFill>
                  <a:srgbClr val="FFFFFF"/>
                </a:solidFill>
                <a:cs typeface="Arial" pitchFamily="34"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8045347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4" name="Group 11"/>
          <p:cNvGrpSpPr>
            <a:grpSpLocks/>
          </p:cNvGrpSpPr>
          <p:nvPr userDrawn="1"/>
        </p:nvGrpSpPr>
        <p:grpSpPr bwMode="auto">
          <a:xfrm>
            <a:off x="2084388" y="6550025"/>
            <a:ext cx="7059612" cy="49213"/>
            <a:chOff x="2083888" y="6550671"/>
            <a:chExt cx="7060112" cy="48665"/>
          </a:xfrm>
        </p:grpSpPr>
        <p:sp>
          <p:nvSpPr>
            <p:cNvPr id="5" name="Rectangle 4"/>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8"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p:cNvGrpSpPr>
            <a:grpSpLocks/>
          </p:cNvGrpSpPr>
          <p:nvPr userDrawn="1"/>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13" name="Group 22"/>
          <p:cNvGrpSpPr>
            <a:grpSpLocks/>
          </p:cNvGrpSpPr>
          <p:nvPr userDrawn="1"/>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0" spc="-150" baseline="0">
                <a:solidFill>
                  <a:srgbClr val="C00000"/>
                </a:solidFill>
                <a:latin typeface="Times New Roman" panose="02020603050405020304" pitchFamily="18" charset="0"/>
                <a:cs typeface="Times New Roman" panose="02020603050405020304" pitchFamily="18" charset="0"/>
              </a:defRPr>
            </a:lvl1pPr>
          </a:lstStyle>
          <a:p>
            <a:pPr lvl="0"/>
            <a:r>
              <a:rPr lang="en-US" dirty="0" smtClean="0"/>
              <a:t>Click to edit Master text styles</a:t>
            </a:r>
          </a:p>
        </p:txBody>
      </p:sp>
      <p:sp>
        <p:nvSpPr>
          <p:cNvPr id="17" name="Date Placeholder 1"/>
          <p:cNvSpPr>
            <a:spLocks noGrp="1"/>
          </p:cNvSpPr>
          <p:nvPr>
            <p:ph type="dt" sz="half" idx="11"/>
          </p:nvPr>
        </p:nvSpPr>
        <p:spPr>
          <a:xfrm>
            <a:off x="139700" y="6602413"/>
            <a:ext cx="1944688" cy="255587"/>
          </a:xfrm>
        </p:spPr>
        <p:txBody>
          <a:bodyPr/>
          <a:lstStyle>
            <a:lvl1pPr>
              <a:defRPr/>
            </a:lvl1pPr>
          </a:lstStyle>
          <a:p>
            <a:pPr>
              <a:defRPr/>
            </a:pPr>
            <a:endParaRPr lang="en-US"/>
          </a:p>
        </p:txBody>
      </p:sp>
      <p:sp>
        <p:nvSpPr>
          <p:cNvPr id="18" name="Footer Placeholder 16"/>
          <p:cNvSpPr>
            <a:spLocks noGrp="1"/>
          </p:cNvSpPr>
          <p:nvPr>
            <p:ph type="ftr" sz="quarter" idx="12"/>
          </p:nvPr>
        </p:nvSpPr>
        <p:spPr>
          <a:xfrm>
            <a:off x="2468563" y="6569075"/>
            <a:ext cx="4262437" cy="288925"/>
          </a:xfrm>
        </p:spPr>
        <p:txBody>
          <a:bodyPr/>
          <a:lstStyle>
            <a:lvl1pPr>
              <a:defRPr b="1">
                <a:solidFill>
                  <a:srgbClr val="0070C0"/>
                </a:solidFill>
              </a:defRPr>
            </a:lvl1pPr>
          </a:lstStyle>
          <a:p>
            <a:pPr>
              <a:defRPr/>
            </a:pPr>
            <a:endParaRPr lang="en-US"/>
          </a:p>
        </p:txBody>
      </p:sp>
      <p:sp>
        <p:nvSpPr>
          <p:cNvPr id="19" name="Slide Number Placeholder 17"/>
          <p:cNvSpPr>
            <a:spLocks noGrp="1"/>
          </p:cNvSpPr>
          <p:nvPr>
            <p:ph type="sldNum" sz="quarter" idx="13"/>
          </p:nvPr>
        </p:nvSpPr>
        <p:spPr>
          <a:xfrm>
            <a:off x="7010400" y="6569075"/>
            <a:ext cx="2133600" cy="288925"/>
          </a:xfrm>
        </p:spPr>
        <p:txBody>
          <a:bodyPr/>
          <a:lstStyle>
            <a:lvl1pPr>
              <a:defRPr/>
            </a:lvl1pPr>
          </a:lstStyle>
          <a:p>
            <a:pPr>
              <a:defRPr/>
            </a:pPr>
            <a:r>
              <a:rPr lang="en-US" altLang="en-US"/>
              <a:t> Page </a:t>
            </a:r>
            <a:fld id="{29901C14-3E99-4122-9ACD-F6C6741E817D}" type="slidenum">
              <a:rPr lang="en-US" altLang="en-US"/>
              <a:pPr>
                <a:defRPr/>
              </a:pPr>
              <a:t>‹#›</a:t>
            </a:fld>
            <a:endParaRPr lang="en-US" altLang="en-US"/>
          </a:p>
        </p:txBody>
      </p:sp>
    </p:spTree>
    <p:extLst>
      <p:ext uri="{BB962C8B-B14F-4D97-AF65-F5344CB8AC3E}">
        <p14:creationId xmlns:p14="http://schemas.microsoft.com/office/powerpoint/2010/main" val="1686313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35.gif"/><Relationship Id="rId1" Type="http://schemas.openxmlformats.org/officeDocument/2006/relationships/slideLayout" Target="../slideLayouts/slideLayout13.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37.gif"/><Relationship Id="rId1" Type="http://schemas.openxmlformats.org/officeDocument/2006/relationships/slideLayout" Target="../slideLayouts/slideLayout13.xml"/><Relationship Id="rId4" Type="http://schemas.openxmlformats.org/officeDocument/2006/relationships/image" Target="../media/image38.emf"/></Relationships>
</file>

<file path=ppt/slides/_rels/slide32.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39.gif"/><Relationship Id="rId1" Type="http://schemas.openxmlformats.org/officeDocument/2006/relationships/slideLayout" Target="../slideLayouts/slideLayout13.xml"/><Relationship Id="rId4" Type="http://schemas.openxmlformats.org/officeDocument/2006/relationships/image" Target="../media/image40.emf"/></Relationships>
</file>

<file path=ppt/slides/_rels/slide33.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41.gif"/><Relationship Id="rId1" Type="http://schemas.openxmlformats.org/officeDocument/2006/relationships/slideLayout" Target="../slideLayouts/slideLayout13.xml"/><Relationship Id="rId4" Type="http://schemas.openxmlformats.org/officeDocument/2006/relationships/image" Target="../media/image42.emf"/></Relationships>
</file>

<file path=ppt/slides/_rels/slide34.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43.gif"/><Relationship Id="rId1" Type="http://schemas.openxmlformats.org/officeDocument/2006/relationships/slideLayout" Target="../slideLayouts/slideLayout13.xml"/><Relationship Id="rId4" Type="http://schemas.openxmlformats.org/officeDocument/2006/relationships/image" Target="../media/image44.emf"/></Relationships>
</file>

<file path=ppt/slides/_rels/slide35.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5.gif"/><Relationship Id="rId1" Type="http://schemas.openxmlformats.org/officeDocument/2006/relationships/slideLayout" Target="../slideLayouts/slideLayout13.xml"/><Relationship Id="rId4" Type="http://schemas.openxmlformats.org/officeDocument/2006/relationships/image" Target="../media/image46.emf"/></Relationships>
</file>

<file path=ppt/slides/_rels/slide36.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customXml" Target="../ink/ink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customXml" Target="../ink/ink31.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emf"/><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customXml" Target="../ink/ink3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emf"/><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customXml" Target="../ink/ink33.xml"/><Relationship Id="rId5" Type="http://schemas.openxmlformats.org/officeDocument/2006/relationships/image" Target="../media/image52.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60.png"/><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2.emf"/><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latin typeface="Times New Roman" panose="02020603050405020304" pitchFamily="18" charset="0"/>
                <a:cs typeface="Times New Roman" panose="02020603050405020304" pitchFamily="18" charset="0"/>
              </a:rPr>
              <a:t>Data Structures and Algorithms Design</a:t>
            </a:r>
            <a:endParaRPr lang="en-IN" dirty="0">
              <a:latin typeface="Times New Roman" panose="02020603050405020304" pitchFamily="18" charset="0"/>
              <a:cs typeface="Times New Roman" panose="02020603050405020304" pitchFamily="18" charset="0"/>
            </a:endParaRPr>
          </a:p>
        </p:txBody>
      </p:sp>
      <p:sp>
        <p:nvSpPr>
          <p:cNvPr id="13315" name="Text Box 11"/>
          <p:cNvSpPr txBox="1">
            <a:spLocks noChangeArrowheads="1"/>
          </p:cNvSpPr>
          <p:nvPr/>
        </p:nvSpPr>
        <p:spPr bwMode="auto">
          <a:xfrm>
            <a:off x="7574275" y="6211888"/>
            <a:ext cx="1569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IN" altLang="en-US" dirty="0" err="1">
                <a:solidFill>
                  <a:schemeClr val="bg1"/>
                </a:solidFill>
                <a:latin typeface="Times New Roman" panose="02020603050405020304" pitchFamily="18" charset="0"/>
                <a:ea typeface="宋体" charset="-122"/>
                <a:cs typeface="Times New Roman" panose="02020603050405020304" pitchFamily="18" charset="0"/>
              </a:rPr>
              <a:t>Febin.A.Vahab</a:t>
            </a:r>
            <a:endParaRPr lang="en-IN" altLang="en-US" dirty="0">
              <a:solidFill>
                <a:schemeClr val="bg1"/>
              </a:solidFill>
              <a:latin typeface="Times New Roman" panose="02020603050405020304" pitchFamily="18" charset="0"/>
              <a:ea typeface="宋体" charset="-122"/>
              <a:cs typeface="Times New Roman" panose="02020603050405020304" pitchFamily="18" charset="0"/>
            </a:endParaRPr>
          </a:p>
          <a:p>
            <a:pPr algn="r" eaLnBrk="1" hangingPunct="1"/>
            <a:r>
              <a:rPr lang="en-IN" altLang="en-US" dirty="0" smtClean="0">
                <a:solidFill>
                  <a:schemeClr val="bg1"/>
                </a:solidFill>
                <a:latin typeface="Times New Roman" panose="02020603050405020304" pitchFamily="18" charset="0"/>
                <a:ea typeface="宋体" charset="-122"/>
                <a:cs typeface="Times New Roman" panose="02020603050405020304" pitchFamily="18" charset="0"/>
              </a:rPr>
              <a:t>2019-20</a:t>
            </a:r>
            <a:endParaRPr lang="en-US" altLang="en-US" dirty="0">
              <a:solidFill>
                <a:schemeClr val="bg1"/>
              </a:solidFill>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0628080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10</a:t>
            </a:fld>
            <a:endParaRPr lang="en-US" altLang="en-US" smtClean="0">
              <a:solidFill>
                <a:srgbClr val="898989"/>
              </a:solidFill>
            </a:endParaRPr>
          </a:p>
        </p:txBody>
      </p:sp>
      <p:sp>
        <p:nvSpPr>
          <p:cNvPr id="2" name="Rectangle 1"/>
          <p:cNvSpPr/>
          <p:nvPr/>
        </p:nvSpPr>
        <p:spPr>
          <a:xfrm>
            <a:off x="533400" y="5708636"/>
            <a:ext cx="5574603"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A link to a page counts as a vote of support.</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4938970" cy="3729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832400" y="2520720"/>
              <a:ext cx="4516200" cy="3777840"/>
            </p14:xfrm>
          </p:contentPart>
        </mc:Choice>
        <mc:Fallback>
          <p:pic>
            <p:nvPicPr>
              <p:cNvPr id="4" name="Ink 3"/>
              <p:cNvPicPr/>
              <p:nvPr/>
            </p:nvPicPr>
            <p:blipFill>
              <a:blip r:embed="rId4"/>
              <a:stretch>
                <a:fillRect/>
              </a:stretch>
            </p:blipFill>
            <p:spPr>
              <a:xfrm>
                <a:off x="1829880" y="2517840"/>
                <a:ext cx="4528080" cy="3789360"/>
              </a:xfrm>
              <a:prstGeom prst="rect">
                <a:avLst/>
              </a:prstGeom>
            </p:spPr>
          </p:pic>
        </mc:Fallback>
      </mc:AlternateContent>
    </p:spTree>
    <p:extLst>
      <p:ext uri="{BB962C8B-B14F-4D97-AF65-F5344CB8AC3E}">
        <p14:creationId xmlns:p14="http://schemas.microsoft.com/office/powerpoint/2010/main" val="321735677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Autofit/>
          </a:bodyPr>
          <a:lstStyle/>
          <a:p>
            <a:pPr algn="just"/>
            <a:r>
              <a:rPr lang="en-IN" dirty="0"/>
              <a:t>Another intuitive justification is that a page can have a high PageRank if there are many pages that </a:t>
            </a:r>
            <a:r>
              <a:rPr lang="en-IN" dirty="0" smtClean="0"/>
              <a:t>point to </a:t>
            </a:r>
            <a:r>
              <a:rPr lang="en-IN" dirty="0"/>
              <a:t>it, or if there are some pages that point to it and have a high PageRank. </a:t>
            </a:r>
            <a:endParaRPr lang="en-IN" dirty="0" smtClean="0"/>
          </a:p>
          <a:p>
            <a:pPr algn="just"/>
            <a:r>
              <a:rPr lang="en-IN" dirty="0" smtClean="0"/>
              <a:t>Intuitively</a:t>
            </a:r>
            <a:r>
              <a:rPr lang="en-IN" dirty="0"/>
              <a:t>, pages that are </a:t>
            </a:r>
            <a:r>
              <a:rPr lang="en-IN" dirty="0" smtClean="0"/>
              <a:t>well cited </a:t>
            </a:r>
            <a:r>
              <a:rPr lang="en-IN" dirty="0"/>
              <a:t>from many places around the web are worth looking at. Also, pages that have perhaps only </a:t>
            </a:r>
            <a:r>
              <a:rPr lang="en-IN" dirty="0" smtClean="0"/>
              <a:t>one citation </a:t>
            </a:r>
            <a:r>
              <a:rPr lang="en-IN" dirty="0"/>
              <a:t>from something like </a:t>
            </a:r>
            <a:r>
              <a:rPr lang="en-IN" dirty="0" smtClean="0"/>
              <a:t>the NASA homepage </a:t>
            </a:r>
            <a:r>
              <a:rPr lang="en-IN" dirty="0"/>
              <a:t>are also generally worth looking at</a:t>
            </a:r>
            <a:r>
              <a:rPr lang="en-IN" dirty="0" smtClean="0"/>
              <a:t>.</a:t>
            </a:r>
          </a:p>
          <a:p>
            <a:pPr algn="just"/>
            <a:r>
              <a:rPr lang="en-IN" dirty="0" smtClean="0"/>
              <a:t>If </a:t>
            </a:r>
            <a:r>
              <a:rPr lang="en-IN" dirty="0"/>
              <a:t>a page was </a:t>
            </a:r>
            <a:r>
              <a:rPr lang="en-IN" dirty="0" smtClean="0"/>
              <a:t>not high </a:t>
            </a:r>
            <a:r>
              <a:rPr lang="en-IN" dirty="0"/>
              <a:t>quality, or was a broken link, it is quite likely that </a:t>
            </a:r>
            <a:r>
              <a:rPr lang="en-IN" dirty="0" smtClean="0"/>
              <a:t>NASA </a:t>
            </a:r>
            <a:r>
              <a:rPr lang="en-IN" dirty="0"/>
              <a:t>homepage would not link to it.</a:t>
            </a:r>
          </a:p>
          <a:p>
            <a:pPr algn="just"/>
            <a:r>
              <a:rPr lang="en-IN" dirty="0"/>
              <a:t>PageRank handles both these cases and everything in between by recursively propagating </a:t>
            </a:r>
            <a:r>
              <a:rPr lang="en-IN" dirty="0" smtClean="0"/>
              <a:t>weights through </a:t>
            </a:r>
            <a:r>
              <a:rPr lang="en-IN" dirty="0"/>
              <a:t>the link structure of the web.</a:t>
            </a:r>
          </a:p>
        </p:txBody>
      </p:sp>
      <p:sp>
        <p:nvSpPr>
          <p:cNvPr id="3" name="Content Placeholder 2"/>
          <p:cNvSpPr>
            <a:spLocks noGrp="1"/>
          </p:cNvSpPr>
          <p:nvPr>
            <p:ph sz="quarter" idx="10"/>
          </p:nvPr>
        </p:nvSpPr>
        <p:spPr/>
        <p:txBody>
          <a:bodyPr/>
          <a:lstStyle/>
          <a:p>
            <a:pPr>
              <a:defRPr/>
            </a:pPr>
            <a:r>
              <a:rPr lang="en-IN" b="1" dirty="0"/>
              <a:t>Intuitive Justification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11</a:t>
            </a:fld>
            <a:endParaRPr lang="en-US" altLang="en-US" smtClean="0">
              <a:solidFill>
                <a:srgbClr val="898989"/>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87320" y="1895760"/>
              <a:ext cx="6672600" cy="3159000"/>
            </p14:xfrm>
          </p:contentPart>
        </mc:Choice>
        <mc:Fallback>
          <p:pic>
            <p:nvPicPr>
              <p:cNvPr id="2" name="Ink 1"/>
              <p:cNvPicPr/>
              <p:nvPr/>
            </p:nvPicPr>
            <p:blipFill>
              <a:blip r:embed="rId3"/>
              <a:stretch>
                <a:fillRect/>
              </a:stretch>
            </p:blipFill>
            <p:spPr>
              <a:xfrm>
                <a:off x="1680120" y="1887480"/>
                <a:ext cx="6689880" cy="3171960"/>
              </a:xfrm>
              <a:prstGeom prst="rect">
                <a:avLst/>
              </a:prstGeom>
            </p:spPr>
          </p:pic>
        </mc:Fallback>
      </mc:AlternateContent>
    </p:spTree>
    <p:extLst>
      <p:ext uri="{BB962C8B-B14F-4D97-AF65-F5344CB8AC3E}">
        <p14:creationId xmlns:p14="http://schemas.microsoft.com/office/powerpoint/2010/main" val="379539144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marL="118872" indent="0">
              <a:buNone/>
            </a:pPr>
            <a:r>
              <a:rPr lang="en-US" b="1" u="sng" dirty="0">
                <a:solidFill>
                  <a:srgbClr val="D60093"/>
                </a:solidFill>
              </a:rPr>
              <a:t>2 problems:</a:t>
            </a:r>
          </a:p>
          <a:p>
            <a:r>
              <a:rPr lang="en-US" b="1" dirty="0"/>
              <a:t>(1)</a:t>
            </a:r>
            <a:r>
              <a:rPr lang="en-US" dirty="0"/>
              <a:t> Some pages are </a:t>
            </a:r>
            <a:br>
              <a:rPr lang="en-US" dirty="0"/>
            </a:br>
            <a:r>
              <a:rPr lang="en-US" b="1" dirty="0">
                <a:solidFill>
                  <a:srgbClr val="0000FF"/>
                </a:solidFill>
              </a:rPr>
              <a:t>dead ends</a:t>
            </a:r>
            <a:r>
              <a:rPr lang="en-US" dirty="0"/>
              <a:t> (have no out-links)</a:t>
            </a:r>
          </a:p>
          <a:p>
            <a:pPr lvl="1"/>
            <a:r>
              <a:rPr lang="en-US" dirty="0"/>
              <a:t>Random </a:t>
            </a:r>
            <a:r>
              <a:rPr lang="en-US" dirty="0" smtClean="0"/>
              <a:t>walker </a:t>
            </a:r>
            <a:r>
              <a:rPr lang="en-US" dirty="0"/>
              <a:t>has “nowhere” to go to</a:t>
            </a:r>
          </a:p>
          <a:p>
            <a:pPr lvl="1"/>
            <a:r>
              <a:rPr lang="en-US" dirty="0"/>
              <a:t>Such pages cause importance to “leak out”</a:t>
            </a:r>
          </a:p>
          <a:p>
            <a:endParaRPr lang="en-US" dirty="0"/>
          </a:p>
          <a:p>
            <a:r>
              <a:rPr lang="en-US" b="1" dirty="0"/>
              <a:t>(2)</a:t>
            </a:r>
            <a:r>
              <a:rPr lang="en-US" b="1" dirty="0">
                <a:solidFill>
                  <a:srgbClr val="0000FF"/>
                </a:solidFill>
              </a:rPr>
              <a:t> </a:t>
            </a:r>
            <a:r>
              <a:rPr lang="en-US" b="1" dirty="0">
                <a:solidFill>
                  <a:srgbClr val="008000"/>
                </a:solidFill>
              </a:rPr>
              <a:t>Spider traps:</a:t>
            </a:r>
            <a:r>
              <a:rPr lang="en-US" dirty="0">
                <a:solidFill>
                  <a:srgbClr val="008000"/>
                </a:solidFill>
              </a:rPr>
              <a:t> </a:t>
            </a:r>
            <a:br>
              <a:rPr lang="en-US" dirty="0">
                <a:solidFill>
                  <a:srgbClr val="008000"/>
                </a:solidFill>
              </a:rPr>
            </a:br>
            <a:r>
              <a:rPr lang="en-US" dirty="0"/>
              <a:t>(all out-links are within the group)</a:t>
            </a:r>
          </a:p>
          <a:p>
            <a:pPr lvl="1"/>
            <a:r>
              <a:rPr lang="en-US" dirty="0"/>
              <a:t>Random </a:t>
            </a:r>
            <a:r>
              <a:rPr lang="en-US" dirty="0" smtClean="0"/>
              <a:t>walker gets </a:t>
            </a:r>
            <a:r>
              <a:rPr lang="en-US" dirty="0"/>
              <a:t>“stuck” in a trap</a:t>
            </a:r>
          </a:p>
          <a:p>
            <a:pPr lvl="1"/>
            <a:r>
              <a:rPr lang="en-US" dirty="0"/>
              <a:t>And eventually spider traps absorb all importance</a:t>
            </a:r>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calculation-2 Problems</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12</a:t>
            </a:fld>
            <a:endParaRPr lang="en-US" altLang="en-US" smtClean="0">
              <a:solidFill>
                <a:srgbClr val="898989"/>
              </a:solidFill>
            </a:endParaRPr>
          </a:p>
        </p:txBody>
      </p:sp>
      <p:pic>
        <p:nvPicPr>
          <p:cNvPr id="2" name="Picture 1"/>
          <p:cNvPicPr>
            <a:picLocks noChangeAspect="1"/>
          </p:cNvPicPr>
          <p:nvPr/>
        </p:nvPicPr>
        <p:blipFill>
          <a:blip r:embed="rId2"/>
          <a:stretch>
            <a:fillRect/>
          </a:stretch>
        </p:blipFill>
        <p:spPr>
          <a:xfrm>
            <a:off x="5229225" y="1600200"/>
            <a:ext cx="2619375" cy="3528138"/>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08440" y="1465560"/>
              <a:ext cx="7499520" cy="3775680"/>
            </p14:xfrm>
          </p:contentPart>
        </mc:Choice>
        <mc:Fallback>
          <p:pic>
            <p:nvPicPr>
              <p:cNvPr id="4" name="Ink 3"/>
              <p:cNvPicPr/>
              <p:nvPr/>
            </p:nvPicPr>
            <p:blipFill>
              <a:blip r:embed="rId4"/>
              <a:stretch>
                <a:fillRect/>
              </a:stretch>
            </p:blipFill>
            <p:spPr>
              <a:xfrm>
                <a:off x="199800" y="1456920"/>
                <a:ext cx="7515000" cy="3791880"/>
              </a:xfrm>
              <a:prstGeom prst="rect">
                <a:avLst/>
              </a:prstGeom>
            </p:spPr>
          </p:pic>
        </mc:Fallback>
      </mc:AlternateContent>
    </p:spTree>
    <p:extLst>
      <p:ext uri="{BB962C8B-B14F-4D97-AF65-F5344CB8AC3E}">
        <p14:creationId xmlns:p14="http://schemas.microsoft.com/office/powerpoint/2010/main" val="28012449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5181600" cy="4297362"/>
          </a:xfrm>
        </p:spPr>
        <p:txBody>
          <a:bodyPr>
            <a:noAutofit/>
          </a:bodyPr>
          <a:lstStyle/>
          <a:p>
            <a:pPr algn="just"/>
            <a:r>
              <a:rPr lang="en-IN" dirty="0"/>
              <a:t>To model this aspect of the web, Sergey and Larry added a </a:t>
            </a:r>
            <a:r>
              <a:rPr lang="en-IN" dirty="0" err="1"/>
              <a:t>supervertex</a:t>
            </a:r>
            <a:r>
              <a:rPr lang="en-IN" dirty="0"/>
              <a:t> to </a:t>
            </a:r>
            <a:r>
              <a:rPr lang="en-IN" dirty="0" smtClean="0"/>
              <a:t>the web </a:t>
            </a:r>
            <a:r>
              <a:rPr lang="en-IN" dirty="0"/>
              <a:t>graph and added an edge from every page to the </a:t>
            </a:r>
            <a:r>
              <a:rPr lang="en-IN" dirty="0" err="1"/>
              <a:t>supervertex</a:t>
            </a:r>
            <a:r>
              <a:rPr lang="en-IN" dirty="0" smtClean="0"/>
              <a:t>.</a:t>
            </a:r>
          </a:p>
          <a:p>
            <a:pPr marL="0" indent="0" algn="just">
              <a:buNone/>
            </a:pPr>
            <a:r>
              <a:rPr lang="en-IN" dirty="0" smtClean="0"/>
              <a:t> </a:t>
            </a:r>
          </a:p>
          <a:p>
            <a:pPr algn="just"/>
            <a:r>
              <a:rPr lang="en-IN" dirty="0" smtClean="0"/>
              <a:t>Moreover</a:t>
            </a:r>
            <a:r>
              <a:rPr lang="en-IN" dirty="0"/>
              <a:t>, </a:t>
            </a:r>
            <a:r>
              <a:rPr lang="en-IN" dirty="0" smtClean="0"/>
              <a:t>the </a:t>
            </a:r>
            <a:r>
              <a:rPr lang="en-IN" dirty="0" err="1" smtClean="0"/>
              <a:t>supervertex</a:t>
            </a:r>
            <a:r>
              <a:rPr lang="en-IN" dirty="0" smtClean="0"/>
              <a:t> </a:t>
            </a:r>
            <a:r>
              <a:rPr lang="en-IN" dirty="0"/>
              <a:t>points to every other vertex in the graph with equal probability, </a:t>
            </a:r>
            <a:r>
              <a:rPr lang="en-IN" dirty="0" smtClean="0"/>
              <a:t>allowing the </a:t>
            </a:r>
            <a:r>
              <a:rPr lang="en-IN" dirty="0"/>
              <a:t>walk to restart from a random place. </a:t>
            </a:r>
            <a:endParaRPr lang="en-IN" dirty="0" smtClean="0"/>
          </a:p>
          <a:p>
            <a:pPr algn="just"/>
            <a:endParaRPr lang="en-IN" dirty="0" smtClean="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13</a:t>
            </a:fld>
            <a:endParaRPr lang="en-US" altLang="en-US" smtClean="0">
              <a:solidFill>
                <a:srgbClr val="898989"/>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617" y="3657600"/>
            <a:ext cx="341757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25480" y="2733120"/>
              <a:ext cx="8326080" cy="2702160"/>
            </p14:xfrm>
          </p:contentPart>
        </mc:Choice>
        <mc:Fallback>
          <p:pic>
            <p:nvPicPr>
              <p:cNvPr id="2" name="Ink 1"/>
              <p:cNvPicPr/>
              <p:nvPr/>
            </p:nvPicPr>
            <p:blipFill>
              <a:blip r:embed="rId4"/>
              <a:stretch>
                <a:fillRect/>
              </a:stretch>
            </p:blipFill>
            <p:spPr>
              <a:xfrm>
                <a:off x="817200" y="2724120"/>
                <a:ext cx="8344080" cy="2716920"/>
              </a:xfrm>
              <a:prstGeom prst="rect">
                <a:avLst/>
              </a:prstGeom>
            </p:spPr>
          </p:pic>
        </mc:Fallback>
      </mc:AlternateContent>
    </p:spTree>
    <p:extLst>
      <p:ext uri="{BB962C8B-B14F-4D97-AF65-F5344CB8AC3E}">
        <p14:creationId xmlns:p14="http://schemas.microsoft.com/office/powerpoint/2010/main" val="317291040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14</a:t>
            </a:fld>
            <a:endParaRPr lang="en-US" altLang="en-US" smtClean="0">
              <a:solidFill>
                <a:srgbClr val="898989"/>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43199"/>
            <a:ext cx="4800600" cy="278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52800" y="896040"/>
              <a:ext cx="8646840" cy="5025600"/>
            </p14:xfrm>
          </p:contentPart>
        </mc:Choice>
        <mc:Fallback>
          <p:pic>
            <p:nvPicPr>
              <p:cNvPr id="2" name="Ink 1"/>
              <p:cNvPicPr/>
              <p:nvPr/>
            </p:nvPicPr>
            <p:blipFill>
              <a:blip r:embed="rId4"/>
              <a:stretch>
                <a:fillRect/>
              </a:stretch>
            </p:blipFill>
            <p:spPr>
              <a:xfrm>
                <a:off x="343080" y="886680"/>
                <a:ext cx="8665200" cy="5045040"/>
              </a:xfrm>
              <a:prstGeom prst="rect">
                <a:avLst/>
              </a:prstGeom>
            </p:spPr>
          </p:pic>
        </mc:Fallback>
      </mc:AlternateContent>
    </p:spTree>
    <p:extLst>
      <p:ext uri="{BB962C8B-B14F-4D97-AF65-F5344CB8AC3E}">
        <p14:creationId xmlns:p14="http://schemas.microsoft.com/office/powerpoint/2010/main" val="18431155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382000" cy="5364162"/>
          </a:xfrm>
        </p:spPr>
        <p:txBody>
          <a:bodyPr>
            <a:noAutofit/>
          </a:bodyPr>
          <a:lstStyle/>
          <a:p>
            <a:pPr algn="just"/>
            <a:r>
              <a:rPr lang="en-IN" dirty="0" smtClean="0"/>
              <a:t>This </a:t>
            </a:r>
            <a:r>
              <a:rPr lang="en-IN" dirty="0"/>
              <a:t>ensures that the graph is </a:t>
            </a:r>
            <a:r>
              <a:rPr lang="en-IN" dirty="0" smtClean="0"/>
              <a:t>strongly connected.</a:t>
            </a:r>
          </a:p>
          <a:p>
            <a:pPr algn="just"/>
            <a:r>
              <a:rPr lang="en-IN" dirty="0"/>
              <a:t>If a page had no hyperlinks, then its edge to the </a:t>
            </a:r>
            <a:r>
              <a:rPr lang="en-IN" dirty="0" err="1"/>
              <a:t>supervertex</a:t>
            </a:r>
            <a:r>
              <a:rPr lang="en-IN" dirty="0"/>
              <a:t> has to be </a:t>
            </a:r>
            <a:r>
              <a:rPr lang="en-IN" dirty="0" smtClean="0"/>
              <a:t>assigned probability </a:t>
            </a:r>
            <a:r>
              <a:rPr lang="en-IN" dirty="0"/>
              <a:t>one. </a:t>
            </a:r>
            <a:endParaRPr lang="en-IN" dirty="0" smtClean="0"/>
          </a:p>
          <a:p>
            <a:pPr algn="just"/>
            <a:r>
              <a:rPr lang="en-IN" dirty="0" smtClean="0"/>
              <a:t>For </a:t>
            </a:r>
            <a:r>
              <a:rPr lang="en-IN" dirty="0"/>
              <a:t>pages that had some hyperlinks, the additional edge </a:t>
            </a:r>
            <a:r>
              <a:rPr lang="en-IN" dirty="0" smtClean="0"/>
              <a:t>pointing to </a:t>
            </a:r>
            <a:r>
              <a:rPr lang="en-IN" dirty="0"/>
              <a:t>the </a:t>
            </a:r>
            <a:r>
              <a:rPr lang="en-IN" dirty="0" err="1"/>
              <a:t>supervertex</a:t>
            </a:r>
            <a:r>
              <a:rPr lang="en-IN" dirty="0"/>
              <a:t> was assigned some specially given probability. </a:t>
            </a:r>
            <a:endParaRPr lang="en-IN" dirty="0" smtClean="0"/>
          </a:p>
          <a:p>
            <a:pPr algn="just"/>
            <a:r>
              <a:rPr lang="en-IN" dirty="0"/>
              <a:t>In the original versions of Page Rank, this probability was arbitrarily set to 0.15. That is, each vertex with </a:t>
            </a:r>
            <a:r>
              <a:rPr lang="en-IN" dirty="0" err="1"/>
              <a:t>outdegree</a:t>
            </a:r>
            <a:r>
              <a:rPr lang="en-IN" dirty="0"/>
              <a:t>  n&gt;=  1 got an additional edge pointing to the </a:t>
            </a:r>
            <a:r>
              <a:rPr lang="en-IN" dirty="0" err="1"/>
              <a:t>supervertex</a:t>
            </a:r>
            <a:r>
              <a:rPr lang="en-IN" dirty="0"/>
              <a:t> with assigned probability 0.15 </a:t>
            </a:r>
          </a:p>
          <a:p>
            <a:pPr algn="just"/>
            <a:r>
              <a:rPr lang="en-IN" dirty="0"/>
              <a:t>Its other n outgoing edges were still kept equally likely, that is, each of the n edges was assigned probability 0.85/n</a:t>
            </a:r>
          </a:p>
          <a:p>
            <a:pPr algn="just"/>
            <a:endParaRPr lang="en-IN" dirty="0" smtClean="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15</a:t>
            </a:fld>
            <a:endParaRPr lang="en-US" altLang="en-US" smtClean="0">
              <a:solidFill>
                <a:srgbClr val="898989"/>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290400" y="5313600"/>
              <a:ext cx="4325040" cy="996480"/>
            </p14:xfrm>
          </p:contentPart>
        </mc:Choice>
        <mc:Fallback>
          <p:pic>
            <p:nvPicPr>
              <p:cNvPr id="2" name="Ink 1"/>
              <p:cNvPicPr/>
              <p:nvPr/>
            </p:nvPicPr>
            <p:blipFill>
              <a:blip r:embed="rId3"/>
              <a:stretch>
                <a:fillRect/>
              </a:stretch>
            </p:blipFill>
            <p:spPr>
              <a:xfrm>
                <a:off x="3280680" y="5303520"/>
                <a:ext cx="4342680" cy="1017360"/>
              </a:xfrm>
              <a:prstGeom prst="rect">
                <a:avLst/>
              </a:prstGeom>
            </p:spPr>
          </p:pic>
        </mc:Fallback>
      </mc:AlternateContent>
    </p:spTree>
    <p:extLst>
      <p:ext uri="{BB962C8B-B14F-4D97-AF65-F5344CB8AC3E}">
        <p14:creationId xmlns:p14="http://schemas.microsoft.com/office/powerpoint/2010/main" val="207118025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r>
              <a:rPr lang="en-IN" dirty="0"/>
              <a:t>Quoting from the original Google paper, PageRank is defined like this</a:t>
            </a:r>
            <a:r>
              <a:rPr lang="en-IN" dirty="0" smtClean="0"/>
              <a:t>:</a:t>
            </a:r>
          </a:p>
          <a:p>
            <a:pPr algn="just"/>
            <a:r>
              <a:rPr lang="en-IN" sz="2000" i="1" dirty="0"/>
              <a:t>We assume page A has pages T1...Tn which point to it (i.e., are citations). The parameter d is a damping factor which can be set between 0 and 1. We usually set d to 0.85</a:t>
            </a:r>
            <a:r>
              <a:rPr lang="en-IN" sz="2000" i="1" dirty="0" smtClean="0"/>
              <a:t>. </a:t>
            </a:r>
            <a:r>
              <a:rPr lang="en-IN" sz="2000" i="1" dirty="0"/>
              <a:t>Also C(A) is defined as the number of links going out of page A. The PageRank of a page A is given as follows</a:t>
            </a:r>
            <a:r>
              <a:rPr lang="en-IN" sz="2000" i="1" dirty="0" smtClean="0"/>
              <a:t>:</a:t>
            </a:r>
          </a:p>
          <a:p>
            <a:pPr marL="0" indent="0" algn="just">
              <a:buNone/>
            </a:pPr>
            <a:endParaRPr lang="en-IN" sz="2000" dirty="0"/>
          </a:p>
          <a:p>
            <a:r>
              <a:rPr lang="en-IN" sz="2000" b="1" i="1" dirty="0"/>
              <a:t>PR(A) = (1-d) + d (PR(T1)/C(T1) + ... + PR(</a:t>
            </a:r>
            <a:r>
              <a:rPr lang="en-IN" sz="2000" b="1" i="1" dirty="0" err="1"/>
              <a:t>Tn</a:t>
            </a:r>
            <a:r>
              <a:rPr lang="en-IN" sz="2000" b="1" i="1" dirty="0"/>
              <a:t>)/C(</a:t>
            </a:r>
            <a:r>
              <a:rPr lang="en-IN" sz="2000" b="1" i="1" dirty="0" err="1"/>
              <a:t>Tn</a:t>
            </a:r>
            <a:r>
              <a:rPr lang="en-IN" sz="2000" b="1" i="1" dirty="0" smtClean="0"/>
              <a:t>))</a:t>
            </a:r>
          </a:p>
          <a:p>
            <a:pPr marL="0" indent="0">
              <a:buNone/>
            </a:pPr>
            <a:endParaRPr lang="en-IN" sz="2000" b="1" dirty="0"/>
          </a:p>
          <a:p>
            <a:r>
              <a:rPr lang="en-IN" sz="2000" i="1" dirty="0"/>
              <a:t>Note that the </a:t>
            </a:r>
            <a:r>
              <a:rPr lang="en-IN" sz="2000" i="1" dirty="0" err="1"/>
              <a:t>PageRanks</a:t>
            </a:r>
            <a:r>
              <a:rPr lang="en-IN" sz="2000" i="1" dirty="0"/>
              <a:t> form a probability distribution over web pages, so the </a:t>
            </a:r>
            <a:r>
              <a:rPr lang="en-IN" sz="2000" i="1" dirty="0" smtClean="0"/>
              <a:t>(normalised)sum </a:t>
            </a:r>
            <a:r>
              <a:rPr lang="en-IN" sz="2000" i="1" dirty="0"/>
              <a:t>of all web pages' </a:t>
            </a:r>
            <a:r>
              <a:rPr lang="en-IN" sz="2000" i="1" dirty="0" err="1"/>
              <a:t>PageRanks</a:t>
            </a:r>
            <a:r>
              <a:rPr lang="en-IN" sz="2000" i="1" dirty="0"/>
              <a:t> will be one.</a:t>
            </a:r>
            <a:endParaRPr lang="en-IN" sz="2000" dirty="0"/>
          </a:p>
          <a:p>
            <a:endParaRPr lang="en-IN" sz="2000"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16</a:t>
            </a:fld>
            <a:endParaRPr lang="en-US" altLang="en-US" smtClean="0">
              <a:solidFill>
                <a:srgbClr val="898989"/>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16400" y="2642040"/>
              <a:ext cx="7723080" cy="3179520"/>
            </p14:xfrm>
          </p:contentPart>
        </mc:Choice>
        <mc:Fallback>
          <p:pic>
            <p:nvPicPr>
              <p:cNvPr id="2" name="Ink 1"/>
              <p:cNvPicPr/>
              <p:nvPr/>
            </p:nvPicPr>
            <p:blipFill>
              <a:blip r:embed="rId3"/>
              <a:stretch>
                <a:fillRect/>
              </a:stretch>
            </p:blipFill>
            <p:spPr>
              <a:xfrm>
                <a:off x="708120" y="2634480"/>
                <a:ext cx="7740720" cy="3197160"/>
              </a:xfrm>
              <a:prstGeom prst="rect">
                <a:avLst/>
              </a:prstGeom>
            </p:spPr>
          </p:pic>
        </mc:Fallback>
      </mc:AlternateContent>
    </p:spTree>
    <p:extLst>
      <p:ext uri="{BB962C8B-B14F-4D97-AF65-F5344CB8AC3E}">
        <p14:creationId xmlns:p14="http://schemas.microsoft.com/office/powerpoint/2010/main" val="30173496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62000" y="1524000"/>
            <a:ext cx="72390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5362" name="Content Placeholder 1"/>
          <p:cNvSpPr>
            <a:spLocks noGrp="1"/>
          </p:cNvSpPr>
          <p:nvPr>
            <p:ph idx="1"/>
          </p:nvPr>
        </p:nvSpPr>
        <p:spPr>
          <a:xfrm>
            <a:off x="304800" y="1493838"/>
            <a:ext cx="8458200" cy="4525962"/>
          </a:xfrm>
        </p:spPr>
        <p:txBody>
          <a:bodyPr>
            <a:normAutofit/>
          </a:bodyPr>
          <a:lstStyle/>
          <a:p>
            <a:pPr marL="0" indent="0" algn="just">
              <a:buNone/>
            </a:pPr>
            <a:r>
              <a:rPr lang="en-IN" b="1" i="1" dirty="0" smtClean="0"/>
              <a:t>      PR(A</a:t>
            </a:r>
            <a:r>
              <a:rPr lang="en-IN" b="1" i="1" dirty="0"/>
              <a:t>) = (1-d) + d (PR(T1)/C(T1) + ... + PR(Tn)/C(Tn))</a:t>
            </a:r>
            <a:endParaRPr lang="en-IN" b="1" dirty="0"/>
          </a:p>
          <a:p>
            <a:pPr algn="just"/>
            <a:endParaRPr lang="en-IN" b="1" dirty="0" smtClean="0"/>
          </a:p>
          <a:p>
            <a:pPr algn="just"/>
            <a:r>
              <a:rPr lang="en-IN" b="1" dirty="0" smtClean="0"/>
              <a:t>PR(Tn</a:t>
            </a:r>
            <a:r>
              <a:rPr lang="en-IN" b="1" dirty="0"/>
              <a:t>)</a:t>
            </a:r>
            <a:r>
              <a:rPr lang="en-IN" dirty="0"/>
              <a:t> - </a:t>
            </a:r>
            <a:r>
              <a:rPr lang="en-IN" sz="2000" i="1" dirty="0"/>
              <a:t>Each page has a notion of its own self-importance. That’s “PR(T1)” for the first page in the web all the way up to “PR(Tn)” for the last page</a:t>
            </a:r>
          </a:p>
          <a:p>
            <a:pPr algn="just"/>
            <a:r>
              <a:rPr lang="en-IN" b="1" dirty="0"/>
              <a:t>C(Tn)</a:t>
            </a:r>
            <a:r>
              <a:rPr lang="en-IN" dirty="0"/>
              <a:t> - </a:t>
            </a:r>
            <a:r>
              <a:rPr lang="en-IN" sz="2000" i="1" dirty="0"/>
              <a:t>Each page spreads its vote out evenly amongst all of it’s outgoing links. The count, or number, of outgoing links for page 1 is “C(T1)”, “C(Tn)” for page n, and so on for all pages.</a:t>
            </a:r>
          </a:p>
          <a:p>
            <a:pPr algn="just"/>
            <a:r>
              <a:rPr lang="en-IN" b="1" dirty="0"/>
              <a:t>PR(Tn)/C(Tn)</a:t>
            </a:r>
            <a:r>
              <a:rPr lang="en-IN" dirty="0"/>
              <a:t> - </a:t>
            </a:r>
            <a:r>
              <a:rPr lang="en-IN" sz="2000" i="1" dirty="0"/>
              <a:t>so if our page (page A) has a backlink from page “n” the share of the vote page A will get is “PR(Tn)/C(Tn</a:t>
            </a:r>
            <a:r>
              <a:rPr lang="en-IN" sz="2000" i="1" dirty="0" smtClean="0"/>
              <a:t>)”</a:t>
            </a:r>
            <a:endParaRPr lang="en-IN" sz="2000" i="1"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dirty="0" smtClean="0">
                <a:solidFill>
                  <a:srgbClr val="898989"/>
                </a:solidFill>
              </a:rPr>
              <a:t> Page </a:t>
            </a:r>
            <a:fld id="{AB743E12-641B-4E15-B31F-499CC0E302D9}" type="slidenum">
              <a:rPr lang="en-US" altLang="en-US" smtClean="0">
                <a:solidFill>
                  <a:srgbClr val="898989"/>
                </a:solidFill>
              </a:rPr>
              <a:pPr/>
              <a:t>17</a:t>
            </a:fld>
            <a:endParaRPr lang="en-US" altLang="en-US" dirty="0" smtClean="0">
              <a:solidFill>
                <a:srgbClr val="898989"/>
              </a:solidFill>
            </a:endParaRPr>
          </a:p>
        </p:txBody>
      </p:sp>
    </p:spTree>
    <p:extLst>
      <p:ext uri="{BB962C8B-B14F-4D97-AF65-F5344CB8AC3E}">
        <p14:creationId xmlns:p14="http://schemas.microsoft.com/office/powerpoint/2010/main" val="1983986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lnSpcReduction="10000"/>
          </a:bodyPr>
          <a:lstStyle/>
          <a:p>
            <a:pPr algn="just"/>
            <a:endParaRPr lang="en-IN" b="1" dirty="0" smtClean="0"/>
          </a:p>
          <a:p>
            <a:pPr algn="just"/>
            <a:endParaRPr lang="en-IN" b="1" dirty="0"/>
          </a:p>
          <a:p>
            <a:pPr algn="just"/>
            <a:r>
              <a:rPr lang="en-IN" b="1" dirty="0" smtClean="0"/>
              <a:t>d</a:t>
            </a:r>
            <a:r>
              <a:rPr lang="en-IN" dirty="0"/>
              <a:t> - </a:t>
            </a:r>
            <a:r>
              <a:rPr lang="en-IN" sz="2000" i="1" dirty="0"/>
              <a:t>All these fractions of votes are added together but, to stop the other pages having too much influence, this total vote is “damped down” by multiplying it by 0.85 (the factor “d</a:t>
            </a:r>
            <a:r>
              <a:rPr lang="en-IN" sz="2000" i="1" dirty="0" smtClean="0"/>
              <a:t>”)</a:t>
            </a:r>
          </a:p>
          <a:p>
            <a:pPr marL="0" indent="0" algn="just">
              <a:buNone/>
            </a:pPr>
            <a:r>
              <a:rPr lang="en-US" sz="2000" i="1" dirty="0"/>
              <a:t>	</a:t>
            </a:r>
            <a:r>
              <a:rPr lang="en-US" sz="2000" b="1" i="1" dirty="0"/>
              <a:t>Intuitive Explanation</a:t>
            </a:r>
            <a:r>
              <a:rPr lang="en-US" sz="2000" i="1" dirty="0" smtClean="0"/>
              <a:t>: d </a:t>
            </a:r>
            <a:r>
              <a:rPr lang="en-US" sz="2000" i="1" dirty="0"/>
              <a:t>damping factor is the probability at each </a:t>
            </a:r>
            <a:r>
              <a:rPr lang="en-US" sz="2000" i="1" dirty="0" smtClean="0"/>
              <a:t>	page </a:t>
            </a:r>
            <a:r>
              <a:rPr lang="en-US" sz="2000" i="1" dirty="0"/>
              <a:t>t</a:t>
            </a:r>
            <a:r>
              <a:rPr lang="en-US" sz="2000" i="1" dirty="0" smtClean="0"/>
              <a:t>he </a:t>
            </a:r>
            <a:r>
              <a:rPr lang="en-US" sz="2000" i="1" dirty="0"/>
              <a:t>"random surfer" will </a:t>
            </a:r>
            <a:r>
              <a:rPr lang="en-US" sz="2000" i="1" dirty="0" smtClean="0"/>
              <a:t>continue clicking the links.</a:t>
            </a:r>
            <a:endParaRPr lang="en-IN" sz="2000" i="1" dirty="0"/>
          </a:p>
          <a:p>
            <a:pPr algn="just"/>
            <a:r>
              <a:rPr lang="en-IN" b="1" dirty="0"/>
              <a:t>(1 - d)</a:t>
            </a:r>
            <a:r>
              <a:rPr lang="en-IN" dirty="0"/>
              <a:t> - </a:t>
            </a:r>
            <a:r>
              <a:rPr lang="en-IN" sz="2000" i="1" dirty="0"/>
              <a:t>The (1 – d) bit at the beginning is a bit of probability math magic so the “sum of all web pages' </a:t>
            </a:r>
            <a:r>
              <a:rPr lang="en-IN" sz="2000" i="1" dirty="0" err="1"/>
              <a:t>PageRanks</a:t>
            </a:r>
            <a:r>
              <a:rPr lang="en-IN" sz="2000" i="1" dirty="0"/>
              <a:t> will be one”: it adds in the bit lost by the </a:t>
            </a:r>
            <a:r>
              <a:rPr lang="en-IN" sz="2000" b="1" i="1" dirty="0" smtClean="0"/>
              <a:t>d (...</a:t>
            </a:r>
            <a:r>
              <a:rPr lang="en-IN" sz="2000" i="1" dirty="0" smtClean="0"/>
              <a:t>. </a:t>
            </a:r>
            <a:r>
              <a:rPr lang="en-IN" sz="2000" i="1" dirty="0"/>
              <a:t>It also means that if a page has no links to it (no backlinks) even then it will still get a small PR of 0.15 (i.e. 1 – 0.85). (Aside: </a:t>
            </a:r>
            <a:r>
              <a:rPr lang="en-IN" sz="2000" b="1" i="1" dirty="0"/>
              <a:t>the Google paper says “the sum of all pages” but they mean the “the normalised sum</a:t>
            </a:r>
            <a:r>
              <a:rPr lang="en-IN" sz="2000" i="1" dirty="0"/>
              <a:t>” </a:t>
            </a:r>
            <a:r>
              <a:rPr lang="en-IN" sz="2000" i="1" dirty="0" smtClean="0"/>
              <a:t>)</a:t>
            </a:r>
            <a:endParaRPr lang="en-IN" sz="2000" i="1"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18</a:t>
            </a:fld>
            <a:endParaRPr lang="en-US" altLang="en-US" smtClean="0">
              <a:solidFill>
                <a:srgbClr val="898989"/>
              </a:solidFill>
            </a:endParaRPr>
          </a:p>
        </p:txBody>
      </p:sp>
      <p:pic>
        <p:nvPicPr>
          <p:cNvPr id="4" name="Picture 3"/>
          <p:cNvPicPr>
            <a:picLocks noChangeAspect="1"/>
          </p:cNvPicPr>
          <p:nvPr/>
        </p:nvPicPr>
        <p:blipFill>
          <a:blip r:embed="rId2"/>
          <a:stretch>
            <a:fillRect/>
          </a:stretch>
        </p:blipFill>
        <p:spPr>
          <a:xfrm>
            <a:off x="914400" y="1371600"/>
            <a:ext cx="7162800" cy="791678"/>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391840" y="923040"/>
              <a:ext cx="5461920" cy="2998080"/>
            </p14:xfrm>
          </p:contentPart>
        </mc:Choice>
        <mc:Fallback>
          <p:pic>
            <p:nvPicPr>
              <p:cNvPr id="2" name="Ink 1"/>
              <p:cNvPicPr/>
              <p:nvPr/>
            </p:nvPicPr>
            <p:blipFill>
              <a:blip r:embed="rId4"/>
              <a:stretch>
                <a:fillRect/>
              </a:stretch>
            </p:blipFill>
            <p:spPr>
              <a:xfrm>
                <a:off x="2382480" y="913680"/>
                <a:ext cx="5481000" cy="3016440"/>
              </a:xfrm>
              <a:prstGeom prst="rect">
                <a:avLst/>
              </a:prstGeom>
            </p:spPr>
          </p:pic>
        </mc:Fallback>
      </mc:AlternateContent>
    </p:spTree>
    <p:extLst>
      <p:ext uri="{BB962C8B-B14F-4D97-AF65-F5344CB8AC3E}">
        <p14:creationId xmlns:p14="http://schemas.microsoft.com/office/powerpoint/2010/main" val="17500215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1782762"/>
          </a:xfrm>
        </p:spPr>
        <p:txBody>
          <a:bodyPr>
            <a:normAutofit fontScale="92500" lnSpcReduction="10000"/>
          </a:bodyPr>
          <a:lstStyle/>
          <a:p>
            <a:pPr algn="just"/>
            <a:r>
              <a:rPr lang="en-IN" dirty="0" smtClean="0"/>
              <a:t>The equation is recursive</a:t>
            </a:r>
          </a:p>
          <a:p>
            <a:pPr algn="just"/>
            <a:r>
              <a:rPr lang="en-IN" dirty="0" smtClean="0"/>
              <a:t>But it can be computed starting with any set of ranks and iterating the computation till it converges.</a:t>
            </a:r>
          </a:p>
          <a:p>
            <a:pPr algn="just"/>
            <a:r>
              <a:rPr lang="en-US" dirty="0" smtClean="0"/>
              <a:t>The </a:t>
            </a:r>
            <a:r>
              <a:rPr lang="en-US" dirty="0" err="1"/>
              <a:t>PageRanks</a:t>
            </a:r>
            <a:r>
              <a:rPr lang="en-US" dirty="0"/>
              <a:t> then </a:t>
            </a:r>
            <a:r>
              <a:rPr lang="en-US" dirty="0" smtClean="0"/>
              <a:t>forms </a:t>
            </a:r>
            <a:r>
              <a:rPr lang="en-US" dirty="0"/>
              <a:t>a probability distribution over web pages, so </a:t>
            </a:r>
            <a:r>
              <a:rPr lang="en-US" dirty="0" smtClean="0"/>
              <a:t>the(normalized) </a:t>
            </a:r>
            <a:r>
              <a:rPr lang="en-US" dirty="0"/>
              <a:t>sum of all pages' </a:t>
            </a:r>
            <a:r>
              <a:rPr lang="en-US" dirty="0" err="1"/>
              <a:t>PageRanks</a:t>
            </a:r>
            <a:r>
              <a:rPr lang="en-US" dirty="0"/>
              <a:t> will be one</a:t>
            </a:r>
            <a:endParaRPr lang="fr-FR" dirty="0"/>
          </a:p>
          <a:p>
            <a:pPr algn="just"/>
            <a:endParaRPr lang="en-IN"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19</a:t>
            </a:fld>
            <a:endParaRPr lang="en-US" altLang="en-US" smtClean="0">
              <a:solidFill>
                <a:srgbClr val="898989"/>
              </a:solidFill>
            </a:endParaRPr>
          </a:p>
        </p:txBody>
      </p:sp>
    </p:spTree>
    <p:extLst>
      <p:ext uri="{BB962C8B-B14F-4D97-AF65-F5344CB8AC3E}">
        <p14:creationId xmlns:p14="http://schemas.microsoft.com/office/powerpoint/2010/main" val="18306259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a:t>
            </a:fld>
            <a:endParaRPr lang="en-US" altLang="en-US"/>
          </a:p>
        </p:txBody>
      </p:sp>
      <p:pic>
        <p:nvPicPr>
          <p:cNvPr id="8" name="Picture 7"/>
          <p:cNvPicPr>
            <a:picLocks noChangeAspect="1"/>
          </p:cNvPicPr>
          <p:nvPr/>
        </p:nvPicPr>
        <p:blipFill>
          <a:blip r:embed="rId2"/>
          <a:stretch>
            <a:fillRect/>
          </a:stretch>
        </p:blipFill>
        <p:spPr>
          <a:xfrm>
            <a:off x="0" y="0"/>
            <a:ext cx="9268269" cy="6234113"/>
          </a:xfrm>
          <a:prstGeom prst="rect">
            <a:avLst/>
          </a:prstGeom>
        </p:spPr>
      </p:pic>
    </p:spTree>
    <p:extLst>
      <p:ext uri="{BB962C8B-B14F-4D97-AF65-F5344CB8AC3E}">
        <p14:creationId xmlns:p14="http://schemas.microsoft.com/office/powerpoint/2010/main" val="164086685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5791200" cy="5075238"/>
          </a:xfrm>
        </p:spPr>
        <p:txBody>
          <a:bodyPr>
            <a:noAutofit/>
          </a:bodyPr>
          <a:lstStyle/>
          <a:p>
            <a:pPr algn="just"/>
            <a:r>
              <a:rPr lang="en-US" sz="2000" dirty="0"/>
              <a:t>P</a:t>
            </a:r>
            <a:r>
              <a:rPr lang="en-US" sz="2000" dirty="0" smtClean="0"/>
              <a:t>age</a:t>
            </a:r>
            <a:r>
              <a:rPr lang="en-US" sz="2000" dirty="0"/>
              <a:t> </a:t>
            </a:r>
            <a:r>
              <a:rPr lang="en-US" sz="2000" b="1" dirty="0"/>
              <a:t>A</a:t>
            </a:r>
            <a:r>
              <a:rPr lang="en-US" sz="2000" dirty="0"/>
              <a:t> has a certain amount of link value (PageRank) by virtue of links pointing to it. When page </a:t>
            </a:r>
            <a:r>
              <a:rPr lang="en-US" sz="2000" b="1" dirty="0"/>
              <a:t>A</a:t>
            </a:r>
            <a:r>
              <a:rPr lang="en-US" sz="2000" dirty="0"/>
              <a:t> then links to page </a:t>
            </a:r>
            <a:r>
              <a:rPr lang="en-US" sz="2000" b="1" dirty="0"/>
              <a:t>B</a:t>
            </a:r>
            <a:r>
              <a:rPr lang="en-US" sz="2000" dirty="0"/>
              <a:t>, page </a:t>
            </a:r>
            <a:r>
              <a:rPr lang="en-US" sz="2000" b="1" dirty="0"/>
              <a:t>B</a:t>
            </a:r>
            <a:r>
              <a:rPr lang="en-US" sz="2000" dirty="0"/>
              <a:t> gets a dose of the link value that page </a:t>
            </a:r>
            <a:r>
              <a:rPr lang="en-US" sz="2000" b="1" dirty="0"/>
              <a:t>A</a:t>
            </a:r>
            <a:r>
              <a:rPr lang="en-US" sz="2000" dirty="0"/>
              <a:t> has.</a:t>
            </a:r>
          </a:p>
          <a:p>
            <a:pPr algn="just"/>
            <a:r>
              <a:rPr lang="en-US" sz="2000" dirty="0" smtClean="0"/>
              <a:t>The </a:t>
            </a:r>
            <a:r>
              <a:rPr lang="en-US" sz="2000" dirty="0"/>
              <a:t>PageRank that page B gets from page A needs to be less than 100% of page A’s PageRank.</a:t>
            </a:r>
          </a:p>
          <a:p>
            <a:pPr algn="just"/>
            <a:r>
              <a:rPr lang="en-US" sz="2000" dirty="0"/>
              <a:t>This is called the </a:t>
            </a:r>
            <a:r>
              <a:rPr lang="en-US" sz="2000" b="1" dirty="0"/>
              <a:t>PageRank Damping Factor</a:t>
            </a:r>
            <a:r>
              <a:rPr lang="en-US" sz="2000" dirty="0" smtClean="0"/>
              <a:t>.(0.85)</a:t>
            </a:r>
            <a:endParaRPr lang="en-US" sz="2000" dirty="0"/>
          </a:p>
          <a:p>
            <a:pPr algn="just"/>
            <a:r>
              <a:rPr lang="en-US" sz="2000" dirty="0" smtClean="0"/>
              <a:t>PageRank </a:t>
            </a:r>
            <a:r>
              <a:rPr lang="en-US" sz="2000" dirty="0"/>
              <a:t>of page A is multiplied by 0.85 to give the PageRank of page B. </a:t>
            </a:r>
            <a:endParaRPr lang="en-US" sz="2000" dirty="0" smtClean="0"/>
          </a:p>
          <a:p>
            <a:pPr algn="just"/>
            <a:r>
              <a:rPr lang="en-US" sz="2000" dirty="0" smtClean="0"/>
              <a:t>Thus</a:t>
            </a:r>
            <a:r>
              <a:rPr lang="en-US" sz="2000" dirty="0"/>
              <a:t>, page B gets 85% of the PageRank of page A, and 15% of the PageRank is </a:t>
            </a:r>
            <a:r>
              <a:rPr lang="en-US" sz="2000" dirty="0" smtClean="0"/>
              <a:t>dissolved</a:t>
            </a:r>
          </a:p>
          <a:p>
            <a:pPr algn="just"/>
            <a:r>
              <a:rPr lang="en-US" sz="2000" dirty="0" smtClean="0"/>
              <a:t>The </a:t>
            </a:r>
            <a:r>
              <a:rPr lang="en-US" sz="2000" dirty="0"/>
              <a:t>PageRank of page B (85% of page A’s PageRank) is multiplied by 0.85, and so page C gets 72.25% of page A’s original PageRank.</a:t>
            </a:r>
          </a:p>
          <a:p>
            <a:endParaRPr lang="en-IN" sz="1400" dirty="0"/>
          </a:p>
        </p:txBody>
      </p:sp>
      <p:sp>
        <p:nvSpPr>
          <p:cNvPr id="3" name="Content Placeholder 2"/>
          <p:cNvSpPr>
            <a:spLocks noGrp="1"/>
          </p:cNvSpPr>
          <p:nvPr>
            <p:ph sz="quarter" idx="10"/>
          </p:nvPr>
        </p:nvSpPr>
        <p:spPr/>
        <p:txBody>
          <a:bodyPr/>
          <a:lstStyle/>
          <a:p>
            <a:pPr>
              <a:defRPr/>
            </a:pPr>
            <a:r>
              <a:rPr lang="en-US" altLang="zh-CN" dirty="0">
                <a:ea typeface="宋体" charset="-122"/>
              </a:rPr>
              <a:t>Page rank </a:t>
            </a:r>
            <a:r>
              <a:rPr lang="en-US" altLang="zh-CN" dirty="0" smtClean="0">
                <a:ea typeface="宋体" charset="-122"/>
              </a:rPr>
              <a:t>calculation: Intuitive Explanation</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20</a:t>
            </a:fld>
            <a:endParaRPr lang="en-US" altLang="en-US"/>
          </a:p>
        </p:txBody>
      </p:sp>
      <p:sp>
        <p:nvSpPr>
          <p:cNvPr id="5" name="Rectangle 4"/>
          <p:cNvSpPr/>
          <p:nvPr/>
        </p:nvSpPr>
        <p:spPr>
          <a:xfrm>
            <a:off x="6096000" y="1676400"/>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Page A</a:t>
            </a:r>
            <a:endParaRPr lang="en-IN" dirty="0"/>
          </a:p>
        </p:txBody>
      </p:sp>
      <p:sp>
        <p:nvSpPr>
          <p:cNvPr id="6" name="Rectangle 5"/>
          <p:cNvSpPr/>
          <p:nvPr/>
        </p:nvSpPr>
        <p:spPr>
          <a:xfrm>
            <a:off x="7467600" y="1676400"/>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Page B</a:t>
            </a:r>
            <a:endParaRPr lang="en-IN" dirty="0"/>
          </a:p>
        </p:txBody>
      </p:sp>
      <p:sp>
        <p:nvSpPr>
          <p:cNvPr id="7" name="Rectangle 6"/>
          <p:cNvSpPr/>
          <p:nvPr/>
        </p:nvSpPr>
        <p:spPr>
          <a:xfrm>
            <a:off x="7158037" y="3208337"/>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Page C</a:t>
            </a:r>
            <a:endParaRPr lang="en-IN" dirty="0"/>
          </a:p>
        </p:txBody>
      </p:sp>
      <p:cxnSp>
        <p:nvCxnSpPr>
          <p:cNvPr id="9" name="Straight Arrow Connector 8"/>
          <p:cNvCxnSpPr>
            <a:stCxn id="5" idx="3"/>
            <a:endCxn id="6" idx="1"/>
          </p:cNvCxnSpPr>
          <p:nvPr/>
        </p:nvCxnSpPr>
        <p:spPr>
          <a:xfrm>
            <a:off x="7010400" y="21336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flipH="1">
            <a:off x="7615237" y="2590800"/>
            <a:ext cx="309563" cy="6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321840" y="1500120"/>
              <a:ext cx="6580800" cy="1982520"/>
            </p14:xfrm>
          </p:contentPart>
        </mc:Choice>
        <mc:Fallback>
          <p:pic>
            <p:nvPicPr>
              <p:cNvPr id="8" name="Ink 7"/>
              <p:cNvPicPr/>
              <p:nvPr/>
            </p:nvPicPr>
            <p:blipFill>
              <a:blip r:embed="rId3"/>
              <a:stretch>
                <a:fillRect/>
              </a:stretch>
            </p:blipFill>
            <p:spPr>
              <a:xfrm>
                <a:off x="317880" y="1492920"/>
                <a:ext cx="6593040" cy="1996920"/>
              </a:xfrm>
              <a:prstGeom prst="rect">
                <a:avLst/>
              </a:prstGeom>
            </p:spPr>
          </p:pic>
        </mc:Fallback>
      </mc:AlternateContent>
    </p:spTree>
    <p:extLst>
      <p:ext uri="{BB962C8B-B14F-4D97-AF65-F5344CB8AC3E}">
        <p14:creationId xmlns:p14="http://schemas.microsoft.com/office/powerpoint/2010/main" val="414035347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IN" dirty="0"/>
              <a:t>This is where it gets tricky. </a:t>
            </a:r>
            <a:endParaRPr lang="en-IN" dirty="0" smtClean="0"/>
          </a:p>
          <a:p>
            <a:pPr algn="just"/>
            <a:r>
              <a:rPr lang="en-IN" dirty="0" smtClean="0"/>
              <a:t>The </a:t>
            </a:r>
            <a:r>
              <a:rPr lang="en-IN" dirty="0"/>
              <a:t>PR of each page depends on the PR of the pages pointing to it. </a:t>
            </a:r>
            <a:endParaRPr lang="en-IN" dirty="0" smtClean="0"/>
          </a:p>
          <a:p>
            <a:pPr algn="just"/>
            <a:r>
              <a:rPr lang="en-IN" dirty="0" smtClean="0"/>
              <a:t>But </a:t>
            </a:r>
            <a:r>
              <a:rPr lang="en-IN" dirty="0"/>
              <a:t>we won’t know what PR those pages have until the pages pointing to </a:t>
            </a:r>
            <a:r>
              <a:rPr lang="en-IN" b="1" dirty="0"/>
              <a:t>them</a:t>
            </a:r>
            <a:r>
              <a:rPr lang="en-IN" dirty="0"/>
              <a:t> have their PR calculated and so on… </a:t>
            </a:r>
            <a:endParaRPr lang="en-IN" dirty="0" smtClean="0"/>
          </a:p>
          <a:p>
            <a:pPr algn="just"/>
            <a:r>
              <a:rPr lang="en-IN" dirty="0" smtClean="0"/>
              <a:t>And </a:t>
            </a:r>
            <a:r>
              <a:rPr lang="en-IN" dirty="0"/>
              <a:t>when you consider that page links can form circles it seems impossible to do this </a:t>
            </a:r>
            <a:r>
              <a:rPr lang="en-IN" dirty="0" smtClean="0"/>
              <a:t>calculation</a:t>
            </a:r>
          </a:p>
          <a:p>
            <a:pPr algn="just"/>
            <a:endParaRPr lang="en-IN" dirty="0"/>
          </a:p>
          <a:p>
            <a:pPr algn="just"/>
            <a:r>
              <a:rPr lang="en-IN" dirty="0" smtClean="0"/>
              <a:t>Is it???</a:t>
            </a:r>
            <a:endParaRPr lang="en-IN"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21</a:t>
            </a:fld>
            <a:endParaRPr lang="en-US" altLang="en-US" smtClean="0">
              <a:solidFill>
                <a:srgbClr val="898989"/>
              </a:solidFill>
            </a:endParaRPr>
          </a:p>
        </p:txBody>
      </p:sp>
    </p:spTree>
    <p:extLst>
      <p:ext uri="{BB962C8B-B14F-4D97-AF65-F5344CB8AC3E}">
        <p14:creationId xmlns:p14="http://schemas.microsoft.com/office/powerpoint/2010/main" val="404036685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IN" dirty="0" smtClean="0"/>
              <a:t>We can calculate </a:t>
            </a:r>
            <a:r>
              <a:rPr lang="en-IN" dirty="0"/>
              <a:t>a page’s PR </a:t>
            </a:r>
            <a:r>
              <a:rPr lang="en-IN" b="1" dirty="0"/>
              <a:t>without knowing the final value of the PR of the other </a:t>
            </a:r>
            <a:r>
              <a:rPr lang="en-IN" b="1" dirty="0" smtClean="0"/>
              <a:t>pages</a:t>
            </a:r>
          </a:p>
          <a:p>
            <a:pPr algn="just"/>
            <a:endParaRPr lang="en-IN" b="1" dirty="0"/>
          </a:p>
          <a:p>
            <a:pPr algn="just"/>
            <a:r>
              <a:rPr lang="en-IN" dirty="0"/>
              <a:t>That seems strange but, basically, each time we run the calculation we’re getting a closer estimate of the final value</a:t>
            </a:r>
            <a:r>
              <a:rPr lang="en-IN" dirty="0" smtClean="0"/>
              <a:t>.</a:t>
            </a:r>
          </a:p>
          <a:p>
            <a:pPr algn="just"/>
            <a:r>
              <a:rPr lang="en-IN" dirty="0" smtClean="0"/>
              <a:t> </a:t>
            </a:r>
            <a:r>
              <a:rPr lang="en-IN" dirty="0"/>
              <a:t>So all we need to do is remember </a:t>
            </a:r>
            <a:r>
              <a:rPr lang="en-IN" dirty="0" smtClean="0"/>
              <a:t>each </a:t>
            </a:r>
            <a:r>
              <a:rPr lang="en-IN" dirty="0"/>
              <a:t>value we calculate and repeat the calculations lots of times until the numbers stop changing much.</a:t>
            </a:r>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22</a:t>
            </a:fld>
            <a:endParaRPr lang="en-US" altLang="en-US" smtClean="0">
              <a:solidFill>
                <a:srgbClr val="898989"/>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294640" y="1920960"/>
              <a:ext cx="4666320" cy="681840"/>
            </p14:xfrm>
          </p:contentPart>
        </mc:Choice>
        <mc:Fallback>
          <p:pic>
            <p:nvPicPr>
              <p:cNvPr id="2" name="Ink 1"/>
              <p:cNvPicPr/>
              <p:nvPr/>
            </p:nvPicPr>
            <p:blipFill>
              <a:blip r:embed="rId3"/>
              <a:stretch>
                <a:fillRect/>
              </a:stretch>
            </p:blipFill>
            <p:spPr>
              <a:xfrm>
                <a:off x="2286000" y="1910520"/>
                <a:ext cx="4685400" cy="700560"/>
              </a:xfrm>
              <a:prstGeom prst="rect">
                <a:avLst/>
              </a:prstGeom>
            </p:spPr>
          </p:pic>
        </mc:Fallback>
      </mc:AlternateContent>
    </p:spTree>
    <p:extLst>
      <p:ext uri="{BB962C8B-B14F-4D97-AF65-F5344CB8AC3E}">
        <p14:creationId xmlns:p14="http://schemas.microsoft.com/office/powerpoint/2010/main" val="97649377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3475038"/>
            <a:ext cx="7696200" cy="26971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5362" name="Content Placeholder 1"/>
          <p:cNvSpPr>
            <a:spLocks noGrp="1"/>
          </p:cNvSpPr>
          <p:nvPr>
            <p:ph idx="1"/>
          </p:nvPr>
        </p:nvSpPr>
        <p:spPr>
          <a:xfrm>
            <a:off x="304800" y="1493838"/>
            <a:ext cx="6858000" cy="4830762"/>
          </a:xfrm>
        </p:spPr>
        <p:txBody>
          <a:bodyPr>
            <a:normAutofit/>
          </a:bodyPr>
          <a:lstStyle/>
          <a:p>
            <a:pPr algn="just"/>
            <a:r>
              <a:rPr lang="en-US" sz="2300" dirty="0"/>
              <a:t>We </a:t>
            </a:r>
            <a:r>
              <a:rPr lang="en-US" sz="2300" dirty="0" smtClean="0"/>
              <a:t>consider a </a:t>
            </a:r>
            <a:r>
              <a:rPr lang="en-US" sz="2300" dirty="0"/>
              <a:t>small web consisting of three pages A, B and C, whereby page A links to the pages B and C, page B links to page C and page C links to page A. </a:t>
            </a:r>
            <a:r>
              <a:rPr lang="en-US" sz="2300" dirty="0" smtClean="0"/>
              <a:t>the </a:t>
            </a:r>
            <a:r>
              <a:rPr lang="en-US" sz="2300" dirty="0"/>
              <a:t>damping factor d is usually set to </a:t>
            </a:r>
            <a:r>
              <a:rPr lang="en-US" sz="2300" dirty="0" smtClean="0"/>
              <a:t>0.85</a:t>
            </a:r>
            <a:endParaRPr lang="en-IN" sz="2300" dirty="0" smtClean="0"/>
          </a:p>
          <a:p>
            <a:pPr marL="0" indent="0" algn="just">
              <a:buNone/>
            </a:pPr>
            <a:endParaRPr lang="en-IN" b="1" i="1" dirty="0" smtClean="0"/>
          </a:p>
          <a:p>
            <a:pPr marL="0" indent="0" algn="just">
              <a:buNone/>
            </a:pPr>
            <a:endParaRPr lang="en-IN" b="1" i="1" dirty="0" smtClean="0"/>
          </a:p>
          <a:p>
            <a:pPr marL="0" indent="0" algn="just">
              <a:buNone/>
            </a:pPr>
            <a:r>
              <a:rPr lang="en-IN" b="1" i="1" dirty="0" smtClean="0"/>
              <a:t>PR(A)=(</a:t>
            </a:r>
            <a:r>
              <a:rPr lang="en-IN" b="1" i="1" dirty="0"/>
              <a:t>1-d</a:t>
            </a:r>
            <a:r>
              <a:rPr lang="en-IN" b="1" i="1" dirty="0" smtClean="0"/>
              <a:t>)+d(PR(T1</a:t>
            </a:r>
            <a:r>
              <a:rPr lang="en-IN" b="1" i="1" dirty="0"/>
              <a:t>)/C(T1</a:t>
            </a:r>
            <a:r>
              <a:rPr lang="en-IN" b="1" i="1" dirty="0" smtClean="0"/>
              <a:t>)+ </a:t>
            </a:r>
            <a:r>
              <a:rPr lang="en-IN" b="1" i="1" dirty="0"/>
              <a:t>... + PR(Tn)/C(Tn))</a:t>
            </a:r>
            <a:endParaRPr lang="en-IN" b="1" dirty="0"/>
          </a:p>
          <a:p>
            <a:pPr marL="0" indent="0">
              <a:buNone/>
            </a:pPr>
            <a:endParaRPr lang="en-US" sz="2100" dirty="0" smtClean="0"/>
          </a:p>
          <a:p>
            <a:pPr marL="0" indent="0">
              <a:buNone/>
            </a:pPr>
            <a:r>
              <a:rPr lang="en-US" sz="2100" dirty="0" smtClean="0"/>
              <a:t>PR(A</a:t>
            </a:r>
            <a:r>
              <a:rPr lang="en-US" sz="2100" dirty="0"/>
              <a:t>) = </a:t>
            </a:r>
            <a:r>
              <a:rPr lang="en-US" sz="2100" dirty="0" smtClean="0"/>
              <a:t>(1-d) +d(PR(C)/1)=0.15+0.85(1)=1</a:t>
            </a:r>
            <a:endParaRPr lang="en-US" sz="2100" dirty="0"/>
          </a:p>
          <a:p>
            <a:pPr marL="0" indent="0">
              <a:buNone/>
            </a:pPr>
            <a:r>
              <a:rPr lang="en-US" sz="2100" dirty="0"/>
              <a:t>PR(B) = </a:t>
            </a:r>
            <a:r>
              <a:rPr lang="en-US" sz="2100" dirty="0" smtClean="0"/>
              <a:t>0.15 </a:t>
            </a:r>
            <a:r>
              <a:rPr lang="en-US" sz="2100" dirty="0"/>
              <a:t>+ </a:t>
            </a:r>
            <a:r>
              <a:rPr lang="en-US" sz="2100" dirty="0" smtClean="0"/>
              <a:t>0.85 </a:t>
            </a:r>
            <a:r>
              <a:rPr lang="en-US" sz="2100" dirty="0"/>
              <a:t>(PR(A) / 2</a:t>
            </a:r>
            <a:r>
              <a:rPr lang="en-US" sz="2100" dirty="0" smtClean="0"/>
              <a:t>)=0.575</a:t>
            </a:r>
            <a:endParaRPr lang="en-US" sz="2100" dirty="0"/>
          </a:p>
          <a:p>
            <a:pPr marL="0" indent="0">
              <a:buNone/>
            </a:pPr>
            <a:r>
              <a:rPr lang="en-US" sz="2100" dirty="0"/>
              <a:t>PR(C) = </a:t>
            </a:r>
            <a:r>
              <a:rPr lang="en-US" sz="2100" dirty="0" smtClean="0"/>
              <a:t>0.15 </a:t>
            </a:r>
            <a:r>
              <a:rPr lang="en-US" sz="2100" dirty="0"/>
              <a:t>+ </a:t>
            </a:r>
            <a:r>
              <a:rPr lang="en-US" sz="2100" dirty="0" smtClean="0"/>
              <a:t>0.85 </a:t>
            </a:r>
            <a:r>
              <a:rPr lang="en-US" sz="2100" dirty="0"/>
              <a:t>(PR(A) / 2 + PR(B</a:t>
            </a:r>
            <a:r>
              <a:rPr lang="en-US" sz="2100" dirty="0" smtClean="0"/>
              <a:t>)/1)=1.064</a:t>
            </a:r>
            <a:endParaRPr lang="en-US" sz="2100" dirty="0"/>
          </a:p>
          <a:p>
            <a:pPr marL="0" indent="0">
              <a:buNone/>
            </a:pPr>
            <a:endParaRPr lang="en-US" sz="2100" dirty="0"/>
          </a:p>
          <a:p>
            <a:pPr marL="0" indent="0">
              <a:buNone/>
            </a:pPr>
            <a:endParaRPr lang="en-IN" dirty="0"/>
          </a:p>
          <a:p>
            <a:pPr algn="just"/>
            <a:endParaRPr lang="en-IN"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23</a:t>
            </a:fld>
            <a:endParaRPr lang="en-US" altLang="en-US" smtClean="0">
              <a:solidFill>
                <a:srgbClr val="898989"/>
              </a:solidFill>
            </a:endParaRPr>
          </a:p>
        </p:txBody>
      </p:sp>
      <p:pic>
        <p:nvPicPr>
          <p:cNvPr id="6" name="Picture 4" descr="pagerank-leirasa-pelda-1"/>
          <p:cNvPicPr>
            <a:picLocks noChangeAspect="1" noChangeArrowheads="1"/>
          </p:cNvPicPr>
          <p:nvPr/>
        </p:nvPicPr>
        <p:blipFill>
          <a:blip r:embed="rId2">
            <a:extLst>
              <a:ext uri="{28A0092B-C50C-407E-A947-70E740481C1C}">
                <a14:useLocalDpi xmlns:a14="http://schemas.microsoft.com/office/drawing/2010/main" val="0"/>
              </a:ext>
            </a:extLst>
          </a:blip>
          <a:srcRect t="3448" r="10420" b="10345"/>
          <a:stretch>
            <a:fillRect/>
          </a:stretch>
        </p:blipFill>
        <p:spPr bwMode="auto">
          <a:xfrm>
            <a:off x="7315200" y="1371600"/>
            <a:ext cx="1828800" cy="1905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65320" y="1176840"/>
              <a:ext cx="8659080" cy="4857840"/>
            </p14:xfrm>
          </p:contentPart>
        </mc:Choice>
        <mc:Fallback>
          <p:pic>
            <p:nvPicPr>
              <p:cNvPr id="4" name="Ink 3"/>
              <p:cNvPicPr/>
              <p:nvPr/>
            </p:nvPicPr>
            <p:blipFill>
              <a:blip r:embed="rId4"/>
              <a:stretch>
                <a:fillRect/>
              </a:stretch>
            </p:blipFill>
            <p:spPr>
              <a:xfrm>
                <a:off x="257760" y="1167840"/>
                <a:ext cx="8674920" cy="4876200"/>
              </a:xfrm>
              <a:prstGeom prst="rect">
                <a:avLst/>
              </a:prstGeom>
            </p:spPr>
          </p:pic>
        </mc:Fallback>
      </mc:AlternateContent>
    </p:spTree>
    <p:extLst>
      <p:ext uri="{BB962C8B-B14F-4D97-AF65-F5344CB8AC3E}">
        <p14:creationId xmlns:p14="http://schemas.microsoft.com/office/powerpoint/2010/main" val="24401178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Page rank calculation</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24</a:t>
            </a:fld>
            <a:endParaRPr lang="en-US" altLang="en-US"/>
          </a:p>
        </p:txBody>
      </p:sp>
      <p:graphicFrame>
        <p:nvGraphicFramePr>
          <p:cNvPr id="7" name="Table 6"/>
          <p:cNvGraphicFramePr>
            <a:graphicFrameLocks noGrp="1"/>
          </p:cNvGraphicFramePr>
          <p:nvPr>
            <p:extLst>
              <p:ext uri="{D42A27DB-BD31-4B8C-83A1-F6EECF244321}">
                <p14:modId xmlns:p14="http://schemas.microsoft.com/office/powerpoint/2010/main" val="3018562162"/>
              </p:ext>
            </p:extLst>
          </p:nvPr>
        </p:nvGraphicFramePr>
        <p:xfrm>
          <a:off x="5715001" y="0"/>
          <a:ext cx="3428999" cy="6413727"/>
        </p:xfrm>
        <a:graphic>
          <a:graphicData uri="http://schemas.openxmlformats.org/drawingml/2006/table">
            <a:tbl>
              <a:tblPr>
                <a:tableStyleId>{5C22544A-7EE6-4342-B048-85BDC9FD1C3A}</a:tableStyleId>
              </a:tblPr>
              <a:tblGrid>
                <a:gridCol w="1457837"/>
                <a:gridCol w="985581"/>
                <a:gridCol w="985581"/>
              </a:tblGrid>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PR(A)</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PR(B)</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dirty="0">
                          <a:effectLst/>
                          <a:latin typeface="Times New Roman" panose="02020603050405020304" pitchFamily="18" charset="0"/>
                          <a:cs typeface="Times New Roman" panose="02020603050405020304" pitchFamily="18" charset="0"/>
                        </a:rPr>
                        <a:t>PR( C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0.575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1.06375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1.0541875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0.59803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1.106355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1.090401684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0.613421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1.134828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1.114604075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0.623707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1.153857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1.130778836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0.630581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1.166575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1.141588631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0.635175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1.175074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1.148812952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0.638246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1.180754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1.153641056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0.640297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1.18455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1.156867738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0.641669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1.187087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1.15902417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0.642585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1.188783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1.160465341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0.643198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1.189916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1.161428493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0.643607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1.190673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1.16207218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0.643881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1.191179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1.162502364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0.644064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1.191517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1.162789861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0.644186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1.191744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1.162981999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0.644267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1.191895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1.163110407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0.644322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1.191996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1.163196224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0.644358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1.192063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1.163253576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0.644383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1.192108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1.163291906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0.644399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1.192138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1.163317522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1.192158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1.163334641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0.644417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1.192172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1.163346082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0.644422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1.192181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1.163353729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1.192187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1.163358839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0.644428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1.192191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1.163362254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0.644429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1.192194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1.163364536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1.192195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1.163366062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0.644431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dirty="0">
                          <a:effectLst/>
                          <a:latin typeface="Times New Roman" panose="02020603050405020304" pitchFamily="18" charset="0"/>
                          <a:cs typeface="Times New Roman" panose="02020603050405020304" pitchFamily="18" charset="0"/>
                        </a:rPr>
                        <a:t>1.192197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bl>
          </a:graphicData>
        </a:graphic>
      </p:graphicFrame>
      <p:sp>
        <p:nvSpPr>
          <p:cNvPr id="8" name="Rectangle 7"/>
          <p:cNvSpPr/>
          <p:nvPr/>
        </p:nvSpPr>
        <p:spPr>
          <a:xfrm>
            <a:off x="319086" y="1619520"/>
            <a:ext cx="5243514" cy="452431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get the following   Page rank values for the single pages: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PR(A) = </a:t>
            </a:r>
            <a:r>
              <a:rPr lang="en-US" sz="2400" dirty="0" smtClean="0">
                <a:latin typeface="Times New Roman" panose="02020603050405020304" pitchFamily="18" charset="0"/>
                <a:cs typeface="Times New Roman" panose="02020603050405020304" pitchFamily="18" charset="0"/>
              </a:rPr>
              <a:t>1.634</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PR(B) = </a:t>
            </a:r>
            <a:r>
              <a:rPr lang="en-US" sz="2400" dirty="0" smtClean="0">
                <a:latin typeface="Times New Roman" panose="02020603050405020304" pitchFamily="18" charset="0"/>
                <a:cs typeface="Times New Roman" panose="02020603050405020304" pitchFamily="18" charset="0"/>
              </a:rPr>
              <a:t>0.644</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PR(C) = </a:t>
            </a:r>
            <a:r>
              <a:rPr lang="en-US" sz="2400" dirty="0" smtClean="0">
                <a:latin typeface="Times New Roman" panose="02020603050405020304" pitchFamily="18" charset="0"/>
                <a:cs typeface="Times New Roman" panose="02020603050405020304" pitchFamily="18" charset="0"/>
              </a:rPr>
              <a:t>1.192</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sum of all pages' </a:t>
            </a:r>
            <a:r>
              <a:rPr lang="en-US" sz="2400" dirty="0" err="1">
                <a:latin typeface="Times New Roman" panose="02020603050405020304" pitchFamily="18" charset="0"/>
                <a:cs typeface="Times New Roman" panose="02020603050405020304" pitchFamily="18" charset="0"/>
              </a:rPr>
              <a:t>PageRanks</a:t>
            </a:r>
            <a:r>
              <a:rPr lang="en-US" sz="2400" dirty="0">
                <a:latin typeface="Times New Roman" panose="02020603050405020304" pitchFamily="18" charset="0"/>
                <a:cs typeface="Times New Roman" panose="02020603050405020304" pitchFamily="18" charset="0"/>
              </a:rPr>
              <a:t> is 3 and thus equals the total number of web pages. </a:t>
            </a:r>
            <a:r>
              <a:rPr lang="en-US" sz="2400" dirty="0" err="1">
                <a:latin typeface="Times New Roman" panose="02020603050405020304" pitchFamily="18" charset="0"/>
                <a:cs typeface="Times New Roman" panose="02020603050405020304" pitchFamily="18" charset="0"/>
              </a:rPr>
              <a:t>Normalised</a:t>
            </a:r>
            <a:r>
              <a:rPr lang="en-US" sz="2400" dirty="0">
                <a:latin typeface="Times New Roman" panose="02020603050405020304" pitchFamily="18" charset="0"/>
                <a:cs typeface="Times New Roman" panose="02020603050405020304" pitchFamily="18" charset="0"/>
              </a:rPr>
              <a:t> sum will be equal to 1</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37800" y="2460960"/>
              <a:ext cx="5125680" cy="4140000"/>
            </p14:xfrm>
          </p:contentPart>
        </mc:Choice>
        <mc:Fallback>
          <p:pic>
            <p:nvPicPr>
              <p:cNvPr id="2" name="Ink 1"/>
              <p:cNvPicPr/>
              <p:nvPr/>
            </p:nvPicPr>
            <p:blipFill>
              <a:blip r:embed="rId3"/>
              <a:stretch>
                <a:fillRect/>
              </a:stretch>
            </p:blipFill>
            <p:spPr>
              <a:xfrm>
                <a:off x="929160" y="2453040"/>
                <a:ext cx="5143680" cy="4157640"/>
              </a:xfrm>
              <a:prstGeom prst="rect">
                <a:avLst/>
              </a:prstGeom>
            </p:spPr>
          </p:pic>
        </mc:Fallback>
      </mc:AlternateContent>
    </p:spTree>
    <p:extLst>
      <p:ext uri="{BB962C8B-B14F-4D97-AF65-F5344CB8AC3E}">
        <p14:creationId xmlns:p14="http://schemas.microsoft.com/office/powerpoint/2010/main" val="25027161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830762"/>
          </a:xfrm>
        </p:spPr>
        <p:txBody>
          <a:bodyPr>
            <a:normAutofit/>
          </a:bodyPr>
          <a:lstStyle/>
          <a:p>
            <a:pPr algn="just"/>
            <a:r>
              <a:rPr lang="en-US" dirty="0"/>
              <a:t>It doesn’t matter where you start your guess, once the PageRank calculations have settled down, the “normalized probability distribution” (the average PageRank for all pages) will be </a:t>
            </a:r>
            <a:r>
              <a:rPr lang="en-US" dirty="0" smtClean="0"/>
              <a:t>1.0</a:t>
            </a:r>
          </a:p>
          <a:p>
            <a:pPr algn="just">
              <a:lnSpc>
                <a:spcPct val="90000"/>
              </a:lnSpc>
            </a:pPr>
            <a:r>
              <a:rPr lang="en-US" dirty="0"/>
              <a:t>We get a good approximation of the real PageRank values after only a few iterations. According to publications of Lawrence Page and Sergey </a:t>
            </a:r>
            <a:r>
              <a:rPr lang="en-US" dirty="0" err="1"/>
              <a:t>Brin</a:t>
            </a:r>
            <a:r>
              <a:rPr lang="en-US" dirty="0"/>
              <a:t>, about 100 iterations are necessary to get a good approximation of the PageRank values of the whole web.</a:t>
            </a:r>
          </a:p>
          <a:p>
            <a:pPr algn="just"/>
            <a:endParaRPr lang="en-US" dirty="0"/>
          </a:p>
          <a:p>
            <a:endParaRPr lang="en-IN" dirty="0" smtClean="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7" name="Slide Number Placeholder 6"/>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25</a:t>
            </a:fld>
            <a:endParaRPr lang="en-US" alt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92080" y="3027600"/>
              <a:ext cx="4960440" cy="2012760"/>
            </p14:xfrm>
          </p:contentPart>
        </mc:Choice>
        <mc:Fallback>
          <p:pic>
            <p:nvPicPr>
              <p:cNvPr id="2" name="Ink 1"/>
              <p:cNvPicPr/>
              <p:nvPr/>
            </p:nvPicPr>
            <p:blipFill>
              <a:blip r:embed="rId3"/>
              <a:stretch>
                <a:fillRect/>
              </a:stretch>
            </p:blipFill>
            <p:spPr>
              <a:xfrm>
                <a:off x="884520" y="3018600"/>
                <a:ext cx="4977000" cy="2029320"/>
              </a:xfrm>
              <a:prstGeom prst="rect">
                <a:avLst/>
              </a:prstGeom>
            </p:spPr>
          </p:pic>
        </mc:Fallback>
      </mc:AlternateContent>
    </p:spTree>
    <p:extLst>
      <p:ext uri="{BB962C8B-B14F-4D97-AF65-F5344CB8AC3E}">
        <p14:creationId xmlns:p14="http://schemas.microsoft.com/office/powerpoint/2010/main" val="112889716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4648200" cy="4525963"/>
          </a:xfrm>
        </p:spPr>
        <p:txBody>
          <a:bodyPr>
            <a:normAutofit/>
          </a:bodyPr>
          <a:lstStyle/>
          <a:p>
            <a:pPr algn="just"/>
            <a:r>
              <a:rPr lang="en-US" sz="1800" dirty="0"/>
              <a:t>A</a:t>
            </a:r>
            <a:r>
              <a:rPr lang="en-US" sz="1800" dirty="0" smtClean="0"/>
              <a:t> </a:t>
            </a:r>
            <a:r>
              <a:rPr lang="en-US" sz="1800" dirty="0"/>
              <a:t>page will be included in the Google index only if one or more pages on the web link to </a:t>
            </a:r>
            <a:r>
              <a:rPr lang="en-US" sz="1800" dirty="0" smtClean="0"/>
              <a:t>it[Is it??]. </a:t>
            </a:r>
            <a:r>
              <a:rPr lang="en-US" sz="1800" dirty="0"/>
              <a:t>That’s according to Google. If a page is not in the Google index, any links from it can’t be </a:t>
            </a:r>
            <a:r>
              <a:rPr lang="en-US" sz="1800" dirty="0" smtClean="0"/>
              <a:t>included </a:t>
            </a:r>
            <a:r>
              <a:rPr lang="en-US" sz="1800" dirty="0"/>
              <a:t>in the calculations</a:t>
            </a:r>
            <a:r>
              <a:rPr lang="en-US" sz="1800" dirty="0" smtClean="0"/>
              <a:t>.</a:t>
            </a:r>
          </a:p>
          <a:p>
            <a:pPr algn="just"/>
            <a:r>
              <a:rPr lang="en-US" sz="1800" dirty="0"/>
              <a:t>The site’s maximum PageRank is the amount of PageRank in the site. In this case, we have 3 pages so the site’s maximum is 3</a:t>
            </a:r>
            <a:r>
              <a:rPr lang="en-US" sz="1800" dirty="0" smtClean="0"/>
              <a:t>.</a:t>
            </a:r>
          </a:p>
          <a:p>
            <a:pPr algn="just"/>
            <a:r>
              <a:rPr lang="en-US" sz="1800" dirty="0"/>
              <a:t>No matter how many iterations you run, each page’s PageRank remains at 0.15. </a:t>
            </a:r>
            <a:endParaRPr lang="en-US" sz="1800" dirty="0" smtClean="0"/>
          </a:p>
          <a:p>
            <a:pPr algn="just"/>
            <a:r>
              <a:rPr lang="en-US" sz="1800" dirty="0" smtClean="0"/>
              <a:t>The </a:t>
            </a:r>
            <a:r>
              <a:rPr lang="en-US" sz="1800" dirty="0"/>
              <a:t>total PageRank in the site = 0.45, whereas it could be 3. </a:t>
            </a:r>
            <a:endParaRPr lang="en-US" sz="1800" dirty="0" smtClean="0"/>
          </a:p>
          <a:p>
            <a:pPr algn="just"/>
            <a:r>
              <a:rPr lang="en-US" sz="1800" dirty="0" smtClean="0"/>
              <a:t>The </a:t>
            </a:r>
            <a:r>
              <a:rPr lang="en-US" sz="1800" dirty="0"/>
              <a:t>site is seriously wasting most of its potential PageRank.</a:t>
            </a:r>
            <a:endParaRPr lang="en-IN" sz="1800" dirty="0"/>
          </a:p>
        </p:txBody>
      </p:sp>
      <p:sp>
        <p:nvSpPr>
          <p:cNvPr id="3" name="Content Placeholder 2"/>
          <p:cNvSpPr>
            <a:spLocks noGrp="1"/>
          </p:cNvSpPr>
          <p:nvPr>
            <p:ph sz="quarter" idx="10"/>
          </p:nvPr>
        </p:nvSpPr>
        <p:spPr/>
        <p:txBody>
          <a:bodyPr/>
          <a:lstStyle/>
          <a:p>
            <a:r>
              <a:rPr lang="en-IN" dirty="0" smtClean="0"/>
              <a:t>Page Rank</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26</a:t>
            </a:fld>
            <a:endParaRPr lang="en-US" altLang="en-US"/>
          </a:p>
        </p:txBody>
      </p:sp>
      <p:sp>
        <p:nvSpPr>
          <p:cNvPr id="5" name="Rectangle 4"/>
          <p:cNvSpPr/>
          <p:nvPr/>
        </p:nvSpPr>
        <p:spPr>
          <a:xfrm>
            <a:off x="5219700" y="1600200"/>
            <a:ext cx="762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6" name="Rectangle 5"/>
          <p:cNvSpPr/>
          <p:nvPr/>
        </p:nvSpPr>
        <p:spPr>
          <a:xfrm>
            <a:off x="7058025" y="1600200"/>
            <a:ext cx="762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7" name="Rectangle 6"/>
          <p:cNvSpPr/>
          <p:nvPr/>
        </p:nvSpPr>
        <p:spPr>
          <a:xfrm>
            <a:off x="6400800" y="2743200"/>
            <a:ext cx="762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sp>
        <p:nvSpPr>
          <p:cNvPr id="8" name="Rectangle 7"/>
          <p:cNvSpPr/>
          <p:nvPr/>
        </p:nvSpPr>
        <p:spPr>
          <a:xfrm>
            <a:off x="3390900" y="5971758"/>
            <a:ext cx="4572000" cy="338554"/>
          </a:xfrm>
          <a:prstGeom prst="rect">
            <a:avLst/>
          </a:prstGeom>
        </p:spPr>
        <p:txBody>
          <a:bodyPr>
            <a:spAutoFit/>
          </a:bodyPr>
          <a:lstStyle/>
          <a:p>
            <a:pPr algn="just"/>
            <a:r>
              <a:rPr lang="en-IN" sz="1600" b="1" i="1" dirty="0">
                <a:latin typeface="Times New Roman" panose="02020603050405020304" pitchFamily="18" charset="0"/>
                <a:cs typeface="Times New Roman" panose="02020603050405020304" pitchFamily="18" charset="0"/>
              </a:rPr>
              <a:t>PR(A)=(1-d)+d(PR(T1)/C(T1)+ ... + PR(</a:t>
            </a:r>
            <a:r>
              <a:rPr lang="en-IN" sz="1600" b="1" i="1" dirty="0" err="1">
                <a:latin typeface="Times New Roman" panose="02020603050405020304" pitchFamily="18" charset="0"/>
                <a:cs typeface="Times New Roman" panose="02020603050405020304" pitchFamily="18" charset="0"/>
              </a:rPr>
              <a:t>Tn</a:t>
            </a:r>
            <a:r>
              <a:rPr lang="en-IN" sz="1600" b="1" i="1" dirty="0">
                <a:latin typeface="Times New Roman" panose="02020603050405020304" pitchFamily="18" charset="0"/>
                <a:cs typeface="Times New Roman" panose="02020603050405020304" pitchFamily="18" charset="0"/>
              </a:rPr>
              <a:t>)/C(</a:t>
            </a:r>
            <a:r>
              <a:rPr lang="en-IN" sz="1600" b="1" i="1" dirty="0" err="1">
                <a:latin typeface="Times New Roman" panose="02020603050405020304" pitchFamily="18" charset="0"/>
                <a:cs typeface="Times New Roman" panose="02020603050405020304" pitchFamily="18" charset="0"/>
              </a:rPr>
              <a:t>Tn</a:t>
            </a:r>
            <a:r>
              <a:rPr lang="en-IN" sz="1600" b="1" i="1" dirty="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73800" y="1527480"/>
              <a:ext cx="7936560" cy="3296520"/>
            </p14:xfrm>
          </p:contentPart>
        </mc:Choice>
        <mc:Fallback>
          <p:pic>
            <p:nvPicPr>
              <p:cNvPr id="9" name="Ink 8"/>
              <p:cNvPicPr/>
              <p:nvPr/>
            </p:nvPicPr>
            <p:blipFill>
              <a:blip r:embed="rId3"/>
              <a:stretch>
                <a:fillRect/>
              </a:stretch>
            </p:blipFill>
            <p:spPr>
              <a:xfrm>
                <a:off x="66240" y="1518480"/>
                <a:ext cx="7950240" cy="3313800"/>
              </a:xfrm>
              <a:prstGeom prst="rect">
                <a:avLst/>
              </a:prstGeom>
            </p:spPr>
          </p:pic>
        </mc:Fallback>
      </mc:AlternateContent>
    </p:spTree>
    <p:extLst>
      <p:ext uri="{BB962C8B-B14F-4D97-AF65-F5344CB8AC3E}">
        <p14:creationId xmlns:p14="http://schemas.microsoft.com/office/powerpoint/2010/main" val="16053935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1</a:t>
            </a:r>
            <a:endParaRPr lang="en-IN" dirty="0"/>
          </a:p>
        </p:txBody>
      </p:sp>
      <p:pic>
        <p:nvPicPr>
          <p:cNvPr id="25602" name="Picture 2" descr="https://www.cs.princeton.edu/~chazelle/courses/BIB/pagerank_files/image0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5716588" cy="410375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27</a:t>
            </a:fld>
            <a:endParaRPr lang="en-US" altLang="en-US"/>
          </a:p>
        </p:txBody>
      </p:sp>
    </p:spTree>
    <p:extLst>
      <p:ext uri="{BB962C8B-B14F-4D97-AF65-F5344CB8AC3E}">
        <p14:creationId xmlns:p14="http://schemas.microsoft.com/office/powerpoint/2010/main" val="9321655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1</a:t>
            </a:r>
            <a:endParaRPr lang="en-IN" dirty="0"/>
          </a:p>
        </p:txBody>
      </p:sp>
      <p:pic>
        <p:nvPicPr>
          <p:cNvPr id="27650" name="Picture 2" descr="https://www.cs.princeton.edu/~chazelle/courses/BIB/pagerank_files/image0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123366" cy="274124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28</a:t>
            </a:fld>
            <a:endParaRPr lang="en-US" altLang="en-US"/>
          </a:p>
        </p:txBody>
      </p:sp>
      <p:sp>
        <p:nvSpPr>
          <p:cNvPr id="2" name="Rectangle 1"/>
          <p:cNvSpPr/>
          <p:nvPr/>
        </p:nvSpPr>
        <p:spPr>
          <a:xfrm>
            <a:off x="694782" y="4497090"/>
            <a:ext cx="8296817" cy="1754326"/>
          </a:xfrm>
          <a:prstGeom prst="rect">
            <a:avLst/>
          </a:prstGeom>
        </p:spPr>
        <p:txBody>
          <a:bodyPr wrap="square">
            <a:spAutoFit/>
          </a:bodyPr>
          <a:lstStyle/>
          <a:p>
            <a:pPr marL="342900" indent="-342900" algn="just">
              <a:buFont typeface="Arial" pitchFamily="34" charset="0"/>
              <a:buChar char="•"/>
            </a:pPr>
            <a:r>
              <a:rPr lang="en-IN" dirty="0">
                <a:latin typeface="Times New Roman" pitchFamily="18" charset="0"/>
                <a:cs typeface="Times New Roman" pitchFamily="18" charset="0"/>
              </a:rPr>
              <a:t>Look at Page D though, it has a PR of 0.15 even though no-one is voting for it (i.e. it has no incoming links)! Is this right?</a:t>
            </a:r>
          </a:p>
          <a:p>
            <a:pPr marL="342900" lvl="0" indent="-342900" algn="just">
              <a:buFont typeface="Arial" pitchFamily="34" charset="0"/>
              <a:buChar char="•"/>
            </a:pPr>
            <a:r>
              <a:rPr lang="en-US" dirty="0">
                <a:solidFill>
                  <a:srgbClr val="000000"/>
                </a:solidFill>
                <a:latin typeface="Times New Roman" pitchFamily="18" charset="0"/>
                <a:cs typeface="Times New Roman" pitchFamily="18" charset="0"/>
              </a:rPr>
              <a:t>The first part of the PR equation is doing this:</a:t>
            </a:r>
          </a:p>
          <a:p>
            <a:pPr algn="just"/>
            <a:r>
              <a:rPr lang="en-US" i="1" dirty="0">
                <a:solidFill>
                  <a:srgbClr val="000000"/>
                </a:solidFill>
                <a:latin typeface="Times New Roman" pitchFamily="18" charset="0"/>
                <a:cs typeface="Times New Roman" pitchFamily="18" charset="0"/>
              </a:rPr>
              <a:t>	</a:t>
            </a:r>
            <a:r>
              <a:rPr lang="en-US" b="1" i="1" dirty="0">
                <a:solidFill>
                  <a:srgbClr val="000000"/>
                </a:solidFill>
                <a:latin typeface="Times New Roman" pitchFamily="18" charset="0"/>
                <a:cs typeface="Times New Roman" pitchFamily="18" charset="0"/>
              </a:rPr>
              <a:t>PR(A) = (1-d) + d (PR(T1)/C(T1) + ... + PR(</a:t>
            </a:r>
            <a:r>
              <a:rPr lang="en-US" b="1" i="1" dirty="0" err="1">
                <a:solidFill>
                  <a:srgbClr val="000000"/>
                </a:solidFill>
                <a:latin typeface="Times New Roman" pitchFamily="18" charset="0"/>
                <a:cs typeface="Times New Roman" pitchFamily="18" charset="0"/>
              </a:rPr>
              <a:t>Tn</a:t>
            </a:r>
            <a:r>
              <a:rPr lang="en-US" b="1" i="1" dirty="0">
                <a:solidFill>
                  <a:srgbClr val="000000"/>
                </a:solidFill>
                <a:latin typeface="Times New Roman" pitchFamily="18" charset="0"/>
                <a:cs typeface="Times New Roman" pitchFamily="18" charset="0"/>
              </a:rPr>
              <a:t>)/C(</a:t>
            </a:r>
            <a:r>
              <a:rPr lang="en-US" b="1" i="1" dirty="0" err="1">
                <a:solidFill>
                  <a:srgbClr val="000000"/>
                </a:solidFill>
                <a:latin typeface="Times New Roman" pitchFamily="18" charset="0"/>
                <a:cs typeface="Times New Roman" pitchFamily="18" charset="0"/>
              </a:rPr>
              <a:t>Tn</a:t>
            </a:r>
            <a:r>
              <a:rPr lang="en-US" b="1" i="1" dirty="0">
                <a:solidFill>
                  <a:srgbClr val="000000"/>
                </a:solidFill>
                <a:latin typeface="Times New Roman" pitchFamily="18" charset="0"/>
                <a:cs typeface="Times New Roman" pitchFamily="18" charset="0"/>
              </a:rPr>
              <a:t>))</a:t>
            </a:r>
          </a:p>
          <a:p>
            <a:pPr marL="342900" lvl="0" indent="-342900" algn="just">
              <a:buFont typeface="Arial" pitchFamily="34" charset="0"/>
              <a:buChar char="•"/>
            </a:pPr>
            <a:r>
              <a:rPr lang="en-US" dirty="0" smtClean="0">
                <a:solidFill>
                  <a:srgbClr val="000000"/>
                </a:solidFill>
                <a:latin typeface="Times New Roman" pitchFamily="18" charset="0"/>
                <a:cs typeface="Times New Roman" pitchFamily="18" charset="0"/>
              </a:rPr>
              <a:t>So </a:t>
            </a:r>
            <a:r>
              <a:rPr lang="en-US" dirty="0">
                <a:solidFill>
                  <a:srgbClr val="000000"/>
                </a:solidFill>
                <a:latin typeface="Times New Roman" pitchFamily="18" charset="0"/>
                <a:cs typeface="Times New Roman" pitchFamily="18" charset="0"/>
              </a:rPr>
              <a:t>for Page D, no backlinks means the equation looks like this</a:t>
            </a:r>
            <a:r>
              <a:rPr lang="en-US" dirty="0" smtClean="0">
                <a:solidFill>
                  <a:srgbClr val="000000"/>
                </a:solidFill>
                <a:latin typeface="Times New Roman" pitchFamily="18" charset="0"/>
                <a:cs typeface="Times New Roman" pitchFamily="18" charset="0"/>
              </a:rPr>
              <a:t>:</a:t>
            </a:r>
          </a:p>
          <a:p>
            <a:pPr fontAlgn="t"/>
            <a:r>
              <a:rPr lang="en-IN" b="1" dirty="0" smtClean="0"/>
              <a:t>	</a:t>
            </a:r>
            <a:r>
              <a:rPr lang="en-IN" b="1" i="1" dirty="0">
                <a:solidFill>
                  <a:srgbClr val="000000"/>
                </a:solidFill>
                <a:latin typeface="Times New Roman" pitchFamily="18" charset="0"/>
                <a:cs typeface="Times New Roman" pitchFamily="18" charset="0"/>
              </a:rPr>
              <a:t>PR(A) = (1-d) + d * (0) = </a:t>
            </a:r>
            <a:r>
              <a:rPr lang="en-IN" b="1" i="1" dirty="0" smtClean="0">
                <a:solidFill>
                  <a:srgbClr val="000000"/>
                </a:solidFill>
                <a:latin typeface="Times New Roman" pitchFamily="18" charset="0"/>
                <a:cs typeface="Times New Roman" pitchFamily="18" charset="0"/>
              </a:rPr>
              <a:t>0.15</a:t>
            </a:r>
            <a:endParaRPr lang="en-IN"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314760" y="3876840"/>
              <a:ext cx="887040" cy="1028880"/>
            </p14:xfrm>
          </p:contentPart>
        </mc:Choice>
        <mc:Fallback>
          <p:pic>
            <p:nvPicPr>
              <p:cNvPr id="5" name="Ink 4"/>
              <p:cNvPicPr/>
              <p:nvPr/>
            </p:nvPicPr>
            <p:blipFill>
              <a:blip r:embed="rId4"/>
              <a:stretch>
                <a:fillRect/>
              </a:stretch>
            </p:blipFill>
            <p:spPr>
              <a:xfrm>
                <a:off x="6305400" y="3867120"/>
                <a:ext cx="906120" cy="1044720"/>
              </a:xfrm>
              <a:prstGeom prst="rect">
                <a:avLst/>
              </a:prstGeom>
            </p:spPr>
          </p:pic>
        </mc:Fallback>
      </mc:AlternateContent>
    </p:spTree>
    <p:extLst>
      <p:ext uri="{BB962C8B-B14F-4D97-AF65-F5344CB8AC3E}">
        <p14:creationId xmlns:p14="http://schemas.microsoft.com/office/powerpoint/2010/main" val="279574463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1</a:t>
            </a:r>
            <a:endParaRPr lang="en-IN" dirty="0"/>
          </a:p>
        </p:txBody>
      </p:sp>
      <p:sp>
        <p:nvSpPr>
          <p:cNvPr id="2" name="Rectangle 1"/>
          <p:cNvSpPr/>
          <p:nvPr/>
        </p:nvSpPr>
        <p:spPr>
          <a:xfrm>
            <a:off x="228600" y="1371600"/>
            <a:ext cx="8153400" cy="1938992"/>
          </a:xfrm>
          <a:prstGeom prst="rect">
            <a:avLst/>
          </a:prstGeom>
        </p:spPr>
        <p:txBody>
          <a:bodyPr wrap="square">
            <a:spAutoFit/>
          </a:bodyPr>
          <a:lstStyle/>
          <a:p>
            <a:pPr algn="just"/>
            <a:r>
              <a:rPr lang="en-IN" sz="2400" b="1" dirty="0">
                <a:latin typeface="Times New Roman" pitchFamily="18" charset="0"/>
                <a:cs typeface="Times New Roman" pitchFamily="18" charset="0"/>
              </a:rPr>
              <a:t>Observation: </a:t>
            </a:r>
            <a:r>
              <a:rPr lang="en-IN" sz="2400" dirty="0">
                <a:latin typeface="Times New Roman" pitchFamily="18" charset="0"/>
                <a:cs typeface="Times New Roman" pitchFamily="18" charset="0"/>
              </a:rPr>
              <a:t>every page has at least a PR of 0.15 to share out.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But </a:t>
            </a:r>
            <a:r>
              <a:rPr lang="en-IN" sz="2400" dirty="0">
                <a:latin typeface="Times New Roman" pitchFamily="18" charset="0"/>
                <a:cs typeface="Times New Roman" pitchFamily="18" charset="0"/>
              </a:rPr>
              <a:t>this may only be in theory - there are rumours that Google undergoes a post-</a:t>
            </a:r>
            <a:r>
              <a:rPr lang="en-IN" sz="2400" dirty="0" err="1">
                <a:latin typeface="Times New Roman" pitchFamily="18" charset="0"/>
                <a:cs typeface="Times New Roman" pitchFamily="18" charset="0"/>
              </a:rPr>
              <a:t>spidering</a:t>
            </a:r>
            <a:r>
              <a:rPr lang="en-IN" sz="2400" dirty="0">
                <a:latin typeface="Times New Roman" pitchFamily="18" charset="0"/>
                <a:cs typeface="Times New Roman" pitchFamily="18" charset="0"/>
              </a:rPr>
              <a:t> phase whereby any pages that have no incoming links at all are completely deleted from the index..</a:t>
            </a:r>
          </a:p>
        </p:txBody>
      </p:sp>
      <p:sp>
        <p:nvSpPr>
          <p:cNvPr id="6" name="Slide Number Placeholder 5"/>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29</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992240" y="1332360"/>
              <a:ext cx="6804720" cy="1976760"/>
            </p14:xfrm>
          </p:contentPart>
        </mc:Choice>
        <mc:Fallback>
          <p:pic>
            <p:nvPicPr>
              <p:cNvPr id="4" name="Ink 3"/>
              <p:cNvPicPr/>
              <p:nvPr/>
            </p:nvPicPr>
            <p:blipFill>
              <a:blip r:embed="rId3"/>
              <a:stretch>
                <a:fillRect/>
              </a:stretch>
            </p:blipFill>
            <p:spPr>
              <a:xfrm>
                <a:off x="1983960" y="1322640"/>
                <a:ext cx="6823080" cy="1995840"/>
              </a:xfrm>
              <a:prstGeom prst="rect">
                <a:avLst/>
              </a:prstGeom>
            </p:spPr>
          </p:pic>
        </mc:Fallback>
      </mc:AlternateContent>
    </p:spTree>
    <p:extLst>
      <p:ext uri="{BB962C8B-B14F-4D97-AF65-F5344CB8AC3E}">
        <p14:creationId xmlns:p14="http://schemas.microsoft.com/office/powerpoint/2010/main" val="20137987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US" altLang="zh-CN" dirty="0">
                <a:ea typeface="宋体" charset="-122"/>
              </a:rPr>
              <a:t>Step back in time ten years, and PageRank was </a:t>
            </a:r>
            <a:r>
              <a:rPr lang="en-US" altLang="zh-CN" b="1" i="1" dirty="0">
                <a:ea typeface="宋体" charset="-122"/>
              </a:rPr>
              <a:t>the</a:t>
            </a:r>
            <a:r>
              <a:rPr lang="en-US" altLang="zh-CN" dirty="0">
                <a:ea typeface="宋体" charset="-122"/>
              </a:rPr>
              <a:t> SEO metric that everyone talked about</a:t>
            </a:r>
            <a:r>
              <a:rPr lang="en-US" altLang="zh-CN" dirty="0" smtClean="0">
                <a:ea typeface="宋体" charset="-122"/>
              </a:rPr>
              <a:t>..</a:t>
            </a:r>
          </a:p>
          <a:p>
            <a:pPr algn="just"/>
            <a:r>
              <a:rPr lang="en-US" altLang="zh-CN" dirty="0">
                <a:ea typeface="宋体" charset="-122"/>
              </a:rPr>
              <a:t>Fast forward to 2020, and PageRank is rarely mentioned. </a:t>
            </a:r>
          </a:p>
          <a:p>
            <a:pPr algn="just"/>
            <a:r>
              <a:rPr lang="en-US" altLang="zh-CN" dirty="0">
                <a:ea typeface="宋体" charset="-122"/>
              </a:rPr>
              <a:t>But that is not because it is no longer important, just that it is no longer a public-facing metric. </a:t>
            </a:r>
            <a:endParaRPr lang="en-US" altLang="zh-CN" dirty="0" smtClean="0">
              <a:ea typeface="宋体" charset="-122"/>
            </a:endParaRPr>
          </a:p>
          <a:p>
            <a:pPr algn="just"/>
            <a:r>
              <a:rPr lang="en-US" altLang="zh-CN" dirty="0" smtClean="0">
                <a:ea typeface="宋体" charset="-122"/>
              </a:rPr>
              <a:t>And </a:t>
            </a:r>
            <a:r>
              <a:rPr lang="en-US" altLang="zh-CN" dirty="0">
                <a:ea typeface="宋体" charset="-122"/>
              </a:rPr>
              <a:t>when SEOs can no longer measure something, they eventually stop talking about it.</a:t>
            </a:r>
          </a:p>
          <a:p>
            <a:pPr lvl="1" algn="just"/>
            <a:endParaRPr lang="en-US" altLang="zh-CN" sz="2300" dirty="0" smtClean="0">
              <a:solidFill>
                <a:schemeClr val="tx2"/>
              </a:solidFill>
              <a:ea typeface="宋体" charset="-122"/>
            </a:endParaRPr>
          </a:p>
          <a:p>
            <a:pPr marL="457200" lvl="1" indent="0" algn="just">
              <a:buNone/>
            </a:pPr>
            <a:endParaRPr lang="en-US" altLang="zh-CN" sz="2800" dirty="0" smtClean="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altLang="zh-CN" dirty="0">
                <a:ea typeface="宋体" charset="-122"/>
              </a:rPr>
              <a:t>Motivation and Introduction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3</a:t>
            </a:fld>
            <a:endParaRPr lang="en-US" altLang="en-US" smtClean="0">
              <a:solidFill>
                <a:srgbClr val="898989"/>
              </a:solidFill>
            </a:endParaRPr>
          </a:p>
        </p:txBody>
      </p:sp>
    </p:spTree>
    <p:extLst>
      <p:ext uri="{BB962C8B-B14F-4D97-AF65-F5344CB8AC3E}">
        <p14:creationId xmlns:p14="http://schemas.microsoft.com/office/powerpoint/2010/main" val="152885678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2</a:t>
            </a:r>
            <a:endParaRPr lang="en-IN" dirty="0"/>
          </a:p>
        </p:txBody>
      </p:sp>
      <p:pic>
        <p:nvPicPr>
          <p:cNvPr id="29698" name="Picture 2" descr="https://www.cs.princeton.edu/~chazelle/courses/BIB/pagerank_files/image0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511695"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30</a:t>
            </a:fld>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40120" y="1758960"/>
              <a:ext cx="6801120" cy="3427200"/>
            </p14:xfrm>
          </p:contentPart>
        </mc:Choice>
        <mc:Fallback>
          <p:pic>
            <p:nvPicPr>
              <p:cNvPr id="2" name="Ink 1"/>
              <p:cNvPicPr/>
              <p:nvPr/>
            </p:nvPicPr>
            <p:blipFill>
              <a:blip r:embed="rId4"/>
              <a:stretch>
                <a:fillRect/>
              </a:stretch>
            </p:blipFill>
            <p:spPr>
              <a:xfrm>
                <a:off x="1136880" y="1755360"/>
                <a:ext cx="6807240" cy="3433320"/>
              </a:xfrm>
              <a:prstGeom prst="rect">
                <a:avLst/>
              </a:prstGeom>
            </p:spPr>
          </p:pic>
        </mc:Fallback>
      </mc:AlternateContent>
    </p:spTree>
    <p:extLst>
      <p:ext uri="{BB962C8B-B14F-4D97-AF65-F5344CB8AC3E}">
        <p14:creationId xmlns:p14="http://schemas.microsoft.com/office/powerpoint/2010/main" val="12954129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2</a:t>
            </a:r>
            <a:endParaRPr lang="en-IN" dirty="0"/>
          </a:p>
        </p:txBody>
      </p:sp>
      <p:pic>
        <p:nvPicPr>
          <p:cNvPr id="31746" name="Picture 2" descr="https://www.cs.princeton.edu/~chazelle/courses/BIB/pagerank_files/image0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5435165"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31</a:t>
            </a:fld>
            <a:endParaRPr lang="en-US" altLang="en-US"/>
          </a:p>
        </p:txBody>
      </p:sp>
      <p:sp>
        <p:nvSpPr>
          <p:cNvPr id="2" name="Rectangle 1"/>
          <p:cNvSpPr/>
          <p:nvPr/>
        </p:nvSpPr>
        <p:spPr>
          <a:xfrm>
            <a:off x="533400" y="4572000"/>
            <a:ext cx="7924800" cy="923330"/>
          </a:xfrm>
          <a:prstGeom prst="rect">
            <a:avLst/>
          </a:prstGeom>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home page has the most PR – after all, it has the most incoming links.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Take a look at the “external site” pages – what’s happening to their PageRank?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They’re not passing it on, they’re not voting for anyone, they’re wasting their PR</a:t>
            </a:r>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47240" y="1974960"/>
              <a:ext cx="6225120" cy="2423880"/>
            </p14:xfrm>
          </p:contentPart>
        </mc:Choice>
        <mc:Fallback>
          <p:pic>
            <p:nvPicPr>
              <p:cNvPr id="5" name="Ink 4"/>
              <p:cNvPicPr/>
              <p:nvPr/>
            </p:nvPicPr>
            <p:blipFill>
              <a:blip r:embed="rId4"/>
              <a:stretch>
                <a:fillRect/>
              </a:stretch>
            </p:blipFill>
            <p:spPr>
              <a:xfrm>
                <a:off x="138960" y="1966320"/>
                <a:ext cx="6242760" cy="2441520"/>
              </a:xfrm>
              <a:prstGeom prst="rect">
                <a:avLst/>
              </a:prstGeom>
            </p:spPr>
          </p:pic>
        </mc:Fallback>
      </mc:AlternateContent>
    </p:spTree>
    <p:extLst>
      <p:ext uri="{BB962C8B-B14F-4D97-AF65-F5344CB8AC3E}">
        <p14:creationId xmlns:p14="http://schemas.microsoft.com/office/powerpoint/2010/main" val="37597389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3</a:t>
            </a:r>
            <a:endParaRPr lang="en-IN" dirty="0"/>
          </a:p>
        </p:txBody>
      </p:sp>
      <p:pic>
        <p:nvPicPr>
          <p:cNvPr id="32770" name="Picture 2" descr="https://www.cs.princeton.edu/~chazelle/courses/BIB/pagerank_files/image0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47813"/>
            <a:ext cx="7682352" cy="454818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32</a:t>
            </a:fld>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297440" y="2016000"/>
              <a:ext cx="3629880" cy="1643400"/>
            </p14:xfrm>
          </p:contentPart>
        </mc:Choice>
        <mc:Fallback>
          <p:pic>
            <p:nvPicPr>
              <p:cNvPr id="2" name="Ink 1"/>
              <p:cNvPicPr/>
              <p:nvPr/>
            </p:nvPicPr>
            <p:blipFill>
              <a:blip r:embed="rId4"/>
              <a:stretch>
                <a:fillRect/>
              </a:stretch>
            </p:blipFill>
            <p:spPr>
              <a:xfrm>
                <a:off x="1289880" y="2006640"/>
                <a:ext cx="3646440" cy="1660320"/>
              </a:xfrm>
              <a:prstGeom prst="rect">
                <a:avLst/>
              </a:prstGeom>
            </p:spPr>
          </p:pic>
        </mc:Fallback>
      </mc:AlternateContent>
    </p:spTree>
    <p:extLst>
      <p:ext uri="{BB962C8B-B14F-4D97-AF65-F5344CB8AC3E}">
        <p14:creationId xmlns:p14="http://schemas.microsoft.com/office/powerpoint/2010/main" val="422905745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4</a:t>
            </a:r>
            <a:endParaRPr lang="en-IN" dirty="0"/>
          </a:p>
        </p:txBody>
      </p:sp>
      <p:pic>
        <p:nvPicPr>
          <p:cNvPr id="33794" name="Picture 2" descr="https://www.cs.princeton.edu/~chazelle/courses/BIB/pagerank_files/image0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81200"/>
            <a:ext cx="4267199" cy="31210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400" y="5114146"/>
            <a:ext cx="8229600" cy="646331"/>
          </a:xfrm>
          <a:prstGeom prst="rect">
            <a:avLst/>
          </a:prstGeom>
        </p:spPr>
        <p:txBody>
          <a:bodyPr wrap="square">
            <a:spAutoFit/>
          </a:bodyPr>
          <a:lstStyle/>
          <a:p>
            <a:r>
              <a:rPr lang="en-IN" b="1" dirty="0">
                <a:latin typeface="Times New Roman" pitchFamily="18" charset="0"/>
                <a:cs typeface="Times New Roman" pitchFamily="18" charset="0"/>
              </a:rPr>
              <a:t>All the pages have the same number of incoming links, all pages are of equal importance to each other, all pages get the same PR of 1.0</a:t>
            </a:r>
          </a:p>
        </p:txBody>
      </p:sp>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33</a:t>
            </a:fld>
            <a:endParaRPr lang="en-US" altLang="en-US"/>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710320" y="1738800"/>
              <a:ext cx="1416240" cy="4179240"/>
            </p14:xfrm>
          </p:contentPart>
        </mc:Choice>
        <mc:Fallback>
          <p:pic>
            <p:nvPicPr>
              <p:cNvPr id="4" name="Ink 3"/>
              <p:cNvPicPr/>
              <p:nvPr/>
            </p:nvPicPr>
            <p:blipFill>
              <a:blip r:embed="rId4"/>
              <a:stretch>
                <a:fillRect/>
              </a:stretch>
            </p:blipFill>
            <p:spPr>
              <a:xfrm>
                <a:off x="5701680" y="1729800"/>
                <a:ext cx="1434240" cy="4197600"/>
              </a:xfrm>
              <a:prstGeom prst="rect">
                <a:avLst/>
              </a:prstGeom>
            </p:spPr>
          </p:pic>
        </mc:Fallback>
      </mc:AlternateContent>
    </p:spTree>
    <p:extLst>
      <p:ext uri="{BB962C8B-B14F-4D97-AF65-F5344CB8AC3E}">
        <p14:creationId xmlns:p14="http://schemas.microsoft.com/office/powerpoint/2010/main" val="7345500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5</a:t>
            </a:r>
          </a:p>
          <a:p>
            <a:pPr>
              <a:defRPr/>
            </a:pPr>
            <a:r>
              <a:rPr lang="en-US" altLang="zh-CN" dirty="0" smtClean="0">
                <a:ea typeface="宋体" charset="-122"/>
              </a:rPr>
              <a:t>A Simple Hierarchy</a:t>
            </a:r>
            <a:endParaRPr lang="en-IN" dirty="0"/>
          </a:p>
        </p:txBody>
      </p:sp>
      <p:sp>
        <p:nvSpPr>
          <p:cNvPr id="2" name="Rectangle 1"/>
          <p:cNvSpPr/>
          <p:nvPr/>
        </p:nvSpPr>
        <p:spPr>
          <a:xfrm>
            <a:off x="533400" y="5114146"/>
            <a:ext cx="8229600" cy="923330"/>
          </a:xfrm>
          <a:prstGeom prst="rect">
            <a:avLst/>
          </a:prstGeom>
        </p:spPr>
        <p:txBody>
          <a:bodyPr wrap="square">
            <a:spAutoFit/>
          </a:bodyPr>
          <a:lstStyle/>
          <a:p>
            <a:r>
              <a:rPr lang="en-IN" dirty="0">
                <a:solidFill>
                  <a:srgbClr val="000000"/>
                </a:solidFill>
                <a:latin typeface="Times New Roman"/>
              </a:rPr>
              <a:t>Our home page has 2 and a half times as much PR as the child pages! Excellent!</a:t>
            </a:r>
          </a:p>
          <a:p>
            <a:pPr>
              <a:buFont typeface="Arial"/>
              <a:buChar char="•"/>
            </a:pPr>
            <a:r>
              <a:rPr lang="en-IN" b="1" dirty="0">
                <a:solidFill>
                  <a:srgbClr val="000000"/>
                </a:solidFill>
                <a:latin typeface="Times New Roman"/>
              </a:rPr>
              <a:t>Observation</a:t>
            </a:r>
            <a:r>
              <a:rPr lang="en-IN" dirty="0">
                <a:solidFill>
                  <a:srgbClr val="000000"/>
                </a:solidFill>
                <a:latin typeface="Times New Roman"/>
              </a:rPr>
              <a:t>: a hierarchy concentrates votes and PR into one page</a:t>
            </a:r>
          </a:p>
          <a:p>
            <a:r>
              <a:rPr lang="en-IN" dirty="0">
                <a:solidFill>
                  <a:srgbClr val="000000"/>
                </a:solidFill>
                <a:latin typeface="Times New Roman"/>
              </a:rPr>
              <a:t> </a:t>
            </a:r>
            <a:endParaRPr lang="en-IN" b="0" i="0" dirty="0">
              <a:solidFill>
                <a:srgbClr val="000000"/>
              </a:solidFill>
              <a:effectLst/>
              <a:latin typeface="Times New Roman"/>
            </a:endParaRPr>
          </a:p>
        </p:txBody>
      </p:sp>
      <p:pic>
        <p:nvPicPr>
          <p:cNvPr id="35842" name="Picture 2" descr="https://www.cs.princeton.edu/~chazelle/courses/BIB/pagerank_files/image0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0"/>
            <a:ext cx="3886200" cy="33263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34</a:t>
            </a:fld>
            <a:endParaRPr lang="en-US" altLang="en-US"/>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435400" y="3588480"/>
              <a:ext cx="589680" cy="140400"/>
            </p14:xfrm>
          </p:contentPart>
        </mc:Choice>
        <mc:Fallback>
          <p:pic>
            <p:nvPicPr>
              <p:cNvPr id="4" name="Ink 3"/>
              <p:cNvPicPr/>
              <p:nvPr/>
            </p:nvPicPr>
            <p:blipFill>
              <a:blip r:embed="rId4"/>
              <a:stretch>
                <a:fillRect/>
              </a:stretch>
            </p:blipFill>
            <p:spPr>
              <a:xfrm>
                <a:off x="2426760" y="3578760"/>
                <a:ext cx="608040" cy="158760"/>
              </a:xfrm>
              <a:prstGeom prst="rect">
                <a:avLst/>
              </a:prstGeom>
            </p:spPr>
          </p:pic>
        </mc:Fallback>
      </mc:AlternateContent>
    </p:spTree>
    <p:extLst>
      <p:ext uri="{BB962C8B-B14F-4D97-AF65-F5344CB8AC3E}">
        <p14:creationId xmlns:p14="http://schemas.microsoft.com/office/powerpoint/2010/main" val="6389610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85000" lnSpcReduction="10000"/>
          </a:bodyPr>
          <a:lstStyle/>
          <a:p>
            <a:pPr>
              <a:defRPr/>
            </a:pPr>
            <a:r>
              <a:rPr lang="en-US" altLang="zh-CN" dirty="0" smtClean="0">
                <a:ea typeface="宋体" charset="-122"/>
              </a:rPr>
              <a:t>Page rank calculation-Example  5-</a:t>
            </a:r>
            <a:r>
              <a:rPr lang="en-IN" b="1" dirty="0" smtClean="0"/>
              <a:t>Hierarchical </a:t>
            </a:r>
            <a:r>
              <a:rPr lang="en-IN" b="1" dirty="0"/>
              <a:t>but with a link in and out</a:t>
            </a:r>
          </a:p>
          <a:p>
            <a:pPr>
              <a:defRPr/>
            </a:pPr>
            <a:endParaRPr lang="en-IN" dirty="0"/>
          </a:p>
        </p:txBody>
      </p:sp>
      <p:sp>
        <p:nvSpPr>
          <p:cNvPr id="2" name="Rectangle 1"/>
          <p:cNvSpPr/>
          <p:nvPr/>
        </p:nvSpPr>
        <p:spPr>
          <a:xfrm>
            <a:off x="533400" y="4652481"/>
            <a:ext cx="8229600" cy="1200329"/>
          </a:xfrm>
          <a:prstGeom prst="rect">
            <a:avLst/>
          </a:prstGeom>
        </p:spPr>
        <p:txBody>
          <a:bodyPr wrap="square">
            <a:spAutoFit/>
          </a:bodyPr>
          <a:lstStyle/>
          <a:p>
            <a:pPr algn="just"/>
            <a:r>
              <a:rPr lang="en-IN" dirty="0">
                <a:solidFill>
                  <a:srgbClr val="000000"/>
                </a:solidFill>
                <a:latin typeface="Times New Roman"/>
              </a:rPr>
              <a:t>In </a:t>
            </a:r>
            <a:r>
              <a:rPr lang="en-IN" dirty="0" smtClean="0">
                <a:solidFill>
                  <a:srgbClr val="000000"/>
                </a:solidFill>
                <a:latin typeface="Times New Roman"/>
              </a:rPr>
              <a:t>previous example  </a:t>
            </a:r>
            <a:r>
              <a:rPr lang="en-IN" dirty="0">
                <a:solidFill>
                  <a:srgbClr val="000000"/>
                </a:solidFill>
                <a:latin typeface="Times New Roman"/>
              </a:rPr>
              <a:t>the home page only had a PR of 1.92 but now it is 3.31! Excellent! Not only has site A contributed 0.85 PR to </a:t>
            </a:r>
            <a:r>
              <a:rPr lang="en-IN" dirty="0" smtClean="0">
                <a:solidFill>
                  <a:srgbClr val="000000"/>
                </a:solidFill>
                <a:latin typeface="Times New Roman"/>
              </a:rPr>
              <a:t>home, </a:t>
            </a:r>
            <a:r>
              <a:rPr lang="en-IN" dirty="0">
                <a:solidFill>
                  <a:srgbClr val="000000"/>
                </a:solidFill>
                <a:latin typeface="Times New Roman"/>
              </a:rPr>
              <a:t>but </a:t>
            </a:r>
            <a:r>
              <a:rPr lang="en-IN" dirty="0" smtClean="0">
                <a:solidFill>
                  <a:srgbClr val="000000"/>
                </a:solidFill>
                <a:latin typeface="Times New Roman"/>
              </a:rPr>
              <a:t>raised </a:t>
            </a:r>
            <a:r>
              <a:rPr lang="en-IN" dirty="0">
                <a:solidFill>
                  <a:srgbClr val="000000"/>
                </a:solidFill>
                <a:latin typeface="Times New Roman"/>
              </a:rPr>
              <a:t>PR in the “About”, “Product” and “More” </a:t>
            </a:r>
            <a:r>
              <a:rPr lang="en-IN" dirty="0" smtClean="0">
                <a:solidFill>
                  <a:srgbClr val="000000"/>
                </a:solidFill>
                <a:latin typeface="Times New Roman"/>
              </a:rPr>
              <a:t>pages( </a:t>
            </a:r>
            <a:r>
              <a:rPr lang="en-IN" dirty="0">
                <a:solidFill>
                  <a:srgbClr val="000000"/>
                </a:solidFill>
                <a:latin typeface="Times New Roman"/>
              </a:rPr>
              <a:t>has had a lovely “feedback” </a:t>
            </a:r>
            <a:r>
              <a:rPr lang="en-IN" dirty="0" smtClean="0">
                <a:solidFill>
                  <a:srgbClr val="000000"/>
                </a:solidFill>
                <a:latin typeface="Times New Roman"/>
              </a:rPr>
              <a:t>effect), </a:t>
            </a:r>
            <a:r>
              <a:rPr lang="en-IN" dirty="0">
                <a:solidFill>
                  <a:srgbClr val="000000"/>
                </a:solidFill>
                <a:latin typeface="Times New Roman"/>
              </a:rPr>
              <a:t>pushing up the home page’s PR even further!</a:t>
            </a:r>
            <a:endParaRPr lang="en-IN" b="1" dirty="0">
              <a:latin typeface="Times New Roman" pitchFamily="18" charset="0"/>
              <a:cs typeface="Times New Roman" pitchFamily="18" charset="0"/>
            </a:endParaRPr>
          </a:p>
        </p:txBody>
      </p:sp>
      <p:pic>
        <p:nvPicPr>
          <p:cNvPr id="34818" name="Picture 2" descr="https://www.cs.princeton.edu/~chazelle/courses/BIB/pagerank_files/image0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403437"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35</a:t>
            </a:fld>
            <a:endParaRPr lang="en-US" altLang="en-US"/>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150280" y="2631960"/>
              <a:ext cx="259560" cy="230400"/>
            </p14:xfrm>
          </p:contentPart>
        </mc:Choice>
        <mc:Fallback>
          <p:pic>
            <p:nvPicPr>
              <p:cNvPr id="4" name="Ink 3"/>
              <p:cNvPicPr/>
              <p:nvPr/>
            </p:nvPicPr>
            <p:blipFill>
              <a:blip r:embed="rId4"/>
              <a:stretch>
                <a:fillRect/>
              </a:stretch>
            </p:blipFill>
            <p:spPr>
              <a:xfrm>
                <a:off x="2142000" y="2622240"/>
                <a:ext cx="275400" cy="245880"/>
              </a:xfrm>
              <a:prstGeom prst="rect">
                <a:avLst/>
              </a:prstGeom>
            </p:spPr>
          </p:pic>
        </mc:Fallback>
      </mc:AlternateContent>
    </p:spTree>
    <p:extLst>
      <p:ext uri="{BB962C8B-B14F-4D97-AF65-F5344CB8AC3E}">
        <p14:creationId xmlns:p14="http://schemas.microsoft.com/office/powerpoint/2010/main" val="122451661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defRPr/>
            </a:pPr>
            <a:r>
              <a:rPr lang="en-US" altLang="zh-CN" dirty="0" smtClean="0">
                <a:ea typeface="宋体" charset="-122"/>
              </a:rPr>
              <a:t>Page rank calculation-Example  6-</a:t>
            </a:r>
            <a:r>
              <a:rPr lang="en-IN" dirty="0"/>
              <a:t>Fully Meshed</a:t>
            </a:r>
          </a:p>
        </p:txBody>
      </p:sp>
      <p:pic>
        <p:nvPicPr>
          <p:cNvPr id="36866" name="Picture 2" descr="https://www.cs.princeton.edu/~chazelle/courses/BIB/pagerank_files/image0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884" y="1828800"/>
            <a:ext cx="3838842"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36</a:t>
            </a:fld>
            <a:endParaRPr lang="en-US" altLang="en-US"/>
          </a:p>
        </p:txBody>
      </p:sp>
    </p:spTree>
    <p:extLst>
      <p:ext uri="{BB962C8B-B14F-4D97-AF65-F5344CB8AC3E}">
        <p14:creationId xmlns:p14="http://schemas.microsoft.com/office/powerpoint/2010/main" val="396423334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degree of PageRank propagation from one page to another by a link is primarily determined by the damping factor </a:t>
            </a:r>
            <a:r>
              <a:rPr lang="en-US" dirty="0" smtClean="0"/>
              <a:t>d.</a:t>
            </a:r>
          </a:p>
          <a:p>
            <a:r>
              <a:rPr lang="en-US" dirty="0" smtClean="0"/>
              <a:t>Compare the effect of d=0.85 and d=0.75 on the below web.</a:t>
            </a:r>
            <a:endParaRPr lang="en-IN" dirty="0"/>
          </a:p>
        </p:txBody>
      </p:sp>
      <p:sp>
        <p:nvSpPr>
          <p:cNvPr id="3" name="Content Placeholder 2"/>
          <p:cNvSpPr>
            <a:spLocks noGrp="1"/>
          </p:cNvSpPr>
          <p:nvPr>
            <p:ph sz="quarter" idx="10"/>
          </p:nvPr>
        </p:nvSpPr>
        <p:spPr/>
        <p:txBody>
          <a:bodyPr>
            <a:normAutofit fontScale="92500"/>
          </a:bodyPr>
          <a:lstStyle/>
          <a:p>
            <a:r>
              <a:rPr lang="en-US" dirty="0" err="1" smtClean="0"/>
              <a:t>HW:Discuss</a:t>
            </a:r>
            <a:r>
              <a:rPr lang="en-US" dirty="0" smtClean="0"/>
              <a:t> in Canvas</a:t>
            </a:r>
          </a:p>
          <a:p>
            <a:r>
              <a:rPr lang="en-US" dirty="0" smtClean="0"/>
              <a:t>The </a:t>
            </a:r>
            <a:r>
              <a:rPr lang="en-US" dirty="0"/>
              <a:t>Influence of the Damping Factor </a:t>
            </a:r>
            <a:endParaRPr lang="en-IN" dirty="0"/>
          </a:p>
        </p:txBody>
      </p:sp>
      <p:sp>
        <p:nvSpPr>
          <p:cNvPr id="4" name="Slide Number Placeholder 3"/>
          <p:cNvSpPr>
            <a:spLocks noGrp="1"/>
          </p:cNvSpPr>
          <p:nvPr>
            <p:ph type="sldNum" sz="quarter" idx="13"/>
          </p:nvPr>
        </p:nvSpPr>
        <p:spPr/>
        <p:txBody>
          <a:bodyPr/>
          <a:lstStyle/>
          <a:p>
            <a:pPr>
              <a:defRPr/>
            </a:pPr>
            <a:r>
              <a:rPr lang="en-US" altLang="en-US" dirty="0" smtClean="0"/>
              <a:t> Page </a:t>
            </a:r>
            <a:fld id="{29901C14-3E99-4122-9ACD-F6C6741E817D}" type="slidenum">
              <a:rPr lang="en-US" altLang="en-US" smtClean="0"/>
              <a:pPr>
                <a:defRPr/>
              </a:pPr>
              <a:t>37</a:t>
            </a:fld>
            <a:endParaRPr lang="en-US" altLang="en-US" dirty="0"/>
          </a:p>
        </p:txBody>
      </p:sp>
      <p:pic>
        <p:nvPicPr>
          <p:cNvPr id="5" name="Picture 5" descr="bsp_eingehende_links"/>
          <p:cNvPicPr>
            <a:picLocks noChangeAspect="1" noChangeArrowheads="1"/>
          </p:cNvPicPr>
          <p:nvPr/>
        </p:nvPicPr>
        <p:blipFill>
          <a:blip r:embed="rId2">
            <a:extLst>
              <a:ext uri="{28A0092B-C50C-407E-A947-70E740481C1C}">
                <a14:useLocalDpi xmlns:a14="http://schemas.microsoft.com/office/drawing/2010/main" val="0"/>
              </a:ext>
            </a:extLst>
          </a:blip>
          <a:srcRect t="3484" r="8824" b="9435"/>
          <a:stretch>
            <a:fillRect/>
          </a:stretch>
        </p:blipFill>
        <p:spPr bwMode="auto">
          <a:xfrm>
            <a:off x="5943600" y="3200400"/>
            <a:ext cx="23622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261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From </a:t>
            </a:r>
            <a:r>
              <a:rPr lang="en-IN" dirty="0" err="1" smtClean="0"/>
              <a:t>Brin</a:t>
            </a:r>
            <a:r>
              <a:rPr lang="en-IN" dirty="0" smtClean="0"/>
              <a:t> </a:t>
            </a:r>
            <a:r>
              <a:rPr lang="en-IN" dirty="0"/>
              <a:t>and Page paper, the average Actual PR of all pages in the index is 1.0!</a:t>
            </a:r>
          </a:p>
          <a:p>
            <a:pPr algn="just"/>
            <a:r>
              <a:rPr lang="en-IN" dirty="0"/>
              <a:t>So if you add pages to a site you’re building the total </a:t>
            </a:r>
            <a:r>
              <a:rPr lang="en-IN" dirty="0" smtClean="0"/>
              <a:t>PR </a:t>
            </a:r>
            <a:r>
              <a:rPr lang="en-IN" dirty="0"/>
              <a:t>go up by 1.0 for each </a:t>
            </a:r>
            <a:r>
              <a:rPr lang="en-IN" dirty="0" smtClean="0"/>
              <a:t>page </a:t>
            </a:r>
            <a:r>
              <a:rPr lang="en-IN" dirty="0"/>
              <a:t>(but only if you link the pages together so the equation can work), but the average will remain the same</a:t>
            </a:r>
            <a:r>
              <a:rPr lang="en-IN" dirty="0" smtClean="0"/>
              <a:t>.</a:t>
            </a:r>
          </a:p>
          <a:p>
            <a:pPr algn="just"/>
            <a:r>
              <a:rPr lang="en-IN" dirty="0"/>
              <a:t>If you want to concentrate the PR into one, or a few, pages then hierarchical linking will do that</a:t>
            </a:r>
            <a:r>
              <a:rPr lang="en-IN" dirty="0" smtClean="0"/>
              <a:t>.</a:t>
            </a:r>
          </a:p>
          <a:p>
            <a:pPr algn="just"/>
            <a:r>
              <a:rPr lang="en-IN" dirty="0"/>
              <a:t>If you want to average out the PR amongst the pages then "fully meshing" the site (lots of evenly distributed links) will do that</a:t>
            </a:r>
          </a:p>
          <a:p>
            <a:endParaRPr lang="en-IN" dirty="0"/>
          </a:p>
        </p:txBody>
      </p:sp>
      <p:sp>
        <p:nvSpPr>
          <p:cNvPr id="3" name="Content Placeholder 2"/>
          <p:cNvSpPr>
            <a:spLocks noGrp="1"/>
          </p:cNvSpPr>
          <p:nvPr>
            <p:ph sz="quarter" idx="10"/>
          </p:nvPr>
        </p:nvSpPr>
        <p:spPr/>
        <p:txBody>
          <a:bodyPr/>
          <a:lstStyle/>
          <a:p>
            <a:r>
              <a:rPr lang="en-US" altLang="zh-CN" dirty="0">
                <a:ea typeface="宋体" charset="-122"/>
              </a:rPr>
              <a:t>Page rank </a:t>
            </a:r>
            <a:r>
              <a:rPr lang="en-US" altLang="zh-CN" dirty="0" smtClean="0">
                <a:ea typeface="宋体" charset="-122"/>
              </a:rPr>
              <a:t>calculation-Take away</a:t>
            </a:r>
            <a:endParaRPr lang="en-IN" dirty="0"/>
          </a:p>
        </p:txBody>
      </p:sp>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38</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47040" y="3875040"/>
              <a:ext cx="5081760" cy="1237680"/>
            </p14:xfrm>
          </p:contentPart>
        </mc:Choice>
        <mc:Fallback>
          <p:pic>
            <p:nvPicPr>
              <p:cNvPr id="4" name="Ink 3"/>
              <p:cNvPicPr/>
              <p:nvPr/>
            </p:nvPicPr>
            <p:blipFill>
              <a:blip r:embed="rId3"/>
              <a:stretch>
                <a:fillRect/>
              </a:stretch>
            </p:blipFill>
            <p:spPr>
              <a:xfrm>
                <a:off x="1238040" y="3866040"/>
                <a:ext cx="5100480" cy="1255320"/>
              </a:xfrm>
              <a:prstGeom prst="rect">
                <a:avLst/>
              </a:prstGeom>
            </p:spPr>
          </p:pic>
        </mc:Fallback>
      </mc:AlternateContent>
    </p:spTree>
    <p:extLst>
      <p:ext uri="{BB962C8B-B14F-4D97-AF65-F5344CB8AC3E}">
        <p14:creationId xmlns:p14="http://schemas.microsoft.com/office/powerpoint/2010/main" val="966236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Getting inbound links to your site is </a:t>
            </a:r>
            <a:r>
              <a:rPr lang="en-IN" dirty="0" smtClean="0"/>
              <a:t>one way </a:t>
            </a:r>
            <a:r>
              <a:rPr lang="en-IN" dirty="0"/>
              <a:t>to increase your site's average </a:t>
            </a:r>
            <a:r>
              <a:rPr lang="en-IN" dirty="0" smtClean="0"/>
              <a:t>PR</a:t>
            </a:r>
          </a:p>
          <a:p>
            <a:pPr algn="just"/>
            <a:r>
              <a:rPr lang="en-IN" dirty="0"/>
              <a:t>If you give outbound links to other sites then your site's average PR will decrease (you're not keeping your vote "in house" as it were). Again the details of the decrease will depend on the details of the linking</a:t>
            </a:r>
            <a:r>
              <a:rPr lang="en-IN" dirty="0" smtClean="0"/>
              <a:t>.</a:t>
            </a:r>
          </a:p>
          <a:p>
            <a:pPr algn="just"/>
            <a:r>
              <a:rPr lang="en-US" dirty="0" smtClean="0"/>
              <a:t>If your page usually </a:t>
            </a:r>
            <a:r>
              <a:rPr lang="en-US" dirty="0"/>
              <a:t>links to other pages </a:t>
            </a:r>
            <a:r>
              <a:rPr lang="en-US" dirty="0" smtClean="0"/>
              <a:t>,these </a:t>
            </a:r>
            <a:r>
              <a:rPr lang="en-US" dirty="0"/>
              <a:t>pages get a PageRank benefit also. If these pages link back to page A, page A will have an even higher PageRank benefit from its additional inbound link. </a:t>
            </a:r>
          </a:p>
          <a:p>
            <a:pPr algn="just"/>
            <a:endParaRPr lang="en-IN" dirty="0"/>
          </a:p>
        </p:txBody>
      </p:sp>
      <p:sp>
        <p:nvSpPr>
          <p:cNvPr id="3" name="Content Placeholder 2"/>
          <p:cNvSpPr>
            <a:spLocks noGrp="1"/>
          </p:cNvSpPr>
          <p:nvPr>
            <p:ph sz="quarter" idx="10"/>
          </p:nvPr>
        </p:nvSpPr>
        <p:spPr/>
        <p:txBody>
          <a:bodyPr/>
          <a:lstStyle/>
          <a:p>
            <a:r>
              <a:rPr lang="en-US" altLang="zh-CN" dirty="0">
                <a:ea typeface="宋体" charset="-122"/>
              </a:rPr>
              <a:t>Page rank </a:t>
            </a:r>
            <a:r>
              <a:rPr lang="en-US" altLang="zh-CN" dirty="0" smtClean="0">
                <a:ea typeface="宋体" charset="-122"/>
              </a:rPr>
              <a:t>calculation-Take away</a:t>
            </a:r>
            <a:endParaRPr lang="en-IN" dirty="0"/>
          </a:p>
        </p:txBody>
      </p:sp>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39</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17280" y="1907640"/>
              <a:ext cx="2827080" cy="2804760"/>
            </p14:xfrm>
          </p:contentPart>
        </mc:Choice>
        <mc:Fallback>
          <p:pic>
            <p:nvPicPr>
              <p:cNvPr id="4" name="Ink 3"/>
              <p:cNvPicPr/>
              <p:nvPr/>
            </p:nvPicPr>
            <p:blipFill>
              <a:blip r:embed="rId3"/>
              <a:stretch>
                <a:fillRect/>
              </a:stretch>
            </p:blipFill>
            <p:spPr>
              <a:xfrm>
                <a:off x="908640" y="1899360"/>
                <a:ext cx="2845440" cy="2822040"/>
              </a:xfrm>
              <a:prstGeom prst="rect">
                <a:avLst/>
              </a:prstGeom>
            </p:spPr>
          </p:pic>
        </mc:Fallback>
      </mc:AlternateContent>
    </p:spTree>
    <p:extLst>
      <p:ext uri="{BB962C8B-B14F-4D97-AF65-F5344CB8AC3E}">
        <p14:creationId xmlns:p14="http://schemas.microsoft.com/office/powerpoint/2010/main" val="8708387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r>
              <a:rPr lang="en-US" dirty="0"/>
              <a:t>The original PageRank patent from 1998 expired in 2018 and, to the surprise of many, wasn't renewed. </a:t>
            </a:r>
            <a:endParaRPr lang="en-US" dirty="0" smtClean="0"/>
          </a:p>
          <a:p>
            <a:r>
              <a:rPr lang="en-US" b="1" dirty="0" smtClean="0"/>
              <a:t>But </a:t>
            </a:r>
            <a:r>
              <a:rPr lang="en-US" b="1" dirty="0"/>
              <a:t>that doesn't mean PageRank is dead, far from it.</a:t>
            </a:r>
            <a:endParaRPr lang="en-US" dirty="0"/>
          </a:p>
          <a:p>
            <a:r>
              <a:rPr lang="en-US" b="1" dirty="0"/>
              <a:t>Google</a:t>
            </a:r>
            <a:r>
              <a:rPr lang="en-US" dirty="0"/>
              <a:t> updated the new patent regarding the </a:t>
            </a:r>
            <a:r>
              <a:rPr lang="en-US" b="1" dirty="0"/>
              <a:t>PageRank</a:t>
            </a:r>
            <a:r>
              <a:rPr lang="en-US" dirty="0"/>
              <a:t>. </a:t>
            </a:r>
            <a:endParaRPr lang="en-US" dirty="0" smtClean="0"/>
          </a:p>
          <a:p>
            <a:r>
              <a:rPr lang="en-US" dirty="0" smtClean="0"/>
              <a:t>And Yes!!!</a:t>
            </a:r>
            <a:r>
              <a:rPr lang="en-US" dirty="0"/>
              <a:t> </a:t>
            </a:r>
            <a:r>
              <a:rPr lang="en-US" b="1" dirty="0"/>
              <a:t>PageRank</a:t>
            </a:r>
            <a:r>
              <a:rPr lang="en-US" dirty="0"/>
              <a:t> is </a:t>
            </a:r>
            <a:r>
              <a:rPr lang="en-US" b="1" dirty="0"/>
              <a:t>still used</a:t>
            </a:r>
            <a:r>
              <a:rPr lang="en-US" dirty="0"/>
              <a:t> in </a:t>
            </a:r>
            <a:r>
              <a:rPr lang="en-US" dirty="0" smtClean="0"/>
              <a:t>google search algorithms</a:t>
            </a:r>
          </a:p>
          <a:p>
            <a:endParaRPr lang="en-US" dirty="0" smtClean="0"/>
          </a:p>
          <a:p>
            <a:pPr algn="just"/>
            <a:r>
              <a:rPr lang="en-US" altLang="zh-CN" sz="2600" b="1" dirty="0">
                <a:ea typeface="宋体" charset="-122"/>
              </a:rPr>
              <a:t>What is PageRank?</a:t>
            </a:r>
            <a:r>
              <a:rPr lang="en-US" altLang="zh-CN" sz="2600" dirty="0">
                <a:ea typeface="宋体" charset="-122"/>
              </a:rPr>
              <a:t>	</a:t>
            </a:r>
          </a:p>
          <a:p>
            <a:pPr marL="319088" lvl="2" indent="0" algn="just">
              <a:spcBef>
                <a:spcPts val="600"/>
              </a:spcBef>
              <a:buSzPct val="70000"/>
              <a:buNone/>
            </a:pPr>
            <a:r>
              <a:rPr lang="en-US" altLang="zh-CN" sz="2300" dirty="0">
                <a:ea typeface="宋体" charset="-122"/>
              </a:rPr>
              <a:t>	</a:t>
            </a:r>
            <a:r>
              <a:rPr lang="en-US" altLang="zh-CN" dirty="0">
                <a:ea typeface="宋体" charset="-122"/>
              </a:rPr>
              <a:t>A method for rating the importance of web pages objectively and mechanically using </a:t>
            </a:r>
            <a:r>
              <a:rPr lang="en-US" altLang="zh-CN" b="1" dirty="0">
                <a:ea typeface="宋体" charset="-122"/>
              </a:rPr>
              <a:t>the link structure </a:t>
            </a:r>
            <a:r>
              <a:rPr lang="en-US" altLang="zh-CN" dirty="0">
                <a:ea typeface="宋体" charset="-122"/>
              </a:rPr>
              <a:t>of the web. </a:t>
            </a:r>
          </a:p>
          <a:p>
            <a:endParaRPr lang="en-US" sz="2000" dirty="0"/>
          </a:p>
        </p:txBody>
      </p:sp>
      <p:sp>
        <p:nvSpPr>
          <p:cNvPr id="3" name="Content Placeholder 2"/>
          <p:cNvSpPr>
            <a:spLocks noGrp="1"/>
          </p:cNvSpPr>
          <p:nvPr>
            <p:ph sz="quarter" idx="10"/>
          </p:nvPr>
        </p:nvSpPr>
        <p:spPr/>
        <p:txBody>
          <a:bodyPr/>
          <a:lstStyle/>
          <a:p>
            <a:pPr>
              <a:defRPr/>
            </a:pPr>
            <a:r>
              <a:rPr lang="en-US" altLang="zh-CN" dirty="0">
                <a:ea typeface="宋体" charset="-122"/>
              </a:rPr>
              <a:t>Motivation and Introduction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4</a:t>
            </a:fld>
            <a:endParaRPr lang="en-US" altLang="en-US" smtClean="0">
              <a:solidFill>
                <a:srgbClr val="898989"/>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57800" y="1341720"/>
              <a:ext cx="5491440" cy="4145400"/>
            </p14:xfrm>
          </p:contentPart>
        </mc:Choice>
        <mc:Fallback>
          <p:pic>
            <p:nvPicPr>
              <p:cNvPr id="2" name="Ink 1"/>
              <p:cNvPicPr/>
              <p:nvPr/>
            </p:nvPicPr>
            <p:blipFill>
              <a:blip r:embed="rId3"/>
              <a:stretch>
                <a:fillRect/>
              </a:stretch>
            </p:blipFill>
            <p:spPr>
              <a:xfrm>
                <a:off x="1649880" y="1334520"/>
                <a:ext cx="5507640" cy="4159440"/>
              </a:xfrm>
              <a:prstGeom prst="rect">
                <a:avLst/>
              </a:prstGeom>
            </p:spPr>
          </p:pic>
        </mc:Fallback>
      </mc:AlternateContent>
    </p:spTree>
    <p:extLst>
      <p:ext uri="{BB962C8B-B14F-4D97-AF65-F5344CB8AC3E}">
        <p14:creationId xmlns:p14="http://schemas.microsoft.com/office/powerpoint/2010/main" val="49868349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PageRank is, in fact, very simple </a:t>
            </a:r>
          </a:p>
          <a:p>
            <a:r>
              <a:rPr lang="en-IN" dirty="0" smtClean="0"/>
              <a:t>But when a simple calculation is applied hundreds (or billions) of times over the results, it  can seem</a:t>
            </a:r>
            <a:r>
              <a:rPr lang="en-IN" b="1" dirty="0" smtClean="0"/>
              <a:t> </a:t>
            </a:r>
            <a:r>
              <a:rPr lang="en-IN" dirty="0" smtClean="0"/>
              <a:t>complicated.</a:t>
            </a:r>
          </a:p>
          <a:p>
            <a:r>
              <a:rPr lang="en-IN" dirty="0" smtClean="0"/>
              <a:t>PageRank </a:t>
            </a:r>
            <a:r>
              <a:rPr lang="en-IN" dirty="0"/>
              <a:t>is also only part of the story about what results get displayed high up in a Google listing. For example </a:t>
            </a:r>
            <a:r>
              <a:rPr lang="en-IN" dirty="0" smtClean="0"/>
              <a:t>Google </a:t>
            </a:r>
            <a:r>
              <a:rPr lang="en-IN" dirty="0"/>
              <a:t>is paying a lot of attention these days to the text in a link’s anchor when deciding the relevance of a target page – perhaps more so than the page’s PR…</a:t>
            </a:r>
          </a:p>
          <a:p>
            <a:r>
              <a:rPr lang="en-IN" dirty="0"/>
              <a:t>PageRank is still part of the listings story though, so it’s worth </a:t>
            </a:r>
            <a:r>
              <a:rPr lang="en-IN" dirty="0" smtClean="0"/>
              <a:t>you </a:t>
            </a:r>
            <a:r>
              <a:rPr lang="en-IN" dirty="0"/>
              <a:t>understand </a:t>
            </a:r>
            <a:r>
              <a:rPr lang="en-IN"/>
              <a:t>it </a:t>
            </a:r>
            <a:r>
              <a:rPr lang="en-IN" smtClean="0"/>
              <a:t>“correctly”.</a:t>
            </a:r>
            <a:r>
              <a:rPr lang="en-IN" smtClean="0">
                <a:sym typeface="Wingdings" pitchFamily="2" charset="2"/>
              </a:rPr>
              <a:t></a:t>
            </a:r>
            <a:endParaRPr lang="en-IN" dirty="0"/>
          </a:p>
          <a:p>
            <a:pPr marL="0" indent="0">
              <a:buNone/>
            </a:pPr>
            <a:r>
              <a:rPr lang="en-IN" dirty="0"/>
              <a:t> </a:t>
            </a:r>
          </a:p>
          <a:p>
            <a:endParaRPr lang="en-IN" dirty="0"/>
          </a:p>
        </p:txBody>
      </p:sp>
      <p:sp>
        <p:nvSpPr>
          <p:cNvPr id="3" name="Content Placeholder 2"/>
          <p:cNvSpPr>
            <a:spLocks noGrp="1"/>
          </p:cNvSpPr>
          <p:nvPr>
            <p:ph sz="quarter" idx="10"/>
          </p:nvPr>
        </p:nvSpPr>
        <p:spPr/>
        <p:txBody>
          <a:bodyPr/>
          <a:lstStyle/>
          <a:p>
            <a:r>
              <a:rPr lang="en-US" altLang="zh-CN" dirty="0">
                <a:ea typeface="宋体" charset="-122"/>
              </a:rPr>
              <a:t>Page rank </a:t>
            </a:r>
            <a:r>
              <a:rPr lang="en-US" altLang="zh-CN" dirty="0" smtClean="0">
                <a:ea typeface="宋体" charset="-122"/>
              </a:rPr>
              <a:t>calculation-Take away</a:t>
            </a:r>
            <a:endParaRPr lang="en-IN" dirty="0"/>
          </a:p>
        </p:txBody>
      </p:sp>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40</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06080" y="1579680"/>
              <a:ext cx="5774400" cy="3102840"/>
            </p14:xfrm>
          </p:contentPart>
        </mc:Choice>
        <mc:Fallback>
          <p:pic>
            <p:nvPicPr>
              <p:cNvPr id="4" name="Ink 3"/>
              <p:cNvPicPr/>
              <p:nvPr/>
            </p:nvPicPr>
            <p:blipFill>
              <a:blip r:embed="rId3"/>
              <a:stretch>
                <a:fillRect/>
              </a:stretch>
            </p:blipFill>
            <p:spPr>
              <a:xfrm>
                <a:off x="398160" y="1569960"/>
                <a:ext cx="5791680" cy="3120120"/>
              </a:xfrm>
              <a:prstGeom prst="rect">
                <a:avLst/>
              </a:prstGeom>
            </p:spPr>
          </p:pic>
        </mc:Fallback>
      </mc:AlternateContent>
    </p:spTree>
    <p:extLst>
      <p:ext uri="{BB962C8B-B14F-4D97-AF65-F5344CB8AC3E}">
        <p14:creationId xmlns:p14="http://schemas.microsoft.com/office/powerpoint/2010/main" val="48701637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An Example for Analysis</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41</a:t>
            </a:fld>
            <a:endParaRPr lang="en-US" altLang="en-US"/>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82688"/>
            <a:ext cx="349091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2768600"/>
            <a:ext cx="2667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131888"/>
            <a:ext cx="24669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4348163"/>
            <a:ext cx="36957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5"/>
          <p:cNvSpPr txBox="1">
            <a:spLocks noChangeArrowheads="1"/>
          </p:cNvSpPr>
          <p:nvPr/>
        </p:nvSpPr>
        <p:spPr bwMode="auto">
          <a:xfrm>
            <a:off x="1489075" y="5991225"/>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defRPr>
            </a:lvl1pPr>
            <a:lvl2pPr marL="742950" indent="-285750" eaLnBrk="0" hangingPunct="0">
              <a:defRPr sz="4400">
                <a:solidFill>
                  <a:schemeClr val="tx1"/>
                </a:solidFill>
                <a:latin typeface="Arial" charset="0"/>
              </a:defRPr>
            </a:lvl2pPr>
            <a:lvl3pPr marL="1143000" indent="-228600" eaLnBrk="0" hangingPunct="0">
              <a:defRPr sz="4400">
                <a:solidFill>
                  <a:schemeClr val="tx1"/>
                </a:solidFill>
                <a:latin typeface="Arial" charset="0"/>
              </a:defRPr>
            </a:lvl3pPr>
            <a:lvl4pPr marL="1600200" indent="-228600" eaLnBrk="0" hangingPunct="0">
              <a:defRPr sz="4400">
                <a:solidFill>
                  <a:schemeClr val="tx1"/>
                </a:solidFill>
                <a:latin typeface="Arial" charset="0"/>
              </a:defRPr>
            </a:lvl4pPr>
            <a:lvl5pPr marL="2057400" indent="-228600" eaLnBrk="0" hangingPunct="0">
              <a:defRPr sz="4400">
                <a:solidFill>
                  <a:schemeClr val="tx1"/>
                </a:solidFill>
                <a:latin typeface="Arial" charset="0"/>
              </a:defRPr>
            </a:lvl5pPr>
            <a:lvl6pPr marL="2514600" indent="-228600" eaLnBrk="0" fontAlgn="base" hangingPunct="0">
              <a:spcBef>
                <a:spcPct val="0"/>
              </a:spcBef>
              <a:spcAft>
                <a:spcPct val="0"/>
              </a:spcAft>
              <a:defRPr sz="4400">
                <a:solidFill>
                  <a:schemeClr val="tx1"/>
                </a:solidFill>
                <a:latin typeface="Arial" charset="0"/>
              </a:defRPr>
            </a:lvl6pPr>
            <a:lvl7pPr marL="2971800" indent="-228600" eaLnBrk="0" fontAlgn="base" hangingPunct="0">
              <a:spcBef>
                <a:spcPct val="0"/>
              </a:spcBef>
              <a:spcAft>
                <a:spcPct val="0"/>
              </a:spcAft>
              <a:defRPr sz="4400">
                <a:solidFill>
                  <a:schemeClr val="tx1"/>
                </a:solidFill>
                <a:latin typeface="Arial" charset="0"/>
              </a:defRPr>
            </a:lvl7pPr>
            <a:lvl8pPr marL="3429000" indent="-228600" eaLnBrk="0" fontAlgn="base" hangingPunct="0">
              <a:spcBef>
                <a:spcPct val="0"/>
              </a:spcBef>
              <a:spcAft>
                <a:spcPct val="0"/>
              </a:spcAft>
              <a:defRPr sz="4400">
                <a:solidFill>
                  <a:schemeClr val="tx1"/>
                </a:solidFill>
                <a:latin typeface="Arial" charset="0"/>
              </a:defRPr>
            </a:lvl8pPr>
            <a:lvl9pPr marL="3886200" indent="-228600" eaLnBrk="0" fontAlgn="base" hangingPunct="0">
              <a:spcBef>
                <a:spcPct val="0"/>
              </a:spcBef>
              <a:spcAft>
                <a:spcPct val="0"/>
              </a:spcAft>
              <a:defRPr sz="4400">
                <a:solidFill>
                  <a:schemeClr val="tx1"/>
                </a:solidFill>
                <a:latin typeface="Arial" charset="0"/>
              </a:defRPr>
            </a:lvl9pPr>
          </a:lstStyle>
          <a:p>
            <a:pPr eaLnBrk="1" hangingPunct="1"/>
            <a:r>
              <a:rPr lang="en-US" altLang="zh-CN" sz="2400">
                <a:latin typeface="Century Schoolbook" pitchFamily="18" charset="0"/>
                <a:ea typeface="宋体" charset="-122"/>
              </a:rPr>
              <a:t>PageRank Calculation: first iteration</a:t>
            </a:r>
          </a:p>
        </p:txBody>
      </p:sp>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652680" y="344880"/>
              <a:ext cx="8283600" cy="4531680"/>
            </p14:xfrm>
          </p:contentPart>
        </mc:Choice>
        <mc:Fallback>
          <p:pic>
            <p:nvPicPr>
              <p:cNvPr id="2" name="Ink 1"/>
              <p:cNvPicPr/>
              <p:nvPr/>
            </p:nvPicPr>
            <p:blipFill>
              <a:blip r:embed="rId7"/>
              <a:stretch>
                <a:fillRect/>
              </a:stretch>
            </p:blipFill>
            <p:spPr>
              <a:xfrm>
                <a:off x="644040" y="334080"/>
                <a:ext cx="8300880" cy="4551840"/>
              </a:xfrm>
              <a:prstGeom prst="rect">
                <a:avLst/>
              </a:prstGeom>
            </p:spPr>
          </p:pic>
        </mc:Fallback>
      </mc:AlternateContent>
    </p:spTree>
    <p:extLst>
      <p:ext uri="{BB962C8B-B14F-4D97-AF65-F5344CB8AC3E}">
        <p14:creationId xmlns:p14="http://schemas.microsoft.com/office/powerpoint/2010/main" val="21327378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09550" y="92075"/>
            <a:ext cx="6324600" cy="1143000"/>
          </a:xfrm>
        </p:spPr>
        <p:txBody>
          <a:bodyPr/>
          <a:lstStyle/>
          <a:p>
            <a:r>
              <a:rPr lang="en-IN" dirty="0" smtClean="0"/>
              <a:t>An Example for Analysis</a:t>
            </a:r>
            <a:endParaRPr lang="en-IN" dirty="0"/>
          </a:p>
          <a:p>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42</a:t>
            </a:fld>
            <a:endParaRPr lang="en-US" altLang="en-US"/>
          </a:p>
        </p:txBody>
      </p:sp>
      <p:sp>
        <p:nvSpPr>
          <p:cNvPr id="10" name="TextBox 5"/>
          <p:cNvSpPr txBox="1">
            <a:spLocks noChangeArrowheads="1"/>
          </p:cNvSpPr>
          <p:nvPr/>
        </p:nvSpPr>
        <p:spPr bwMode="auto">
          <a:xfrm>
            <a:off x="1489075" y="5991225"/>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defRPr>
            </a:lvl1pPr>
            <a:lvl2pPr marL="742950" indent="-285750" eaLnBrk="0" hangingPunct="0">
              <a:defRPr sz="4400">
                <a:solidFill>
                  <a:schemeClr val="tx1"/>
                </a:solidFill>
                <a:latin typeface="Arial" charset="0"/>
              </a:defRPr>
            </a:lvl2pPr>
            <a:lvl3pPr marL="1143000" indent="-228600" eaLnBrk="0" hangingPunct="0">
              <a:defRPr sz="4400">
                <a:solidFill>
                  <a:schemeClr val="tx1"/>
                </a:solidFill>
                <a:latin typeface="Arial" charset="0"/>
              </a:defRPr>
            </a:lvl3pPr>
            <a:lvl4pPr marL="1600200" indent="-228600" eaLnBrk="0" hangingPunct="0">
              <a:defRPr sz="4400">
                <a:solidFill>
                  <a:schemeClr val="tx1"/>
                </a:solidFill>
                <a:latin typeface="Arial" charset="0"/>
              </a:defRPr>
            </a:lvl4pPr>
            <a:lvl5pPr marL="2057400" indent="-228600" eaLnBrk="0" hangingPunct="0">
              <a:defRPr sz="4400">
                <a:solidFill>
                  <a:schemeClr val="tx1"/>
                </a:solidFill>
                <a:latin typeface="Arial" charset="0"/>
              </a:defRPr>
            </a:lvl5pPr>
            <a:lvl6pPr marL="2514600" indent="-228600" eaLnBrk="0" fontAlgn="base" hangingPunct="0">
              <a:spcBef>
                <a:spcPct val="0"/>
              </a:spcBef>
              <a:spcAft>
                <a:spcPct val="0"/>
              </a:spcAft>
              <a:defRPr sz="4400">
                <a:solidFill>
                  <a:schemeClr val="tx1"/>
                </a:solidFill>
                <a:latin typeface="Arial" charset="0"/>
              </a:defRPr>
            </a:lvl6pPr>
            <a:lvl7pPr marL="2971800" indent="-228600" eaLnBrk="0" fontAlgn="base" hangingPunct="0">
              <a:spcBef>
                <a:spcPct val="0"/>
              </a:spcBef>
              <a:spcAft>
                <a:spcPct val="0"/>
              </a:spcAft>
              <a:defRPr sz="4400">
                <a:solidFill>
                  <a:schemeClr val="tx1"/>
                </a:solidFill>
                <a:latin typeface="Arial" charset="0"/>
              </a:defRPr>
            </a:lvl7pPr>
            <a:lvl8pPr marL="3429000" indent="-228600" eaLnBrk="0" fontAlgn="base" hangingPunct="0">
              <a:spcBef>
                <a:spcPct val="0"/>
              </a:spcBef>
              <a:spcAft>
                <a:spcPct val="0"/>
              </a:spcAft>
              <a:defRPr sz="4400">
                <a:solidFill>
                  <a:schemeClr val="tx1"/>
                </a:solidFill>
                <a:latin typeface="Arial" charset="0"/>
              </a:defRPr>
            </a:lvl8pPr>
            <a:lvl9pPr marL="3886200" indent="-228600" eaLnBrk="0" fontAlgn="base" hangingPunct="0">
              <a:spcBef>
                <a:spcPct val="0"/>
              </a:spcBef>
              <a:spcAft>
                <a:spcPct val="0"/>
              </a:spcAft>
              <a:defRPr sz="4400">
                <a:solidFill>
                  <a:schemeClr val="tx1"/>
                </a:solidFill>
                <a:latin typeface="Arial" charset="0"/>
              </a:defRPr>
            </a:lvl9pPr>
          </a:lstStyle>
          <a:p>
            <a:pPr algn="ctr" eaLnBrk="1" hangingPunct="1"/>
            <a:r>
              <a:rPr lang="en-US" altLang="zh-CN" sz="2400">
                <a:latin typeface="Century Schoolbook" pitchFamily="18" charset="0"/>
                <a:ea typeface="宋体" charset="-122"/>
              </a:rPr>
              <a:t>Convergence after some iterations</a:t>
            </a:r>
          </a:p>
        </p:txBody>
      </p:sp>
      <p:pic>
        <p:nvPicPr>
          <p:cNvPr id="1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650" y="2743200"/>
            <a:ext cx="2667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131888"/>
            <a:ext cx="24669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4397375"/>
            <a:ext cx="35337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235075"/>
            <a:ext cx="349091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5294160" y="976680"/>
              <a:ext cx="3310200" cy="5095440"/>
            </p14:xfrm>
          </p:contentPart>
        </mc:Choice>
        <mc:Fallback>
          <p:pic>
            <p:nvPicPr>
              <p:cNvPr id="2" name="Ink 1"/>
              <p:cNvPicPr/>
              <p:nvPr/>
            </p:nvPicPr>
            <p:blipFill>
              <a:blip r:embed="rId7"/>
              <a:stretch>
                <a:fillRect/>
              </a:stretch>
            </p:blipFill>
            <p:spPr>
              <a:xfrm>
                <a:off x="5284440" y="965880"/>
                <a:ext cx="3328560" cy="5116680"/>
              </a:xfrm>
              <a:prstGeom prst="rect">
                <a:avLst/>
              </a:prstGeom>
            </p:spPr>
          </p:pic>
        </mc:Fallback>
      </mc:AlternateContent>
    </p:spTree>
    <p:extLst>
      <p:ext uri="{BB962C8B-B14F-4D97-AF65-F5344CB8AC3E}">
        <p14:creationId xmlns:p14="http://schemas.microsoft.com/office/powerpoint/2010/main" val="28813025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Calculate the page ranks</a:t>
            </a:r>
            <a:endParaRPr lang="en-IN" dirty="0"/>
          </a:p>
        </p:txBody>
      </p:sp>
      <p:sp>
        <p:nvSpPr>
          <p:cNvPr id="3" name="Content Placeholder 2"/>
          <p:cNvSpPr>
            <a:spLocks noGrp="1"/>
          </p:cNvSpPr>
          <p:nvPr>
            <p:ph sz="quarter" idx="10"/>
          </p:nvPr>
        </p:nvSpPr>
        <p:spPr/>
        <p:txBody>
          <a:bodyPr/>
          <a:lstStyle/>
          <a:p>
            <a:r>
              <a:rPr lang="en-IN" dirty="0" err="1" smtClean="0"/>
              <a:t>HW:Discuss</a:t>
            </a:r>
            <a:r>
              <a:rPr lang="en-IN" dirty="0" smtClean="0"/>
              <a:t> in Canvas</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43</a:t>
            </a:fld>
            <a:endParaRPr lang="en-US" altLang="en-US"/>
          </a:p>
        </p:txBody>
      </p:sp>
      <p:sp>
        <p:nvSpPr>
          <p:cNvPr id="5" name="Rectangle 4"/>
          <p:cNvSpPr/>
          <p:nvPr/>
        </p:nvSpPr>
        <p:spPr>
          <a:xfrm>
            <a:off x="962025" y="2133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6" name="Rectangle 5"/>
          <p:cNvSpPr/>
          <p:nvPr/>
        </p:nvSpPr>
        <p:spPr>
          <a:xfrm>
            <a:off x="2209800" y="2133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7" name="Rectangle 6"/>
          <p:cNvSpPr/>
          <p:nvPr/>
        </p:nvSpPr>
        <p:spPr>
          <a:xfrm>
            <a:off x="1543050" y="2865437"/>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cxnSp>
        <p:nvCxnSpPr>
          <p:cNvPr id="9" name="Straight Arrow Connector 8"/>
          <p:cNvCxnSpPr>
            <a:stCxn id="5" idx="3"/>
            <a:endCxn id="6" idx="1"/>
          </p:cNvCxnSpPr>
          <p:nvPr/>
        </p:nvCxnSpPr>
        <p:spPr>
          <a:xfrm>
            <a:off x="1647825" y="240030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9200" y="2133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12" name="Rectangle 11"/>
          <p:cNvSpPr/>
          <p:nvPr/>
        </p:nvSpPr>
        <p:spPr>
          <a:xfrm>
            <a:off x="6324600" y="2133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13" name="Rectangle 12"/>
          <p:cNvSpPr/>
          <p:nvPr/>
        </p:nvSpPr>
        <p:spPr>
          <a:xfrm>
            <a:off x="5762625" y="3040063"/>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cxnSp>
        <p:nvCxnSpPr>
          <p:cNvPr id="15" name="Straight Arrow Connector 14"/>
          <p:cNvCxnSpPr/>
          <p:nvPr/>
        </p:nvCxnSpPr>
        <p:spPr>
          <a:xfrm>
            <a:off x="5762625" y="240030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715000" y="25908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1"/>
          </p:cNvCxnSpPr>
          <p:nvPr/>
        </p:nvCxnSpPr>
        <p:spPr>
          <a:xfrm>
            <a:off x="5257800" y="2667000"/>
            <a:ext cx="50482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2" idx="2"/>
          </p:cNvCxnSpPr>
          <p:nvPr/>
        </p:nvCxnSpPr>
        <p:spPr>
          <a:xfrm flipV="1">
            <a:off x="6448425" y="2667000"/>
            <a:ext cx="21907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5486401" y="2690019"/>
            <a:ext cx="276224" cy="35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324600" y="2690018"/>
            <a:ext cx="123825" cy="35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200150" y="4419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30" name="Rectangle 29"/>
          <p:cNvSpPr/>
          <p:nvPr/>
        </p:nvSpPr>
        <p:spPr>
          <a:xfrm>
            <a:off x="2495550" y="4419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31" name="Rectangle 30"/>
          <p:cNvSpPr/>
          <p:nvPr/>
        </p:nvSpPr>
        <p:spPr>
          <a:xfrm>
            <a:off x="1933575" y="5326063"/>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cxnSp>
        <p:nvCxnSpPr>
          <p:cNvPr id="32" name="Straight Arrow Connector 31"/>
          <p:cNvCxnSpPr/>
          <p:nvPr/>
        </p:nvCxnSpPr>
        <p:spPr>
          <a:xfrm>
            <a:off x="1933575" y="468630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885950" y="48768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1" idx="1"/>
          </p:cNvCxnSpPr>
          <p:nvPr/>
        </p:nvCxnSpPr>
        <p:spPr>
          <a:xfrm>
            <a:off x="1428750" y="4953000"/>
            <a:ext cx="50482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1657351" y="4976019"/>
            <a:ext cx="309561" cy="35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53025" y="4442619"/>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41" name="Rectangle 40"/>
          <p:cNvSpPr/>
          <p:nvPr/>
        </p:nvSpPr>
        <p:spPr>
          <a:xfrm>
            <a:off x="6448425" y="4442619"/>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42" name="Rectangle 41"/>
          <p:cNvSpPr/>
          <p:nvPr/>
        </p:nvSpPr>
        <p:spPr>
          <a:xfrm>
            <a:off x="5886450" y="5349082"/>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cxnSp>
        <p:nvCxnSpPr>
          <p:cNvPr id="43" name="Straight Arrow Connector 42"/>
          <p:cNvCxnSpPr/>
          <p:nvPr/>
        </p:nvCxnSpPr>
        <p:spPr>
          <a:xfrm>
            <a:off x="5886450" y="4709319"/>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838825" y="489981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2" idx="1"/>
          </p:cNvCxnSpPr>
          <p:nvPr/>
        </p:nvCxnSpPr>
        <p:spPr>
          <a:xfrm>
            <a:off x="5381625" y="4976019"/>
            <a:ext cx="50482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5610226" y="4999038"/>
            <a:ext cx="309561" cy="35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3"/>
            <a:endCxn id="41" idx="2"/>
          </p:cNvCxnSpPr>
          <p:nvPr/>
        </p:nvCxnSpPr>
        <p:spPr>
          <a:xfrm flipV="1">
            <a:off x="6572250" y="4976019"/>
            <a:ext cx="21907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9431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IN" sz="2800" b="1" dirty="0"/>
              <a:t>The PageRank Citation Ranking: Bringing Order to the </a:t>
            </a:r>
            <a:r>
              <a:rPr lang="en-IN" sz="2800" b="1" dirty="0" smtClean="0"/>
              <a:t>Web. </a:t>
            </a:r>
            <a:r>
              <a:rPr lang="en-IN" i="1" dirty="0" smtClean="0"/>
              <a:t>Page</a:t>
            </a:r>
            <a:r>
              <a:rPr lang="en-IN" i="1" dirty="0"/>
              <a:t>, Lawrence and </a:t>
            </a:r>
            <a:r>
              <a:rPr lang="en-IN" i="1" dirty="0" err="1"/>
              <a:t>Brin</a:t>
            </a:r>
            <a:r>
              <a:rPr lang="en-IN" i="1" dirty="0"/>
              <a:t>, Sergey and </a:t>
            </a:r>
            <a:r>
              <a:rPr lang="en-IN" i="1" dirty="0" err="1"/>
              <a:t>Motwani</a:t>
            </a:r>
            <a:r>
              <a:rPr lang="en-IN" i="1" dirty="0"/>
              <a:t>, Rajeev and </a:t>
            </a:r>
            <a:r>
              <a:rPr lang="en-IN" i="1" dirty="0" err="1"/>
              <a:t>Winograd</a:t>
            </a:r>
            <a:r>
              <a:rPr lang="en-IN" i="1" dirty="0"/>
              <a:t>, Terry (1999) The PageRank Citation Ranking: Bringing Order to the Web. Technical Report. Stanford </a:t>
            </a:r>
            <a:r>
              <a:rPr lang="en-IN" i="1" dirty="0" err="1"/>
              <a:t>InfoLab</a:t>
            </a:r>
            <a:r>
              <a:rPr lang="en-IN" dirty="0"/>
              <a:t>.</a:t>
            </a:r>
          </a:p>
          <a:p>
            <a:pPr algn="just"/>
            <a:endParaRPr lang="en-US" altLang="zh-CN" dirty="0">
              <a:solidFill>
                <a:schemeClr val="tx2"/>
              </a:solidFill>
              <a:ea typeface="宋体" charset="-122"/>
            </a:endParaRPr>
          </a:p>
          <a:p>
            <a:pPr algn="just"/>
            <a:r>
              <a:rPr lang="en-IN" sz="2800" b="1" dirty="0"/>
              <a:t>The Anatomy of a Large-Scale </a:t>
            </a:r>
            <a:r>
              <a:rPr lang="en-IN" sz="2800" b="1" dirty="0" err="1"/>
              <a:t>Hypertextual</a:t>
            </a:r>
            <a:r>
              <a:rPr lang="en-IN" sz="2800" b="1" dirty="0"/>
              <a:t> Web Search </a:t>
            </a:r>
            <a:r>
              <a:rPr lang="en-IN" sz="2800" b="1" dirty="0" smtClean="0"/>
              <a:t>Engine </a:t>
            </a:r>
            <a:r>
              <a:rPr lang="en-IN" sz="2200" i="1" dirty="0" err="1" smtClean="0"/>
              <a:t>Brin</a:t>
            </a:r>
            <a:r>
              <a:rPr lang="en-IN" sz="2200" i="1" dirty="0"/>
              <a:t>, S. and Page, L. (1998) The Anatomy of a Large-Scale </a:t>
            </a:r>
            <a:r>
              <a:rPr lang="en-IN" sz="2200" i="1" dirty="0" err="1"/>
              <a:t>Hypertextual</a:t>
            </a:r>
            <a:r>
              <a:rPr lang="en-IN" sz="2200" i="1" dirty="0"/>
              <a:t> Web Search Engine. In: Seventh International World-Wide Web Conference (WWW 1998), April 14-18, 1998, Brisbane, Australia</a:t>
            </a:r>
            <a:r>
              <a:rPr lang="en-IN" sz="2800" dirty="0"/>
              <a:t>.</a:t>
            </a:r>
          </a:p>
          <a:p>
            <a:pPr algn="ctr"/>
            <a:endParaRPr lang="en-US" altLang="zh-CN" sz="2800" dirty="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dirty="0" smtClean="0">
                <a:latin typeface="Times New Roman"/>
              </a:rPr>
              <a:t>Page Rank-References</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44</a:t>
            </a:fld>
            <a:endParaRPr lang="en-US" altLang="en-US" smtClean="0">
              <a:solidFill>
                <a:srgbClr val="898989"/>
              </a:solidFill>
            </a:endParaRPr>
          </a:p>
        </p:txBody>
      </p:sp>
    </p:spTree>
    <p:extLst>
      <p:ext uri="{BB962C8B-B14F-4D97-AF65-F5344CB8AC3E}">
        <p14:creationId xmlns:p14="http://schemas.microsoft.com/office/powerpoint/2010/main" val="165122769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45</a:t>
            </a:fld>
            <a:endParaRPr lang="en-US" altLang="en-US"/>
          </a:p>
        </p:txBody>
      </p:sp>
      <p:sp>
        <p:nvSpPr>
          <p:cNvPr id="3" name="Content Placeholder 2"/>
          <p:cNvSpPr>
            <a:spLocks noGrp="1"/>
          </p:cNvSpPr>
          <p:nvPr>
            <p:ph sz="quarter" idx="10"/>
          </p:nvPr>
        </p:nvSpPr>
        <p:spPr>
          <a:xfrm>
            <a:off x="1143000" y="3505200"/>
            <a:ext cx="6324600" cy="1143000"/>
          </a:xfrm>
        </p:spPr>
        <p:txBody>
          <a:bodyPr/>
          <a:lstStyle/>
          <a:p>
            <a:r>
              <a:rPr lang="en-IN" dirty="0" smtClean="0"/>
              <a:t>Thank You!!! </a:t>
            </a:r>
            <a:r>
              <a:rPr lang="en-IN" dirty="0" smtClean="0">
                <a:sym typeface="Wingdings" pitchFamily="2" charset="2"/>
              </a:rPr>
              <a:t></a:t>
            </a:r>
            <a:endParaRPr lang="en-IN" dirty="0"/>
          </a:p>
          <a:p>
            <a:endParaRPr lang="en-IN" dirty="0"/>
          </a:p>
        </p:txBody>
      </p:sp>
    </p:spTree>
    <p:extLst>
      <p:ext uri="{BB962C8B-B14F-4D97-AF65-F5344CB8AC3E}">
        <p14:creationId xmlns:p14="http://schemas.microsoft.com/office/powerpoint/2010/main" val="41493161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marL="457200" lvl="1" indent="0" algn="just">
              <a:buNone/>
            </a:pPr>
            <a:endParaRPr lang="en-US" altLang="zh-CN" sz="2800" dirty="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altLang="zh-CN" dirty="0">
                <a:ea typeface="宋体" charset="-122"/>
              </a:rPr>
              <a:t>Link Structure of the Web</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5</a:t>
            </a:fld>
            <a:endParaRPr lang="en-US" altLang="en-US" smtClean="0">
              <a:solidFill>
                <a:srgbClr val="898989"/>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22618" r="14749"/>
          <a:stretch>
            <a:fillRect/>
          </a:stretch>
        </p:blipFill>
        <p:spPr bwMode="auto">
          <a:xfrm>
            <a:off x="1828800" y="1600200"/>
            <a:ext cx="27432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33400" y="4419600"/>
            <a:ext cx="8305800" cy="1569660"/>
          </a:xfrm>
          <a:prstGeom prst="rect">
            <a:avLst/>
          </a:prstGeom>
        </p:spPr>
        <p:txBody>
          <a:bodyPr wrap="square">
            <a:spAutoFit/>
          </a:bodyPr>
          <a:lstStyle/>
          <a:p>
            <a:r>
              <a:rPr lang="en-US" altLang="zh-CN" sz="2400" dirty="0">
                <a:latin typeface="Times New Roman" panose="02020603050405020304" pitchFamily="18" charset="0"/>
                <a:ea typeface="宋体" charset="-122"/>
                <a:cs typeface="Times New Roman" panose="02020603050405020304" pitchFamily="18" charset="0"/>
              </a:rPr>
              <a:t>Backlinks and Forward links:</a:t>
            </a:r>
          </a:p>
          <a:p>
            <a:pPr marL="342900" indent="-342900">
              <a:buFont typeface="Arial" pitchFamily="34" charset="0"/>
              <a:buChar char="•"/>
            </a:pPr>
            <a:r>
              <a:rPr lang="en-US" altLang="zh-CN" sz="2400" dirty="0">
                <a:latin typeface="Times New Roman" panose="02020603050405020304" pitchFamily="18" charset="0"/>
                <a:ea typeface="宋体" charset="-122"/>
                <a:cs typeface="Times New Roman" panose="02020603050405020304" pitchFamily="18" charset="0"/>
              </a:rPr>
              <a:t>A and B are C’s backlinks</a:t>
            </a:r>
          </a:p>
          <a:p>
            <a:pPr marL="342900" indent="-342900">
              <a:buFont typeface="Arial" pitchFamily="34" charset="0"/>
              <a:buChar char="•"/>
            </a:pPr>
            <a:r>
              <a:rPr lang="en-US" altLang="zh-CN" sz="2400" dirty="0">
                <a:latin typeface="Times New Roman" panose="02020603050405020304" pitchFamily="18" charset="0"/>
                <a:ea typeface="宋体" charset="-122"/>
                <a:cs typeface="Times New Roman" panose="02020603050405020304" pitchFamily="18" charset="0"/>
              </a:rPr>
              <a:t>C is A and B’s forward </a:t>
            </a:r>
            <a:r>
              <a:rPr lang="en-US" altLang="zh-CN" sz="2400" dirty="0" smtClean="0">
                <a:latin typeface="Times New Roman" panose="02020603050405020304" pitchFamily="18" charset="0"/>
                <a:ea typeface="宋体" charset="-122"/>
                <a:cs typeface="Times New Roman" panose="02020603050405020304" pitchFamily="18" charset="0"/>
              </a:rPr>
              <a:t>link</a:t>
            </a:r>
          </a:p>
          <a:p>
            <a:endParaRPr lang="en-US" altLang="zh-CN" sz="2400" dirty="0">
              <a:latin typeface="Times New Roman" panose="02020603050405020304" pitchFamily="18" charset="0"/>
              <a:ea typeface="宋体" charset="-122"/>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96760" y="2909160"/>
              <a:ext cx="4026240" cy="2787840"/>
            </p14:xfrm>
          </p:contentPart>
        </mc:Choice>
        <mc:Fallback>
          <p:pic>
            <p:nvPicPr>
              <p:cNvPr id="4" name="Ink 3"/>
              <p:cNvPicPr/>
              <p:nvPr/>
            </p:nvPicPr>
            <p:blipFill>
              <a:blip r:embed="rId4"/>
              <a:stretch>
                <a:fillRect/>
              </a:stretch>
            </p:blipFill>
            <p:spPr>
              <a:xfrm>
                <a:off x="888120" y="2906640"/>
                <a:ext cx="4043520" cy="2796840"/>
              </a:xfrm>
              <a:prstGeom prst="rect">
                <a:avLst/>
              </a:prstGeom>
            </p:spPr>
          </p:pic>
        </mc:Fallback>
      </mc:AlternateContent>
    </p:spTree>
    <p:extLst>
      <p:ext uri="{BB962C8B-B14F-4D97-AF65-F5344CB8AC3E}">
        <p14:creationId xmlns:p14="http://schemas.microsoft.com/office/powerpoint/2010/main" val="15964853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marL="457200" lvl="1" indent="0" algn="just">
              <a:buNone/>
            </a:pPr>
            <a:endParaRPr lang="en-US" altLang="zh-CN" sz="2800" dirty="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altLang="zh-CN" dirty="0">
                <a:ea typeface="宋体" charset="-122"/>
              </a:rPr>
              <a:t>Link Structure of the Web</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6</a:t>
            </a:fld>
            <a:endParaRPr lang="en-US" altLang="en-US" smtClean="0">
              <a:solidFill>
                <a:srgbClr val="898989"/>
              </a:solidFill>
            </a:endParaRPr>
          </a:p>
        </p:txBody>
      </p:sp>
      <p:sp>
        <p:nvSpPr>
          <p:cNvPr id="8" name="Content Placeholder 1"/>
          <p:cNvSpPr txBox="1">
            <a:spLocks/>
          </p:cNvSpPr>
          <p:nvPr/>
        </p:nvSpPr>
        <p:spPr>
          <a:xfrm>
            <a:off x="533400" y="1475360"/>
            <a:ext cx="8229600" cy="4525962"/>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kern="1200">
                <a:solidFill>
                  <a:schemeClr val="tx1"/>
                </a:solidFill>
                <a:latin typeface="Times New Roman" panose="02020603050405020304" pitchFamily="18" charset="0"/>
                <a:ea typeface="+mn-ea"/>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dirty="0" smtClean="0"/>
              <a:t>The hyperlink structure of the World Wide Web can be described as a digraph</a:t>
            </a:r>
          </a:p>
          <a:p>
            <a:pPr algn="just"/>
            <a:r>
              <a:rPr lang="en-IN" dirty="0" smtClean="0"/>
              <a:t>The </a:t>
            </a:r>
            <a:r>
              <a:rPr lang="en-IN" dirty="0"/>
              <a:t>vertices are the web pages with a directed edge from vertex x to vertex y </a:t>
            </a:r>
            <a:r>
              <a:rPr lang="en-IN" dirty="0" smtClean="0"/>
              <a:t>if x </a:t>
            </a:r>
            <a:r>
              <a:rPr lang="en-IN" dirty="0"/>
              <a:t>has a link to y</a:t>
            </a:r>
            <a:r>
              <a:rPr lang="en-IN" dirty="0" smtClean="0"/>
              <a:t>.</a:t>
            </a:r>
          </a:p>
          <a:p>
            <a:endParaRPr lang="en-IN"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05200"/>
            <a:ext cx="4267200" cy="247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754000" y="2259000"/>
              <a:ext cx="2658960" cy="2015280"/>
            </p14:xfrm>
          </p:contentPart>
        </mc:Choice>
        <mc:Fallback>
          <p:pic>
            <p:nvPicPr>
              <p:cNvPr id="2" name="Ink 1"/>
              <p:cNvPicPr/>
              <p:nvPr/>
            </p:nvPicPr>
            <p:blipFill>
              <a:blip r:embed="rId4"/>
              <a:stretch>
                <a:fillRect/>
              </a:stretch>
            </p:blipFill>
            <p:spPr>
              <a:xfrm>
                <a:off x="2745720" y="2250360"/>
                <a:ext cx="2675160" cy="2032920"/>
              </a:xfrm>
              <a:prstGeom prst="rect">
                <a:avLst/>
              </a:prstGeom>
            </p:spPr>
          </p:pic>
        </mc:Fallback>
      </mc:AlternateContent>
    </p:spTree>
    <p:extLst>
      <p:ext uri="{BB962C8B-B14F-4D97-AF65-F5344CB8AC3E}">
        <p14:creationId xmlns:p14="http://schemas.microsoft.com/office/powerpoint/2010/main" val="367749873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IN" dirty="0"/>
              <a:t>PageRank can be thought of as a model of user </a:t>
            </a:r>
            <a:r>
              <a:rPr lang="en-IN" dirty="0" smtClean="0"/>
              <a:t>behaviour. </a:t>
            </a:r>
          </a:p>
          <a:p>
            <a:pPr algn="just"/>
            <a:r>
              <a:rPr lang="en-IN" dirty="0" smtClean="0"/>
              <a:t>We </a:t>
            </a:r>
            <a:r>
              <a:rPr lang="en-IN" dirty="0"/>
              <a:t>assume there is a "random surfer" who </a:t>
            </a:r>
            <a:r>
              <a:rPr lang="en-IN" dirty="0" smtClean="0"/>
              <a:t>is given </a:t>
            </a:r>
            <a:r>
              <a:rPr lang="en-IN" dirty="0"/>
              <a:t>a web page at random and keeps clicking on links</a:t>
            </a:r>
            <a:r>
              <a:rPr lang="en-IN" dirty="0" smtClean="0"/>
              <a:t>, never </a:t>
            </a:r>
            <a:r>
              <a:rPr lang="en-IN" dirty="0"/>
              <a:t>hitting "back" but eventually gets </a:t>
            </a:r>
            <a:r>
              <a:rPr lang="en-IN" dirty="0" smtClean="0"/>
              <a:t>bored and </a:t>
            </a:r>
            <a:r>
              <a:rPr lang="en-IN" dirty="0"/>
              <a:t>starts on another random page. The probability that the random surfer visits a page is its PageRank</a:t>
            </a:r>
            <a:r>
              <a:rPr lang="en-IN" dirty="0" smtClean="0"/>
              <a:t>.</a:t>
            </a:r>
          </a:p>
          <a:p>
            <a:pPr algn="just"/>
            <a:r>
              <a:rPr lang="en-US" dirty="0" smtClean="0"/>
              <a:t>The </a:t>
            </a:r>
            <a:r>
              <a:rPr lang="en-US" dirty="0"/>
              <a:t>probability for the random surfer reaching one page is the </a:t>
            </a:r>
            <a:r>
              <a:rPr lang="en-US" dirty="0">
                <a:solidFill>
                  <a:srgbClr val="FF3300"/>
                </a:solidFill>
              </a:rPr>
              <a:t>sum</a:t>
            </a:r>
            <a:r>
              <a:rPr lang="en-US" dirty="0"/>
              <a:t> of probabilities for the random surfer following links to this </a:t>
            </a:r>
            <a:r>
              <a:rPr lang="en-US" dirty="0" smtClean="0"/>
              <a:t>page</a:t>
            </a:r>
          </a:p>
          <a:p>
            <a:pPr algn="just"/>
            <a:r>
              <a:rPr lang="en-US" altLang="zh-CN" dirty="0">
                <a:ea typeface="宋体" charset="-122"/>
              </a:rPr>
              <a:t>Intuitively, a webpage is important if it has a lot of backlinks</a:t>
            </a:r>
          </a:p>
          <a:p>
            <a:pPr algn="just"/>
            <a:endParaRPr lang="en-IN" dirty="0"/>
          </a:p>
        </p:txBody>
      </p:sp>
      <p:sp>
        <p:nvSpPr>
          <p:cNvPr id="3" name="Content Placeholder 2"/>
          <p:cNvSpPr>
            <a:spLocks noGrp="1"/>
          </p:cNvSpPr>
          <p:nvPr>
            <p:ph sz="quarter" idx="10"/>
          </p:nvPr>
        </p:nvSpPr>
        <p:spPr/>
        <p:txBody>
          <a:bodyPr/>
          <a:lstStyle/>
          <a:p>
            <a:pPr>
              <a:defRPr/>
            </a:pPr>
            <a:r>
              <a:rPr lang="en-IN" b="1" dirty="0"/>
              <a:t>Intuitive </a:t>
            </a:r>
            <a:r>
              <a:rPr lang="en-IN" b="1" dirty="0" smtClean="0"/>
              <a:t>Justification-Random Surfer Model</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7</a:t>
            </a:fld>
            <a:endParaRPr lang="en-US" altLang="en-US" smtClean="0">
              <a:solidFill>
                <a:srgbClr val="898989"/>
              </a:solidFill>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22920" y="1905480"/>
              <a:ext cx="7743960" cy="3670200"/>
            </p14:xfrm>
          </p:contentPart>
        </mc:Choice>
        <mc:Fallback>
          <p:pic>
            <p:nvPicPr>
              <p:cNvPr id="2" name="Ink 1"/>
              <p:cNvPicPr/>
              <p:nvPr/>
            </p:nvPicPr>
            <p:blipFill>
              <a:blip r:embed="rId3"/>
              <a:stretch>
                <a:fillRect/>
              </a:stretch>
            </p:blipFill>
            <p:spPr>
              <a:xfrm>
                <a:off x="316440" y="1896480"/>
                <a:ext cx="7759800" cy="3687480"/>
              </a:xfrm>
              <a:prstGeom prst="rect">
                <a:avLst/>
              </a:prstGeom>
            </p:spPr>
          </p:pic>
        </mc:Fallback>
      </mc:AlternateContent>
    </p:spTree>
    <p:extLst>
      <p:ext uri="{BB962C8B-B14F-4D97-AF65-F5344CB8AC3E}">
        <p14:creationId xmlns:p14="http://schemas.microsoft.com/office/powerpoint/2010/main" val="42798609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marL="457200" lvl="1" indent="0" algn="just">
              <a:buNone/>
            </a:pPr>
            <a:endParaRPr lang="en-US" altLang="zh-CN" sz="2800" dirty="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altLang="zh-CN" dirty="0" smtClean="0">
                <a:ea typeface="宋体" charset="-122"/>
              </a:rPr>
              <a:t>Random Walk on the Web graph</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8</a:t>
            </a:fld>
            <a:endParaRPr lang="en-US" altLang="en-US" smtClean="0">
              <a:solidFill>
                <a:srgbClr val="898989"/>
              </a:solidFill>
            </a:endParaRPr>
          </a:p>
        </p:txBody>
      </p:sp>
      <p:sp>
        <p:nvSpPr>
          <p:cNvPr id="8" name="Content Placeholder 1"/>
          <p:cNvSpPr txBox="1">
            <a:spLocks/>
          </p:cNvSpPr>
          <p:nvPr/>
        </p:nvSpPr>
        <p:spPr>
          <a:xfrm>
            <a:off x="457200" y="1646238"/>
            <a:ext cx="8229600" cy="4525962"/>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kern="1200">
                <a:solidFill>
                  <a:schemeClr val="tx1"/>
                </a:solidFill>
                <a:latin typeface="Times New Roman" panose="02020603050405020304" pitchFamily="18" charset="0"/>
                <a:ea typeface="+mn-ea"/>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000" dirty="0" smtClean="0"/>
          </a:p>
        </p:txBody>
      </p:sp>
      <mc:AlternateContent xmlns:mc="http://schemas.openxmlformats.org/markup-compatibility/2006" xmlns:a14="http://schemas.microsoft.com/office/drawing/2010/main">
        <mc:Choice Requires="a14">
          <p:sp>
            <p:nvSpPr>
              <p:cNvPr id="2" name="TextBox 1"/>
              <p:cNvSpPr txBox="1"/>
              <p:nvPr/>
            </p:nvSpPr>
            <p:spPr>
              <a:xfrm>
                <a:off x="457200" y="1646238"/>
                <a:ext cx="8001000" cy="3522952"/>
              </a:xfrm>
              <a:prstGeom prst="rect">
                <a:avLst/>
              </a:prstGeom>
              <a:noFill/>
            </p:spPr>
            <p:txBody>
              <a:bodyPr wrap="square" rtlCol="0">
                <a:spAutoFit/>
              </a:bodyPr>
              <a:lstStyle/>
              <a:p>
                <a:pPr marL="342900" indent="-342900" algn="just">
                  <a:buFont typeface="Arial" pitchFamily="34" charset="0"/>
                  <a:buChar char="•"/>
                </a:pPr>
                <a:r>
                  <a:rPr lang="en-IN" sz="2400" dirty="0" smtClean="0">
                    <a:latin typeface="Times New Roman" panose="02020603050405020304" pitchFamily="18" charset="0"/>
                    <a:ea typeface="宋体" charset="-122"/>
                    <a:cs typeface="Times New Roman" panose="02020603050405020304" pitchFamily="18" charset="0"/>
                  </a:rPr>
                  <a:t>Sergey and Larry</a:t>
                </a:r>
                <a:r>
                  <a:rPr lang="en-IN" sz="2400" dirty="0">
                    <a:latin typeface="Times New Roman" panose="02020603050405020304" pitchFamily="18" charset="0"/>
                    <a:ea typeface="宋体" charset="-122"/>
                    <a:cs typeface="Times New Roman" panose="02020603050405020304" pitchFamily="18" charset="0"/>
                  </a:rPr>
                  <a:t> decided to model a user’s web experience as following each link on a page with uniform </a:t>
                </a:r>
                <a:r>
                  <a:rPr lang="en-IN" sz="2400" dirty="0" smtClean="0">
                    <a:latin typeface="Times New Roman" panose="02020603050405020304" pitchFamily="18" charset="0"/>
                    <a:ea typeface="宋体" charset="-122"/>
                    <a:cs typeface="Times New Roman" panose="02020603050405020304" pitchFamily="18" charset="0"/>
                  </a:rPr>
                  <a:t>probability</a:t>
                </a:r>
              </a:p>
              <a:p>
                <a:pPr algn="just"/>
                <a:endParaRPr lang="en-IN" sz="2400" dirty="0" smtClean="0">
                  <a:latin typeface="Times New Roman" panose="02020603050405020304" pitchFamily="18" charset="0"/>
                  <a:ea typeface="宋体" charset="-122"/>
                  <a:cs typeface="Times New Roman" panose="02020603050405020304" pitchFamily="18" charset="0"/>
                </a:endParaRPr>
              </a:p>
              <a:p>
                <a:pPr marL="342900" indent="-342900" algn="just">
                  <a:buFont typeface="Arial" pitchFamily="34" charset="0"/>
                  <a:buChar char="•"/>
                </a:pPr>
                <a:r>
                  <a:rPr lang="en-IN" sz="2400" dirty="0">
                    <a:latin typeface="Times New Roman" panose="02020603050405020304" pitchFamily="18" charset="0"/>
                    <a:ea typeface="宋体" charset="-122"/>
                    <a:cs typeface="Times New Roman" panose="02020603050405020304" pitchFamily="18" charset="0"/>
                  </a:rPr>
                  <a:t>For example, if the user is at page x, and </a:t>
                </a:r>
                <a:r>
                  <a:rPr lang="en-IN" sz="2400" dirty="0" smtClean="0">
                    <a:latin typeface="Times New Roman" panose="02020603050405020304" pitchFamily="18" charset="0"/>
                    <a:ea typeface="宋体" charset="-122"/>
                    <a:cs typeface="Times New Roman" panose="02020603050405020304" pitchFamily="18" charset="0"/>
                  </a:rPr>
                  <a:t>there are </a:t>
                </a:r>
                <a:r>
                  <a:rPr lang="en-IN" sz="2400" dirty="0">
                    <a:latin typeface="Times New Roman" panose="02020603050405020304" pitchFamily="18" charset="0"/>
                    <a:ea typeface="宋体" charset="-122"/>
                    <a:cs typeface="Times New Roman" panose="02020603050405020304" pitchFamily="18" charset="0"/>
                  </a:rPr>
                  <a:t>three links from page x, then each link is followed with probability </a:t>
                </a:r>
                <a:r>
                  <a:rPr lang="en-IN" sz="2400" dirty="0" smtClean="0">
                    <a:latin typeface="Times New Roman" panose="02020603050405020304" pitchFamily="18" charset="0"/>
                    <a:ea typeface="宋体" charset="-122"/>
                    <a:cs typeface="Times New Roman" panose="02020603050405020304" pitchFamily="18" charset="0"/>
                  </a:rPr>
                  <a:t>1/3</a:t>
                </a:r>
                <a:r>
                  <a:rPr lang="en-IN" sz="2400" dirty="0">
                    <a:latin typeface="Times New Roman" panose="02020603050405020304" pitchFamily="18" charset="0"/>
                    <a:ea typeface="宋体" charset="-122"/>
                    <a:cs typeface="Times New Roman" panose="02020603050405020304" pitchFamily="18" charset="0"/>
                  </a:rPr>
                  <a:t>. </a:t>
                </a:r>
                <a:r>
                  <a:rPr lang="en-IN" sz="2400" dirty="0" smtClean="0">
                    <a:latin typeface="Times New Roman" panose="02020603050405020304" pitchFamily="18" charset="0"/>
                    <a:ea typeface="宋体" charset="-122"/>
                    <a:cs typeface="Times New Roman" panose="02020603050405020304" pitchFamily="18" charset="0"/>
                  </a:rPr>
                  <a:t>More generally</a:t>
                </a:r>
                <a:r>
                  <a:rPr lang="en-IN" sz="2400" dirty="0">
                    <a:latin typeface="Times New Roman" panose="02020603050405020304" pitchFamily="18" charset="0"/>
                    <a:ea typeface="宋体" charset="-122"/>
                    <a:cs typeface="Times New Roman" panose="02020603050405020304" pitchFamily="18" charset="0"/>
                  </a:rPr>
                  <a:t>, they assigned each edge x </a:t>
                </a:r>
                <a14:m>
                  <m:oMath xmlns:m="http://schemas.openxmlformats.org/officeDocument/2006/math">
                    <m:r>
                      <a:rPr lang="en-IN" sz="2400" i="1" smtClean="0">
                        <a:latin typeface="Cambria Math"/>
                        <a:ea typeface="Cambria Math"/>
                        <a:cs typeface="Times New Roman" panose="02020603050405020304" pitchFamily="18" charset="0"/>
                      </a:rPr>
                      <m:t>→</m:t>
                    </m:r>
                  </m:oMath>
                </a14:m>
                <a:r>
                  <a:rPr lang="en-IN" sz="2400" dirty="0" smtClean="0">
                    <a:latin typeface="Times New Roman" panose="02020603050405020304" pitchFamily="18" charset="0"/>
                    <a:ea typeface="宋体" charset="-122"/>
                    <a:cs typeface="Times New Roman" panose="02020603050405020304" pitchFamily="18" charset="0"/>
                  </a:rPr>
                  <a:t> </a:t>
                </a:r>
                <a:r>
                  <a:rPr lang="en-IN" sz="2400" dirty="0">
                    <a:latin typeface="Times New Roman" panose="02020603050405020304" pitchFamily="18" charset="0"/>
                    <a:ea typeface="宋体" charset="-122"/>
                    <a:cs typeface="Times New Roman" panose="02020603050405020304" pitchFamily="18" charset="0"/>
                  </a:rPr>
                  <a:t>y of the web graph with a </a:t>
                </a:r>
                <a:r>
                  <a:rPr lang="en-IN" sz="2400" dirty="0" smtClean="0">
                    <a:latin typeface="Times New Roman" panose="02020603050405020304" pitchFamily="18" charset="0"/>
                    <a:ea typeface="宋体" charset="-122"/>
                    <a:cs typeface="Times New Roman" panose="02020603050405020304" pitchFamily="18" charset="0"/>
                  </a:rPr>
                  <a:t>probability conditioned </a:t>
                </a:r>
                <a:r>
                  <a:rPr lang="en-IN" sz="2400" dirty="0">
                    <a:latin typeface="Times New Roman" panose="02020603050405020304" pitchFamily="18" charset="0"/>
                    <a:ea typeface="宋体" charset="-122"/>
                    <a:cs typeface="Times New Roman" panose="02020603050405020304" pitchFamily="18" charset="0"/>
                  </a:rPr>
                  <a:t>on being on page x</a:t>
                </a:r>
                <a:r>
                  <a:rPr lang="en-IN" sz="2400" dirty="0" smtClean="0">
                    <a:latin typeface="Times New Roman" panose="02020603050405020304" pitchFamily="18" charset="0"/>
                    <a:ea typeface="宋体" charset="-122"/>
                    <a:cs typeface="Times New Roman" panose="02020603050405020304" pitchFamily="18" charset="0"/>
                  </a:rPr>
                  <a:t>:</a:t>
                </a:r>
              </a:p>
              <a:p>
                <a:pPr marL="342900" indent="-342900" algn="just">
                  <a:buFont typeface="Arial" pitchFamily="34" charset="0"/>
                  <a:buChar char="•"/>
                </a:pPr>
                <a:endParaRPr lang="en-IN" sz="2400" dirty="0">
                  <a:latin typeface="Times New Roman" panose="02020603050405020304" pitchFamily="18" charset="0"/>
                  <a:ea typeface="宋体" charset="-122"/>
                  <a:cs typeface="Times New Roman" panose="02020603050405020304" pitchFamily="18" charset="0"/>
                </a:endParaRPr>
              </a:p>
              <a:p>
                <a:r>
                  <a:rPr lang="en-IN" sz="2000" dirty="0" smtClean="0">
                    <a:latin typeface="Times New Roman" panose="02020603050405020304" pitchFamily="18" charset="0"/>
                    <a:ea typeface="宋体" charset="-122"/>
                    <a:cs typeface="Times New Roman" panose="02020603050405020304" pitchFamily="18" charset="0"/>
                  </a:rPr>
                  <a:t>	</a:t>
                </a:r>
                <a:r>
                  <a:rPr lang="en-IN" sz="2000" b="1" dirty="0" err="1" smtClean="0">
                    <a:latin typeface="Times New Roman" panose="02020603050405020304" pitchFamily="18" charset="0"/>
                    <a:ea typeface="宋体" charset="-122"/>
                    <a:cs typeface="Times New Roman" panose="02020603050405020304" pitchFamily="18" charset="0"/>
                  </a:rPr>
                  <a:t>Pr</a:t>
                </a:r>
                <a:r>
                  <a:rPr lang="en-IN" sz="2000" b="1" dirty="0" smtClean="0">
                    <a:latin typeface="Times New Roman" panose="02020603050405020304" pitchFamily="18" charset="0"/>
                    <a:ea typeface="宋体" charset="-122"/>
                    <a:cs typeface="Times New Roman" panose="02020603050405020304" pitchFamily="18" charset="0"/>
                  </a:rPr>
                  <a:t> </a:t>
                </a:r>
                <a:r>
                  <a:rPr lang="en-IN" sz="2000" b="1" dirty="0">
                    <a:latin typeface="Times New Roman" panose="02020603050405020304" pitchFamily="18" charset="0"/>
                    <a:ea typeface="宋体" charset="-122"/>
                    <a:cs typeface="Times New Roman" panose="02020603050405020304" pitchFamily="18" charset="0"/>
                  </a:rPr>
                  <a:t>[follow link x </a:t>
                </a:r>
                <a14:m>
                  <m:oMath xmlns:m="http://schemas.openxmlformats.org/officeDocument/2006/math">
                    <m:r>
                      <a:rPr lang="en-IN" sz="2000" b="1">
                        <a:latin typeface="Cambria Math"/>
                        <a:ea typeface="宋体" charset="-122"/>
                        <a:cs typeface="Times New Roman" panose="02020603050405020304" pitchFamily="18" charset="0"/>
                      </a:rPr>
                      <m:t>→</m:t>
                    </m:r>
                  </m:oMath>
                </a14:m>
                <a:r>
                  <a:rPr lang="en-IN" sz="2000" b="1" dirty="0">
                    <a:latin typeface="Times New Roman" panose="02020603050405020304" pitchFamily="18" charset="0"/>
                    <a:ea typeface="宋体" charset="-122"/>
                    <a:cs typeface="Times New Roman" panose="02020603050405020304" pitchFamily="18" charset="0"/>
                  </a:rPr>
                  <a:t> y at page x]= </a:t>
                </a:r>
                <a14:m>
                  <m:oMath xmlns:m="http://schemas.openxmlformats.org/officeDocument/2006/math">
                    <m:f>
                      <m:fPr>
                        <m:ctrlPr>
                          <a:rPr lang="en-IN" sz="2000" b="1" i="1" dirty="0" smtClean="0">
                            <a:latin typeface="Cambria Math" panose="02040503050406030204" pitchFamily="18" charset="0"/>
                            <a:ea typeface="宋体" charset="-122"/>
                            <a:cs typeface="Times New Roman" panose="02020603050405020304" pitchFamily="18" charset="0"/>
                          </a:rPr>
                        </m:ctrlPr>
                      </m:fPr>
                      <m:num>
                        <m:r>
                          <a:rPr lang="en-IN" sz="2000" b="1" i="1" dirty="0" smtClean="0">
                            <a:latin typeface="Cambria Math"/>
                            <a:ea typeface="宋体" charset="-122"/>
                            <a:cs typeface="Times New Roman" panose="02020603050405020304" pitchFamily="18" charset="0"/>
                          </a:rPr>
                          <m:t>𝟏</m:t>
                        </m:r>
                      </m:num>
                      <m:den>
                        <m:r>
                          <a:rPr lang="en-IN" sz="2000" b="1" i="1" dirty="0" smtClean="0">
                            <a:latin typeface="Cambria Math"/>
                            <a:ea typeface="宋体" charset="-122"/>
                            <a:cs typeface="Times New Roman" panose="02020603050405020304" pitchFamily="18" charset="0"/>
                          </a:rPr>
                          <m:t>𝒐𝒖𝒕𝒅𝒆𝒈</m:t>
                        </m:r>
                        <m:r>
                          <a:rPr lang="en-IN" sz="2000" b="1" i="1" dirty="0" smtClean="0">
                            <a:latin typeface="Cambria Math"/>
                            <a:ea typeface="宋体" charset="-122"/>
                            <a:cs typeface="Times New Roman" panose="02020603050405020304" pitchFamily="18" charset="0"/>
                          </a:rPr>
                          <m:t>(</m:t>
                        </m:r>
                        <m:r>
                          <a:rPr lang="en-IN" sz="2000" b="1" i="1" dirty="0" smtClean="0">
                            <a:latin typeface="Cambria Math"/>
                            <a:ea typeface="宋体" charset="-122"/>
                            <a:cs typeface="Times New Roman" panose="02020603050405020304" pitchFamily="18" charset="0"/>
                          </a:rPr>
                          <m:t>𝒙</m:t>
                        </m:r>
                        <m:r>
                          <a:rPr lang="en-IN" sz="2000" b="1" i="1" dirty="0" smtClean="0">
                            <a:latin typeface="Cambria Math"/>
                            <a:ea typeface="宋体" charset="-122"/>
                            <a:cs typeface="Times New Roman" panose="02020603050405020304" pitchFamily="18" charset="0"/>
                          </a:rPr>
                          <m:t>)</m:t>
                        </m:r>
                      </m:den>
                    </m:f>
                  </m:oMath>
                </a14:m>
                <a:endParaRPr lang="en-IN" sz="2400" b="1" dirty="0">
                  <a:latin typeface="Times New Roman" panose="02020603050405020304" pitchFamily="18" charset="0"/>
                  <a:ea typeface="宋体" charset="-122"/>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57200" y="1646238"/>
                <a:ext cx="8001000" cy="3522952"/>
              </a:xfrm>
              <a:prstGeom prst="rect">
                <a:avLst/>
              </a:prstGeom>
              <a:blipFill rotWithShape="1">
                <a:blip r:embed="rId2"/>
                <a:stretch>
                  <a:fillRect l="-990" t="-1384" r="-1066"/>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408680" y="3106440"/>
              <a:ext cx="7369560" cy="2882880"/>
            </p14:xfrm>
          </p:contentPart>
        </mc:Choice>
        <mc:Fallback>
          <p:pic>
            <p:nvPicPr>
              <p:cNvPr id="4" name="Ink 3"/>
              <p:cNvPicPr/>
              <p:nvPr/>
            </p:nvPicPr>
            <p:blipFill>
              <a:blip r:embed="rId4"/>
              <a:stretch>
                <a:fillRect/>
              </a:stretch>
            </p:blipFill>
            <p:spPr>
              <a:xfrm>
                <a:off x="1400400" y="3097800"/>
                <a:ext cx="7387560" cy="2900520"/>
              </a:xfrm>
              <a:prstGeom prst="rect">
                <a:avLst/>
              </a:prstGeom>
            </p:spPr>
          </p:pic>
        </mc:Fallback>
      </mc:AlternateContent>
    </p:spTree>
    <p:extLst>
      <p:ext uri="{BB962C8B-B14F-4D97-AF65-F5344CB8AC3E}">
        <p14:creationId xmlns:p14="http://schemas.microsoft.com/office/powerpoint/2010/main" val="187371858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1447800"/>
            <a:ext cx="7848600" cy="1524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362" name="Content Placeholder 1"/>
              <p:cNvSpPr>
                <a:spLocks noGrp="1"/>
              </p:cNvSpPr>
              <p:nvPr>
                <p:ph idx="1"/>
              </p:nvPr>
            </p:nvSpPr>
            <p:spPr>
              <a:xfrm>
                <a:off x="304800" y="1066800"/>
                <a:ext cx="8153400" cy="4953000"/>
              </a:xfrm>
            </p:spPr>
            <p:txBody>
              <a:bodyPr>
                <a:normAutofit/>
              </a:bodyPr>
              <a:lstStyle/>
              <a:p>
                <a:pPr marL="0" indent="0">
                  <a:buNone/>
                </a:pPr>
                <a:endParaRPr lang="en-IN" sz="1800"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IN" sz="1800" b="1" i="1" smtClean="0">
                              <a:latin typeface="Cambria Math" panose="02040503050406030204" pitchFamily="18" charset="0"/>
                            </a:rPr>
                          </m:ctrlPr>
                        </m:funcPr>
                        <m:fName>
                          <m:r>
                            <a:rPr lang="en-IN" sz="1800" b="1" i="0" smtClean="0">
                              <a:latin typeface="Cambria Math"/>
                            </a:rPr>
                            <m:t>𝐏𝐫</m:t>
                          </m:r>
                        </m:fName>
                        <m:e>
                          <m:d>
                            <m:dPr>
                              <m:begChr m:val="["/>
                              <m:endChr m:val="]"/>
                              <m:ctrlPr>
                                <a:rPr lang="en-IN" sz="1800" b="1" i="1" smtClean="0">
                                  <a:latin typeface="Cambria Math" panose="02040503050406030204" pitchFamily="18" charset="0"/>
                                </a:rPr>
                              </m:ctrlPr>
                            </m:dPr>
                            <m:e>
                              <m:r>
                                <a:rPr lang="en-IN" sz="1800" b="1" i="1" smtClean="0">
                                  <a:latin typeface="Cambria Math"/>
                                </a:rPr>
                                <m:t>𝒈𝒐</m:t>
                              </m:r>
                              <m:r>
                                <a:rPr lang="en-IN" sz="1800" b="1" i="1" smtClean="0">
                                  <a:latin typeface="Cambria Math"/>
                                </a:rPr>
                                <m:t> </m:t>
                              </m:r>
                              <m:r>
                                <a:rPr lang="en-IN" sz="1800" b="1" i="1" smtClean="0">
                                  <a:latin typeface="Cambria Math"/>
                                </a:rPr>
                                <m:t>𝒕𝒐</m:t>
                              </m:r>
                              <m:r>
                                <a:rPr lang="en-IN" sz="1800" b="1" i="1" smtClean="0">
                                  <a:latin typeface="Cambria Math"/>
                                </a:rPr>
                                <m:t> </m:t>
                              </m:r>
                              <m:r>
                                <a:rPr lang="en-IN" sz="1800" b="1" i="1" smtClean="0">
                                  <a:latin typeface="Cambria Math"/>
                                  <a:ea typeface="Cambria Math"/>
                                </a:rPr>
                                <m:t>𝒚</m:t>
                              </m:r>
                            </m:e>
                          </m:d>
                        </m:e>
                      </m:func>
                      <m:r>
                        <a:rPr lang="en-IN" sz="1800" b="1" i="1" smtClean="0">
                          <a:latin typeface="Cambria Math"/>
                          <a:ea typeface="Cambria Math"/>
                        </a:rPr>
                        <m:t>=</m:t>
                      </m:r>
                      <m:nary>
                        <m:naryPr>
                          <m:chr m:val="∑"/>
                          <m:ctrlPr>
                            <a:rPr lang="en-IN" sz="1800" b="1" i="1" smtClean="0">
                              <a:latin typeface="Cambria Math" panose="02040503050406030204" pitchFamily="18" charset="0"/>
                              <a:ea typeface="Cambria Math"/>
                            </a:rPr>
                          </m:ctrlPr>
                        </m:naryPr>
                        <m:sub>
                          <m:r>
                            <m:rPr>
                              <m:brk m:alnAt="23"/>
                            </m:rPr>
                            <a:rPr lang="en-IN" sz="1800" b="1" i="1" smtClean="0">
                              <a:latin typeface="Cambria Math"/>
                              <a:ea typeface="Cambria Math"/>
                            </a:rPr>
                            <m:t>𝒆</m:t>
                          </m:r>
                          <m:r>
                            <a:rPr lang="en-IN" sz="1800" b="1" i="1" smtClean="0">
                              <a:latin typeface="Cambria Math"/>
                              <a:ea typeface="Cambria Math"/>
                            </a:rPr>
                            <m:t>𝒅𝒈𝒆𝒔</m:t>
                          </m:r>
                          <m:r>
                            <a:rPr lang="en-IN" sz="1800" b="1" i="1" smtClean="0">
                              <a:latin typeface="Cambria Math"/>
                              <a:ea typeface="Cambria Math"/>
                            </a:rPr>
                            <m:t> </m:t>
                          </m:r>
                          <m:r>
                            <a:rPr lang="en-IN" sz="1800" b="1" i="1" smtClean="0">
                              <a:latin typeface="Cambria Math"/>
                              <a:ea typeface="Cambria Math"/>
                            </a:rPr>
                            <m:t>𝒙</m:t>
                          </m:r>
                          <m:r>
                            <a:rPr lang="en-IN" sz="1800" b="1" i="1" smtClean="0">
                              <a:latin typeface="Cambria Math"/>
                              <a:ea typeface="Cambria Math"/>
                            </a:rPr>
                            <m:t>→</m:t>
                          </m:r>
                          <m:r>
                            <a:rPr lang="en-IN" sz="1800" b="1" i="1" smtClean="0">
                              <a:latin typeface="Cambria Math"/>
                              <a:ea typeface="Cambria Math"/>
                            </a:rPr>
                            <m:t>𝒚</m:t>
                          </m:r>
                        </m:sub>
                        <m:sup/>
                        <m:e>
                          <m:func>
                            <m:funcPr>
                              <m:ctrlPr>
                                <a:rPr lang="en-IN" sz="1800" b="1" i="1" smtClean="0">
                                  <a:latin typeface="Cambria Math" panose="02040503050406030204" pitchFamily="18" charset="0"/>
                                  <a:ea typeface="Cambria Math"/>
                                </a:rPr>
                              </m:ctrlPr>
                            </m:funcPr>
                            <m:fName>
                              <m:r>
                                <a:rPr lang="en-IN" sz="1800" b="1" i="0" smtClean="0">
                                  <a:latin typeface="Cambria Math"/>
                                  <a:ea typeface="Cambria Math"/>
                                </a:rPr>
                                <m:t>𝐏𝐫</m:t>
                              </m:r>
                            </m:fName>
                            <m:e>
                              <m:d>
                                <m:dPr>
                                  <m:begChr m:val="["/>
                                  <m:endChr m:val="]"/>
                                  <m:ctrlPr>
                                    <a:rPr lang="en-IN" sz="1800" b="1" i="1" smtClean="0">
                                      <a:latin typeface="Cambria Math" panose="02040503050406030204" pitchFamily="18" charset="0"/>
                                      <a:ea typeface="Cambria Math"/>
                                    </a:rPr>
                                  </m:ctrlPr>
                                </m:dPr>
                                <m:e>
                                  <m:r>
                                    <a:rPr lang="en-IN" sz="1800" b="1" i="1" smtClean="0">
                                      <a:latin typeface="Cambria Math"/>
                                      <a:ea typeface="Cambria Math"/>
                                    </a:rPr>
                                    <m:t>𝒇𝒐𝒍𝒍𝒐𝒘</m:t>
                                  </m:r>
                                  <m:r>
                                    <a:rPr lang="en-IN" sz="1800" b="1" i="1" smtClean="0">
                                      <a:latin typeface="Cambria Math"/>
                                      <a:ea typeface="Cambria Math"/>
                                    </a:rPr>
                                    <m:t> </m:t>
                                  </m:r>
                                  <m:r>
                                    <a:rPr lang="en-IN" sz="1800" b="1" i="1" smtClean="0">
                                      <a:latin typeface="Cambria Math"/>
                                      <a:ea typeface="Cambria Math"/>
                                    </a:rPr>
                                    <m:t>𝒍𝒊𝒏𝒌</m:t>
                                  </m:r>
                                  <m:r>
                                    <a:rPr lang="en-IN" sz="1800" b="1" i="1" smtClean="0">
                                      <a:latin typeface="Cambria Math"/>
                                      <a:ea typeface="Cambria Math"/>
                                    </a:rPr>
                                    <m:t> </m:t>
                                  </m:r>
                                  <m:r>
                                    <a:rPr lang="en-IN" sz="1800" b="1" i="1" smtClean="0">
                                      <a:latin typeface="Cambria Math"/>
                                      <a:ea typeface="Cambria Math"/>
                                    </a:rPr>
                                    <m:t>𝒙</m:t>
                                  </m:r>
                                  <m:r>
                                    <a:rPr lang="en-IN" sz="1800" b="1" i="1" smtClean="0">
                                      <a:latin typeface="Cambria Math"/>
                                      <a:ea typeface="Cambria Math"/>
                                    </a:rPr>
                                    <m:t>→</m:t>
                                  </m:r>
                                  <m:r>
                                    <a:rPr lang="en-IN" sz="1800" b="1" i="1" smtClean="0">
                                      <a:latin typeface="Cambria Math"/>
                                      <a:ea typeface="Cambria Math"/>
                                    </a:rPr>
                                    <m:t>𝒚</m:t>
                                  </m:r>
                                  <m:r>
                                    <a:rPr lang="en-IN" sz="1800" b="1" i="1" smtClean="0">
                                      <a:latin typeface="Cambria Math"/>
                                      <a:ea typeface="Cambria Math"/>
                                    </a:rPr>
                                    <m:t> </m:t>
                                  </m:r>
                                  <m:r>
                                    <a:rPr lang="en-IN" sz="1800" b="1" i="1" smtClean="0">
                                      <a:latin typeface="Cambria Math"/>
                                      <a:ea typeface="Cambria Math"/>
                                    </a:rPr>
                                    <m:t>𝒂𝒕</m:t>
                                  </m:r>
                                  <m:r>
                                    <a:rPr lang="en-IN" sz="1800" b="1" i="1" smtClean="0">
                                      <a:latin typeface="Cambria Math"/>
                                      <a:ea typeface="Cambria Math"/>
                                    </a:rPr>
                                    <m:t> </m:t>
                                  </m:r>
                                  <m:r>
                                    <a:rPr lang="en-IN" sz="1800" b="1" i="1" smtClean="0">
                                      <a:latin typeface="Cambria Math"/>
                                      <a:ea typeface="Cambria Math"/>
                                    </a:rPr>
                                    <m:t>𝑷𝒂𝒈𝒆</m:t>
                                  </m:r>
                                  <m:r>
                                    <a:rPr lang="en-IN" sz="1800" b="1" i="1" smtClean="0">
                                      <a:latin typeface="Cambria Math"/>
                                      <a:ea typeface="Cambria Math"/>
                                    </a:rPr>
                                    <m:t> </m:t>
                                  </m:r>
                                  <m:r>
                                    <a:rPr lang="en-IN" sz="1800" b="1" i="1" smtClean="0">
                                      <a:latin typeface="Cambria Math"/>
                                      <a:ea typeface="Cambria Math"/>
                                    </a:rPr>
                                    <m:t>𝒙</m:t>
                                  </m:r>
                                </m:e>
                              </m:d>
                            </m:e>
                          </m:func>
                          <m:r>
                            <a:rPr lang="en-IN" sz="1800" b="1" i="1" smtClean="0">
                              <a:latin typeface="Cambria Math"/>
                              <a:ea typeface="Cambria Math"/>
                            </a:rPr>
                            <m:t>.</m:t>
                          </m:r>
                          <m:r>
                            <a:rPr lang="en-IN" sz="1800" b="1" i="0" smtClean="0">
                              <a:latin typeface="Cambria Math"/>
                              <a:ea typeface="Cambria Math"/>
                            </a:rPr>
                            <m:t>𝐏𝐫</m:t>
                          </m:r>
                          <m:r>
                            <a:rPr lang="en-IN" sz="1800" b="1" i="1" smtClean="0">
                              <a:latin typeface="Cambria Math"/>
                              <a:ea typeface="Cambria Math"/>
                            </a:rPr>
                            <m:t>⁡[</m:t>
                          </m:r>
                          <m:r>
                            <a:rPr lang="en-IN" sz="1800" b="1" i="1" smtClean="0">
                              <a:latin typeface="Cambria Math"/>
                              <a:ea typeface="Cambria Math"/>
                            </a:rPr>
                            <m:t>𝒂𝒕</m:t>
                          </m:r>
                          <m:r>
                            <a:rPr lang="en-IN" sz="1800" b="1" i="1" smtClean="0">
                              <a:latin typeface="Cambria Math"/>
                              <a:ea typeface="Cambria Math"/>
                            </a:rPr>
                            <m:t> </m:t>
                          </m:r>
                          <m:r>
                            <a:rPr lang="en-IN" sz="1800" b="1" i="1" smtClean="0">
                              <a:latin typeface="Cambria Math"/>
                              <a:ea typeface="Cambria Math"/>
                            </a:rPr>
                            <m:t>𝒑𝒂𝒈𝒆</m:t>
                          </m:r>
                          <m:r>
                            <a:rPr lang="en-IN" sz="1800" b="1" i="1" smtClean="0">
                              <a:latin typeface="Cambria Math"/>
                              <a:ea typeface="Cambria Math"/>
                            </a:rPr>
                            <m:t> </m:t>
                          </m:r>
                          <m:r>
                            <a:rPr lang="en-IN" sz="1800" b="1" i="1" smtClean="0">
                              <a:latin typeface="Cambria Math"/>
                              <a:ea typeface="Cambria Math"/>
                            </a:rPr>
                            <m:t>𝒙</m:t>
                          </m:r>
                          <m:r>
                            <a:rPr lang="en-IN" sz="1800" b="1" i="1" smtClean="0">
                              <a:latin typeface="Cambria Math"/>
                              <a:ea typeface="Cambria Math"/>
                            </a:rPr>
                            <m:t>]</m:t>
                          </m:r>
                        </m:e>
                      </m:nary>
                    </m:oMath>
                  </m:oMathPara>
                </a14:m>
                <a:endParaRPr lang="en-IN" sz="2000" b="1" dirty="0" smtClean="0"/>
              </a:p>
              <a:p>
                <a:pPr marL="1371600" lvl="3" indent="0">
                  <a:buNone/>
                </a:pPr>
                <a:r>
                  <a:rPr lang="en-IN" sz="1600" b="1" dirty="0" smtClean="0"/>
                  <a:t>    </a:t>
                </a:r>
                <a:r>
                  <a:rPr lang="en-IN" sz="2400" b="1" dirty="0" smtClean="0"/>
                  <a:t>=</a:t>
                </a:r>
                <a14:m>
                  <m:oMath xmlns:m="http://schemas.openxmlformats.org/officeDocument/2006/math">
                    <m:nary>
                      <m:naryPr>
                        <m:chr m:val="∑"/>
                        <m:supHide m:val="on"/>
                        <m:ctrlPr>
                          <a:rPr lang="en-IN" sz="2400" b="1" i="1" smtClean="0">
                            <a:latin typeface="Cambria Math" panose="02040503050406030204" pitchFamily="18" charset="0"/>
                          </a:rPr>
                        </m:ctrlPr>
                      </m:naryPr>
                      <m:sub>
                        <m:r>
                          <m:rPr>
                            <m:brk m:alnAt="23"/>
                          </m:rPr>
                          <a:rPr lang="en-IN" sz="2400" b="1" i="1">
                            <a:latin typeface="Cambria Math"/>
                            <a:ea typeface="Cambria Math"/>
                          </a:rPr>
                          <m:t>𝒆</m:t>
                        </m:r>
                        <m:r>
                          <a:rPr lang="en-IN" sz="2400" b="1" i="1">
                            <a:latin typeface="Cambria Math"/>
                            <a:ea typeface="Cambria Math"/>
                          </a:rPr>
                          <m:t>𝒅𝒈𝒆𝒔</m:t>
                        </m:r>
                        <m:r>
                          <a:rPr lang="en-IN" sz="2400" b="1" i="1">
                            <a:latin typeface="Cambria Math"/>
                            <a:ea typeface="Cambria Math"/>
                          </a:rPr>
                          <m:t> </m:t>
                        </m:r>
                        <m:r>
                          <a:rPr lang="en-IN" sz="2400" b="1" i="1">
                            <a:latin typeface="Cambria Math"/>
                            <a:ea typeface="Cambria Math"/>
                          </a:rPr>
                          <m:t>𝒙</m:t>
                        </m:r>
                        <m:r>
                          <a:rPr lang="en-IN" sz="2400" b="1" i="1">
                            <a:latin typeface="Cambria Math"/>
                            <a:ea typeface="Cambria Math"/>
                          </a:rPr>
                          <m:t>→</m:t>
                        </m:r>
                        <m:r>
                          <a:rPr lang="en-IN" sz="2400" b="1" i="1" smtClean="0">
                            <a:latin typeface="Cambria Math"/>
                            <a:ea typeface="Cambria Math"/>
                          </a:rPr>
                          <m:t>𝒚</m:t>
                        </m:r>
                      </m:sub>
                      <m:sup/>
                      <m:e>
                        <m:f>
                          <m:fPr>
                            <m:ctrlPr>
                              <a:rPr lang="en-IN" sz="2400" b="1" i="1" smtClean="0">
                                <a:latin typeface="Cambria Math" panose="02040503050406030204" pitchFamily="18" charset="0"/>
                              </a:rPr>
                            </m:ctrlPr>
                          </m:fPr>
                          <m:num>
                            <m:r>
                              <a:rPr lang="en-IN" sz="2400" b="1" i="1" smtClean="0">
                                <a:latin typeface="Cambria Math"/>
                              </a:rPr>
                              <m:t>𝑷𝒓</m:t>
                            </m:r>
                            <m:r>
                              <a:rPr lang="en-IN" sz="2400" b="1" i="1" smtClean="0">
                                <a:latin typeface="Cambria Math"/>
                              </a:rPr>
                              <m:t>[</m:t>
                            </m:r>
                            <m:r>
                              <a:rPr lang="en-IN" sz="2400" b="1" i="1" smtClean="0">
                                <a:latin typeface="Cambria Math"/>
                              </a:rPr>
                              <m:t>𝒂𝒕</m:t>
                            </m:r>
                            <m:r>
                              <a:rPr lang="en-IN" sz="2400" b="1" i="1" smtClean="0">
                                <a:latin typeface="Cambria Math"/>
                              </a:rPr>
                              <m:t> </m:t>
                            </m:r>
                            <m:r>
                              <a:rPr lang="en-IN" sz="2400" b="1" i="1" smtClean="0">
                                <a:latin typeface="Cambria Math"/>
                              </a:rPr>
                              <m:t>𝒙</m:t>
                            </m:r>
                            <m:r>
                              <a:rPr lang="en-IN" sz="2400" b="1" i="1" smtClean="0">
                                <a:latin typeface="Cambria Math"/>
                              </a:rPr>
                              <m:t>]</m:t>
                            </m:r>
                          </m:num>
                          <m:den>
                            <m:r>
                              <a:rPr lang="en-IN" sz="2400" b="1" i="1" smtClean="0">
                                <a:latin typeface="Cambria Math"/>
                              </a:rPr>
                              <m:t>𝒐𝒖𝒕𝒅𝒆𝒈</m:t>
                            </m:r>
                            <m:r>
                              <a:rPr lang="en-IN" sz="2400" b="1" i="1" smtClean="0">
                                <a:latin typeface="Cambria Math"/>
                              </a:rPr>
                              <m:t>(</m:t>
                            </m:r>
                            <m:r>
                              <a:rPr lang="en-IN" sz="2400" b="1" i="1" smtClean="0">
                                <a:latin typeface="Cambria Math"/>
                              </a:rPr>
                              <m:t>𝒙</m:t>
                            </m:r>
                            <m:r>
                              <a:rPr lang="en-IN" sz="2400" b="1" i="1" smtClean="0">
                                <a:latin typeface="Cambria Math"/>
                              </a:rPr>
                              <m:t>)</m:t>
                            </m:r>
                          </m:den>
                        </m:f>
                      </m:e>
                    </m:nary>
                  </m:oMath>
                </a14:m>
                <a:endParaRPr lang="en-IN" sz="2400" b="1" dirty="0" smtClean="0"/>
              </a:p>
              <a:p>
                <a:pPr marL="1371600" lvl="3" indent="0">
                  <a:buNone/>
                </a:pPr>
                <a:endParaRPr lang="en-US" sz="1600" b="1" dirty="0" smtClean="0"/>
              </a:p>
              <a:p>
                <a:pPr marL="85725" lvl="3" indent="0">
                  <a:buNone/>
                </a:pPr>
                <a:r>
                  <a:rPr lang="en-US" sz="1800" b="1" dirty="0" smtClean="0"/>
                  <a:t>Example</a:t>
                </a:r>
                <a:endParaRPr lang="en-IN" sz="1800" b="1" dirty="0" smtClean="0"/>
              </a:p>
              <a:p>
                <a:pPr marL="0" lvl="3" indent="0">
                  <a:buNone/>
                </a:pPr>
                <a:r>
                  <a:rPr lang="en-IN" b="1" dirty="0" smtClean="0"/>
                  <a:t>	</a:t>
                </a:r>
              </a:p>
              <a:p>
                <a:pPr marL="0" lvl="3" indent="0">
                  <a:buNone/>
                </a:pPr>
                <a:endParaRPr lang="en-IN" sz="1800" b="1" i="1" dirty="0">
                  <a:latin typeface="Cambria Math"/>
                </a:endParaRPr>
              </a:p>
              <a:p>
                <a:pPr marL="0" lvl="3" indent="0">
                  <a:buNone/>
                </a:pPr>
                <a:endParaRPr lang="en-IN" sz="1800" b="1" i="1" dirty="0" smtClean="0">
                  <a:latin typeface="Cambria Math"/>
                </a:endParaRPr>
              </a:p>
              <a:p>
                <a:pPr marL="0" lvl="3" indent="0">
                  <a:buNone/>
                </a:pPr>
                <a14:m>
                  <m:oMath xmlns:m="http://schemas.openxmlformats.org/officeDocument/2006/math">
                    <m:r>
                      <a:rPr lang="en-IN" sz="1800" b="1" i="1" smtClean="0">
                        <a:latin typeface="Cambria Math"/>
                      </a:rPr>
                      <m:t>𝑷𝒓</m:t>
                    </m:r>
                    <m:d>
                      <m:dPr>
                        <m:begChr m:val="["/>
                        <m:endChr m:val="]"/>
                        <m:ctrlPr>
                          <a:rPr lang="en-IN" sz="1800" b="1" i="1" smtClean="0">
                            <a:latin typeface="Cambria Math" panose="02040503050406030204" pitchFamily="18" charset="0"/>
                          </a:rPr>
                        </m:ctrlPr>
                      </m:dPr>
                      <m:e>
                        <m:r>
                          <a:rPr lang="en-IN" sz="1800" b="1" i="1" smtClean="0">
                            <a:latin typeface="Cambria Math"/>
                          </a:rPr>
                          <m:t>𝒈𝒐</m:t>
                        </m:r>
                        <m:r>
                          <a:rPr lang="en-IN" sz="1800" b="1" i="1" smtClean="0">
                            <a:latin typeface="Cambria Math"/>
                          </a:rPr>
                          <m:t> </m:t>
                        </m:r>
                        <m:r>
                          <a:rPr lang="en-IN" sz="1800" b="1" i="1" smtClean="0">
                            <a:latin typeface="Cambria Math"/>
                          </a:rPr>
                          <m:t>𝒕𝒐</m:t>
                        </m:r>
                        <m:r>
                          <a:rPr lang="en-IN" sz="1800" b="1" i="1" smtClean="0">
                            <a:latin typeface="Cambria Math"/>
                          </a:rPr>
                          <m:t> </m:t>
                        </m:r>
                        <m:r>
                          <a:rPr lang="en-IN" sz="1800" b="1" i="1" smtClean="0">
                            <a:latin typeface="Cambria Math"/>
                          </a:rPr>
                          <m:t>𝒙</m:t>
                        </m:r>
                        <m:r>
                          <a:rPr lang="en-IN" sz="1800" b="1" i="1" smtClean="0">
                            <a:latin typeface="Cambria Math"/>
                          </a:rPr>
                          <m:t>𝟒</m:t>
                        </m:r>
                      </m:e>
                    </m:d>
                    <m:r>
                      <a:rPr lang="en-IN" sz="1800" b="1" i="1" smtClean="0">
                        <a:latin typeface="Cambria Math"/>
                      </a:rPr>
                      <m:t>=</m:t>
                    </m:r>
                    <m:f>
                      <m:fPr>
                        <m:ctrlPr>
                          <a:rPr lang="en-IN" sz="1800" b="1" i="1" smtClean="0">
                            <a:latin typeface="Cambria Math" panose="02040503050406030204" pitchFamily="18" charset="0"/>
                          </a:rPr>
                        </m:ctrlPr>
                      </m:fPr>
                      <m:num>
                        <m:r>
                          <a:rPr lang="en-IN" sz="1800" b="1" i="1" smtClean="0">
                            <a:latin typeface="Cambria Math"/>
                          </a:rPr>
                          <m:t>𝑷𝒓</m:t>
                        </m:r>
                        <m:r>
                          <a:rPr lang="en-IN" sz="1800" b="1" i="1" smtClean="0">
                            <a:latin typeface="Cambria Math"/>
                          </a:rPr>
                          <m:t>[</m:t>
                        </m:r>
                        <m:r>
                          <a:rPr lang="en-IN" sz="1800" b="1" i="1" smtClean="0">
                            <a:latin typeface="Cambria Math"/>
                          </a:rPr>
                          <m:t>𝒂𝒕</m:t>
                        </m:r>
                        <m:r>
                          <a:rPr lang="en-IN" sz="1800" b="1" i="1" smtClean="0">
                            <a:latin typeface="Cambria Math"/>
                          </a:rPr>
                          <m:t> </m:t>
                        </m:r>
                        <m:r>
                          <a:rPr lang="en-IN" sz="1800" b="1" i="1" smtClean="0">
                            <a:latin typeface="Cambria Math"/>
                          </a:rPr>
                          <m:t>𝒙</m:t>
                        </m:r>
                        <m:r>
                          <a:rPr lang="en-IN" sz="1800" b="1" i="1" smtClean="0">
                            <a:latin typeface="Cambria Math"/>
                          </a:rPr>
                          <m:t>𝟕</m:t>
                        </m:r>
                        <m:r>
                          <a:rPr lang="en-IN" sz="1800" b="1" i="1" smtClean="0">
                            <a:latin typeface="Cambria Math"/>
                          </a:rPr>
                          <m:t>]</m:t>
                        </m:r>
                      </m:num>
                      <m:den>
                        <m:r>
                          <a:rPr lang="en-IN" sz="1800" b="1" i="1" smtClean="0">
                            <a:latin typeface="Cambria Math"/>
                          </a:rPr>
                          <m:t>𝟐</m:t>
                        </m:r>
                      </m:den>
                    </m:f>
                  </m:oMath>
                </a14:m>
                <a:r>
                  <a:rPr lang="en-IN" b="1" dirty="0" smtClean="0"/>
                  <a:t> + </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a:rPr>
                          <m:t>𝑷𝒓</m:t>
                        </m:r>
                        <m:r>
                          <a:rPr lang="en-IN" b="1" i="1" smtClean="0">
                            <a:latin typeface="Cambria Math"/>
                          </a:rPr>
                          <m:t>[</m:t>
                        </m:r>
                        <m:r>
                          <a:rPr lang="en-IN" b="1" i="1" smtClean="0">
                            <a:latin typeface="Cambria Math"/>
                          </a:rPr>
                          <m:t>𝒂𝒕</m:t>
                        </m:r>
                        <m:r>
                          <a:rPr lang="en-IN" b="1" i="1" smtClean="0">
                            <a:latin typeface="Cambria Math"/>
                          </a:rPr>
                          <m:t> </m:t>
                        </m:r>
                        <m:r>
                          <a:rPr lang="en-IN" b="1" i="1" smtClean="0">
                            <a:latin typeface="Cambria Math"/>
                          </a:rPr>
                          <m:t>𝒙</m:t>
                        </m:r>
                        <m:r>
                          <a:rPr lang="en-IN" b="1" i="1" smtClean="0">
                            <a:latin typeface="Cambria Math"/>
                          </a:rPr>
                          <m:t>𝟐</m:t>
                        </m:r>
                        <m:r>
                          <a:rPr lang="en-IN" b="1" i="1" smtClean="0">
                            <a:latin typeface="Cambria Math"/>
                          </a:rPr>
                          <m:t>]</m:t>
                        </m:r>
                      </m:num>
                      <m:den>
                        <m:r>
                          <a:rPr lang="en-IN" b="1" i="1" smtClean="0">
                            <a:latin typeface="Cambria Math"/>
                          </a:rPr>
                          <m:t>𝟏</m:t>
                        </m:r>
                      </m:den>
                    </m:f>
                  </m:oMath>
                </a14:m>
                <a:endParaRPr lang="en-IN" b="1" dirty="0" smtClean="0"/>
              </a:p>
            </p:txBody>
          </p:sp>
        </mc:Choice>
        <mc:Fallback xmlns="">
          <p:sp>
            <p:nvSpPr>
              <p:cNvPr id="15362" name="Content Placeholder 1"/>
              <p:cNvSpPr>
                <a:spLocks noGrp="1" noRot="1" noChangeAspect="1" noMove="1" noResize="1" noEditPoints="1" noAdjustHandles="1" noChangeArrowheads="1" noChangeShapeType="1" noTextEdit="1"/>
              </p:cNvSpPr>
              <p:nvPr>
                <p:ph idx="1"/>
              </p:nvPr>
            </p:nvSpPr>
            <p:spPr>
              <a:xfrm>
                <a:off x="304800" y="1066800"/>
                <a:ext cx="8153400" cy="4953000"/>
              </a:xfrm>
              <a:blipFill rotWithShape="0">
                <a:blip r:embed="rId2"/>
                <a:stretch>
                  <a:fillRect/>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pPr>
              <a:defRPr/>
            </a:pPr>
            <a:r>
              <a:rPr lang="en-US" altLang="zh-CN" dirty="0">
                <a:ea typeface="宋体" charset="-122"/>
              </a:rPr>
              <a:t>Random Walk on the Web graph</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9</a:t>
            </a:fld>
            <a:endParaRPr lang="en-US" altLang="en-US" smtClean="0">
              <a:solidFill>
                <a:srgbClr val="898989"/>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175" y="3540781"/>
            <a:ext cx="3750528" cy="217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74200" y="1998360"/>
              <a:ext cx="7866720" cy="3360960"/>
            </p14:xfrm>
          </p:contentPart>
        </mc:Choice>
        <mc:Fallback>
          <p:pic>
            <p:nvPicPr>
              <p:cNvPr id="2" name="Ink 1"/>
              <p:cNvPicPr/>
              <p:nvPr/>
            </p:nvPicPr>
            <p:blipFill>
              <a:blip r:embed="rId5"/>
              <a:stretch>
                <a:fillRect/>
              </a:stretch>
            </p:blipFill>
            <p:spPr>
              <a:xfrm>
                <a:off x="568080" y="1990080"/>
                <a:ext cx="7881840" cy="3375360"/>
              </a:xfrm>
              <a:prstGeom prst="rect">
                <a:avLst/>
              </a:prstGeom>
            </p:spPr>
          </p:pic>
        </mc:Fallback>
      </mc:AlternateContent>
    </p:spTree>
    <p:extLst>
      <p:ext uri="{BB962C8B-B14F-4D97-AF65-F5344CB8AC3E}">
        <p14:creationId xmlns:p14="http://schemas.microsoft.com/office/powerpoint/2010/main" val="84166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2005</TotalTime>
  <Words>2175</Words>
  <Application>Microsoft Office PowerPoint</Application>
  <PresentationFormat>On-screen Show (4:3)</PresentationFormat>
  <Paragraphs>348</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宋体</vt:lpstr>
      <vt:lpstr>Arial</vt:lpstr>
      <vt:lpstr>Calibri</vt:lpstr>
      <vt:lpstr>Cambria Math</vt:lpstr>
      <vt:lpstr>Century Schoolbook</vt:lpstr>
      <vt:lpstr>Times New Roman</vt:lpstr>
      <vt:lpstr>Wingdings</vt:lpstr>
      <vt:lpstr>Office Theme</vt:lpstr>
      <vt:lpstr>Data Structures and Algorithms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Design</dc:title>
  <dc:creator>Febin</dc:creator>
  <cp:lastModifiedBy>HP</cp:lastModifiedBy>
  <cp:revision>85</cp:revision>
  <dcterms:created xsi:type="dcterms:W3CDTF">2006-08-16T00:00:00Z</dcterms:created>
  <dcterms:modified xsi:type="dcterms:W3CDTF">2020-08-29T05:14:59Z</dcterms:modified>
</cp:coreProperties>
</file>