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61" r:id="rId2"/>
    <p:sldId id="362" r:id="rId3"/>
    <p:sldId id="656" r:id="rId4"/>
    <p:sldId id="668" r:id="rId5"/>
    <p:sldId id="669" r:id="rId6"/>
    <p:sldId id="671" r:id="rId7"/>
    <p:sldId id="670" r:id="rId8"/>
    <p:sldId id="672" r:id="rId9"/>
    <p:sldId id="658" r:id="rId10"/>
    <p:sldId id="661" r:id="rId11"/>
    <p:sldId id="310" r:id="rId12"/>
  </p:sldIdLst>
  <p:sldSz cx="9144000" cy="6858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1FA34D-3F68-4131-8A17-AB260C874D5B}" v="18" dt="2020-06-06T05:29:26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garwal, Ashutosh C." userId="82944ab4-e4be-4813-9b1d-6403db461836" providerId="ADAL" clId="{631FA34D-3F68-4131-8A17-AB260C874D5B}"/>
    <pc:docChg chg="custSel addSld delSld modSld sldOrd">
      <pc:chgData name="Agarwal, Ashutosh C." userId="82944ab4-e4be-4813-9b1d-6403db461836" providerId="ADAL" clId="{631FA34D-3F68-4131-8A17-AB260C874D5B}" dt="2020-06-06T05:54:39.707" v="399" actId="2696"/>
      <pc:docMkLst>
        <pc:docMk/>
      </pc:docMkLst>
      <pc:sldChg chg="del">
        <pc:chgData name="Agarwal, Ashutosh C." userId="82944ab4-e4be-4813-9b1d-6403db461836" providerId="ADAL" clId="{631FA34D-3F68-4131-8A17-AB260C874D5B}" dt="2020-06-06T04:42:36.364" v="1" actId="2696"/>
        <pc:sldMkLst>
          <pc:docMk/>
          <pc:sldMk cId="2155944661" sldId="646"/>
        </pc:sldMkLst>
      </pc:sldChg>
      <pc:sldChg chg="del">
        <pc:chgData name="Agarwal, Ashutosh C." userId="82944ab4-e4be-4813-9b1d-6403db461836" providerId="ADAL" clId="{631FA34D-3F68-4131-8A17-AB260C874D5B}" dt="2020-06-06T04:42:36.380" v="2" actId="2696"/>
        <pc:sldMkLst>
          <pc:docMk/>
          <pc:sldMk cId="2066579551" sldId="647"/>
        </pc:sldMkLst>
      </pc:sldChg>
      <pc:sldChg chg="del">
        <pc:chgData name="Agarwal, Ashutosh C." userId="82944ab4-e4be-4813-9b1d-6403db461836" providerId="ADAL" clId="{631FA34D-3F68-4131-8A17-AB260C874D5B}" dt="2020-06-06T04:42:36.397" v="3" actId="2696"/>
        <pc:sldMkLst>
          <pc:docMk/>
          <pc:sldMk cId="2755065815" sldId="648"/>
        </pc:sldMkLst>
      </pc:sldChg>
      <pc:sldChg chg="del">
        <pc:chgData name="Agarwal, Ashutosh C." userId="82944ab4-e4be-4813-9b1d-6403db461836" providerId="ADAL" clId="{631FA34D-3F68-4131-8A17-AB260C874D5B}" dt="2020-06-06T04:42:36.499" v="4" actId="2696"/>
        <pc:sldMkLst>
          <pc:docMk/>
          <pc:sldMk cId="2412526591" sldId="649"/>
        </pc:sldMkLst>
      </pc:sldChg>
      <pc:sldChg chg="del">
        <pc:chgData name="Agarwal, Ashutosh C." userId="82944ab4-e4be-4813-9b1d-6403db461836" providerId="ADAL" clId="{631FA34D-3F68-4131-8A17-AB260C874D5B}" dt="2020-06-06T04:42:36.533" v="5" actId="2696"/>
        <pc:sldMkLst>
          <pc:docMk/>
          <pc:sldMk cId="299152048" sldId="650"/>
        </pc:sldMkLst>
      </pc:sldChg>
      <pc:sldChg chg="del">
        <pc:chgData name="Agarwal, Ashutosh C." userId="82944ab4-e4be-4813-9b1d-6403db461836" providerId="ADAL" clId="{631FA34D-3F68-4131-8A17-AB260C874D5B}" dt="2020-06-06T04:42:41.389" v="6" actId="2696"/>
        <pc:sldMkLst>
          <pc:docMk/>
          <pc:sldMk cId="428776720" sldId="651"/>
        </pc:sldMkLst>
      </pc:sldChg>
      <pc:sldChg chg="del">
        <pc:chgData name="Agarwal, Ashutosh C." userId="82944ab4-e4be-4813-9b1d-6403db461836" providerId="ADAL" clId="{631FA34D-3F68-4131-8A17-AB260C874D5B}" dt="2020-06-06T04:42:41.412" v="7" actId="2696"/>
        <pc:sldMkLst>
          <pc:docMk/>
          <pc:sldMk cId="91862103" sldId="652"/>
        </pc:sldMkLst>
      </pc:sldChg>
      <pc:sldChg chg="del">
        <pc:chgData name="Agarwal, Ashutosh C." userId="82944ab4-e4be-4813-9b1d-6403db461836" providerId="ADAL" clId="{631FA34D-3F68-4131-8A17-AB260C874D5B}" dt="2020-06-06T04:42:41.436" v="8" actId="2696"/>
        <pc:sldMkLst>
          <pc:docMk/>
          <pc:sldMk cId="450349657" sldId="653"/>
        </pc:sldMkLst>
      </pc:sldChg>
      <pc:sldChg chg="del">
        <pc:chgData name="Agarwal, Ashutosh C." userId="82944ab4-e4be-4813-9b1d-6403db461836" providerId="ADAL" clId="{631FA34D-3F68-4131-8A17-AB260C874D5B}" dt="2020-06-06T04:42:41.462" v="9" actId="2696"/>
        <pc:sldMkLst>
          <pc:docMk/>
          <pc:sldMk cId="3132051971" sldId="654"/>
        </pc:sldMkLst>
      </pc:sldChg>
      <pc:sldChg chg="del">
        <pc:chgData name="Agarwal, Ashutosh C." userId="82944ab4-e4be-4813-9b1d-6403db461836" providerId="ADAL" clId="{631FA34D-3F68-4131-8A17-AB260C874D5B}" dt="2020-06-06T04:42:41.472" v="10" actId="2696"/>
        <pc:sldMkLst>
          <pc:docMk/>
          <pc:sldMk cId="2353637397" sldId="655"/>
        </pc:sldMkLst>
      </pc:sldChg>
      <pc:sldChg chg="modSp add del">
        <pc:chgData name="Agarwal, Ashutosh C." userId="82944ab4-e4be-4813-9b1d-6403db461836" providerId="ADAL" clId="{631FA34D-3F68-4131-8A17-AB260C874D5B}" dt="2020-06-06T05:08:20.051" v="48" actId="20577"/>
        <pc:sldMkLst>
          <pc:docMk/>
          <pc:sldMk cId="3701998349" sldId="656"/>
        </pc:sldMkLst>
        <pc:spChg chg="mod">
          <ac:chgData name="Agarwal, Ashutosh C." userId="82944ab4-e4be-4813-9b1d-6403db461836" providerId="ADAL" clId="{631FA34D-3F68-4131-8A17-AB260C874D5B}" dt="2020-06-06T05:08:20.051" v="48" actId="20577"/>
          <ac:spMkLst>
            <pc:docMk/>
            <pc:sldMk cId="3701998349" sldId="656"/>
            <ac:spMk id="2" creationId="{00000000-0000-0000-0000-000000000000}"/>
          </ac:spMkLst>
        </pc:spChg>
      </pc:sldChg>
      <pc:sldChg chg="add del">
        <pc:chgData name="Agarwal, Ashutosh C." userId="82944ab4-e4be-4813-9b1d-6403db461836" providerId="ADAL" clId="{631FA34D-3F68-4131-8A17-AB260C874D5B}" dt="2020-06-06T05:08:09.817" v="23" actId="2696"/>
        <pc:sldMkLst>
          <pc:docMk/>
          <pc:sldMk cId="1248412349" sldId="657"/>
        </pc:sldMkLst>
      </pc:sldChg>
      <pc:sldChg chg="add del">
        <pc:chgData name="Agarwal, Ashutosh C." userId="82944ab4-e4be-4813-9b1d-6403db461836" providerId="ADAL" clId="{631FA34D-3F68-4131-8A17-AB260C874D5B}" dt="2020-06-06T05:07:12.542" v="17"/>
        <pc:sldMkLst>
          <pc:docMk/>
          <pc:sldMk cId="3241619958" sldId="658"/>
        </pc:sldMkLst>
      </pc:sldChg>
      <pc:sldChg chg="add del">
        <pc:chgData name="Agarwal, Ashutosh C." userId="82944ab4-e4be-4813-9b1d-6403db461836" providerId="ADAL" clId="{631FA34D-3F68-4131-8A17-AB260C874D5B}" dt="2020-06-06T05:27:17.496" v="362" actId="2696"/>
        <pc:sldMkLst>
          <pc:docMk/>
          <pc:sldMk cId="2570728458" sldId="659"/>
        </pc:sldMkLst>
      </pc:sldChg>
      <pc:sldChg chg="add del ord">
        <pc:chgData name="Agarwal, Ashutosh C." userId="82944ab4-e4be-4813-9b1d-6403db461836" providerId="ADAL" clId="{631FA34D-3F68-4131-8A17-AB260C874D5B}" dt="2020-06-06T05:54:39.693" v="398" actId="2696"/>
        <pc:sldMkLst>
          <pc:docMk/>
          <pc:sldMk cId="2702130362" sldId="660"/>
        </pc:sldMkLst>
      </pc:sldChg>
      <pc:sldChg chg="delSp modSp add del">
        <pc:chgData name="Agarwal, Ashutosh C." userId="82944ab4-e4be-4813-9b1d-6403db461836" providerId="ADAL" clId="{631FA34D-3F68-4131-8A17-AB260C874D5B}" dt="2020-06-06T05:28:59.952" v="385"/>
        <pc:sldMkLst>
          <pc:docMk/>
          <pc:sldMk cId="1974886705" sldId="661"/>
        </pc:sldMkLst>
        <pc:spChg chg="mod">
          <ac:chgData name="Agarwal, Ashutosh C." userId="82944ab4-e4be-4813-9b1d-6403db461836" providerId="ADAL" clId="{631FA34D-3F68-4131-8A17-AB260C874D5B}" dt="2020-06-06T05:28:59.952" v="385"/>
          <ac:spMkLst>
            <pc:docMk/>
            <pc:sldMk cId="1974886705" sldId="661"/>
            <ac:spMk id="54278" creationId="{00000000-0000-0000-0000-000000000000}"/>
          </ac:spMkLst>
        </pc:spChg>
        <pc:picChg chg="del">
          <ac:chgData name="Agarwal, Ashutosh C." userId="82944ab4-e4be-4813-9b1d-6403db461836" providerId="ADAL" clId="{631FA34D-3F68-4131-8A17-AB260C874D5B}" dt="2020-06-06T05:28:49.226" v="384" actId="478"/>
          <ac:picMkLst>
            <pc:docMk/>
            <pc:sldMk cId="1974886705" sldId="661"/>
            <ac:picMk id="54281" creationId="{00000000-0000-0000-0000-000000000000}"/>
          </ac:picMkLst>
        </pc:picChg>
      </pc:sldChg>
      <pc:sldChg chg="del">
        <pc:chgData name="Agarwal, Ashutosh C." userId="82944ab4-e4be-4813-9b1d-6403db461836" providerId="ADAL" clId="{631FA34D-3F68-4131-8A17-AB260C874D5B}" dt="2020-06-06T05:07:17.032" v="18" actId="2696"/>
        <pc:sldMkLst>
          <pc:docMk/>
          <pc:sldMk cId="4047632933" sldId="662"/>
        </pc:sldMkLst>
      </pc:sldChg>
      <pc:sldChg chg="del">
        <pc:chgData name="Agarwal, Ashutosh C." userId="82944ab4-e4be-4813-9b1d-6403db461836" providerId="ADAL" clId="{631FA34D-3F68-4131-8A17-AB260C874D5B}" dt="2020-06-06T05:07:17.054" v="19" actId="2696"/>
        <pc:sldMkLst>
          <pc:docMk/>
          <pc:sldMk cId="900704120" sldId="663"/>
        </pc:sldMkLst>
      </pc:sldChg>
      <pc:sldChg chg="del">
        <pc:chgData name="Agarwal, Ashutosh C." userId="82944ab4-e4be-4813-9b1d-6403db461836" providerId="ADAL" clId="{631FA34D-3F68-4131-8A17-AB260C874D5B}" dt="2020-06-06T05:07:17.073" v="20" actId="2696"/>
        <pc:sldMkLst>
          <pc:docMk/>
          <pc:sldMk cId="541786113" sldId="664"/>
        </pc:sldMkLst>
      </pc:sldChg>
      <pc:sldChg chg="del">
        <pc:chgData name="Agarwal, Ashutosh C." userId="82944ab4-e4be-4813-9b1d-6403db461836" providerId="ADAL" clId="{631FA34D-3F68-4131-8A17-AB260C874D5B}" dt="2020-06-06T05:07:17.123" v="21" actId="2696"/>
        <pc:sldMkLst>
          <pc:docMk/>
          <pc:sldMk cId="2731143108" sldId="665"/>
        </pc:sldMkLst>
      </pc:sldChg>
      <pc:sldChg chg="del">
        <pc:chgData name="Agarwal, Ashutosh C." userId="82944ab4-e4be-4813-9b1d-6403db461836" providerId="ADAL" clId="{631FA34D-3F68-4131-8A17-AB260C874D5B}" dt="2020-06-06T05:07:17.134" v="22" actId="2696"/>
        <pc:sldMkLst>
          <pc:docMk/>
          <pc:sldMk cId="1020733837" sldId="666"/>
        </pc:sldMkLst>
      </pc:sldChg>
      <pc:sldChg chg="del">
        <pc:chgData name="Agarwal, Ashutosh C." userId="82944ab4-e4be-4813-9b1d-6403db461836" providerId="ADAL" clId="{631FA34D-3F68-4131-8A17-AB260C874D5B}" dt="2020-06-06T04:42:36.345" v="0" actId="2696"/>
        <pc:sldMkLst>
          <pc:docMk/>
          <pc:sldMk cId="357250650" sldId="667"/>
        </pc:sldMkLst>
      </pc:sldChg>
      <pc:sldChg chg="add del ord">
        <pc:chgData name="Agarwal, Ashutosh C." userId="82944ab4-e4be-4813-9b1d-6403db461836" providerId="ADAL" clId="{631FA34D-3F68-4131-8A17-AB260C874D5B}" dt="2020-06-06T05:54:39.707" v="399" actId="2696"/>
        <pc:sldMkLst>
          <pc:docMk/>
          <pc:sldMk cId="2961728483" sldId="667"/>
        </pc:sldMkLst>
      </pc:sldChg>
      <pc:sldChg chg="addSp delSp modSp add">
        <pc:chgData name="Agarwal, Ashutosh C." userId="82944ab4-e4be-4813-9b1d-6403db461836" providerId="ADAL" clId="{631FA34D-3F68-4131-8A17-AB260C874D5B}" dt="2020-06-06T05:13:06.274" v="247" actId="14734"/>
        <pc:sldMkLst>
          <pc:docMk/>
          <pc:sldMk cId="1456779771" sldId="668"/>
        </pc:sldMkLst>
        <pc:spChg chg="del">
          <ac:chgData name="Agarwal, Ashutosh C." userId="82944ab4-e4be-4813-9b1d-6403db461836" providerId="ADAL" clId="{631FA34D-3F68-4131-8A17-AB260C874D5B}" dt="2020-06-06T05:08:57.069" v="51" actId="478"/>
          <ac:spMkLst>
            <pc:docMk/>
            <pc:sldMk cId="1456779771" sldId="668"/>
            <ac:spMk id="2" creationId="{0EDA0AF8-800F-4DB3-B71E-B56256905121}"/>
          </ac:spMkLst>
        </pc:spChg>
        <pc:spChg chg="del">
          <ac:chgData name="Agarwal, Ashutosh C." userId="82944ab4-e4be-4813-9b1d-6403db461836" providerId="ADAL" clId="{631FA34D-3F68-4131-8A17-AB260C874D5B}" dt="2020-06-06T05:08:55.228" v="50" actId="478"/>
          <ac:spMkLst>
            <pc:docMk/>
            <pc:sldMk cId="1456779771" sldId="668"/>
            <ac:spMk id="3" creationId="{33B92C7E-F358-49A2-B39C-039BAA666252}"/>
          </ac:spMkLst>
        </pc:spChg>
        <pc:spChg chg="add del mod">
          <ac:chgData name="Agarwal, Ashutosh C." userId="82944ab4-e4be-4813-9b1d-6403db461836" providerId="ADAL" clId="{631FA34D-3F68-4131-8A17-AB260C874D5B}" dt="2020-06-06T05:12:00.410" v="183" actId="478"/>
          <ac:spMkLst>
            <pc:docMk/>
            <pc:sldMk cId="1456779771" sldId="668"/>
            <ac:spMk id="7" creationId="{0BF1C6CE-EC40-4750-B355-FD168319791A}"/>
          </ac:spMkLst>
        </pc:spChg>
        <pc:spChg chg="add del mod">
          <ac:chgData name="Agarwal, Ashutosh C." userId="82944ab4-e4be-4813-9b1d-6403db461836" providerId="ADAL" clId="{631FA34D-3F68-4131-8A17-AB260C874D5B}" dt="2020-06-06T05:11:58.653" v="182" actId="478"/>
          <ac:spMkLst>
            <pc:docMk/>
            <pc:sldMk cId="1456779771" sldId="668"/>
            <ac:spMk id="8" creationId="{99AE8517-02E7-49E1-BDD4-8DA7996A444E}"/>
          </ac:spMkLst>
        </pc:spChg>
        <pc:graphicFrameChg chg="add mod modGraphic">
          <ac:chgData name="Agarwal, Ashutosh C." userId="82944ab4-e4be-4813-9b1d-6403db461836" providerId="ADAL" clId="{631FA34D-3F68-4131-8A17-AB260C874D5B}" dt="2020-06-06T05:13:06.274" v="247" actId="14734"/>
          <ac:graphicFrameMkLst>
            <pc:docMk/>
            <pc:sldMk cId="1456779771" sldId="668"/>
            <ac:graphicFrameMk id="5" creationId="{48BCAB7D-3022-4D87-B211-FBADFAD6DFD9}"/>
          </ac:graphicFrameMkLst>
        </pc:graphicFrameChg>
      </pc:sldChg>
      <pc:sldChg chg="modSp add">
        <pc:chgData name="Agarwal, Ashutosh C." userId="82944ab4-e4be-4813-9b1d-6403db461836" providerId="ADAL" clId="{631FA34D-3F68-4131-8A17-AB260C874D5B}" dt="2020-06-06T05:24:35.191" v="308" actId="20577"/>
        <pc:sldMkLst>
          <pc:docMk/>
          <pc:sldMk cId="3682511544" sldId="669"/>
        </pc:sldMkLst>
        <pc:spChg chg="mod">
          <ac:chgData name="Agarwal, Ashutosh C." userId="82944ab4-e4be-4813-9b1d-6403db461836" providerId="ADAL" clId="{631FA34D-3F68-4131-8A17-AB260C874D5B}" dt="2020-06-06T05:16:03.610" v="284" actId="1076"/>
          <ac:spMkLst>
            <pc:docMk/>
            <pc:sldMk cId="3682511544" sldId="669"/>
            <ac:spMk id="7" creationId="{0BF1C6CE-EC40-4750-B355-FD168319791A}"/>
          </ac:spMkLst>
        </pc:spChg>
        <pc:spChg chg="mod">
          <ac:chgData name="Agarwal, Ashutosh C." userId="82944ab4-e4be-4813-9b1d-6403db461836" providerId="ADAL" clId="{631FA34D-3F68-4131-8A17-AB260C874D5B}" dt="2020-06-06T05:24:06.966" v="307" actId="20577"/>
          <ac:spMkLst>
            <pc:docMk/>
            <pc:sldMk cId="3682511544" sldId="669"/>
            <ac:spMk id="8" creationId="{99AE8517-02E7-49E1-BDD4-8DA7996A444E}"/>
          </ac:spMkLst>
        </pc:spChg>
        <pc:graphicFrameChg chg="mod modGraphic">
          <ac:chgData name="Agarwal, Ashutosh C." userId="82944ab4-e4be-4813-9b1d-6403db461836" providerId="ADAL" clId="{631FA34D-3F68-4131-8A17-AB260C874D5B}" dt="2020-06-06T05:24:35.191" v="308" actId="20577"/>
          <ac:graphicFrameMkLst>
            <pc:docMk/>
            <pc:sldMk cId="3682511544" sldId="669"/>
            <ac:graphicFrameMk id="5" creationId="{48BCAB7D-3022-4D87-B211-FBADFAD6DFD9}"/>
          </ac:graphicFrameMkLst>
        </pc:graphicFrameChg>
      </pc:sldChg>
      <pc:sldChg chg="addSp delSp modSp add">
        <pc:chgData name="Agarwal, Ashutosh C." userId="82944ab4-e4be-4813-9b1d-6403db461836" providerId="ADAL" clId="{631FA34D-3F68-4131-8A17-AB260C874D5B}" dt="2020-06-06T05:42:50.667" v="397" actId="20577"/>
        <pc:sldMkLst>
          <pc:docMk/>
          <pc:sldMk cId="3471265813" sldId="670"/>
        </pc:sldMkLst>
        <pc:spChg chg="add mod">
          <ac:chgData name="Agarwal, Ashutosh C." userId="82944ab4-e4be-4813-9b1d-6403db461836" providerId="ADAL" clId="{631FA34D-3F68-4131-8A17-AB260C874D5B}" dt="2020-06-06T05:26:58.216" v="361" actId="20577"/>
          <ac:spMkLst>
            <pc:docMk/>
            <pc:sldMk cId="3471265813" sldId="670"/>
            <ac:spMk id="6" creationId="{8808F565-BC2B-49EA-8452-82E5868220B7}"/>
          </ac:spMkLst>
        </pc:spChg>
        <pc:spChg chg="add del mod">
          <ac:chgData name="Agarwal, Ashutosh C." userId="82944ab4-e4be-4813-9b1d-6403db461836" providerId="ADAL" clId="{631FA34D-3F68-4131-8A17-AB260C874D5B}" dt="2020-06-06T05:28:06.909" v="366" actId="478"/>
          <ac:spMkLst>
            <pc:docMk/>
            <pc:sldMk cId="3471265813" sldId="670"/>
            <ac:spMk id="9" creationId="{76486B79-2675-4CB3-8394-E50B5A0B8780}"/>
          </ac:spMkLst>
        </pc:spChg>
        <pc:graphicFrameChg chg="modGraphic">
          <ac:chgData name="Agarwal, Ashutosh C." userId="82944ab4-e4be-4813-9b1d-6403db461836" providerId="ADAL" clId="{631FA34D-3F68-4131-8A17-AB260C874D5B}" dt="2020-06-06T05:42:50.667" v="397" actId="20577"/>
          <ac:graphicFrameMkLst>
            <pc:docMk/>
            <pc:sldMk cId="3471265813" sldId="670"/>
            <ac:graphicFrameMk id="5" creationId="{48BCAB7D-3022-4D87-B211-FBADFAD6DFD9}"/>
          </ac:graphicFrameMkLst>
        </pc:graphicFrameChg>
      </pc:sldChg>
      <pc:sldChg chg="addSp modSp add">
        <pc:chgData name="Agarwal, Ashutosh C." userId="82944ab4-e4be-4813-9b1d-6403db461836" providerId="ADAL" clId="{631FA34D-3F68-4131-8A17-AB260C874D5B}" dt="2020-06-06T05:26:13.735" v="346" actId="6549"/>
        <pc:sldMkLst>
          <pc:docMk/>
          <pc:sldMk cId="3745498362" sldId="671"/>
        </pc:sldMkLst>
        <pc:spChg chg="add mod">
          <ac:chgData name="Agarwal, Ashutosh C." userId="82944ab4-e4be-4813-9b1d-6403db461836" providerId="ADAL" clId="{631FA34D-3F68-4131-8A17-AB260C874D5B}" dt="2020-06-06T05:26:13.735" v="346" actId="6549"/>
          <ac:spMkLst>
            <pc:docMk/>
            <pc:sldMk cId="3745498362" sldId="671"/>
            <ac:spMk id="2" creationId="{0C633C7D-DE8E-42DF-BD65-39796B0B86C5}"/>
          </ac:spMkLst>
        </pc:spChg>
      </pc:sldChg>
      <pc:sldChg chg="modSp add">
        <pc:chgData name="Agarwal, Ashutosh C." userId="82944ab4-e4be-4813-9b1d-6403db461836" providerId="ADAL" clId="{631FA34D-3F68-4131-8A17-AB260C874D5B}" dt="2020-06-06T05:28:28.758" v="382" actId="20577"/>
        <pc:sldMkLst>
          <pc:docMk/>
          <pc:sldMk cId="2724780484" sldId="672"/>
        </pc:sldMkLst>
        <pc:spChg chg="mod">
          <ac:chgData name="Agarwal, Ashutosh C." userId="82944ab4-e4be-4813-9b1d-6403db461836" providerId="ADAL" clId="{631FA34D-3F68-4131-8A17-AB260C874D5B}" dt="2020-06-06T05:28:28.758" v="382" actId="20577"/>
          <ac:spMkLst>
            <pc:docMk/>
            <pc:sldMk cId="2724780484" sldId="672"/>
            <ac:spMk id="6" creationId="{8808F565-BC2B-49EA-8452-82E5868220B7}"/>
          </ac:spMkLst>
        </pc:spChg>
        <pc:graphicFrameChg chg="modGraphic">
          <ac:chgData name="Agarwal, Ashutosh C." userId="82944ab4-e4be-4813-9b1d-6403db461836" providerId="ADAL" clId="{631FA34D-3F68-4131-8A17-AB260C874D5B}" dt="2020-06-06T05:28:26.407" v="380" actId="6549"/>
          <ac:graphicFrameMkLst>
            <pc:docMk/>
            <pc:sldMk cId="2724780484" sldId="672"/>
            <ac:graphicFrameMk id="5" creationId="{48BCAB7D-3022-4D87-B211-FBADFAD6DFD9}"/>
          </ac:graphicFrameMkLst>
        </pc:graphicFrameChg>
      </pc:sldChg>
      <pc:sldChg chg="addSp modSp add del">
        <pc:chgData name="Agarwal, Ashutosh C." userId="82944ab4-e4be-4813-9b1d-6403db461836" providerId="ADAL" clId="{631FA34D-3F68-4131-8A17-AB260C874D5B}" dt="2020-06-06T05:29:32.846" v="392" actId="2696"/>
        <pc:sldMkLst>
          <pc:docMk/>
          <pc:sldMk cId="1282454617" sldId="673"/>
        </pc:sldMkLst>
        <pc:graphicFrameChg chg="add modGraphic">
          <ac:chgData name="Agarwal, Ashutosh C." userId="82944ab4-e4be-4813-9b1d-6403db461836" providerId="ADAL" clId="{631FA34D-3F68-4131-8A17-AB260C874D5B}" dt="2020-06-06T05:29:29.795" v="391" actId="20577"/>
          <ac:graphicFrameMkLst>
            <pc:docMk/>
            <pc:sldMk cId="1282454617" sldId="673"/>
            <ac:graphicFrameMk id="3" creationId="{D40A1369-1262-4DF1-BA20-7B08DDE34BC5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C8CA1-8D4A-489F-B873-2BE3F90363A5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FAA9F-A6CE-413D-B528-D50B083F8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12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D6584-74A8-4794-AC35-B0CA64E7067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3500" y="1163638"/>
            <a:ext cx="4191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82296"/>
            <a:ext cx="5486400" cy="36673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2E522-BC90-4B79-A844-D8B0E38D7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5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2E522-BC90-4B79-A844-D8B0E38D7F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93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8932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8471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0D98-DB92-48E1-B380-3127ED9E581E}" type="datetime1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0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651F-422B-465F-8C9F-5775590107D3}" type="datetime1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3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1E76-D35C-4E3B-9B13-84B5217CF8A1}" type="datetime1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4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2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1"/>
          <p:cNvGrpSpPr>
            <a:grpSpLocks/>
          </p:cNvGrpSpPr>
          <p:nvPr userDrawn="1"/>
        </p:nvGrpSpPr>
        <p:grpSpPr bwMode="auto">
          <a:xfrm>
            <a:off x="-76200" y="5257801"/>
            <a:ext cx="2209800" cy="651821"/>
            <a:chOff x="76200" y="2209800"/>
            <a:chExt cx="2209800" cy="651821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4270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175" b="1" spc="-113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BITS</a:t>
              </a:r>
              <a:r>
                <a:rPr lang="en-US" sz="2175" spc="-113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5413"/>
              <a:ext cx="1905000" cy="1962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75" spc="-113" dirty="0">
                  <a:solidFill>
                    <a:srgbClr val="FFFFFF"/>
                  </a:solidFill>
                  <a:latin typeface="Arial"/>
                  <a:ea typeface="+mn-ea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350"/>
              </a:lnSpc>
              <a:spcBef>
                <a:spcPts val="0"/>
              </a:spcBef>
              <a:buNone/>
              <a:defRPr sz="13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3000"/>
              </a:lnSpc>
              <a:defRPr sz="3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355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BC38BE9-18F8-4F1D-9F5C-3ED236AFAE48}" type="datetime1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56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4979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27DF60-8E67-4D51-B788-6381842FE9C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738387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D23D-3D82-4DE5-9BDA-98EC3587FF43}" type="datetime1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9A58-A874-44B9-952C-9B673B90E5E2}" type="datetime1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0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8C79-CEB6-4A9F-8A64-F4A01485A66B}" type="datetime1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8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F9DB-B7AE-4450-B80B-EAAD6D53D0B6}" type="datetime1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9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F178-0794-4C7C-B1E4-90A48159ADAC}" type="datetime1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B42B-94D1-478A-A77B-B09DBF9F3DA3}" type="datetime1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9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2E0A-1F77-40CC-A28B-CF4D80BB2AF5}" type="datetime1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8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1E5B-B60E-4A85-9390-C3D9B386932E}" type="datetime1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6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644004"/>
            <a:ext cx="2057400" cy="213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F751B-F43C-4ABF-94B8-46380872C69F}" type="datetime1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56120" y="6583680"/>
            <a:ext cx="2057400" cy="213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2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82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S2-19_DSECLZC415</a:t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and Prediction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90C164-BD80-4958-B5AD-15C0024F6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315200" y="6340475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C8D7E44-7D4F-4942-A8C9-2DF6BF8399E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C9415B-5A05-4D2C-B3B9-AFE2001A6675}"/>
              </a:ext>
            </a:extLst>
          </p:cNvPr>
          <p:cNvSpPr txBox="1"/>
          <p:nvPr/>
        </p:nvSpPr>
        <p:spPr>
          <a:xfrm>
            <a:off x="6225466" y="6488668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Slide Courtesy: Prof. T.V. Rao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31235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7" descr="8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235562"/>
            <a:ext cx="3396343" cy="65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5" name="Picture 8" descr="8reca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677" y="2844844"/>
            <a:ext cx="31242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6" name="Picture 7" descr="8precis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735278"/>
            <a:ext cx="35814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b="1" dirty="0"/>
              <a:t>Precision</a:t>
            </a:r>
            <a:r>
              <a:rPr lang="en-US" altLang="en-US" sz="2000" dirty="0"/>
              <a:t>: exactness – what % of tuples that the classifier labeled as positive are actually positive</a:t>
            </a:r>
          </a:p>
          <a:p>
            <a:pPr lvl="1">
              <a:lnSpc>
                <a:spcPct val="90000"/>
              </a:lnSpc>
            </a:pPr>
            <a:endParaRPr lang="en-US" altLang="en-US" sz="2000" b="1" dirty="0"/>
          </a:p>
          <a:p>
            <a:pPr>
              <a:lnSpc>
                <a:spcPct val="90000"/>
              </a:lnSpc>
            </a:pPr>
            <a:r>
              <a:rPr lang="en-US" altLang="en-US" sz="2000" b="1" dirty="0"/>
              <a:t>Recall: </a:t>
            </a:r>
            <a:r>
              <a:rPr lang="en-US" altLang="en-US" sz="2000" dirty="0"/>
              <a:t>completeness – what % of positive tuples did the classifier label as positive?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Perfect score is 1.0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Inverse relationship between precision &amp; recall</a:t>
            </a:r>
          </a:p>
          <a:p>
            <a:pPr>
              <a:lnSpc>
                <a:spcPct val="80000"/>
              </a:lnSpc>
            </a:pPr>
            <a:r>
              <a:rPr lang="en-US" altLang="en-US" sz="2000" b="1" i="1" dirty="0"/>
              <a:t>F</a:t>
            </a:r>
            <a:r>
              <a:rPr lang="en-US" altLang="en-US" sz="2000" b="1" dirty="0"/>
              <a:t> measure (</a:t>
            </a:r>
            <a:r>
              <a:rPr lang="en-US" altLang="en-US" sz="2000" b="1" i="1" dirty="0"/>
              <a:t>F</a:t>
            </a:r>
            <a:r>
              <a:rPr lang="en-US" altLang="en-US" sz="2000" b="1" i="1" baseline="-25000" dirty="0"/>
              <a:t>1</a:t>
            </a:r>
            <a:r>
              <a:rPr lang="en-US" altLang="en-US" sz="2000" b="1" dirty="0"/>
              <a:t> </a:t>
            </a:r>
            <a:r>
              <a:rPr lang="en-US" altLang="en-US" sz="2000" dirty="0"/>
              <a:t>or</a:t>
            </a:r>
            <a:r>
              <a:rPr lang="en-US" altLang="en-US" sz="2000" b="1" dirty="0"/>
              <a:t> </a:t>
            </a:r>
            <a:r>
              <a:rPr lang="en-US" altLang="en-US" sz="2000" b="1" i="1" dirty="0"/>
              <a:t>F</a:t>
            </a:r>
            <a:r>
              <a:rPr lang="en-US" altLang="en-US" sz="2000" b="1" dirty="0"/>
              <a:t>-score)</a:t>
            </a:r>
            <a:r>
              <a:rPr lang="en-US" altLang="en-US" sz="2000" dirty="0"/>
              <a:t>: harmonic mean of precision and recall,</a:t>
            </a:r>
            <a:endParaRPr lang="en-US" altLang="en-US" sz="2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b="1" i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b="1" i="1" dirty="0"/>
          </a:p>
          <a:p>
            <a:r>
              <a:rPr lang="en-US" altLang="en-US" sz="1800" b="1" dirty="0"/>
              <a:t>Classifier Accuracy, </a:t>
            </a:r>
            <a:r>
              <a:rPr lang="en-US" altLang="en-US" sz="1800" dirty="0"/>
              <a:t>or recognition rate: </a:t>
            </a:r>
          </a:p>
          <a:p>
            <a:r>
              <a:rPr lang="en-US" altLang="en-US" sz="1800" dirty="0"/>
              <a:t>percentage of test set tuples that are </a:t>
            </a:r>
          </a:p>
          <a:p>
            <a:r>
              <a:rPr lang="en-US" altLang="en-US" sz="1800" dirty="0"/>
              <a:t>correctly classified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b="1" dirty="0"/>
              <a:t>Accuracy = (TP + TN)/All</a:t>
            </a:r>
            <a:endParaRPr lang="en-US" altLang="en-US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b="1" i="1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7886700" cy="1325562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 Evaluation Metrics: </a:t>
            </a:r>
            <a:b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and Recall, and F-measures</a:t>
            </a:r>
          </a:p>
        </p:txBody>
      </p:sp>
      <p:sp>
        <p:nvSpPr>
          <p:cNvPr id="54279" name="Text Box 5"/>
          <p:cNvSpPr txBox="1">
            <a:spLocks noChangeArrowheads="1"/>
          </p:cNvSpPr>
          <p:nvPr/>
        </p:nvSpPr>
        <p:spPr bwMode="auto">
          <a:xfrm>
            <a:off x="1050925" y="5010150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2800"/>
          </a:p>
        </p:txBody>
      </p:sp>
      <p:sp>
        <p:nvSpPr>
          <p:cNvPr id="54280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F4027CB1-9AC3-425F-BA46-031CB2F5C7DC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10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886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9075"/>
            <a:ext cx="78867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50916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3962400"/>
            <a:ext cx="8229600" cy="205740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slides presented here are obtained from the authors of the books and from various other contributors. I hereby acknowledge all the contributors for their material and inputs.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added and modified a few slides to suit the requirements of the course.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4" descr="https://encrypted-tbn3.gstatic.com/images?q=tbn:ANd9GcT-t4XxLvev_e9TkOKa3ViwHYy7BYoQ_ix6S03O-vvhz20xPor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733030"/>
            <a:ext cx="2057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6020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01338" y="2752816"/>
            <a:ext cx="6858000" cy="442913"/>
          </a:xfrm>
        </p:spPr>
        <p:txBody>
          <a:bodyPr>
            <a:no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and Selection using Confusion Matrix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998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B51CF-1A2A-4B54-B323-D7A7DA2F3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8BCAB7D-3022-4D87-B211-FBADFAD6D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549608"/>
              </p:ext>
            </p:extLst>
          </p:nvPr>
        </p:nvGraphicFramePr>
        <p:xfrm>
          <a:off x="1512735" y="304801"/>
          <a:ext cx="5007335" cy="5884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334">
                  <a:extLst>
                    <a:ext uri="{9D8B030D-6E8A-4147-A177-3AD203B41FA5}">
                      <a16:colId xmlns:a16="http://schemas.microsoft.com/office/drawing/2014/main" val="3690278842"/>
                    </a:ext>
                  </a:extLst>
                </a:gridCol>
                <a:gridCol w="1899705">
                  <a:extLst>
                    <a:ext uri="{9D8B030D-6E8A-4147-A177-3AD203B41FA5}">
                      <a16:colId xmlns:a16="http://schemas.microsoft.com/office/drawing/2014/main" val="470060810"/>
                    </a:ext>
                  </a:extLst>
                </a:gridCol>
                <a:gridCol w="1802296">
                  <a:extLst>
                    <a:ext uri="{9D8B030D-6E8A-4147-A177-3AD203B41FA5}">
                      <a16:colId xmlns:a16="http://schemas.microsoft.com/office/drawing/2014/main" val="3968588392"/>
                    </a:ext>
                  </a:extLst>
                </a:gridCol>
              </a:tblGrid>
              <a:tr h="353524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Reality/ Actual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303454"/>
                  </a:ext>
                </a:extLst>
              </a:tr>
              <a:tr h="28359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853190"/>
                  </a:ext>
                </a:extLst>
              </a:tr>
              <a:tr h="27564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535171"/>
                  </a:ext>
                </a:extLst>
              </a:tr>
              <a:tr h="39894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100820"/>
                  </a:ext>
                </a:extLst>
              </a:tr>
              <a:tr h="39894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42013"/>
                  </a:ext>
                </a:extLst>
              </a:tr>
              <a:tr h="398942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890415"/>
                  </a:ext>
                </a:extLst>
              </a:tr>
              <a:tr h="398942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008267"/>
                  </a:ext>
                </a:extLst>
              </a:tr>
              <a:tr h="398942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462729"/>
                  </a:ext>
                </a:extLst>
              </a:tr>
              <a:tr h="398942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760279"/>
                  </a:ext>
                </a:extLst>
              </a:tr>
              <a:tr h="398942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15470"/>
                  </a:ext>
                </a:extLst>
              </a:tr>
              <a:tr h="398942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535294"/>
                  </a:ext>
                </a:extLst>
              </a:tr>
              <a:tr h="3989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194020"/>
                  </a:ext>
                </a:extLst>
              </a:tr>
              <a:tr h="398942"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312737"/>
                  </a:ext>
                </a:extLst>
              </a:tr>
              <a:tr h="398942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206902"/>
                  </a:ext>
                </a:extLst>
              </a:tr>
              <a:tr h="3989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42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77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B51CF-1A2A-4B54-B323-D7A7DA2F3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8BCAB7D-3022-4D87-B211-FBADFAD6D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170631"/>
              </p:ext>
            </p:extLst>
          </p:nvPr>
        </p:nvGraphicFramePr>
        <p:xfrm>
          <a:off x="1936805" y="1391479"/>
          <a:ext cx="6186777" cy="1700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227">
                  <a:extLst>
                    <a:ext uri="{9D8B030D-6E8A-4147-A177-3AD203B41FA5}">
                      <a16:colId xmlns:a16="http://schemas.microsoft.com/office/drawing/2014/main" val="3690278842"/>
                    </a:ext>
                  </a:extLst>
                </a:gridCol>
                <a:gridCol w="1658985">
                  <a:extLst>
                    <a:ext uri="{9D8B030D-6E8A-4147-A177-3AD203B41FA5}">
                      <a16:colId xmlns:a16="http://schemas.microsoft.com/office/drawing/2014/main" val="470060810"/>
                    </a:ext>
                  </a:extLst>
                </a:gridCol>
                <a:gridCol w="1714998">
                  <a:extLst>
                    <a:ext uri="{9D8B030D-6E8A-4147-A177-3AD203B41FA5}">
                      <a16:colId xmlns:a16="http://schemas.microsoft.com/office/drawing/2014/main" val="3968588392"/>
                    </a:ext>
                  </a:extLst>
                </a:gridCol>
                <a:gridCol w="1730567">
                  <a:extLst>
                    <a:ext uri="{9D8B030D-6E8A-4147-A177-3AD203B41FA5}">
                      <a16:colId xmlns:a16="http://schemas.microsoft.com/office/drawing/2014/main" val="3111314334"/>
                    </a:ext>
                  </a:extLst>
                </a:gridCol>
              </a:tblGrid>
              <a:tr h="3652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Gift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Gift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303454"/>
                  </a:ext>
                </a:extLst>
              </a:tr>
              <a:tr h="508883">
                <a:tc>
                  <a:txBody>
                    <a:bodyPr/>
                    <a:lstStyle/>
                    <a:p>
                      <a:r>
                        <a:rPr lang="en-US" dirty="0"/>
                        <a:t>Gift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85319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r>
                        <a:rPr lang="en-US" dirty="0"/>
                        <a:t>Gift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53517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1008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BF1C6CE-EC40-4750-B355-FD168319791A}"/>
              </a:ext>
            </a:extLst>
          </p:cNvPr>
          <p:cNvSpPr txBox="1"/>
          <p:nvPr/>
        </p:nvSpPr>
        <p:spPr>
          <a:xfrm>
            <a:off x="3617844" y="636106"/>
            <a:ext cx="3922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Prediction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E8517-02E7-49E1-BDD4-8DA7996A444E}"/>
              </a:ext>
            </a:extLst>
          </p:cNvPr>
          <p:cNvSpPr txBox="1"/>
          <p:nvPr/>
        </p:nvSpPr>
        <p:spPr>
          <a:xfrm>
            <a:off x="443949" y="1784306"/>
            <a:ext cx="1583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Actual / </a:t>
            </a:r>
          </a:p>
          <a:p>
            <a:r>
              <a:rPr lang="en-US" sz="2800" b="1" dirty="0"/>
              <a:t> Reality</a:t>
            </a:r>
          </a:p>
        </p:txBody>
      </p:sp>
    </p:spTree>
    <p:extLst>
      <p:ext uri="{BB962C8B-B14F-4D97-AF65-F5344CB8AC3E}">
        <p14:creationId xmlns:p14="http://schemas.microsoft.com/office/powerpoint/2010/main" val="368251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B51CF-1A2A-4B54-B323-D7A7DA2F3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8BCAB7D-3022-4D87-B211-FBADFAD6DFD9}"/>
              </a:ext>
            </a:extLst>
          </p:cNvPr>
          <p:cNvGraphicFramePr>
            <a:graphicFrameLocks noGrp="1"/>
          </p:cNvGraphicFramePr>
          <p:nvPr/>
        </p:nvGraphicFramePr>
        <p:xfrm>
          <a:off x="1936805" y="1391479"/>
          <a:ext cx="6186777" cy="1700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227">
                  <a:extLst>
                    <a:ext uri="{9D8B030D-6E8A-4147-A177-3AD203B41FA5}">
                      <a16:colId xmlns:a16="http://schemas.microsoft.com/office/drawing/2014/main" val="3690278842"/>
                    </a:ext>
                  </a:extLst>
                </a:gridCol>
                <a:gridCol w="1658985">
                  <a:extLst>
                    <a:ext uri="{9D8B030D-6E8A-4147-A177-3AD203B41FA5}">
                      <a16:colId xmlns:a16="http://schemas.microsoft.com/office/drawing/2014/main" val="470060810"/>
                    </a:ext>
                  </a:extLst>
                </a:gridCol>
                <a:gridCol w="1714998">
                  <a:extLst>
                    <a:ext uri="{9D8B030D-6E8A-4147-A177-3AD203B41FA5}">
                      <a16:colId xmlns:a16="http://schemas.microsoft.com/office/drawing/2014/main" val="3968588392"/>
                    </a:ext>
                  </a:extLst>
                </a:gridCol>
                <a:gridCol w="1730567">
                  <a:extLst>
                    <a:ext uri="{9D8B030D-6E8A-4147-A177-3AD203B41FA5}">
                      <a16:colId xmlns:a16="http://schemas.microsoft.com/office/drawing/2014/main" val="3111314334"/>
                    </a:ext>
                  </a:extLst>
                </a:gridCol>
              </a:tblGrid>
              <a:tr h="3652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Gift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Gift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303454"/>
                  </a:ext>
                </a:extLst>
              </a:tr>
              <a:tr h="508883">
                <a:tc>
                  <a:txBody>
                    <a:bodyPr/>
                    <a:lstStyle/>
                    <a:p>
                      <a:r>
                        <a:rPr lang="en-US" dirty="0"/>
                        <a:t>Gift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85319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r>
                        <a:rPr lang="en-US" dirty="0"/>
                        <a:t>Gift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53517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1008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BF1C6CE-EC40-4750-B355-FD168319791A}"/>
              </a:ext>
            </a:extLst>
          </p:cNvPr>
          <p:cNvSpPr txBox="1"/>
          <p:nvPr/>
        </p:nvSpPr>
        <p:spPr>
          <a:xfrm>
            <a:off x="3617844" y="636106"/>
            <a:ext cx="3922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Prediction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E8517-02E7-49E1-BDD4-8DA7996A444E}"/>
              </a:ext>
            </a:extLst>
          </p:cNvPr>
          <p:cNvSpPr txBox="1"/>
          <p:nvPr/>
        </p:nvSpPr>
        <p:spPr>
          <a:xfrm>
            <a:off x="443949" y="1784306"/>
            <a:ext cx="1583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Actual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633C7D-DE8E-42DF-BD65-39796B0B86C5}"/>
              </a:ext>
            </a:extLst>
          </p:cNvPr>
          <p:cNvSpPr/>
          <p:nvPr/>
        </p:nvSpPr>
        <p:spPr>
          <a:xfrm rot="10800000" flipV="1">
            <a:off x="1936805" y="3676375"/>
            <a:ext cx="4704522" cy="583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Recall  = 12/15</a:t>
            </a:r>
          </a:p>
        </p:txBody>
      </p:sp>
    </p:spTree>
    <p:extLst>
      <p:ext uri="{BB962C8B-B14F-4D97-AF65-F5344CB8AC3E}">
        <p14:creationId xmlns:p14="http://schemas.microsoft.com/office/powerpoint/2010/main" val="374549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B51CF-1A2A-4B54-B323-D7A7DA2F3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8BCAB7D-3022-4D87-B211-FBADFAD6D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205275"/>
              </p:ext>
            </p:extLst>
          </p:nvPr>
        </p:nvGraphicFramePr>
        <p:xfrm>
          <a:off x="1936805" y="1391479"/>
          <a:ext cx="6186777" cy="1700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227">
                  <a:extLst>
                    <a:ext uri="{9D8B030D-6E8A-4147-A177-3AD203B41FA5}">
                      <a16:colId xmlns:a16="http://schemas.microsoft.com/office/drawing/2014/main" val="3690278842"/>
                    </a:ext>
                  </a:extLst>
                </a:gridCol>
                <a:gridCol w="1658985">
                  <a:extLst>
                    <a:ext uri="{9D8B030D-6E8A-4147-A177-3AD203B41FA5}">
                      <a16:colId xmlns:a16="http://schemas.microsoft.com/office/drawing/2014/main" val="470060810"/>
                    </a:ext>
                  </a:extLst>
                </a:gridCol>
                <a:gridCol w="1714998">
                  <a:extLst>
                    <a:ext uri="{9D8B030D-6E8A-4147-A177-3AD203B41FA5}">
                      <a16:colId xmlns:a16="http://schemas.microsoft.com/office/drawing/2014/main" val="3968588392"/>
                    </a:ext>
                  </a:extLst>
                </a:gridCol>
                <a:gridCol w="1730567">
                  <a:extLst>
                    <a:ext uri="{9D8B030D-6E8A-4147-A177-3AD203B41FA5}">
                      <a16:colId xmlns:a16="http://schemas.microsoft.com/office/drawing/2014/main" val="3111314334"/>
                    </a:ext>
                  </a:extLst>
                </a:gridCol>
              </a:tblGrid>
              <a:tr h="3652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Gift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Gift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303454"/>
                  </a:ext>
                </a:extLst>
              </a:tr>
              <a:tr h="508883">
                <a:tc>
                  <a:txBody>
                    <a:bodyPr/>
                    <a:lstStyle/>
                    <a:p>
                      <a:r>
                        <a:rPr lang="en-US" dirty="0"/>
                        <a:t>Gift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85319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r>
                        <a:rPr lang="en-US" dirty="0"/>
                        <a:t>Gift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53517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1008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BF1C6CE-EC40-4750-B355-FD168319791A}"/>
              </a:ext>
            </a:extLst>
          </p:cNvPr>
          <p:cNvSpPr txBox="1"/>
          <p:nvPr/>
        </p:nvSpPr>
        <p:spPr>
          <a:xfrm>
            <a:off x="3617844" y="636106"/>
            <a:ext cx="3922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Prediction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E8517-02E7-49E1-BDD4-8DA7996A444E}"/>
              </a:ext>
            </a:extLst>
          </p:cNvPr>
          <p:cNvSpPr txBox="1"/>
          <p:nvPr/>
        </p:nvSpPr>
        <p:spPr>
          <a:xfrm>
            <a:off x="443949" y="1784306"/>
            <a:ext cx="1583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Actual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08F565-BC2B-49EA-8452-82E5868220B7}"/>
              </a:ext>
            </a:extLst>
          </p:cNvPr>
          <p:cNvSpPr/>
          <p:nvPr/>
        </p:nvSpPr>
        <p:spPr>
          <a:xfrm rot="10800000" flipV="1">
            <a:off x="1936805" y="3676375"/>
            <a:ext cx="4704522" cy="583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Precision   = 12/20</a:t>
            </a:r>
          </a:p>
        </p:txBody>
      </p:sp>
    </p:spTree>
    <p:extLst>
      <p:ext uri="{BB962C8B-B14F-4D97-AF65-F5344CB8AC3E}">
        <p14:creationId xmlns:p14="http://schemas.microsoft.com/office/powerpoint/2010/main" val="3471265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B51CF-1A2A-4B54-B323-D7A7DA2F3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8BCAB7D-3022-4D87-B211-FBADFAD6D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212524"/>
              </p:ext>
            </p:extLst>
          </p:nvPr>
        </p:nvGraphicFramePr>
        <p:xfrm>
          <a:off x="1936805" y="1391479"/>
          <a:ext cx="6186777" cy="1700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227">
                  <a:extLst>
                    <a:ext uri="{9D8B030D-6E8A-4147-A177-3AD203B41FA5}">
                      <a16:colId xmlns:a16="http://schemas.microsoft.com/office/drawing/2014/main" val="3690278842"/>
                    </a:ext>
                  </a:extLst>
                </a:gridCol>
                <a:gridCol w="1658985">
                  <a:extLst>
                    <a:ext uri="{9D8B030D-6E8A-4147-A177-3AD203B41FA5}">
                      <a16:colId xmlns:a16="http://schemas.microsoft.com/office/drawing/2014/main" val="470060810"/>
                    </a:ext>
                  </a:extLst>
                </a:gridCol>
                <a:gridCol w="1714998">
                  <a:extLst>
                    <a:ext uri="{9D8B030D-6E8A-4147-A177-3AD203B41FA5}">
                      <a16:colId xmlns:a16="http://schemas.microsoft.com/office/drawing/2014/main" val="3968588392"/>
                    </a:ext>
                  </a:extLst>
                </a:gridCol>
                <a:gridCol w="1730567">
                  <a:extLst>
                    <a:ext uri="{9D8B030D-6E8A-4147-A177-3AD203B41FA5}">
                      <a16:colId xmlns:a16="http://schemas.microsoft.com/office/drawing/2014/main" val="3111314334"/>
                    </a:ext>
                  </a:extLst>
                </a:gridCol>
              </a:tblGrid>
              <a:tr h="3652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Gift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Gift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303454"/>
                  </a:ext>
                </a:extLst>
              </a:tr>
              <a:tr h="508883">
                <a:tc>
                  <a:txBody>
                    <a:bodyPr/>
                    <a:lstStyle/>
                    <a:p>
                      <a:r>
                        <a:rPr lang="en-US" dirty="0"/>
                        <a:t>Gift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85319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r>
                        <a:rPr lang="en-US" dirty="0"/>
                        <a:t>Gift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53517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1008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BF1C6CE-EC40-4750-B355-FD168319791A}"/>
              </a:ext>
            </a:extLst>
          </p:cNvPr>
          <p:cNvSpPr txBox="1"/>
          <p:nvPr/>
        </p:nvSpPr>
        <p:spPr>
          <a:xfrm>
            <a:off x="3617844" y="636106"/>
            <a:ext cx="3922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Prediction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E8517-02E7-49E1-BDD4-8DA7996A444E}"/>
              </a:ext>
            </a:extLst>
          </p:cNvPr>
          <p:cNvSpPr txBox="1"/>
          <p:nvPr/>
        </p:nvSpPr>
        <p:spPr>
          <a:xfrm>
            <a:off x="443949" y="1784306"/>
            <a:ext cx="1583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Actual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08F565-BC2B-49EA-8452-82E5868220B7}"/>
              </a:ext>
            </a:extLst>
          </p:cNvPr>
          <p:cNvSpPr/>
          <p:nvPr/>
        </p:nvSpPr>
        <p:spPr>
          <a:xfrm rot="10800000" flipV="1">
            <a:off x="1936805" y="3676375"/>
            <a:ext cx="4704522" cy="583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Accuracy   = 14 /25</a:t>
            </a:r>
          </a:p>
        </p:txBody>
      </p:sp>
    </p:spTree>
    <p:extLst>
      <p:ext uri="{BB962C8B-B14F-4D97-AF65-F5344CB8AC3E}">
        <p14:creationId xmlns:p14="http://schemas.microsoft.com/office/powerpoint/2010/main" val="2724780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4" name="Rectangle 63"/>
          <p:cNvSpPr>
            <a:spLocks noGrp="1" noChangeArrowheads="1"/>
          </p:cNvSpPr>
          <p:nvPr>
            <p:ph idx="1"/>
          </p:nvPr>
        </p:nvSpPr>
        <p:spPr>
          <a:xfrm>
            <a:off x="304800" y="1745658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Given</a:t>
            </a:r>
            <a:r>
              <a:rPr lang="en-US" altLang="en-US" sz="2000" i="1" dirty="0"/>
              <a:t> m</a:t>
            </a:r>
            <a:r>
              <a:rPr lang="en-US" altLang="en-US" sz="2000" dirty="0"/>
              <a:t> classes, an entry, </a:t>
            </a:r>
            <a:r>
              <a:rPr lang="en-US" altLang="en-US" sz="2000" b="1" i="1" dirty="0" err="1"/>
              <a:t>CM</a:t>
            </a:r>
            <a:r>
              <a:rPr lang="en-US" altLang="en-US" sz="2000" b="1" i="1" baseline="-25000" dirty="0" err="1"/>
              <a:t>i,j</a:t>
            </a:r>
            <a:r>
              <a:rPr lang="en-US" altLang="en-US" sz="2000" b="1" baseline="-25000" dirty="0"/>
              <a:t> </a:t>
            </a:r>
            <a:r>
              <a:rPr lang="en-US" altLang="en-US" sz="2000" dirty="0"/>
              <a:t> in a </a:t>
            </a:r>
            <a:r>
              <a:rPr lang="en-US" altLang="en-US" sz="2000" b="1" dirty="0"/>
              <a:t>confusion matrix</a:t>
            </a:r>
            <a:r>
              <a:rPr lang="en-US" altLang="en-US" sz="2000" dirty="0"/>
              <a:t> indicates # of tuples in class </a:t>
            </a:r>
            <a:r>
              <a:rPr lang="en-US" altLang="en-US" sz="2000" i="1" dirty="0" err="1"/>
              <a:t>i</a:t>
            </a:r>
            <a:r>
              <a:rPr lang="en-US" altLang="en-US" sz="2000" dirty="0"/>
              <a:t>  that were labeled by the classifier as class </a:t>
            </a:r>
            <a:r>
              <a:rPr lang="en-US" altLang="en-US" sz="2000" i="1" dirty="0"/>
              <a:t>j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May have extra rows/columns to provide totals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3074" y="72616"/>
            <a:ext cx="8054975" cy="1144588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 Evaluation Metrics: Confusion Matrix</a:t>
            </a:r>
          </a:p>
        </p:txBody>
      </p:sp>
      <p:sp>
        <p:nvSpPr>
          <p:cNvPr id="52255" name="Text Box 66"/>
          <p:cNvSpPr txBox="1">
            <a:spLocks noChangeArrowheads="1"/>
          </p:cNvSpPr>
          <p:nvPr/>
        </p:nvSpPr>
        <p:spPr bwMode="auto">
          <a:xfrm>
            <a:off x="304800" y="1217204"/>
            <a:ext cx="2608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latin typeface="Calibri" panose="020F0502020204030204" pitchFamily="34" charset="0"/>
              </a:rPr>
              <a:t>Confusion Matrix:</a:t>
            </a:r>
          </a:p>
        </p:txBody>
      </p:sp>
      <p:graphicFrame>
        <p:nvGraphicFramePr>
          <p:cNvPr id="61517" name="Group 77"/>
          <p:cNvGraphicFramePr>
            <a:graphicFrameLocks noGrp="1"/>
          </p:cNvGraphicFramePr>
          <p:nvPr/>
        </p:nvGraphicFramePr>
        <p:xfrm>
          <a:off x="609600" y="3191691"/>
          <a:ext cx="7924800" cy="2643596"/>
        </p:xfrm>
        <a:graphic>
          <a:graphicData uri="http://schemas.openxmlformats.org/drawingml/2006/table">
            <a:tbl>
              <a:tblPr/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1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7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4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Predicted class -&gt;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 C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Actual class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sym typeface="Symbol" panose="05050102010706020507" pitchFamily="18" charset="2"/>
                        </a:rPr>
                        <a:t>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6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6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 C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421876"/>
                  </a:ext>
                </a:extLst>
              </a:tr>
            </a:tbl>
          </a:graphicData>
        </a:graphic>
      </p:graphicFrame>
      <p:sp>
        <p:nvSpPr>
          <p:cNvPr id="52275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B4A27F91-7778-47D3-B96B-F6CAE978E7B1}" type="slidenum">
              <a:rPr lang="en-US" altLang="en-US" sz="1200" b="1">
                <a:latin typeface="Calibri" panose="020F0502020204030204" pitchFamily="34" charset="0"/>
              </a:rPr>
              <a:pPr algn="r" eaLnBrk="1" hangingPunct="1"/>
              <a:t>9</a:t>
            </a:fld>
            <a:endParaRPr lang="en-US" altLang="en-US" sz="1200" b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6199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5206</TotalTime>
  <Words>352</Words>
  <Application>Microsoft Office PowerPoint</Application>
  <PresentationFormat>On-screen Show (4:3)</PresentationFormat>
  <Paragraphs>124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S2-19_DSECLZC415 Classification and Prediction</vt:lpstr>
      <vt:lpstr>PowerPoint Presentation</vt:lpstr>
      <vt:lpstr>Model Evaluation and Selection using Confusion Matrix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Classifier Evaluation Metrics: Confusion Matrix</vt:lpstr>
      <vt:lpstr>Classifier Evaluation Metrics:  Precision and Recall, and F-measures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T V Rao</dc:creator>
  <cp:lastModifiedBy>Agarwal, Ashutosh C.</cp:lastModifiedBy>
  <cp:revision>182</cp:revision>
  <cp:lastPrinted>2020-04-24T15:32:34Z</cp:lastPrinted>
  <dcterms:created xsi:type="dcterms:W3CDTF">2016-08-27T05:22:31Z</dcterms:created>
  <dcterms:modified xsi:type="dcterms:W3CDTF">2020-06-06T05:54:48Z</dcterms:modified>
</cp:coreProperties>
</file>