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0" r:id="rId2"/>
    <p:sldId id="269" r:id="rId3"/>
    <p:sldId id="510" r:id="rId4"/>
    <p:sldId id="518" r:id="rId5"/>
    <p:sldId id="519" r:id="rId6"/>
    <p:sldId id="509" r:id="rId7"/>
    <p:sldId id="508" r:id="rId8"/>
    <p:sldId id="257" r:id="rId9"/>
    <p:sldId id="492" r:id="rId10"/>
    <p:sldId id="513" r:id="rId11"/>
    <p:sldId id="496" r:id="rId12"/>
    <p:sldId id="514" r:id="rId13"/>
    <p:sldId id="517" r:id="rId14"/>
    <p:sldId id="500" r:id="rId15"/>
    <p:sldId id="502" r:id="rId16"/>
    <p:sldId id="520" r:id="rId17"/>
    <p:sldId id="516" r:id="rId18"/>
    <p:sldId id="495" r:id="rId19"/>
    <p:sldId id="487" r:id="rId20"/>
    <p:sldId id="27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DNYA KASHIKAR" initials="PK" lastIdx="1" clrIdx="0">
    <p:extLst>
      <p:ext uri="{19B8F6BF-5375-455C-9EA6-DF929625EA0E}">
        <p15:presenceInfo xmlns:p15="http://schemas.microsoft.com/office/powerpoint/2012/main" userId="89208b43838b74d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941" autoAdjust="0"/>
    <p:restoredTop sz="94660"/>
  </p:normalViewPr>
  <p:slideViewPr>
    <p:cSldViewPr>
      <p:cViewPr varScale="1">
        <p:scale>
          <a:sx n="74" d="100"/>
          <a:sy n="74" d="100"/>
        </p:scale>
        <p:origin x="96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03T13:58:34.4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14680 11458 610 0,'-10'-3'143'15,"-3"1"-122"-15,1-1-19 16,-2 1 20-16,0 2 27 16,0 3-17-16,-3 0-14 15,1 1-11-15,1 1 21 16,-3 1-8-16,3 3-3 16,-4 3 11-16,-1 2 9 15,-2 3-9-15,0 5 2 16,-1 2 0-16,2 7 3 15,1 4-25-15,1 4 3 16,6 4 21-16,4-1-19 0,5-2 3 16,4-3-16-16,4-2 3 15,5-6 0-15,3-4-3 16,5-4 0-16,3-3 8 16,3-5-7-16,4-5 1 15,4-5-2-15,1-3 1 16,-1-6-5-16,-1-1-11 15,-5-2-7-15,-4-2 12 16,-6 0-11-16,-4-1-35 16,-4 0-1-16,-6 0-66 15,1-1-82-15</inkml:trace>
  <inkml:trace contextRef="#ctx0" brushRef="#br0" timeOffset="374.9899">14956 11531 942 0,'-1'-5'112'0,"-1"2"-61"16,-2 1-38-16,2 7 8 0,-1 6 13 15,0 10-22-15,1 10 18 16,1 12-26-16,4 6-2 16,2 6 11-16,2 0-10 15,-1-3-1-15,2-2-2 16,-6-8 1-16,2-5 1 15,-4-6-2-15,-2-6-8 16,-1-7-13-16,2-5-28 16,-3-4-28-16,-1-9-80 15,-1-6-105-15</inkml:trace>
  <inkml:trace contextRef="#ctx0" brushRef="#br0" timeOffset="684.16">14897 11493 834 0,'-8'-18'112'16,"-2"6"-20"-16,3 2-55 15,0 4-12-15,4 3-24 16,5 3 1-16,4 1 28 16,10 4-24-16,9 1-3 15,8 3-3-15,8 1 4 16,5 1-5-16,-4 0 1 15,-6 1 0-15,-6 0 4 16,-7 3 6-16,-11-1 16 0,-9 5 18 16,-6 2-30-16,-9 7 3 15,-7 2-17-15,-8 3-8 16,-3-2 8-16,-3 1-38 16,-1-3-5-16,4-5-32 15,5-3-49-15,7-3-56 16</inkml:trace>
  <inkml:trace contextRef="#ctx0" brushRef="#br0" timeOffset="1371.57">15441 11447 874 0,'-1'-4'65'0,"1"0"-49"16,0 1-12-16,0 2 22 15,0 2 32-15,-3 5-42 16,-3 2-4-16,-1 6 13 0,-3 7-5 16,0 8 16-1,1 3-12-15,-1 4-3 0,2 5 9 16,5-2-10-16,1 0-12 15,5-5 8-15,5-4-15 16,4-5-1 0,3-7 14-16,9-5-12 0,2-6 10 15,7-6-12-15,3-5 0 16,0-9 3-16,0-5-3 16,1-8-6-16,-6-8-2 15,-7-10-4-15,-5-2 8 16,-10 0 1-16,-4 1 3 15,-11 6-6-15,-4 10-10 16,-9 4-28-16,2 4-1 16,-3 7-57-16,2 3-96 0,1 5-449 15</inkml:trace>
  <inkml:trace contextRef="#ctx0" brushRef="#br0" timeOffset="2902.2799">15515 11443 480 0,'-4'-1'277'0,"0"-2"-273"16,-2 3-1-16,-2 0 3 15,-1 3 58-15,1 0-34 0,1 0-15 16,3 3-4-16,-1 1 7 15,2 3 4-15,0 4 16 16,-2 2-8-16,0 4-10 16,1 2 7-16,1 4-15 15,0 1 7-15,0-1-16 16,7 0-2-16,1-1 13 16,2 0-13-16,3-4 0 15,1-3 1-15,1-4 3 16,4-4-3-16,2-3-2 15,2-7 0-15,0-4-1 16,3-3 1-16,-2-7-1 0,0-4-2 16,-1-8-12-16,-3-2-21 15,-1-3-35-15,-5 3-37 16,-4 1-59-16,-1 7-351 16</inkml:trace>
  <inkml:trace contextRef="#ctx0" brushRef="#br0" timeOffset="5902.56">14461 12310 783 0,'-4'0'63'15,"2"0"-49"-15,-1 0-2 16,0 0 36-16,2 0 22 16,-1 0-42-16,2-2-14 15,0 2-9-15,2 0-4 0,-2 0-1 16,1 0 3-16,3-3-2 15,3 3 14-15,5-2-13 16,7-2 1-16,9 1 8 16,10-2-11-16,11-1 0 15,9-1 2-15,9-2-2 16,8 1 12-16,10-6-11 16,9 2 2-16,3-2 0 15,1-1-3-15,0-1 0 16,-5 1 0-16,-11 0 1 15,-14 1-3-15,-12 2 2 16,-14 4-2-16,-17 2-2 0,-10 3 4 16,-8 1-1-16,-5 1-1 15,-2 2-23-15,-2-2-33 16,-3 4-45-16,3-2-87 16</inkml:trace>
  <inkml:trace contextRef="#ctx0" brushRef="#br0" timeOffset="6457.11">14773 12775 828 0,'1'-6'94'0,"-1"2"-56"16,2-1-23-16,-4 3 30 15,2 2 4-15,0 0-18 16,0 1-11-16,0 3-13 15,-1 5 32-15,-1 5-22 16,-2 7-9-16,-1 7 10 16,-1 4-1-16,-1 6-9 15,1-1 1-15,1 4-4 16,3-7 5-16,-1 0-10 16,1-4 1-16,2-7-8 15,0-2 5-15,2-8-31 16,-1-1 2-16,-1-8-45 0,0-1-16 15,0-9-128-15</inkml:trace>
  <inkml:trace contextRef="#ctx0" brushRef="#br0" timeOffset="6771.27">14525 12753 820 0,'-9'-4'56'16,"5"1"-34"-1,-2 0-20-15,6-1 2 0,6 1 25 16,3-4 4-16,6 0-6 16,9-1-19-16,5-2-1 15,4 0 6-15,2 0-4 16,3 2 9-16,-5 0-18 15,0 0 2-15,-6 4-4 16,-8 2 2-16,-4 2-10 16,-7 3 6-16,-8 8-10 15,-7 5-50-15,-3 9-28 16,-5 12-39-16,-7 7-45 16</inkml:trace>
  <inkml:trace contextRef="#ctx0" brushRef="#br0" timeOffset="6997.67">14604 13112 305 0,'-13'28'460'0,"5"-6"-380"16,2-5-54-16,2-3 2 16,4-3 34-16,4-3-13 15,2-2-4-15,5-1-17 16,5-2 17-16,1-3-34 16,8-3-10-16,1-1 4 15,4-5-5-15,2 0-6 16,1-3 0-16,0-3-17 15,1 0 0-15,2-4-23 16,-3 0-20-16,2-4-16 16,0-2-26-16,1-2-7 0,-2-3-67 15</inkml:trace>
  <inkml:trace contextRef="#ctx0" brushRef="#br0" timeOffset="7341.74">15216 12772 546 0,'1'-10'205'0,"-5"3"-87"15,-6 5-80-15,-4 4 15 16,-6 3 26-16,1 6-22 16,-3 1-28-16,0 5 2 15,-1 4-11-15,7 2-1 16,1 4 0-16,6-1-9 16,3-1 11-16,4 0-15 15,5-6-3-15,5-2 2 16,1-5-4-16,4-4 1 0,2-4-2 15,5-2 3-15,0-4 10 16,3-3-13-16,-1-5 1 16,-3-4-1-16,0-6 2 15,-5-4-4-15,-4-5-3 16,-3-5-15-16,-5-3 19 16,-3 2-10-16,-5 5-15 15,-3 7 2-15,-1 6-20 16,-2 9-13-16,0 3-13 15,3 4-52-15,2 2-25 16,2 4-69-16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03T14:25:58.3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10100 1959 360 0,'-8'0'129'0,"2"-3"-92"0,-2 3 4 15,3-3-25 1,-1 1 25-16,3 1-12 0,1-1 1 16,0 1 15-16,1-2 8 15,0 1-37-15,1-1 4 16,-2 3-15-16,1-2 10 15,-1 1-13-15,1-1-1 16,-3 1 1-16,-1 1-2 16,1 0 0-16,1 0 0 15,0 0 0-15,0 0-1 16,3 1 1-16,0-1-4 16,0 0 4-16,0 0 0 15,0 0-1-15,0 0-1 16,3 0 2-16,-2 0 3 15,2 2-3-15,3-2 0 0,4 1 8 16,4 1-8-16,4 1 0 16,1-3 0-16,5 2 2 15,1-2 2-15,4 0-4 16,-1 0 0-16,3 2 1 16,2-2-1-16,2 1 1 15,2 0-3-15,3 1 4 16,0-2-2-16,1 1 0 15,0-1-1-15,0 3 0 16,-2-1 1-16,-1-2 0 16,-2 3 0-16,3-3 1 15,-2 2 6-15,3-2-7 0,-2 2 0 16,-1-1 1-16,2 1-1 16,-1-2 0-16,3 1 0 15,-2 2 4-15,4-2 0 16,-4 1-4-16,-1 1 0 15,0 1 3-15,-3-3-3 16,0 1 0-16,-2-1-4 16,-1-1 9-16,4-1 7 15,2-1-12-15,2 1 0 16,2-3 17-16,0 1-17 16,2 1 0-16,1-1 0 15,1 2 2-15,4 0 5 16,0 1-7-16,1-2 0 15,-2 2 4-15,0-1-4 16,-1 1 0-16,-6 0 9 0,0-2-4 16,-6 2 0-16,2-2-5 15,-4 2 6-15,2-3 4 16,0 1-10-16,4 1 0 16,-1-1 4-16,1 1 0 15,-1-1 3-15,1 1-3 16,-4-2 4-16,0 1 6 15,-2-1-14-15,1 0 0 16,-1 0 3-16,-6 0 2 16,1 0-3-16,-3 3-2 0,-2-2 1 15,-3-1-3 1,-1 1 2-16,-4 0 0 0,-1 1 2 16,1 0-2-16,-1-2 0 15,2 2 0-15,2-2 2 16,-1 2-6-16,1-2 4 15,3-1 0-15,1 4 1 16,2-3 1-16,2 0-2 16,-2 2 0-16,1-2 1 15,-2 1-5-15,-5 1 4 16,2-1 0-16,0 2 2 16,-2-2-2-16,4 2 0 15,-1 0-1-15,1 0 3 16,0 0 2-16,3 0-4 15,-3-3 0-15,1 3 5 0,-1 0-5 16,-1-1-2-16,-1 1-5 16,0-2 14-16,0 2-4 15,1-3-3-15,0 2 0 16,3-1-2-16,1 1 2 16,4 1 0-16,3 0 0 15,0 0 6-15,1 1-9 16,-3 1 3-16,-1-1 0 15,-4 2-1-15,-1-1 1 16,-3-1 0-16,-1-1-4 16,-4 0 14-16,3 3-10 15,0-3 0-15,-2 0 0 0,4 2-5 16,-1 0 5 0,1-2 0-16,2 1-3 0,0-1 8 15,1 0-8-15,-2 0 3 16,-1 0 0-16,0 0 0 15,-5 0 0-15,2 2 0 16,-2-2-4-16,-4 1 13 16,2-1-13-16,-3 0 4 15,-1 2 0-15,-1-2-3 16,-1 0 3-16,-2 1 0 16,1-1 1-16,-1 0 6 15,-3-1-7-15,1 1 0 16,-3 0 0-16,-1 0 13 0,1-2-11 15,-2 2 4 1,0 0 6-16,0-1-12 0,0 1 11 16,3 0-11-16,-3 0 1 15,0-2 3-15,1 2-4 16,1-1 0-16,-1 1 0 16,1-2 0-16,-2 2 0 15,0-2-2-15,0 2 6 16,0 0-16-16,0 0 5 15,0 0-35-15,0 2-30 16,0 0-50-16,0 1-20 16</inkml:trace>
  <inkml:trace contextRef="#ctx0" brushRef="#br0" timeOffset="65611.27">7066 6522 415 0,'0'-2'99'0,"0"2"-96"16,0-3 26-16,0 1-22 15,0 2-3-15,-3 0-4 16,3 0-1-16,0 0-1 16,0 0 1-16,0 0 1 15,0 0-1-15,0 0 1 16,0 0 0-16,0 0 0 16,0 0 7-16,0 0 3 15,0 0 12-15,0 2-3 16,0-2 3-16,0 0-13 15,0 0-3-15,0 0 3 16,0 0-7-16,0 0 0 0,0 0-2 16,0 0 0-16,0-2 13 15,3 2-7-15,-3 0 8 16,9-2 5-16,-2 0-12 16,7-1-7-16,2-2 0 15,9 2 3-15,0-4 14 16,3 0-15-16,2 2 4 15,-2-2 13-15,-4 0-12 16,-5 1 14-16,-8 4 1 16,-4-3-17-16,-4 4 19 15,-1-2-22-15,-1 3 0 16,-1-1 4-16,-1 1-6 16,1 0-5-16,-2 1-7 0,2 1-18 15,-1-1 19-15,1 3-29 16,-3 0-10-16,1 4 14 15,1-2-56-15,-2 2-86 16</inkml:trace>
  <inkml:trace contextRef="#ctx0" brushRef="#br0" timeOffset="66938.31">6955 8839 620 0,'-13'4'75'0,"3"-1"-41"15,-1-3 13-15,5 0-13 16,3 0-9-16,2 1-24 16,-1-1 19-16,2-1-20 15,2 1 10-15,-2 0 11 16,0 0-5-16,1 0 1 16,2 0-6-16,3-2-7 15,8 2 24-15,8-2-26 16,12-4-1-16,10-4 5 15,9-2-6-15,5-3 9 16,2-4-17-16,-5 2 10 0,-10 3-4 16,-9 1-7-16,-9 4-18 15,-11 6 4-15,-8 1-35 16,-5 1 11-16,-6 4-45 16,-4 0-16-16,-3 3-250 15</inkml:trace>
  <inkml:trace contextRef="#ctx0" brushRef="#br0" timeOffset="68528.11">6560 9506 645 0,'-7'-3'67'0,"2"-2"-10"15,1 1-6-15,-1 2-11 16,1-1-22-16,-1 3-7 16,0 0 12-16,3 0-13 15,1 0-6-15,-1-3 20 16,2 3-24-16,0 0 0 0,0 0-7 15,2 0 6 1,-1 0-2-16,5 0 0 0,1 3 3 16,7-3 20-16,7 2-17 15,7-1-2-15,9-2 11 16,5-4-10-16,3 1-2 16,-3-2-3-16,-2-1-1 15,-6 2 1-15,-7-1-18 16,-9 3-9-16,-5 0 10 15,-7 1 2-15,-4 2-9 16,-2 0-32-16,-3 3 20 16,0 0 35-16,-3 1-77 0,-3 3 4 15,-2 0-66-15</inkml:trace>
  <inkml:trace contextRef="#ctx0" brushRef="#br0" timeOffset="68842.27">6701 9528 539 0,'-23'3'105'0,"2"-3"-51"16,2 0-6-16,2 0 18 16,4-2-48-16,4 2-4 15,3-1 6-15,3 1-15 16,0 0-4-16,3 1-2 16,0-1-3-16,3 0 1 15,-2 3 3-15,1 0 0 16,4 2-2-16,3 1 5 15,6-2-2-15,4-1-1 0,11-2 1 16,6-4-1-16,9-1 0 16,0 1-7-16,-1-6 6 15,-5 2-15-15,-5-1 3 16,-10 3 11-16,-8 2-8 16,-7 2 9-16,-6 1-38 15,-3 0-41-15,-1 0 30 16,-2 3-12-16,-2-2-125 15</inkml:trace>
  <inkml:trace contextRef="#ctx0" brushRef="#br0" timeOffset="70589.8">746 9431 673 0,'-3'-3'39'0,"3"3"-39"16,-6-5 1-16,3 4 17 16,0-1-5-16,3 2-10 15,0 0-3-15,0-1 0 16,3 1 1-16,0 1-2 0,0-2 2 16,3 1 13-16,3 0-11 15,3-3 4-15,3-2 7 16,10 0-8-16,2-2-3 15,6-6-3-15,3 0 0 16,5 1 0-16,-3-2 0 16,-4 1 0-16,-4 3-2 15,-8 3-1-15,-8 3-5 16,-7 2 3-16,-5 1-18 16,-4 1 14-16,-3 3-23 15,-2 0-11-15,-2 3-16 16,-5 1-11-16,0 3-67 15</inkml:trace>
  <inkml:trace contextRef="#ctx0" brushRef="#br0" timeOffset="70890.1">801 9457 589 0,'-16'5'62'15,"4"-2"-8"-15,3-3 19 16,3 0-36-16,6-1-17 15,3 1-19-15,0-2 21 16,6 1-8-16,3 0-4 16,7-1 12-16,5 1-22 15,4-1 0-15,4-3-1 16,-1 0 9-16,2 0-9 16,-1-4 1-16,-3 3-12 0,-1-1 10 15,-4 0-18 1,-7 4 6-16,-7 0 13 0,-1 0 1 15,-6 3 0-15,-3-2 0 16,0 1-10-16,0 1-3 16,0 0-62-16,-3 0-51 15</inkml:trace>
  <inkml:trace contextRef="#ctx0" brushRef="#br0" timeOffset="72442.28">442 16570 779 0,'0'-2'78'0,"3"-5"-57"15,-6 2 0-15,3 3 18 16,-2 2 0-16,2 0 7 15,-1 0-23-15,1 2-15 16,0-2 9-16,0 1-17 16,0-1 0-16,1 0 0 15,-1 4 0-15,0 0 0 0,0 9-2 16,0 4 5-16,2 9 2 16,1 9-5-16,1 2 0 15,1 3 3-15,5 4-3 16,-2 1 0-16,2 2-3 15,0 0 7-15,-2-2-5 16,1 0 1-16,-3-6 0 16,0-7-1-16,-4-3 1 15,0-7-17-15,-4-4 0 16,1-5-28-16,-2-4-2 16,-4-4-48-16,-3-7-82 0,2-4-138 15</inkml:trace>
  <inkml:trace contextRef="#ctx0" brushRef="#br0" timeOffset="72846.72">372 16414 767 0,'-2'-2'70'0,"2"1"-67"16,2-1-3-16,4 2 0 16,1-1 3-16,9 1 11 15,10 0-12-15,5 0 38 16,11 0-27-16,0 4-10 15,2 5-3-15,-3 3 2 16,-8 5 1-16,-8 5-3 16,-3 3 5-16,-10 2 1 15,-4 1-3-15,-7 3 2 16,-4 1 0-16,-6-2-2 16,-7 0 7-16,-5-1-10 15,-5-6 0-15,0-1 0 0,-1 0-9 16,-1-2-78-1,5-3-106-15</inkml:trace>
  <inkml:trace contextRef="#ctx0" brushRef="#br0" timeOffset="73613.2">822 16889 644 0,'-4'-6'144'0,"-1"1"-60"16,1 1-36-16,1 1-27 15,1 1-10-15,2-1-11 16,2 3 6-16,4-2-6 16,1-1 0-16,5 3 4 15,3-4-4-15,1 4 0 16,-2 4-3-16,4-1 5 0,-5 4-3 15,-1 5 1-15,-1-1 0 16,-4 4 1-16,-1 3-1 16,-3 2 0-16,-3 1-1 15,-3 1 3-15,-4-1-2 16,-1-1 0-16,-4-3 0 16,-3 0 0-16,-2-3 0 15,0-2-2-15,6 0-1 16,0-7-4-16,5-1-17 15,4-3-15-15,2-1 19 16,5 0 17-16,1-1 3 16,7 1 0-16,2 0 1 0,3-4-1 15,4 2-1-15,-1 0 0 16,1 1 1-16,1-3 0 16,-5 8 0-16,1-4 0 15,-3 1 2-15,-2 1-2 16,-2 4 0-16,-2 0 0 15,-2 2 3-15,-1 3 0 16,-2 1-2-16,-1 2-1 16,-4 1 22-16,0 2-8 15,-3-2 18-15,-1-1-12 16,-2 1-4-16,-2 1 9 16,-5-1-17-16,1 2-3 15,-6-5-1-15,-3 2-3 0,-6-3-2 16,-3-2-2-16,-4-1-50 15,-6-4-75-15,0-2-225 16</inkml:trace>
  <inkml:trace contextRef="#ctx0" brushRef="#br0" timeOffset="76395.3">224 12844 363 0,'-3'0'181'0,"3"-2"-93"15,3 1-26-15,-3-1-16 16,0 0-3-16,0-1-10 16,0-1-12-16,0 2 8 15,0-1-3-15,0 0-17 16,0 2 0-16,0-1 15 16,0 2-24-16,0 0 1 15,0 0 12-15,0 0-11 0,-3 0 6 16,3 0-8-16,-3-1 3 15,0 1-5-15,-4-2 2 16,0 0-2-16,0 2-2 16,-2 2 4-16,-1 0-1 15,1-2 1-15,-2 3 0 16,-3 1-2-16,6 1 2 16,-7 0 0-16,5 1-6 15,-4 0 6-15,4 2-2 16,1-1 2-16,0 3 0 15,-1-2-4-15,2 3 4 16,-1 3-3-16,3-1 0 0,-3 2 3 16,5 0 0-1,1 1-3-15,0 0 7 0,1 1-6 16,1-5 2-16,1 5 0 16,3-2 1-16,0-1 0 15,0 1-1-15,6-3 0 16,1-1 0-16,-1 0 2 15,6-3-2-15,-2-2 0 16,1 2-2-16,2-2 2 16,-4-3 0-16,0 2 0 15,-3-2 7-15,2-1-7 16,-3-2 0-16,0 0 1 16,-1-3 0-16,1-2 4 0,4 0-5 15,-2-4 0 1,2-1 5-16,0-2-5 0,0 0 0 15,1-4 0-15,-4 4-1 16,-4-1 1-16,0 1 0 16,0 0-3-16,-2 2 7 15,-3-2-5-15,0-1 1 16,3-1 0-16,-3-3 5 16,0-2-5-16,0 2 0 15,0-4-4-15,0 3 11 16,-3-1-7-16,3 2 0 15,-3 3 0-15,-2-1-1 0,0 4 1 16,-4 3-30 0,-7 1-17-16,-1 7-48 0,-2 8-54 15</inkml:trace>
  <inkml:trace contextRef="#ctx0" brushRef="#br0" timeOffset="77743.85">534 11702 721 0,'-4'-6'83'0,"1"0"-35"16,-1 1-25-16,2 2-16 16,0 2-6-16,4 1 9 15,-2 1-10-15,0 1 0 16,0 3-4-16,0 4 8 15,0 7 10-15,-2 5-7 16,4 5 10-16,-1 5 5 16,2 6-18-16,-1 3 5 15,-1 7-4-15,-1 1 3 16,0 2-6-16,0-5-2 16,0-6 0-16,2-6 0 0,-1-7 0 15,-1-10-2 1,0-2-6-16,0-7-6 0,0-3 13 15,0-1-37-15,-1-3-32 16,-4 0-112-16</inkml:trace>
  <inkml:trace contextRef="#ctx0" brushRef="#br0" timeOffset="78208.61">536 11715 532 0,'0'-10'71'15,"1"1"-14"-15,-1 2-18 16,0 0-16-16,2 1-4 15,-1 1-14-15,4 1 27 16,2-1-7-16,2 0-9 16,2 0 9-16,8 4-7 15,3-3 23-15,1 3-14 16,5 1-26-16,-4 4 10 16,1 1-11-16,-7 5 0 15,-6 4-3-15,-2 0 7 0,-5-2-2 16,-1 1-2-16,-5-1 2 15,-2 1-1-15,-2 1 0 16,0 0-1-16,-3 0 10 16,-4-2-2-16,0 2-1 15,-4-2-7-15,-4 3 4 16,-2-3-8-16,-2 2 4 16,0 1-24-16,2-5 0 15,3 2-48-15,5-2-36 16,4-3-36-16</inkml:trace>
  <inkml:trace contextRef="#ctx0" brushRef="#br0" timeOffset="79145.5">846 11997 474 0,'-4'1'149'16,"1"-1"-88"-16,-2 0-25 15,2-2 37-15,3 0-40 16,0-2-5-16,0 0-18 15,0-1 14-15,3 3 9 16,-3-2-31-16,0 2-2 16,3-1 4-16,-1 2-3 0,1-2-2 15,1 1-1-15,4 2 2 16,2 0 5-16,2 2-5 16,6 2 0-16,-5 2-3 15,2 1 8-15,-1 3-9 16,-3 2 4-16,-5 0 0 15,-3 0-3-15,-3 3 6 16,-4-1-3-16,-2 1 2 16,-4-1 2-16,-4 1 2 15,2-2-6-15,0-2 1 16,-2-2 3-16,0-1-4 16,3-3-3-16,0-1 3 15,3-2 0-15,2-1 5 0,3 1-5 16,3-4-12-16,0 2 8 15,3-1 2-15,0 1 2 16,3-3 1-16,4 0 0 16,1 1-1-16,4-1 0 15,3-2 1-15,-1 4-8 16,-1-1 7-16,-2 1 0 16,-2 2-2-16,-4 1 2 15,5 1 0-15,-6 0 0 16,1 2 2-16,-3-1 2 15,2 2-4-15,-4 1 0 16,-3 0-6-16,3 0 6 16,-3 1 0-16,0-1-1 15,-3 3 11-15,1-4-5 0,-3 2-5 16,-4 1 0-16,-2-1 5 16,-5 3-4-16,-1-2 4 15,-6 1-3-15,2 1 12 16,-6-4 9-16,5 1-23 15,-1-2 5-15,2-1-5 16,3-2 0-16,5 0-5 16,4-1-23-16,0-2-66 15,0 0-93-15</inkml:trace>
  <inkml:trace contextRef="#ctx0" brushRef="#br0" timeOffset="88476">1474 12813 645 0,'-11'-5'79'0,"3"2"-23"16,-1-1-9-16,7 0-20 15,1 3-7-15,1-1-20 16,1 0 0-16,1 1 3 15,4-3-3-15,-2 0 0 16,3 0 3-16,-2-3-1 0,1 3 9 16,0-2-3-16,3 2-2 15,-2-1 0-15,5 1-6 16,3 3-2-16,3-1 2 16,1 4 0-16,1 2-3 15,-2 3-2-15,-2 2 3 16,-2 0-5-16,-4 5 7 15,-1 0 0-15,-9 3 5 16,-3 0-5-16,-7 3 0 16,-4-3 0-16,0-2 2 15,1-1-1-15,0-5-1 16,-2-1-1-16,6 0 0 16,-3-4 1-16,4-1 0 15,3-1-1-15,0-4 4 16,2 2-9-16,3 0 6 0,0 0-13 15,3-1 11-15,2 1 1 16,2-2 1-16,5-1-6 16,0 0 12-16,2 3-13 15,3 0 7-15,-4 0 0 16,6 5 0-16,-3-1 0 16,-4 1 0-16,0 3-3 15,-2 0 6-15,-2-1-2 16,-4 0-1-16,-1 1 0 15,-4 1 15-15,-1-1-8 16,-2 2 6-16,-4 2 7 16,-5-2-11-16,1 2 12 0,-9 0-4 15,-3-3-6-15,-5 1 21 16,-1-4-15-16,-3 0 0 16,-4-1-3-16,5-5-5 15,1 1-9-15,4 1-2 16,5-1-65-16,8 1-33 15,5-4-194-15</inkml:trace>
  <inkml:trace contextRef="#ctx0" brushRef="#br0" timeOffset="93876.56">13897 16573 457 0,'-4'-5'263'0,"-1"-1"-194"16,2-2-37-16,-1-1 9 16,2 1 18-16,2 1-31 0,0 0 1 15,0 1 15 1,0 3-41-16,0 1-1 0,0 1-3 16,0 1 2-16,0 1-1 15,0-1 0-15,0 0 6 16,-1 2-13-16,1 2 8 15,-3 5-1-15,3 4 22 16,0 8-22-16,0 6 9 16,0 8-9-16,3 3 1 15,1 0 0-15,1 3-1 16,-1-2 0-16,1-3 5 16,-1 1-5-16,1-6 1 0,1-3-11 15,-2-3 21-15,-1-5-24 16,0-8 6-1,-3-3-23-15,0-5-6 0,-1-4-27 16,-4 0-18-16,-2-1-81 16</inkml:trace>
  <inkml:trace contextRef="#ctx0" brushRef="#br0" timeOffset="94258.08">13774 16498 715 0,'-6'-21'32'0,"4"2"22"0,2 2-47 15,5 1-6-15,4 5 17 16,5 3-16-16,3 4 3 16,8 1 1-16,3 4-3 15,5 3 1-15,2 1-1 16,3 5-1-16,-6 0 15 15,-4 2-14-15,-7-1 4 16,-2 2-2-16,-7-1 1 16,0 4-1-16,-7-3 21 15,-4 1-8-15,-2 0 27 16,-5 0-31-16,-6 0-12 16,1 3 15-16,-5-1-17 0,-1 1 3 15,-2-2-6 1,3 1 0-16,-2-1-1 0,4 0-44 15,3 2-9-15,0-3 1 16,3-2-57-16,5 1-11 16,3-2-163-16</inkml:trace>
  <inkml:trace contextRef="#ctx0" brushRef="#br0" timeOffset="94940.9099">14091 16791 696 0,'-13'-6'105'0,"-1"0"-53"16,1-5-3-16,4 5 21 15,4-3-36-15,2 5-19 16,4 2-4-16,1-1-8 15,5-1-3-15,3 0 0 16,6 1-2-16,4 0-2 16,2 3 5-16,1 3-2 15,-3 0 1-15,-3 2-1 0,-3 2-9 16,-4 2 10 0,-1 2-10-16,-5 3 8 0,-4 5-3 15,-4 0 4-15,-5 2 0 16,1 0 1-1,-5 0 2-15,-1-6-2 0,-2 0 0 16,1-1 1-16,0-4 3 16,2-1-4-16,2-1-13 15,4-1-37-15,2-5 8 16,4 2 17-16,2-3 10 16,4 1 14-16,2-2 1 15,4-2 2-15,2 1 0 16,3-2 4-16,2 0 22 15,0 0-23-15,0 3-3 16,-1 0-2-16,-3 3 0 0,-4 0-2 16,-1 1 1-1,-4 5 2-15,-2 1 0 0,-1 0-1 16,-2 0 0-16,0 3 1 16,-2 0-1-16,1-3 0 15,-1-1 4-15,-2-1-2 16,1-3 10-16,0 3 3 15,-3-2-8-15,0-3 16 16,-2 4-8-16,-6-3 0 16,-1-2-6-16,-8 1-6 15,-2-2 8-15,-6-2-11 16,-4-1 0-16,-1 0-6 16,2 1-43-16,1-2-95 0,9 3-204 15</inkml:trace>
  <inkml:trace contextRef="#ctx0" brushRef="#br0" timeOffset="96246.35">15112 13201 808 0,'1'-8'56'15,"-2"3"-26"-15,-2-2-30 16,0 2-8-16,0 8 1 15,-2 3 7-15,-3 5 15 16,0 8-13-16,-3 5 15 16,2 8-3-16,5 5 1 15,-1 4-4-15,7 2-6 16,4 3 16-16,-2-1-21 16,4-3 0-16,-2-5 1 15,1-4-1-15,3-8-4 16,-2-5-5-16,0-7-29 15,-1-4 3-15,-3-4-19 16,-2-2-8-16,-1-5-62 0</inkml:trace>
  <inkml:trace contextRef="#ctx0" brushRef="#br0" timeOffset="96607.38">15123 13196 719 0,'-14'-15'85'0,"0"-1"-49"16,-2 2 9-16,6 3 10 15,5 5-55-15,3 4-2 16,5 3-4-16,6 1 6 16,7 5 5-16,9-2 1 0,8 2 0 15,6 1 16-15,2-2-17 16,-2 2 2-16,-2 1-7 15,-11 2 0-15,-1 0-1 16,-9 0 1-16,-5 1 0 16,-7 2 6-16,-4-1-6 15,-4 3 8-15,-7-2-8 16,-5-1 7-16,-4 1-1 16,-5 0-6-16,-5-3-7 15,5-1 7-15,-4-1-33 16,7 0-28-16,4 1-34 15,3 2-66-15,6 0-65 16</inkml:trace>
  <inkml:trace contextRef="#ctx0" brushRef="#br0" timeOffset="97200.17">15457 13484 691 0,'-7'-5'87'0,"1"-1"-52"15,2 0 18-15,-1 1-17 16,4 2-20-16,1 3-16 16,1 0-6-16,2 0 4 0,2 0 1 15,5 3 1-15,3-3-2 16,4 5 2-16,1 0-3 15,1 2 3-15,-5 4 0 16,-4 0-2-16,-6 5 5 16,-4 1-3-16,-4 0 0 15,-5 0 4-15,-3 2-10 16,-3-2 3-16,-2 0 3 16,2-4-5-16,-1-1 0 15,0-3 0-15,6-2 4 16,2-1-17-16,1-3 11 15,5-1-11-15,5 0 18 16,6-1-3-16,3-1 3 0,10 0 0 16,8-1-2-16,3-2 6 15,6 1-3-15,-3 0-1 16,-2 2 0-16,-8 3-5 16,-4 1 5-16,-8 1 0 15,-3 4-1-15,-7-1 4 16,-2 2 2-16,-2-1-5 15,-4 2 3-15,-2-1 19 16,-5 1-5-16,1 0 1 16,-5-1 4-16,-2 0-13 15,-3-1 3-15,0-4-12 16,-4 0 1-16,1-4-5 0,0 0 4 16,2-1-43-16,2 0-49 15,5-1-134-15</inkml:trace>
  <inkml:trace contextRef="#ctx0" brushRef="#br0" timeOffset="97687.86">16202 13501 815 0,'0'0'79'0,"0"0"-72"16,0-3 15-16,1 1-12 16,2 2 33-16,5 0-6 15,7 0-22-15,7-2 9 16,11 2-22-16,13-1 2 16,12-1 22-16,9 0-26 0,5-3 5 15,1 2-13-15,0-2 18 16,-6 2-21-16,-7 2 0 15,-11-2-15-15,-12 1 15 16,-10 2-32-16,-14 0 18 16,-6-1 24-16,-4 1-20 15,-3 0-5-15,-5 0-16 16,0 0-22-16,-4 0 16 16,0 0-44-16,-3 1-28 15</inkml:trace>
  <inkml:trace contextRef="#ctx0" brushRef="#br0" timeOffset="98047.9">16843 13332 562 0,'-7'-2'239'15,"1"0"-194"-15,1-1-45 16,4 0 0-16,-1 3 0 15,2 2 3-15,2 3 6 16,2 4-8-16,2 0 9 16,3 7-10-16,8 0 4 15,-1-1-4-15,6-1 2 16,1-1 23-16,2-1-14 0,-2 0-11 16,0-1 26-16,-2 0-26 15,-6 1 7-15,-1-2-5 16,-10-2-1-16,-4 3 24 15,-4-2-16-15,-8 2-8 16,-3 0 13-16,-4 1-9 16,-6-1-3-16,-2 0-4 15,-1-2-11-15,1-1-22 16,4 0-68-16,9 3-67 16</inkml:trace>
  <inkml:trace contextRef="#ctx0" brushRef="#br0" timeOffset="98818.7399">17043 13405 560 0,'-1'-1'112'0,"-4"1"-72"16,5-2-5-16,-2 1 31 15,2 0-41-15,0 1-4 16,0 0-2-16,0 0-19 16,0 0 4-16,0 0 0 15,0 1 4-15,-3-1 22 16,-4 1-22-16,-3 3-6 0,-9 1 16 16,-4 0-15-1,-7 0-3-15,-8 0 8 0,-6-1-6 16,-3 2 3-16,-5 0-5 15,-4 2 0-15,4-2 6 16,-3 4-6-16,0 1-2 16,4 0 0-16,2-1 2 15,7 0-9-15,5-3-10 16,8 0-19-16,7-3-4 16,5-1-59-16,8 2-48 15,8-5-42-15</inkml:trace>
  <inkml:trace contextRef="#ctx0" brushRef="#br0" timeOffset="99319.92">16522 13254 722 0,'11'-3'97'15,"-2"1"-66"-15,-3-1-25 16,-6 1 39-16,-6 4-40 16,-5 1 11-16,-8 2-21 0,-8 4 5 15,-8 5 0-15,-3 3-3 16,-1 1 8-16,0 4 1 15,1 2-6-15,5 1 0 16,2-4 2-16,4-2-2 16,6 0 0-16,6-3-2 15,0-2 10-15,8 0-7 16,1-3-1-16,3 1 0 16,3 1 15-16,4-1-12 15,5 2 17-15,3 0 13 16,3 0-20-16,4-2 11 15,5 0-6-15,4-3-9 16,4 0 26-16,5-1-35 0,4 0 5 16,0-1-11-16,-2 2 8 15,-3-1-4-15,-8 1-17 16,-6-1-25-16,-6-3-12 16,-3 2-48-16,-6-1-30 15,-3-2-103-15</inkml:trace>
  <inkml:trace contextRef="#ctx0" brushRef="#br0" timeOffset="101119.97">17373 13328 613 0,'0'-6'62'16,"0"0"-29"-16,1-1 22 16,1 0 1-16,-1 0-20 15,2 0-6-15,0-1-18 16,2 2 26-16,-2 0-21 16,2 2-4-16,0 0 17 15,1-1-30-15,0 4 0 16,3-2-3-16,3 3 7 15,0 3-8-15,1 0 3 16,-1 3 1-16,0 2-6 0,-2 1 6 16,-2 4-4-16,-2-1 2 15,-1 0-6-15,-4 3 1 16,-2-3 0-16,-4 2 7 16,-6-2-2-16,-2-1 2 15,-3 0 0-15,-3-1 1 16,0-1-1-16,2-4 0 15,-1 1 0-15,6-3 1 16,4 0-9-16,4-3-12 16,4 2 6-16,4-2 13 15,5 3 2-15,4 0 0 16,6 3-1-16,4-3 0 0,4 2 6 16,3-2-6-1,1 2 1-15,2-1 0 0,0 1-1 16,-3 1 0-16,-3 2-5 15,-6 2 7-15,-5 0-7 16,-8 0 5-16,-3-1 0 16,-7-1 3-16,-6-2 1 15,-1 1-4-15,-7-2 8 16,-2 0-4-16,-5-2 16 16,-1 1-20-16,-2-3 4 15,-1-2 1-15,0 1-5 16,1-2-4-16,1 2-19 15,3 0-35-15,5 0-32 16,6 3-56-16,5-1-59 16</inkml:trace>
  <inkml:trace contextRef="#ctx0" brushRef="#br0" timeOffset="101431.75">17817 13456 632 0,'-9'-6'188'0,"1"-1"-102"16,6 2-51-16,-1 0 19 0,6 0-54 15,6 2 2 1,7-1 9-16,7 1-9 0,8 1 4 15,11 2-6-15,4 0 1 16,3 0-2-16,-3 0 1 16,-1 0-6-16,-9 0 6 15,-8-2-21-15,-10 2-40 16,-7-1 2-16,-8 1-24 16,-6-2-36-16</inkml:trace>
  <inkml:trace contextRef="#ctx0" brushRef="#br0" timeOffset="101735.4599">17974 13243 812 0,'-7'-3'119'16,"-1"2"-88"-16,2-1-28 15,1 4-3-15,1 8 55 16,-3 5-48-16,2 8 2 16,1 6 5-16,2 4-9 15,5 5-4-15,5 1 5 16,5 2 0-16,-1 0-4 0,3-4-2 16,-2-3 0-16,2-4 6 15,-3-4-6-15,-3-4-7 16,0-7-11-16,-5 0-60 15,-4-3-51-15,-6 0-140 16</inkml:trace>
  <inkml:trace contextRef="#ctx0" brushRef="#br0" timeOffset="103476.9599">17311 12901 489 0,'-29'17'16'16,"-7"1"1"-16,-7-1 11 15,-2 1-28-15,-3 1-2 16,5 3-5-16,6 0-34 15,10-1-187-15</inkml:trace>
  <inkml:trace contextRef="#ctx0" brushRef="#br0" timeOffset="104324.7">18441 13503 439 0,'1'-20'93'16,"-1"-1"-69"-16,-1 2-8 15,-1 6 35-15,1 1 15 16,-1 7-36-16,2 1 30 16,-1 4-28-16,1 0-8 15,-2 0-4-15,-1 2-20 16,-3 3 9-16,-1 4-8 16,-4 5 2-16,-3 3-3 15,0 4 0-15,-2-1 0 16,4 0 4-16,1-3-3 15,2-5 0-15,6-2-2 16,2-4 3-16,4-2 8 16,3-2 0-16,9-2-3 0,7 0 1 15,6 0-8-15,5 3 0 16,3-3 9-16,0 7-8 16,-2-2 8-16,-2 4-9 15,-4 2 0-15,-7 3-4 16,-6 0 4-16,-7 1 0 15,-6 2 4-15,-9-1-3 16,-5-2 12-16,-6-1 3 16,-3-3-2-16,-5-3 13 15,0-3-27-15,-4-2 1 16,0-4-1-16,-3-1-10 16,0 0-27-16,0-7-47 15,2 3-48-15,4-6-110 0</inkml:trace>
  <inkml:trace contextRef="#ctx0" brushRef="#br0" timeOffset="104541.12">18530 13321 878 0,'2'-17'127'0,"-1"1"-75"15,5-1-34-15,10 1 0 16,10 5 11-16,8 3-13 0,13 1 11 16,8 5-27-16,4 7-14 15,2 6-31-15,-1 3-84 16,-6 7-66-16</inkml:trace>
  <inkml:trace contextRef="#ctx0" brushRef="#br0" timeOffset="105958.17">13741 17730 632 0,'-5'-1'108'0,"1"-4"-91"15,2 4-13-15,2-2-6 16,3-2 6-16,0 3 10 15,2 0 27-15,-2-1-8 16,-3 0-8-16,3 2 14 16,-2-4 12-16,1 2 20 15,-2 1-45-15,0 2-4 16,-2 0-16-16,1 0-6 0,1 2-1 16,-5 1-6-1,-4 6-13-15,-5 3 15 0,-3 5-6 16,-4 3 6-16,4 3 0 15,3-4 5-15,5-3-4 16,4-2 0-16,5-4 1 16,5-5-7-16,4 1 7 15,5-3-9-15,6-1 7 16,5-4-20-16,4-2-8 16,1-5 12-16,-2 1 13 15,-3-2 6-15,-5 1 4 16,-5 6 2-16,-7-5 17 15,-3 5 0-15,-2 1-11 16,0 2-10-16,-3-2 5 16,3 4-3-16,3 0-2 0,4-2 2 15,8 1 14-15,5 2-14 16,4-1 0-16,4-4-1 16,0 1 4-16,0-2-4 15,-4-5-1-15,-4 0-1 16,-3-2-1-16,-4-4 2 15,-8-4-10-15,-3-3-5 16,-7-5-7-16,-8-1-4 16,-6-3-7-16,-7-3-3 15,-8 2 35-15,-8 3-7 16,-7 6 7-16,-8 5 1 16,-4 9 0-16,0 8 1 0,-2 11 4 15,5 6-4-15,3 10 19 16,4 10-18-16,6 4 12 15,5 2 18-15,10 3-23 16,9 0 6-16,12-2-1 16,9-5-12-16,12-1 20 15,7 0-16-15,8-7 3 16,6-1-1-16,4-6-6 16,8-4-3-16,0-8 1 15,10-3-38-15,3-9-56 16,3-7-104-16</inkml:trace>
  <inkml:trace contextRef="#ctx0" brushRef="#br0" timeOffset="106561.08">14596 17790 509 0,'16'-16'0'0,"-1"-4"-14"0,4 1-19 16,-1-3 33-16,-5 0 8 15,-3 2 35-15,-7 0-5 16,-8 6-18-16,-6 3 16 16,-6 2-13-16,-6 7-14 15,-5 2 25-15,-4 2-5 16,-2 5 13-16,2 3 18 16,2 1-56-16,7 4 8 15,4 2-4-15,7 2-2 16,3 1 16-16,8 1-14 15,8 2 2-15,5 0 27 16,10 4-29-16,6-1 5 16,6 1-13-16,1 1 0 0,-1-3 0 15,-1 0 0-15,-6-1 0 16,-6-8-2-16,-8 1 4 16,-3-4 1-16,-6-4 3 15,-4-2 7-15,-7-3 53 16,-3-1-49-16,-10-2-7 15,-2 1 10-15,-5-4-1 16,1-1-5-16,4-4 3 16,5 2-12-16,8-5-5 15,8-3-2-15,11-7-27 16,10-7-11-16,11-7-53 16,17-7-84-16,10-1-39 0</inkml:trace>
  <inkml:trace contextRef="#ctx0" brushRef="#br0" timeOffset="109105.57">1019 16273 683 0,'0'-4'70'15,"3"1"2"-15,-6-2-68 16,3 3 2-16,0 0-6 0,0 2 1 16,3-1 10-16,-3 2-11 15,0 1 0-15,0-1 1 16,-3 3 3-16,0 5 8 16,-3 6-9-16,-6 12 0 15,-4 11 12-15,-8 11-15 16,-3 11 0-16,-4 6 8 15,-2 4-8-15,0 0 0 16,-1-2 0-16,1 1 4 16,-3-8-5-16,5-7 1 15,-5-4 0-15,2-5 4 16,1-8-4-16,3-8 1 0,5-6-3 16,6-11 4-16,8-5-10 15,5-5-3-15,2-4-43 16,11-1-41-16,-1-5 29 15,4-1-60-15</inkml:trace>
  <inkml:trace contextRef="#ctx0" brushRef="#br0" timeOffset="117250.82">7405 8774 461 0,'-6'-13'53'16,"3"1"-38"-16,3-2-13 16,0 0 18-16,3-2-12 15,3 1 16-15,2 1 8 16,-3 1 3-16,1-1 14 16,-3 4-22-16,-1 0 34 15,2 1-19-15,-4-2-20 16,0 1 5-16,0 1 9 15,-4 3-27-15,0-1-1 16,0 2 12-16,-4 3-17 16,1 0 5-16,-2 4-8 0,-6 5 0 15,-8 8 5-15,-8 6-5 16,-6 9-4-16,-9 8 2 16,-8 7 4-16,-7 7 2 15,-8 10-4-15,-11 4 0 16,-5 6 0-16,-2-1 0 15,5-3 0-15,11-6 10 16,9-6 9-16,14-10-6 16,8-5-13-16,9-10 0 15,6-4 1-15,7-8-1 16,6-7 0-16,7-7-2 0,2-2 6 16,2-2-3-1,1-1-1-15,0 0 0 0,0-1-6 16,0 1 6-16,0 0-28 15,0-1-19-15,1 1-48 16,-2 1-34-16,1 0-88 16</inkml:trace>
  <inkml:trace contextRef="#ctx0" brushRef="#br0" timeOffset="117918.74">7516 8937 577 0,'-4'-5'120'0,"-1"1"-54"15,1-2-11-15,-2 2-33 0,2 1-9 16,-2 5-13-1,-2 1 0-15,-4 7 1 16,-1 2 0-16,-8 5 9 0,4 5-9 16,-2 0 4-16,4 1 18 15,2 4-22-15,5-4 5 16,5 0 14-16,4-3-19 16,6 1-1-16,3-4 2 15,5-5 4-15,4-4 5 16,2-4-11-16,6-8 0 15,2-4 4-15,3-4 1 16,1-8-5-16,0-7 1 16,-3-4 2-16,-8-6-6 15,-17-1-24-15,-22 1-77 16,-26 7-37-16,-27 12-337 0</inkml:trace>
  <inkml:trace contextRef="#ctx0" brushRef="#br0" timeOffset="125075.65">2327 11746 712 0,'2'-10'90'16,"-2"0"-33"-16,-3 2 7 15,0 0-24-15,0 3-2 16,1 4-25-16,2-1-4 0,0 2-9 15,0 0 0-15,0 0-2 16,0 2 2-16,0-2 0 16,0 0-5-16,0 0 5 15,0 1 0-15,0 6 3 16,-1 7-2-16,-1 6 20 16,-1 9-21-16,3 8 2 15,-3 6-5-15,-1 5 6 16,4 1 1-16,0-1-4 15,4-2 0-15,-4-4 0 16,3-4 0-16,-3-2 0 16,0-7 1-16,0-2-1 15,-3-4 0-15,3-7-12 16,3-7-35-16,-3-3 16 16,0-5-18-16,6-8-19 0,2-7-47 15,1-8-106-15</inkml:trace>
  <inkml:trace contextRef="#ctx0" brushRef="#br0" timeOffset="125480.56">2373 11579 735 0,'2'-19'84'0,"-2"2"-49"16,-2 7-5-16,1 3-30 16,2 4 0-16,4 3-1 15,4 3 3-15,4 5 3 16,7 5-5-16,2 4 3 16,-1 4-1-16,0 6-2 15,-2 1 0-15,-4-1-1 16,-5 2 5-16,-5-2 7 15,-5-2-5-15,-3 0-4 16,-7-1 23-16,2-3-22 16,-2-3 3-16,-5-1 5 15,0-1-10-15,-3-1 4 16,-2-1-5-16,-2 1 0 0,1-5-6 16,6 0 6-1,1-1-28-15,2-1-10 0,5 1-30 16,3-1-36-16,1 4-12 15,3-2-94-15</inkml:trace>
  <inkml:trace contextRef="#ctx0" brushRef="#br0" timeOffset="125848.57">2580 12005 737 0,'-2'-4'107'0,"-1"1"-13"16,-2 1-31-16,4-1-18 15,-2 3-18-15,3 0-23 16,0 0-2-16,0 0-2 16,0 1-1-16,1 3 1 15,-1 6 4-15,2 7 0 16,-1 6-4-16,1 5 5 15</inkml:trace>
  <inkml:trace contextRef="#ctx0" brushRef="#br0" timeOffset="126918.6">2609 12075 632 0,'-7'3'65'0,"-1"-2"-31"16,2 0-17-16,-2 2 10 15,6-1 16-15,2 6-23 16,2 0-4-16,-2 3 11 15,5 7-6-15,-2 3 21 0,2 3-35 16,-2 5 3-16,0 2 9 16,-3 6 4-16,-2 1-19 15,1-1 2-15,-4 1 0 16,-1-4-12-16,1-7 6 16,5-6 0-16,-2-8 10 15,2-8-3-15,0-1-3 16,0-4 2-16,2-4-1 15,-2 0-5-15,5-5-9 16,-2-5-12-16,2-3-4 16,1-1-43-16,0-2-6 15,-2 3 9-15,3 0-43 16,-4 2-10-16,-1 0-159 16</inkml:trace>
  <inkml:trace contextRef="#ctx0" brushRef="#br0" timeOffset="127171.92">2658 12059 430 0,'3'-37'148'16,"0"5"-61"-16,-4 6-31 15,-1 5 7-15,1 8 6 16,-4 6-21-16,4 5-31 16,-2 0-2-16,1 5-15 15,-4 8 0-15,-1 9 19 16,-2 11-1-16,-2 11-4 0,1 11-4 15,3 3-8-15,2-2 12 16,4 0-14-16,1-6 0 16,3-7-3-16,0-7 3 15,3-5-27-15,-1-7-48 16,3-5-71-16,1-4-139 16</inkml:trace>
  <inkml:trace contextRef="#ctx0" brushRef="#br0" timeOffset="131712.79">3268 12945 144 0,'2'2'338'16,"-2"-2"-309"-16,1 1 0 15,-1-1-2-15,0 0 29 16,2 0-3-16,-2-1-23 16,0 1 4-16,0-2-20 15,0 2 2-15,3 0 5 16,-3 0-14-16,4 0-4 15,-4-1 4-15,0-1-6 16,3-1 15-16,-1-2-16 16,1-4 0-16,1 0-4 15,1-6 3-15,-2-2-4 16,0-3-1-16,1-3-30 16,0 0 25-16,-4-3-3 0,-5 6 14 15,0 3 2-15,-4 8-2 16,-3 4 0-16,-5 5 1 15,-1 5 3-15,-2 4 27 16,-2 7-30-16,1 0 6 16,1 8 2-16,-2 3-8 15,4 2 1-15,2 1 1 16,-2 1-2-16,9-5 6 16,3 0 2-16,1-4-7 15,5-2 16-15,3-6-17 16,2-4 2-16,1-2 7 15,3-4-6-15,3-4 34 0,6-3-38 16,1-2 9-16,4-2-15 16,-1-2 6-16,-1 1-3 15,-5 2 1-15,-7 0 1 16,0 1-1-16,-3 2 2 16,-2 1 3-16,-2 1 2 15,-2 0-5-15,0-1 0 16,0 2 5-16,1-3-5 15,-1 3-3-15,2-2 0 16,-1 0 3-16,1 1 0 16,-1 1 0-16,-1-2 0 15,0 2 9-15,0 0-6 16,0 0 10-16,0 0 0 0,0 0-5 16,0 0 24-1,-1 2-32-15,1-2 2 0,0 0-4 16,0 0 2-16,0 1 0 15,0-1-2-15,0 4 2 16,0-1 1-16,0 4-1 16,-2 5 0-16,2 3 8 15,-3 5 0-15,2 4-1 16,-3 6 8-16,-1 4-13 16,1 3 8-16,-2 3-10 15,1 1 0-15,0-1 6 16,0-4-6-16,-1-5 0 0,3-6-5 15,0-8 10-15,0-4 0 16,3-7-5-16,-2-4 0 16,4 1 11-16,-2-3-3 15,0-3-7-15,0 3 4 16,0 0 0-16,0-2-10 16,0-3-24-16,0 1-26 15,0-2 11-15,0-1-82 16,0 3-198-16</inkml:trace>
  <inkml:trace contextRef="#ctx0" brushRef="#br0" timeOffset="133841.6">7358 6274 504 0,'-16'0'13'16,"-4"-2"11"-16,-3-1 19 15,0 2-7-15,1 2 7 16,1 1-28-16,-1 2 6 16,-2 3-10-16,-3 4 23 15,-5 5 6-15,-3 6-24 0,-7 8 11 16,-11 9-3-16,-9 10-18 16,-11 5 11-16,-6 7-17 15,-1-1 0-15,2-5 29 16,3-6-10-16,10-7-6 15,2-7 8-15,8-5-18 16,8-4 16-16,9-9-19 16,14-5 2-16,9-5 13 15,9-4-12-15,3-3-3 16,8-1 1-16,2-3 10 16,5 1-12-16,0 1 1 15,-3 1-22-15,4 0-28 16,-7 2-77-16,-3 5-57 0</inkml:trace>
  <inkml:trace contextRef="#ctx0" brushRef="#br0" timeOffset="135228.54">1996 16520 264 0,'0'0'444'0,"0"0"-375"0,0 0-69 15,-1 0-7-15,1 0 7 16,0 0 22-16,1 3 3 16,-1-2-8-16,2 3-4 15,-2 3 17-15,3 3 3 16,-2 6-20-16,2 1 16 15,-2 6-19-15,-2 5 2 16,1 2-10-16,-3 4 2 16,3 2 1-16,3 0-5 15,0 0 0-15,0-2 1 0,1-3-1 16,-1-6-3-16,0-4-7 16,2-6-28-1,-5-3 14-15,2-5-23 0,2-3 4 16,-4-4 10-16,0-4-119 15,4-8-231-15</inkml:trace>
  <inkml:trace contextRef="#ctx0" brushRef="#br0" timeOffset="135640.44">2006 16273 699 0,'12'-30'13'15,"-2"5"21"-15,1 2-31 16,-3 7-6-16,-1 2 6 16,1 11-2-16,2 1 1 15,-4 4 1-15,3 4 9 16,3 5-1-16,-2 6-4 15,1 7 3-15,4 0-5 16,-3 3 6-16,-2 0 0 16,-1 0-6-16,-3-2 8 15,0 0-13-15,-1-3 1 16,-5 0 4-16,-2-2-4 16,-2-1 16-16,-4-1-14 0,-4-1 2 15,-4-2 20-15,-2 1-20 16,-2-3-4-16,-2-2-1 15,3-3-15-15,4 0-18 16,0-4-32-16,6-1-65 16,1 5-16-16,4-3-124 15</inkml:trace>
  <inkml:trace contextRef="#ctx0" brushRef="#br0" timeOffset="135978.54">2236 16666 788 0,'2'-1'99'0,"-4"-1"-40"16,1 0-31-16,-1 0 18 15,2 2-26-15,0 0-19 16,0 0-2-16,0 4-5 15,-1 6 6-15,1 2 0 16,-3 9 2-16,3 3-4 16,0 3 2-16,0 2 0 15,0 1 5-15,3-2-5 16,-2-6 0-16,2 0-2 16,-1-5 7-16,-1-3-6 15,1-4 1-15,-2 0-26 0,1-3-29 16,-2-2-12-16,1 0-29 15,0-3-49-15</inkml:trace>
  <inkml:trace contextRef="#ctx0" brushRef="#br0" timeOffset="136781.9499">2509 16220 367 0,'11'-7'356'16,"-3"2"-287"-16,-6 1-63 15,-4 2-6-15,-6 5 5 16,-6 5 15-16,-5 6 5 16,-4 8 5-16,-7 8 8 15,-1 7-22-15,-4 12-8 16,-4 5-2-16,1 9-1 0,-2 7 2 16,-5-1-2-1,2-3 0-15,0-2 10 0,4-4-15 16,3-7 0-16,5-4 1 15,4-4-1-15,5-6-9 16,5-5-9-16,1-8-24 16,8-4 0-16,2-3-37 15,2-5-37-15,1-3-97 16</inkml:trace>
  <inkml:trace contextRef="#ctx0" brushRef="#br0" timeOffset="137958.79">15491 16661 677 0,'-2'-7'174'0,"0"1"-64"16,1 1-57-16,-2-1-43 0,4 3-6 16,-5 5-4-16,4-1 0 15,-1 5 0-15,-1 4 9 16,1 10-6-16,-1 6 15 15,1 11-15-15,-1 1 3 16,4 4-6-16,-1-3 3 16,1 0 0-16,1-4-3 15,2-1 0-15,0-7-2 16,-1-2 1-16,2-6-20 16,-4-5-7-16,4-2-41 15,-6-5-13-15,1-4-9 16,-4-3-45-16</inkml:trace>
  <inkml:trace contextRef="#ctx0" brushRef="#br0" timeOffset="138348.84">15449 16644 600 0,'-3'-17'37'15,"1"2"19"-15,2-2-47 16,3 3-3-16,6 1 27 16,1 1 3-16,7 3-22 15,1-1 15-15,4 5-23 0,-1 3-5 16,-1 2 7-16,-1 4-3 16,-3 6 10-16,1 0-14 15,-4 7-1-15,0 5 23 16,-2 0-19-16,-3 6 5 15,-1-1 7-15,-1 2-9 16,-5 23 5 0,-5-29-12-16,-3-3 9 15,-4-3-8-15,-1-4 2 16,-6 0 1-16,0-3-4 16,-4-2-10-16,-4 3-25 15,-2-3-8-15,3-1 12 16,5 1-63-16,4 1-34 15,8-2-149-15</inkml:trace>
  <inkml:trace contextRef="#ctx0" brushRef="#br0" timeOffset="138654.54">15766 16964 769 0,'-4'-1'95'16,"2"-1"-27"-16,1 2-56 0,-1-3 41 15,2 3-16-15,2 0-35 16,-1 3 11-16,1 3-1 15,1 4-3-15,1 3-9 16,1 13 10-16,-1 8-20 16,1 10-1-16,-4 7-64 15,-2 3-87-15,-2 1-205 16</inkml:trace>
  <inkml:trace contextRef="#ctx0" brushRef="#br0" timeOffset="140396.26">15353 14517 710 0,'6'-14'52'0,"0"-2"14"16,-6 2-42-16,-2 2 60 16,-1 5-58-16,1 4-24 15,-1 2-4-15,0 5-2 16,-2 8 0-16,-2 5 3 16,-3 9 2-16,3 6-11 15,3 3 10-15,2 1 0 16,5-3-1-16,0-2 1 15,0-3 0-15,0-7-14 16,-2-2-36-16,3-5 12 16,-4-2-50-16,0-5 12 15,-4-4 1-15</inkml:trace>
  <inkml:trace contextRef="#ctx0" brushRef="#br0" timeOffset="140689.06">15326 14350 621 0,'2'-8'93'16,"-1"3"-51"-16,0 1-38 15,4 1 4-15,0 3-2 16,1 3 14-16,6 4-18 16,2 3 4-16,4 4-6 15,2 2 1-15,5 4 5 16,-1-2-6-16,3 0-1 15,-6-4-4-15,0-1 5 16,-9-4 0-16,-5 2 2 0,-7-2 1 16,-9 4 9-16,-4 2-12 15,-8 2-6-15,-3 3-8 16,0-2-19-16,-3 0-8 16,5-3-18-16,3-2-61 15</inkml:trace>
  <inkml:trace contextRef="#ctx0" brushRef="#br0" timeOffset="140972.29">15677 14659 666 0,'-3'-9'150'15,"-2"-1"-25"-15,0 2-53 16,0 1-55-16,2 2-8 16,1 3-9-16,2 5 0 15,-1 8-1-15,1 4 1 16,0 9 0-16,3 7-2 16,2 6 4-16,2-2-4 15,2 2-10-15,-2-1-34 16,-1 0-33-16,1-3-52 15,-2-2-164-15</inkml:trace>
  <inkml:trace contextRef="#ctx0" brushRef="#br0" timeOffset="141762.7">16478 14529 531 0,'-17'-3'148'16,"-3"-3"-70"-16,0-2-40 15,4 3 10-15,5 1-9 16,1 3-3-16,7-1-36 16,4 2 0-16,5 2 10 15,12-1 18-15,15 1-4 16,13-2 19-16,21 0-18 16,13-3-9-16,6 1-16 15,2-3 4-15,-2 3-3 16,-9 1-1-16,-11-1-31 15,-18 1-14-15,-15 1-84 0,-13-2 49 16,-17 4 0-16,-14-1-62 16,-11 2-201-16</inkml:trace>
  <inkml:trace contextRef="#ctx0" brushRef="#br0" timeOffset="142217.63">16615 14287 646 0,'4'-3'123'0,"-1"1"-82"16,0-1-41-16,-3-1 0 15,-1 4 0-15,-2 4 3 16,-5 1 1-16,-6 5 8 16,-4 4-12-16,-11 6 0 15,-4 2-2-15,-5 2 2 16,-1-2 0-16,-1 0-1 16,2-3 3-16,4 1-1 15,10-7-1-15,5 0 0 16,8-7 4-16,4-2-4 15,7-2 0-15,5 0 24 16,5 1 9-16,9-3 3 0,4 3-36 16,5 1 3-16,0 3 3 15,1 2-6-15,-6 4 0 16,-2 1-2-16,-4-1 2 16,-4 6-6-16,2 0-6 15,3 3-32-15,-1-2 0 16,2-1-52-16,3-2-181 15</inkml:trace>
  <inkml:trace contextRef="#ctx0" brushRef="#br0" timeOffset="146485.78">17819 14509 550 0,'4'-6'106'0,"-8"-2"-38"0,2 0-34 16,-1 0-8-16,-1-1-8 15,4 2-15-15,-2-1 10 16,4 0-13-16,-2-2 0 15,4 0-3-15,1-1 3 16,-1-2 0-16,-1 1-1 16,-3 0 5-16,-7 0-13 15,-7 3 9-15,-8 3-8 16,-11 1 6-16,-7 5 2 16,-3 7 0-16,-1 1-1 15,5 4 5-15,7 3-5 16,8 1 1-16,8 1 0 15,7 0-3-15,7-1 3 0,7-2 0 16,6-3 0-16,6-1 3 16,10-3-2-16,5-1-1 15,7-4 0-15,6-2 6 16,-3-3-6-16,-1-4-3 16,-9 2 0-16,-10-2 3 15,-7-1 20-15,-6 2 11 16,-7 3 20-16,-2 1 4 15,0 1-55-15,-2 2-3 16,1 1-9-16,-4 7 12 16,1 5 0-16,-1 6 0 15,1 8 0-15,4 3 7 0,4 0-7 16,2 0-2-16,2-3 1 16,-1-2 2-16,2-3-4 15,-2-5 3-15,-2-4-14 16,-2-3 0-16,-2-3-60 15,-1 0-11-15,-3 0-59 16</inkml:trace>
  <inkml:trace contextRef="#ctx0" brushRef="#br0" timeOffset="146793.93">18285 14480 789 0,'4'-14'64'16,"-6"0"-18"-16,0 3-38 15,-2 1-8-15,2 6-3 16,1 5 3-16,-1 4 17 16,-3 6-4-16,3 6 1 15,-1 2-11-15,3 7 8 16,3-3-11-16,-1 2 0 15,6-1 2-15,-3-4-1 16,0 0 3-16,-2-2-4 16,0-4-35-16,-2 0 3 0,-1 1-56 15,-1-6-4 1,-4 1-4-16,-1-4-54 0</inkml:trace>
  <inkml:trace contextRef="#ctx0" brushRef="#br0" timeOffset="146995.3499">18036 14583 581 0,'-13'-7'98'15,"9"1"-23"-15,1 1-31 16,6 1-35-16,4 1-8 16,8 2 9-16,12-2-10 15,4 2 12-15,8-1-12 16,3 2-15-16,4 0 1 15,-1-1-65-15,-2-3-8 0,-3 1-58 16,-5-7 29-16</inkml:trace>
  <inkml:trace contextRef="#ctx0" brushRef="#br0" timeOffset="147197.8199">18466 14487 403 0,'14'-18'101'0,"-3"0"-26"16,-5 3 44-16,-4 1-69 16,1 3 19-16,-3 3 1 15,0 2 1-15,0 2-21 16,0 2-28-16,0 2-22 15,-2 2-10-15,2 1 10 16,-1 5 1-16,-1 5 13 16,1 7-14-16,-2 6 0 15,3 1-5-15,3 3 5 0,-2 0-20 16,1-2 3-16,1-2-48 16,0-2-26-16,0-5-22 15,0-4-160-15</inkml:trace>
  <inkml:trace contextRef="#ctx0" brushRef="#br0" timeOffset="147555.01">18770 14428 803 0,'0'-12'133'16,"-6"1"-99"-16,-1 3-30 0,0 4 5 15,-3 8-1 1,-3 7-7-16,1 1-2 0,0 10 7 16,2 2-6-16,4 0 0 15,6-2 2-15,4-1-6 16,2-4 7-16,6-5-3 16,-1-4 0-16,6-2 6 15,5-1 2-15,1-7-8 16,4-1 0-16,0-3 9 15,-3-5-9-15,-5-2-5 16,-2-4 0-16,-9-3-6 16,-4 0 5-16,-10 0-30 0,-5 2 7 15,-6 4 5 1,0 4-59-16,-3 8-80 0,4 4-128 16</inkml:trace>
  <inkml:trace contextRef="#ctx0" brushRef="#br0" timeOffset="147977.8799">19214 14422 740 0,'0'-5'86'16,"0"-2"8"-16,0 1-61 15,4-1-28-15,0 4 3 0,5 0-3 16,5 0-5-16,8-1 0 16,5 2 0-16,1 2-8 15,4 1 8-15,-6 0-23 16,0 3-6-16,-8-1-9 16,-5 0-4-16,-7 1 6 15,-4 3-11-15,-12 4 33 16,-6 0-53-16,-9 4-12 15,-8 4 52-15,-3-2 5 16,0 0 22-16,5-3 24 16,6-3 24-16,7-5 26 15,8 0-1-15,9-5-14 0,1-2-19 16,3-2-3-16,5 0-26 16,2 0-11-16,8-1-3 15,9-3 2-15,4 4-27 16,5-1-51-16,1-1-32 15,-1 0-134-15</inkml:trace>
  <inkml:trace contextRef="#ctx0" brushRef="#br0" timeOffset="148211.3199">19694 14354 732 0,'0'-7'130'0,"-3"2"-14"0,-2 1-36 16,2-1-67-16,2 2-13 16,1 6-6-16,1 1 6 15,1 4-3-15,2 6 3 16,4 6 0-16,3 4 0 16,2 1-50-16,1 4-45 15,-2-3-8-15,-2-2-60 16,1-2-68-16</inkml:trace>
  <inkml:trace contextRef="#ctx0" brushRef="#br0" timeOffset="148878.71">19937 14366 630 0,'6'-7'84'0,"-2"-2"18"16,-2 0-57-16,1-2 3 16,-2 1-18-16,1 1-26 15,-2 2 3-15,0-1-7 16,-3 2 0-16,-1 2-1 15,0 0 1-15,0 1-8 16,-4 1 7-16,-4 2-2 0,-5 2-1 16,-9 1 4-1,-4 1 0-15,-2 2 3 0,2 3-3 16,2 1 0-16,9 1-3 16,5 2 7-16,7-1 3 15,7 3-7-15,10-2 3 16,7 0 2-16,7-5-5 15,9 0 0-15,3-4 7 16,1-2-4-16,1-4 0 16,-7-1 18-16,-4-1 7 15,-10 0 17-15,-6 1-30 16,-8 3-10-16,-1 0-10 16,-4 3 3-16,2 5 2 15,-1 5 0-15,-1 8 1 16,2 9-1-16,0 4 0 0,3 2 0 15,3-2-3 1,3 1-20-16,0-5-67 0,1 3-116 16</inkml:trace>
  <inkml:trace contextRef="#ctx0" brushRef="#br0" timeOffset="150264.23">15744 17716 605 0,'6'0'248'0,"-1"-1"-171"15,-3-1-31-15,-4-5 16 16,-1 5-61-16,0-6 10 15,-2 2-8-15,-1-3-2 16,-2 2 12-16,-1 0-11 16,0 5 3-16,-1 2-5 15,-2 0-4-15,-1 6-4 16,-3 7-2-16,0-3-3 0,2 9 13 16,2-5-11-16,4 2 11 15,3-3-7-15,4-3-8 16,2-3 12-16,4 0-5 15,3-6 6-15,4-1-1 16,7-1 3-16,2-3-3 16,-2-3 0-16,-2 1 3 15,-5 0 3-15,-5 3-3 16,-4 1 0-16,-2 2-1 16,-2 0 1-16,2 0-2 15,-1 2-18-15,2 0 5 16,5 2 8-16,4 0 3 15,4 1 2-15,4 0 2 0,5-2 0 16,4-3 3-16,2-4 2 16,3-5-1-16,-2-6 2 15,-4-1-6-15,-3-4-10 16,-9-5 7-16,-8-2-19 16,-7 2-19-16,-10-4 4 15,-8 4 17-15,-9 2 13 16,-8 6 11-16,-6 4-4 15,-4 3 21-15,-4 6-8 16,0 8 2-16,-3 6-11 16,-2 3-1-16,1 9 11 15,6 6 3-15,3 6-16 0,9 5 11 16,11 0-12-16,11 1 0 16,7 2-1-16,9-4 6 15,7-1-3-15,7-6-2 16,6-2 0-16,9-5 12 15,5-4-12-15,5-5-9 16,3-4-18-16,-1-4-62 16,1-1-52-16,0-9-113 15</inkml:trace>
  <inkml:trace contextRef="#ctx0" brushRef="#br0" timeOffset="150522.54">16224 17679 879 0,'2'-8'136'0,"-4"2"-86"15,1 2 0-15,-1 3 0 16,1 1-31-16,-1 1-19 16,2 3 6-16,-4 5-8 15,-2 11 2-15,0 4 0 16,0 7-7-16,1 6-1 15,2-4-4-15,3 1-9 16,2-4-19-16,2-4-23 16,1 1-46-16,1-8-38 15,3-2-90-15</inkml:trace>
  <inkml:trace contextRef="#ctx0" brushRef="#br0" timeOffset="151129">16421 17812 587 0,'14'-10'150'16,"-5"2"-85"-16,-9 0-54 16,0 2 13-16,-3 0 7 15,-3 1-16-15,4 5 14 16,-3-3-24-16,4 3-5 16,-1 0-17-16,2 0 17 15,0 3-2-15,2-1 1 16,-1 1 1-16,1 0-5 15,-1 0 5-15,2-3 0 0,-2 0 5 16,-1 0-5-16,4-4-3 16,1-3-7-16,2-1 7 15,3-1-3-15,-1-3 6 16,0-1 1-16,-3 4 5 16,0-1 18-16,-4 3-23 15,-1 0 5-15,-1 4-6 16,-1 0 0-16,-1 3-9 15,-1 0 4-15,-7 3-8 16,-3 0 13-16,-4 4 0 16,-4 3 20-16,-6 2-11 15,0 5 9-15,2 2 5 0,1 2-18 16,6-2-3-16,5 4-3 16,8-5 2-16,5 0 1 15,8-4-2-15,5-4 0 16,5-4 30-16,11-3-30 15,6-6-1-15,7-3-1 16,1-7-43-16,-1-6-3 16,-8 1 3-16,-10 2 45 15,-12 5 72-15,-7 5-54 16,-5 1 10-16,-5 5-5 16,-4 5-17-16,-3 6 20 15,-1 6-26-15,-6 9 5 16,5 8-5-16,1 4 0 15,5 2 0-15,5-1-4 0,6-1-7 16,0 3-61-16,2 5-111 16</inkml:trace>
  <inkml:trace contextRef="#ctx0" brushRef="#br0" timeOffset="161883.2">3789 16481 672 0,'-9'-1'102'16,"3"-2"-49"-16,-2 2-27 16,1-1 21-16,3 1-1 15,4 1-28-15,0 0-10 16,0 0 4-16,0 0-8 15,0 0-2-15,3 0 9 16,-2 1-9-16,-2 6 50 16,-2 7-40-16,0 8-4 15,-2 6-3-15,-1 8-5 16,3 3 0-16,-3 2-4 0,3 0 10 16,-1-3-14-16,2-1 8 15,1-3-17-15,-1-4 16 16,2-5-31-16,0-5 7 15,2-1-31-15,-1-7-18 16,1-2 15-16,1-4-45 16,0-3-32-16</inkml:trace>
  <inkml:trace contextRef="#ctx0" brushRef="#br0" timeOffset="162281.2">3729 16436 721 0,'-4'-15'76'0,"-1"3"-28"16,0 3-13-16,3 3-32 15,0 2 24-15,2 4-22 16,2 0-5-16,-2 0 0 15,6 1 7-15,4 0-4 16,8 2 6-16,9 2-9 16,6 3 9-16,0 0-9 15,-2 4 0-15,-4-2 1 0,-7 1 0 16,-7 1 0-16,-7 0 3 16,-3 4 3-16,-6 1 19 15,-3 5-23-15,-5 2-2 16,-2 0 3-16,-2 1-3 15,-3 0 0-15,3-3-1 16,-4-2-20-16,-2-3 4 16,3 0-25-16,-3-3-35 15,5-1-29-15,2-2-60 16</inkml:trace>
  <inkml:trace contextRef="#ctx0" brushRef="#br0" timeOffset="162849.68">4011 16673 732 0,'0'-5'100'0,"-4"0"-64"0,-1 3 29 16,1-1-44-16,2 1-10 15,2 2 1-15,2 0-12 16,-1 0 0-16,1 0-6 16,2 0 6-16,2 3 1 15,-1 1-1-15,7 1 0 16,1 2-2-16,-3 1 4 0,-2 2-2 16,4 1 0-16,-6 1 0 15,0 2 1-15,-3 1-1 16,0 2 0-16,-6 4 0 15,0 1 4-15,-5 0-8 16,-5 3 3-16,1-2-6 16,-4 0-4-16,-4 3 11 15,1-4-1-15,-5-1 1 16,1-1 3-16,1-8 14 16,6-4 1-16,5-1-6 15,5-5 4-15,3-2-16 16,3 0-3-16,3-1-1 0,0 1 4 15,3-1 0-15,6-2 12 16,8-2-8-16,8-4 13 16,11-4-16-16,6-3 3 15,4-2 6-15,2 1-9 16,-1 3-1-16,-9 4 0 16,-6 4-6-16,-11 3 5 15,-5 3-22-15,-8 0-25 16,-7 0-10-16,-4 3-48 15,-6 2-43-15</inkml:trace>
  <inkml:trace contextRef="#ctx0" brushRef="#br0" timeOffset="166179.2">4020 11863 698 0,'-6'-17'99'0,"-6"2"-61"16,2 3-3-16,2 3 34 16,1 3 7-16,1 2-40 15,3 1-27-15,3 3-9 16,0 0-6-16,3 5 6 16,0 5-1-16,6 9 7 15,-2 8 3-15,2 8-9 0,3 5 0 16,-3 3 0-16,2-4 0 15,-3 0 0-15,-2-5 0 16,-1-1 2-16,-4-4-12 16,-2-6-4-16,-3-3-14 15,-1-4-11-15,-5-4-29 16,-1-3-32-16,-2-1-52 16,-2-3-151-16</inkml:trace>
  <inkml:trace contextRef="#ctx0" brushRef="#br0" timeOffset="166501.87">3989 11742 713 0,'1'-26'97'0,"-1"6"-80"15,-1 3-2-15,-2 5 0 16,7 5 0-16,2 2-15 15,5 1 10-15,2 3-9 16,11 1 22-16,3 4-20 16,2 2-2-16,4 2 24 15,0 3-25-15,-3 0 0 16,-2 4-2-16,-8-1 7 16,-4 2 2-16,-10 0-7 15,-10 4 0-15,-11 3 8 16,-8 5-8-16,-7 0-12 0,-5 2-10 15,-1-2-6-15,2-3-20 16,1-2-59-16,6-3-64 16</inkml:trace>
  <inkml:trace contextRef="#ctx0" brushRef="#br0" timeOffset="167176.71">4277 12031 635 0,'-5'-6'75'0,"2"0"-42"15,-1 1 22-15,1 1-35 16,0 1 11-16,3 1 12 16,0 0-43-16,0 2-2 15,0-2 0-15,1 2-8 16,4 2 10-16,2 0 20 16,3 0-19-16,4 1 15 15,2 2-16-15,-1 2 0 16,-1-1 11-16,2 3-10 0,-6 2 4 15,1 3-10-15,-5 2 14 16,0 4-10-16,-6 2 1 16,-3 1 0-16,-3 4 7 15,-6-3-7-15,-3 0-4 16,-4-1-3-16,-2-3 14 16,-6-3-9-16,0-4 2 15,2-2 0-15,0-3 11 16,6-6-10-16,3 1 15 15,7-2 24-15,2 0-35 16,4-1 1-16,3 0-6 16,3 0 0-16,1-1 0 15,7 1 17-15,6-1 0 0,11-4 2 16,10 0-17-16,9-1 12 16,5-2-14-16,-2-1 5 15,-5 0-10-15,-6 1 6 16,-9 4-1-16,-8 0 1 15,-7 2 1-15,-11 1 13 16,-2 1-9-16,-4 0-1 16,1 0 15-16,-2 0-20 15,-1 0-24-15,1 0-14 16,-2 0-41-16,1 4-77 16,-2 3-67-16</inkml:trace>
  <inkml:trace contextRef="#ctx0" brushRef="#br0" timeOffset="191308.3499">3146 13545 224 0,'-14'3'477'0,"0"0"-414"0,5-3-26 16,1-2-10-16,5 2-1 16,-1 0-26-16,8-1 3 15,1 1-3-15,4-2 0 16,6 0 2-16,6-3 0 16,4 0-2-16,3 2 0 15,-1-3-1-15,1 3 5 16,-4-2-4-16,-6 3 0 15,-5 1-3-15,-7 1-2 16,-4 1 5-16,-4 2-5 16,-6 1 5-16,-4 3-24 0,-5 1 23 15,-1 3-12-15,-2-1 13 16,-2 0 3-16,0-2-3 16,1 0-5-16,3-2 5 15,2 0 3-15,5-4 20 16,4 0-20-16,6-1-1 15,1-1 8-15,1-1-10 16,5-1 1-16,3 1 24 16,5-3-12-16,5-2 4 15,8 1-17-15,1-2 6 16,0 0-12-16,-4 1-9 16,-1 2-58-16,-7 2-83 0</inkml:trace>
  <inkml:trace contextRef="#ctx0" brushRef="#br0" timeOffset="194451.54">5592 16551 810 0,'-3'-4'127'15,"-4"2"-117"-15,2 1 4 0,0 1-9 16,3 4-3 0,-3 5 29-16,-1 7-31 0,1 6 4 15,-1 7-6-15,0 1 10 16,6-1-7-16,0 1-1 15,4-2 0-15,-1-4 2 16,0 0-2-16,0 0 8 16,1-2-16-16,-1-2 8 15,0 0 0-15,0-3-22 16,-1-2-9-16,-1-5-2 16,-2-3-13-16,-1 0-25 15,1-2-30-15,-4-2-36 16</inkml:trace>
  <inkml:trace contextRef="#ctx0" brushRef="#br0" timeOffset="194796.3599">5458 16489 690 0,'2'-20'108'0,"-2"6"-28"16,0 4-25-16,-2 3-39 15,2 2 8-15,5 5-7 16,4 0 2-16,7 0 5 16,8 3-16-16,4 0-8 15,4 6-2-15,3 2 2 16,-2 3 11-16,-3 2-11 0,-3-4 0 16,-5 1 3-16,-9-2 1 15,-2-2-2-15,-7 2 12 16,-5 0-14-16,-9 6 18 15,-7 1-18-15,-7 6-1 16,-7-2-8-16,-7 2 6 16,-3-2-34-16,4 1-18 15,1-6-43-15,10 0-32 16,10-2-153-16</inkml:trace>
  <inkml:trace contextRef="#ctx0" brushRef="#br0" timeOffset="195624.15">5765 16866 736 0,'-4'-8'106'0,"-1"2"-47"15,1-2-20-15,1 1 12 16,1 3-9-16,2-1-25 15,2 2 4-15,4 0-21 16,4-1 0-16,7-3 1 0,3 4 1 16,1-2-2-16,2 3 0 15,-4 3 1-15,1 2-3 16,-4 3 2-16,-4 2-3 16,-3 5-1-16,-5-1 4 15,-6 8 0-15,-3 2-5 16,-7 0 6-16,-1 0-1 15,-2-2 0-15,-2-2 0 16,-2 1-4-16,4-7 5 16,0 1-1-16,3-1 0 15,0-2 0-15,5-2 1 16,2-2-1-16,1-4 0 0,4 0 1 16,0-2-1-16,0 0 0 15,0 0 6-15,0-2-4 16,4 2 9-1,-2 0-1-15,2 2 6 0,5-1 13 16,4 0-23-16,5 1-3 16,5-4 9-16,4 1-8 15,3-4-1-15,4 0-3 16,-3-1 0-16,-1 2-1 16,-8-1 1-16,-8 3-12 15,-4 0 9-15,-7 2-2 16,-3 0-10-16,0 2-23 15,-3 0-42-15,-3 1-16 0,-1 2-56 16,-1-1-138 0</inkml:trace>
  <inkml:trace contextRef="#ctx0" brushRef="#br0" timeOffset="207231.2">14331 18222 353 0,'-1'0'75'0,"1"0"-34"16,0 0-15-16,1 0 9 15,1 0-7-15,-2 0-15 16,0 0-2-16,1 1 7 0,-1-1-3 16,0 0-8-16,0 0 14 15,0 0 21-15,0 0-25 16,0 0 6-16,-1 0 6 15,1 0 22-15,-2-1-21 16,2 1-13-16,-1 0-11 16,1 0 11-16,-4-3-14 15,4 3 0-15,0 0-6 16,0 3 5-16,0-3-8 16,4 0 4-16,-3 1 2 15,1 2-2-15,1-3 2 16,1 1-3-16,5 1 3 15,3-1 2-15,3 2 1 0,4-1-3 16,1-2 0-16,2 0-1 16,1 1 1-16,-4-1 0 15,-1 0-2-15,-3 2-12 16,-5-2 6-16,-5 0 4 16,-2 2 2-16,-6-2-2 15,-5 0-6-15,-3 0-8 16,-3 0 11-16,-4 0-3 15,-1 0-12-15,-2 0-3 16,-1 0 17-16,0 0 6 16,2 1 2-16,2 1 0 15,6 0 0-15,4-2 5 16,4 2-5-16,5 0 3 16,4 1-1-16,2 0 5 0,5 0-4 15,5-1-1-15,2 0 10 16,2-2-12-16,0 0-5 15,-1 0-1-15,-1-2 6 16,-6 2-9-16,-4 2 9 16,-3-2 0-16,-4 0 4 15,-2 0-1-15,-5-2-3 16,2 2-5-16,-4 0-9 16,-1 0-5-16,-2 0-36 15,-2 2-12-15,0 1-2 16,3-2 16-16,0 1 23 15,6-1-20-15,1 2-110 0</inkml:trace>
  <inkml:trace contextRef="#ctx0" brushRef="#br0" timeOffset="208026.11">14331 18271 453 0,'-8'0'49'0,"3"0"-49"0,3 1-14 16,4 1-2-16,3-2 14 15,5 3 1-15,0-3 1 16,3 2 12-16,4-2 2 15,1 0-7-15,0 0 27 16,0-2-14-16,0 4-18 16,0-2-2-16,-6 2-16 15,-4-1 16-15,-4-1 0 16,-4 3 2-16,-4-3-2 16,-6 0-10-16,-2 0 0 15,-6-3 3-15,0 2 7 16,-1-1 4-16,-1 0 4 0,6-1-6 15,-2 1 15-15,8 2-15 16,0-1 0-16,5 1-2 16,3 1 0-16,3 1 9 15,2-2 4-15,4 3 7 16,4-3 0-16,1 2-9 16,2 0 3-16,1-1-14 15,0 2 8-15,-2-2-8 16,3 1 0-16,-3-1-8 15,-3 1 0-15,-6-2 7 16,0 3 1-16,-4-3 8 16,-4 0 0-16,-1-3 0 15,-2 3-8-15,-4-2-6 0,-2-1 4 16,-3 2-4-16,-4-2 5 16,2 2 1-16,3-1 0 15,0 0 2-15,6 2-2 16,1 0-4-16,6 0-18 15,4 2 20-15,1 0 2 16,7 2 0-16,4-4 0 16,1 3-1-16,4-3 1 15,-1 0-2-15,0-2-4 16,-2 2-1-16,-5 0-21 16,-4 2-15-16,-5-2 43 15,-7 0 5-15,-4-2-5 16,-3 1 0-16,-4-2 9 15,-4 2-1-15,1-3-6 0,0 1-2 16,2 1 0-16,5 2-4 16,1-1-26-16,7 2-51 15,2 1-7-15</inkml:trace>
  <inkml:trace contextRef="#ctx0" brushRef="#br0" timeOffset="211715.59">5780 16894 416 0,'-7'0'214'0,"1"0"-141"16,4-2-35-16,-2 1 14 16,1 1-12-16,3 0-26 15,0 0 9-15,0 0-22 16,0 0-1-16,1-2 0 16,2 1 2-16,0 1-2 15,3-2 0-15,-4 2 0 16,4-3 0-16,-5 3 0 15,2 0 0-15,0-2 7 0,0 0 2 16,0 2-4-16,2 0-5 16,1-1 2-16,1 2-2 15,-1 1 0-15,5 0 0 16,0 3 0-16,1-1 1 16,0 2-1-16,2-1 0 15,-5 1 0-15,-2 1 1 16,-3 1 2-16,-4 2 0 15,0 3 6-15,-3 3-8 16,-1 1 0-16,0 0-1 16,1 0 0-16,-2-3 0 15,1-3 0-15,1-2 0 16,-2 0 9-16,-2-1 0 0,-4 3-4 16,-1-1-5-16,-7 0 3 15,1 3-2-15,-3 1-1 16,0-5 0-16,5 1-2 15,1-3 2-15,6-4 0 16,4 1 0-16,1-3 1 16,4-1-6-16,3 0 2 15,0 2 3-15,1-2 6 16,1 0-5-16,1 0 0 16,3 0-2-16,3-2 3 15,0 2-1-15,0-1-1 16,4 1 0-16,-2 0-1 15,2-2 1-15,2 2 0 16,0 0-2-16,0 0 6 0,-2-2-4 16,0 2 0-16,1 0 0 15,-5 2-2-15,0 0 2 16,-2 1 0-16,-2 1-2 16,-1 1 5-16,1 0-3 15,-1 3 0-15,-1 2 0 16,0 1-3-16,3 2 3 15,1 3 0-15,1 1 2 16,-2-4 0-16,-2 0-4 16,2 0 1-16,-4-3 1 15,-2-3 11-15,-3 0-7 0,-2 1 6 16,-3 0 26 0,-2-2-13-16,-3 1 3 0,1-2-9 15,-3 0-15-15,-3 0 6 16,4 0-8-16,-3-2 0 15,-3 1 1-15,-4-1 2 16,-4 1-3-16,-3 1-2 16,-4-1 2-16,-5-3 16 15,3 1 9-15,-5-2-1 16,2-3 17-16,2 0-27 16,4 0-12-16,6 0-2 15,7-4-31-15,3 3-28 16,5-2-62-16,5-2-139 15</inkml:trace>
  <inkml:trace contextRef="#ctx0" brushRef="#br0" timeOffset="-202114.9799">6532 8073 401 0,'-7'0'43'15,"-2"-2"-18"-15,4 2-24 16,2 0 11-16,0 0 0 15,1 0 3-15,2 2 14 16,0-4-4-16,0 2 6 16,2 0 22-16,-2 0-30 15,0-1-2-15,0 1-6 0,0 0-9 16,0 0 18-16,0-2-12 16,-2 2-8-16,2-1 10 15,0-1-10-15,2 1 0 16,-2 0-4-16,3-1 1 15,3 2 2-15,2-4-3 16,3 1 0-16,4 0-1 16,5 1 1-16,-1-1 0 15,4-1-3-15,-1 1 7 16,-3 0-11-16,-4-1 7 16,-3 3 0-16,0-2 2 15,-6 1-2-15,0 1 1 16,-2-1-4-16,1 1 10 0,-5 1-11 15,0 0 4-15,1 0 0 16,-1 0 3-16,-1 0-3 16,-2 0-6-16,3 0 5 15,0 1-13-15,-2 1 9 16,1-2 1-16,0 0 3 16,-1 0-1-16,-1 0 2 15,-3 0 0-15,0 0-1 16,0 1-9-16,-7 2 9 15,-1 0-32-15,-4 1-1 16,-2 3 5-16,-3-1-10 16,-2 2 7-16,-1-1-36 15,3 0 33-15,-1 0 14 16,4-3 21-16,0 1 1 0,9-2 5 16,-1-3-6-16,5 5 7 15,7-5-7-15,0 0 16 16,4 0 27-16,1 0-8 15,3 0-11-15,3-2 14 16,-2-1-28-16,5 0 15 16,0 0-5-16,1 0-6 15,0-3 5-15,3 2-14 16,0 0-1-16,2 1 9 16,3-3-4-16,1 2-3 15,-1 0 3-15,2 1-7 16,-6 1 1-16,-3 0-3 15,-5 2-3-15,-4 0-6 0,-4 0 9 16,-1 2-2 0,-2-2-5-16,-2 0 14 0,2 0-7 15,0 0 0-15,0 0 0 16,0 0 1-16,0-2-1 16,-1 4-7-16,-2-1 5 15,0-1 1-15,-5 3-5 16,-3-1-11-16,-3 1-6 15,-4 0 22-15,0 1-11 16,-3-1 1-16,-1 0 6 16,-2 1-4-16,0 0 7 15,0-1 1-15,4 1 1 0,-1-2-6 16,10-1 6-16,2-1 0 16,6 0-2-16,3 2 4 15,3-2-2-15,2 0 4 16,4 0-3-16,2-2 19 15,5-2-20-15,3 1 10 16,2-4 6-16,3 0-9 16,-2 4 1-16,2-5-8 15,1 2 1-15,-4 1 6 16,-3 0-7-16,-6 3 0 16,-6-1 3-16,-3 3-3 15,-6 3 7-15,-4-1-15 16,-3 0 16-16,0 1-14 0,-2 0 6 15,3-2 0-15,0-1-1 16,3 3 1-16,3-3-1 16,2 1-1-16,-1 0-3 15,2-1 2-15,0-1 3 16,2 1 0-16,-2 0 0 16,0-1 0-16,0 1 0 15,-2 1-2-15,2-1-5 16,-3 0 5-16,0 0-9 15,0 1 5-15,-1-1 2 16,1 0 4-16,0 2-15 16,-1-2 13-16,2 0-7 15,1 1 0-15,-1-1-21 16,1 2 4-16,-1-2 11 0,-1 1-46 16,3 0 15-16,-3 2 10 15,1-3 4-15,1 0 5 16,-2 2 25-16,3-2 4 15,0 0-2-15,0 0 0 16,0 0 0-16,-2 1-2 16,1-1-89-16</inkml:trace>
  <inkml:trace contextRef="#ctx0" brushRef="#br0" timeOffset="-199556.3299">10963 9350 353 0,'-8'0'63'15,"-14"-1"-20"-15,21 1-15 16,-1 0-15-16,0 0-7 15,0 1-6-15,-1 0-6 16,-1 1-5-16,-2 1-7 16,1-1 13-16,0 0 2 15,-2-1 3-15,1 1 9 16,2-4 3-16,-2 1-12 0,-2-1 19 16,0 0-3-16,0-1 6 15,0 3-6-15,-1-2-16 16,1 1 11-16,-1 1 3 15,0-1-11-15,0 1 14 16,3 0-11-16,3 0-5 16,0 1 4-16,3-1 2 15,0 0 4-15,0 0-5 16,3 0-2-16,0 0 47 16,4 1-27-16,7 1-16 15,2-2 31-15,10 0-31 16,0-2 3-16,4 1-11 15,-2 0 5-15,0-1-3 0,1 2-2 16,-5-1 0 0,-7 1-2-16,-1 1 5 0,-7-1-1 15,-8 0 1-15,-1-1-1 16,-1 1 5-16,-2-2-7 16,-5 1 0-16,-3-1-2 15,-5 0 2-15,-3 2-3 16,-1 0-1-16,-3 4-11 15,-2-1 11-15,2-2-15 16,-1 2 12-16,3-2 7 16,1 1-1-16,0 1 0 15,7-3 1-15,2 2 0 0,2-2 16 16,5 0-10-16,2-2 10 16,2 2 5-16,0-3-21 15,2 1 5-15,1 0-5 16,3-1 2-16,3 0-3 15,1 1 1-15,6 0 0 16,3 2-1-16,0 0 1 16,3-3 0-16,-2 3-1 15,1-2 3-15,1 1-3 16,-1-1 1-16,-5 1 0 16,-5 0 1-16,-1-1-1 15,-6 2 0-15,-4 0-2 16,-3 0 7-16,-2 0-9 0,-3 0 4 15,-2-1 0-15,-5-1-5 16,-2 2 5-16,0 0 0 16,0 0-1-16,-1 0 2 15,-1 0-5-15,4 2 4 16,3-1 0-16,-3 2-6 16,4-2 6-16,1 1 0 15,4-1-4-15,2-1 8 16,2 2-11-16,4-2 7 15,-2 0 0-15,1 0 0 16,4 0 0-16,3 0-1 16,3 0-1-16,4 0 4 15,3 3-2-15,2-3 0 16,-1 0 0-16,0 0-3 0,-2 0 3 16,-2-3-4-16,-2 3 1 15,-1 0 6-15,-5-2-2 16,-4 2-1-16,-1 2 4 15,-4-2-3-15,-1 0-1 16,-3 0-10-16,0-2 5 16,-4 2 1-16,-1-1-1 15,2 1-2-15,-4 0-3 16,2 0 4-16,-2 0-3 16,0 1-3-16,-4 1 2 15,2 1 0-15,-2-1 5 16,0 0 4-16,1-2 1 15,4 0 11-15,4-2 0 0,2 0-4 16,5 2-1 0,2-3-6-16,1 3 0 0,1 3-1 15,3-3 2-15,1 0-3 16,4 4 2-16,3-3 0 16,2 1 2-16,0 1-2 15,-3-3 0-15,2 1 2 16,-3-1 0-16,1 0 21 15,-1-1-17-15,-1-1-1 16,-1 1 9-16,-3-1-9 0,-2-1-2 16,-2 1 11-1,-1 2-13-15,-4-3 0 0,1 1-1 16,-4 2-20-16,-1-1-8 16,0-1-27-16,-2 5-44 15</inkml:trace>
  <inkml:trace contextRef="#ctx0" brushRef="#br0" timeOffset="-195154.49">4301 12096 352 0,'-5'-2'284'16,"2"1"-254"-16,0 0-6 16,0-1 23-16,1 2 15 15,1-2-43-15,1 2 7 16,0 0-11-16,1-1 11 15,-1 1-13-15,2-2-3 16,-2 2 11-16,0 0-20 16,0-2 12-16,0 1 15 0,0-1-21 15,0 1 19-15,0 0-19 16,0-1-5-16,0-1 14 16,0 2-16-16,0 1 0 15,3 0-1-15,0-1-4 16,6 1 3-16,3 0 2 15,3 0 0-15,3 0-3 16,-2 2 3-16,-1 1-8 16,-3 0 6-16,-5 3 4 15,-2-1-5-15,-2 5 3 16,-6 2 0-16,0-1 4 16,-3 4-4-16,-3-1 0 15,1-1-3-15,-2-2 8 16,3 0-7-16,-1-2 2 15,-2 1 0-15,2 0-1 0,1 0 1 16,-1-1 0 0,2 2-3-16,-1-3 10 0,1 2-10 15,-3 2 3-15,-1-3 0 16,-3 2 8-16,2 1-8 16,-6-3 0-16,4 1-2 15,-2 0 7-15,3-1-6 16,-1 0 1-16,1 2 0 15,1-2-1-15,-2 1 1 16,5-2 0-16,1 1-3 0,-2-3 8 16,5-2-6-1,-2-2 1-15,4 0 0 0,-1-1 1 16,3-1-1-16,0 0 0 16,3 0-6-16,-3-1 11 15,2 1-8-15,-2 0 3 16,0 0-3-16,0 0-7 15,0 0 5-15,3-2 5 16,0 2-5-16,20-5 3 16,-12 5 2-16,4 0 0 15,-3 0 3-15,-2-1-11 16,11 1 8-16,0-2 0 16,-6 2-6-16,1-1 8 15,-2 1-2-15,-4-2 0 16,2 2 1-16,-2 0-6 0,-2 2 5 15,-1-2-1-15,1 1-1 16,4 1-1-16,-2-1 3 16,2 1 0-16,3 1 6 15,-2 0-7-15,2 2 1 16,-1 1-3-16,-4-1 0 16,-1 1 3-16,-3-1 0 15,-3 2-2-15,-1 0 10 16,-4 0-7-16,-1 0-1 15,-1 3 0-15,1-1 4 16,-3 1-4-16,0 1 6 16,3 2-13-16,0-2 14 15,1 1-12-15,-1 0 5 0,2 1 0 16,-1-3 6-16,-1 0-6 16,2 0 0-16,-1-4-10 15,1 0 21-15,-2-1-8 16,0-2-2-16,-3 3 2 15,-1-1 10-15,-4 3-6 16,1-3-7-16,-1-1 7 16,-1 1-3-16,-1-1 3 15,5-1-7-15,-1 0 0 16,-2 2 1-16,5-5-1 16,-5 3 0-16,1-1 0 15,-3 1 6-15,0-3-3 16,-5 1 0-16,-2-1 3 15,0-1 5-15,2 1-11 0,-4-3 0 16,3 1 4-16,1-1 0 16,4 0 10-16,1-3-14 15,4 0 1-15,0 1 3 16,0-3-4-16,3 2-1 16,3-2-9-16,-2 1 9 15,4 3-38-15,-1 1-69 16,4 3-102-16,1 0-388 15</inkml:trace>
  <inkml:trace contextRef="#ctx0" brushRef="#br0" timeOffset="-187132.65">4845 12987 395 0,'0'-1'121'15,"3"-2"-95"-15,-3 0-10 16,3 1 43-16,-3 0-11 15,3-1-16-15,0 1-11 16,-3-1 4-16,0 1 3 16,3 1 1-16,-3 1-26 15,-3 0 12-15,3 0-9 0,0 0 3 16,0 0 18-16,3-1-2 16,-6 1-7-16,3-1 1 15,0 1-15-15,0-2 3 16,0 2-7-16,0 0 0 15,0 0 5-15,0 0-5 16,0 2-6-16,0-2 5 16,0 1-7-16,0 0 8 15,0 0 0-15,0 2 0 16,0 3 1-16,0-1 1 16,0 2-2-16,0 3 13 15,0 2-8-15,3-1 14 16,-3 2-19-16,0 2 6 0,3 0 6 15,-2 1-11 1,1 0 3-16,-1 1 3 0,1 0-2 16,-2 0 7-16,0 1-12 15,0 0 1-15,0 2 32 16,0-1-28-16,0 0-3 16,0 1 8-16,0 0-8 15,0 0 7-15,0-3-9 16,3 0 0-16,-2-1 0 15,-1-3 0-15,3-1 0 16,-3-4 0-16,2-2 2 16,-2-4-1-16,1-1-1 0,-1-1 4 15,0-1 8 1,0 1-12-16,0-2-5 0,0 2 1 16,2-3-36-16,-1-2 5 15,1-1-2-15,-2-5-37 16,1 0 12-16,-1 1-40 15,0-1-34-15,4-2-274 16</inkml:trace>
  <inkml:trace contextRef="#ctx0" brushRef="#br0" timeOffset="-186313.3">5148 12939 411 0,'-2'0'150'0,"-1"-2"-116"16,-1-1-12-16,-2 2 48 15,0 1-50-15,3 0-19 16,3 0-2-16,0 0 4 16,0 1-4-16,3-1 1 15,-3 2 0-15,0-1 13 16,0 1 9-16,0-2 14 16,0 0-8-16,0 0-17 15,0 3 17-15,0 2-1 16,-3 2-12-16,3 5 12 0,-4 5-12 15,0 0-1 1,-2 7 9-16,2 3-8 0,1 1-5 16,-1 2 2-16,2-2-9 15,5-1 26-15,3-3-16 16,-3-4-2-16,1-1 8 16,-1-3-4-16,0-5-7 15,-2-2 9-15,-1-1-16 16,0-5 22-16,0 0-23 15,4-2 0-15,-4 1 7 16,0-2-7-16,0 0 0 16,0 0-2-16,0 3 5 15,0-3-1-15,0 5-2 16,3-2 0-16,0 3 5 0,0-3-5 16,0 1-3-16,-2-1-2 15,2-2 9-15,-3 0-14 16,2-1 10-16,-1 0-2 15,-1 0-2-15,2 0 4 16,-2 0 0-16,0 0-3 16,0 0-3-16,0 2 1 15,0 1-18-15,1 2-32 16,1 2-24-16,0 1-29 16,0 4-92-16</inkml:trace>
  <inkml:trace contextRef="#ctx0" brushRef="#br0" timeOffset="-181503.84">11295 8906 533 0,'4'-9'99'16,"-4"1"-50"-16,-2-3 4 15,2 2-15-15,0-2 29 0,2 0-12 16,-2 0-29-16,1 0 58 15,1 0-53-15,-1 1-11 16,-1 3 4-16,0 1-19 16,0 3-4-16,-3 6 0 15,-10 5-1-15,-12 8 19 16,-14 8-15-16,-15 6-2 16,-12 7-4-16,-7 1 8 15,-2-1 2-15,-2 4-8 16,3 0 0-16,2 3 4 15,2-2-4-15,12-2 0 16,7-6-1-16,15-8 8 16,10-6-12-16,8-6 5 15,12-7 0-15,3-3 0 0,0-1 0 16,6-4 0-16,-3 1 1 16,0-2 2-16,0 1-6 15,0 1-16-15,-3 0-22 16,6 0 12-16,-6-3-63 15,6 6 3-15,-3-3-30 16,4 0-66-16</inkml:trace>
  <inkml:trace contextRef="#ctx0" brushRef="#br0" timeOffset="-180452.68">11920 8944 378 0,'0'-2'112'0,"3"0"-92"16,0-1-9-16,0 1 25 16,1-1-1-16,-1 1 12 15,-2-3 0-15,1 0-37 16,-2 2 26-16,-2-1-13 15,-1-1 18-15,-1 0-22 16,0 3-7-16,-1-2-9 16,1 1-3-16,-3 2 0 15,0-1-2-15,-3 1 2 0,-2 1 0 16,-5 0 7-16,0 0-4 16,0 3 4-16,-1 1 0 15,-1 0-7-15,2 3 19 16,1 3-16-16,1 2-1 15,3 0 14-15,0 3-13 16,0 4-2-16,5 0 7 16,1 3-5-16,1 0 18 15,1-2-21-15,3 0 3 16,1-3 1-16,1-3-4 0,2-3 0 16,0-3 7-1,0 0-3-15,3-2 13 16,1-2-17-16,5-2 0 0,2 1 7 15,3-1-7-15,4-1 1 16,2-2-4-16,3-1 9 16,-2-1 1-16,-4-1-7 15,27-10 0-15,-43 11 12 16,-1-2-10-16,-2 0 11 16,1 0 2-16,2-4-8 15,-2-2 13-15,-1 0-20 16,-2-2 0-16,-1 0 6 15,1-4-6-15,-1-3 0 16,-1 1-9-16,2 0 20 16,-2-3-18-16,1 0 7 0,-4 4-26 15,-7 5-12-15,-10 2-86 16,-21 10-68-16</inkml:trace>
  <inkml:trace contextRef="#ctx0" brushRef="#br0" timeOffset="-178478.71">6074 16579 217 0,'-6'2'293'0,"-3"3"-284"16,0-1 5-16,0 1-10 15,0 0 0-15,3 1 29 16,-1-2-21-16,2 1 2 16,0-2-1-16,0 0-5 15,2 0 20-15,0 0 5 0,3-1-10 16,-5-2-1-1,1 3-6-15,-5-1-10 0,-1 4 0 16,-4-1-4-16,1 4-1 16,-2 0-1-16,-3 5 0 15,-3 5 5-15,-3 1-4 16,-4 2 1-16,-4 6-2 16,-2 5 7-16,-3 3 3 15,-2 3 4-15,0 0-5 16,-5 2 20-16,2-3-12 15,-3 1 1-15,2-5 10 16,3 0-12-16,1-1 5 16,6-3 0-16,3-4-9 15,6-2 5-15,5-9-17 0,7-4 0 16,5-5-2-16,4-2 4 16,1-4-3-16,2 1 1 15,2-2-11-15,-2 1 9 16,0 0-18-16,0 0-9 15,0-4 13-15,1 8-24 16,-2-4 3-16,1 0-42 16,1 1-40-16,-1-1-143 15</inkml:trace>
  <inkml:trace contextRef="#ctx0" brushRef="#br0" timeOffset="-177865.28">5903 15054 665 0,'-7'0'60'0,"-1"0"7"15,0 0-57-15,1-3-9 16,4 3 7-16,-2 3-6 0,5 4 35 15,-3 1-4-15,-1 6-17 16,-1 6 7-16,-1 6-20 16,2 6 0-16,-2 8 15 15,0 7-18-15,-3 4 3 16,0 2 1-16,-2 0-1 16,1-7 1-16,3-5-4 15,-1-9 0-15,4-6 0 16,2-9 0-16,-2-5-12 15,4-4 7-15,0-5-21 16,0-2-13-16,0-1-27 16,-2-1-73-16</inkml:trace>
  <inkml:trace contextRef="#ctx0" brushRef="#br0" timeOffset="-177536.16">5597 15082 606 0,'7'-20'76'0,"1"3"-11"15,-1 6-44-15,-3 6-7 16,1 3 11-16,1 2-15 0,2 1 20 16,6-1-23-16,1-1 8 15,8-1 8-15,5-1-5 16,6-4-17-16,7 0-1 16,5-4 4-16,9 0-9 15,0-2-34-15,1 2-104 16,-4 1-159-16</inkml:trace>
  <inkml:trace contextRef="#ctx0" brushRef="#br0" timeOffset="-151166.53">3720 17232 647 0,'-7'2'59'16,"-3"-2"-50"-16,2 1 2 15,2-1 19-15,4 0-25 0,0 0 0 16,2 0-7-16,0 3 2 15,2-3 0-15,-2 0 2 16,2 0 13-16,-2 0 21 16,0-3-2-16,0 2-15 15,0 1 16-15,0 0-35 16,3-2 0-16,3 2 4 16,4 0-3-16,7-1 2 15,10-1-3-15,4 0 1 16,9-1-1-16,5-2 0 15,-2 1-3-15,5-1 0 16,-5-1-11-16,-1 1-14 16,-8 1-16-16,-7 2-28 0,-4 0 67 15,-10 1 0 1,-8 1 5-16,-1 0 28 0,-4 1-28 16,-4 3-17-16,2 2-34 15,-3 3-75-15,-2 0-196 16</inkml:trace>
  <inkml:trace contextRef="#ctx0" brushRef="#br0" timeOffset="-150812.9499">3703 17336 640 0,'2'-3'61'16,"3"-2"-59"-16,0 0 4 16,5-2 34-16,6-2 3 15,1 1-17-15,5 2-21 16,6 0 5-16,2-1 2 15,4 0-12-15,4 2-3 16,0-5 0-16,-3 7-24 16,-4 0-35-16,-4 2 10 15,-9-1 6-15,-6 4 30 0,-6-2-4 16,-6 1-7-16,-3 1-62 16,-6-1 43-16</inkml:trace>
  <inkml:trace contextRef="#ctx0" brushRef="#br0" timeOffset="-147695.21">5610 11758 501 0,'2'-4'159'0,"-2"-3"-91"16,4-1-48-16,3-4 41 16,-2 0-18-16,1-1-11 15,-1 1-2-15,-2 1-16 16,0 1 41-16,-2 3-30 15,-1 0-4-15,0 3 12 16,0 3-13-16,-1-1-10 16,1 4-10-16,-3-2 0 15,3 5-5-15,-2 7 5 0,-1 6-2 16,0 9 1-16,0 8 1 16,3 3 0-16,0 0-2 15,3-1 4-15,0-1-3 16,-1-4 1-16,1-3 0 15,-3 0-3-15,3-3 3 16,-3-1-23-16,0-3-14 16,0-3-25-16,0-4 20 15,-3-3-12-15,3-3-14 16,0-3 32-16,-2-4-46 0,-4-3-129 16</inkml:trace>
  <inkml:trace contextRef="#ctx0" brushRef="#br0" timeOffset="-147305.25">5561 11659 664 0,'6'-24'63'16,"-3"4"-32"-16,-1 6 15 15,-2 2-24-15,4 7-3 16,-1-1-17-16,3 0 7 15,7 3-7-15,4 2 7 16,2 2 0-16,9 3-1 16,-1 3-5-16,-3 5-3 0,3 1 0 15,-6-3 10-15,-3 5-9 16,-6-2 4-16,-2-1-2 16,-6 1 8-16,-6 1 35 15,-4 0-21-15,-3 4-24 16,-6-3 14-16,3 2-15 15,-6 0 1-15,3-3 0 16,0 0 0-16,-3-3 2 16,-1 1-3-16,2-1 0 15,-2-3-4-15,1 2-9 16,2 0-38-16,4-2-2 16,0 3-25-16,4-2-54 0,2 1-101 15</inkml:trace>
  <inkml:trace contextRef="#ctx0" brushRef="#br0" timeOffset="-146581.49">5797 11947 697 0,'-5'0'48'0,"2"-4"7"15,0 3-46-15,2-2 3 0,1 1 20 16,1 1-30-16,2-2 3 16,1 0 0-16,1-1-1 15,2 1 33-15,-1-1-33 16,2 1 2-16,0 3 13 15,2-2-19-15,0 2 3 16,1 0-4-16,2 2 5 16,-4 4-4-16,3 2 0 15,-5 1 0-15,-1 4 1 16,-4 2-1-16,-2 1 0 0,0-1-2 16,-4-1 6-1,0-1-4-15,-1 1 0 0,-3-5 4 16,-1 4-3-16,-3-3-1 15,-1 2 0-15,-2 1 1 16,-3 0 0-16,2-1 8 16,1 1-9-16,-2-1 0 15,5-4 3-15,3 0-3 16,2-2 0-16,4-3 1 16,0-1-1-16,3 0 8 15,0-2-8-15,3 0 0 16,0 0 6-16,-3 1-6 15,6 0 0-15,-2 1 2 16,2-2-2-16,2 0 2 16,4-2 0-16,1 0 2 0,5-2 0 15,3-2-4-15,3-1-1 16,1 1-1-16,2 1 2 16,3-1 0-16,-3 2-1 15,-2 1 3-15,-4 0-1 16,-2 2-1-16,-4 0-2 15,-5 1 2-15,-3 0 0 16,-4 0 1-16,-3 0-4 16,0 0-7-16,0 1 9 15,0 1-42-15,0 4-32 16,-2 3-85-16</inkml:trace>
  <inkml:trace contextRef="#ctx0" brushRef="#br0" timeOffset="-143131.66">4227 16332 448 0,'3'-3'37'0,"0"-1"6"16,1-2-10-1,1 0 66-15,0 3-52 0,-2-2-21 16,-3 0-1-16,4 5 8 16,-4-3-16-16,0 3-7 15,0-2-3-15,0 2 22 16,0-1-23-16,-4 1-4 15,4-3 11-15,-3 2-1 16,3-1 1-16,-3 0-13 16,3 2 0-16,0 0 3 15,0 0-3-15,0-3-1 16,0 3 0-16,0 0 1 16,0-2-3-16,0 2-1 15,0 0-19-15,-3 2 1 0,1-2-25 16,0 3-26-16,0 1-3 15,0 0-66-15,2 0 50 16</inkml:trace>
  <inkml:trace contextRef="#ctx0" brushRef="#br0" timeOffset="-142609.22">4307 16256 527 0,'-3'-2'72'0,"1"2"-33"16,-1 0-34-16,0 0 5 16,-3 3 4-16,0 3-5 15,-3 2 8-15,0 4-15 16,-3 0 6-16,-3 4 21 16,-1 2 13-16,-8 5-14 0,0 3-6 15,-5 7-21-15,-1 4 8 16,0 6-9-16,-2 3 0 15,-2 8 1-15,3 3-1 16,-2 1 1-16,0-1 1 16,2-1 2-16,2-4 10 15,1-1-12-15,7-5 0 16,3 0 6-16,0-4-7 16,2-2 0-16,3-4-2 15,-2-2 5-15,6-7-4 16,1-5 0-16,1-5 4 15,2-5-13-15,0-2 9 16,0-6-25-16,2 1-39 16,3-3-23-16,0-4-41 15</inkml:trace>
  <inkml:trace contextRef="#ctx0" brushRef="#br0" timeOffset="-141373.27">17198 16552 806 0,'-1'-3'106'0,"-1"1"-96"15,2 0-10-15,-1 4 3 16,1 3 29-16,0 8 21 0,0 6-43 16,-2 9 27-16,2 8-35 15,0 6 5-15,0 1 7 16,0 3-13-16,2-1 0 16,-1-3-1-16,2-6 2 15,0-2-13-15,2-9 9 16,-2-3-40-16,0-8-10 15,-1-7-28-15,-2-4-16 16,-4 1 0-16,0-9-170 16</inkml:trace>
  <inkml:trace contextRef="#ctx0" brushRef="#br0" timeOffset="-141050.14">17110 16595 698 0,'-6'-34'96'0,"-1"0"-64"15,2 7 12-15,0 7-18 16,5 7-3-16,3 5-18 16,1 2-5-16,2 2 0 15,4 0-7-15,5 7 7 16,5 1 0-16,2 2 4 16,5 3-4-16,-1 4 9 15,1 1 2-15,-4 3-5 16,-1-3 15-16,-3 3-21 15,-3-2 0-15,-6 4 5 16,-7-2-5-16,-5 2 0 16,-5 0 0-16,-6 1 1 15,0-1-6-15,-4 1 3 0,-4-4-17 16,0-3-16-16,-2 1-20 16,3-2-10-16,3 1-60 15,2 1-83-15</inkml:trace>
  <inkml:trace contextRef="#ctx0" brushRef="#br0" timeOffset="-140412.4">17441 16924 505 0,'-7'-4'303'16,"-1"-1"-245"-16,-2-3-48 15,2-1 15-15,2 5 26 16,2-1-20-16,2 2-4 16,2 3-18-16,0-3-9 15,0 3 0-15,5 0-9 16,2 0 9-16,3 0-2 15,4 0 2-15,2 5-3 16,3 1-1-16,-4 2 2 0,1 3 0 16,-6 3-7-16,-3 3 2 15,-3 3 1-15,-4 3 0 16,-2-3-2-16,-5 2 0 16,-2-3 8-16,-3-2-3 15,-4-3 3-15,-4-2 0 16,-4 1-1-16,0-2 1 15,-3 0-3-15,5-2 3 16,4-1 0-16,4-3 1 16,4-1-1-16,7-4 3 15,2 0 5-15,1 0-5 16,3 2-3-16,2-4 27 16,7 2-4-16,4 0-2 0,8 0-5 15,5 0-11 1,4-3 10-16,4 0-15 0,2 0 0 15,-1 0-6-15,0 0 8 16,-5 1-4-16,-6 0-2 16,-9 2-13-16,-5 0 11 15,-7 0 4-15,-3 0 2 16,-3 0 4-16,-1-1-4 16,1 1-33-16,0 0-29 15,0 0-53-15,3 1 14 16,2 3-146-16</inkml:trace>
  <inkml:trace contextRef="#ctx0" brushRef="#br0" timeOffset="-139439">16132 15227 510 0,'-5'-3'318'0,"-1"-1"-213"15,0-3-62-15,2 1 9 0,-1 3-32 16,4-1-12-16,1 5-6 16,0 2-2-16,-2 0-10 15,1 9 10-15,-4 10 0 16,-1 11 10-16,-2 9-10 15,0 8 0-15,3 0 1 16,2-3-1-16,2-6 0 16,2-3-1-16,2-9-10 15,2-4 8-15,0-5-39 16,-2-7-36-16,1-5 29 16,0-2-49-16,-2-9-34 15</inkml:trace>
  <inkml:trace contextRef="#ctx0" brushRef="#br0" timeOffset="-139123.31">16072 15090 736 0,'1'-17'72'16,"1"5"-28"-16,0 2-44 15,-2 1 5-15,4 7-6 16,4 2 1-16,6 1 0 15,6 5-1-15,4 4 1 16,4 3 0-16,3 7-2 0,-1 2 4 16,-3 1-3-16,-6 1 1 15,-11-3 0-15,-5-1 4 16,-10 1-4-16,-7-1 0 16,-7-2 7-16,-2 2 6 15,-3-4 5-15,0-3-18 16,2-2-5-16,4 0 0 15,5 0-48-15,4-1-28 16,3 1-26-16,6 2-134 16</inkml:trace>
  <inkml:trace contextRef="#ctx0" brushRef="#br0" timeOffset="-138673.54">16499 15444 522 0,'-6'-11'228'16,"-8"0"-153"-16,-1 1-58 15,-2 0 40-15,1 3-35 16,5 3-21-16,5 2-2 16,3 1-14-16,3 4 7 15,3 1 6-15,7 3 2 16,0 2 4-16,7-1 0 15,5 2-4-15,2 2 19 16,0-3-13-16,-4 2-4 16,-4 1-2-16,-6-1 0 0,-5-1 5 15,-5 0-5-15,-5 4-2 16,-4 1 2-16,-7 2 6 16,-2-1-6-16,-6 0 0 15,-1-4 0-15,3-2 34 16,2-3-25-16,7-5-5 15,5 1 13-15,4-1-17 16,4-4-2-16,4 2 1 16,5-1 2-16,9-2-1 15,7-1 0-15,10 1 0 16,7-1-7-16,4-1 4 16,0 2-35-16,3-2-40 15,0 1-66-15,1-1-126 16</inkml:trace>
  <inkml:trace contextRef="#ctx0" brushRef="#br0" timeOffset="-138325.47">17362 15352 800 0,'-6'-5'123'15,"2"0"-77"-15,-1 0-2 0,4 1-44 16,1 3 0-16,6-1 5 16,6-1-5-16,9 1 0 15,9-1 0-15,8 0 3 16,10 2-4-16,0-2 1 15,0 1-7-15,-1 2 5 16,-7-1-9-16,-8 0-16 16,-8 1-13-16,-11 0-4 15,-8 0 31-15,-3 0-44 16,-7 1-37-16,-6 2-58 16</inkml:trace>
  <inkml:trace contextRef="#ctx0" brushRef="#br0" timeOffset="-137751.77">17371 15182 545 0,'-13'-5'76'16,"3"1"-8"-16,3 1-20 0,-1-2-13 15,2 3-28-15,-3 2 22 16,1 0-20-16,-4 3-2 16,-1 1 13-16,-5 2-14 15,3 2 7-15,-3 5-13 16,-2 2 1-16,-2 3 39 15,0 2-40-15,-3 2 6 16,1 2 4-16,3-1-8 16,0-4 7-16,6 0-9 15,3-7 0-15,6-3 0 16,2-4 0-16,4-1 0 16,1-3 12-16,2 2-11 15,3 0 8-15,6 0-3 0,0 0-5 16,4 1 0-16,4 1 1 15,4-1-2-15,2 2 3 16,3 1 2-16,2 0-4 16,2-2-1-16,-2 2 8 15,1-1-13-15,-4 1 5 16,-3-2 0-16,-4 0-2 16,-3 0 0-16,-4-3-5 15,-3 1 6-15,-3-1-3 16,-5-1-1-16,-1 1 5 15,-2-2-15-15,-1 0-26 16,1 1-79-16,0-1-57 0</inkml:trace>
  <inkml:trace contextRef="#ctx0" brushRef="#br0" timeOffset="-131540.59">6629 13006 384 0,'0'0'128'0,"0"0"-119"16,1 1-11-16,1 1 2 15,2 1 0-15,1-1 4 0,-1 0 9 16,2-1 15-16,-1 1 29 16,-4-2-4-16,1 0 8 15,-1 0 1-15,-1-2-26 16,0 2 17-16,-3-1-31 16,-3-1-20-16,0-3 11 15,-4 0 10-15,-2 1 14 16,-1-3-37-16,-1 1 7 15,5 3 2-15,5 2-9 16,2-2-2-16,4-1-13 16,1-1 5-16,4-1 8 15,-1-1 2-15,0 2-3 16,5-1-3-16,-1 3 6 16,0 1-3-16,0 1-4 15,3 2 7-15,-4 4-1 16,-3 1-3-16,-4 4 4 0,-3 5-2 15,-6 4 2-15,-7 7-11 16,-4 1-4-16,-4 2 5 16,1-2-3-16,-1-3 12 15,2-6-3-15,5-2 1 16,-1-6 3-16,4-5 0 16,-1 0 3-16,4-4 2 15,-1-1 4-15,5 0-9 16,-4-1 3-16,7-1 3 15,-1 2-6-15,1-1 0 16,2-1-7-16,0 2 7 0,2 0-1 16,1-3-1-16,2 1 4 15,5-4 7-15,1 0-8 16,-2-1 0-16,7 0 24 16,-2 2-24-16,2-1 5 15,-1 3-6-15,5-1 5 16,0 3-6-16,-5 1 1 15,-2 1 0-15,-1 2 0 16,-4 1 0-16,-1 2 0 16,4 1-1-16,-4 0 2 15,2 0-1-15,0 0 0 16,0 1-11-16,0-5 9 16,3 0-21-16,-2-1-25 0,1-4-39 15,5-1-59 1,-2-3-66-16</inkml:trace>
  <inkml:trace contextRef="#ctx0" brushRef="#br0" timeOffset="-131187.54">6950 12969 725 0,'-3'-11'98'0,"-3"1"-67"15,-5 3-25-15,-2 3 6 16,-2 4 9-16,-3 4-5 15,1 5 1-15,0 2-14 0,3 3-1 16,2 3 5-16,5 0-6 16,5 0 8-16,4 3-9 15,2-3 0-15,4-1 3 16,4-2-3-16,1-1 0 16,3-3 7-16,3-3-6 15,1-4 2-15,3-3 0 16,-1-5 2-16,-1-3 20 15,0-4-20-15,-2-5-4 16,-7 1 21-16,-4-4-17 16,-5-2-5-16,-8-1 0 15,-7 3-22-15,-9 0-2 16,-10 4-32-16,-2 5-5 16,-3 6-50-16,0 5-99 15</inkml:trace>
  <inkml:trace contextRef="#ctx0" brushRef="#br0" timeOffset="-129460.34">18301 15213 706 0,'0'-1'59'0,"0"-4"-40"16,-5-1 34-16,-2-1-19 0,-3 0 6 15,-3 0-27-15,3 2-7 16,1 0 21-16,0 0-15 16,4 2-4-16,4 2-6 15,2 1-2-15,1 0 0 16,4 1 0-16,3 0 0 15,4 2-5-15,3 3 5 16,3 1-2-16,-2 4 0 16,-3 6 4-16,-4 0-4 15,-7 3-5-15,-7 4 5 16,-8-1-4-16,-5-1-4 16,-3-2 10-16,-3-4-6 15,0-4-2-15,1-4-6 0,0-2-9 16,4-2 8-16,5-4 8 15,4-1-6-15,3-3-28 16,9-7 16-16,3 0 12 16,3-3 13-16,5-1 15 15,2 3-5-15,3 1 16 16,-3 6-6-16,4 4-12 16,-5 2 5-16,4 4-7 15,-1 3 2-15,-2 4-8 16,-1 1 4-16,0-1 1 15,-2 1-5-15,1 0 0 16,-3-4 1-16,3 0-1 0,-2-3-10 16,2-1-17-16,-1-5-47 15,3 0-56-15,3-3-98 16</inkml:trace>
  <inkml:trace contextRef="#ctx0" brushRef="#br0" timeOffset="-129124.73">18655 15233 687 0,'-7'-12'113'16,"-6"1"-58"-16,-2 1-25 15,-2 3 12-15,1 4-35 16,0 6-2-16,2 3 19 16,-1 4-24-16,3 2 3 0,5 4-3 15,7 1 4-15,0-1-1 16,7 0-2-16,2 0-1 15,4-3 17-15,1-3-12 16,3-1-4-16,2-2 6 16,2-4-1-16,-1-2-1 15,-3-2 0-15,-1-5-1 16,-7 0 9-16,-3-6-13 16,-6-3-8-16,-3-2 7 15,-6-3-16-15,-4-1 3 16,-1-3-19-16,0 2-28 15,2 5 37-15,4 3-43 0,3 9-101 16,9 6-6 0</inkml:trace>
  <inkml:trace contextRef="#ctx0" brushRef="#br0" timeOffset="-128848.46">18906 15288 473 0,'-2'-6'335'0,"-2"-1"-231"15,0 1-57-15,-1 0 28 16,2 5-70-16,3-2 0 0,2 6-5 16,7-3 0-1,7 0 3-15,8 3-9 0,11 1 12 16,6-1-11-16,2 0 5 15,-1 1-1-15,-5-4-5 16,-4 0-6-16,-6 0-37 16,-10 0-27-16,-4 0-10 15,-10-4-115-15</inkml:trace>
  <inkml:trace contextRef="#ctx0" brushRef="#br0" timeOffset="-128568.18">19091 15117 677 0,'-1'-5'171'16,"1"2"-91"-16,-3 2-80 15,1 1 13-15,1 8-13 16,-2 5 59-16,0 6-41 16,-2 10-8-16,0 7 0 15,0 5-7-15,-1 3-1 16,1-1-2-16,-2-1 0 15,2-5-5-15,0-3 5 16,3-4-6-16,2-5 3 16,2-1-22-16,3-7 14 15,-2-2-51-15,2-4 1 16,-2-5 3-16,1-2-56 16,1-7-268-16</inkml:trace>
  <inkml:trace contextRef="#ctx0" brushRef="#br0" timeOffset="-123296.08">19415 15187 511 0,'9'-8'72'0,"-1"-1"32"0,-2-3-42 15,-1-2 3-15,3 2 42 16,-4-3-17-16,3 2-23 16,-2 2 11-16,1 2-35 15,-3 4-20-15,-3 2-23 16,3 3-18-16,-3 2 15 15,-3 3-5-15,1 5 7 16,-2 6 1-16,-4 9 0 16,-3 6 0-16,0 0-1 15,-1-1-10-15,3-2 11 16,2-3-36-16,1-4-26 16,3-1-10-16,3-2-52 0,1-2-20 15,5-4-107-15</inkml:trace>
  <inkml:trace contextRef="#ctx0" brushRef="#br0" timeOffset="-122839.29">19798 15129 750 0,'-3'-9'51'0,"-7"1"-44"16,-5 5 0-16,-5 3-5 15,4 7 4-15,-5 3 19 16,3 5-21-16,2 2-1 16,4 2-1-16,6 3 2 15,6-2 10-15,3-2-14 0,9-1 0 16,1-3 18-16,6-3-16 16,3-4-1-16,1-2-1 15,0-1 7-15,-4-1-8 16,-6-2 1-16,-4 2 0 15,-4-2 0-15,-2 4 0 16,-2 2 0-16,-1 3 0 16,0 1 1-16,-1 3 7 15,-3 2-8-15,2-2 0 16,0 4 1-16,1-4-1 0,-2-1 0 16,3-4-2-1,-3 1 8-15,0-4 10 0,-2-2 25 16,-2 0-18-16,-5-4 12 15,-4 0-31-15,-7-5-1 16,-4-1-3-16,-7-4-20 16,-2-1-27-16,-2-2-20 15,5 2-26-15,10 1-100 16</inkml:trace>
  <inkml:trace contextRef="#ctx0" brushRef="#br0" timeOffset="-122591.95">19844 15071 736 0,'12'-6'98'16,"-3"-1"-55"-16,0 0-40 15,4 3 1-15,4 4 1 16,4 0-5-16,3 4-4 16,1 4-33-16,2 2-37 15,0 0-38-15,0 2-159 16</inkml:trace>
  <inkml:trace contextRef="#ctx0" brushRef="#br0" timeOffset="-122359.53">20132 15223 733 0,'-9'1'104'0,"3"-1"-104"16,5 0 1-16,-1-1-1 15,2 2 1-15,2-1 8 16,4 2-9-16,4 1 0 15,5 0 10-15,7 1-10 16,5-2-5-16,-3 1-19 16,2 0-76-16,-4 1-72 15</inkml:trace>
  <inkml:trace contextRef="#ctx0" brushRef="#br0" timeOffset="-122204.95">20193 15294 596 0,'-27'5'105'16,"5"-2"-63"-16,7-2 14 15,5 1-49-15,7-2-5 16,4 3 28-16,8 1-18 16,9-1-8-16,9 2-4 15,9 0-12-15,7-1-35 16,3-1-93-16</inkml:trace>
  <inkml:trace contextRef="#ctx0" brushRef="#br0" timeOffset="-121287.14">20745 15028 690 0,'-1'-3'54'0,"1"-4"-6"16,1 1-41-16,1 2-4 15,1-3 25-15,1 0-16 16,5 1-9-16,4 0 5 15,4 3-8-15,5 3-4 16,1 3 3-16,0 2 2 0,-1 6-2 16,-3 3 1-16,-7 2 0 15,-4 4-1-15,-8 1 1 16,-10 1-8-16,-5 2 7 16,-5-4-16-16,-7-1 16 15,0-5 0-15,1-3 1 16,1-6 1-16,6 1-1 15,5-4 0-15,5-1 0 16,9-1 0-16,8 1 2 16,4 1-4-16,8-1 11 15,7 1-5-15,5 0-3 16,-3 4 3-16,1-1 3 16,-4 2-6-16,-1 3-1 15,1 2 0-15,-6 2 0 0,-3 0-1 16,-4-1 1-16,-6 0 0 15,-5-3 3-15,-4 3-3 16,-2-6 14-16,-2 2-5 16,-6-3 8-16,2-1 10 15,-2-1-27-15,-5-3 8 16,-3-1-16-16,-1-3 6 16,-5-2-40-16,-1-3-2 15,2-1-45-15,6 0 4 16,8-2-201-16</inkml:trace>
  <inkml:trace contextRef="#ctx0" brushRef="#br0" timeOffset="-120891.2">21303 15137 663 0,'-9'-17'28'0,"-7"3"2"15,-4 1-16-15,-1 3 29 16,5 5-28-16,0 5-1 16,5 2-4-16,2 4-3 15,6 5-7-15,2 1 20 16,2 5-20-16,5 2 0 16,3 2 12-16,0 0-6 0,2-1 8 15,0-1-7 1,-2-1-1-16,2 0 19 0,-2-1-14 15,-3-5-5-15,0 2 9 16,-3 0-7-16,-3-1 3 16,-3-4 6-16,-3 1-10 15,-3-2 27-15,-2-1-27 16,-2-4-5-16,-6 0 10 16,0-3-12-16,-1-1-5 15,-2-4-23-15,2 0-31 16,-1-2-2-16,4 0-29 15,7 0-86-15,7-1-63 16</inkml:trace>
  <inkml:trace contextRef="#ctx0" brushRef="#br0" timeOffset="-120679.99">21248 15061 486 0,'-5'-21'330'0,"-1"-1"-205"15,0 4-37-15,3 4-45 16,0 4-22-16,5 6-21 16,4 3 6-16,15 3-9 15,7 4 3-15,14 6-12 16,15 5 7-16,5 3-53 16,2 3-41-16,-4 2-35 15,-12 0-55-15</inkml:trace>
  <inkml:trace contextRef="#ctx0" brushRef="#br0" timeOffset="-119509.09">17222 17799 701 0,'0'11'88'0,"1"-8"-79"0,-1-1-8 15,2-2 23-15,0-2 86 16,-1 2-29-16,1-1-30 16,-2 1-13-16,0 0-19 15,0-1 0-15,0 2-19 16,-2-1 0-16,1 0 4 15,-1 1-4-15,-3 2-4 16,-29 17-2-16,27-15 1 16,1 3 2-16,3-5-2 15,0 3-5-15,-2 5-1 16,1-5 3-16,7 2-6 16,0-1 5-16,3-2-1 15,3-1 4-15,9-4-7 0,5-2-34 16,7-4 42-16,3 0-8 15,0-4 13-15,-5 4 3 16,-5 0-2-16,-10 4 2 16,-5-1-3-16,-8 3 4 15,0 0-1-15,0 0-3 16,0 0 0-16,0 5-1 16,4-2 1-16,3 1 0 15,1 4-1-15,3-1 3 16,5-2-7-16,-2-1 5 15,5-1 0-15,1-3 0 16,0-3 3-16,5-4-3 16,-1-6 2-16,-2 0-1 0,-2-4 1 15,-4-3-2 1,-5-2-9-16,-7 0 4 0,-5-2-28 16,-8-2 6-16,-9 2 25 15,-10 5-12-15,-8 6 11 16,-12 4 1-16,-9 9 2 15,-8 3 15-15,-4 8-9 16,2 6-5-16,3 5 1 16,9 6-2-16,10 3 0 15,8 4-1-15,14 2 6 16,10 1-13-16,13 0 8 16,13-5 0-16,6-2 0 15,10-5 3-15,10-4-7 16,3-7-11-16,7-2-18 0,3-5-56 15,3-5-60-15,0-5 7 16</inkml:trace>
  <inkml:trace contextRef="#ctx0" brushRef="#br0" timeOffset="-118940.77">17896 17706 727 0,'-4'-12'89'16,"-2"-1"-66"-16,4 6-15 15,-2 0-7-15,4 5 14 16,-1 2 28-16,5 0-42 15,2 3 6-15,3 3 1 16,7-1-8-16,4 6 0 16,2 0-1-16,0 1 2 15,-4-2-1-15,0 0 0 16,-4 0-3-16,-4-1-1 0,-4-1 5 16,-5-2-1-1,-5 2 0-15,-4 1 6 0,-5-1-9 16,-2 3 3-16,-3-2 0 15,1-1 6-15,4 0-6 16,1-3 0-16,4-1 0 16,3 1 0-16,3 3-6 15,6-1 6-15,2 2 0 16,5 4 4-16,2-3-4 16,6 4 1-16,-3-1-4 15,4-3 8-15,-4 1-6 16,-6-6 1-16,-2-1 0 15,-7-1 10-15,-1-1 1 16,-7 3 13-16,-5-4-15 0,-9 2-8 16,-3-2 2-16,-7 4-3 15,1-5-24-15,3 0-7 16,4 2-51-16,6 0-66 16,4-1-103-16</inkml:trace>
  <inkml:trace contextRef="#ctx0" brushRef="#br0" timeOffset="-118585.7">18330 17723 422 0,'-4'-3'165'0,"-2"3"-77"15,-2 0-39-15,0 3 13 16,0 0-25-16,1 4 3 16,0 0 1-16,3 2-13 15,0 5 15-15,1 3-22 16,6-2-12-16,2 6 1 16,1 2-8-16,1 1 5 15,2 0-7-15,1 0 1 16,-4 1 7-16,-2-6-8 15,1-2 0-15,-4-3 2 16,-1-3 1-16,-3-2-3 16,0-1 0-16,-4-2-1 15,-6-3-23-15,1 2-95 0,-8-3-60 16</inkml:trace>
  <inkml:trace contextRef="#ctx0" brushRef="#br0" timeOffset="-118392.21">18292 17665 542 0,'30'-8'113'0,"4"1"-97"15,0 2-15-15,2-2 8 0,1 5-6 16,5-3-3-16,2 3-14 15,0-4-132-15</inkml:trace>
  <inkml:trace contextRef="#ctx0" brushRef="#br0" timeOffset="-108657.92">14479 16391 488 0,'4'-1'5'0,"2"-1"2"0,7 4-7 15,0-2 31-15,2 0 0 16,-1 1 38-16,-4 0-11 16,-4-1-42-16,-2 0 27 15,-2 0 17-15,-2 0-9 16,-2 0 12-16,1-1-15 16,1 1-4-16,-2 0-30 15,2 0-12-15,0 0 0 16,0 1-2-16,0-1-1 15,-1 2-2-15,-4 4 3 16,-7 6 0-16,-9 9-5 0,-10 8 12 16,-12 12-12-16,-8 5 5 15,-7 6 0-15,-9 6 6 16,-9 6-6-16,-9 4 0 16,-6 3-3-16,-3 3 2 15,0 1-3-15,6-2 4 16,11-5-15-16,9-5 15 15,14-8-12-15,7-11 12 16,9-10-3-16,10-8 7 16,10-13-7-16,7-4 3 15,9-6-12-15,2-2 6 16,1-2-37-16,0 1 7 16,3 0 12-16,1 1-21 15,3-1-29-15,-2 3-9 0,0-3-17 16,-2 0-17-1</inkml:trace>
  <inkml:trace contextRef="#ctx0" brushRef="#br0" timeOffset="-105411.72">16091 18180 325 0,'-13'-1'54'16,"2"1"-49"-16,4 0 8 0,0 0 7 15,1 1 24 1,4 1-10-16,0-1-2 0,1-1 9 16,0 2 10-16,-2-2 13 15,1 2-27-15,1-2 33 16,-1 3-27-16,-1-3-30 16,1 0 4-16,2 0-2 15,-2-3-9-15,2 3 20 16,0-2-3-16,0 2-11 15,0 0 15-15,2 0-14 16,0 0-9-16,0 0-4 16,-1 0-1-16,4 2-1 15,0 1 2-15,5-3 0 16,6 2 0-16,2-1 0 16,6 2 0-16,3-3-3 0,1 0 6 15,2 0-7 1,0-3 4-16,1 3-11 0,-4-1 8 15,-2 1-21-15,-7 1-15 16,-6-1 4-16,-7 3 2 16,-5-3 17-16,-5 1-40 15,-10 1-14-15,-3 1 0 16,-7 4-2-16,-4-4 25 16,-2 1-6-16,0-4 53 15,-1 0 7-15,1 3 22 16,3-3 37-16,4 0-24 15,2 0-18-15,11 0-1 16,2 0-4-16,6 0-15 16,1 0 5-16,4 0 6 0,3 0-15 15,3 3 30-15,6-3-6 16,7 1-12-16,4-1 14 16,5 0-16-16,2 0-3 15,0 0-7-15,1 0 2 16,-1 3-4-16,-3-3 1 15,-3 0-2-15,-4 0-11 16,-5 0-9-16,-6 0 23 16,-5-3 0-16,-7 2 2 15,-9-2-2-15,-6 0-4 16,-7 0-22-16,-7-1-13 16,-6 1-11-16,-3-1-5 15,-2 1 32-15,0 0 23 0,5 0 6 16,3 2 36-16,8-1 26 15,8-1-46-15,7 3-22 16,8 3 0-16,4-3-2 16,4 2 4-16,8 2 5 15,1-1-7-15,7 0 0 16,3 2 0-16,5-3 1 16,0 2-1-16,0-1 0 15,-3-3 0-15,-3 3-1 16,-5 1-10-16,-3-1 7 15,-5-3 1-15,-7 0 6 16,-1 0 5-16,-4 0 8 0,-1-3-9 16,-2 2-8-16,-1-2 1 15,0 0 0-15,0 3-4 16,2-3 4-16,0 2-9 16,2 1 9-16,1 0-44 15,0 0 2-15,3-2-53 16,0 2-52-16</inkml:trace>
  <inkml:trace contextRef="#ctx0" brushRef="#br0" timeOffset="-101644.42">7187 16666 631 0,'-3'-3'117'0,"0"-2"-42"16,-2 0-23-1,2-2-4-15,-1 2-13 0,4 2 30 16,-2-1-29-16,2 1-12 16,0 1 4-16,0 2-12 15,-1 0 24-15,1 0-35 16,-3 0-3-16,3 0-1 16,-1 2-1-16,1 3-5 15,-5 3 4-15,0 9 2 16,-2 9-4-16,-1 6 3 15,-1 7 0-15,4 4 1 16,0 0-1-16,2 1 0 0,0-3 0 16,-1-3 1-1,3-4-3-15,0-2 2 0,-2-8 0 16,3-4-1-16,0-4 1 16,3-6-14-16,-2-5-2 15,0-1-19-15,-1-4 2 16,0-3-27-16,-1-2-122 15,0-6-23-15</inkml:trace>
  <inkml:trace contextRef="#ctx0" brushRef="#br0" timeOffset="-101241.4299">7085 16627 582 0,'-7'-27'135'15,"0"1"-87"-15,-1 3-23 16,2 3-5-16,1 1-2 16,4 5 1-16,2 2 19 15,4-1-33-15,4 1 15 16,10 1-13-16,2 2 0 16,3 1-5-16,3 4 0 15,3 3-2-15,-2 4-2 16,-1 4 2-16,-2 4 0 15,-1 2 0-15,-6 4 0 0,0 1 0 16,-6 3 1 0,-2 1 4-16,-4 2 3 0,-4 0-1 15,-7 3 29-15,-5 1-26 16,-3-3 4-16,-5-1 8 16,-5-3-10-16,-1-4-4 15,-1-3-8-15,0-1 1 16,-1-4-7-16,4-1 6 15,1 0-33-15,3-1-25 16,3-2-58-16,6 3-17 16,6-2-71-16</inkml:trace>
  <inkml:trace contextRef="#ctx0" brushRef="#br0" timeOffset="-99992.64">7425 16900 643 0,'0'-2'85'15,"0"-1"-40"-15,0 0-30 16,-1 0 4-16,1 2-8 16,0 1-6-16,0 0-4 15,-2 0 3-15,2 0-6 16,0 0 2-16,2 0 0 15,-4 0 3-15,4 0 4 16,-2 0 1-16,0 1 2 16,0 4 9-16,0-1 3 15,0 6-12-15,1 1 3 16,-1 6 3-16,2 1-15 0,-1 5 9 16,0 2 8-16,1 4-7 15,-2 0 6-15,0 5-10 16,0 1-6-16,0 4 23 15,2-5-24-15,-2 2 0 16,0-6-1-16,3-7 4 16,1-6-5-16,-2-2 2 15,-1-7 0-15,-1-3 2 16,0-1 4-16,0-3-4 16,0-1 14-16,0-1-13 15,0 1 0-15,0 0-3 16,0 0 4-16,0-2-4 15,0 2 0-15,0-2-8 16,0-1-13-16,-1-3-2 0,-1-5 11 16,-2-3 1-16,1-5-17 15,-1-6 22-15,0-9-52 16,0-3 27-16,-1 2 30 16,1-4-2-16,2 7-24 15,1 5 18-15,-2 7 9 16,3 5 16-16,0 7-6 15,3 3 8-15,-3 3 24 16,1 2-33-16,-1 0-7 16,0 2 2-16,2-1-2 15,-2 7 27-15,0 3-8 16,0 6-14-16,1 7 18 16,-1 3-13-16,0 4-7 0,2 3 23 15,-2-3-28 1,1 0 13-16,1-4-13 0,1-3 0 15,-2-9-5-15,2 0-4 16,-1-6-51-16,-2-1-117 16</inkml:trace>
  <inkml:trace contextRef="#ctx0" brushRef="#br0" timeOffset="-83620.0399">6535 13423 603 0,'3'0'64'16,"1"-2"-59"-16,4-1 5 15,2-1 9-15,6-1 5 16,4 1-14-16,5 0-7 15,-1 0 5-15,5-1-8 0,1 2 0 16,-1 1 1 0,1-2-1-16,-3 1-2 0,-5 0 0 15,-7 1 4-15,-6 2-1 16,-4 0-1-16,-5 0 0 16,-5 0 9-16,-1 2-9 15,-3-2-9-15,-5 3 7 16,-6 0-10-16,-2 1 10 15,-7 1-10-15,-1 4-2 16,0-2 13-16,-1 1-2 16,2-3 3-16,4 0 3 15,2-1 0-15,6-1 12 0,5 0-13 16,6-1 2 0,8-2 6-16,5-2 7 0,7 1 17 15,8-4-3-15,10 0-18 16,9-4 8-16,7-1-1 15,4 0-18-15,0 1 8 16,-5 1-10-16,-8 1-2 16,-11 5 2-16,-9 1-6 15,-10-1 1-15,-7 4 5 16,-8-1 0-16,-8 1-4 16,-2 3 4-16,-6-1-11 15,-1 2 10-15,-1-2-3 16,-1 1-3-16,4-1-7 15,0 0 12-15,0 0-7 16,3-3 9-16,3 3 0 0,2-3 0 16,6-1 1-16,2 0 0 15,2-1-1-15,3 1 0 16,3-2-5-16,2 0 5 16,5 1 0-16,-1-1-5 15,3 2 5-15,1-2-1 16,-1 2-6-16,3-2-19 15,-3 1-6-15,0 1-34 16,-2 0-15-16,-4 1-57 16</inkml:trace>
  <inkml:trace contextRef="#ctx0" brushRef="#br0" timeOffset="-79730.9099">7297 11701 701 0,'0'-5'78'0,"0"2"-49"16,-3 0-23-16,3 2 15 16,0 1-21-16,0 1 1 15,0 2 3-15,0 3 7 16,3 5 11-16,3 2-7 15,-1 4-3-15,2 3 27 16,0 3-8-16,0 4-16 16,-2 2 11-16,-3 7-17 15,-2 0-1-15,0 3-8 16,-2 1 4-16,1-2-4 16,1-4 0-16,3-3 0 0,-2-6 0 15,4-5 0-15,-2-4-4 16,1-7 1-16,-2-2-3 15,-2-4-4-15,-2-1-31 16,2-1-5-16,-7 2-34 16,-1-2-56-16,-4-1-89 15</inkml:trace>
  <inkml:trace contextRef="#ctx0" brushRef="#br0" timeOffset="-79275.61">7272 11725 567 0,'0'-7'76'0,"0"-1"-29"16,3-4-4-16,0 0-10 15,0 2-8-15,1 3 0 16,3 0-17-16,3 0 11 15,0 0-19-15,5 2 1 16,0 1 26-16,2 2-16 16,0 0-8-16,4 2 18 15,0 2-17-15,1 1 13 0,-3 3-17 16,1-1 0 0,-6 1 4-16,0 2-4 0,-6 0 0 15,-2 4 0-15,-3-1 2 16,-3 3 6-16,-3 1-7 15,-3 0 4-15,-3 0 17 16,-3 3-22-16,0-3 0 16,0 1 2-16,-1-1 1 15,-1 0 2-15,-1 0-5 16,2-3 0-16,-3-1-10 16,5 1 10-16,-1-2-26 15,3-1-9-15,-1-3-16 16,1 3-28-16,-3-2-39 15,3-2-75-15</inkml:trace>
  <inkml:trace contextRef="#ctx0" brushRef="#br0" timeOffset="-78907.05">7616 11960 680 0,'2'-4'95'0,"2"0"-43"0,-4 2 7 16,0-1-24-16,2 3 25 15,-4 0-44-15,-2 0-13 16,4 0 7-16,0 6-6 16,0 5 15-16,0 6 3 15,0 7-16-15,0 8 3 16,0 2-9-16,0-1 0 16,0 1 5-16,4-1-5 15,-2-3-7-15,1-1-22 16,-2 2-94-16,-1-1-122 15</inkml:trace>
  <inkml:trace contextRef="#ctx0" brushRef="#br0" timeOffset="-70568.9899">11639 6282 622 0,'-5'-4'2'15,"2"-3"82"-15,-3-3-29 16,4 1-25-16,-1 1-2 16,-3 1-15-16,-2 2-8 15,-3 2-5-15,-9-1 6 16,-12 4-6-16,-12 4 2 16,-9 1-2-16,-6 2 11 15,-5 4-11-15,-2 5 0 0,-1 3-7 16,-5 3 14-16,-5 2-7 15,-4 3 0-15,2-1 0 16,5 1 3-16,11 0-3 16,11 0 0-16,12-2-3 15,14 0 5-15,7 0-4 16,10-2-24-16,5 0-53 16,4 0-35-16</inkml:trace>
  <inkml:trace contextRef="#ctx0" brushRef="#br0" timeOffset="-68962.08">8001 12941 652 0,'-3'-10'100'16,"-15"-28"-29"-16,17 31-14 16,-1 1-23-16,2 1 12 15,0 2-38-15,0-5 14 16,2 2-22-16,-1 0 0 16,6 1-9-16,1 2 9 15,3-2 0-15,3 3-4 16,5 0 10-16,0 2-2 15,1 3-4-15,0 4 0 16,1 2 0-16,-3 3 0 16,-5 5 0-16,-1 5 1 0,-5 1 2 15,-5 7-2-15,-5 1-1 16,-9 2 0-16,-2-2-1 16,-6 0 1-16,-4-5-3 15,-1-2 0-15,1-4 0 16,-3-5-4-16,2-5 7 15,2-2 0-15,5-2-1 16,0-6 1-16,8 3-13 16,1-3 6-16,5 0 7 15,0 0-1-15,3 0 1 16,1 0 0-16,1 0 0 16,1 0 0-16,4-5-1 15,3-2 0-15,1-1 1 0,3-1 0 16,7-1 0-1,-2 0 2-15,3 3-2 0,0 2 0 16,-2 2 0-16,-4 1-2 16,0 1 2-16,-1 2-1 15,-1-1-3-15,-3 3 8 16,1 2-2-16,1 0-2 16,0 2 0-16,0 2 0 15,1-1 0-15,1-1 0 16,-2-2-3-16,1 1 7 0,-1-3-3 15,-2 0-1 1,-1-3-7-16,-1 0 3 0,-1-2-34 16,-1 2-24-16,-1-1 3 15,1 0-77-15,-3-2-91 16</inkml:trace>
  <inkml:trace contextRef="#ctx0" brushRef="#br0" timeOffset="-68422.45">8377 12871 701 0,'-6'-10'43'0,"-2"1"13"15,-2 4-39 1,3 0-10-16,-1 4 6 0,1 4-12 15,1 0 4-15,-7 7 26 16,8 2-9-16,-3 5-7 16,2 2 2-16,2 4-11 15,1 3 17-15,3 0-19 16,3 0 2-16,-2-3 19 16,4 1-25-16,1-5 2 15,1-1 2-15,4-2-2 16,2-4 2-16,5-2-4 15,0-4 6-15,1-2 3 16,1-4-9-16,-1-3-3 16,-1-2 2-16,-3-4 1 0,-3-2-5 15,-3-3-1-15,-6 2 6 16,-3-2-1-16,0 2 1 16,-2 2 0-16,-1 3 3 15,2 5-3-15,1 0 0 16,0 2 0-16,0 2 4 15,-3-2 0-15,3 4-1 16,-3 3 26-16,-3 2-5 16,-1 7-15-16,-1 5 5 15,0 4-14-15,-2 6 10 16,1 6-8-16,0 8-2 16,-2 4-25-16,3 7-7 15,-1 5-119-15,-6 5-126 0</inkml:trace>
  <inkml:trace contextRef="#ctx0" brushRef="#br0" timeOffset="-65362.59">7835 16551 591 0,'3'-3'71'0,"-1"0"-57"0,-4 0 9 16,1 1-11-16,-2-1 8 15,-3 1 12-15,2-1 14 16,-2 1-26-16,-1 0-2 16,-4 1 6-16,2-1 2 15,-1 2-6-15,-5 3-5 16,-4 1-15-16,-4 4 24 15,-10 6-8-15,-10 3-5 16,-5 7 15-16,-9 7-25 16,-4 4-1-16,0 3 0 15,-5 4 1-15,3-1 1 16,2-1-2-16,2-4 0 16,4-3 7-16,7-7-7 15,9-2 2-15,6-4-7 0,5-4 11 16,6-3-19-1,5-4-1-15,4-2-30 0,5-6-3 16,4 3-9-16,4-4-35 16,0-5-98-16</inkml:trace>
  <inkml:trace contextRef="#ctx0" brushRef="#br0" timeOffset="-64613.18">7413 15308 320 0,'5'-12'347'0,"-2"1"-305"16,-3 0-42-16,-2 0 22 16,1 5 3-16,-2 1-1 15,0 3-2-15,-3-1-16 16,2 0 16-16,-1 2-17 15,2 1-4-15,2 0 15 16,-1 0-13-16,-1 5 15 16,0 4 21-16,0 4-32 15,-4 8 30-15,1 6-32 16,4 5-2-16,-2 5 12 16,0 2-12-16,0 0-3 15,-2-2 0-15,-1-2 4 0,2-5-4 16,-3-3 0-16,4-8-8 15,-2-2-6-15,1-4-50 16,0-4-23-16,1-3 2 16,-2-5-46-16</inkml:trace>
  <inkml:trace contextRef="#ctx0" brushRef="#br0" timeOffset="-64377.81">7127 15143 662 0,'-19'-14'111'0,"5"5"-41"15,7-3-24-15,7-1-27 16,58-23-13-16,-30 25 32 16,5-3 15-16,7 0-19 15,3-2-8-15,41-13-14 16,9-1-8-16,-1 6-8 15,-8 8-48-15,-17 12-126 16,-18 10-125-16</inkml:trace>
  <inkml:trace contextRef="#ctx0" brushRef="#br0" timeOffset="-49138.06">16041 16583 699 0,'-15'-2'39'16,"-3"2"21"-16,-3 0-58 15,-19 6 12-15,-8 5 17 16,-3 8-19-16,-6 8 14 16,-2 5-7-16,2 8-2 15,1-3 15-15,2 4-31 16,6 1 9-16,2-1-10 16,6 1-2-16,-2 0 0 15,3-5-18-15,-1-1-14 16,4-5 10-16,-1-2-45 15,7-7-92-15,7-3-315 0</inkml:trace>
  <inkml:trace contextRef="#ctx0" brushRef="#br0" timeOffset="-45249.99">18060 18177 610 0,'-4'2'118'16,"-2"-2"-48"-16,0-2-5 16,0 1 32-16,1 1-21 15,0 0-38-15,2 0-29 16,3 0-5-16,-2 0 1 15,2 0-1-15,0 0 13 0,0 0-17 16,2 0-2 0,-1-3-5-16,1 3 7 0,0 3-2 15,7-3 1-15,2 3 2 16,8 1-6-16,6 3-2 16,5-4-7-16,3 3-2 15,1 1-30-15,-1-4-14 16,-5 0-5-16,-4 1 13 15,-8-4 4-15,-4 3-18 16,-7-3-15-16,-6 3-52 16</inkml:trace>
  <inkml:trace contextRef="#ctx0" brushRef="#br0" timeOffset="-45035.56">18044 18227 427 0,'-8'2'59'0,"5"-1"-48"15,5 2 7-15,1-1 17 16,4-1 28-16,2 3-39 16,6-3 5-16,0 1-14 15,6 0-15-15,1-2-6 16,1-2 3-16,4 2-20 16,1 0 17-16,-1-2-39 15,0 1-22-15,-4-1 8 16,-4 2 25-16</inkml:trace>
  <inkml:trace contextRef="#ctx0" brushRef="#br0" timeOffset="-39931.1599">11505 12881 443 0,'-6'-1'125'0,"1"0"-63"16,1 0-7-16,1-1-26 0,3 1 28 16,-2 1-21-16,2-1-22 15,0-2 27-15,0 1-23 16,-1-3 20-16,-1 2-4 16,1-3 3-16,1 1-12 15,-2 2-6-15,2 0-16 16,0 0 10-16,0 0-13 15,2 2-2-15,-1-1-3 16,4 1 5-16,2 0-3 16,4-2 1-16,5 3 4 15,-2 0-10-15,4 3 8 16,-2-1-7-16,-4 2 3 0,-3 2-7 16,-4 3 0-16,0-1 5 15,-10 5-15-15,0 3 17 16,-7 1-19-16,-3 3 1 15,-2 2 17-15,-2-4 5 16,0-2-1-16,-1 0-1 16,3-4 4-16,1-4 1 15,7-2-3-15,2-3 0 16,6-1 2-16,1-2-2 16,4 0-6-16,2-2 3 15,3 2 2-15,3-3-6 16,4-1 7-16,0 2 0 15,1 1-3-15,-2 2 3 0,2 2-8 16,-4 3 8 0,2 1-15-16,-5 3 9 0,2 1 1 15,-1 0-4-15,-2 2 5 16,-1-1-1-16,-2-1 5 16,-4 1-3-16,-2 0 7 15,0-5-4-15,-5 4 1 16,-3-5-1-16,-1 1 37 15,-5-1-19-15,-4-2 0 16,-2-2 1-16,-7-2-10 16,0-3 12-16,-3-1-21 15,3-1 0-15,1 1-10 0,6 0 8 16,9 1-42-16,5 2-35 16,5-3-102-16,4-1-126 15</inkml:trace>
  <inkml:trace contextRef="#ctx0" brushRef="#br0" timeOffset="-39383.63">11788 12883 688 0,'0'-4'82'0,"0"-1"-50"16,-1 2-12-16,-1 1 9 15,1 4-27-15,-1-1 2 16,-2 2-4-16,-2 2 0 16,-3 3-1-16,1 1 1 15,-2 2 0-15,3 3 2 16,2 0-2-16,3-2 0 15,1 1 6-15,2-1-6 16,3 1 0-16,3 1-1 16,5-5 6-16,0 4 3 15,6-4-8-15,0 1 0 16,2-1-1-16,0-2 1 0,-2-1 0 16,-1 3-2-16,0 0 10 15,-4-1-14-15,-3 2 6 16,-3 0 0-16,-2-1 6 15,-5 1 1-15,-3-3 11 16,-2 1-1-16,-1-1-16 16,-3-2 30-16,-1 2-15 15,-1-4-8-15,-1 0 18 16,0 0-26-16,2-2 0 16,2 1-2-16,0-2-1 15,2 2-2-15,-1-2-27 16,2 0-6-16,0 0 13 15,-2 0-31-15,1 0-34 0,0-7-48 16</inkml:trace>
  <inkml:trace contextRef="#ctx0" brushRef="#br0" timeOffset="-39118.33">11846 12874 715 0,'-4'-10'95'0,"-2"0"-29"15,5 3-5-15,-1 1-26 0,1 3-11 16,18-5-15-16,-6 5-6 16,2 1-3-16,1 1 0 15,3-1 1-15,15-1 1 16,2 2-2-16,0 1-10 15,-1-2-21-15,-3 0-56 16,-6 4-41-16,-8-2-57 16</inkml:trace>
  <inkml:trace contextRef="#ctx0" brushRef="#br0" timeOffset="-38357.37">9731 11210 679 0,'26'-21'69'0,"0"0"-15"16,0 4-13-16,-2 3 1 15,-3 8-14-15,-6 1-14 16,-5 5-14-16,-7 3 0 15,-9 7 17-15,-9 7 12 16,-12 9-21-16,-11 9-8 16,-12 10 2-16,-12 8 0 15,-7 12-2-15,-6 6 0 16,-5 4 0-16,-5 5 0 0,-4 3-4 16,1-1-13-16,-1-2-16 15,3-1 30-15,7-9-19 16,9-8-1-16,8-9 8 15,13-8-25-15,12-9 2 16,10-8-22-16,6-5-12 16,11-8 7-16,6-8-86 15</inkml:trace>
  <inkml:trace contextRef="#ctx0" brushRef="#br0" timeOffset="-37907.38">10685 11500 276 0,'27'-20'444'16,"-2"5"-356"-16,-9 1-57 15,-9 2-7-15,-3 7-24 16,-4 4 0-16,-2 4 17 0,-7 8 17 16,-4 9-14-16,-11 7-20 15,-10 12 2-15,-13 10 10 16,-11 9-7-16,-11 7-4 15,-11 10 11-15,-7 5-10 16,-4-4 5-16,1 0-7 16,8-6 0-16,7-6-5 15,9-6 5-15,8-7-8 16,7-3 7-16,8-3-35 16,6-7 4-16,7-7-22 15,9-7-12-15,8-7 25 16,10-7-58-16,10-6-295 15</inkml:trace>
  <inkml:trace contextRef="#ctx0" brushRef="#br0" timeOffset="-37551.33">11187 11893 645 0,'19'-10'59'15,"-8"7"-29"-15,-10 2-10 0,-7 2 8 16,-3 2-2-16,-5 3 4 16,-4 3-16-16,-2 4 18 15,-4 6-24-15,-4 3-3 16,1 6 15-16,-4 9-19 15,-2 7 4-15,-4 7 3 16,-4 8 2-16,-8 3 4 16,-4 1-14-16,-4-3 1 15,-2 0 5-15,2-4-6 16,4-3-7-16,2-2-4 16,7-2-47-16,1-1-38 15,7-6-116-15</inkml:trace>
  <inkml:trace contextRef="#ctx0" brushRef="#br0" timeOffset="-33908.34">8935 16511 834 0,'-12'-10'111'0,"0"2"-58"15,3-3-25-15,3 6-15 16,0 1-4-16,6 3-9 16,0 1 22-16,2 0-22 15,-4 1 0-15,2 0-1 16,-1 4 5-16,-5 7-3 15,-3 5 0-15,-5 9 7 16,1 8-8-16,-2 6 0 16,3 3 0-16,7-1 1 15,1 1-1-15,4 0-3 0,4-7-2 16,1-2-23 0,-2-8 22-16,0-4-21 0,-1-8-38 15,-2-5 13-15,-2-5-51 16,-1-1-58-16</inkml:trace>
  <inkml:trace contextRef="#ctx0" brushRef="#br0" timeOffset="-33548.31">8704 16520 703 0,'3'-23'34'0,"4"-1"16"15,-3 1-28 1,2 4-22-16,4 2 0 0,4 5 18 16,0 4-11-16,4 2-6 15,1 4-1-15,5 2 8 16,1 4-3-16,5 1-5 16,-3 4 3-16,0 1 11 15,-6 2-14-15,-5 4 5 16,-5 1 7-16,-8 5-2 15,-5 5-3-15,-5-1-7 16,-7 4 0-16,-1-1 4 16,0-2-4-16,-4-3 0 15,5-3-7-15,-2-6 8 16,-2 1-2-16,3-8-6 0,1-2-24 16,3 0-24-16,3-3-104 15,5 1-160-15</inkml:trace>
  <inkml:trace contextRef="#ctx0" brushRef="#br0" timeOffset="-32769.24">9059 16852 699 0,'-8'-5'83'0,"-5"-1"-47"16,-4 1-12-16,-1-3 15 16,0 3 3-16,4 1-26 15,3 1-11-15,5 2-5 0,3-1 8 16,3 2-17-16,3 0 9 16,6 2 0-16,2-2 19 15,8 0-9-15,3 1-8 16,5 1 3-16,2 0 8 15,-1 3-13-15,-3 2 0 16,-4-1-8-16,-4 1 3 16,-7 3 5-16,-4 4 0 15,-8 0-5-15,-2 1 5 16,-8 6-5-16,-3-3 0 16,0 1 5-16,1-2-1 15,0-3 1-15,2-3-1 16,1-2-8-16,0 2 14 15,2-3-5-15,-1 0 0 16,0 0 2-16,4-2-7 0,-1 2 5 16,1-2 0-16,-1-3-2 15,4 1 6-15,-2-3-5 16,3 1 1-16,2-2 0 16,0 0 3-16,0-2-3 15,0 2 1-15,2-1-6 16,1 1 11-16,0-2-3 15,6 2 12-15,4-2-13 16,8-1 16-16,6 0-18 16,4 0-4-16,2 0 2 15,0 0 2-15,-2 1-11 16,-4 2-1-16,-7 0-8 0,-6 0 15 16,-6 2 3-16,-5 0 2 15,-3-2 5-15,0 0-5 16,-2 0-26-16,2 1-94 15,-1-2-95-15</inkml:trace>
  <inkml:trace contextRef="#ctx0" brushRef="#br0" timeOffset="-28135.39">12486 11775 515 0,'2'-11'89'0,"-1"1"-37"16,-2 0-1-16,2 3-29 15,-2 5-7-15,2-1-15 16,-1 1 4-16,0 2-8 15,0 0 4-15,0 0 0 16,0 2-1-16,2 2 2 16,-2 3-1-16,-2 5 7 0,2 6-6 15,-3 3 18 1,0 7-10-16,0 5-8 0,-1 1 7 16,0 2 6-16,0 1-12 15,3-2 4-15,-2-1-1 16,1-1-5-16,1-4 0 15,1 0 0-15,-2-1 7 16,2-3-7-16,2-4 0 16,-2-4-2-16,1-3 5 15,1-6-4-15,-1 0 1 16,-1-4 0-16,0-4 1 16,0 3-1-16,-1-3 0 15,1 0-1-15,-2 0-2 16,2 0-1-16,-1 0-38 0,-1 1-19 15,1 2-32-15,-1 1-116 16</inkml:trace>
  <inkml:trace contextRef="#ctx0" brushRef="#br0" timeOffset="-27219.84">12433 11778 518 0,'3'-5'36'0,"0"0"24"16,0 0-17-16,0-3 0 15,-2 4-16-15,2-3-17 16,1 0 40-16,-1 2-36 15,2-1-8-15,-1-1 15 16,3 2-20-16,0-1 4 16,0 0-5-16,1 2 9 15,1-1-8-15,2 1-1 16,2 1 0-16,0 1 10 0,3 0-3 16,1 2-7-16,-2 0 1 15,2 2 6-15,-1 2-4 16,-2-2-3-16,0 4 0 15,-3-1-2-15,-1-1 2 16,-4 1 0-16,-3 0-4 16,-3 2 12-16,0 5-9 15,0-2 1-15,-3 4 0 16,3 2 7-16,0 1-7 16,0-3 0-16,-2 2-6 15,-2-1 14-15,1-2-4 16,-2 1-3-16,-5-1 3 0,1 0 5 15,-2-1-9-15,-2 0 0 16,1-3 2-16,-1 2 1 16,2-5 1-16,1 2-4 15,-2 0 0-15,-2 1 4 16,0-3-4-16,0 3 0 16,-1-2-2-16,5 0 5 15,1-3-3-15,0 0 0 16,6 0 0-16,-1-2 7 15,3-2-7-15,1 1 0 16,0-1-3-16,0-1 3 16,1 1-13-16,-1 0-46 15,-1 1-67-15,-2 1-78 0</inkml:trace>
  <inkml:trace contextRef="#ctx0" brushRef="#br0" timeOffset="-26258.96">12773 12177 625 0,'-13'-5'84'16,"1"1"-54"-16,-1-2 4 16,1 1-1-16,2 0 13 15,4 3-46-15,2 0 2 16,1 1 7-16,3 0-9 0,4-2 0 16,1 1-3-16,1-1 7 15,2-1-7-15,-1 0 3 16,3 0 0-16,-1 0 0 15,1 3 0-15,-1 1 0 16,-1 1-1-16,2 0 4 16,-2 5-3-16,-2-3 0 15,1 3 0-15,0 2-1 16,1 1 1-16,-2 3 0 16,0 1-3-16,-2 3 7 15,2-1-6-15,-3 0 2 16,-1-3 0-16,-2 1-7 0,-2-2 7 15,-2 3 0-15,-4-2 0 16,1 3 1-16,-4-1-2 16,-3 2 1-16,1-1 0 15,0-2-1-15,0-3 1 16,2-1 0-16,-2-1 1 16,2-3-1-16,-3 3 0 15,2-3-1-15,-5 1 1 16,5-2 6-16,3 1-6 15,1-3 0-15,4 0 0 16,3-1 0-16,1-1 0 16,0 0-1-16,1 2 7 15,-1-4-1-15,0 2-5 0,2 0 0 16,-2-1-1 0,2 1 2-16,1 0-1 0,1 0 5 15,2 0 1-15,3 1 5 16,5 1-11-16,0-2 0 15,7 0 2-15,0 0-2 16,0-2 0-16,1 1-1 16,0-1 4-16,-4 1 0 15,0 0-3-15,-4-1 0 16,-1-1 16-16,-2 1 2 16,-2 0-9-16,-2-1-9 15,-3 3 10-15,-2-3-9 0,-1 3-1 16,1 0-14-1,-1 2-18-15,4 1-73 0,-3 2-233 16</inkml:trace>
  <inkml:trace contextRef="#ctx0" brushRef="#br0" timeOffset="-22799.3">13154 12891 682 0,'5'-8'61'16,"-2"-1"9"-16,2-1-57 0,-4 3 16 16,1 0-1-16,-1 4-28 15,1 3 0-15,-2 0 1 16,4 0-1-16,-3 0 0 15,2 3 8-15,-2 4-8 16,3 0 21-16,-6 5-14 16,0 5-6-16,-2 6 10 15,-1 3-11-15,-4 1 0 16,1 1-2-16,0-2 5 16,0-3-4-16,0-6 1 15,2-1 0-15,2-6-1 16,2-4 1-16,2-2 0 0,0-2 0 15,2-2 3-15,5 0 4 16,7 0-7-16,10 0 0 16,8 0-6-16,10 3 5 15,1-3-12-15,-1 2-4 16,-3 1-11-16,-6 0-4 16,-8-2-21-16,-8 1-27 15,-11-4-99-15</inkml:trace>
  <inkml:trace contextRef="#ctx0" brushRef="#br0" timeOffset="-22538.23">13280 12937 695 0,'-2'-10'109'0,"2"5"-65"0,0 0-10 15,0 2-20-15,0 5-9 16,0 2 24-16,0 6 28 15,0 7-27-15,2 5-27 16,0 6 9-16,3 4-6 16,0 1-6-16,7 0 0 15,-2-2 0-15,-2-2 0 16,5-5 0-16,-4-2-1 16,-3-6-20-16,0-6 12 15,-2-3-63-15,-1-1-30 16,-3 0-106-16</inkml:trace>
  <inkml:trace contextRef="#ctx0" brushRef="#br0" timeOffset="-22290.3299">13602 12905 826 0,'6'-17'153'16,"-3"3"-94"-16,-3 2-11 15,-3 5-29-15,1 6-14 16,2 1-10-16,0 5 2 16,-2 7 3-16,2 8 17 15,2 7-17-15,0 9 0 16,2 7 0-16,2-3 6 0,2 2-11 16,0 0 5-16,2 1-73 15,-1 1-80-15,1 3-302 16</inkml:trace>
  <inkml:trace contextRef="#ctx0" brushRef="#br0" timeOffset="-19615.48">9575 12071 678 0,'3'-12'45'0,"-3"1"-15"16,0 4 0-16,0 1-17 15,-2 5-3-15,4 2-8 16,-2 6 59-16,3 7-28 16,0 8-15-16,-2 4 3 0,1 7-21 15,2 3 0-15,0 0 6 16,1-1-6-16,1-3-3 15,0-3-26-15,0-4-31 16,1-5 1-16,-1-6-46 16,-1-7-66-16</inkml:trace>
  <inkml:trace contextRef="#ctx0" brushRef="#br0" timeOffset="-19418.71">9578 11900 664 0,'-6'-25'61'0,"-2"3"37"16,1 3-49-16,2 4 4 15,1 4-29-15,4 3 27 16,0 2-46-16,0 0-2 16,0 3-3-16,0 3-106 15,4 0 26-15,1 7-87 16</inkml:trace>
  <inkml:trace contextRef="#ctx0" brushRef="#br0" timeOffset="-18887.1">9931 12055 752 0,'0'3'91'15,"-9"-5"-43"-15,-4 0-48 16,-2-4 0-16,-2 6 5 16,-2 3 1-16,-2 4-5 15,-1 1 15-15,-4 5-13 16,0 2 5-16,-1 5-8 16,7 3 0-16,1 0 1 15,11 4-1-15,3-3 0 16,9 0 1-16,3-5 3 0,6-4 5 15,6-6 1-15,5-5-5 16,2-4 20-16,4-6-17 16,0-6-8-16,6-6 6 15,-5-7-3-15,-1-7-6 16,-2-10-2-16,-3-9-16 16,0-8 15-16,-3-9 2 15,-3-3 4-15,-5 2-2 16,-5 3 6-16,-5 11 5 15,-4 12 9-15,-5 13-11 16,-14 3 3-16,19 29-10 16,-6 9-14-16,-5 5 11 15,2 4 4-15,-5 19-1 16,-1 9 0-16,6 9 1 16,6-3 9-16,6 0-10 0,5-4-1 15,1-6-2-15,7-6-12 16,-2-4-37-16,2-7-37 15,-2 0-53-15,6-8-121 16</inkml:trace>
  <inkml:trace contextRef="#ctx0" brushRef="#br0" timeOffset="-18399.4">10508 11921 859 0,'-3'-21'13'0,"-11"-3"60"16,-2 1-66-16,-3 4-6 16,0 8 31-16,5 6-29 0,1 3-1 15,3 5-4-15,0 1 5 16,0 2 0-16,4 3-3 16,2-3 0-16,2 1 5 15,1 2-4-15,1-6 0 16,1 1-1-16,-1-2 8 15,0 1-7-15,2-3-1 16,-2 0 0-16,0 0-11 16,3 0 0-16,-2 0-28 15,4 0 27-15,5-6-6 16,-1-5 17-16,3-6-14 0,3-7 14 16,-3-5-3-16,1-2 8 15,-4-1-4-15,-3-1 33 16,-3 6 9-16,-3 5 31 15,-1 8-33-15,-1 6-39 16,1 8-2-16,-2 10 1 16,-3 10 0-16,1 14 2 15,1 13 2-15,-1 14-3 16,8 2-1-16,6 0-5 16,3-3-2-16,3-8-27 15,0-8-35-15,0-6-26 16,-5-8-34-16,-2-8-23 0,2-5-48 15</inkml:trace>
  <inkml:trace contextRef="#ctx0" brushRef="#br0" timeOffset="-18047.3299">10614 12094 673 0,'2'-9'92'0,"-4"4"-17"16,-1 1-40-16,0 1-16 15,0 2-6-15,5 1-12 16,-1 0-1-16,2 1 7 15,3 2-1-15,6 1 17 16,3 1-23-16,6-2 0 16,4 1-3-16,4-6 3 15,-2-3-6-15,1-7 5 0,-3-5 1 16,-1-5 6 0,-4-7-3-16,-2-6-3 0,-6-2 37 15,-5 5 13-15,-4 6 0 16,-8 6-35-16,-8 9-6 15,-5 11-10-15,-10 11 1 16,-5 11 0-16,-3 10 0 16,5 9 0-16,8 3-1 15,16 1-2-15,16-4 6 16,15-3-4-16,14-4 1 16,18-7-28-16,11-8-10 15,15-7-78-15,7-6-70 0</inkml:trace>
  <inkml:trace contextRef="#ctx0" brushRef="#br0" timeOffset="-8691.4">8141 13568 427 0,'8'0'95'0,"1"0"-62"16,-2-3-32-16,5 0 27 16,3-1-21-16,4-3 12 15,3-3-15-15,4 0-4 16,0-1-15-16,-1 0-50 16,0 5-53-16</inkml:trace>
  <inkml:trace contextRef="#ctx0" brushRef="#br0" timeOffset="-8492.39">8219 13615 462 0,'-18'9'193'16,"-1"-2"-113"-16,6-3-37 16,5-4-9-16,3 0-29 15,5 0-4-15,5-2 15 16,6-2-4-16,5 1-7 15,6-3-5-15,3 0-10 16,2 1-19-16,0-1-53 16,-6 1-69-16</inkml:trace>
  <inkml:trace contextRef="#ctx0" brushRef="#br0" timeOffset="-7163.65">14334 6624 669 0,'-11'-12'27'16,"0"-3"-14"-16,-5-3-7 16,5 2-4-16,1-1 16 15,1 2 8-15,1-3-4 16,5 1-16-16,3-1-1 15,0 1 24-15,5 1-13 16,-2 5-10-16,4 2 6 16,-1 3-7-16,2 1 22 15,-1 5-23-15,3 5-3 16,-1 6 18-16,2 9 2 16,-2 13-11-16,-6 7-5 15,-5 10-1-15,-5 3 3 0,-7 3-7 16,-5-3-22-16,-2-5 19 15,-4-6-8-15,-2-6 9 16,-1-8 0-16,-4-8-9 16,-1-2 9-16,-1-9-5 15,3-6 5-15,2-4-6 16,9-8 3-16,6-4-14 16,5-6 7-16,9-3 4 15,9-4 0-15,-1 1 8 16,4 4 0-16,2 8 6 15,-1 6-6-15,-4 8 0 16,3 8 17-16,-2 8 0 0,8 7 1 16,-3 3-18-16,3 7 0 15,1-4 6-15,5 1-6 16,0-6 0-16,5-6-2 16,4-5-10-16,3-5-29 15,3-4-69-15,-2-10-77 16</inkml:trace>
  <inkml:trace contextRef="#ctx0" brushRef="#br0" timeOffset="-6748.76">14762 6553 694 0,'8'-11'102'0,"-4"5"-65"16,-4 2-6-16,0 3-25 0,-1 2 8 15,-2 1 6-15,-3 6 15 16,-2 4 1-16,-2 7-18 16,0 6-14-16,2 5 13 15,5 2-17-15,4 2 0 16,4-1 7-16,4-3-7 16,2-1 0-16,5-3 0 15,2-6 3-15,-2-6-4 16,3-4 1-16,-2-5-5 15,1-3 3-15,-5-6-3 0,4-6-6 16,-5-7 6-16,-1-8 5 16,-1-5-10-16,-4-2 10 15,-3 2 0-15,-5 8 46 16,1 5-38-16,-2 8-8 16,-2 10-10-16,-2 13 10 15,-2 9 8-15,-2 12-8 16,1 13 0-16,3 13-6 15,11 6 6-15,5 3-39 16,7 3-87-16,-1 0-229 16</inkml:trace>
  <inkml:trace contextRef="#ctx0" brushRef="#br0" timeOffset="-1033.02">14400 7625 730 0,'9'-12'62'0,"-2"-2"-59"16,1 4 2-16,-5 0 43 15,1 4 18-15,-1 3-19 0,-1-2 4 16,-1 3-21-16,-1 1 0 15,0-1-17-15,0 4-9 16,-1-1 3-16,-2 8-5 16,-5 8 12-16,-3 8-1 15,-6 12-8-15,-2 7-5 16,-1 1 0-16,7-3 0 16,4-3-9-16,4-7 9 15,5-6-9-15,3-6 8 16,3-4-4-16,2-6 5 0,5-2 0 15,2-4 2 1,6-2-16-16,7-4-2 0,4-3-36 16,0-4-8-16,1-3-10 15,-3-2 3-15,-3-1 7 16,-7 0 5-16,-6 1 38 16,-5 1 7-16,-7 4 10 15,-7 2 33-15,-2 0 5 16,-6 1 40-16,0 2-22 15,3 0-15-15,0 1 30 16,5 3-68-16,1 3-1 16,4 4 48-16,0 7-38 15,6 3-7-15,0 6-5 16,4 2 4-16,2 2-12 16,3-1 5-16,-4-1-40 0,2 0-16 15,-1-2-45-15,-3-2-15 16,1-4-66-16</inkml:trace>
  <inkml:trace contextRef="#ctx0" brushRef="#br0" timeOffset="-792.8">14986 7615 836 0,'0'-8'113'0,"-1"4"-53"16,-2 0-60-16,0 1 13 16,1 13 3-16,1 7 40 15,-4 8-35-15,2 10 15 16,-4 9-36-16,4 7 2 16,0 7-15-16,1 3-15 15,4 11-91-15,1 4-111 16</inkml:trace>
  <inkml:trace contextRef="#ctx0" brushRef="#br0" timeOffset="3369.72">14543 8679 698 0,'9'-15'109'0,"0"-2"-24"16,-3 2-47-16,-3 3 18 16,1 1 3-16,-1 5-11 15,-1 4-7-15,-2 0-37 16,1 2 4-16,-1 0-16 15,-1 2 8-15,1 0-18 16,0 7 18-16,-3 5 10 0,1 7-10 16,1 8 0-16,-2 7 1 15,3 2-1-15,0-1 0 16,0 0 0-16,0-4-3 16,0-1 3-16,0-6-10 15,-1-1-5-15,-1-1-31 16,1-7-7-16,1-1-44 15,-2-2-7-15,4-3-30 16,-1-5-155-16</inkml:trace>
  <inkml:trace contextRef="#ctx0" brushRef="#br0" timeOffset="3602.1">14862 8686 749 0,'11'-18'80'0,"-5"2"-1"16,-3 4-13-16,-6 4-21 16,3 3-43-16,-2 5 11 15,2 3-12-15,0 3 4 16,0 7 35-16,2 4-31 16,2 10-7-16,4 9-4 15,1 6-1-15,4 5-13 16,-1 4-65-16,-4 2-83 15,-2 1-154-15</inkml:trace>
  <inkml:trace contextRef="#ctx0" brushRef="#br0" timeOffset="9780.9">17726 6330 641 0,'-7'-13'129'0,"1"-2"-65"16,3 1-58-16,7-3-4 15,4 5 1-15,7 4 4 16,3 3 1-16,7 0-2 16,3 4-2-16,2 5 6 15,2 3-10-15,2 5 0 16,-4 3-1-16,-5 6 1 15,-7 1 0-15,-12 4 0 0,-11 2 1 16,-13 1 1 0,-10 3-2-16,-9-4 0 0,-7-3 4 15,1-5-3-15,5-4-1 16,8-4 0-16,7-4 0 16,10-4-1-16,4-2 1 15,9 0 0-15,7-2 16 16,10-2 13-16,11 0-15 15,13-2-14-15,11-2 7 16,6-1-17-16,4 3 9 16,-2-2-50-16,-5 1 0 15,-9 1-51-15,-5-1-45 0</inkml:trace>
  <inkml:trace contextRef="#ctx0" brushRef="#br0" timeOffset="10203.84">18351 6300 702 0,'11'-15'106'15,"-4"2"-42"-15,-6 2 3 16,-1 4-60-16,-1 2-5 16,-1 5-2-16,-3 6 0 15,-5 5 2-15,-1 10-2 16,-3 2 0-16,1 8 1 15,4 2 2-15,5-3 4 16,11-2-7-16,3-4 0 0,4-5 1 16,4-3-1-16,2-4 0 15,2-7 1-15,1-2 5 16,3-3-1-16,-4-5-5 16,-1-3 0-16,-5-4 9 15,-2-4-9-15,-5-1 0 16,-5 0 7-16,-4 3 3 15,-4 3 22-15,2 4-26 16,-2 5 1-16,1 3-14 16,1 7 7-16,1 6 0 15,2 11 2-15,4 11 1 16,4 10 0-16,4 12-3 16,8 6-46-16,2 9-25 0,0 5-61 15,0 5-103-15</inkml:trace>
  <inkml:trace contextRef="#ctx0" brushRef="#br0" timeOffset="11589.26">17443 7795 546 0,'4'-12'110'15,"-1"-2"-44"-15,-1 0-25 16,1-1 33-16,0-1-16 15,-2 2-11-15,1 0-16 16,-2 4-26-16,-2 2 19 16,1 1-24-16,-4 7-6 15,5 0 0-15,-1 0-3 16,-3 7 9-16,-12 37 3 16,12-26-2-16,2-1 11 0,4 0-12 15,-1-1 0-15,4 18 4 16,2-5-1-1,4-1 2-15,4-6-5 0,-2-5 0 16,0-2 5-16,2-5-5 16,2-3 0-16,-4-3 2 15,2-6-2-15,0 0 0 16,-4-5-3-16,-1-5 1 16,-1-4 1-16,-3-2 1 15,-6-3 0-15,-3 1 2 16,0 2 9-16,-2 7 14 0,1 3-25 15,2 6-11 1,2 7-3-16,2 7 14 0,2 5 0 16,4 5 5-16,5 5-3 15,7-1-2-15,4 2 0 16,6-3 1-16,1-3-5 16,0-2 4-16,-1-3-35 15,-5-1-49-15,-6-4-47 16,-3-5-138-16</inkml:trace>
  <inkml:trace contextRef="#ctx0" brushRef="#br0" timeOffset="11808.68">18211 7721 813 0,'21'-25'95'15,"-6"3"18"-15,-10 5-78 16,-1 0-26-16,-4 6-4 15,-2 9-10-15,2 3-3 16,-3 7 8-16,-1 13 13 16,-2 11-13-16,3 14 0 15,0 11 0-15,6 7-41 16,6 5-30-16,1 9-68 16,-1-3-153-16</inkml:trace>
  <inkml:trace contextRef="#ctx0" brushRef="#br0" timeOffset="14476.04">17579 8805 179 0,'2'-1'444'0,"0"-2"-370"16,-2-1-18-16,0-1-11 16,0 0 7-16,-2 0 18 15,2 0-53-15,-2-2 33 16,2 2-25-16,-1-2-12 16,1 3 3-16,0 0 10 0,0 2-19 15,-2 0-7-15,2 0 7 16,0 2-11-16,2 2 4 15,-4 0-22-15,2 1 22 16,-2 7 4-16,2 4-1 16,0 5-3-16,2 8 8 15,3 0-8-15,3 2 0 16,0-3 0-16,-1 1-9 16,0-4 9-16,-1-3-32 15,-1-1-11-15,-2-3-67 16,-3-2 46-16,3 7-280 15</inkml:trace>
  <inkml:trace contextRef="#ctx0" brushRef="#br0" timeOffset="14710.42">17908 8718 811 0,'6'-17'34'0,"-10"1"48"15,4 4-46-15,-3 0-36 16,1 8-13-16,1 8 13 16,1 6 28-16,-2 9-12 0,0 4-12 15,2 8 2 1,4 3 2-16,2 2-8 0,6-3 0 16,-2 1-4-16,3 2-20 15,-1 0-116-15,-2 1-230 16</inkml:trace>
  <inkml:trace contextRef="#ctx0" brushRef="#br0" timeOffset="25780.27">18181 6745 415 0,'30'-5'0'16,"-8"2"-20"-16,-7-1-104 15,-12 3 11-15</inkml:trace>
  <inkml:trace contextRef="#ctx0" brushRef="#br0" timeOffset="25997.66">18053 6767 460 0,'-9'0'81'0,"4"-1"-47"16,2 1 6-16,3-2 2 15,2 1-20-15,-1 1 8 16,4-1 8-16,2-1-13 0,2-1 1 16,8 0-20-16,3-2 5 15,3 2-11-15,1 0 0 16,1 0-8-16,1 3 6 15,-4 0-49-15,-3 0-46 16,-1 3-108-16</inkml:trace>
  <inkml:trace contextRef="#ctx0" brushRef="#br0" timeOffset="35465.63">21150 6235 516 0,'3'-3'61'0,"0"0"-10"15,1-2 15-15,-1 1-25 16,1-1-2-16,1-2 2 15,-1 3-19-15,-2-1 10 16,1-1-12-16,-1 1 0 16,0-2 26-16,1 0-2 15,1 4-28-15,0-2 8 16,-4 4-9-16,1-1-8 16,-2 2-7-16,1 0 1 15,-2 0-9-15,2 3-5 16,-3 2 13-16,-5 6 5 0,1 6-5 15,-6 8 0-15,-5 8-8 16,-4 6 17-16,-5 6-16 16,0-1 7-16,0 1 0 15,-2-1 5-15,6-5-5 16,1-3 1-16,3-7-3 16,5-3 4-16,5-9-7 15,4-3 5-15,2-6-1 16,5-2 1-16,0-3 0 15,8-3 1-15,3 1-3 16,11-2 10-16,7-1-9 16,8 0 1-16,5 2 0 15,6-2 0-15,2 2 0 16,3 2-9-16,1-1 1 0,-4 0-42 16,-6 1 9-16,-7-2-26 15,-14 0-12-15,-7-3-8 16,-12 0-103-16</inkml:trace>
  <inkml:trace contextRef="#ctx0" brushRef="#br0" timeOffset="35794.6199">21363 6417 133 0,'4'-14'593'0,"2"0"-503"16,-5 2-48-16,1 1 32 0,-4 3-23 15,2 5-6-15,0 1-39 16,-1 6-3-16,-5 3-3 16,-1 7 0-16,-4 10 4 15,-5 10 6-15,1 9-10 16,2 9 0-16,4 2-2 15,6 1 6-15,4-2-6 16,4-6 2-16,2-3 0 16,3-4-6-16,1-5 6 15,-2-4-44-15,-1-4-25 0,-1-3-67 16,-4-4-178-16</inkml:trace>
  <inkml:trace contextRef="#ctx0" brushRef="#br0" timeOffset="48347.35">21148 7698 463 0,'0'-3'16'15,"0"1"-15"-15,0 0 6 16,-2 1-5-16,-1 0 33 15,2-2-28-15,-1 2 9 16,-1-2-3-16,2 0-2 16,1 1 19-16,-3-1 8 15,1-2-13-15,1 1 12 0,-2 0-2 16,2-3 0 0,1 2 6-16,-2 1-15 0,2-1-2 15,0 0 4-15,2-1 3 16,-2 1-10-16,1-1 8 15,2 1-25-15,-3-1 44 16,1 2-40-16,-1-3 1 16,2 6 2-16,-2-2-2 15,0 0-5-15,0 1 9 16,0 1-9-16,0 1 1 16,0 0-5-16,0 0-10 15,3 1 8-15,-3 2-7 0,0 3 9 16,1 6 0-16,1 5 6 15,-1 7-2-15,-1 5-4 16,0 0 0-16,2-1 1 16,-1 1-1-16,1-3 0 15,1-5-5-15,-1-1 1 16,-1-2-1-16,-1-4-12 16,0-2-21-16,2-2-3 15,-2-1-40-15,3-1 9 16,-2-2-24-16,3 2-110 15</inkml:trace>
  <inkml:trace contextRef="#ctx0" brushRef="#br0" timeOffset="48669.03">21558 7634 672 0,'4'-11'119'0,"-1"-1"-45"16,-3 3-31-16,0 0 20 15,0 6-36-15,0 2-17 16,0 2-10-16,2 4 0 16,3 3-1-16,4 5 1 15,1 7 0-15,2 5 1 16,0 3 2-16,1 1-3 0,-6 2 0 15,0 2 1-15,-2-2 7 16,-2 2-8-16,-1-1 0 16,-1 1-5-16,-1 1-3 15,2-2-44-15,0 2-53 16,-1 0-63-16</inkml:trace>
  <inkml:trace contextRef="#ctx0" brushRef="#br0" timeOffset="62612.69">21288 8785 328 0,'-2'-3'221'15,"2"-2"-114"-15,0-1-52 16,2 0-14-16,0 2 23 16,1-1-36-16,1 0-14 0,-2 3 5 15,1-1-19-15,-3 1 20 16,1 2-13-16,-1 0 0 16,0 0 14-16,-1 0-13 15,1-1-3-15,0 2-4 16,0-1 0-16,0 0 2 15,0 0-3-15,0 2-12 16,1 2 12-16,1 3 0 16,1 6 0-16,1 5 1 15,-2 5 3-15,0 1 8 16,0 1-8-16,-4 4-2 16,2-3 14-16,-2 3-15 15,1-1-1-15,0 0 0 16,1-2 2-16,0-3 5 15,-3-4-7-15,3-5 0 0,0-4 11 16,0-6-9-16,0-1 24 16,0-3-10-16,0 0-10 15,0 0 1-15,0 0-7 16,0 0 0-16,0 0-10 16,0-2 10-16,3 2-25 15,-3 0 13-15,0 0-36 16,1 0-5-16,2 2 4 15,0-2-68-15,0 3-175 16</inkml:trace>
  <inkml:trace contextRef="#ctx0" brushRef="#br0" timeOffset="64126.45">17173 9386 699 0,'-22'-4'27'0,"7"0"-18"16,4-2-6-16,2 2-2 16,8 1 33-16,2 2 8 15,2 0-19-15,7-1 19 16,6-1-1-16,9-2-4 15,14 1 1-15,16-1-5 0,18-3-13 16,18 5 1-16,22-1-20 16,23-1 13-16,19 0-14 15,18 2 0-15,5-2 5 16,-1 4-4-16,-5-2-1 16,-17 3 0-16,-18 4-7 15,-27 1 3-15,-23 1-36 16,-23-1-14-16,-21-1-3 15,-19-2-13-15,-9-1 3 16,-10 1-39-16,-4 1-34 16</inkml:trace>
  <inkml:trace contextRef="#ctx0" brushRef="#br0" timeOffset="65796.92">17337 9791 680 0,'-4'-2'74'0,"1"-1"-17"15,-2 0-48-15,2 2-4 0,-1 1-4 16,4 1 9-1,0 2 1-15,-4 8 15 0,1 5-19 16,0 6 20-16,0 4-27 16,-1 3 5-16,1 3-5 15,-1-3 3-15,-2 1-2 16,3-5-1-16,-4-7 0 16,3-5 1-16,2-7 1 15,0-4-2-15,2-2 15 16,0-2-12-16,0-5-3 15,0-8-14-15,2-6 9 16,3-10-4-16,4-10 7 0,3-6 2 16,3-4-2-16,2 3 4 15,-3 6 8-15,-2 14-10 16,-4 13 7 0,-1 8-15-16,-2 10 13 0,-1 8-5 15,4 8 24-15,-2 7-9 16,1 8-10-16,-3 4-5 15,1 0 0-15,0-4 4 16,1-5-4-16,1-4 0 16,-1-7-3-16,-2-2-12 15,1-3-25-15,-1-1-40 16,-3-2-55-16,-2-2-71 16</inkml:trace>
  <inkml:trace contextRef="#ctx0" brushRef="#br0" timeOffset="65985.4099">17179 9936 811 0,'-18'-9'57'0,"3"1"-24"16,6 0-33-16,4 0-4 16,12 5 4-16,7 1-1 15,7 1 2-15,11 1-2 16,9 0-29-16,0 1-30 15,8 3-26-15,-4-4-63 0</inkml:trace>
  <inkml:trace contextRef="#ctx0" brushRef="#br0" timeOffset="66322.51">17556 9832 702 0,'-4'-8'115'0,"-5"2"-52"15,3 3-12-15,1-2-49 16,2 8-2-16,2 5 62 15,1 6-39-15,-2 5-15 16,4 5 14-16,-2 4-20 16,3 0-1-16,1-1-1 15,2-2 5-15,2-5-3 16,-1-3-2-16,-1-7 0 16,-1-3 3-16,-1-4-3 15,-2-3 11-15,-2-3 12 16,0 1-12-16,3-8-3 15,0-4-8-15,2-11 0 0,0-6-1 16,3-5 1-16,-2 0-15 16,2 4 0-16,0 3-20 15,5 10 3-15,4 7-56 16,-1 7 12-16,3 5 12 16,4 7-36-16,-4 0-32 15,2 3-151-15</inkml:trace>
  <inkml:trace contextRef="#ctx0" brushRef="#br0" timeOffset="66787.27">17893 9827 661 0,'5'-8'123'0,"-3"2"-71"0,0-1-13 16,-4 1 9-16,0 3-37 16,-1 0-6-16,-3 3-5 15,-6 5 2-15,-3 0-9 16,-4 6 7-16,-1 2 0 15,1 3-3-15,1 1 3 16,6-3 0-16,4-1-7 16,4-4 16-16,2-1-9 15,5-3 0-15,3-1 3 16,7-1 18-16,4-1-18 16,8 1-3-16,2-1 0 15,1 2 9-15,-5 4-7 16,-2 4 2-16,-6 8 0 0,-6 6 23 15,-5 8-15-15,-5 7-11 16,-4 5 8-16,-6 0-9 16,0-2 10-16,-2-6-10 15,2-6 0-15,4-10-3 16,2-8 3-16,2-4 0 16,2-6 7-16,1-4-4 15,0 0 14-15,0-4-17 16,0-6-7-16,-3-4 6 15,2-12-6-15,-1-10-3 16,2-9 8-16,2-6-16 16,5-2-23-16,0 4-11 0,7 9-42 15,2 12-30-15,6 10-103 16</inkml:trace>
  <inkml:trace contextRef="#ctx0" brushRef="#br0" timeOffset="67261.97">18289 9944 658 0,'-13'-5'145'0,"-1"-3"-66"15,2 1-46-15,0 0-8 0,3 2 44 16,6 3-55-16,1 0-13 16,2 2-1-16,2 0-3 15,4 0 2-15,6-1 1 16,7 0-9-16,10-2 6 15,5 0-24-15,2 0-50 16,4 1-7-16,-9 2-71 16,-6 2-88-16</inkml:trace>
  <inkml:trace contextRef="#ctx0" brushRef="#br0" timeOffset="67711.4899">18630 9718 582 0,'-4'-3'45'0,"-1"0"5"15,-3 1-50-15,3-1 7 16,2 3 9-16,1 0-10 16,1 2 11-16,2-2-6 15,-1 2 10-15,0 3 25 16,-1 5-13-16,1 2-21 15,-3 7 14-15,1 3-13 16,-2 3 7-16,4 3-20 16,-3-2 0-16,1-1 0 15,-1-1 0-15,-1-3-6 16,-2-1-5-16,2-4-33 16,-1-3 18-16,0-4-41 15,-1-3 18-15,2-4-33 0,-5-6-109 16</inkml:trace>
  <inkml:trace contextRef="#ctx0" brushRef="#br0" timeOffset="67943.87">18530 9762 486 0,'8'-47'129'15,"-1"6"-30"-15,1 10-31 16,-1 9-42-16,-1 8-8 16,-1 8-12-16,1 5-4 15,4 5 16-15,-4 6-8 16,6 7 4-16,-2 3-2 15,1 9 5-15,-2 1-7 16,1 3-10-16,-3 0 5 0,1-1-2 16,-2-2-3-1,1-4 0-15,-2-4-3 0,-1-2 3 16,-1-4-21-16,0-2-30 16,-3-2-67-16,0 0 0 15</inkml:trace>
  <inkml:trace contextRef="#ctx0" brushRef="#br0" timeOffset="68148.84">18469 9876 684 0,'-19'-5'114'0,"2"0"-55"0,5 0-57 15,6 0 0 1,6 4-2-16,7 1 0 0,12 0-3 15,7 0 1-15,9-1-2 16,8-1-9-16,3-1-73 16,-1 1-23-16,-2-4-54 15</inkml:trace>
  <inkml:trace contextRef="#ctx0" brushRef="#br0" timeOffset="68392.26">18866 9694 695 0,'-5'-5'121'0,"1"1"-76"16,-2 1-20-16,5 0 5 0,-1 3-11 15,1 0-13-15,2 3-1 16,-1 0 5-16,0 6 18 16,0 4-26-16,0 6 2 15,2 4 2-15,-1 4-6 16,-1 1 4-16,-1 0-10 15,-2-1 2-15,-2 0-3 16,0-5-50-16,2 0-33 16,-1-7 0-16,-2-2-50 15</inkml:trace>
  <inkml:trace contextRef="#ctx0" brushRef="#br0" timeOffset="68844">18259 9699 645 0,'-9'3'129'15,"2"1"-112"-15,3 1 11 16,3 2 12-16,2 7 24 15,1 4-17-15,1 8-28 16,4 1-1-16,1 2-18 16,1 0 0-16,2-1 0 15,0-5 1-15,-2 1-2 16,3-4-4-16,-3-6-19 16,-3-2 14-16,0-5-49 0,-3-2-11 15,0-2 20 1,-6-3-28-16,0-3-176 0</inkml:trace>
  <inkml:trace contextRef="#ctx0" brushRef="#br0" timeOffset="69047.4599">18221 9743 755 0,'-14'-14'108'15,"-2"1"-47"-15,3 1-9 16,3 2 17-16,4 5-24 15,3 1-34-15,3 4-1 16,0-3-10-16,1 3-9 16,8 0 4-16,9 0 1 0,12 0-47 15,10 3-64-15,12-1-67 16,1 2-212-16</inkml:trace>
  <inkml:trace contextRef="#ctx0" brushRef="#br0" timeOffset="69524.18">18844 9721 760 0,'-5'-7'77'0,"0"-3"-66"16,5-3 52-16,2-1-44 16,4 2-8-16,3 0 12 15,4 0-21-15,-4 5-1 0,1 0-1 16,0 6 0-16,-1 2-4 16,-3 7 5-16,1 1-1 15,0 6 11-15,-2 5-3 16,-4 0 3-16,-1 7-11 15,-1-4 0-15,1 0-13 16,-3-6 9-16,3-2-39 16,0-4-29-16,-2-1-56 15,1-3-23-15</inkml:trace>
  <inkml:trace contextRef="#ctx0" brushRef="#br0" timeOffset="69765.5399">18600 9617 837 0,'-17'-10'152'0,"5"4"-135"16,7-5-17-16,10 5 0 15,9 3 4-15,12-2 10 16,8-1-14-16,14 1 7 15,5 4-16-15,9 1 9 16,0 0-56-16,1 6-62 16,-8 0-26-16,-6 2-123 0</inkml:trace>
  <inkml:trace contextRef="#ctx0" brushRef="#br0" timeOffset="70276.18">17601 10415 950 0,'-18'-12'117'0,"4"-2"-107"16,9-1 7-16,3 2-17 16,16 4-1-16,9 1-1 15,13-1 4-15,12 0-10 16,6 4 8-16,1 2-25 15,-1 4-11-15,-4 4-22 16,-8-1-22-16,-5 3 15 16,-12 0-26-16,-8 1-6 15,-11 2-30-15</inkml:trace>
  <inkml:trace contextRef="#ctx0" brushRef="#br0" timeOffset="70417.8">17744 10480 688 0,'-49'9'128'0,"9"-8"-63"0,8-2 19 15,13-5-18-15,10 3-49 16,9-1-2-16,19 2-6 16,16-3 9-16,20-4-18 15,19-1-14-15,21 2-36 16,9 1-196-16</inkml:trace>
  <inkml:trace contextRef="#ctx0" brushRef="#br0" timeOffset="71265.14">20759 9442 330 0,'-44'-3'307'16,"0"-3"-246"-16,11 1-6 15,5-4-6-15,8 4 9 16,7 2 5-16,5 3-19 0,7-2-27 15,2 4-11-15,5-2 18 16,9-2-1-16,15 2 21 16,18-1-44-16,26 1 1 15,25 0 5-15,20 0-6 16,15 0 0-16,15-3-1 16,2-3 3-16,-1-4-9 15,-6-4-3-15,-11-3-10 16,-15 0 10-16,-21 3-17 15,-16 1-6-15,-22 6-12 16,-22 3-42-16,-16 1 14 16,-18 6 2-16,-14 4-56 0</inkml:trace>
  <inkml:trace contextRef="#ctx0" brushRef="#br0" timeOffset="71933.87">20331 9895 830 0,'7'-12'127'16,"-3"3"-93"-16,-6-1-25 15,0 2-9-15,1 7-7 16,-2 5-9-16,-2 5 16 16,-4 8 25-16,-1 6-25 15,-2 11 0-15,1 6 2 0,4 1 5 16,0-2-7-16,3-6 0 16,4-6 0-16,2-10 1 15,0-9 3-15,-2-4-1 16,1-3 17-16,-1-2-10 15,0-4 0-15,3-9-10 16,0-5-3-16,4-10-8 16,1-12 10-16,1-8-3 15,2-3 3-15,3-1 2 16,1 2-1-16,-2 12 0 16,-2 9-2-16,-1 13-9 15,-4 11 5-15,0 12 2 16,2 8 4-16,3 6 4 0,3 9 1 15,3 3-5-15,-1 4 10 16,2-2-5-16,-3-4-5 16,0-4 0-16,14 41-4 15,-26-57-3-15,-1-3-46 16,-1 1-59-16,-1-1-16 16,-3 8-46-16</inkml:trace>
  <inkml:trace contextRef="#ctx0" brushRef="#br0" timeOffset="72106.4">20260 10040 803 0,'-3'-9'70'0,"0"1"-51"0,5 2-19 16,4 0-12-16,5 6 12 15,6 3-5-15,1-1-13 16,5 1-44-16,0 1-30 15,1-3-63-15</inkml:trace>
  <inkml:trace contextRef="#ctx0" brushRef="#br0" timeOffset="72516.47">20575 9872 471 0,'0'-3'292'0,"-1"0"-203"0,1 1-60 15,-2-3 11-15,2 4 3 16,0 1 0-16,2 0-11 16,-4 0-32-16,4 3 0 15,-4 5 6-15,2 4-1 16,0 9 0-16,2 2-5 16,-1 3 0-16,1 0 0 15,-1-3 0-15,1-3 0 16,3-6-4-16,0-5 12 15,1-1-7-15,-1-2-1 16,4-3 0-16,1 1 13 16,1-4-13-16,3-4 0 15,1 0 6-15,1-9-2 0,-1-4 3 16,3-3-7-16,-4-5 1 16,1-5 1-16,-5-2-2 15,-1 3-1-15,-3 3-2 16,0 4-6-16,-3 7 2 15,1 6-43-15,0 6-67 16,2 5 66-16,1 5-35 16,6 4-24-16,1 1-48 15</inkml:trace>
  <inkml:trace contextRef="#ctx0" brushRef="#br0" timeOffset="73116.87">20958 9910 660 0,'-7'-5'61'0,"-3"-2"9"16,-1 2-64-16,1 1-5 16,-8 3 9-16,3 3 1 0,-8 2 5 15,3 2-6-15,-3 2-9 16,7 1 5-16,1-2-6 16,8 0 0-16,2 1-1 15,3-5 1-15,2 2 0 16,7-1-3-16,0 1 8 15,8-1-11-15,3-3 6 16,7-2-10-16,2-1 10 16,0-5 0-16,-3 6 1 15,-6-4-5-15,-4 4 14 16,-6 1-4-16,-5 7-4 16,-1 10 2-16,-8 9 16 15,-2 11-20-15,-5 4 2 0,-4 5-5 16,-2 1 6-1,-1-2-3-15,1-4 0 0,3-7 0 16,5-8-1-16,5-7 2 16,2-7 9-16,4-7 31 15,0-5 2-15,0-1 12 16,3-5-51-16,1-4 5 16,2-9-10-16,3-5 1 15,6-9-7-15,4-8-8 16,5-3-47-16,8 0-20 15,8 1 2-15,2 8-29 16,1 9-32-16</inkml:trace>
  <inkml:trace contextRef="#ctx0" brushRef="#br0" timeOffset="73817.42">21352 9835 626 0,'2'-11'92'0,"1"0"10"15,-2 1 0-15,-1 0-32 16,2 3 2-16,-4 6-69 16,2 1-3-16,0 1-4 15,-1 6 4-15,-2 6-3 16,1 8 3-16,1 6 0 15,-1 5 3-15,4 1-3 16,-1 1-8-16,1-5 8 16,4-5-9-16,1-6 9 15,0-5-3-15,0-7 3 0,2-4 13 16,1-4-13-16,4-5 0 16,5-5 5-16,0-3-4 15,3-7 1-15,1-1-2 16,-7 0 0-16,-1 1 8 15,-6 9-8-15,-3 4-5 16,-5 5 0-16,1 5-7 16,0 3 10-16,2 4-2 15,3 5 4-15,4 2-1 16,4 1 1-16,3-2-3 16,3-1-3-16,-1-7 6 15,1-3 0-15,-1-3 0 16,1-3 4-16,-5-3 5 0,0-6-9 15,1-3 0-15,-1-5 6 16,-2-3-2-16,-4-3-3 16,1-6-1-16,-7 0-23 15,-5-2 23-15,-4 4-62 16,-7 3-24-16,0 10 22 16,0 5-57-16,2 11-95 15</inkml:trace>
  <inkml:trace contextRef="#ctx0" brushRef="#br0" timeOffset="74077.4099">21965 9680 658 0,'8'-12'216'0,"-5"-2"-89"16,-3 4-94-16,0 2-33 15,0 6-15-15,-2 3 14 16,1 4 1-16,-1 6 0 15,-1 6-1-15,1 6 1 16,2 4 0-16,0 2-1 16,4-2 1-16,-1-2-8 15,0-6 6-15,1-5-20 16,-2-4 14-16,-1-3-29 16,-1-1-25-16,-1-3-17 0,-5 0-25 15,3-3-31-15</inkml:trace>
  <inkml:trace contextRef="#ctx0" brushRef="#br0" timeOffset="74280.45">21906 9595 687 0,'-3'-39'137'16,"-5"5"-62"-16,-2 8-14 16,5 11-52-16,1 6-2 15,7 6-14-15,3 6 3 16,7 1 4-16,5 4 2 15,8-1-2-15,3 1 0 0,6-1-6 16,0-1-10 0,0 0-19-16,-4-2-43 0,-1-1-58 15,-2 0-76 1</inkml:trace>
  <inkml:trace contextRef="#ctx0" brushRef="#br0" timeOffset="88340.4599">1581 13352 562 0,'3'-2'27'0,"0"1"-24"0,2-5-2 15,2 2 0 1,0-3 4-16,7 0 1 0,1 1 5 16,0 1-11-16,-3 3-6 15,3 1 0-15,-3 1 5 16,-3 1-13-16,-2 1-9 16,-5 0 5-16,-2 1 15 15,-2 3-37-15,-5 1-22 16,-1 2-171-16</inkml:trace>
  <inkml:trace contextRef="#ctx0" brushRef="#br0" timeOffset="88496.05">1647 13372 399 0,'-15'11'76'0,"-3"-2"-23"16,3 0-17-16,3-4 6 15,1 2 35-15,3-6-46 16,5 1-30-16,6-5 12 16,5-4 3-16,5-2 7 0,3-4-23 15,5-1-3-15,0-1 1 16,0 3-29-16,-2 3 14 15,-4 4-21-15,-1 0-48 16,-4 0-187-16</inkml:trace>
  <inkml:trace contextRef="#ctx0" brushRef="#br0" timeOffset="89800.64">4621 7013 593 0,'-7'1'93'0,"7"-4"-87"16,7-6-6-16,7-6 7 16,9 0-6-16,6 1 15 0,5 0-16 15,-1 6-8-15,-3 1 7 16,-5 7-13-16,-4 2-8 15,-8 1-17-15,-5 1 23 16,-8 2 7-16,-6 3 9 16,-9-1-3-16,-9 1-3 15,-7 3 12-15,-5 1-4 16,-3 0 11-16,-1-1-13 16,6 1 31-16,1-4-24 15,6 0 1-15,6-3 16 16,11-1-23-16,5-2 0 0,7-1 15 15,7-2-6 1,7-3 49-16,5-4-36 0,9-3-17 16,4-4 6-16,5-1-12 15,-2 5-1-15,-4 1-12 16,-6 6-57-16,-9 3-34 16</inkml:trace>
  <inkml:trace contextRef="#ctx0" brushRef="#br0" timeOffset="91591.4599">23472 6314 674 0,'0'-4'28'0,"0"1"-21"16,0-4-5-16,-2 3 6 15,1 1 12-15,1 2 16 16,-2 0-26-16,2 1-7 16,0 0-3-16,0 0 0 0,0 0 2 15,0 0 7 1,0 1 6-16,0-1-1 0,2 0 10 16,-1 0-3-16,4-1-21 15,4-2 0-15,5 2 8 16,5-3-7-16,1 4-1 15,1 0-1-15,-7 4 1 16,-2 0-3-16,-8 4 3 16,-7 2 0-16,-6 2 0 15,-4 5 0-15,-8 3-5 16,-4 0 4-16,-1-3 2 16,2-1-1-16,-1-2 0 15,7-3 0-15,0-2-1 16,4-2 1-16,6-3-1 15,2-1 1-15,4-1 0 0,2-2-3 16,5-2 3-16,5 2 0 16,6 0 2-16,7-2-2 15,4 2 0-15,1-1-1 16,-1 2 3-16,-3 1-4 16,-4 1 2-16,-4 4 0 15,1 0-6-15,-1 5 6 16,-4 0-1-16,-2 3 1 15,-4 1-5-15,-3-4-1 16,-6-1 6-16,-7 0 0 16,-4-2 0-16,-6-2 0 15,-3-1 1-15,-4-3-3 16,-4-1 5-16,-2-2-3 16,-2 0 0-16,2-2-2 0,2 0-7 15,7-1-16-15,7 3-80 16,6-1-83-16</inkml:trace>
  <inkml:trace contextRef="#ctx0" brushRef="#br0" timeOffset="91831.28">23667 6442 716 0,'-6'-3'95'0,"3"-3"-75"16,2 1-8-16,2 0-7 15,4 2-3-15,10 3 1 16,6 0-3-16,7 2 0 16,6 1-10-16,8 2-7 15,-2 2-121-15,2-2-76 16</inkml:trace>
  <inkml:trace contextRef="#ctx0" brushRef="#br0" timeOffset="92213.15">24083 6364 617 0,'-9'-7'41'16,"-1"0"-12"-16,-2 3-14 15,-3 2 0-15,0 2 40 16,-3 3-40-16,0 0-13 16,1 7 10-16,-1 0-3 15,6 2-2-15,7 1 0 16,2 3-6-16,2-2 26 16,7 1-19-16,3-2 3 15,5-2 21-15,5-1-20 16,6-3-2-16,54 1-10 15,-67-9 7-15,-1-1-5 0,-1 0 2 16,-3-1-4-16,11-3 5 16,-4-2-3-16,-5-2-4 15,-1-2-6-15,-5-3-28 16,0 1 24-16,-3 0-29 16,-2-1 2-16,0 6 7 15,-1 1-38-15,-2 5-57 16,-2 3-156-16</inkml:trace>
  <inkml:trace contextRef="#ctx0" brushRef="#br0" timeOffset="92544.64">24388 6379 709 0,'0'2'81'16,"0"-2"-52"-16,1-3-29 15,2-3 4-15,5 4 0 16,2-1 9-16,2 0-7 0,1 0-6 15,5 2 0 1,1-1 6-16,0 2-6 0,1 0-9 16,-3 2-15-16,-4 2-79 15,-5-1 13-15,-8 5 44 16,-8-1-114-16</inkml:trace>
  <inkml:trace contextRef="#ctx0" brushRef="#br0" timeOffset="92678.2899">24349 6447 239 0,'-15'6'271'0,"10"-2"-231"16,5-2-17-16,10-2 23 16,6 0 1-16,7 0-29 15,9-2-2-15,2 1-16 16,4-2-19-16,2 0-2 0,1 0-134 16</inkml:trace>
  <inkml:trace contextRef="#ctx0" brushRef="#br0" timeOffset="93450.7">24762 6363 564 0,'-7'-3'140'0,"-4"0"-94"16,2-1-26-16,3 1-8 15,2 1-12-15,-1 4 2 16,2 1-2-16,-1-1 0 15,0 3 0-15,-1-1 0 0,3-1 0 16,2-3 0-16,0 0 1 16,2 3 6-16,-2-6 0 15,2 3 4-15,-1 0 5 16,2-3-16-16,4-1 0 16,-1-3 1-16,0 2-1 15,2-2-1-15,2-1-1 16,-1 1 2-16,2-2-7 15,3 2 7-15,0 1 0 16,1 1-1-16,0 2 2 16,-2 2-1-16,1 1 5 15,-3 1-2-15,0 0 5 0,-2 1-8 16,-1 3 0 0,-3-2 0-16,-3 3 0 0,-2 2 0 15,-2-2-1-15,-7 3 2 16,0 1 8-16,-4-1-9 15,-2 2 0-15,0-3 1 16,-1-1-1-16,4-2-1 16,2 0-3-16,3-2 8 15,3 0-5-15,2 0 1 16,4 0 0-16,1-2 1 16,3 3-1-16,4-3 0 15,4 3-1-15,3 0 4 16,3 1-4-16,1 1 1 0,-2-1 0 15,-5 2-1 1,0 0 1-16,-3 2 0 0,0 1-5 16,1-1 10-16,-2 2-5 15,2 3 0-15,-2-2 0 16,-4 1-5-16,-4-1 5 16,-4 0 0-16,-4 2-1 15,-6-2 7-15,-1 0 0 16,-5-2-4-16,-3-3-1 15,-3 1 25-15,-3-3-22 16,-2-3 8-16,-6 0-3 16,-2-4-7-16,-2 0 18 0,3-4-20 15,4 2 5 1,9-1 1-16,11 1-6 0,6 3-34 16,6 1-12-16,8 0-70 15,4 2-168-15</inkml:trace>
  <inkml:trace contextRef="#ctx0" brushRef="#br0" timeOffset="97566.77">4906 13522 332 0,'-4'3'264'15,"-1"-3"-205"-15,2 0-46 16,-1-3 11-16,3 3-1 15,2 0 23-15,-1 0-15 16,0 0-14-16,0 0-7 16,0 0-4-16,0 0 13 0,0 0-19 15,0 0 0-15,0 0 7 16,0 0-7-16,0 0 0 16,0 0 4-16,0 0 0 15,0 3 0-15,4-3 10 16,5 1 0-16,2-1 15 15,5 2-29-15,11-4 1 16,1 1-2-16,3-2 1 16,1-1 0-16,-1 1-18 15,-4 0-8-15,-6 0 15 16,-3 2-10-16,-6 1-4 16,-4 0 25-16,-3 1-1 15,-5 1 1-15,-5 1-21 16,-3 1-30-16,-4 3 41 0,-6-1-9 15,-2 2 9-15,-5 1 6 16,-2 1-18-16,-1-2 18 16,0 2 3-16,-2-1 2 15,3 1 21-15,3-2-8 16,6-2 17-16,2 0 8 16,7-3-23-16,3 0-14 15,4-1-2-15,4-1 1 16,2-1 2-16,5-1 2 15,6-4-1-15,6-1 7 16,8-2-11-16,2-1-5 16,4-3 3-16,-5 2-60 15,-4 3 30-15,-5 2-24 0,-7 2 13 16,-6 1 18-16,-5 2-11 16,-6 0-50-16,-3 3 27 15</inkml:trace>
  <inkml:trace contextRef="#ctx0" brushRef="#br0" timeOffset="100228.69">23550 7546 727 0,'13'-7'63'15,"-4"-3"-8"-15,-3 3-55 0,-5 2 5 16,-1 4 14-16,0 1 12 15,0 1-31-15,-1 1-3 16,-2 1 3-16,-2 6 5 16,-4 3-5-16,-1 7 0 15,-1 5 8-15,1 3-8 16,0 3 0-16,2 1-1 16,-2-1 5-16,2 1-14 15,-1-5-7-15,2 1-35 16,-1-5-29-16,1-3-43 15,4-7-115-15</inkml:trace>
  <inkml:trace contextRef="#ctx0" brushRef="#br0" timeOffset="100513.9299">23777 7572 812 0,'6'-10'90'16,"-6"4"-57"-16,-1-2-33 16,-2 3 8-16,1 5-12 15,-1 5 6-15,2 3-2 0,-3 3 9 16,2 7-6 0,1 3 11-16,1 4-14 0,1 1 0 15,1 2 2-15,-2 0-2 16,0-1-12-16,-2-3-2 15,-2-3-16-15,2-3-2 16,-4-2-27-16,0-4-50 16,0-2-97-16</inkml:trace>
  <inkml:trace contextRef="#ctx0" brushRef="#br0" timeOffset="100748.3">23840 7740 385 0,'6'-8'433'0,"-1"-3"-370"0,-1 1-22 15,1 1-30-15,-1 0-6 16,8 2 7-16,4 2-12 16,4 1 2-16,5 1 2 15,5 0-4-15,4 6-7 16,2 0 3-16,2 1-29 15,-1 1-40-15,-2 0-48 16,-3 2-109-16</inkml:trace>
  <inkml:trace contextRef="#ctx0" brushRef="#br0" timeOffset="101156.2">24489 7572 678 0,'6'-9'34'16,"-9"2"-31"-16,-10 0-1 16,-8 3 37-16,-6 2 14 15,-4 4-40-15,-1-1 20 16,1 6-26-16,6 0-7 15,5 5 0-15,7 1 4 16,5 1 5-16,7 2-4 0,2 1 2 16,3-3 17-16,6 1-10 15,8-2-8-15,2-5 11 16,2-2-11-16,4-4 11 16,0-2-15-16,-7-2 1 15,-4-4 10-15,-3-2-12 16,-6-4-1-16,-5-4 0 15,-1-2-32-15,-1-2 26 16,-2-1-13-16,0 4-10 16,0 3 20-16,1 4-67 15,2 6-128-15,0 4 37 0</inkml:trace>
  <inkml:trace contextRef="#ctx0" brushRef="#br0" timeOffset="101441.4399">24631 7589 606 0,'-6'-2'99'0,"-1"2"-74"15,4-1-20-15,3 0-5 16,1-2 55-16,2 3-36 15,5 0 1-15,5 0-20 0,4 0 0 16,5 0 4-16,1 3-4 16,0 1-14-16,-4-1 0 15,-6 1-40-15,-3 2 16 16,-10 0-13-16,-3 2 4 16,-9 5-51-16,-8-2-27 15</inkml:trace>
  <inkml:trace contextRef="#ctx0" brushRef="#br0" timeOffset="101563.12">24631 7686 382 0,'-21'7'103'0,"4"-2"-40"16,4-3 1-16,9-2-51 16,4 2 8-16,10-4 20 15,6 1-21-15,8-2-18 16,9-2-2-16,4 0-10 16,4 0-4-16,-1-2-127 15</inkml:trace>
  <inkml:trace contextRef="#ctx0" brushRef="#br0" timeOffset="101840.38">24965 7474 701 0,'6'-7'107'15,"-3"1"-3"-15,-2-1-57 16,-2 3-32-16,1 4-1 15,0 2-13-15,0 2 25 16,3 4 7-16,2 6-21 0,3 5 5 16,0 6-17-16,4 3 0 15,-2 4 0-15,-2 1-59 16,-4 0 1-16,1-2-22 16,-4-2 13-16,1-5-12 15,-2-7 7-15,-2-5-1 16,-4-7-139-16</inkml:trace>
  <inkml:trace contextRef="#ctx0" brushRef="#br0" timeOffset="102613.64">25142 7446 568 0,'2'-1'216'0,"-1"0"-143"0,-1-1-36 16,0 1-9-16,-1-1-2 15,2 4-17-15,-1-1-2 16,2 1 2-16,2 3-6 16,3 4 0-16,4 6 2 15,-2 4-4-15,0 6-1 16,-4 3-35-16,-5 4-5 15,-6 6-50-15,-6 4-104 16</inkml:trace>
  <inkml:trace contextRef="#ctx0" brushRef="#br0" timeOffset="108785.49">24161 8828 132 0,'-1'0'0'0</inkml:trace>
  <inkml:trace contextRef="#ctx0" brushRef="#br0" timeOffset="108983.95">24027 8843 503 0,'-11'0'17'0,"2"0"-17"15,3 0-47-15,2 0-82 0</inkml:trace>
  <inkml:trace contextRef="#ctx0" brushRef="#br0" timeOffset="109665.18">23862 8807 514 0,'-5'-6'197'15,"0"-1"-127"-15,1 2-62 16,-2 1 0-16,0 4-1 16,-7-3 18-16,0 6-10 15,-4 1-12-15,-3 6 22 16,-4-1-23-16,-2 7 7 15,5 2-2-15,1 1-6 16,4 1 2-16,5 0-3 16,7-2 0-16,4-2 10 15,7-1-10-15,5-4 3 0,8 0 5 16,3-5-4-16,6-3 0 16,2-3-4-16,3-3-5 15,-2-2-2-15,-4-4-3 16,-5-3-8-16,-6-4 13 15,-8-2-6-15,-3-3 2 16,-8-1 4-16,-8 2 5 16,-2 0-11-16,-4 4 11 15,1 4-36-15,3 4-56 16,5 6-80-16</inkml:trace>
  <inkml:trace contextRef="#ctx0" brushRef="#br0" timeOffset="109899.54">24064 8828 792 0,'-4'-6'87'16,"-2"0"-47"-16,2 1-18 15,3 2-22-15,1 2 0 16,0 1-9-16,3 1 9 15,6 0 0-15,5 1-11 16,8 2-43-16,5 0 18 16,3 1-61-16,-2-3-15 15,0-2-65-15</inkml:trace>
  <inkml:trace contextRef="#ctx0" brushRef="#br0" timeOffset="110253.59">24365 8718 643 0,'-9'-6'91'0,"2"1"-26"15,-2 0-28-15,4 1-23 16,1 4-9-16,-2 3 7 16,-4 3 30-16,2 3-41 15,-2 4 2-15,-4 2 5 16,6 2-8-16,3-1 1 0,2-1-4 15,3 0 7-15,1-3 2 16,1-3-6-16,2-1 0 16,1-1 6-16,1-4-3 15,6-1-2-15,0-2 2 16,2-2 3-16,0-1-2 16,2-4-4-16,-1-3-16 15,-1-2 13-15,-4-3-14 16,-2-2 4-16,-5 0-7 15,-2 3-12-15,-2 4-5 16,-2 4-100-16,0 3-157 16</inkml:trace>
  <inkml:trace contextRef="#ctx0" brushRef="#br0" timeOffset="110663.3">24605 8726 801 0,'-1'-5'94'15,"1"-1"-56"-15,-2 2-37 16,2 0-1-16,2 4-1 16,-1 0 1-16,6 0 0 15,3 0 0-15,5 3-4 0,4-1 1 16,1 1-19-16,0 0-2 15,-3 1-10-15,-7-2-26 16,-6 1 0-16,-4 3 3 16,-4 0 21-16,-5 3-17 15,-6 0 33-15,0-1 20 16,-4 1 5-16,0-1 8 16,0-1 33-16,0 1 5 15,3-3-14-15,0 0-2 16,3-3-5-16,3 0-3 15,7 1-14-15,2-2-12 16,4-1 11-16,3 0-7 16,6 1-5-16,1 1 0 15,9 1-8-15,4-2-77 16,0 1-102-16</inkml:trace>
  <inkml:trace contextRef="#ctx0" brushRef="#br0" timeOffset="111120.57">25011 8647 639 0,'4'-4'102'0,"-2"0"-36"16,-2 1-48-16,-2 2-4 15,0 1-1-15,-4 1-12 16,-5 3 28-16,-5 5-29 16,-4 1 7-16,-2 4-5 15,1 3-2-15,6 0 0 16,0 0-2-16,6 0 7 15,3 0-4-15,2-1-1 16,2-1 0-16,4-2 5 16,-2-4-5-16,7 2 2 15,2-5 8-15,5-3-8 0,2-1 10 16,2-4-12-16,2-4 2 16,0-5 20-16,1-4 6 15,-4-6 1-15,1-4-12 16,-6-4-12-16,-5-2-10 15,-14 1-20-15,-18 2-97 16,-25 6-98-16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03T14:36:19.2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372 16841 735 0,'-2'-5'75'16,"-5"1"-50"-1,4-1 13-15,0 1 16 0,0 3-24 16,3-1 7-16,-2 1-6 16,2 1-11-16,-1-1 1 15,2 1-19-15,-1-2 1 16,0 2-3-16,2 0 1 15,-2 0-8-15,0 2 7 16,0-1-6-16,0 2 6 16,0 2 6-16,0 5 0 15,1 5-3-15,-1 2 1 16,2 8 6-16,-1 1-10 16,1 4 0-16,-2 1 6 0,3 4-6 15,-3 1 0-15,0-2 0 16,0-4 0-16,0 0-1 15,0-5 1-15,-3-5-1 16,3-4-5-16,-2-2-9 16,1-4-16-16,-1-3-46 15,2-4-16-15,-3-3 13 16,2-3-176-16</inkml:trace>
  <inkml:trace contextRef="#ctx0" brushRef="#br0" timeOffset="374.9899">451 16627 352 0,'0'-3'270'0,"3"2"-240"15,-3 1-21-15,7 1 42 16,1 1-23-16,1 1 8 16,4 0 7-16,-2 5-26 15,5 0 5-15,-3 3-21 16,-2 3 1-16,-1-2 3 16,-4 2-5-16,-3 0 6 0,-3 3 4 15,-3-2-8-15,0 2 18 16,-3 0-17-16,-1 0-1 15,-4 0 10-15,-2 2-12 16,-5-2-7-16,-3 0-11 16,0 0-6-16,-3 0-5 15,2 0-16-15,4-3-37 16,6-1-46-16</inkml:trace>
  <inkml:trace contextRef="#ctx0" brushRef="#br0" timeOffset="751.01">570 17069 516 0,'-1'-2'217'16,"-1"2"-147"-16,2 0-53 16,-1 0 14-16,1 0 12 15,0 0-11-15,0 0-4 16,1 2-19-16,-1-1-3 0,2 6 26 16,-2 3-18-16,0 6 2 15,-2 4-16-15,2 9 2 16,-3-2 6-1,2 2-8-15,-4 1 0 0,2-3-2 16,0-2 2-16,0-5-3 16,3-2-22-16,-4-3-17 15,4-5-20-15,0 0-85 16,-3-3-150-16</inkml:trace>
  <inkml:trace contextRef="#ctx0" brushRef="#br0" timeOffset="1290.01">994 16798 735 0,'-10'0'103'15,"0"0"-77"-15,3-2-19 16,1 0-4-16,4 2 2 16,4 2-1-16,-2 0 4 15,3 1-8-15,-3 2 21 16,6 2 23-16,-2 3-14 16,1 2 14-16,-1 5-22 15,-1 0 11-15,-1 5-24 16,-1 3-6-16,-1 3 9 15,0-2 2-15,-1 3-13 16,-4-2-1-16,2-3 1 0,-3 0 3 16,2-3-4-1,1 0-11-15,0-4-5 0,3-2-13 16,0-4-4-16,0-4 0 16,0-4-8-16,0-4-11 15,0-2-47-15,3-6-157 16</inkml:trace>
  <inkml:trace contextRef="#ctx0" brushRef="#br0" timeOffset="1657.74">1010 16745 619 0,'-3'-15'118'0,"0"1"-53"16,-3 5-46-16,2 1-3 15,2 5-1-15,4-1-13 16,1-1 12-16,4 0-11 16,-1-2-1-16,8 2 18 15,0-2-9-15,0 3-4 16,2 3-2-16,-1 1-1 16,-3 1 9-16,0 3-6 15,-1 3 2-15,-4 2 23 16,-4 4-13-16,-2 4-13 15,-2 7 0-15,-2 3-1 0,-1 1-4 16,-3-1-1 0,0-1 0-16,1-9 10 0,0 0-8 15,-3-1 3-15,-2-2-5 16,1-3-32-16,-3 0-17 16,1-1-26-16,2-1-45 15,4-1-57-15</inkml:trace>
  <inkml:trace contextRef="#ctx0" brushRef="#br0" timeOffset="2236.69">1152 17039 615 0,'-3'-2'133'0,"-2"1"-69"15,1-1-18-15,1 1-4 16,1-3 0-16,1 3-35 16,1-3-6-16,0 0-1 15,3 2 0-15,0-2-1 16,1 1 1-16,1 1 0 15,-2 0 13-15,0 1-5 16,4 4-5-16,-2-1 13 0,2 2-16 16,2 3 7-1,3 2-7-15,-3 3 5 0,3 2-7 16,-3 3 2-16,-3 4 0 16,-3 0 3-16,-3 5-3 15,-2-5 0-15,-2 0-4 16,-1-1 7-16,-2 0-4 15,-5 0 1-15,3 1 0 16,-3-1-1-16,2-3 1 16,-1-3 0-16,1-2-1 15,4-4 3-15,1-1 19 16,1-5-6-16,4-2-5 0,0 0 24 16,0-1-16-1,1 0-10-15,2-1 4 0,2-1-9 16,8-2 7-1,8-3-10-15,11-4 2 0,11-4 0 16,5-3-2-16,4-1-7 16,6-3-42-16,-5 0-126 15,-5 2-182-15</inkml:trace>
  <inkml:trace contextRef="#ctx0" brushRef="#br0" timeOffset="3586.3">434 16618 635 0,'-19'2'78'0,"2"1"-53"0,0 0 3 15,-1 0 7-15,4 5-20 16,2 0 3-16,-1 3-9 16,1 1 6-16,3 2-2 15,2 0-3-15,-1-1 5 16,2 1-15-16,3 1-2 15,-5 0 1-15,8 3-39 16,5 0-43-16,4 1-152 16</inkml:trace>
  <inkml:trace contextRef="#ctx0" brushRef="#br0" timeOffset="10384.12">570 12568 713 0,'-6'-1'87'15,"0"0"-59"-15,3-1-26 16,0-2 6-16,0 4-6 15,6-1-1-15,-3 1 9 16,0 0-10-16,3 1 0 16,-3-1 0-16,3 0 2 15,-3 2 15-15,0-2-3 16,0 0 3-16,0 0 6 0,0 2-11 16,-3-2-9-1,3 4 53-15,0 4-48 0,0 2 2 16,0 5-3-16,0 4-3 15,0 6 18-15,3 4-11 16,-3 6-10-16,0 40 12 16,3-38-14-1,-1-1 1-15,1-4 0 16,0-4 4-16,-2-3-4 16,1-2 0-16,-2-2-4 15,0-4 13-15,0-4-9 16,0-3 0-16,0-3 0 15,0-4 7-15,0-2-7 0,3-1-3 16,-3-1 0 0,0 1-26-16,-3 1-8 0,3 1-6 15,-2 0-26-15,1 0 5 16,1 1-43-16,-2-1-61 16</inkml:trace>
  <inkml:trace contextRef="#ctx0" brushRef="#br0" timeOffset="10939.15">542 12477 697 0,'-3'-13'48'16,"0"2"8"-16,3 1-38 16,1 0-11-16,4 3 6 15,2 2-6-15,-1-2-4 16,3 1 4-16,2 1-7 15,2 2 0-15,1 0 1 16,5 1-1-16,0 4 0 0,-2 1-2 16,-1-1 9-16,-1 2-3 15,0 4 2-15,-2 1 2 16,-6 6 5-16,1 2 4 16,-8 6-15-16,-3 4-2 15,-2 0 2-15,-2-2 7 16,0 2-9-16,-5-2 0 15,0 0 16-15,0-3-14 16,-3-1 20-16,0-2-5 16,2-6-11-16,2-1 25 15,2-4-31-15,-1-1 0 16,-1-2 5-16,1 0-5 0,-5 0-2 16,0-1-6-1,2 1-8-15,-2 3-13 0,0-1-12 16,6 0-11-16,0 1-43 15,2 2-107-15</inkml:trace>
  <inkml:trace contextRef="#ctx0" brushRef="#br0" timeOffset="12236.26">782 12931 654 0,'-6'-3'76'0,"1"0"-49"15,-2 3 17-15,4-5 0 16,-3 2-6-16,3 0 2 0,0-1-11 16,0-1-9-16,0 0 3 15,6-1-22-15,-3 1-2 16,3-3 3-16,0 3 1 16,2 0-3-16,2 0 0 15,2 1-9-15,0 1 9 16,7 2 0-16,1 0-4 15,-1 1 9-15,2 1-6 16,0 2 1-16,-6 0-1 16,1 4-8-16,-4-3 9 15,-4 2-3-15,-1 1 1 16,0-1-4-16,-2 3 2 0,-2 1 1 16,-2 2 3-16,-3 2-2 15,0 1 2-15,-1 2 0 16,-1-1-1-16,-1 3 7 15,-2-1-11-15,1 1 5 16,-1-3 0-16,-1 3 3 16,-1-2-3-16,3 1 4 15,-4-1-2-15,2 1-1 16,-2-1 1-16,4-3 0 16,0-2 0-16,-7 9 5 15,14-20-7-15,-1 1 2 16,0-2 0-16,3 2 1 15,-3-1-3-15,0 0 0 16,3-1 0-16,0 2 0 16,-3-1 0-16,3 0 0 0,-3-1-2 15,3 2 2-15,0-1 0 16,-3 0 0-16,2-1 2 16,1 2-13-16,-2 1 11 15,2-1 0-15,-2-2 1 16,2 2 0-16,0-1 1 15,-1-1-2-15,1 0 5 16,1 0-14-16,-1 0 9 16,0 0 0-16,4 0-3 15,0-1 5-15,2-1-4 16,5-2 1-16,-1-1-4 16,5-1-2-16,-3-1 6 0,1-1 1 15,-1 0-2-15,0 3 2 16,-6 1-1-16,0 1 0 15,2 1 1-15,-2 2-7 16,2 0 7-16,0 2-3 16,1 1 3-16,2-1 1 15,-1 5-1-15,0-4-6 16,2 5 6-16,2-3 6 16,-1 2-6-16,0-1 0 15,5-2 11-15,-1-1 0 16,-1-3 6-16,1-2 5 15,2-2-7-15,-4-3 22 16,0-2-31-16,-5-2-2 0,2-1-4 16,-3-1-4-16,-3 1-51 15,-2 1-121-15</inkml:trace>
  <inkml:trace contextRef="#ctx0" brushRef="#br0" timeOffset="14683.9">269 13684 558 0,'-3'-2'90'16,"3"0"-20"-16,-2 1-38 16,1-2 17-16,-1 3-26 15,2-1-16-15,0 1 21 0,2 0-19 16,-2 0 5-16,0 0 20 16,0 0-18-16,0 0-4 15,0 0 8-15,0 0-7 16,-2 1 15-16,1-1-28 15,-4 1-1-15,-2 1-3 16,-2 3 4-16,-3-2-3 16,3 1-1-16,-1 4 8 15,-1-1-8-15,2-2 4 16,2 5-2-16,1-1 2 0,1-1 0 16,-1 4-2-1,2-1 1-15,-2 2 2 0,-1-1-1 16,1 2 0-1,4-1-3-15,-1 3 2 16,0-1 1-16,3-1-1 0,-3 2 0 16,6-2 2-16,-3 0-2 15,3-2 1-15,0 1 0 16,3-1 5-16,-1-3-5 16,3 1 0-16,0-1-9 15,-1-1 19-15,1-2-15 16,5-3 5-16,-2 0-1 15,2-1-2-15,-4-2 4 16,3 0-1-16,-2-2 0 16,-2 2 1-16,-2 0 5 15,-3-3-6-15,2 0 0 16,3-1 2-16,-3-1-2 0,1-2 0 16,0 0-3-16,-1-1 7 15,3-1-6-15,-5-2 2 16,3 2 0-16,-3-1-5 15,0-1 7-15,0-1-4 16,-3 0 2-16,4-1 0 16,-2-3 6-16,1 1-6 15,-2-4 0-15,1 2-1 16,-1 1 1-16,1 2 0 16,-2 3-1-16,0 0 2 15,0 2-5-15,0 1 4 16,0 2 0-16,0-4 5 0,0 3-5 15,0-1 0-15,-2 2-5 16,1 0 11-16,-1 2-6 16,-2 1 0-16,1 1 0 15,0 0-8-15,0 2 8 16,-3-1-2-16,0 0 1 16,1 0 2-16,-2-1-12 15,1 1 10-15,0-3 0 16,-3 3-2-16,1-2 3 15,1 3-8-15,-2-1 6 16,0 1 4-16,1 0-5 16,-3 1 3-16,5 2-4 15,0 0-2-15,-1 2 6 0,0-2-6 16,0 3 1-16,1 2 7 16,-1-1-8-16,4 3 6 15,-4-3 0-15,5 3-3 16,-1-1 3-16,0-1 0 15,1 2 0-15,1-3 1 16,-1 0-2-16,1 0 1 16,-2 0 0-16,-1 2 7 15,4-1-7-15,-2 2 0 16,2 0-1-16,-1 2 3 16,1 0-1-16,-2 2-1 15,2 1 0-15,2-1 1 16,-2 0-1-16,3 1 0 0,1 1-2 15,0-2 4-15,2 0-4 16,-1-2 1-16,1-2 1 16,0-1 0-16,-2-1 0 15,-1-2 0-15,2-3 2 16,-2-3 0-16,1 0 2 16,2 0-4-16,4-4-11 15,1-2 10-15,3-1-36 16,5-2-30-16,0-1-13 15,1 0-74-15</inkml:trace>
  <inkml:trace contextRef="#ctx0" brushRef="#br0" timeOffset="26572.28">1606 13704 557 0,'0'0'73'0,"0"-3"-45"15,0 3 1-15,0-2-13 16,0 0 3-16,0 1-4 15,5-1-14-15,-5 2 17 16,3-1-16-16,-3-1 16 16,3 1 17-16,0 0-11 15,-3-1 17-15,0 2-4 16,0 0-24-16,0-3 15 0,0 3-28 16,0 0 0-16,-3-2 0 15,3 2 5-15,0-2-6 16,0 2 1-16,0 0 0 15,0 2-7-15,0-2 7 16,0 0-4-16,0 2 2 16,0-2-2-16,0 3-2 15,0-3 4-15,0 6 2 16,3 2 9-16,-3 1-9 16,0 4 0-16,0 2-4 0,0 1 12 15,0 2-8 1,0 1 0-16,0-2 0 0,0 0 2 15,0-1-2-15,3-3 0 16,-3-1 0-16,2-2 0 16,-1 2 13-16,-1-4-3 15,0 1 0-15,0-2 11 16,0 0-8-16,0 0-1 16,0 0-3-16,-1 4-5 15,-1 0-2-15,-1 1-2 16,0-1 0-16,0 0-1 15,0 0 1-15,-2 0 0 16,5-3-2-16,-1 3 5 16,0-2-1-16,-1 2-2 15,1-4 2-15,-1 2-1 0,2-1-1 16,-1 1 0-16,2-2-2 16,-1-1 4-16,0-1-2 15,2-2 0-15,-2 0 0 16,0-3 2-16,0 0-2 15,0 0 0-15,0 0 0 16,0-2 4-16,0 2-8 16,0 2 4-16,1-1 0 15,-1 1 0-15,0 3 0 16,2 0-1-16,-2 0-2 16,1-1 6-16,-1-3-4 15,1 3 1-15,-1-4 0 0,0 0-1 16,0 0 1-16,0 0 0 15,0 0 0-15,0 0 1 16,0 0 3-16,0 0-4 16,0-2 0-16,5-3-9 15,-5 1 6-15,3-2 3 16,-3-4-5-16,3-1 5 16,-3-2-13-16,3-1-5 15,-3-5-8-15,3 1 24 16,0-3-19-16,-1-3 16 15,2-1-5-15,-1 1 1 16,3-3-6-16,-2-1 12 16,-2 3-1-16,2 3 2 15,-2 3 2-15,-2 7 0 16,-2 3 7-16,1 2-5 0,-2 1 3 16,3 2-4-16,-2 4 6 15,2-3 2-15,-1 1-9 16,-1 0 0-16,2 1 1 15,0-2-1-15,2-1-9 16,1-1 5-16,0-4 4 16,0 0-3-16,3-2 3 15,0 4 0-15,-3-2 0 16,1 4 2-16,-4 0 15 16,0 5-9-16,0 0-5 0,0-3 6 15,0 3-9 1,0 0 0-16,0 0-3 0,-2 0 3 15,2 3-7-15,0-3 6 16,0 0 1-16,-2 2-6 16,-1-1 5-16,3 3 1 15,-3 1 7-15,0 2-7 16,0 3 0-16,0 1 0 16,0 0 6-16,0 3-10 15,1 0 4-15,2 1 0 16,0-1 4-16,2 1-4 15,-2 0 0-15,0 1 0 16,3 0 1-16,-3-1 10 16,-3-2 1-16,3-1-11 15,-2 0 18-15,1 0-10 0,-2-2 3 16,0 2-11-16,0 0 7 16,2 0-7-16,1-2-1 15,0 0 0-15,0 0 1 16,1-1-1-16,0-2 0 15,-1 2-2-15,0-5 9 16,2 0-3-16,-2-1-4 16,3 0 0-16,-3-2 7 15,0 1-7-15,1-1 0 16,-1-1-2-16,0 0 5 16,0 2-13-16,0-2 10 15,0 0-21-15,0 0 17 0,0 3-18 16,2-3-29-16,-2 0-12 15,0 0-80-15,1 4-98 16</inkml:trace>
  <inkml:trace contextRef="#ctx0" brushRef="#br0" timeOffset="32706.65">1635 13650 524 0,'1'0'118'16,"1"-2"-58"-16,-2 2-20 15,0-2-14-15,0 2 8 16,-2 0-6-16,2-3-11 16,0 3 1-16,-1 0 17 15,1 0-24-15,0 0 17 0,0-2-20 16,0 1-2-16,0-1 15 16,0 1 1-16,1-1-11 15,-1 1-11-15,0 1 5 16,-1 0-6-16,1 0 1 15,0 1-3-15,0-1 0 16,0 0-4-16,-1 3 7 16,1 2-2-16,-2 3 4 15,1 1-2-15,1 6 0 16,0-1 0-16,-2 3 0 16,2 1 0-16,-1 2 0 15,-2 2 0-15,1 1 1 0,-1 4 1 16,0-2-2-16,0 2 0 15,0 0-1-15,-2-3 1 16,4-4 0-16,0-1 0 16,-1-2 2-16,1-5-2 15,1 2 0-15,-2 1 0 16,2-1 7-16,0-4-7 16,0 0 0-16,0-1 0 15,2 1 1-15,-2-5-1 16,0-3 0-16,0 1-1 15,0-3-2-15,0 0-45 16,0 0-52-16,1-5-233 16</inkml:trace>
  <inkml:trace contextRef="#ctx0" brushRef="#br0" timeOffset="80430.82">5940 7507 781 0,'1'0'21'0,"-2"-1"-14"16,-4-1-3-16,1 2 31 16,-4 0-3-16,-2 0 2 15,0 0-20-15,0 2-7 16,-1 0 1-16,-1 2-3 15,0 3 21-15,-3-1-2 16,-1 2-16-16,-3 5 13 16,-3 0-18-16,-5 5 4 15,-4 1-4-15,-2 1-3 0,-3 0 21 16,-1 1-5 0,-3-1-14-16,4-4 27 0,-1 1-23 15,2-3 5-15,2 0-5 16,2 0-4-16,1 0 15 15,0 1-14-15,1-1-2 16,5-2 7-16,5-3-8 16,5-1-7-16,6-3 6 15,2-1 1-15,4-1-1 16,-3 0 1-16,3-2 0 16,1 0-1-16,-2-1 2 15,3 2-1-15,2-4 0 16,-2 2 0-16,0 0-1 15,1 0 1-15,-1 0 0 0,0 0 1 16,0 0 0-16,0 0-1 16,-1-1 0-16,1 1 2 15,-2 0-4-15,2 1 2 16,-4 2 0-16,-1 0 6 16,-5 0-4-16,2 3-2 15,-5-2 0-15,0 0 1 16,-4 2 0-16,0 1-1 15,0-2-3-15,-1 0 1 16,6 0 3-16,-1 0-2 16,5-3 1-16,5-2 0 15,0 1 4-15,3-1-4 0,0 0-2 16,0 0 1 0,0 0 1-16,0-1 0 0,0 1-6 15,0-2-27-15,0 2-7 16,3 0-85-16,0-3-109 15</inkml:trace>
  <inkml:trace contextRef="#ctx0" brushRef="#br0" timeOffset="81968.08">6268 7533 591 0,'0'-1'70'16,"-3"0"-28"-16,3-1-5 16,-2 1 24-16,1 1-9 15,1 0-33-15,0 0-16 16,1-1 16-16,-2 2-2 16,1-1 15-16,0 0-5 15,0 0-2-15,0-1 7 0,0 1-22 16,0 0-4-16,-2 0-5 15,2 0 5-15,0 1-7 16,0-1 1-16,0 3 0 16,0 2 5-16,-1-1-4 15,1 5 0-15,0 4-1 16,-2 1 2-16,0 0 18 16,0 3-16-16,-1-1-1 15,0 1 9-15,2 0-5 16,-4-3 0-16,2 5-7 0,0-2 6 15,3 1-5 1,-3 2-1-16,1 1 0 0,1-1 1 16,-1 1 3-16,-2-1-2 15,1 0-4-15,2-2 7 16,-1-1 4-16,-1-2-9 16,2-1 0-16,-2 0 5 15,0-3-5-15,0 2 0 16,1-2-1-16,1 1 3 15,1-2 2-15,-2 0-4 16,2-2 1-16,-1 1-5 16,1-3 10-16,-3-1-6 0,3 1 0 15,0-3 1-15,0-1-3 16,0-1 3 0,0-1-1-16,0 0 23 0,0 0-14 15,0 0 9-15,0-3 15 16,3-1-31-16,0-8-2 15,1-6 0-15,2-7-3 16,3-8 0-16,1-5-2 16,0 0 5-16,-3 1-1 15,-1 3 4-15,-2 2-6 16,-2 6 3-16,-4 1 0 16,0 3 1-16,0 1-1 15,1 2 0-15,-1-1-2 16,2 2 4-16,-1 1-7 15,-1 0 5-15,2 0 0 0,-1 3-1 16,-1 1 1-16,1 4 0 16,1 0-3-16,-2 2 11 15,1 3-8-15,1 1 0 16,0 1 0-16,-2 2-1 16,2 0 1-16,0 0-6 15,-3 0 4-15,3 0 4 16,0 0-8-16,0 2 6 15,0-2-2-15,0 0 1 16,0 0-2-16,0 2 0 16,0-1 2-16,0 2 1 15,0 2 2-15,0 4-2 0,-3 5 0 16,1 3 11-16,-1 5-6 16,-1 1-3-16,3 5-2 15,-2 3 3-15,1 3 4 16,1 0-7-16,-2-2 1 15,1 1-14-15,-2-2 8 16,1-1-83-16,-2-1-67 16,-2-2-341-16</inkml:trace>
  <inkml:trace contextRef="#ctx0" brushRef="#br0" timeOffset="93732.06">6169 7539 205 0,'0'0'274'16,"0"0"-261"-16,0 0 0 15,2 0 8-15,-2 0 18 16,1 0-20-16,-1 0 9 16,0 0-27-16,0 0 1 0,0 0-2 15,0 1 0-15,0 1-5 16,0-1 0-16,3 4-13 16,0 0 3-16,2-2-4 15,-2 1 10-15,6-1-3 16,-5-1 1-16,-2-2 11 15,-1 0 2-15,-1 0 0 16,0-2 1-16,-1 2 6 16,-1-3 20-16,1 2-7 15,1 0 9-15,-3-1-22 16,6 2 15-16,-3-3-3 16,0 3-8-16,1 0 1 15,-1-3-2-15,0 3 3 0,0-1 4 16,0 1 1-1,0 0 17-15,-1-1-19 0,2 1 6 16,-2-2 3-16,1 2-19 16,1-1 14-16,-1 1-9 15,0 0-9-15,0-2 21 16,0 2-18-16,0 0-1 16,0 0 11-16,0 0-15 15,0 0 11-15,0 0-13 16,0 0 3-16,-1 0-7 15,1 2 4-15,0-1-9 16,0-1 4-16,0 2 4 0,-3 0-1 16,3 4 2-16,-6 0 0 15,0 4-2-15,0 3 2 16,-3 1 0-16,2-2-2 16,0 1 8-16,2-1-6 15,0 1 0-15,-1 0 4 16,3-1-2-16,-4 4-2 15,1 1 0-15,1-2 0 16,1 3 1-16,-1-3 5 16,1-2-6-16,0 0 0 15,-2-2 5-15,4-1-5 16,0 1-3-16,-2-3 3 16,1 1 0-16,-2-3 6 0,1 2-6 15,1-3 1-15,0-1-5 16,2-1 4-16,-2-1 0 15,3 0 3-15,0-1 1 16,0 1-5-16,-2 0 1 16,1 3 0-16,-1 3-1 15,-1 0 1-15,0 1 0 16,0 1-2-16,0-1 6 16,3-1-6-16,0 1 2 15,0-3 0-15,0-1 2 16,0-2-2-16,-3-1 0 15,3-2-2-15,0 2 6 16,0-2-2-16,0 0-2 16,0 0 0-16,0-2 5 0,0 2-5 15,0 0 0-15,0 0-6 16,0 0 13-16,0 0-14 16,3 0 7-16,-3 0 0 15,0 0-4-15,0-2 4 16,0 2-16-16,0-5-24 15,0 1 5-15,3-4 9 16,0-1-6-16,0-4-32 16,2-1-32-16,2-4-16 15,3-3-34-15</inkml:trace>
  <inkml:trace contextRef="#ctx0" brushRef="#br0" timeOffset="94363.36">6195 7596 518 0,'3'-1'38'16,"-2"-1"0"-16,1-1-11 15,-1 2 34-15,1-1-25 16,-1 1-1-16,1 1 7 15,-4 0-18-15,4-1-9 16,-2 2 0-16,0-1-15 16,-2 0 0-16,2 0-1 15,-1 3 5-15,1 0 0 16,0 4-2-16,0 4 1 16,1 3 17-16,1 2-12 0,1 1-3 15,0 3 8-15,0-1-10 16,-2 3 18-16,2 0-21 15,0 2 3-15,-1 2 11 16,0 0-14-16,-2-1 2 16,0-1-4-16,-4-3 4 15,1-5 7-15,0-2-9 16,0-5 0-16,0-1 19 16,0-4-18-16,0-1 4 15,2-1-3-15,-2-1 3 16,3-1-7-16,0 0 2 15,0 0 0-15,0 0-1 16,1 0 1-16,1 0-19 16,-2 0 11-16,0 0-18 0,1 0-32 15,-2 2-90-15</inkml:trace>
  <inkml:trace contextRef="#ctx0" brushRef="#br0" timeOffset="98314.19">6334 7500 430 0,'-9'-3'48'0,"7"1"-27"15,-3-3 9-15,1 5 6 16,3-1 5-16,1-1-33 16,0 2-4-16,1-1 7 15,3-1-4-15,-1 1 34 16,1-1-8-16,5-1-9 0,-3-1 28 15,-3 1-18-15,2 2-17 16,-3-2-5-16,-1 3-10 16,-1-1 3-16,-1 1-5 15,1 0 0-15,-2 0 3 16,2 1-3-16,0-1 0 16,0 0-4-16,0 0 8 15,-1-1-7-15,1 1 3 16,1 0 0-16,-1 0-2 15,-1 1 2-15,2-1 0 16,-2 2-2-16,-2 0 4 0,3 2-1 16,0 4-1-16,0-1 0 15,0 3 0-15,0 0 1 16,-1 2 2-16,-2 2-3 16,-2 0 4-16,-1 3 1 15,-2 1-5-15,1-4 0 16,0 3 1-16,-1-1-1 15,4 0 1-15,-1 0-2 16,4-1 3-16,-1 1 7 16,-1-1-9-16,3-1 0 15,0 0 7-15,3 0-7 16,-3-2 0-16,0 1-4 16,0 0 11-16,0-3-4 0,-4 3-3 15,1-2 0 1,3-2 2-16,-3 2-2 0,3-2 0 15,-2 1 3-15,-1-3 0 16,-1 4 1-16,1-2-4 16,-2 1 0-16,0 1 7 15,0-3-7-15,4 1 0 16,-2-1 7-16,3-1-6 16,0 2 2-16,0-3-3 15,0 5 0-15,0-3 9 16,0 1-9-16,-2 0-3 15,1-1-2-15,-1-2 10 0,1 0-2 16,-1-1-3-16,2-2 0 16,0-1 0-16,0-1 0 15,0 1 0-15,0-2 5 16,0 0-4-16,0 0 9 16,0 0-10-16,0 0 0 15,0 0 11-15,0 0-11 16,0 0 3-16,2 0 8 15,-2 0-10-15,0 0 2 16,0 0-3-16,0 0 0 16,1 0 0-16,-1 0 1 15,0 0-1-15,2 1 0 16,-2 1 0-16,0-2 3 16,0 1-3-16,0-1-2 15,0 0 1-15,1 0 1 16,-1 0-34-16,2 3-17 0,2-1-35 15,1 1-120-15</inkml:trace>
  <inkml:trace contextRef="#ctx0" brushRef="#br0" timeOffset="166637.72">6651 7575 708 0,'0'-5'69'15,"0"-2"-36"-15,0 2-4 0,0 3 16 16,-5-1 25-16,5 3-37 15,0 0-17-15,0-3 16 16,-1 2-24-16,-2 0-1 16,-1-1 7-16,-4 2-7 15,-6 2-4-15,-9 3 8 16,-5 2-4-16,-12 6 23 16,-5 6-29-16,-6 2 2 15,0 4 8-15,-4 1-10 16,4 0 10-16,2 2-11 15,6-4 6-15,-2 0 2 16,4 0-8-16,6-4 0 16,2-3 5-16,5-3-3 0,3-2 3 15,8-4-5-15,4-1 3 16,5-3-2-16,2-1-1 16,3-1-7-16,3-1 7 15,0-2 2-15,2 2-2 16,-2-1 0-16,1 0 0 15,-1 0-1-15,0 0 3 16,0-1-2-16,0 1 0 16,0 0-16-16,0-2-34 15,2 2-13-15,-2 0-28 16,0 0-21-16,1 2-47 16,4 0-338-16</inkml:trace>
  <inkml:trace contextRef="#ctx0" brushRef="#br0" timeOffset="167919.71">2235 12626 714 0,'1'-13'54'0,"-2"4"-4"0,-2 1-26 15,0 0-2-15,3 3 36 16,3 1-6-16,-3 1-2 15,0 1-32-15,1 2-11 16,-1 0 14-16,0 2-15 16,0-2 4-16,0 0 2 15,-1 4-12-15,-2 0 4 16,1 8 26-16,-1 4-20 16,-3 11 9-16,2 10-19 15,-2 5 0-15,1 2 0 0,1 1 1 16,-1-2 7-16,-1-5-8 15,1-6 0-15,-1-4 2 16,1-4-2-16,2-3 0 16,0-5-1-16,0-1 6 15,-1-5-8-15,3-3 3 16,1-5-23-16,-1 1 3 16,1-6-32-16,0 3 2 15,1-4-86-15,0-9-68 16,3-6-90-16</inkml:trace>
  <inkml:trace contextRef="#ctx0" brushRef="#br0" timeOffset="168370.57">2239 12536 602 0,'0'-10'68'0,"2"0"-44"16,-1 0-16-16,2 2 21 16,3-1 18-16,-3 0-10 15,2 1-23-15,2 1-7 16,-1 2 14-16,1 0-16 16,-1 1-4-16,3 0 10 0,-1 1-10 15,5 2 10-15,-2 1-5 16,3 3-4-16,0 1 18 15,-3 4-11-15,0 2-3 16,-2 6-3-16,-5 4 3 16,-2 4-2-16,-5 1-3 15,-6 2 0-15,-2 1 17 16,-3-2-12-16,-4 0 0 16,2-2 12-16,-5-3-13 15,2 0 4-15,-2-4-9 16,4-2 1-16,4-4-1 15,-2-3 0-15,-2 9-3 16,16-19-1-16,-1 4-36 16,2 0-19-16,-1 1-9 15,1 1-32-15,1 2-19 0,1 3-91 16</inkml:trace>
  <inkml:trace contextRef="#ctx0" brushRef="#br0" timeOffset="169104.05">2450 12886 703 0,'-5'-5'82'16,"-1"0"-38"-16,4 1-26 16,-1-1 9-16,2 2-23 15,1 0 8-15,0 0 22 16,0 2-29-16,3-4-4 0,0 0 0 15,6 2 3 1,2-3-4-16,6 2 0 16,-2 3 0-16,4-2 0 0,-1 6 0 15,-1 1 0 1,-2 1 3-16,-5 5 0 0,-4 4 5 16,-2 4-8-16,-4 6 2 15,-2 2 5-15,-6 3-7 16,-4-2 0-16,-7 0 14 15,0-1-12-15,1 1 10 16,-2-5-12-16,4-1 0 16,-2-1 8-16,7-3-8 15,0-3 0-15,2-2-3 16,1-4 7-16,5-1-2 16,0-5-2-16,0 1 0 0,3-1 0 15,3-2 0-15,-3 0-1 16,5-2 1-16,-1 2 3 15,5-3 19-15,7-1-19 16,4-1 2-16,7-3 12 16,3 0-16-16,3-1 8 15,0-2 6-15,0 3-13 16,-6 1 0-16,-4 0-2 16,-7 2 0-16,-7 5 4 15,-4-3-4-15,-4 3 0 16,-1 0 3-16,-1 0 1 15,1 0-8-15,-2 0-13 16,2 0-21-16,0 3-16 16,0-3-61-16,2 2-19 0,1 1-133 15</inkml:trace>
  <inkml:trace contextRef="#ctx0" brushRef="#br0" timeOffset="170874.09">3154 13759 543 0,'-5'-5'66'0,"-1"-2"-4"16,0 1-18-16,1 0-2 15,-2 1 11-15,3 4-16 16,-1-2-16-16,4 1-14 15,-2 1-7-15,3-1 9 16,3 2-16-16,0-5 9 16,3 0-2-16,2 1 6 0,3-2 2 15,3 1-6-15,2-1 2 16,0 0-2-16,5 2 10 16,-3 0-12-16,4 1 0 15,-4 3 2-15,-1 2 2 16,-5 0-8-16,-3 5 4 15,-4 0 0-15,-3 6 18 16,-4 1-18-16,-6 6 0 16,0 3 8-16,-2 4-8 15,-4 0 3-15,1-1 0 16,0-1 6-16,-1 0 2 16,1-2-11-16,2-1 0 0,-1-3 14 15,-4 1-6 1,5-3-8-16,-2-3 16 0,-2-1-16 15,4-2 13-15,-2-2-12 16,4-1 7-16,0-2 1 16,-1-2-8-16,7 1-1 15,0-5 0-15,0 2 0 16,3-2-2-16,0 2 2 16,0-2 0-16,0-2 2 15,0 2-2-15,1 0-4 16,-1-2-4-16,0 2 0 15,2 0 8-15,-2 0-1 0,6-3 1 16,0 1-2-16,6-1 3 16,0 0-1-16,3-1 0 15,1 0 3-15,3 0-6 16,-2-2 3-16,1 1-8 16,1 0 7-16,-2 0-5 15,0 2 1-15,-3 0 4 16,1 2 2-16,-2 2-7 15,3 1 6-15,1 0-1 16,-1 3-1-16,0 0 2 16,1 1 0-16,-5-1-5 15,0 3 10-15,-3-3-9 16,1 1 4-16,-1-3 0 16,-4 0 0-16,1 1 4 15,-3-3-3-15,-2 2 11 0,1-3-12 16,-2 1 19-16,1-1-19 15,-1 0 0-15,0-1 0 16,0 1 0-16,0 0-2 16,2-1 1-16,-2 1-30 15,0 0-47-15,0-2-84 16,0-1-307-16</inkml:trace>
  <inkml:trace contextRef="#ctx0" brushRef="#br0" timeOffset="193548.52">3131 14341 640 0,'-4'-3'86'16,"1"0"-3"-16,-2 1-34 15,-2-1-24-15,5 1 2 16,-1 1 4-16,2 1-12 0,1 0-3 16,0 0-3-16,0 0-5 15,0 0 20-15,0-2-18 16,0 2-5-16,0 0 8 16,0 0-13-16,0 0-6 15,1 0-2-15,4 2 7 16,4-2-4-16,3 0 5 15,10 0 0-15,5-2-3 16,6 1 1-16,2-2-1 16,3-2-2-16,-4 2-10 15,2 0-11-15,-9-2-21 16,-5 4 7-16,-10 1 30 16,-3 0 8-16,-9 0 2 0,-9 1-3 15,-3 2-20-15,-9 2-8 16,-7 0-10-16,-5 1 23 15,-3 0 16-15,0 1 0 16,-2-2 2-16,2 0 7 16,3 0 19-16,3 0 14 15,5-3-13-15,11 1-3 16,5-1-24-16,5-2-1 16,10 2 1-16,3 1 11 15,6-3-2-15,12 2 11 16,6-4-16-16,8-1-3 15,4-1 19-15,4-1-3 16,-5-2-14-16,-3 1-3 0,-7 0 2 16,-8 1-1-16,-11 5 0 15,-6 0-1-15,-6 0 15 16,-3 0-15-16,-3 0-2 16,1 0 2-16,-1 2-46 15,-1-2-1-15,-1 2-38 16,1 1-137-16</inkml:trace>
  <inkml:trace contextRef="#ctx0" brushRef="#br0" timeOffset="194598.47">2123 16719 800 0,'-9'0'108'16,"1"-3"-50"-16,1 3-27 15,1-3-15-15,3 3-15 16,3 0 9-16,2 0-10 0,-2 0 0 16,1 3 4-16,1 4 11 15,0 3 5-15,0 8-7 16,-2 5-6-16,0 2 8 15,0 4-4-15,-2 5-11 16,-2 2 13-16,-2 5-5 16,0 4-3-16,0 2 1 15,-3-1-5-15,-1 2 7 16,1-2-8-16,1-5-5 16,-3-5 5-16,9-11 4 15,-3-5-4-15,4-9 0 16,-1-2-21-16,1-8 2 15,1 1-41-15,1-4-36 16,1-5 26-16,1-6-23 16,0-4-49-16,-1-8-126 0</inkml:trace>
  <inkml:trace contextRef="#ctx0" brushRef="#br0" timeOffset="195023.3499">2072 16656 589 0,'6'-16'87'0,"0"5"-37"16,-3 2-25-16,-2 1 14 0,3 3-8 15,1 1-22-15,0-1 18 16,2 2-18-16,1-2 5 15,7 1 4-15,0 1 2 16,4 1-5-16,8 0-12 16,-2 4 0-16,1-2 0 15,-4 6-3-15,-1 2 0 16,-9 3 6-16,-2 4 0 16,-4 7 6-16,-6 3-6 15,-6 6-3-15,-4 3 24 16,-5 1-18-16,-6-1 2 15,-3-3 5-15,-1-3-6 16,4-6 1-16,0 0-6 0,3-5 0 16,3-3-10-16,3-3-1 15,5-2-34-15,2-2-30 16,4 0-26-16,1 0-18 16,3-4-5-16,3 0-52 15</inkml:trace>
  <inkml:trace contextRef="#ctx0" brushRef="#br0" timeOffset="195804.81">2350 17045 704 0,'-2'3'124'16,"-4"-6"-39"-16,-1 3-26 16,1-2-17-16,3 1-22 15,1-1-18-15,2 1-2 16,2-1-16-16,-1 1 7 16,1-2 9-16,2 1-4 15,2-3 4-15,0 1 0 16,-1 1 0-16,7 2 0 15,-1-1 0-15,1 4 0 0,3 0 2 16,-1 2 5-16,-1 3-7 16,2 1 0-16,-7 5 2 15,5 0 0-15,-7 4-1 16,-6 4-1-16,-3-1 4 16,-4-1-9-16,-4-4 7 15,0 1-2-15,-2-2 5 16,-1-3-4-16,-3-1 1 15,2-3-2-15,2 0 4 16,2-2-4-16,3-5 0 16,4 2 0-16,2 0-7 15,2-2 5-15,2 0-5 0,-1 0 6 16,4 3 2 0,1-2-3-16,3 2 2 0,3-3-5 15,-2 1 5-15,1 1 0 16,3 1 4-16,0 1-8 15,1 0 8-15,0 2-3 16,0-3-1-16,-4 4 0 16,0-2 0-16,-5-1 0 15,3 2 0-15,-5 1-1 16,0 0 3-16,-3 0-2 16,2 3 0-16,-1-3 0 15,-2 2 3-15,-2 1-3 16,-1-1 1-16,-2 2 4 15,0-2-5-15,-3 2 13 16,-4 3-9-16,-1-5-3 0,-5 1 10 16,-2 0 0-16,-2 0 11 15,-3-3-2-15,0-2 9 16,-4-1-2-16,1-1-23 16,5-3-1-16,0-3-6 15,5 1-35-15,6-7-34 16,4-6-69-16,5-4-89 15</inkml:trace>
  <inkml:trace contextRef="#ctx0" brushRef="#br0" timeOffset="202050.62">6915 7607 379 0,'2'0'95'0,"1"0"-72"16,-2-1-3-16,2-1 24 0,0 1 13 15,0 0-17-15,0-2 2 16,0 0-27-16,2 0-11 16,-2 0 27-16,-2 2-14 15,1-1 12-15,-2 1-11 16,0 1 1-16,0-1 7 15,0-2-16-15,0 3-5 16,-2-3 12-16,1 3-7 16,-1-2 2-16,1 1 9 15,-1 1-10-15,2-1-2 0,-2 1-9 16,0-2 3 0,-3 2-4-16,-1 0 1 0,-4 0-6 15,1 2 3-15,-2-1 6 16,-2 2-6-16,2 3 3 15,1-1 0-15,0 4-5 16,-1-1 8-16,1 3-3 16,-2 0 0-16,4 5 2 15,-2-1 0-15,1-1-2 16,3 2 0-16,-1 1-2 16,5-2 2-16,0 3 0 15,2-4-5-15,3 0 11 16,-2 0-6-16,4 0 0 0,0 0 0 15,1-3 3 1,3 1-3-16,0-2 0 0,1 0-4 16,5-2 10-16,2-2-2 15,2 1-4-15,5-3 0 16,-3 1-1-16,4-1 1 16,-1 3 0-16,-2-4-6 15,-3-1 15-15,1-2-8 16,-2-2-1-16,-3-1 0 15,0-4 10-15,-5-2-10 16,-1-2 0-16,3-3-1 16,-3-3 8-16,0 1-5 15,0-2-2-15,1-1 0 16,-5 1 3-16,1-3-3 0,0-1 5 16,-3 0-3-16,0 0 0 15,-3 1 21-15,-4-1-23 16,-1 1 5-16,-1 3 12 15,0-2-17-15,1 3 0 16,1 3 7-16,-2 1-6 16,2 5 9-16,1 1-10 15,-2 2 0-15,-1 1-10 16,-6 2 6-16,0-1-1 16,-1 3-2-16,-4 0-32 15,1 1-8-15,2 2-35 16,1 2-68-16,0 2-76 15</inkml:trace>
  <inkml:trace contextRef="#ctx0" brushRef="#br0" timeOffset="204444.78">14258 16752 568 0,'3'-3'96'0,"0"-1"-44"16,-1 2-19-16,-4-1 19 16,2-1-22-16,-1 4 8 15,-1 0-25-15,2-3-11 16,-1 3 1-16,1-2 22 0,0 1-20 16,0 1 2-16,0 0 17 15,0 0-13-15,0 0-1 16,-2 0 4-16,2 0-11 15,0 1 7-15,0-1-10 16,0 2-6-16,0-2 3 16,-2 3 1-16,1 5 2 15,-2 1 4-15,-1 7-4 16,-4 3 13-16,0 4-7 16,-2 1-6-16,3 2 13 15,-3 1-6-15,5-2-6 16,1 3 3-16,1-2-2 15,-2-3 3-15,1 2-3 16,1-1 1-16,-3-1 2 16,3-6 2-16,1 2-2 0,2-4-5 15,-1-3 1-15,1-4 1 16,1-1-2-16,-1-4 0 16,0-1-2-16,0-1 2 15,0-1-15-15,0 0-7 16,0 0-45-16,0-1-12 15,2-2-67-15,1-4-95 16</inkml:trace>
  <inkml:trace contextRef="#ctx0" brushRef="#br0" timeOffset="204989.8299">14358 16627 544 0,'-4'-6'187'0,"-1"0"-107"15,2 3-60-15,0-1-8 16,2 0-6-16,1 3-5 0,3-1-1 16,1 1 6-16,5-1-5 15,3 2-1-15,4 0-2 16,4 2 2-16,1 2 1 16,-2 0-1-16,2 3-1 15,-2 1 1-15,-3-2 13 16,-3 3-8-16,-7 1-4 15,-5 1 22-15,-4 3-15 16,-4 3 1-16,-8 5 1 16,0-1-2-16,-6-1 19 15,-3 1-14-15,-1-1 1 16,-2-1 21-16,-2-5-12 0,3 0-14 16,0 0-9-1,1 0 6-15,1-2-4 0,2 1-2 16,2-2-3-16,3 0 1 15,5 0-11-15,-2-5-8 16,8 0-26-16,3-1-26 16,0 1 24-16,6-2-55 15,3 3 0-15,8-1-72 16</inkml:trace>
  <inkml:trace contextRef="#ctx0" brushRef="#br0" timeOffset="205649.65">14461 17087 742 0,'-15'-3'93'0,"2"-2"-47"16,1 0 3-16,3 1-49 15,4-1 0-15,4 5-6 16,2-3-8-16,3 3 0 16,1 0 13-16,6-2 1 15,1-1-1-15,4 0 1 0,1 1 0 16,0 0 1 0,0 2 1-16,-2 2 4 0,-2-1-6 15,0 3-4-15,0 1 2 16,-4 2 2-16,1 0 0 15,-3 3-1-15,-4 0 2 16,-1 3 6-16,-6 1-6 16,-3 3 1-16,-6 2 7 15,-3 1 5-15,-4 0-12 16,1 0-2-16,-2-1 3 16,2-5 3-16,0-1-5 15,2-4-1-15,3 2 9 16,1-5-6-16,4 0 3 15,1-1-8-15,4-5 6 16,2 2 2-16,2-2-6 0,2-2-6 16,1 4 6-16,0-1 10 15,3 2 6-15,3 0 1 16,4 2-5-16,5-5 20 16,6 3-13-16,4-6-10 15,7 0 2-15,2-2 1 16,2-1-11-16,-2 1-2 15,-3 2 3-15,-7 0-10 16,-9 3 7-16,-4 2-5 16,-10-1 5-16,-1-1 1 15,-3 0-3-15,-2 0-2 16,2 0-28-16,-1 3-30 0,0-1-48 16,1 1-33-16,-2 0-235 15</inkml:trace>
  <inkml:trace contextRef="#ctx0" brushRef="#br0" timeOffset="206694.81">15551 13917 649 0,'3'-5'75'0,"0"-2"-31"16,-3-1 14-16,0 2-10 15,-1-2 3-15,1 3 1 16,-2-2-28-16,2 2-1 16,-1-3 1-16,1 4-20 15,0 0 9-15,0 3 1 16,0-1-13-16,0 2 0 16,0 2-1-16,0-1 0 15,-2 0 7-15,-1 6-4 16,0 6 11-16,-2 7 2 15,-1 8-14-15,1 11 1 16,2 1-6-16,3 4 7 16,2 1-3-16,1 2-1 0,1 1 0 15,1-4 0-15,2-4 2 16,-4-6-2-16,-2-7 0 16,1-10 0-16,-2-6-6 15,-2-5 3-15,2-3-21 16,0-3-7-16,-1-2-51 15,-2-5-74-15,0-7-116 16</inkml:trace>
  <inkml:trace contextRef="#ctx0" brushRef="#br0" timeOffset="207053.54">15544 13825 706 0,'-7'-34'106'16,"-1"4"-82"-16,4 6 3 15,0 8-21-15,3 5-1 16,6 5 12-16,1 3-15 16,7-1 8-16,2 4 9 15,7 0-8-15,3 7 2 16,4-1-12-16,-5 5 2 16,0 1-1-16,-7 5-2 15,-1 1 0-15,-6 2 0 16,-1 2 1-16,-5 1-1 15,1 0 0-15,-4 4 0 16,-2-2 8-16,-4-2-8 0,-2 1 0 16,-2-4 20-16,-3-1-14 15,-3-2-2-15,-4-3-4 16,-4-2 6-16,0-4-5 16,0-2-1-16,2-1-31 15,4-2-22-15,3 2-39 16,5 2-63-16,3 1-161 15</inkml:trace>
  <inkml:trace contextRef="#ctx0" brushRef="#br0" timeOffset="207588.24">15882 14187 602 0,'-4'-4'139'0,"-3"1"-49"15,2-1-48-15,1-1-25 16,2 2 36-16,2 5-33 16,0-2-11-16,2 0-9 15,-2 0-9-15,4 1 9 16,2 3 0-16,5 1 0 15,2 3 8-15,4 4-8 0,0 0 0 16,1 1 8 0,-4 3-7-16,-3-2 11 0,-4 0-12 15,-6 1 1-15,-4 1 7 16,-5-2-8-16,-3 2 0 16,-5-1 7-16,-1-2-6 15,-1-2 7-15,-3 0-7 16,2-3-1-16,-1-3 27 15,-1-2-19-15,2-2 6 16,3-1 19-16,5 0-4 16,5-1-23-16,3-1-6 15,5 2-10-15,1 0 3 0,3 0 7 16,7 0 0 0,5 0 0-16,7 0 3 15,8 0-6-15,4 0-3 0,2-1-19 16,2 1-12-16,2-2-48 15,-5 0-22-15,0-1 8 16,-3-1-66-16,-1-3-239 16</inkml:trace>
  <inkml:trace contextRef="#ctx0" brushRef="#br0" timeOffset="208061.9799">16869 14166 791 0,'-19'-19'23'0,"2"2"16"16,3 0-8-16,6 5-3 16,3 4-18-16,3 8 30 0,4-2-20 15,-2 2-16 1,0 2 1-16,8-2 4 0,3 3 30 16,9 2-16-16,8 1-7 15,9 0 10-15,5 3-16 16,7-2-4-16,2 1 0 15,1 0-6-15,2-2 3 16,-5 2-3-16,-3-2-5 16,-8-3-1-16,-8 2 3 15,-11-3-2-15,-7-1 2 16,-9 0 6-16,-2-1-6 16,-2 0-1-16,-2-1-43 15,-1 0 6-15,-3-3-58 16,-3 1-4-16,-5 0-37 15,-6-2-105-15</inkml:trace>
  <inkml:trace contextRef="#ctx0" brushRef="#br0" timeOffset="208635.97">16983 13888 302 0,'6'0'335'16,"-3"-2"-230"-16,1 1-45 16,-4 1-12-16,0-2 28 0,-2 2-42 15,2 0-10-15,-3 2-14 16,-6 1-8-16,-4 3 5 15,-7 4-7-15,-5 2 0 16,-5 5 4-16,-3 0-2 16,-2 4 0-16,0-1 13 15,-2 3-11-15,-1-3 9 16,4 2-13-16,1-2 9 16,5 0-4-16,1-3-5 15,6-1 0-15,8-5-7 16,2-2 14-16,4-4-8 15,4-3 1-15,2-1 0 16,1-1-4-16,1 0 4 0,1 0 0 16,-1 0 3-16,1 2-1 15,5 1 14-15,2 1-12 16,4 6-2-16,7 1 18 16,5 4-19-16,5 2-1 15,3 3 3-15,4-1 2 16,0 2-10-16,0-4 5 15,-3-3 0-15,-4-2 1 16,-10-4-1-16,-4-1-11 16,-8-4 9-16,-5-2-11 0,-3 0-17 15,0-1-69 1,-3 0-6-16,-2 0-58 0,-4-1-251 16</inkml:trace>
  <inkml:trace contextRef="#ctx0" brushRef="#br0" timeOffset="211855.19">18119 13984 607 0,'-20'-7'98'15,"1"-2"-20"-15,1-1-13 16,3 3 5-16,3-1 6 15,0-1-31-15,5 0-16 0,-1 1 13 16,0 0-29-16,7-1-7 16,0 4-6-16,2-1-3 15,6 0-5-15,1 1 4 16,3-1 4-16,5 3-2 16,2 2 2-16,3 2-2 15,3 5 1-15,2 2 2 16,1 5-2-16,-3 5 1 15,-1-1-9-15,-7 7 5 16,-6-1 1-16,-5 3-9 16,-8 3 12-16,-8 0-20 15,-9 5 11-15,-1-4-2 16,-6 0 11-16,-2-3-2 0,-3-6 2 16,2-4 0-1,3-3 5-15,3-3-2 0,6-2 16 16,6-4-19-16,6 0 0 15,5-2-5-15,1-1 5 16,1 0-4-16,1 1 1 16,2 2 6-16,5 1 2 15,4 0-5-15,7 1 0 16,7-4 11-16,4 0-8 16,8-1-3-16,4-2 0 15,-1 0 0-15,0-2-5 16,-7 2-8-16,-8 0-18 0,-10 0 15 15,-8 2 8-15,-6-2-13 16,-7 0-76 0,-4-2-27-16,-4 4-11 0,-4-2-132 15</inkml:trace>
  <inkml:trace contextRef="#ctx0" brushRef="#br0" timeOffset="213038.8899">18635 14083 526 0,'0'0'166'16,"-2"0"-98"-16,2-2-17 15,0 0-2-15,0 2 19 16,0-3-23-16,0 0-8 16,0 0 8-16,0-1-15 15,0 0-13-15,0 4-11 16,3-3 6-16,4 0-19 15,3-2 7-15,9 4 0 16,2-3 0-16,9 3 0 16,0-1-2-16,7 2 0 0,1 0 4 15,-2 0-15-15,-1 0 8 16,-10 0-23-16,-1 2-4 16,-11-2-42-16,-7 1 5 15,-4-1-12-15,-8 0-212 16</inkml:trace>
  <inkml:trace contextRef="#ctx0" brushRef="#br0" timeOffset="213368.09">18773 13880 325 0,'9'-24'198'16,"1"2"-138"-16,-3 4 21 15,-4 5-4-15,-3 6-7 16,0 4-42-16,0 3-11 16,-2 0-11-16,1 0 1 15,-1 6 5-15,-3 3 16 16,-2 8 5-16,1 7-22 16,-3 5 13-16,-1 5-2 15,3 2-6-15,-1 3 3 16,0 0-8-16,4-1-10 15,-2 1 2-15,5-5-3 0,-2-1 0 16,3-5-1-16,0-4-4 16,0-5-8-16,0-5-73 15,3-1-35-15,-2-4-88 16</inkml:trace>
  <inkml:trace contextRef="#ctx0" brushRef="#br0" timeOffset="213975">19194 13964 534 0,'0'-6'253'0,"-3"1"-175"15,0 0-32-15,-1 3-19 16,2 0-14-16,1 2 10 16,-2 6-23-16,-5 2 6 15,0 2 4-15,-5 4-6 16,-1 4 16-16,2 0-5 16,1-2-7-16,0 0 11 15,3 1-19-15,3-1 0 16,5-1 3-16,2 0-3 15,2 1 0-15,6-3 0 0,4 1 2 16,2-4 2 0,4 1-4-16,4-4-18 0,-1-3 3 15,1-2-43-15,0-2 4 16,-3-5-1-16,0-1-5 16,28-34-5-16,-45 31-2 15,-2 2 30-15,1 1 24 16,-3-2 13-16,0-5 42 15,-3 0 17-15,-2 1 29 16,-3 3-14-16,1 3-4 16,3 1-24-16,0 4-27 15,2 1-19-15,2 1 0 16,-3 5 27-16,2 6-24 0,-2 3 24 16,-1 8-26-16,0 0-1 15,6 4 9-15,-2 1-9 16,2 1 0-16,2-2 0 15,0-2-7-15,-2-2 5 16,2-4-30-16,-2-3-50 16,1-2-33-16,-1-5-65 15</inkml:trace>
  <inkml:trace contextRef="#ctx0" brushRef="#br0" timeOffset="214499.59">19798 14026 804 0,'0'-8'82'0,"0"1"-15"16,0 0-35-16,0 4-15 15,4 0-14-15,4 2-1 16,8 1 3-16,5 1-5 16,8 1 0-16,3-1-1 0,1 4 1 15,-1 0 0-15,-5-1-10 16,-5 0-47-16,-6 0 9 15,-5 1-32-15,-8 1 0 16,-6 3-2-16,-8 1-58 16,-7 3 53-16,-4-3 13 15,-6 4 74-15,-4-3 101 16,1 0-40-16,-2-3 48 16,3-1-3-16,3 0-14 15,8-4-17-15,6-1-5 16,5-2-51-16,5 1-9 15,3 1-10-15,5-1 0 16,3 1 19-16,9 0-14 0,7 2-5 16,10 1-7-16,2 1-64 15,6-3-15-15,2-2-96 16,-2-2-203-16</inkml:trace>
  <inkml:trace contextRef="#ctx0" brushRef="#br0" timeOffset="-214388.25">20639 13847 596 0,'0'-14'147'0,"-3"0"-59"16,0 0-34-16,-3 5-10 16,0 1-22-16,2 6-22 15,-5 4 3-15,0 3-3 16,-5 4 3-16,-3 4 0 0,-4 2 22 15,1 4 0-15,0 0-1 16,0 4-10-16,4-2-14 16,-1 0 22-16,7 1-16 15,1 0-5-15,0-1 9 16,2 2-10-16,4-2 3 16,0-1-3-16,3 2 1 15,1-2 0-15,4-2-1 16,1-1 0-16,0-2 5 15,2-4-3-15,-2-3-1 16,-1-4-1-16,3-1 2 16,-1-3 10-16,0-3-12 15,4-3 0-15,3 0 2 16,-1-5 1-16,6-3-5 16,-6-1 2-16,-1-1 0 0,-5 0 0 15,-5 2 0-15,-6-3 0 16,-5 1 0-16,-6 2 2 15,-10 0-4-15,-7 2-6 16,-7 6-16-16,-7 4 10 16,0 8-83-16,-2 8-86 15,8 7-312-15</inkml:trace>
  <inkml:trace contextRef="#ctx0" brushRef="#br0" timeOffset="-209708.22">14263 17921 649 0,'-41'-6'0'16,"5"-1"-8"-16,6 1-40 16,7 3 16-16,5 1 22 15,6 4 10-15,3 1 13 16,0 0-3-16,3 3-10 16,2-1-3-16,2 4 1 15,2-5-13-15,0 3-83 16</inkml:trace>
  <inkml:trace contextRef="#ctx0" brushRef="#br0" timeOffset="-208935.27">14111 17945 416 0,'3'0'270'0,"-2"-4"-234"16,-1-1-36-16,6 5-7 15,-1-7 7-15,4 4 0 16,-2-1 5-16,0 1-5 15,-2-1 0-15,-3-3 3 16,-2 4 1-16,-1-3 9 16,-2 1 39-16,-4 1-27 15,0 1-9-15,-3 2-12 16,0 2-2-16,-5 2 7 16,0 4-9-16,-1 1 0 15,-3 3 0-15,0 2 1 16,3-1 10-16,3-1-11 0,1-4 0 15,4-1-3-15,5-2 3 16,3-1 0-16,5-1-5 16,4 0 5-16,4 1-2 15,8-3 2-15,2-3-13 16,3-1 9-16,4-3 0 16,-4 1 2-16,-1-1-1 15,-4 3 3-15,-6 1 1 16,-6 3 4-16,-2 0-4 15,-3 0 27-15,-1 3-9 16,2 4-11-16,0 0-8 16,1 1 0-16,2-1 5 15,1 0-4-15,3 0-1 0,5-3 23 16,5-2-6-16,1-4-14 16,2 1-3-16,0-7-10 15,-1-2 5-15,-3-4-8 16,-5-3-8-16,-4-6 14 15,0 0-6-15,-9-3-5 16,-6-1 12-16,-3 1-4 16,-7 3 9-16,-5 2 1 15,-5 4 0-15,-2 4-3 16,-6 4-3-16,-5 7 6 16,-6 2-1-16,1 5 1 15,-6 1 5-15,-4 5 11 0,-2 1 9 16,1 5 14-1,-2 7-11-15,3 1 1 0,8 5-11 16,6 0-12-16,14 6 12 16,10-2-18-16,13 5 5 15,8-3-1-15,11 5-4 16,9-7-1-16,8-4 1 16,8-2-5-16,7-9-1 15,6-5-31-15,0-8-21 16,2-2 14-16,1-4-71 15,1-6-118-15</inkml:trace>
  <inkml:trace contextRef="#ctx0" brushRef="#br0" timeOffset="-208418.77">15089 17690 700 0,'-22'-6'109'0,"-1"-1"-98"0,-2 7-5 16,0 0 24-16,2 8 16 15,-4 5 0-15,1 2-16 16,-1 5-21-16,1-1 15 16,7 9-17-16,6-5-4 15,3 4 12-15,7 1-7 16,5-3-7-16,6-3-1 15,5-2 4-15,9-3-4 16,4-4 0-16,2-6-12 16,0-4-24-16,-1-3 21 15,-6-3 12-15,-4-7 3 0,-10-3 0 16,-7-1 10 0,-10-6 1-16,-10 3-4 0,-11 3 1 15,-9 3-8-15,-8 6-1 16,-2 5-7-16,0 8-13 15,1 4-39-15,6 5-54 16,10 3-120-16</inkml:trace>
  <inkml:trace contextRef="#ctx0" brushRef="#br0" timeOffset="-204960.49">1432 16508 135 0,'-3'0'413'15,"-4"-2"-338"-15,-11 0-47 16,19 2-13-16,-1 0 22 16,0 0-36-16,1 0 6 15,1-1 10-15,0-1 2 16,-1 1-6-16,1-1 3 15,-1 2 10-15,-1 0 10 16,0 0 0-16,0 2 4 16,-3-2-23-16,-2 1-17 15,-2 2 0-15,-3 1 0 0,-3-1 0 16,5 3 5 0,-5 1-5-16,-1 4 0 0,2 3 4 15,-1 7-3-15,-5 4-2 16,-5 4 1-16,1 3 0 15,-6 5 12-15,1 0-12 16,-1 2 0-16,1 5 9 16,-2 1-7-16,3 2 8 15,-1 1 4-15,6-4-6 16,0-4 17-16,6-5-25 16,2-8 1-16,4-3 8 15,1-4-4-15,1-4 0 16,-1-2-2-16,2-4-2 15,0-2 11-15,2-1-12 0,-3-4 0 16,2 1 0-16,-2-1 1 16,2-1 0-16,2 0-1 15,1-2 0-15,-2 3 0 16,3-3 0-16,1 0 0 16,-2 2-1-16,2-2 8 15,0 1-7-15,-1 0 0 16,1 1-4-16,0-1 1 15,-2 1 3-15,2-2-8 16,0-2 7-16,0 2-9 16,0-1 4-16,0 1 4 15,0 0 1-15,0 1 1 16,0-2 0-16,-1 2 1 0,-1 1-3 16,-2-2 4-16,1 3-2 15,0-1 0-15,-2 1-12 16,2 0-25-16,-1 0-17 15,4-3 6-15,0 0 19 16,0 1 13-16,0-1 2 16,0 0 9-16,0 0 5 15,-3-1 15-15,3 1-14 16,0 0 0-16,-3-3-2 16,0 2-15-16,3-1-27 15,-3-3-74-15,3 2-103 16</inkml:trace>
  <inkml:trace contextRef="#ctx0" brushRef="#br0" timeOffset="-200018.3199">876 17336 263 0,'0'4'0'0,"-6"-3"-72"15</inkml:trace>
  <inkml:trace contextRef="#ctx0" brushRef="#br0" timeOffset="-199966.93">834 17341 268 0,'-16'-1'109'16,"1"-3"-105"-16,-3 4-4 15,3-3-75-15</inkml:trace>
  <inkml:trace contextRef="#ctx0" brushRef="#br0" timeOffset="-199557.8199">576 17365 381 0,'-10'1'57'15,"-4"0"-23"-15,4-2-21 16,0 0 36-16,1 1-13 16,4-2-21-16,-1 2 29 15,3-2-35-15,0 1 28 16,3-1-11-16,0 1-17 16,0 1 1-16,0 0-10 15,0 0 0-15,3 0-2 16,-3 0 4-16,0 0-4 0,0 0 2 15,0 0 0-15,0 0-7 16,0 0 9-16,0 0-2 16,0 1 0-16,0-1 2 15,0 0-5-15,0 2 2 16,3-2-3-16,3 1 1 16,-1 1-8-16,4 0-7 15,1-2-7-15,6 0-1 16,-2 0-8-16,5-2-38 15,5 0-38-15</inkml:trace>
  <inkml:trace contextRef="#ctx0" brushRef="#br0" timeOffset="-179447.3199">3910 12518 434 0,'-2'0'102'15,"2"0"-15"-15,-1-2-27 0,-1-2-17 16,1-2 36-16,-2-2-55 16,0-1 5-16,-2-3-18 15,2-3-8-15,-2 3 27 16,0 1-24-16,2 0 7 16,3 0-7-16,-3 3-3 15,3 0-5-15,0 2 2 16,0 0-6-16,0 5 2 15,0-1-3-15,0 2 7 16,0 0 0-16,0 2 2 0,0-2 32 16,0 0 3-1,0 0-25-15,3 1 11 0,-3 5-1 16,6 2-12-16,-4 8 8 16,5 6-12-16,-4 5 5 15,-2 6-11-15,-2 6 2 16,-1 1 6-16,-2 5-7 15,-2 1 1-15,0 2 9 16,1 2-10-16,1-1 5 16,-1-6-6-16,1-8 0 15,0-9 0-15,1-6 0 16,1-9-6-16,1-6 0 16,1-4-25-16,1-1-12 15,-2-1-29-15,2-3-74 16,1-5 5-16,-1-2-82 0</inkml:trace>
  <inkml:trace contextRef="#ctx0" brushRef="#br0" timeOffset="-179065.27">3962 12221 446 0,'9'-15'107'0,"3"3"-40"16,-3 5 6-16,1-1-36 0,2 4 3 15,0 2-18 1,3 4-3-16,-3 0-4 0,0 6-2 16,1 0 3-16,-2 5-11 15,-2 2 10-15,-2 1-14 16,-1 4 4-16,-6 2 16 15,-3 2-11-15,-2 2 10 16,-3-1-11-16,-3 1-8 16,-2-3 20-16,-5 2-21 15,-3 0 5-15,-2 0-2 16,-3-2 1-16,-3 1-4 16,1-4-3-16,3-5 3 15,1-2-4-15,9-3-27 16,0-5-57-16,8 0-31 0,2-2-102 15</inkml:trace>
  <inkml:trace contextRef="#ctx0" brushRef="#br0" timeOffset="-178230.41">4096 12718 754 0,'-7'-3'118'15,"-1"0"-48"-15,-1-4-9 16,-1 3 2-16,4 0-55 16,3 1 0-16,1 1-1 15,1-2-5-15,1 3-4 16,1 1-1-16,1 0 2 16,1 0-6-16,6 1 7 15,1 1 0-15,1 1 0 16,6 0 1-16,-4 1 0 0,4 0-1 15,-4 1 0-15,4 2-2 16,-6 3 2-16,-1 2-3 16,-3 2 1-16,-5 2 4 15,-6 0-3-15,-5 3 1 16,-5-3 0-16,-4 2 0 16,-2-5 0-16,-3 1 0 15,4-4 0-15,-2-4 4 16,9 2-8-16,1-5 3 15,4-1-16-15,4-1 12 16,3-1-8-16,2 2 10 16,3-1 1-16,4 0 4 15,2 2-2-15,7 1 0 0,0-4 1 16,1 3 6-16,2-1-7 16,-3 1 0-16,1 0 1 15,2 1-1-15,-4 1 1 16,0 3-1-16,-3-2 0 15,-5 3 2-15,1-3-2 16,-5 1 0-16,-4 1 4 16,-1-1-2-16,-1 3-2 15,-2 1 0-15,-3 1 0 16,-3 3 0-16,-1 0 0 16,-1 0 0-16,-2 1 2 15,-4-2-2-15,2 3 4 0,-4-2 1 16,-2-2-3-1,-4-2 17-15,1-3-18 0,-3-1 0 16,1-3 10-16,1-1-10 16,1-3-2-16,2 2-1 15,7-4-23-15,0-1-19 16,6-2-102-16,3-2-38 16,3 0-61-16</inkml:trace>
  <inkml:trace contextRef="#ctx0" brushRef="#br0" timeOffset="-174832.4">5810 8789 376 0,'1'0'70'16,"-1"-1"-12"-16,2 0-11 16,1-1 4-16,0-1 15 0,1 1-21 15,0-1-6-15,-3 0 20 16,2-1-34-16,-2 2-4 16,0-1 14-16,-1-1-19 15,0 3-9-15,0-1 3 16,-1 1-9-16,1 1 15 15,-1 0-16-15,1-1 2 16,0 1 7-16,-3 1-5 0,2-1-4 16,-4 1 0-16,-4 4 1 15,-7 2-5-15,-8 1 4 16,-3 5 0-16,-8 3 2 16,-4-1-2-16,-2 3 1 15,4 0 0-15,-6 2-1 16,1 0 16-16,1 1-16 15,1 0 0-15,3 3 6 16,4 1-6-16,2-2 0 16,4 1-1-16,2-4 4 15,5 0-1-15,1-3-2 16,-2 0-1-16,4 1 1 16,-2-2 15-16,-2 0-13 0,2 1 7 15,-2-1-8 1,3-5 27-16,6-2-22 0,0-4 0 15,7-2 4-15,1-3-7 16,3 0-2-16,-1 0-1 16,2 0 9-16,2 0-15 15,-2 0 6-15,0 0-11 16,0-1 11-16,1 1-18 16,-1-2-3-16,0 2-35 15,4 0-48-15,-2 0-60 16</inkml:trace>
  <inkml:trace contextRef="#ctx0" brushRef="#br0" timeOffset="-173534.23">6401 8788 457 0,'0'-3'74'16,"-2"-2"-37"-16,1 0 21 15,-2 1 7-15,3 1-25 0,-2 3-14 16,2-3 7 0,-1 1 0-16,-1 0-16 0,1-1-3 15,-4 3-14-15,-5-1 5 16,-1 1-7-16,-5 0 5 16,-6 1-3-16,2 2 17 15,-2 1-15-15,1 2-1 16,0 3 12-16,-1-1-9 15,-2 3 10-15,4 1-14 16,-2 2 0-16,4 0 9 16,3 2-9-16,5 1 0 15,1 0-2-15,2 2 6 16,5 1-3-16,0 2-1 16,1 0 0-16,2-1 9 15,1 1-9-15,0-1-1 16,2 1-6-16,2-2 14 15,0-5-7-15,0-1 0 0,0-3 0 16,0-1 3-16,1-3 1 16,2-2-4-16,3 0 0 15,1-3 3-15,1-5 0 16,5-1-3-16,-1-4 0 16,5-1-2-16,-1-4 2 15,0-1-6-15,-2 0 2 16,-4 2 8-16,-4 1-5 15,-3 3 1-15,0-3 0 16,-3 3 0-16,0 0 2 0,0-2 1 16,-3 0 1-1,1-1 0-15,-2-4 4 0,-2 1-8 16,0-3 3-16,-6 0-3 16,3-3 0-16,-3 0 0 15,-4-3-4-15,-4 0 9 16,-2 1-9-16,1 1 4 15,0 5-26-15,0 3-23 16,6 11-133-16,0 6-59 16</inkml:trace>
  <inkml:trace contextRef="#ctx0" brushRef="#br0" timeOffset="-170701.18">2472 16649 572 0,'3'-5'118'16,"-3"-1"-79"-16,-3 0-37 16,-2 3 32-16,1-2-15 15,0 4 0-15,2-2-17 16,4 0 4-16,-2 1-6 16,5-5 0-16,0 2 0 15,-1 0 12-15,1 0-12 16,-3 0 12-16,0 3 12 15,-2 2-8-15,0-2 14 16,-2 4-12-16,2-2-10 16,-1 1 12-16,0 0-20 0,-2 4 0 15,-5 5-2-15,-3 4 7 16,-3 6-8-16,-7 6 3 16,0 8 0-16,-4 5 2 15,-2 4-2-15,-3 3 0 16,-1 3-2-16,-2-1 5 15,-3-3 4-15,4 0-4 16,3-3-1-16,1-1 12 16,2-1-13-16,4-1 3 15,4-1-1-15,2-2-1 16,1-7-1-16,6-4-1 16,3-6 0-16,1-4 1 15,1-6-1-15,1-4 0 16,-1 2 4-16,1-3-2 15,1-2 1-15,1 0-3 0,-1 0 0 16,2-2-6-16,0 0 3 16,-1 2-2-16,1-4-1 15,0 2-14-15,0 0 3 16,1 2-20-16,1-1 2 16,-1 3-12-16,1-1-29 15,6-1-7-15,0 2-27 16,1-8-235-16</inkml:trace>
  <inkml:trace contextRef="#ctx0" brushRef="#br0" timeOffset="-168977.27">15969 16704 669 0,'3'2'126'16,"-2"-2"-98"-16,-1 0-28 15,-1-2 6-15,-1 4 1 16,-2 1-1-16,0 4-2 0,-1 4-4 16,-1 5 13-16,0 3 10 15,0 4 9-15,1 3-5 16,-2 1-3-16,1 4 4 16,-2 2-12-16,0 2 1 15,-1 1-4-15,2 2-8 16,-3-1-2-16,2-3-3 15,-1-3 0-15,4-2 1 16,-1-8-1-16,1-4 0 16,1-6 0-16,1-4 2 15,3-4-4-15,0-3-11 16,0 0-23-16,2-3-39 0,-2-8-96 16,3-3-52-16</inkml:trace>
  <inkml:trace contextRef="#ctx0" brushRef="#br0" timeOffset="-168579.3199">15915 16661 485 0,'3'-16'77'0,"0"5"-16"16,-3 4-9-16,0 3-24 15,0 1 0-15,3 0-16 16,3 1 24-16,5-1-2 16,4-1-10-16,4 2-2 0,1-3 0 15,3 2-21-15,1 3 22 16,0 0-23-16,-3 0 0 16,0 5 5-16,-5-1-5 15,-4 1 0-15,-5 4 0 16,-3-1 1-16,-6 6 19 15,-5 1-10-15,-4 4-4 16,-8 3 0-16,-2 2-2 16,0 0 1-16,-3-3-5 15,3-1 4-15,0-3 2 16,-1-3-6-16,3-1-2 16,3-3 1-16,2 0-30 0,5-1-49 15,1-1-83 1,4 0-42-16</inkml:trace>
  <inkml:trace contextRef="#ctx0" brushRef="#br0" timeOffset="-167685.27">16129 17067 446 0,'-6'-2'129'0,"-2"2"-53"16,1-3-50-16,1 3 9 15,0-5 33-15,3 2-26 16,-1 1-2-16,2-2-26 16,1 1-3-16,1-2 25 15,1 2-3-15,1-1-22 16,2-1-8-16,-1 0-3 0,1 1 1 16,1 0-1-1,-1 1 1-15,2 2-6 0,3 1 5 16,0 1 0-16,1 1 0 15,5 2 0-15,-1 1 0 16,2 5-5-16,-2-3 5 16,-2 3-4-16,-3 0 4 15,-3 2-4-15,-5 0 2 16,-4 0 2-16,-4 4 0 16,-5-2-2-16,-2 2 5 15,-3-6-5-15,0 1 5 16,-1-1-1-16,2-3 10 15,1-1-10-15,3-2 0 16,2-3-2-16,7 1-2 16,3 0-2-16,1-2-4 0,1 0-1 15,2 0 9-15,2 0 1 16,3 3 3-16,4 0-2 16,2 0 1-16,3-2-1 15,3 1-2-15,0-1 0 16,1 3 0-16,2-1 1 15,-1-1 0-15,2 0-1 16,-1 3 0-16,2 0-2 16,-2 4 2-16,-4 1-3 15,2 0-3-15,-4 2 5 16,-7 1 1-16,-2-2-1 16,-2-1 2-16,-5 2 1 0,-2-4 1 15,-3 1-1 1,0 1 3-16,-5-1-5 0,-1 2 6 15,-4 0-6-15,1-2 3 16,-6 2 18-16,-2-2-19 16,-1-4 8-16,-2 4 5 15,-6-3-8-15,-2-4 3 16,-2 0 3-16,-1-4-11 16,-2 0 3-16,2-4-5 15,1 2-2-15,3-6-9 16,5 1-50-16,2-2-84 15,10-7-259-15</inkml:trace>
  <inkml:trace contextRef="#ctx0" brushRef="#br0" timeOffset="-166750.5">15896 14693 755 0,'0'-2'64'16,"-4"0"-51"-16,-5-2-7 15,0 4 14-15,-3 2 9 16,3 2-19-16,-5 3-2 0,2 6 5 16,-3 6-3-16,2 8 25 15,-2 7-25-15,3 8-3 16,0 7 15-16,2 2-14 16,1 0 5-16,0-3-9 15,4-2-2-15,-1-8 1 16,2-8-3-16,1-3 0 15,1-8 2-15,1-4-2 16,0-9-5-16,1 0-18 16,0-5-20-16,0-1 26 15,1-4-58-15,0-5-100 16,6-8-19-16</inkml:trace>
  <inkml:trace contextRef="#ctx0" brushRef="#br0" timeOffset="-166397.4499">15788 14679 581 0,'-7'-15'59'16,"1"3"6"-16,2 3-1 16,1 2-33-16,3 3-28 15,4 0 10-15,5-1 0 16,5 3-8-16,2 2 8 15,5 2-13-15,4 3 0 16,-1 3 5-16,-3 1-2 16,0 4-2-16,-3 1-1 0,-6 1 0 15,-3 0 2-15,-2 1 3 16,-6-2 2-16,-2 1 17 16,-8 1-10-16,-3 1 2 15,-6 0-16-15,-1 0 0 16,-2-1 2-16,-1 0-2 15,0-1-5-15,3-4-20 16,3 0-19-16,3 0-20 16,3 0-60-16,3 0-117 15</inkml:trace>
  <inkml:trace contextRef="#ctx0" brushRef="#br0" timeOffset="-165700.3299">16117 15009 619 0,'-8'-6'87'16,"2"0"-79"-16,2 0 46 15,-1 2-27-15,2 3-7 16,3 1-15-16,2 0-5 0,-1 0 0 16,4 0 1-16,2-3 5 15,4 2-6-15,4-2 0 16,-2 1 4-16,2 2 2 16,-3 5-6-16,0-1 0 15,-2 4 4-15,-2 1-4 16,2 2 3-16,-4 2-8 15,-1 1 11-15,-2-1-4 16,-5-1-2-16,-1 1 0 16,-4-2 10-16,-5 0-10 15,-3 0 0-15,-4-3-1 16,-4 1 7-16,1-4-3 16,-1-1-3-16,6-2 0 15,6-1-1-15,5-2-9 0,7 1 1 16,5 1 5-16,4 1 8 15,9 0-2-15,3 1-2 16,5 0 0-16,0 1 0 16,1 2 0-16,2-1 0 15,-3 2-2-15,0 0 5 16,-3 0 1-16,-1-1-4 16,-4 1 0-16,-5 0 2 15,-6-2-2-15,-2-4 0 16,-6 2 13-16,-2 0 0 15,-4 1 21-15,-1-1-18 16,-6 1-1-16,-3-1 8 16,-4 2-19-16,-4-3-4 0,-4 1-1 15,-2-3 1-15,-3-2 1 16,0-1-1-16,2-2 0 16,1 2-5-16,6-3-9 15,7 2-29-15,8 0-50 16,8-3-208-16</inkml:trace>
  <inkml:trace contextRef="#ctx0" brushRef="#br0" timeOffset="-165172.23">17062 14947 700 0,'-17'-8'121'0,"-4"-3"-69"0,1-1 13 16,2 3-1-16,6 2-49 16,4 4-15-16,8 2-6 15,0 1-1-15,7 3 7 16,0-1 7-16,7 2 14 15,9 0 15-15,11 3-15 16,7-4-10-16,7 1-11 16,4-1 9-16,2-1-10 15,-3-1 1-15,-4 0 0 16,-3 2-10-16,-4 0 0 16,-10-1-29-16,13 10 5 15,-43-15-14-15,-2 1 33 0,1 2-16 16,-1 0-19-16,-2 5-3 15,-6-3-108-15,-4 1-147 16</inkml:trace>
  <inkml:trace contextRef="#ctx0" brushRef="#br0" timeOffset="-164603.71">17094 14746 579 0,'9'-2'153'0,"-3"-1"-76"0,-5 2-56 15,-2 0 24-15,-5 1-45 16,-7 1 0-16,-6 5-4 16,-6 2 14-16,-6 1-9 15,-5 6-1-15,-2 4 0 16,-1 0 14-16,0 2-4 0,1 0 4 15,2 0-10-15,6-4-1 16,7-2 10-16,7-5-13 16,6-3 0-16,6-5-5 15,4 1 5-15,4-3 0 16,4 3 5-16,5-3-3 16,2 0 5-16,5 0-7 15,-1 0 0-15,-1 0-1 16,-2 2 1-16,-4 2 0 15,0 1 2-15,5 4-2 16,-1 2 20-16,4 1-20 16,6 3 8-16,3-1 3 15,2 0-11-15,0-2-1 0,1 2-2 16,-4-3-50 0,-1 0-45-16,-6-1-132 0</inkml:trace>
  <inkml:trace contextRef="#ctx0" brushRef="#br0" timeOffset="-161672.65">4856 13653 325 0,'4'1'147'0,"0"-1"-104"16,1 0-18 0,-2 1-25-16,-2-1-2 0,4 4-3 15,-4 0-12-15,2 1-2 16,-1 0-11-16,-1 2 20 15,-1-3 7-15,2-1 3 16,-2-1 0-16,0-1-27 16,0-1 20-16,-2 0 7 15,1-1 17-15,-1-1 15 16,2-1 24-16,0 1 27 0,0-3 11 16,-1 3-10-1,-1-2-25-15,-1 0-31 0,0 0 12 16,-1 0-17-16,4 3 2 15,-3 0-25-15,3-2 2 16,-2 3-4-16,4 0 0 16,-2-1-6-16,3 1 6 15,3 1 2-15,0-1-1 16,3 1 1-16,6 1-3 16,-2 0 1-16,2 2 2 15,0 4 0-15,-3 0 0 16,-3 4 0-16,-5 4-2 15,-4 3 2-15,-6 5 0 16,-3 0-1-16,-7 2 1 16,-1-1 0-16,-3 0-5 0,-3-4 10 15,1-3-4-15,1-5-1 16,5-4 0-16,4-4-2 16,1-4 2-16,7-1-6 15,4-1-15-15,4-1 17 16,7-4-2-16,2-2 6 15,8 0-3-15,6 1 0 16,-2 2 3-16,6 1-1 16,-1 4 0-16,-6 4-1 15,2-1-4-15,-4 6 0 16,-4-1 3-16,-3 4 2 16,-4 2-5-16,-3-2 5 15,0 0 1-15,-4 2 0 16,-2 0 0-16,1-1 3 0,-5 0-3 15,-1 1 14-15,-4 0 3 16,-6 0 2-16,-4-1 2 16,-7 1-8-16,0-3 24 15,-5-2-18-15,-9-2 3 16,2-2 1-16,-7-2-3 16,-2-2 2-16,6-2-12 15,6-2-8-15,8-1-4 16,9-1-18-16,8-2-22 15,8-6-63-15,6 1-30 16,6-2-174-16</inkml:trace>
  <inkml:trace contextRef="#ctx0" brushRef="#br0" timeOffset="-159885.43">18159 14794 600 0,'-6'-11'75'16,"2"-1"-35"-16,0 4-19 15,0 2 27-15,1 3-5 16,1 0-30-16,4 2-6 16,-2 1-7-16,3 0 2 15,1 0 0-15,4 0-2 16,2 4 0-16,4-1 5 16,1 0-5-16,3 3 11 0,-2-1-8 15,-4 4-2 1,1 2 10-16,-2 2-11 0,-4 2 1 15,0 3 11-15,-5 0-11 16,-4 2 7-16,-3 1 2 16,-4-4-5-16,-3 0 12 15,-3-2-15-15,-2-1 1 16,-2-4 13-16,0-3-15 16,2 0 1-16,1-4-2 15,4-2 3-15,6-1-6 16,1 0 3-16,2-3-26 15,6 3 9-15,6 6 9 16,-3-6 8-16,2 1-2 16,4-1 8-16,-2 3-5 15,12-2-1-15,4 1 0 0,0 1 0 16,2 1 0-16,-3 0 0 16,0-1-2-16,-2 1 6 15,-5 1-12-15,-4 2 8 16,-1-3 0-16,-6-1-1 15,-1 3 1-15,-3-5 0 16,-3 0-1-16,-2 1 2 16,-1 1 17-16,-5 1-14 15,-3 6-1-15,-1-2 1 16,-6 3-1-16,-3-3-3 16,2 2 0-16,-7-4 0 15,0-1 4-15,-4-2-4 0,-1 0 0 16,-4-6-1-16,3 0 2 15,2 0-1-15,7 0 0 16,5 1-20-16,9 1-14 16,6-2-54-16,6 1-111 15,6-6-227-15</inkml:trace>
  <inkml:trace contextRef="#ctx0" brushRef="#br0" timeOffset="-159458.3299">18603 14950 708 0,'-3'-3'94'0,"2"1"-41"15,-1 4-23-15,2-2-30 16,5 3 0-16,6-3 12 15,6 2 1-15,10-2 10 16,9 0-22-16,10 0-1 16,7 0 16-16,5 0-16 15,0 0-5-15,-5 0 4 16,-7 0-14-16,-13 0 2 16,-12 0-43-16,-7 1 0 15,-11-1-57-15,-8 2-118 16</inkml:trace>
  <inkml:trace contextRef="#ctx0" brushRef="#br0" timeOffset="-159076.3599">18814 14751 645 0,'-10'-5'86'16,"0"0"2"-16,1 1-56 0,0 1-30 16,5 6 12-1,-2 6 5-15,0 5 3 0,2 6 12 16,1 9-20-16,3 5 28 15,6 5-16-15,1 1-16 16,3 3 26-16,2-3-22 16,0-3-11-16,-1-3 8 15,-4-4-6-15,-1-4-1 16,-6-4-4-16,-3-4-21 16,-1-3 11-16,-2-2-50 15,-2-1-34-15,1-3-46 16,-7-1-282-16</inkml:trace>
  <inkml:trace contextRef="#ctx0" brushRef="#br0" timeOffset="-156636.23">19219 14780 350 0,'8'0'120'15,"-2"0"-57"-15,0-2 12 16,-3 1 10-16,-3 0-48 16,-2-1-12-16,1-1 32 15,-1 0-31-15,0 1-18 0,1-3 22 16,1 1 0-16,-1 1-7 16,2-1-10-16,-1 0-13 15,0 2 15-15,3-2-15 16,0 1 0-16,2-2-5 15,5 0 5-15,2 1 0 16,6 3 5-16,2 1-4 16,8 1 1-16,0 3-2 15,-3 2 0-15,-2 2-4 16,-8 1-4-16,-8 2-7 16,-10 2 14-16,-6 3-9 15,-6 1 9-15,-7 0-3 16,-4 0 4-16,0 0 5 0,-1-3-5 15,3-3 0-15,1-3 0 16,2 1 3-16,5-5-5 16,4 0 2-16,5-3-13 15,4 1-10-15,6-1 3 16,2 3 20-16,9-4-2 16,2 5 6-16,10-1-6 15,4 0 2-15,1 3 0 16,2-1-5-16,-2 2 7 15,-4 1-2-15,-3-2 3 16,-9 3-1-16,0 0-2 16,-8 1-1-16,-1 0 1 0,-3-1-2 15,0 0 3-15,-3-1-1 16,-3-4 16-16,0 1 1 16,-4 0 4-16,-5-2-10 15,-6 1-4-15,-4 0 14 16,-7-3-20-16,0-1 4 15,-4-2 7-15,0-1-4 16,5-3-8-16,4 1-3 16,9 3-39-16,7 1-108 15,8 1-15-15</inkml:trace>
  <inkml:trace contextRef="#ctx0" brushRef="#br0" timeOffset="-156269.21">19956 14936 792 0,'2'-3'111'0,"1"-2"-36"0,-3 2-41 16,0 0-33-16,6 3-1 16,6 1 0-16,7-1 3 15,8 2-3-15,6 1-7 16,1 2 5-16,0 4-29 15,-1-1-11-15,-9 0-40 16,-8 0-28-16,-10-1-12 16,-10-1-21-16</inkml:trace>
  <inkml:trace contextRef="#ctx0" brushRef="#br0" timeOffset="-156135.52">19958 15045 577 0,'-33'6'77'0,"3"0"-14"16,8-4 16-16,7 0-61 0,10-2-14 15,10 2 5 1,10 0-8-16,8-1 7 0,7 3-8 16,9-1-33-16,5 0-117 15,3-1-293-15</inkml:trace>
  <inkml:trace contextRef="#ctx0" brushRef="#br0" timeOffset="-155619.2">20715 14761 627 0,'2'-10'84'0,"-4"3"-15"16,-4 0-29-16,-5 0 2 16,0 2 22-16,0 0-47 15,0 3-7-15,0 3-10 16,1 5 0-16,-3 3 1 16,0 7 3-16,-1 4-4 15,-3 3 23-15,-1 3-20 0,3 4 4 16,0 3-7-16,3-2 2 15,5-1 2-15,3-2-4 16,5-5 0-16,5-5 2 16,4 1-1-16,2-5 1 15,4-1-2-15,0-5 1 16,0-4 4-16,-2-1-5 16,-3-5 0-16,-2-3 5 15,-1-2-4-15,1-5-1 16,-2-6 0-16,-1-3 5 15,-3-3-3-15,-3 2 1 16,-4 2-3-16,-5 4 0 16,-7 6-9-16,-5 6-35 15,-2 8-25-15,-7 3-21 0,2 9-46 16,1 4-200-16</inkml:trace>
  <inkml:trace contextRef="#ctx0" brushRef="#br0" timeOffset="-153946.62">16244 17965 546 0,'2'0'90'0,"1"-3"-51"16,2-1-11-16,-2 1 17 15,2-4 18-15,-1 1-25 16,1 0-13-16,-2-2-9 16,2 2 28-16,-5 0-7 15,0 1 6-15,-3-1-12 16,-4 3-31-16,-3 0 2 15,-1-1-5-15,-4 8 7 16,0 2-8-16,-3 4 4 16,5 3-2-16,-2 4-4 0,4-3 6 15,4 1-1-15,1-3-7 16,6-3 1-16,4 0 7 16,2-2-9-16,5-1-9 15,4-3 9-15,3-3-20 16,3-3 15-16,-1-3 9 15,0-1-10-15,-1 1 11 16,-5 2-4-16,-2 0 8 16,-6 3 6-16,-3 1-6 15,0-2 0-15,1 1-5 16,2 1 10-16,1-2-5 16,4 2 0-16,0 0 0 15,4 0 12-15,6 0-3 0,4 2 7 16,2-1-16-1,2-1 2-15,0 0 3 0,-3-1-5 16,-2-1 0-16,-6-2 4 16,-3 0 0-16,-4-2-4 15,-5-2 0-15,1-4 6 16,-6-2-9-16,1-6 3 16,-2-1-27-16,-3-1 7 15,-4-2-11-15,2-3 9 16,-2-1 1-16,-4-2-18 15,-2 3 34-15,-4 3 5 16,-8 5 0-16,-5 6 0 16,-7 6 6-16,-9 7-6 15,-6 5 4-15,-2 4 2 0,-5 7 28 16,0 3-15-16,-2 5-4 16,-1 6 21-16,6 3-18 15,5-2 0-15,12 6 3 16,13-4-8-16,12 1 13 15,12 5-17-15,12-3-7 16,9 1 20-16,8 1-20 16,11 1 0-16,6-3 4 15,9 0-1-15,7-7-6 16,4-6 1-16,2-7-48 16,-3-5-15-16,-2-8 3 15,-10-9-21-15,-7-5-62 16,-9-8-328-16</inkml:trace>
  <inkml:trace contextRef="#ctx0" brushRef="#br0" timeOffset="-153075.3899">16971 17799 519 0,'8'-6'65'0,"-2"-1"33"16,-4 1-44-16,0-1 20 15,0 0-22-15,-2 4 7 16,0 1-10-16,0 1 4 15,-5 1-46-15,-1 1-7 16,-8 4 3-16,-1 5-6 16,-10 4 1-16,1 6 2 15,-3 2 11-15,-2 7-10 16,5 2-1-16,2-1 0 16,6-4 7-16,8 0-8 15,8-6 1-15,8-4 0 0,8-3 0 16,6-1 0-1,8-5-1-15,4-4-6 0,6-4-10 16,0-6-11-16,-3-3-14 16,-10-3 27-16,-8 0 14 15,-11 1 2-15,-13 2 4 16,-10 1-3-16,-12 4-2 16,-10-1-6-16,-6 6 2 15,-4 6-45-15,0 3-110 16,5 3-188-16</inkml:trace>
  <inkml:trace contextRef="#ctx0" brushRef="#br0" timeOffset="-127040.77">5713 12637 562 0,'0'-3'68'0,"0"-2"-39"16,0 1 7-16,0 0-12 15,0 1 6-15,0 2-3 16,0-1-9-16,0 0-18 15,0 2 1-15,0-3 7 0,0 2-7 16,0 0 19-16,0 0-10 16,0-1-4-16,0 1 10 15,0 0-6-15,0 1-4 16,-2-2 19-16,2 2-12 16,0 0-5-16,2 0 4 15,-2 2-12-15,0-2 4 16,0 0-4-16,0 0 2 15,0 0-10-15,0 0 3 16,-2 2 5-16,2 2 0 16,-1 8 1-16,-3 1 5 15,0 9-6-15,0 4 2 0,1 1 10 16,-1 3-7 0,1 2-3-16,0-2 13 0,-2 2-12 15,5-3 10-15,0 0-13 16,-4-2 1-16,4-1 13 15,0-1-14-15,0-1 3 16,-2-3 4-16,2-2-7 16,0-6 0-16,0 0 0 15,0-2 0-15,0-5 8 16,-2 2-8-16,1-2 6 16,0 2-9-16,-1-2 8 15,-1 0-7-15,2 2 2 16,-1-5-20-16,2 4-8 15,-1-2-36-15,1-1-8 16,-2-1-46-16,1-1-29 0</inkml:trace>
  <inkml:trace contextRef="#ctx0" brushRef="#br0" timeOffset="-126432.86">5672 12515 560 0,'4'-7'91'0,"-4"0"-81"16,7 0 13-16,1 0 14 16,1 0-3-16,4 2 13 15,2-2-32-15,0 1-6 16,1 2 13-16,-2 4-5 16,4-3-5-16,-1 3-8 15,-2 0-3-15,5 3 16 16,-5-1-5-16,3 2-12 15,-1 0 9-15,-3 3-9 0,2-1 2 16,-4 2-2-16,-4 0 0 16,-1 1 7-16,-1 1-7 15,-6 2 0-15,0-3 3 16,-3 2-2-16,3 1 0 16,-4 1 0-16,-2-2 2 15,3 3 11-15,-3-2-11 16,-2 1 2-16,-2 1 14 15,1 0-8-15,-5 3 0 16,0-1-11-16,-6 0 2 16,2-1 7-16,-1-1-9 15,-1-4 0-15,1-1 1 0,1-2 1 16,3-3-1 0,1 0-1-16,3-1-25 0,8-3-15 15,0 2-34-15,3 1 11 16,0-2-8-16,1 6-76 15,-1-2-258-15</inkml:trace>
  <inkml:trace contextRef="#ctx0" brushRef="#br0" timeOffset="-125737.59">6107 12975 688 0,'-3'-6'82'16,"-1"2"-30"-16,-2-2-18 0,4 1 35 16,0 2-56-16,1 2-11 15,1 1-1-15,0 0-1 16,1 0-1-16,-1 0 1 15,0 1 0-15,0-1-6 16,0 2 11-16,-1-1-5 16,-2 6 12-16,1 1-11 15,-1 6 9-15,-1 3-7 16,1 2 1-16,0 2 6 16,2 0-10-16,1 2 0 15,4-1 2-15,-4 0 7 16,3-3 0-16,0 1-6 15,-3-3 0-15,0-3 22 0,0-2-22 16,-3 0 2 0,0-2 4-16,0-1-8 0,3 1 1 15,-1-3-2-15,1 3 5 16,0-3 1-16,1 1-6 16,-1-1 0-16,0-2 7 15,0-3-5-15,0 1 6 16,0 1-8-16,0-3 0 15,0 1 2-15,0-1-2 16,0 0 0-16,0-1 5 16,-1 0-5-16,2 0-6 15,-1 0-17-15,0-1-26 0,3 1-37 16,-3-1-73 0,3 1-245-16</inkml:trace>
  <inkml:trace contextRef="#ctx0" brushRef="#br0" timeOffset="-95987.23">5791 6203 515 0,'4'-1'25'0,"-1"-2"-6"16,4 0-3-16,-1 0 13 15,2-2 25-15,4 3-18 16,-3-2-2-16,-2 0 3 15,-2 0 4-15,-2 1-10 16,-2-3-15-16,-1 2 5 16,0 0-5-16,-1-1-8 0,-1 1-1 15,1 1-7 1,-4 0 0-16,-1-1 7 0,0 1-7 16,-2 3 0-16,0-2-5 15,0 4 10-15,0 3-11 16,0-2 6-16,2 2 0 15,-1 1 4-15,-2 1-4 16,-2 0 0-16,-2-1-7 16,-5 5 11-16,-3-1-4 15,-6 2 0-15,-3 2 2 16,-1 3-5-16,-6 2 3 16,-2 2 0-16,-1 0-1 15,-3 4 7-15,1-2-6 16,6 2 0-16,1 0 0 0,6 0 1 15,-1 0-1-15,3 0 0 16,3 1-1-16,-1-2 5 16,4 0 3-16,-3-6-7 15,6-1 0-15,5-3 11 16,1-7-7-16,4 0-4 16,4-2 14-16,1-4-10 15,1 1 9-15,1-2-9 16,1 0-4-16,0 0 16 15,0 0-16-15,1 0 0 16,-1 0-3-16,0 1 8 16,2-1-6-16,-2 0 1 15,0 0-44-15,0 0-4 0,0 1-18 16,1 1-33-16,1 3-77 16</inkml:trace>
  <inkml:trace contextRef="#ctx0" brushRef="#br0" timeOffset="-92662.81">6050 6326 526 0,'0'-2'49'16,"-3"2"-16"-16,3-3 0 15,0 3-16-15,0 0 12 16,3-2-2-16,0 2-17 16,0 0 12-16,2 0 15 15,-2-2-15-15,-3 2 21 0,3-1-16 16,-3 1-6 0,-3 0 13-16,3 0-34 0,0 1 12 15,0-1-12-15,0 4 0 16,0 2 7-16,0 3 0 15,0 5-7-15,3 6 13 16,0 1-8-16,1 2 20 16,5 3-18-16,-2 0-7 15,1-3 27-15,2 3-23 16,-2-4 1-16,-4-1 4 16,2-1-6-16,-3-3 8 15,0-5-11-15,0 2 0 16,-3-4 11-16,0-3-11 15,-3 0 0-15,2-2-5 0,1-1 13 16,0-1-13-16,-2 2 5 16,4-2 0-16,-4-1 1 15,2 2-1-15,0-2 0 16,2 1-1-16,-2 0 8 16,0-3-11-16,1 3 4 15,-1-3 0-15,0 2 1 16,0 0-1-16,0-2-33 15,-1 0-10-15,1 1-54 16,0 0 7-16,-2 5-124 16</inkml:trace>
  <inkml:trace contextRef="#ctx0" brushRef="#br0" timeOffset="-91268.12">6613 13833 416 0,'-5'-11'23'16,"-1"2"-21"-16,4-1-2 15,-2 3 5-15,1-3-4 0,0 3 59 16,-3-1-49-16,2 1 10 15,-1 0 7-15,-1 0-12 16,0 1-14-16,-1 2-2 16,4-1-49-16,-4 3-71 15</inkml:trace>
  <inkml:trace contextRef="#ctx0" brushRef="#br0" timeOffset="-90779.4299">6532 13676 499 0,'7'-1'197'0,"-1"-3"-111"0,-3 1-12 16,-1 0-20-16,-2 1-11 15,0 1-6-15,-2 1-37 16,2 0-8-16,-2 0 5 15,1 3 3-15,-3 4 9 16,-4 3-9-16,0 5 1 16,-3 4 5-16,-1 5-3 15,0-2 0-15,2 4 5 16,-5 2-5-16,4 0 5 16,-1-1-8-16,-1-3 0 15,1-5 7-15,7-3-7 16,-2-5 0-16,4-5-3 0,2-2 6 15,2 0-3-15,-1-1 0 16,3 3 0-16,0-2-2 16,0 3 2-16,1-4 0 15,1 1-5-15,6 1 11 16,-1-1-4-16,0-1-2 16,1-2 0-16,7 1-10 15,-3-2 10-15,1-2-23 16,5-1-1-16,-5-2-25 15,1 2 18-15,-1-4-31 16,-1 1-28-16,-3-1-14 16,-4-2-78-16</inkml:trace>
  <inkml:trace contextRef="#ctx0" brushRef="#br0" timeOffset="-90473.25">6638 13805 556 0,'0'-5'211'16,"-2"1"-129"-16,1-1-56 15,-2 5-11-15,1-2 21 16,1 4-18-16,1 3-10 16,-3 4 47-16,1 6-35 15,-2 7-15-15,-2 7 9 16,0 5-3-16,0 2 23 0,3-2-22 15,-2 2-11-15,2 0 17 16,2-2-18-16,1 0 0 16,1-2-2-16,1 0 8 15,1-4-10-15,0-3 4 16,-2-2-9-16,1-1-12 16,1-2-79-16,2-4-98 15</inkml:trace>
  <inkml:trace contextRef="#ctx0" brushRef="#br0" timeOffset="-86064.05">7206 12637 628 0,'0'-8'98'0,"0"1"-33"16,-3-2-21-16,3 4-16 15,0 1 10-15,3 0-10 16,2 0-18-16,-1-1 23 16,-1 1-28-16,2 1-2 0,-4 3 10 15,2 0-3-15,-6 0 6 16,2 2-16-16,-1 0 7 16,2 3 9-16,-3 7 2 15,3 9-10-15,0 9-2 16,2 11-1-16,1 8-5 15,3 4 0-15,2 2 0 16,0-1 2-16,-2-6-2 16,4-4 0-16,-2-4-3 15,-1-8 7-15,-2-5-8 16,-1-8 4-16,0-3-21 16,-4-5 14-16,0-5-31 15,-1-2-2-15,-5-2-31 16,0-5-29-16,-3-4-66 0,-4-7-126 15</inkml:trace>
  <inkml:trace contextRef="#ctx0" brushRef="#br0" timeOffset="-85712.4">7194 12682 641 0,'0'-18'97'16,"-1"5"-25"-16,1 4-49 15,0 1-20-15,5 3 0 16,0 1-3-16,7 2 0 0,6 0 6 16,0 3-4-1,6 0 10-15,0 2-9 0,2 1-1 16,-3 3 10-16,-5 1-4 16,-1 1 0-16,-4 5 5 15,-6 0-7-15,-1 4 16 16,-5 1-15-16,-5 5-1 15,-3 2 20-15,-1-1-20 16,-8 2-6-16,-2-3 0 16,-5 0 8-16,1-4-6 15,-1-4-2-15,3-3 0 16,-1 0-5-16,7-5-35 16,3 1-16-16,2-3-3 0,4-1-54 15,5 1-17 1</inkml:trace>
  <inkml:trace contextRef="#ctx0" brushRef="#br0" timeOffset="-85073.82">7554 13037 523 0,'-2'-4'142'16,"0"0"-98"-16,2 1 12 16,0 1-6-16,0 0 11 15,0-1-17-15,0 3-18 0,-1-2 8 16,1 2-28-1,-1 0-5-15,1 2-2 0,-2-2 5 16,2 4-4-16,-1 2 0 16,-1 8 0-16,-1 5 8 15,2 6-7-15,-4 3-1 16,4 4 0-16,-5 2 3 16,6 0 9-16,-3 2-10 15,0-4 1-15,0-1 16 16,0-2-18-16,0-3 3 15,0-3 4-15,1-2-2 16,2-6 8-16,-1-4-14 16,2-3 5-16,-1-5 9 15,0 0-13-15,0-1-1 16,0-4 0-16,0 2 2 0,0 0-4 16,0-1 2-16,0 1-27 15,0 0-16-15,3-2-78 16,5 2-106-16</inkml:trace>
  <inkml:trace contextRef="#ctx0" brushRef="#br0" timeOffset="-83123.36">8191 13771 540 0,'3'-3'101'16,"1"0"-81"-16,-3 0 2 16,1 0 26-16,-1-1 29 15,-1 3-38-15,1-3-7 16,-1 4-7-16,0 0 12 16,0 0-16-16,0 0-16 0,0 0 7 15,0 0-12 1,-1 5 0-16,-6 2 8 0,0 7-6 15,-7 6 6-15,1 6-8 16,-4 2 0-16,1 0 0 16,7-2 0-16,1-4-7 15,4-5 7-15,1-2-11 16,3-6 9-16,4-5-13 16,0-3 14-16,6-1-5 15,5-4-7-15,3-2 1 16,4 2 2-16,0-3 4 15,-2 4 2-15,2 5 4 16,-4 1-5-16,-4 5 3 16,-2 6 2-16,-1 3-2 0,-2 5 1 15,-2 3 2-15,1 2 4 16,-5 0-5-16,-1 2 0 16,-2-4 5-16,-2-2-4 15,1-5 5-15,-1-4 8 16,-2-4-1-16,-2-4 4 15,-3 0-17-15,-6-5 0 16,-3-1-1-16,-7-1 1 16,-4-4-24-16,-3 0-27 15,2-4-32-15,0 1-41 16,5-1-122-16</inkml:trace>
  <inkml:trace contextRef="#ctx0" brushRef="#br0" timeOffset="-82868.05">8203 13863 447 0,'2'-11'155'0,"-2"5"-100"16,5 1 0-16,1 3 2 15,6-3-1-15,4 3-9 16,10-3-1-16,5 0-5 0,8 0-13 16,7 3-28-1,-1-3 0-15,2 3 0 0,-6 2-74 16,-8 4-74-16</inkml:trace>
  <inkml:trace contextRef="#ctx0" brushRef="#br0" timeOffset="-75435.12">5905 6467 459 0,'18'-5'38'15,"6"2"-4"-15,8-3 24 16,3-2 18-16,1 2-49 16,0 1 4-16,-5 3-23 15,-7 2-1-15,-3 4-7 16,-9 0 4-16,-8 3 6 15,-4 3-3-15,-9 2 10 16,-7 3 1-16,-8 4-17 16,-11 3 3-16,-1 0-4 15,-6 1 1-15,-1-3 0 16,7-1-1-16,6-4 0 16,8-3-3-16,10-2 1 15,4-3 2-15,11-2 8 0,8 0 13 16,9-3 27-1,10-4-30-15,12-5 0 0,10-1 18 16,6-2-30-16,5-4-6 16,0 4 0-16,-1 0 4 15,-6 3 1-15,-10 0-5 16,-9 4 0-16,-16 0-8 16,-11 0 8-16,-8 3-37 15,-9 0-44-15,-10 1 0 16,-5 1 3-16,-5 2-51 15,2 0-295-15</inkml:trace>
  <inkml:trace contextRef="#ctx0" brushRef="#br0" timeOffset="-75152.55">6490 6478 648 0,'13'-19'2'0,"-8"-4"51"16,-8 0-53-16,-7 2 2 15,-5 4 13-15,-8 5 6 16,-3 4-3-16,-3 6 7 16,-2 6-24-16,-2 9 19 15,-3 8-8-15,-4 8-9 16,-3 10 24-16,1 5-22 16,0 2-5-16,8 0 0 15,4-3 4-15,6-4-5 16,6-3 1-16,2-6-9 0,4-4 4 15,4-7-13-15,2-4-18 16,-1-3-30-16,0 1-57 16,-2-3-134-16</inkml:trace>
  <inkml:trace contextRef="#ctx0" brushRef="#br0" timeOffset="-74732.78">7082 6425 598 0,'33'-16'51'15,"-8"2"2"-15,-11 3 21 16,-8 1-49-16,-9 6-21 16,-11 6 0-16,-9 5 26 15,-6 3-21-15,-5 4 5 0,1 8 0 16,6 0-8-1,7 5-6-15,7 2 0 0,9 2 3 16,5-1-2-16,5-2-1 16,4-2 0-16,4-6-4 15,-3-1-1-15,-4-3-25 16,-4-3-27-16,-6-3-54 16,-6-2-83-16</inkml:trace>
  <inkml:trace contextRef="#ctx0" brushRef="#br0" timeOffset="-74446.51">7329 6445 474 0,'-15'0'66'0,"-11"-3"-1"15,-11 3-13-15,-5 3 10 16,-10-1-6-16,3 5-26 16,-1 3-14-16,7 5-11 15,5 4 1-15,8 3-6 16,7 0 3-16,5 3-2 16,8 0-1-16,1 2-11 15,3-1-11-15,6-1-46 16,-4-4-30-16,2-1-63 0</inkml:trace>
  <inkml:trace contextRef="#ctx0" brushRef="#br0" timeOffset="-74000.7">7409 6513 576 0,'4'-10'9'0,"-7"-2"-9"16,-5 4 0-16,-1 3 30 15,-2 6-3-15,-4 8 4 16,2 3 10-16,-4 3-37 16,4 9 10-16,0 1-7 15,5 1 7-15,7-1 10 16,2-4-15-16,7-3 0 16,0-5 9-16,2-4-3 15,3-6 15-15,3-6-8 0,-1-3-9 16,3-7 21-16,1 1-22 15,-1-5-9-15,-1 1 6 16,-7-1-9-16,-6 0-16 16,-4-1-19-16,-5 3-25 15,-4 1-24-15,-8 5-155 16</inkml:trace>
  <inkml:trace contextRef="#ctx0" brushRef="#br0" timeOffset="-61000">3193 10621 612 0,'-4'-3'63'0,"0"2"-22"0,1-2-4 15,0 1 22-15,3 1-25 16,0 0-4-16,-2 0-14 16,2-1-12-16,-1 2 6 15,2 0-10-15,1 0 0 16,-2-1 0-16,6 1 2 15,4-2 12-15,2 0-14 16,6 1 0-16,9 0 2 16,1 1-2-16,1 0-2 15,1 1 1-15,-6-1-3 16,-2 1 0-16,-10 1-12 16,-5 0 5-16,-4-2 7 0,-6 1-10 15,-9 2-14 1,-3-1 11-16,-10 4-23 0,-8 0 13 15,-3-1 15-15,-1 1 12 16,1-2-3-16,5 0 3 16,6-2 0-16,4 0 10 15,10-1-6-15,7-2-1 16,2 1-2-16,7 0-1 16,5-2 48-16,5 0-24 15,7 2-16-15,7-4 7 16,5 2-13-16,8-1 7 15,1-2-9-15,-3 4 0 16,-7-1-2-16,-9 4 4 16,-10-2-2-16,-13 3 0 15,-13-2-11-15,-7 2-2 0,-11 0 2 16,-6-1 2-16,-4 3 6 16,1-3 3-16,3-1-3 15,5 0 3-15,13 1 3 16,5-2 15-16,7-2-18 15,6 2 0-15,7-1 2 16,6-2 5-16,8 1-4 16,5-3 0-16,5 2 2 15,3 0-10-15,0 5-24 16,-2 1-171-16</inkml:trace>
  <inkml:trace contextRef="#ctx0" brushRef="#br0" timeOffset="-59610.7199">3713 16576 265 0,'-6'5'390'0,"-1"0"-354"16,2-1-35-16,2-1 21 15,3 2 30-15,0 0-3 16,0 2-15-16,0 1-12 16,0 1 4-16,3 2 14 15,-3 4-33-15,0 0 17 16,-3 4-11-16,0 3 2 16,-1 5 5-16,-3 6-12 15,-3 6-6-15,0 5 3 16,-5 1 1-16,1-1-6 15,4-2 0-15,0-5 0 16,2-7-1-16,1-6 1 16,6-7-11-16,-2-5-3 0,2-7-38 15,-1-1-12-15,0-4-9 16,2-3-95-16,-1-3-56 16</inkml:trace>
  <inkml:trace contextRef="#ctx0" brushRef="#br0" timeOffset="-59161.83">3604 16537 579 0,'0'-12'105'0,"-3"2"-57"16,0 3-24-16,3-1-2 15,3 2 0-15,6 3 3 16,7-2 5-16,5 1-2 16,9 2-2-16,4 2 4 15,7 0-23-15,3 2 7 16,0 2-14-16,-7 1 0 15,-3-1-1-15,-8 4 1 16,-9 1 0-16,-8 4 5 16,-7 4-2-16,-8 2 6 0,-8 3-9 15,0 1 0-15,-9 0 6 16,-2 2-1-16,-3-3-3 16,-2-1-2-16,4-2 0 15,-1 1 0-15,2-4 0 16,3 1-29-16,4-1-19 15,-25 26-7-15,40-36-33 16,0 2-33-16,0-5-101 16</inkml:trace>
  <inkml:trace contextRef="#ctx0" brushRef="#br0" timeOffset="-58607.68">3960 16854 724 0,'0'0'99'15,"-4"0"-50"-15,-2 0-36 0,-4 0 16 16,1 3-13-16,1 2-15 16,-1 2 3-16,2 2-4 15,1 4 0-15,-2 1-1 16,4 3 7-16,-5 2-4 15,3 1 13-15,3-1-7 16,-2 0 10-16,1 1-18 16,-3-2 3-16,2 2-5 15,0-3 2-15,3-1 0 16,2-2-5-16,2 0 13 0,5-3-14 16,1 2 6-16,3-6-2 15,1 0-3-15,3-4 0 16,1-3-17-16,7-3 17 15,-4-1 5-15,5-5-6 16,-5 3 0-16,-2 1-13 16,-4 1-3-16,-3 1-10 15,-5 1 4-15,-3 2 13 16,0 0-32-16,-2 0-72 16,-2-5-84-16</inkml:trace>
  <inkml:trace contextRef="#ctx0" brushRef="#br0" timeOffset="-58315.46">4028 17062 414 0,'-3'-2'226'0,"-2"-1"-149"0,1 0-28 16,2 2 5-16,2 0-18 16,0 1-3-16,0 0 1 15,0 0-25-15,0 0-3 16,0 2 6-16,2 3 14 15,2 1 12-15,-1 5-33 16,-1 2 7-16,-1 4 4 16,-2 3-8-16,-1 6-5 15,-1 9 2-15,-3 5-2 16,1 2 1-16,-3 3-4 16,-1 1 0-16,-2-3-4 0,-2-4 4 15,-1 0-20 1,0-8-14-16,0-1-85 0,1-4-36 15</inkml:trace>
  <inkml:trace contextRef="#ctx0" brushRef="#br0" timeOffset="-35998.93">6050 6470 568 0,'-6'-4'37'0,"-4"-1"-28"16,0 0 11-16,0-1 12 15,-3 1 1-15,5 2-2 16,-1 0 5-16,1-3 8 16,0 1-36-16,-1-3 5 15,3 1 18-15,2 0-15 16,-2-2-7-16,4 4 13 15,1 0-6-15,-1 2 3 16,4 0-19-16,4-1 0 16,1-1 0-16,8 3 3 15,4-1-3-15,3 3 0 16,1 3 1-16,3 2-7 16,-4 4 6-16,-4 2-2 15,-5 5 1-15,-7 3 1 0,-7 3 0 16,-8 2-2-16,-9 3 5 15,-4 1-4-15,-1-5 1 16,2-2 0-16,2-6-7 16,5-3 8-16,4-3-1 15,3-3 0-15,1-2 6 16,3 1-14-16,-2 0 8 16,5-2-6-16,0-1 6 15,3 0 3-15,2 1 8 16,4 1 10-16,7-4-12 15,6 0 10-15,5 0-19 16,6-4 0-16,0 3 1 0,1-1-1 16,-3 2-37-16,-1 0-39 15,-2 0-73-15,-3 0-151 16</inkml:trace>
  <inkml:trace contextRef="#ctx0" brushRef="#br0" timeOffset="-35239.42">6964 6411 570 0,'5'-8'56'16,"-5"-1"12"-16,0-4-25 16,-3-1 13-16,0 7-24 15,1-3 15-15,1 6-12 16,-1 1 10-16,2 1-45 15,0 2 1-15,2 0-5 0,-1 0 6 16,2 5-2-16,2 4 12 16,3 6-6-16,-1 9 28 15,-3 7-26-15,-4 6-7 16,-4 6 6-16,-5 1-7 16,1 2 0-16,1-6-2 15,2-5 6-15,0-9-7 16,2-6 3-16,3-7 0 15,0-5 9-15,0-5 0 16,0-3-2-16,0 0 15 16,0-3-22-16,0-6 8 15,4-4-8-15,2-7-6 16,0-5 1-16,0-7 4 16,2-4-11-16,2-1 7 15,-3 0 3-15,-3 1-2 0,0 5 4 16,-6 4 0-16,-1 7 0 15,-1 5 0-15,-1 5-2 16,4 6 1-16,-1 3-8 16,2 3 3-16,0 8 6 15,0 5 0-15,2 11 11 16,1 4-11-16,0 6 3 16,0-2-3-16,-1 0 2 15,2-1 2-15,-4-1-4 16,0-3 0-16,-4 0 0 0,2 0 4 15,-1-5-4 1,1 0-1-16,2-5 1 0,-1-6-3 16,2-3 3-16,-1-8-5 15,0 0-1-15,0-2-89 16,0 0-76-16,0 3-64 16</inkml:trace>
  <inkml:trace contextRef="#ctx0" brushRef="#br0" timeOffset="-22675.04">9044 12587 689 0,'-6'-19'55'16,"-3"4"-20"-16,1 2-1 16,1 5-5-16,4 4-15 15,3 2 17-15,0 1-26 16,0 1-5-16,2 0 12 15,-2-2 14-15,1 4 10 0,-1-2 3 16,0 0-19-16,0 0-4 16,-1 3-16-16,-1 1 0 15,1 7 29-15,-4 10-28 16,2 5 0-16,-3 10-1 16,3 6 4-16,-2-1-4 15,1-1 0-15,4 0-2 16,-1-2 2-16,1-1 0 15,0 2-1-15,0-3 0 16,0-2 1-16,0-1 6 16,0-6-6-16,1-5 0 15,-1-4-1-15,0-7 1 16,1-3 0-16,-1-5-4 0,0-2 10 16,0-1-15-1,0 0 2-15,0-1-33 0,3 1-15 16,-3 0-45-16,2-2 43 15,1-1-115-15,4-3-63 16</inkml:trace>
  <inkml:trace contextRef="#ctx0" brushRef="#br0" timeOffset="-22187.35">9142 12411 715 0,'-3'-26'71'16,"-1"5"-21"-16,1 4 9 16,0 5-49-16,0 3-4 15,3 5 14-15,0 2-20 16,0 1-3-16,0 1-3 15,4 1 6-15,2 1-1 16,6 1 1-16,2 2 0 16,5 1 1-16,2 0 0 15,3 5-1-15,3 2 4 16,1 1-2-16,2 3-1 16,-2 3-1-16,-4 2 0 0,-7-1 7 15,-6 0-6 1,-8-1 0-16,-7 0 6 0,-8 2 1 15,-6-1 19-15,-6-4-21 16,-4-2-4-16,-2 2 8 16,0-3-10-16,3 2 0 15,2-3 0-15,2-1 3 16,4-1-5-16,1-2 2 16,5 0-16-16,2 1-18 15,4-1-10-15,3-1 5 16,2 0-15-16,2-1-54 15,2 0-125-15</inkml:trace>
  <inkml:trace contextRef="#ctx0" brushRef="#br0" timeOffset="-21551.05">9352 12884 635 0,'5'-4'169'16,"-2"0"-100"-16,-2-1 13 16,-1 3-17-16,-1-1-40 15,1 3 5-15,-3 0-30 16,3 0-13-16,0 0 11 16,-2 3 0-16,1 2 0 15,-3 2 0-15,0 3 4 16,0 4 1-16,-1 1-3 15,1 4 0-15,-4 1 12 16,-2 4-12-16,1 7 0 16,-1-2-3-16,-5 4 11 0,4 1-7 15,-3-2-1-15,4-3 0 16,0-1 1-16,5-5 1 16,0-4 8-16,2-3 9 15,0-2-3-15,-1-5 22 16,3 1-28-16,-2-3-6 15,2-4 8-15,-1 1-12 16,2-1 0-16,0-3 0 16,0 0 4-16,2 0 6 15,-2 0-10-15,0 0 0 16,1 0 7-16,-1 0-7 16,0 0 0-16,2-2-3 0,-2 2 3 15,0 0-8-15,0 0 6 16,1-3-15-16,4-2-21 15,6-2-73-15,4-6-244 16</inkml:trace>
  <inkml:trace contextRef="#ctx0" brushRef="#br0" timeOffset="-15955.4">10204 13729 538 0,'-4'-3'137'16,"4"-2"-65"-16,0 0-3 15,-2 2-2-15,2-1-4 0,-1 1-14 16,1-2 11 0,0 1-40-16,0 1 6 0,-3 0-6 15,1 1 12-15,-2 0-15 16,-1-1-17-16,-2 1 0 15,-5 0 1-15,-2 2-1 16,-6 4-2-16,-3 2 2 16,-1 3 0-16,-1 1 3 15,1 4-3-15,-1 1 0 16,8 6 2-16,-1 0-2 16,3 4 0-16,2 2-1 15,3 0 4-15,2 0-6 16,1-1 1-16,4-4 2 15,3-1 0-15,3-1 0 0,1-4 0 16,4-1-2-16,-2-2 4 16,4-2-4-16,0-1-7 15,0-3 9-15,3-3 0 16,2-2 4-16,0-4-4 16,3-4 8-16,4-6-8 15,-1-2 7-15,1-4-7 16,-4-1 0-16,-3 1 5 15,-6 2 0-15,-7 1-5 16,-5 1 9-16,-5 1 2 16,-2 3-1-16,-7 0-10 15,1 4-3-15,-5 2-6 16,2 4 9-16,-1 2-18 0,-1 3-8 16,2 3-47-16,1 3-18 15,-1 1-69-15,-1 0-106 16</inkml:trace>
  <inkml:trace contextRef="#ctx0" brushRef="#br0" timeOffset="-14514.68">703 16641 845 0,'-37'22'84'0,"-6"5"-61"16,-1 2 2-16,-3 4-4 15,6 9 11-15,-2 5-32 0,4 0 1 16,8 4 2-16,1 0-1 16,3-4-2-16,7 0 0 15,3-2 0-15,-1-3-1 16,1-1 1-16,-2-4 0 16,4-4 5-16,-3-7-1 15,2-4-4-15,4-8-3 16,3-6 3-16,-1-2-4 15,1-3 3-15,7-1-23 16,-4 1-15-16,3-2-11 16,0 6-23-16,0-4-52 15,-1 3-121-15</inkml:trace>
  <inkml:trace contextRef="#ctx0" brushRef="#br0" timeOffset="-13387.64">17737 16902 324 0,'0'-16'529'15,"0"1"-436"-15,1 2-18 16,1 2-41-16,-2 5-7 0,3 2-9 15,-2 3-13 1,-1 1 23-16,0 1-21 0,-1 0-5 16,-2 5 5-16,-5 8 14 15,-5 9 3-15,-1 12-24 16,-5 12 3-16,-2 4-12 16,5 2 9-16,4 3 0 15,1-10-2-15,7 0 5 16,1-6-6-16,1-7-15 15,2-7 3-15,2-7-14 16,-2-9-34-16,0-5 13 16,0-4 1-16,4-10-157 15,2-12-129-15</inkml:trace>
  <inkml:trace contextRef="#ctx0" brushRef="#br0" timeOffset="-13068.98">17699 16749 876 0,'-16'-28'47'0,"0"4"3"16,7 4-50-16,3 8-8 15,10 8 5-15,12 5 3 16,6 7 31-16,9 4-31 16,10 3 1-16,3 7-2 15,3 4 6-15,-2 1-11 16,-3-1 4-16,-9-1-3 15,-7-4 0-15,-10-1 5 0,-7-5 0 16,-11 1 3 0,-8-2 2-16,-10 4 4 0,-6-4-9 15,-7 3 3 1,-5-2 0-16,2 2-3 0,2-1-11 16,4-3 4-16,9 1-50 15,8-2 2-15,10 0-40 16,7 1-56-16,10-2-229 15</inkml:trace>
  <inkml:trace contextRef="#ctx0" brushRef="#br0" timeOffset="-12820.65">18114 17118 830 0,'0'-9'130'0,"-7"3"-26"15,-4-7-24-15,-1 4-24 16,5 4 10-16,4 3-55 15,0 2-11-15,3 5-1 16,-5 7 1-16,-2 9 2 16,1 9-2-16,1 9 0 15,1 7 4-15,1 1-4 16,1 3 0-16,-1 0-3 16,0-8 3-16,0-3-21 15,2-5-24-15,-2-4-41 16,3-9-17-16,0-3-131 0</inkml:trace>
  <inkml:trace contextRef="#ctx0" brushRef="#br0" timeOffset="-11641.72">17962 15693 369 0,'16'-19'255'0,"1"3"-205"0,-1 0-46 16,-4 0 33-16,0 6 52 15,-6 2-16-15,-2 3-12 16,-4 1-6-16,0 3-19 16,-1 1-27-16,-2 1-6 15,1 8 0-15,-2 6 20 16,-3 7 1-16,1 11-24 16,1 7 0-16,4 5 8 15,4-1-7-15,6-1 2 16,2-2-3-16,0-7 0 15,-1-9-7-15,1-6 0 0,-7-5-28 16,-1-8-5 0,-1-3-39-16,-7-6-67 0,-1-8-87 15</inkml:trace>
  <inkml:trace contextRef="#ctx0" brushRef="#br0" timeOffset="-11340.49">18022 15500 717 0,'3'-25'90'0,"0"5"-44"16,-1 6-26-16,4 0-12 15,-1 7 15-15,5 2 21 16,5 3-37-16,2 5 2 16,4 5-3-16,-1 5-5 0,-3 8-1 15,2 4 0-15,-8 3 0 16,-2 0-1-16,-4 0 1 15,-2-4 0-15,-4-2 2 16,-8-1 1-16,0-1 4 16,-4-1-7-16,-5-1 0 15,-4-1-5-15,-4 0-8 16,1-1-20-16,1-3-1 16,2-2-42-16,6 1-16 15,9-1-103-15</inkml:trace>
  <inkml:trace contextRef="#ctx0" brushRef="#br0" timeOffset="-11028.47">18450 15887 828 0,'-2'-10'163'15,"-2"2"-93"-15,-1 1-13 16,1 2-6-16,1 1-42 16,3 4-3-16,0 0-12 15,-2 6 0-15,1 2 6 16,1 6 0-16,0 6 2 16,3 4-2-16,0 3 0 0,1 0 0 15,-1 0-2-15,3 23 2 16,-3-27-2-1,-2-4-47-15,1-2-10 16,-2-3-44-16,2-2-36 16,-2-3-69-16</inkml:trace>
  <inkml:trace contextRef="#ctx0" brushRef="#br0" timeOffset="-10608.02">18857 15824 771 0,'-3'0'78'0,"0"-1"-21"16,6-1-34-16,-3 1 28 15,3 1 3-15,4 0-26 16,7 0-18-16,7 1-10 0,8 3 0 16,10 2 0-16,7 1 3 15,6 0-5-15,1 0 2 16,2-1 0-16,0-2 0 15,-1 0 0-15,-6-3-16 16,-8 1-5-16,-9-1-14 16,-13 1-14-16,-9-2 25 15,-5 0-4-15,-10-2-47 16,-4 2-24-16,-10 0-38 16,-3-3-33-16</inkml:trace>
  <inkml:trace contextRef="#ctx0" brushRef="#br0" timeOffset="-10222.98">19060 15645 674 0,'-9'-8'56'15,"0"0"6"-15,-6 2-54 16,-3-1 11-16,-4 6 8 15,-4 1-11-15,-2 5 20 16,-5 1-28-16,2 5-8 16,-1 1 28-16,3 5-12 15,0 3 36-15,3-1-33 16,6 3-10-16,2-3 14 16,6-2-15-16,2-2-3 0,8-2 6 15,4 1-11-15,4 1 8 16,7 1-6-16,4-2 1 15,5 1 9-15,6-1-12 16,4-2 0-16,1-2-3 16,2 2 7-16,4 0-7 15,-2 3 3-15,-1-1-51 16,-5 1-10-16,-1 2-46 16,-7-3-40-16,-5-2-126 15</inkml:trace>
  <inkml:trace contextRef="#ctx0" brushRef="#br0" timeOffset="-8328.79">19765 15744 407 0,'2'-3'282'0,"-1"-4"-159"0,-2 0-78 15,1-2 10-15,-2-1 27 16,2 3-40-16,0 1-20 16,0 1-11-16,0 1-11 15,0 2 6-15,-3 2-6 16,2 0 3-16,-5 4 8 15,-8 6-11-15,-8 1 1 16,-5 9-4-16,-6 2 7 16,1 2-4-16,5 3 0 15,3 1 0-15,12-1 0 16,4-3 0-16,7 1-9 16,7-4 8-16,9-3-2 0,10-1-2 15,7-3-10-15,2-4-4 16,4-3 18-16,-2-5-23 15,-7-4-4-15,-7-2 24 16,-9-2-5-16,-11-4 5 16,-11-1-3-16,-13 0 7 15,-8-3 22-15,-8 2-12 16,-3-2-4-16,8 4-6 16,8 3-15-16,8 4-51 15,10 3-50-15,11 0-27 16,7 3-99-16</inkml:trace>
  <inkml:trace contextRef="#ctx0" brushRef="#br0" timeOffset="-8071.48">20008 15827 808 0,'-4'-7'131'0,"4"0"-92"16,0 1-35-16,5 3-4 16,6 3 0-16,12 0 2 15,8 1-2-15,9 2-13 16,9 2 8-16,1 3-8 16,-1-4 9-16,-6 1-23 0,-8-2-15 15,-8-3-4-15,-8 0-51 16,-10 0-142-16</inkml:trace>
  <inkml:trace contextRef="#ctx0" brushRef="#br0" timeOffset="-7795.21">20209 15611 826 0,'2'-4'162'15,"-4"1"-128"-15,0 2-31 0,-1 7 12 16,0 8 14-16,-2 8 7 16,1 7-32-16,-5 12 4 15,0 2-8-15,0 6 3 16,0 2-1-16,2-1-2 16,2-3 0-16,0-7-8 15,4-1 5-15,1-9-1 16,0-7-5-16,1-4-34 15,3-5-15-15,-3-3-70 16,-1-5-81-16</inkml:trace>
  <inkml:trace contextRef="#ctx0" brushRef="#br0" timeOffset="-6253.36">20641 15719 300 0,'-14'-7'336'15,"2"-3"-233"-15,-2 3-34 16,4-2-2-16,-1 2 40 15,8 1-25-15,0 2-36 16,0-2-24-16,1-1 4 16,2 0-12-16,0 0-14 15,2 2 0-15,-1-2-2 0,2 5 2 16,-1 0-15-16,1 4 14 16,7 0 1-16,1 5 0 15,3 4-3-15,4 1 3 16,2 7 0-16,-2 2 0 15,2 0-4-15,-5 4 0 16,-4 1-9-16,-8 1-10 16,-5-2 5-16,-7 1 18 15,-7-4-5-15,-6-6 10 16,1-3 0-16,-6-3 43 16,-2-8-27-16,3-4 8 15,2 2 8-15,7-3-26 0,6 3-11 16,8-2-25-16,4 2 10 15,8 2 15-15,4 3 0 16,11 1-4-16,10 2-30 16,13 2-34-16,7 0-37 15,4-2-51-15,-2-2-44 16</inkml:trace>
  <inkml:trace contextRef="#ctx0" brushRef="#br0" timeOffset="-5810.9699">21290 15808 835 0,'-7'-4'156'16,"0"-3"-71"-16,3 1-45 15,1-1-39-15,1 5-1 16,5 2-3-16,5 1 3 16,5 2-2-16,5-1-32 0,6 4-2 15,1 2-29-15,-4-3-3 16,-6 1 20-16,-9 1 5 15,-9-2 28-15,-10 1-28 16,-8 0 0-16,-9 1 20 16,-6-3 23-16,-1 0 5 15,1-3 73-15,3-1-30 16,8-1 10-16,7-1 11 16,9 2-32-16,7 0-31 15,10 0-6-15,13 2 0 16,10 3-2-16,11 0-80 15,12 3-84-15</inkml:trace>
  <inkml:trace contextRef="#ctx0" brushRef="#br0" timeOffset="-5197.63">22073 15594 568 0,'9'-24'132'0,"-3"-1"-30"16,-3 3-60-16,-6 6-22 16,-5 1-8-16,-8 6-8 15,-12 1 1-15,-4 3 5 16,-8 3 5-16,-5 2 15 16,-1 5-6-16,7 3-23 15,5 8 6-15,7 3-6 16,6 7-1-16,10 3 0 15,5 5 0-15,11 4 0 16,4 2 0-16,10 1 0 16,4-2 2-16,1 2-2 0,6-4-1 15,-2-1-7 1,-5 1-2-16,-3-1 3 0,-7-3-12 16,-6-4-6-16,-7-4 24 15,-5-6 2-15,-10-5 0 16,-3-5 10-16,-7-6 5 15,-6-1 26-15,-2-8-1 16,-2-2-7-16,1-6 19 16,4-2-4-16,8-4-1 15,4 0-18-15,11-1-27 16,8 0-2-16,11 0-1 16,10-3-5-16,18-1-8 15,16-2-49-15,14-1-59 0,9 8-32 16,1 4-53-16</inkml:trace>
  <inkml:trace contextRef="#ctx0" brushRef="#br0" timeOffset="-2734.2399">18147 18084 563 0,'9'2'138'0,"-6"-4"-86"16,0 2-13-16,-2-1 12 16,-1-1 10-16,2 2-22 15,-2-7-15-15,1 3-19 0,-2-4 10 16,-2 0 19-16,-2-2-26 15,-3 1-7-15,-6 2-1 16,-7-1 0-16,-6 6-1 16,-6 1-2-16,-4 4-3 15,0 4 6-15,4 3-6 16,3 4 3-16,8-3 1 16,7 3-5-16,8-3 0 15,3 0 6-15,9-2-10 16,7-1 11-16,2 0-6 15,11-4 2-15,6-2-8 16,3-4-22-16,4-2-5 16,-1-2 23-16,-10-1 16 0,-6 1 5 15,-10 3 23 1,-6 2 14-16,-4 1-13 0,-2 0-28 16,-1 0-1-16,2 1 1 15,-1 1-7-15,1 1 6 16,-2 1-10-16,4 1 7 15,2 1 1-15,5 2 2 16,8 0 1-16,4-1 1 16,3-2-2-16,7-3-14 15,-1-4-14-15,-2-5 15 16,0-6-21-16,-2-6-1 16,-3-1 16-16,-6-6 7 15,-5-7 10-15,-5-1 2 16,-7 2 0-16,-7-2 13 0,-5 5-10 15,-7 7 3-15,-5 7-4 16,-8 5 0-16,-6 4 9 16,-6 9-5-16,-3 6 3 15,-7 8-7-15,-4 7-2 16,-4 10 0-16,1 2-1 16,3 6 6-16,9-4-3 15,9 3-2-15,10 0-5 16,12 1 5-16,8 1 5 15,10-2-4-15,6 1-1 16,10-3 0-16,7-8 2 16,9-5-2-16,13-7-5 15,8-6-10-15,13-9-24 0,7-5-27 16,8-5-42-16,5-11-334 16</inkml:trace>
  <inkml:trace contextRef="#ctx0" brushRef="#br0" timeOffset="-2293.42">18709 17974 441 0,'18'-38'0'16,"3"-6"-175"-16,-2 8 175 15,-5 4 211-15,-5 8-112 0,-11 10 6 16,-7 4-69-16,-7 7 23 15,-7 3-20-15,-3 7 4 16,-3 4-7-16,-1 8-26 16,4 3 9-16,2 7-11 15,9 1-4-15,6 4 7 16,9 1-7-16,7 2 19 16,5-2-16-16,9 3-6 15,1-5 7-15,4 0-6 16,-2-4 1-16,1-1 3 15,-4-5-3-15,-7-1 5 16,-1-3-8-16,-9-5 0 16,-7-3 14-16,-7-2 2 0,-10-6-4 15,-5-3-3 1,-8-9 20-16,-1-7 31 0,0-4-36 16,5-3 4-16,8-6-6 15,17-3-22-15,19-6-4 16,19-8-27-16,28-7-56 15,23-3-49-15,26-5-61 16,9 8-12-16</inkml:trace>
  <inkml:trace contextRef="#ctx0" brushRef="#br0" timeOffset="2055.7">14849 16811 502 0,'-9'-3'9'0,"3"3"-9"15,2 0-9-15,1 0 0 16,1 3 9-16,0-3 13 16,-1 2-7-16,0-2 1 15,-2-2-4-15,-1 2-3 16,-2-3-17-16,-2 1-81 15</inkml:trace>
  <inkml:trace contextRef="#ctx0" brushRef="#br0" timeOffset="4314.25">14817 16629 585 0,'0'2'64'0,"0"-4"-64"0,0 2 5 15,0 0 8-15,0 0 49 16,0 0 7-16,0 0-43 16,0 0-16-16,-1 0 18 15,1 0-7-15,-3 0 6 16,-2 3 8-16,0 3-26 15,-7 1-3-15,-6 6 10 16,-6 4-10-16,-3 4 11 16,-8 2-17-16,-4 6 11 15,-10 6-13-15,-7 6 2 16,-9 6-2-16,-4 2-2 16,2 1-3-16,1-2 2 15,6-4 1-15,10-3 4 0,6-2 3 16,7-5-3-16,5-2 0 15,7-5 6-15,2-4 0 16,8-8 16-16,3-3-20 16,4-4 6-16,1 1-8 15,3-3 0-15,0 0 1 16,2-1-6-16,-1 1 9 16,3-1-5-16,-2-2 1 15,-1 2-41-15,3-2-15 16,3 0-39-16,2 1-67 15,9-5-349-15</inkml:trace>
  <inkml:trace contextRef="#ctx0" brushRef="#br0" timeOffset="6737.17">5532 16733 624 0,'-4'-2'50'15,"-3"0"-21"-15,1 0-6 16,-5-2 32-16,1 0-3 16,2 4-31-16,4-3 27 15,-1 3-18-15,4-3-16 16,1 3 15-16,0 0-5 15,0 0-21-15,1 3-3 16,1-3 9-16,-4 7-9 0,2 3 13 16,-1 9-11-1,1 8 13-15,-2 9-15 0,2 4 0 16,2 8 8-16,-1 0-8 16,4 3 0-16,-1 0-1 15,1-1 9-15,2-5-12 16,-4-3 4-16,-2-8-3 15,1-6 0-15,-2-12-2 16,0-7-6-16,-2-4-18 16,2-7-51-16,-4-1-98 15,0-9-119-15</inkml:trace>
  <inkml:trace contextRef="#ctx0" brushRef="#br0" timeOffset="7086.42">5388 16788 731 0,'-2'-19'26'16,"2"1"-16"-16,0 0-10 15,5 4-2-15,4 1 2 16,6-1 17-16,3 2 2 16,4 5-11-16,2 0-7 15,4 3 35-15,0 1-25 16,2 3-3-16,0 3 5 15,-2 3-5-15,-1 5-7 0,-6 6 6 16,-4 3-5 0,-5 4 12-16,-8 5-10 15,-7 4-3-15,-4 1 8 16,-11 1 0-16,0-1-3 0,-6-3 1 16,-3-4-6-16,-1-3 13 15,-2-7-14-15,0-2 1 16,-1-5-5-16,3-2-2 15,6-2-33-15,5-4-41 16,6-2-87-16,10-2-261 16</inkml:trace>
  <inkml:trace contextRef="#ctx0" brushRef="#br0" timeOffset="8551.27">5862 17037 629 0,'-10'-3'60'0,"1"0"-21"0,-2-4 1 15,-2 2 9-15,5 1-3 16,4 1-9-16,-1 2-37 16,5 1-7-16,0 0-1 15,3 0 3-15,2 0 10 16,1-2-5-16,5 2 9 15,2 0-3-15,-1 2 9 16,1-1-15-16,-2 1 0 16,-1 2 0-16,-2-2 0 15,0 2 0-15,-3 5-1 16,-2-3 7-16,0 3-2 16,-3 3-4-16,0 1 0 15,-3 1 3-15,-4 2 5 16,2-6 2-16,-4 2-4 0,2 0-3 15,-2-1 5-15,4-2-8 16,-1 2 0-16,2-1-2 16,1-2 3-16,-2-3-1 15,2 3 0-15,-1-2 2 16,2 1-4-16,-1-4 2 16,0 3 0-16,1-5 2 15,1 1-2-15,1-2-3 16,0 3-1-16,-1-1 4 15,1 3-3-15,-3 0 3 0,2 0 0 16,-3-1 6 0,3 0-6-16,-5 2 0 0,6-6-4 15,-3 3 8-15,0 4-2 16,0-6-2-16,1 2 0 16,0-2-2-16,1 0 3 15,0 2-2-15,-2-3 1 16,0 3 0-16,1-1 0 15,1 1 0-15,0-1 0 16,-2-1-4-16,3 1 4 16,-2-1 0-16,2-1-1 15,0 2 6-15,0-2-5 16,0 0 0-16,0 0-3 16,0 0-1-16,2 0 4 15,-2 0-6-15,1 0 4 0,-1 1 2 16,2 2 0-16,-1-1 0 15,-1 1 0-15,0-1 1 16,1-2-1-16,-1 1 0 16,0-2-2-16,0 1 4 15,0-2-4-15,0 2 2 16,0 0-4-16,2 0 2 16,-2 0-9-16,2 0 9 15,-2 0 2-15,1 0 0 16,2 0-3-16,-3 0 3 15,0 0-4-15,0 2 0 16,0-2-2-16,0 1-9 0,0-1-6 16,1 2 0-16,-1-2 19 15,0 0-5-15,0 0 6 16,0 0 1-16,1 0 0 16,-1 0 0-16,0 0 0 15,0 0 1-15,2 0-2 16,-2 1 1-16,0 1 0 15,0 1 0-15,0 0 1 16,0-3-1-16,2 3 0 16,-1 1 1-16,2-3-6 15,-1 2 5-15,-2-2 0 16,3 1 0-16,-3-2 0 16,-3 0 0-16,3 0-1 15,0 0 3-15,0 0 3 16,0 0-5-16,0 0 0 0,0 0-6 15,0 0 6-15,0 0-1 16,3 0 1-16,0 0 0 16,3-2 2-16,6-1-2 15,3-1-1-15,6-3 1 16,5 0 0-16,4-1 5 16,0-1 4-16,7 2 3 15,-2 1-5-15,-2 2-7 16,1 3-3-16,-3 3-1 15,-6 2 4-15,1 1-1 16,-5-1-5-16,-5 0 6 16,-1 2-2-16,-4-6 2 0,-2 2 0 15,-4 1 0-15,-2-3 1 16,-3 0 0-16,-1 0-1 16,-5 0-13-16,2 2 6 15,-1-1-27-15,1 1-52 16,-1 1-87-16</inkml:trace>
  <inkml:trace contextRef="#ctx0" brushRef="#br0" timeOffset="9089.8799">7555 16861 769 0,'-9'-3'63'15,"2"2"-61"-15,2 2 0 16,-2 3-1-16,7 5 31 16,-3 3 41-16,3 3-13 15,0 6-15-15,0 1-9 16,0 1-17-16,0 3 6 16,0 2-25-16,3-1-1 15,-3 4 1-15,-3-1 0 16,3 1-3-16,-3-6-19 0,0-3-13 15,1-7 6-15,-2-2-48 16,1-4-33-16,-2-6-85 16</inkml:trace>
  <inkml:trace contextRef="#ctx0" brushRef="#br0" timeOffset="9428.97">7428 16785 762 0,'-10'-30'44'16,"1"5"-24"-16,2 5-20 0,4 6 0 15,3 5 0-15,6 4 8 16,4 3-7-16,2 2-1 16,7 3 0-16,5 4 3 15,6-1 1-15,4 4-4 16,2 0 0-16,1 5 0 15,-2-1 0-15,-4 3 0 16,-6 3 4-16,-10 3 0 16,-7-3 2-16,-8 7 1 15,-8-5 1-15,-7 2 23 16,-3-3-31-16,0 1 1 16,-4-2-1-16,0-1 0 15,1-2 0-15,0-2-40 0,4-3-59 16,10 0-85-16</inkml:trace>
  <inkml:trace contextRef="#ctx0" brushRef="#br0" timeOffset="10026.5">7818 17062 384 0,'-20'-6'402'0,"2"2"-310"16,1-3-65-16,3 4-6 0,4 1-21 16,7 1 6-16,3 1-16 15,3 0 9-15,5 3 1 16,8-2 2-16,4 4-2 16,7 0 0-16,1 1-2 15,2 0 2-15,-7 2 1 16,1 0-1-16,-7 1 0 15,-6 0-6-15,-6 4 13 16,-7-2-13-16,-6 1 8 16,-4 2-2-16,-4-1 7 15,-6-2-7-15,1 2 0 16,-3-4 4-16,2 0-1 16,5-1 7-16,4-5-10 15,10 1-5-15,6 1-6 16,4 2 11-16,8 0-2 0,2 3 0 15,10-6 4-15,-1 5-4 16,2-2 2-16,1 2 0 16,1-3 6-16,-2 1-6 15,-4 0-2-15,0 0 1 16,-3 0 1-16,-2 1 0 16,-5 0 0-16,-3-2 0 15,-5 2 14-15,-4-2-10 16,-5 2 7-16,-6 0 8 15,-6 3-2-15,-6-1-4 16,-3 0 6-16,-6 0-6 16,-4-1 1-16,-1-3-11 0,-4 0 0 15,-5 2-2-15,0-5 0 16,8 1-2-16,6-2-24 16,11-2-202-16,19-5-217 15</inkml:trace>
  <inkml:trace contextRef="#ctx0" brushRef="#br0" timeOffset="11019.8799">16535 16917 503 0,'7'-4'312'15,"-1"-1"-213"-15,-3-1-31 16,-2 1 0-16,-1-1-34 16,2 3 3-16,-2 1-5 15,0 2-17-15,0 0 5 16,-2 0-13-16,1 0-1 16,-6 3-2-16,-12 6-3 15,-13 9 1-15,-20 7 1 0,-16 11-1 16,-15 5 22-1,-7 6-24-15,-2 6 0 0,1 0 5 16,8-3-5-16,9-3-4 16,15-8 1-16,10-10-20 15,9-2 15-15,12-7-67 16,5 0-40-16,12-7-26 16,6-1-63-16</inkml:trace>
  <inkml:trace contextRef="#ctx0" brushRef="#br0" timeOffset="29897.35">10826 8149 608 0,'0'-3'55'16,"2"0"-42"-16,1 0-3 15,1 2 24-15,4-2-6 16,5-1-7-16,6 1-4 16,4-2-5-16,11 3 6 15,3 1-3-15,5 1-14 16,4 0 10-16,-1 0-10 16,-3 0-1-16,-3 0 6 15,-10-1-6-15,-9-1 0 0,-8 1 11 16,-5 1-9-16,-7-2 14 15,-4 2-16-15,-5 0-6 16,-8 2 5-16,-3-1 0 16,-5 2-7-16,-4 0-12 15,-6 2 2-15,-5-1 15 16,-2 2-11-16,-2-2 10 16,0-1 4-16,0 0-4 15,5-1 4-15,3-2 0 16,8 0 1-16,7 0-3 15,9-2 2-15,6 2-4 16,6-1 4-16,6 1 5 16,6 0 2-16,9-2-1 15,4 2-5-15,8 0 14 0,4 0-15 16,5-2 2-16,1 2 3 16,5-1 0-16,-5-1-4 15,-2 1-2-15,-8 0 3 16,-10 1 3-16,-8-1-3 15,-9-2-2-15,-7 1-5 16,-6 0-6-16,-6-1 2 16,-3 1-5-16,-8 0-3 15,-6 4 13-15,-3-2-8 16,-1 2-4-16,-3 2 2 16,1 0 3-16,2 0-10 0,1 2 7 15,3-1 14 1,8-3-7-16,7 1 7 0,7-3-10 15,7 1 9 1,4-2 2-16,7-1 10 0,6-3 11 16,7 0-10-16,7-1 13 15,6-3-25-15,2 2 0 16,3 2 11-16,-2-2-6 16,-3 1-4-16,-8 4-1 15,-8 1 3-15,-6 1 0 16,-11 0-3-16,-9 1-6 15,-6-1 0-15,-9 0-15 16,-5 2 7-16,-7-4 12 16,-3 1 0-16,4-2-3 0,1 0 5 15,1-2 0-15,3 0 0 16,6 2 0-16,4 2-1 16,5 1 0-16,6-3-3 15,4 6-6-15,9-2 14 16,6 1-4-16,7 1 10 15,10-3-9-15,6 0 0 16,4-2 1-16,6-1 0 16,-2 2-2-16,-3 1-2 15,-6-3-1-15,-6 3 2 16,-11-3-61-16,-7 6-10 16,-10-3 18-16,-11 3-159 15</inkml:trace>
  <inkml:trace contextRef="#ctx0" brushRef="#br0" timeOffset="37217.34">10704 12530 552 0,'0'-1'81'15,"-2"1"-57"-15,4-1-15 16,-2 1 33-16,1 1 17 16,-1-1-29-16,0 0-3 15,2 1 0-15,1 2-9 16,-1 1 39-16,2 6-31 0,-1 0 23 15,0 9-20-15,-3 9-14 16,-2 8-11-16,-2 8 11 16,-1 7-13-16,-1 4 4 15,2 2-6-15,-2-3 0 16,3-2 1-16,3-3 1 16,4-8-2-16,2-6-4 15,3-7 4-15,2-8-1 16,-4-8 1-16,1-3-12 15,-4-6-6-15,3-3-10 16,-2-4-58-16,2-8-48 16,0-4-87-16</inkml:trace>
  <inkml:trace contextRef="#ctx0" brushRef="#br0" timeOffset="37615.87">10725 12423 697 0,'-3'-12'94'0,"0"3"-84"16,-4 4-10-16,11 3 0 15,3 4 1-15,4 1 25 16,8 2-22-16,9 2 21 16,4 4-22-16,8 2-1 15,0 2 6-15,2 4-7 16,-8 2 0-16,-4 0 0 16,-8 3-1-16,-10 2 13 15,-9-1-5-15,-9 3-8 16,-11 0 15-16,-9 0-8 15,-5-1 0-15,-5 1-7 16,-1-5-5-16,-4-3 2 0,3-2-17 16,2-5-31-16,6-4-25 15,4 0-87-15</inkml:trace>
  <inkml:trace contextRef="#ctx0" brushRef="#br0" timeOffset="38766.01">11001 12983 561 0,'0'-3'85'16,"0"3"-55"-16,0-4 14 15,-2 1 15-15,2 1-28 16,-1-1 1-16,1-1-25 16,-2-1 6-16,0 0-2 15,1-1-5-15,1 0-6 16,0 1 0-16,1-1-5 15,4 2 5-15,3-1-2 16,1 5 1-16,7-2 2 0,2 4-2 16,4 1 1-1,2 0 0-15,0 3-6 0,0 2 6 16,-6 1-1-16,0 1 1 16,-6 4-1-16,-6 1 0 15,-5 4-5-15,-6 6 4 16,-2 0 1-16,-6 3 1 15,-1 0 0-15,1-3 1 16,-4-3 1-16,1 0-2 16,-2-4 0-16,0-2 0 15,0-2 31-15,1-5-26 16,3 1 4-16,2-7 20 16,5 0-21-16,2-2-4 15,5-1-4-15,0 0 0 16,2 0 0-16,-1 0 5 0,2 2-5 15,2-1 26-15,6-1 10 16,5 2-15-16,10-2-12 16,6-2-4-16,5-2 13 15,8-2-18-15,3-2 2 16,7 1 6-16,-2-2-7 16,-2 3-1-16,-8 2-4 15,-11 0 4-15,-12 1-1 16,-11 1 1-16,-4 2 0 15,-5 0 7-15,-2 0-4 16,0 0 5-16,2 0-8 16,-1 0-16-16,0 0 16 0,-1 0-57 15,4 0-32-15,-2 0 14 16,2 2-23-16,5-2-157 16</inkml:trace>
  <inkml:trace contextRef="#ctx0" brushRef="#br0" timeOffset="41766.3">11448 7540 542 0,'0'-1'21'16,"1"-6"34"-16,-1 2-46 0,0-1-2 16,0 2 6-16,-1-1-8 15,-5 1 7-15,5 2-12 16,-2 0 0-16,0 1 10 16,3-1-1-16,-2 4-8 15,2-2 10-15,0 0-9 16,-1-2 13-16,-1 2-2 15,1-1-4-15,-3 0 3 16,0-1-6-16,-4 4-5 16,-3-1 0-16,-8 5 8 15,-6 2-5-15,-8 5-3 16,-6 5 2-16,-3 4 1 16,-6 6-4-16,-4 1 0 15,4 1-2-15,-1 2 9 16,4-3-2-16,1 1 0 0,3 2-1 15,2 1 7-15,0-3-11 16,2 0 1-16,6-3-1 16,2-4 9-16,6-6 0 15,2-1-9-15,2-7 1 16,0 1 9-16,3-5-7 16,1-3 2-16,0 1 2 15,3-2-6-15,1-1 14 16,2 0-12-16,2 0-1 15,4-1 0-15,2 1-2 0,1 0-1 16,0 0-6 0,0 4-10-16,0-1 9 0,0 0 2 15,-2 4-32-15,2 2 12 16,-1-2-33-16,1 6-63 16</inkml:trace>
  <inkml:trace contextRef="#ctx0" brushRef="#br0" timeOffset="43367.07">11501 13785 106 0,'-7'-9'549'0,"0"-1"-509"16,-1 3-38-16,-2-2 13 15,0 2 8-15,-1 1 22 16,1-1-9-16,-1 3 1 16,1-4 0-16,-2 3-7 0,2-1-5 15,2 3 46-15,1-2-39 16,1 3-10-16,4 1-8 16,1-1-14-16,2 2-2 15,1 0-8-15,1 0 3 16,3 0 1-16,5 0 6 15,5 2 0-15,6 1 0 16,5-1 0-16,1 1-13 16,2 2 12-16,-1-3-18 15,0 0 18-15,1-2-22 16,-2-3-7-16,-1 0 3 0,-5-3 0 16,-2 2 16-1,-10 1 11-15,-3 0 3 16,-5 1 5-16,-8-3-1 0,-1 1-2 15,-5 1 9-15,-2-1 6 16,1 2 1-16,-1 2-17 16,5 1-1-16,2 0-2 15,2 3-1-15,1 3-2 16,-1 3 2-16,3 2 0 16,-1 3 0-16,0 1 1 15,0 6-1-15,-3 5 22 16,0 4-22-16,-3 4 0 15,0 2 0-15,1 3 0 0,1-1 4 16,-2-1-4 0,2 1 1-16,0-3-3 15,4 0 2-15,0-6 0 0,-2-1-4 16,5-7 6-16,-2-4-3 16,1-5 1-16,1-7 0 15,0-2 10-15,0-2-7 16,1-2-1-16,-1 0 1 15,0 0-3-15,0 0-4 16,0 0-14-16,0 2-28 16,-1-2-3-16,1 0-29 15,-3-2-95-15,-2 2-48 16</inkml:trace>
  <inkml:trace contextRef="#ctx0" brushRef="#br0" timeOffset="43617.41">11454 14001 698 0,'-21'-17'98'0,"-4"-2"-68"16,-2 4 4-16,3 3 68 16,0 4-28-16,8 3-11 15,7 2-63-15,4 3-6 16,7 2 0-16,5-1 6 15,13 3 15-15,11 0-15 16,17 1 1-16,15-2-1 0,13-3 0 16,7 0-34-1,-1-3-79-15,-1-2-148 0</inkml:trace>
  <inkml:trace contextRef="#ctx0" brushRef="#br0" timeOffset="48205.2599">5685 16636 686 0,'9'-7'3'0,"-1"-2"-3"15,0-1-47-15,-2 1 36 16,0-1 11-16,3 0 26 16,0 2 7-16,-6-1-12 15,4-1 35-15,-2-4-13 0,1 2-4 16,0-4-9-16,0 1-14 15,1 0-4-15,-4-2-7 16,0 4-5-16,-3-1 0 16,-1 1 3-16,-4-1-1 15,-4 5-2-15,-4 1 2 16,-5 2 6-16,-9 5-8 16,-3 2 13-16,-7 5-9 15,0 2-3-15,-1 6 0 16,-1 6 1-16,1 5-2 15,1 5 0-15,1 2-2 0,0-1 2 16,2 3-1 0,4-1 9-16,4 0-16 0,-2 0 8 15,6 3 0-15,1 3-1 16,1 1 2-16,4 3-2 16,4 4 1-16,3 0 0 15,0 1-1-15,3-4 1 16,4-1 0-16,2-1 7 15,4-2-7-15,2 2 0 16,4 1 4-16,0 3-1 16,7-5-3-16,-2 1-3 15,4-6 3-15,0-2 1 16,6-5-1-16,0-6 0 16,3-3 8-16,5-1-8 0,3-5 8 15,1-1-7-15,5-6 1 16,0-2 6-16,2-7-8 15,-2-5-8-15,3-1 0 16,-2-3 13-16,-1 1-11 16,-3 1 6-16,1-2 0 15,-3 1 6-15,-1-2-6 16,-4-3 0-16,-1-4-5 16,-4 0 5-16,-2-5-1 15,-4-9-13-15,-6-2 12 16,-2-5 0-16,-4-4 4 15,-4 1 2-15,-1-1 6 16,-2 2-4-16,2 0 13 16,-4-3-9-16,3 1-7 0,-2-4 9 15,-1-5-12-15,-4-2-9 16,0-4-8-16,-4-3-6 16,-4-3 17-16,-4 4 1 15,-5 5 1-15,-6 11-3 16,-9 10 2-16,-4 15-15 15,1 9-58-15,0 8-99 16,0 6-295-16</inkml:trace>
  <inkml:trace contextRef="#ctx0" brushRef="#br0" timeOffset="48729.85">5498 15490 683 0,'3'-7'68'0,"-3"2"-18"16,-3 2-10-16,-1 1 25 15,1-1-36-15,3 3 4 16,0 0 2-16,0 0-28 15,0 0-4-15,3 5 2 16,-3 1-5-16,4 8 25 16,-4 7-18-16,0 13-5 15,0 4 7-15,-4 7-7 0,-2 5-1 16,-2-1-1 0,0-1 0-16,3-4-1 0,-1-5 1 15,3-3 0-15,0-7-2 16,2-5 2-16,1-4 0 15,-2-6-42-15,4-2-44 16,-2-5 15-16,1-3-21 16,-1-1 0-16,-1-6-135 15</inkml:trace>
  <inkml:trace contextRef="#ctx0" brushRef="#br0" timeOffset="49024.06">5331 15607 620 0,'-12'-14'89'0,"-3"0"-22"16,2 1-39-16,-2 0 14 16,6 2 11-16,3 2-17 15,4-2 19-15,2 2-17 16,5-2-25-16,7 0-4 15,6-5-9-15,9-1 20 16,7-4-4-16,11-3-10 16,10 0 3-16,5-2-6 15,-3 5-6-15,-1 6 1 16,-12 6-39-16,-6 7-27 0,-12 11-109 16,-9 7-218-1</inkml:trace>
  <inkml:trace contextRef="#ctx0" brushRef="#br0" timeOffset="105292.39">3601 17403 507 0,'6'0'42'0,"-3"0"5"0,-3 0-22 16,0 0-8-16,0 0 19 16,0 0-1-16,0 0-18 15,0 0-3-15,0 0-8 16,0 0 10-16,0 0-16 15,0 0-4-15,0 0 3 16,0 0 2-16,-1 0 4 16,1 1 12-16,0-1-10 15,0 2-4-15,0-2-3 16,5 0 0-16,1 2 3 16,5 3-3-16,5-5-1 15,1 1-15-15,8-1-23 0,0-1 15 16,2 1 6-16,0-5 0 15,-1 3-4-15,-3 0-9 16,-5 1 16-16,-1-3 3 16,-9 2 12-16,-3 1 1 15,-7 1-1-15,-2 1-12 16,-8-1-1-16,-3 2-9 16,0 2-14-16,-1-3-5 15,-5 1-27-15,0 5-121 16</inkml:trace>
  <inkml:trace contextRef="#ctx0" brushRef="#br0" timeOffset="105462.45">3692 17427 385 0,'-21'6'107'16,"3"-5"-59"-16,-1 2 8 16,5 0 0-16,4-1 12 15,1-2-59-15,6 0-9 0,3 0 0 16,3 0-1-16,0-2 2 16,5-1 3-16,5 2-1 15,5-2-3-15,3-2 0 16,7 0-6-16,0 2 5 15,2-3-13-15,0 5-23 16,-2-4-30-16,-4 3-108 16</inkml:trace>
  <inkml:trace contextRef="#ctx0" brushRef="#br0" timeOffset="110064.38">12301 12412 620 0,'3'-12'95'0,"-3"-5"-59"0,-5 3 10 16,-1-1-2-16,0 2 8 15,2 2-5-15,-1 3-1 16,4 2-4-16,0 0-26 16,1 4-4-16,-2 2 8 15,2 0-9-15,2 2-5 16,-2-2-6-16,0 2 4 16,-2 1-1-16,1 4-3 15,-5 8 5-15,-1 7 3 16,-1 7-7-16,1 5-1 15,0 2 0-15,2 1 4 16,2 4-5-16,1-1 1 16,1 4 0-16,-1-4-1 0,2-2 3 15,0-5-4-15,2-6 0 16,-1-10 2-16,1-1-6 16,-2-8-9-16,1-4-2 15,-2-3-5-15,1-1-33 16,0-1-20-16,-2-1-44 15,-1-2-78-15</inkml:trace>
  <inkml:trace contextRef="#ctx0" brushRef="#br0" timeOffset="110484.26">12267 12361 652 0,'0'-11'81'15,"-3"0"-20"-15,2 5-10 16,-1 0-23-16,2 5 4 16,3-3-32-16,6 2 7 15,1-2-8-15,8-2 5 16,2 1 12-16,5 0-16 16,0 2 1-16,1 2 8 15,-4 1-6-15,2 0 4 16,-5 1-7-16,-5 2 0 15,-2 2 2-15,-5 0-2 0,-3 4 0 16,0 2 17-16,-3 5-17 16,-1 4 0-16,-3 0-2 15,-3 2 6-15,-1-1 0 16,-5-2-4-16,-2 1 0 16,-2-1-5-16,-1-1 5 15,-6-2-1-15,-5 0 0 16,-2-2 2-16,3-1-3 15,0-6 2-15,7 1-7 16,6-4-11-16,2-1-46 16,7-2-22-16,4 0-39 15,4-1-39-15</inkml:trace>
  <inkml:trace contextRef="#ctx0" brushRef="#br0" timeOffset="110941.8">12531 12515 707 0,'9'-4'127'0,"-6"-2"-98"15,-3 2 11-15,-3 3-16 16,3-1 8-16,0 2-32 15,-3 3 0-15,-1 4 0 16,-4 3 1-16,-3 9 1 16,-2 3-2-16,0 3 0 0,4 0 0 15,-1 0 0-15,6 0 0 16,0-4 10-16,1-1-9 16,0-2 5-16,3-4 2 15,1 0 1-15,2-2 0 16,5-2-4-16,4-3 1 15,1 1 7-15,5-2-13 16,0-3 6-16,3 1-6 16,0-4 0-16,-5-2-4 15,-2 0 4-15,-2 1-4 16,-5-3 2-16,-1 0-34 16,3 0-29-16,-3-3 13 0,1 0-26 15,1-3-1-15,1 1-4 16,-3-4-14-16,0-1-2 15,0-3-128-15</inkml:trace>
  <inkml:trace contextRef="#ctx0" brushRef="#br0" timeOffset="111136.79">12695 12643 402 0,'1'-18'121'0,"-2"2"-17"15,-2 5-33-15,-3 1 6 16,2 5-24-16,-2-2-18 16,3 7 23-16,-2-2-51 15,5 2 8-15,-1 6-10 16,-1 7 53-16,-1 9-16 15,-1 6-32-15,3 9 8 0,-1 5-14 16,0 1 3-16,2 0 0 16,-4 4-7-16,-2 3-6 15,-2 6-7-15,1 6-70 16,1 4-82-16,3-1-155 16</inkml:trace>
  <inkml:trace contextRef="#ctx0" brushRef="#br0" timeOffset="113056.27">13402 13706 385 0,'5'-5'226'16,"-2"1"-173"-16,-1-9-42 16,-2 9 13-16,2 1 3 15,-2 2 2-15,0-2-12 16,2-2-16-16,-2-1 11 15,0 1-6-15,1-2 12 0,-1-2-9 16,-1 1-2-16,-4-2 15 16,-1-1-15-16,-1 2-3 15,-7 1 4-15,-1 1-8 16,-2 2 3-16,-2 2-3 16,-2 3 1-16,1 2-7 15,6 0 6-15,-2 4 0 16,2 1-4-16,4 3 4 15,0 1 0-15,2 2-4 16,4-1 9-16,0 4-10 16,4-2 5-16,4 0 0 15,0 3 5-15,5 0-5 16,3-1 0-16,3 4-7 0,1 2 15 16,2-1-10-1,0 1 2-15,0-3 0 0,-2 1 0 16,1-1 0-16,-4-3-5 15,1 2 4-15,-2-2 2 16,-3 0 1-16,-4-1-2 16,0-1 0-16,-6-2 4 15,-1-2-4-15,-1-1 0 16,0-1 15-16,-3-3-2 16,-1-1 12-16,-4 1-23 15,1-3 0-15,-4 0 8 16,1-1-9-16,-2-2 1 0,0-3-2 15,0-3 8-15,-1-2 1 16,1-2 11-16,-2-3-10 16,2-3 19-16,2-3-24 15,4-3 3-15,4 1 3 16,4 0-10-16,4 2 3 16,5-1-4-16,9 4-9 15,5 0 4-15,9 0-42 16,13 5-49-16,7 2-60 15</inkml:trace>
  <inkml:trace contextRef="#ctx0" brushRef="#br0" timeOffset="131623.31">6061 9978 681 0,'17'-9'110'0,"-6"1"-84"16,-6-2 33-16,-5 3 2 16,0 2-17-16,0 2 10 15,-2-1-23-15,2 2-30 16,-3 0 12-16,1 2-13 16,-1 2-3-16,-4 4 1 15,-6 3 2-15,-10 8-3 0,-4 8 3 16,-14 8 0-16,-4 7 3 15,-10 6-3-15,-7 5 0 16,-6 7-6-16,-10 5 2 16,-5 2-11-16,-1-2 12 15,7-2 3-15,5-11-8 16,12-11 8-16,10-8 0 16,12-6 1-16,7-6-1 15,10-5-4-15,6-2 3 16,1-1 2-16,10-5-11 15,1-1 10-15,3 0-15 16,2-2 13-16,1 0-15 16,-1 1-12-16,5 1-18 0,0-3-35 15,4-2-28-15,-1 0-125 16</inkml:trace>
  <inkml:trace contextRef="#ctx0" brushRef="#br0" timeOffset="132224.05">6395 10062 286 0,'9'-8'496'0,"-2"-1"-433"16,-6 2-15-16,-1 2-21 15,-1 3-9-15,1 2-4 16,-2 3-6-16,-3 6 28 16,-4 5-3-16,-2 10-33 15,-2 4 0-15,1 5 1 16,3 3 0-16,3 4-1 16,0-1 0-16,2 5 4 15,-5-1-3-15,5-1-1 0,0-1 0 16,-3-9 1-1,4-5-1-15,0-6-1 0,1-6-7 16,1-5-52-16,1 1-37 16,0-3-104-16</inkml:trace>
  <inkml:trace contextRef="#ctx0" brushRef="#br0" timeOffset="139617.26">14064 12571 365 0,'8'-4'225'16,"-2"-3"-175"-16,-2 1-17 0,5-1 9 15,-4 0 37-15,1 0-37 16,0 0 2-16,0-1-2 16,-2 1 22-16,-1 0-28 15,-2 0 10-15,-1 2-38 16,0 2 8-16,0 1-16 16,-1 0-10-16,-1 4 6 15,1 0-2-15,-5 7 2 16,-1 4 4-16,-1 5 0 15,-1 7 1-15,-1 8-1 16,1 3 0-16,1 3-6 16,0 1 13-16,2 1-9 0,1-5 2 15,2-4 0-15,1-2-3 16,-1-5 3-16,2 0-4 16,-1-3 3-16,-2-1 2 15,-3-1 0-15,-1-1-1 16,1 0 0-16,-2-4-3 15,0-2 3-15,1-4-12 16,2 1-6-16,2-6-25 16,-2-1-15-16,5 1-22 15,-1-3-36-15,2-2-7 16</inkml:trace>
  <inkml:trace contextRef="#ctx0" brushRef="#br0" timeOffset="140082.02">14012 12570 583 0,'3'-28'107'0,"0"0"-77"15,0 3 16-15,3 3 0 16,0 6 3-16,-2 4-8 15,1 3 14-15,1 2-33 16,4 3-19-16,-1 1 2 16,5 1-5-16,4 2 0 0,2 2 1 15,2 3-1-15,1 0 0 16,6 2-4-16,-3 1 10 16,3 2-6-16,-1 1 0 15,-1 2 0-15,-6-1-5 16,-3 2 5-16,-8-1 0 15,-6 1 4-15,-4 0 3 16,-5 1 7-16,-7 2-14 16,-3 2 0-16,-3 1 2 15,-2 1-2-15,0-4 0 16,3 0-3-16,0-1 10 16,1-2-7-16,0 0 0 0,2-2-5 15,0-1-2-15,0 0-14 16,4-2-36-16,-3 2-9 15,6 0-29-15,4-1-24 16,3 0-108-16</inkml:trace>
  <inkml:trace contextRef="#ctx0" brushRef="#br0" timeOffset="140696.49">14354 12805 751 0,'1'-9'107'0,"0"-1"-50"15,1 3-3-15,-2 0-7 16,0 6-17-16,0-1-30 15,0 4 2-15,-2-2-2 16,1 4 0-16,-2 3 3 16,-6 5-3-16,-1 7 0 15,-7 5 0-15,-3 3 3 16,3 0 2-16,-1 4-5 16,5-5 0-16,4 1 1 15,2-5-1-15,5-2 0 0,5-1-3 16,7-5 8-16,5-3 0 15,8 0-5-15,6-5-7 16,4 0 4-16,2-3-20 16,-1-3-19-16,-4-3 5 15,-6 1 6-15,-5-5 11 16,-7-3-18-16,-1-1-20 16,-6-3 3-16,-3-3 13 15,-4 0 25-15,-2-2 14 16,0 1 3-16,-1 3 19 15,0 0 5-15,-1 6 30 16,2 1-7-16,-3 3-22 0,2 2 35 16,2 2-25-1,0 2-22-15,-1 7 20 0,-2 3-26 16,1 7 2-16,-5 7-9 16,2 6 0-16,1 5 0 15,4 3-1-15,0 4-4 16,0 1-30-16,1 2-35 15,4 0-21-15,4 0-59 16</inkml:trace>
  <inkml:trace contextRef="#ctx0" brushRef="#br0" timeOffset="141895.0799">15131 13643 620 0,'3'-5'133'15,"0"0"-88"-15,-1-2-29 0,2 2 3 16,-1 1 12-16,-1-1-25 15,2 2 1-15,-3-2 21 16,-1 2-24-16,0 0 8 16,0 1-2-16,0-2-2 15,0-1 8-15,-3 0-14 16,1-2 9-16,-3-2 6 16,0 1 5-16,-1-1-10 15,-1 1-12-15,-3 1 0 16,-2 1 2-16,-2 0-2 15,-4 6-2-15,-4-2 0 16,1 4 4-16,-5 2-2 0,3 4 0 16,-1 2 0-1,3 0-7-15,5 2 7 0,1 2-2 16,4 2 0-16,5-3 4 16,3 4-3-16,6-3 1 15,2-3 0-15,4 1 1 16,2 0 1-16,3-3-2 15,4-3 0-15,-2 1 0 16,4-3-1-16,-1-1 1 16,-1-3-18-16,0-3 15 15,-3-2-18-15,3 0 17 16,-6-2 0-16,-1-1 8 16,-3 0-6-16,-2-1 8 0,-1-2-6 15,-1 0 21 1,2 3-13-16,-3-1-8 0,-2 1 11 15,-1 5-6-15,2 1 11 16,-2 0-16-16,0 2 4 16,0 0-3-16,0 2-1 15,0-2-6-15,0 2 3 16,-2 4 6-16,2 2 1 16,-1 3-4-16,-1 3 3 15,1 3-4-15,-3-2 2 16,-2 4-1-16,3 0 8 15,-2 4-6-15,-1 1 2 0,1 2-4 16,-3 3 0 0,2 0 4-16,1-3-4 0,1-1 0 15,1-1 2-15,1-4-1 16,1-2 12-16,2-2-13 16,1-5 2-16,-1 0 18 15,1-7-17-15,0-2 1 16,0 0 8-16,-2-2-7 15,2 0 11-15,-2 0-16 16,0-2 1-16,0 2 1 16,0 0-2-16,1 0-2 15,-1 0-1-15,0 0-31 16,0 0-37-16,2 3-102 16,-1 2-263-16</inkml:trace>
  <inkml:trace contextRef="#ctx0" brushRef="#br0" timeOffset="144831.03">6769 10118 636 0,'18'-12'150'0,"-9"2"-108"16,-3 0-7-16,-5-1 9 15,-2 4 14-15,-2 3-6 16,0 0-44-16,2 1 6 15,-4 3-14-15,5 0-1 0,-6 3 0 16,-6 9 1 0,-9 8 1-16,-10 6-1 0,-14 7 0 15,-6 6 0-15,-7 0 0 16,-5 0-2-16,-2 4 1 16,1-4 2-16,10-3-7 15,8-3 6-15,10-5-13 16,11-8-24-16,10-4-54 15,6-6 15-15,12 0-24 16,6-5-74-16</inkml:trace>
  <inkml:trace contextRef="#ctx0" brushRef="#br0" timeOffset="145340.66">7018 10260 722 0,'-2'-7'103'0,"-5"2"-88"0,3-2-2 0,-5 6-12 16,0 4 17-16,-3 7 12 15,0 5-22-15,-4 2-8 0,2 6 0 16,1 2 10-16,4-1-16 16,3 0 6-16,3-2 0 15,1-3 1-15,5-5 4 16,1-1-3-16,4-3-2 15,4-2 1-15,5-5 8 16,5-1-9-16,5-5 0 16,4-5-2-16,2-3 4 15,1-4-2-15,-1-7 0 16,-3-5 3-16,-3-4 2 16,-5-2-1-16,-7 1 8 15,-6 3 39-15,-9 5-23 16,-6 3-24-16,-6 6-4 0,-7 2 0 15,-5 3-4-15,-9 8-75 16,-4 4-48-16,-4 10-75 16</inkml:trace>
  <inkml:trace contextRef="#ctx0" brushRef="#br0" timeOffset="152687.4799">19452 16883 798 0,'-6'-12'64'0,"-2"-1"-15"16,1 4-41-1,-2 1-8-15,6 9 0 0,2 9 9 16,-2 7 23-16,0 5-4 15,0 9 0-15,3 5-25 16,0 3 19-16,3 0-17 16,0 1-4-16,0-3 8 15,-3 2-9-15,-2-4 0 16,-2-4-1-16,1-5-7 16,0-7 6-16,-2-5-35 15,0-8-11-15,3-4 12 16,-4-5-59-16,0-7-82 15,0-11-274-15</inkml:trace>
  <inkml:trace contextRef="#ctx0" brushRef="#br0" timeOffset="152970.71">19410 16791 670 0,'11'-25'60'0,"0"6"-1"15,-1 5-36-15,-1 2-1 16,4 7-14-16,2 5-8 15,6 0 5-15,1 10-4 16,5 0-1-16,3 7 0 16,0 4-2-16,-3 3 8 15,-2 0-5-15,-4 1 26 0,-8-1-13 16,-1 0 6-16,-6-3-5 16,-5-3-14-16,-2-2 10 15,-33 28 2-15,20-40-7 16,1 0-6-16,-2 0-22 15,0-1 0-15,-15 4-6 16,3 0-13-16,4 1-72 16,4 0-67-16</inkml:trace>
  <inkml:trace contextRef="#ctx0" brushRef="#br0" timeOffset="153496.3299">19817 17052 682 0,'-2'-9'107'0,"-6"3"-67"15,-3 2-26-15,0 4 17 16,-3 4 19-16,-2 7-34 16,1 6 7-16,-3 4-10 15,3 5-12-15,3 7-1 16,6 1 4-16,6-1-4 15,5-1 1-15,5-6-1 16,3-5 10-16,5-5-5 0,0-4-5 16,5-6 0-1,-1-1-8-15,2-8-2 16,1-3-28-16,1-5-14 0,-3-8 13 16,0-3 37-16,-7-3 2 15,-3 3 5-15,-5 2 7 16,-6 5 36-16,-2 6-27 15,0 2 5-15,0 5-3 16,0 2-23-16,0 2 5 16,-2 6-5-16,-2 6 0 15,-4 3 16-15,2 7-13 16,0 3-3-16,2 2 21 16,1 0-18-16,1 1 4 15,1 0 10-15,-1-1-17 16,2 0 11-16,-1-4-11 0,1-1 0 15,0-4 4-15,1-2-4 16,2-2 0-16,-1-3-9 16,1-4 0-16,0-1-6 15,0 0-89-15,1-1-78 16</inkml:trace>
  <inkml:trace contextRef="#ctx0" brushRef="#br0" timeOffset="155619.74">22498 14308 726 0,'6'-1'77'0,"-3"-2"-26"16,-2 1-51-16,-2 1-3 16,1 2-1-16,-2 7 4 15,-2 3 15-15,-3 8-13 0,1 5 1 16,-4 6 21-16,3 6-22 16,-3 0-1-16,4 1-1 15,-1 0 9-15,5-5-10 16,-1-3 1-16,3-5-3 15,0-4 1-15,1-6-16 16,1-3-9-16,-1-6-6 16,0-1 7-16,3-11-97 15,-3-3-12-15,2-10-191 16</inkml:trace>
  <inkml:trace contextRef="#ctx0" brushRef="#br0" timeOffset="155890.99">22488 14389 510 0,'10'-45'104'0,"-4"5"-28"0,-2 6 7 15,-1 7-29-15,0 10-36 16,0 5-2-16,2 7-15 16,2 1 0-16,5 4-1 15,4 4 0-15,1 3-3 16,4 3 3-16,1 5 0 16,-5-1-5-16,-2 1 10 15,-5-2-5-15,-3 0 0 16,-4-4 0-16,-3 2 15 15,-6-2-7-15,-4 1-7 16,-5 2 3-16,-9 0 1 16,-1 0-10-16,-5-3-5 0,3 2-13 15,0-5 6-15,8 1-47 16,4 0-31 0,6 2-60-16</inkml:trace>
  <inkml:trace contextRef="#ctx0" brushRef="#br0" timeOffset="156346.93">22657 14479 639 0,'2'-7'90'16,"-2"1"-22"-16,-2-3-22 15,-1 2-15-15,-2 4-28 16,-3 3-1-16,1 4-2 15,-4 6-5-15,-2 4 3 0,2 6 4 16,1 2-4-16,3 4 2 16,5-2 0-16,4-4-1 15,3 1 1-15,3-4 0 16,1-6-2-16,0-2 7 16,4-4-10-16,-1-3 1 15,3-2-19-15,-2-4 19 16,2-4-18-16,-3-3-2 15,0-5 19-15,-2 1 5 16,-6-1 7-16,-1 4 9 0,-6 3 8 16,3 3-3-1,-2 5-21-15,0 4-1 0,-1 3-3 16,-1 10 8-16,-3 6-5 16,1 5 1-16,0 2 0 15,4 2 1-15,2-2-1 16,2-3 0-16,-2-3-4 15,3-3 2-15,-2-6-1 16,1 0-14-16,1-7-57 16,0-2-44-16</inkml:trace>
  <inkml:trace contextRef="#ctx0" brushRef="#br0" timeOffset="156819.7">23073 14550 680 0,'-5'-7'118'0,"2"4"-75"16,1 0-12-16,2 0-28 15,0 2 1-15,3 2 2 16,4-1 0-16,7 2 5 15,5 1-11-15,10 1 0 16,3-1 4-16,4 2-4 16,0-1 0-16,0 0 4 15,-3-1-4-15,-5-2-4 16,-3 1-1-16,-4-2-24 16,-9-2 25-16,-3 1-1 15,-2 0-5-15,-5-2-14 16,-2 2-36-16,-2-1-22 15,1 1-65-15,-2 1-68 0</inkml:trace>
  <inkml:trace contextRef="#ctx0" brushRef="#br0" timeOffset="157245.57">23253 14375 645 0,'-5'-6'43'0,"-2"1"-24"15,-5 3-6-15,-6 1 22 16,-1 2 3-16,-4 1-17 15,-2 5 12-15,-1 1-27 16,-2 2 4-16,1-1 3 16,2 4-8-16,2-2 3 15,2 3 8-15,5-6-12 16,7-1 12-16,3-1-14 16,5-4 0-16,-1 0 1 15,5 3 23-15,2 1-10 16,5 2-15-16,5 4 3 0,9-1-1 15,4 2 0 1,5-3-3-16,0 3 0 0,4-2-22 16,-4 1-23-16,-5-1-26 15,-6 0-37-15,-8 1-86 16</inkml:trace>
  <inkml:trace contextRef="#ctx0" brushRef="#br0" timeOffset="159136.8">23787 15106 612 0,'0'-9'87'16,"-4"-1"-11"-16,-3-1-44 15,-3-3 5-15,1 3 9 16,-5-3-28-16,-4 2-1 15,-5-1-17-15,-9 4 3 16,-5 0-8-16,-4 5 9 16,-1 2-4-16,1 5 2 0,7 4 6 15,5 4-12-15,9 7 4 16,8 0-1-16,7 2-1 16,6-1 2-16,7 0 0 15,4-4-7-15,7-1 1 16,4-6 2-16,2-3 1 15,-1-2-16-15,0-5 15 16,-3 0 3-16,-5-5-7 16,-2-1 8-16,-5-1 1 15,-5 1 36-15,-4 3-22 16,0 2-11-16,-3 3-4 16,0 4 2-16,-7 9-2 15,-1 7 0-15,1 7 6 0,-4 9 2 16,2 0-8-16,5 3 0 15,2-5-2-15,4-2 2 16,2-3 0-16,1-5-2 16,1-2-7-16,0-5-11 15,0-4-33-15,2-5-8 16,-1-3-61-16,5-5-355 16</inkml:trace>
  <inkml:trace contextRef="#ctx0" brushRef="#br0" timeOffset="159414.06">23876 15213 544 0,'-3'-9'268'15,"1"-1"-202"-15,2 3-36 16,2-1-25-16,4 2 3 16,5 3-10-16,8-1 2 15,6 4 0-15,7 4 0 16,2-1 0-16,2 6-23 16,-3-1-28-16,-5 2-34 15,-7 0-13-15,-8-4-31 16</inkml:trace>
  <inkml:trace contextRef="#ctx0" brushRef="#br0" timeOffset="168199.05">19767 17967 625 0,'1'0'82'16,"-1"-2"-73"-16,0 2 7 16,0 0 60-16,2 0-12 15,-2 0 3-15,1-3 3 16,1 1-31-16,-2 1 19 16,1-3-22-16,-1-3-28 15,0 0 0-15,-3-3-4 16,-1-2-4-16,-6 1-7 15,-1-2 4-15,-8 3-5 16,-8 0 7-16,-3 4 1 16,-4 6-4-16,-1 3 4 15,4 7-3-15,4 3-3 0,6 4-4 16,5 2 8-16,7-2-8 16,6 0 2-16,6-5 6 15,6 0-4-15,4-3-7 16,10-3-24-16,5-4-49 15,3-2 20-15,2-2-4 16,-2-5 28-16,-7 1 42 16,-8 1 24-16,-7 0 10 15,-4 4 16-15,-5 0-24 16,0-1-26-16,0 4 0 16,2-2-6-16,1 5 5 15,3 0 1-15,4 1 0 16,5 3-1-16,7 1 0 0,3-4-5 15,7-3 0 1,2-1-24-16,-1-7-9 0,-2-7-43 16,-2-7-41-16,-6-8 14 15,-6-4 50-15,-9-6 34 16,-8 1 25-16,-14 2 60 16,-11 5 14-16,-11 3 25 15,-10 6-41-15,-7 4 1 16,-5 9-11-16,-3 5 4 15,-113 38-12-15,145-22-17 16,2 6-6-16,5 1-2 16,0 3-14-16,-17 19 3 0,7 4 1 15,12 1 8-15,10-2-13 16,10 4 9-16,5-6-10 16,9 1 5-16,5-1-7 15,8-5 3-15,9-7-12 16,8-4-33-16,10-11-58 15,6-12-76-15,5-9-284 16</inkml:trace>
  <inkml:trace contextRef="#ctx0" brushRef="#br0" timeOffset="168510.09">20433 17790 841 0,'2'-14'41'0,"-2"7"-41"16,-2 2 1-16,-2 5-1 16,1 5 58-16,-6 9-18 15,-2 5-29-15,-3 9 8 16,-3 11-19-16,1-2 2 15,2 5 7-15,3 0-5 16,2-4-2-16,4-4-4 0,5-5-11 16,3 0-23-1,3-7-52-15,7-5-14 0,2-7-40 16,3-14-225-16</inkml:trace>
  <inkml:trace contextRef="#ctx0" brushRef="#br0" timeOffset="168701.5799">20561 17812 846 0,'2'-21'96'0,"-5"10"-8"16,0 2-69-16,-1 4-12 15,4 3-7-15,-3 4 22 16,2 6 26-16,-3 8-12 16,-1 7-36-16,1 10 3 15,-1 7 1-15,1 2-4 16,-3 2-14-16,0-1-6 0,-4 3-53 15,-2 3-54-15,1-3-118 16</inkml:trace>
  <inkml:trace contextRef="#ctx0" brushRef="#br0" timeOffset="172660.03">4267 16482 708 0,'-13'-1'30'15,"-9"4"18"-15,-8 11-26 16,-7 11-12-16,-12 14 14 15,-5 14 7-15,-7 8 17 16,-6 8-6-16,-4 2-15 16,0-1-22-16,8 0 4 15,5-4-9-15,10-2-3 16,9-4 2-16,4-7-12 0,7-4-22 16,9-12-43-16,6-9-52 15,8-8-30-15</inkml:trace>
  <inkml:trace contextRef="#ctx0" brushRef="#br0" timeOffset="181104.3899">16063 12417 735 0,'-3'-3'90'15,"-1"0"-84"-15,1 1-1 16,3 1-5-16,-2 4 6 15,2 2 14-15,-1 4 19 16,-1 4-22-16,1 4 14 16,-3 3-9-16,3 6-14 15,-2 2 22-15,2 3-18 16,-1 5-10-16,1 2 3 16,-2-1-5-16,1 4 0 0,0-4-1 15,0-3 7 1,1-4-9-16,-1-5 3 15,0-6-31-15,1-4 17 0,-2-4-45 16,1-3 8-16,-2-2-7 16,-2-2-84-16,-3-4-113 15</inkml:trace>
  <inkml:trace contextRef="#ctx0" brushRef="#br0" timeOffset="181489.4">16030 12504 707 0,'-4'-26'38'0,"1"6"-10"0,0 0-7 16,1 3-5-16,4 4-8 16,1 5 8-16,7 0-15 15,0 2 8-15,8 0-9 16,2 4 0-16,4 0 18 15,4 2-2-15,0 2 5 16,2 0 10-16,-1 3-14 16,-3 1 1-16,-3 0-18 15,-4 6 8-15,-4 1-3 16,-7 1-3-16,-8 5-2 0,-11 3 6 16,-5 5-2-1,-9 1-1-15,-4 4-3 0,-4-3 0 16,2-1-1-16,3-4 1 15,1-5-6-15,5-1-9 16,3-7-35-16,2 0-4 16,6-3-51-16,4-1-50 15,2-2-253-15</inkml:trace>
  <inkml:trace contextRef="#ctx0" brushRef="#br0" timeOffset="182147.87">16278 12755 681 0,'-2'-9'45'0,"-1"-1"-5"16,-1 0-5-16,3 2-19 15,-1 2 0-15,4-2-14 16,4 2-2-16,2 4 0 16,3 0 0-16,5 2-1 15,1 3 1-15,0 1 0 16,0 2 2-16,-1 1 2 16,-2 1 0-16,-1 3-4 15,-4 2 0-15,-7 1 8 16,1 3-8-16,-8 0 0 0,-4-2 2 15,-6 3 2-15,-3-3 2 16,-4 0-6-16,-2-1 0 16,0-4 1-16,5 0-1 15,0-7 0-15,6 0 4 16,6-2-2-16,3-1-2 16,4 0 0-16,4 2 0 15,2-2 0-15,3 0 0 16,3 1 0-16,3 3-6 15,5-1 13-15,-1 2-9 16,0 0 2-16,-2 2 0 16,0-1 0-16,-3 2 0 15,-1 1 0-15,-2-1-6 0,-4 2 12 16,-1-1-3-16,-5 0-1 16,-2 0 12-16,-5 1 11 15,2-1-19-15,-5 1 9 16,0-3 10-16,-3 3 6 15,-2-3 2-15,-2-2-17 16,-1-1-4-16,-5-1 14 16,-5-3-26-16,1-3 0 15,-4-1 0-15,1-1 5 16,3-1-10-16,7 0-2 16,3 3-95-16,7 1-76 15</inkml:trace>
  <inkml:trace contextRef="#ctx0" brushRef="#br0" timeOffset="186844.21">11375 8748 482 0,'5'-5'34'0,"-2"2"-10"16,1 1-18-16,-3-1 49 15,2 0-33-15,0 0-2 0,0 0 20 16,2-1-23-16,-2 1 2 16,2-1 6-16,-4 1-12 15,1 2 24-15,-2 0-30 16,0 1-5-16,-2 0 6 16,2 0-4-16,0 0-2 15,-1 0-2-15,1 0 9 16,-2 0-8-16,-4 2-1 15,-3 1 0-15,-4 3-1 16,-6 2 1-16,-3 3 0 16,-3 5-8-16,-2 5 17 15,-4 4-11-15,-5 6 2 16,-8 3 0-16,-5 2 1 16,-3 3-1-16,0-3-6 0,-5 3 4 15,-2 0 4-15,-3-1 4 16,0 3-6-16,4-2 0 15,4 0 9-15,9-8-9 16,10-1 0-16,10-8-3 16,8-4 6-16,-1 7-1 15,15-18-2 1,1-4 7-16,1-2 4 16,1-1 4-16,0 0 17 15,0-1-15-15,1-1 3 16,1-2-20-16,1-3 0 15,1-2-8-15,1-2 8 16,1 0-57-16,3 2-72 0,2 3-383 16</inkml:trace>
  <inkml:trace contextRef="#ctx0" brushRef="#br0" timeOffset="194783.13">16599 13587 493 0,'-2'-3'29'16,"0"1"5"-16,2 0-7 15,0 0 9-15,2-1 9 16,0-1 1-16,-1-1-20 16,1 1 33-16,-2 1-27 15,1 0-9-15,-1 1-9 0,0 2-2 16,0 0 14-16,0 2-25 16,0-2 0-16,-1 0 6 15,1 0-7-15,0 2-1 16,-2-1 1-16,1 4 1 15,-3 2 8-15,2 4-9 16,-4 2 0-16,0 1 2 16,-2 1-2-16,2 2 0 15,0 1 7-15,-1 2-6 16,1 2 1-16,-3 0-2 16,3-2 0-16,1-1 0 15,2-2 0-15,0 0 0 0,2-5 0 16,-1-1 2-16,2-5-2 15,0-1 0-15,0-2 0 16,2-2 5-16,-2-1-5 16,0-1 0-1,0 1 0-15,1 0 2 0,-1 0-1 16,0 0-1-16,0 0 0 16,0 0-1-16,0-1 1 15,0 1 0-15,0 0-2 16,0 1 5-16,0-1-5 15,0 0 2-15,-1 0 0 16,1 0-6-16,0 1 6 16,1 1 0-16,-1 1-2 0,2 4 5 15,-2-1-6-15,1 1 3 16,-1-2 0-16,0-1-2 16,0-1 2-16,0-3-1 15,0 1-5-15,0-1 12 16,0 2-7-16,0-4 1 15,0 2-3-15,2-1-2 16,-2 1-1-16,0 0-12 16,1-3 5-16,2-1-28 15,1-4 22-15,0 1-15 16,1-5-58-16,2 2 17 16,-3 0 16-16,1 3-61 15,-1-1-91-15</inkml:trace>
  <inkml:trace contextRef="#ctx0" brushRef="#br0" timeOffset="196309.76">16806 13643 591 0,'5'-5'98'0,"-4"2"-70"16,-1 1 40-16,0-2-17 15,0 4-26-15,0 0-9 16,0 0-14-16,0 0-2 16,-1 5 1-1,-4 1 23-15,2 4-19 16,-5 2-2-16,0 5-2 16,0 5 0-16,2 0 6 15,-3 3-7-15,3 3 0 16,-3 1 2-16,3-2-2 0,-1-5 0 15,5-5-1 1,-1-5 2-16,3-7 7 0,0-4-8 16,0 1 0-16,0-2 10 15,2-3-10-15,1-2-2 16,4-4 2-16,4-7-13 16,1-3 0-16,4-7-23 15,0-2-3-15,0-2 28 16,-5 4 2-16,-2-2 8 15,-1 6 0-15,-5 3 2 16,1 5 21-16,-4 5-10 16,0 1-9-16,-3 5 15 0,2 1-6 15,1 1-9-15,-2 1-3 16,2 3 0-16,-3 0 2 16,-3 6-1-16,-2 4 3 15,-1 3-2-15,-4 1-2 16,3 3 0-16,0 2-1 15,-1 2 10-15,2 2-11 16,-1 0 2-16,2-3 0 16,4-4-5-16,1-5 5 15,0-6 0-15,3-6 2 16,0-1 1-16,3-1 5 16,-2-1-8-16,1-4-20 15,2-3 8-15,2-1-21 16,1-4-20-16,3-1-71 15,-3 0 9-15</inkml:trace>
  <inkml:trace contextRef="#ctx0" brushRef="#br0" timeOffset="-199112.17">8978 16779 866 0,'-3'-2'87'0,"-3"2"-81"15,-8 4-6-15,1 9 0 16,-9 15 9-16,-5 11 46 16,-4 11-41-16,3 6-13 15,5 1 4-15,4 3-3 16,7-1-2-16,1-4 0 15,5-5 0-15,0-5-3 16,3-8 3-16,2-9-18 16,1-9-28-16,1-7 10 15,0-5-12-15,-1-4-8 16,-1-8-135-16,-2-12 20 16</inkml:trace>
  <inkml:trace contextRef="#ctx0" brushRef="#br0" timeOffset="-198835.91">8699 16845 715 0,'-1'-20'87'0,"-1"3"-56"16,0-3-8-16,6 1-21 16,6-1 27-16,8 1-20 15,9 5-1-15,4 2-8 16,2 7 0-16,0 10 0 15,0 7-9-15,-7 3 9 16,-5 11-2-16,-9 5 1 0,-7 3-2 16,-8 2 1-16,-6 0 0 15,-3-1-10-15,-6-6 7 16,-2 0-9-16,-3-7-28 16,-1 0-34-16,-2-8 1 15,4 1-92-15</inkml:trace>
  <inkml:trace contextRef="#ctx0" brushRef="#br0" timeOffset="-198581.6">9224 17065 782 0,'-10'0'100'15,"-9"0"-23"-15,0 0-48 16,2 0-18-16,3 9-9 16,5 6 3-16,6 8-4 15,5 7 7-15,5 8-8 16,5 6 0-16,6 5-5 16,-2 1-9-16,4 1-52 15,-5-2-32-15,-2-3-80 16</inkml:trace>
  <inkml:trace contextRef="#ctx0" brushRef="#br0" timeOffset="-196308.12">13520 14166 499 0,'-12'0'75'0,"0"-3"-44"16,-1 2 20-16,2-2 5 16,2 0 5-16,-1 1-14 15,4-2-26-15,0 3 4 16,3-1 20-16,1 1-28 15,2 1-7-15,0 0-10 16,2 0-3-16,-2-1 2 16,5 2-2-16,3-1 3 15,6-1 0-15,6-1 0 16,3 1 0-16,4-2-1 16,-3 1-2-16,-7-1-7 15,-4 3-19-15,-7 0 16 16,-8 0 10-16,-8 3-17 0,-8 3-4 15,-3 1 14-15,-11 3 2 16,1-2 1-16,1 1 5 16,2-2 2-16,8-1 7 15,8-3-7-15,3-1-4 16,8 0 4-16,6-1 1 16,5-2 12-16,6-1-13 15,10-1 0-15,7-2 1 16,7-2-1-16,2 2-34 15,-3 1-152-15</inkml:trace>
  <inkml:trace contextRef="#ctx0" brushRef="#br0" timeOffset="-180716.9">8864 16771 692 0,'-11'-5'96'0,"-4"1"-69"0,2 2 4 16,0 0-5-1,6 1-10-15,7-1-11 0,0 2-5 16,3 0-4-16,3 2 3 16,0 1 2-16,5 2 10 15,0 4-11-15,-2 5 0 16,-3 4 15-16,-1 3-11 15,-5 6-3-15,-2 2-1 16,1 1 2-16,1 1-4 16,-2-2 2-16,2-4-4 15,2-3 3-15,1-2-12 16,-2-6-3-16,0-3-11 0,6-3-39 16,-7-4-44-1,3-2 7-15</inkml:trace>
  <inkml:trace contextRef="#ctx0" brushRef="#br0" timeOffset="-180409.72">8896 16768 631 0,'-4'-13'55'0,"2"-13"-38"15,1 3-16-15,-3 0 22 16,4 6 0-16,4 5-10 15,0 2-4-15,3 4 9 0,4 2-7 16,3 1-11 0,2 3 0-16,3 3 16 0,2 1-13 15,1 4 3-15,-1 2 1 16,-4 2-6-16,-4 3 5 16,-7 6-1-16,-6 1 1 15,-9 3-3-15,-9 3-3 16,-10-1 0-16,-3 2 0 15,-10-3-13-15,-3-4-5 16,0-3-42-16,11-6-86 16</inkml:trace>
  <inkml:trace contextRef="#ctx0" brushRef="#br0" timeOffset="-172280.69">10632 16747 671 0,'-3'-4'189'0,"-5"-1"-96"16,-2 3-81-16,-5 4 4 15,-2 5-1-15,-1 6 15 16,6 8-12-16,-2 3-4 16,4 9-3-16,4 5-7 15,3 4 1-15,6 3-5 16,-1 0 0-16,5-3 0 16,2 1 0-16,-4-6 1 15,2-2-2-15,-3-5-1 16,-1-8-23-16,0-6 19 15,-3-3-30-15,0-8-19 0,0-2-2 16,0-7-71-16,-1-6-34 16</inkml:trace>
  <inkml:trace contextRef="#ctx0" brushRef="#br0" timeOffset="-171980.43">10538 16836 415 0,'2'-37'316'15,"-2"1"-241"-15,1 3-52 16,-1 5-14-16,1 6-3 16,3 5-6-16,0 8 2 15,2 1-1-15,2 6-1 0,3 1 0 16,3 2 0 0,4 3 1-16,-1 4-2 0,1 2 2 15,-3 4 5-15,-4 5 6 16,-7 8 7-16,-4 2-11 15,-4 7 5-15,-5 0-8 16,-4-1-4-16,-1 0-1 16,1-8 0-16,-1-4-2 15,0-3 2-15,-2-4-23 16,2-5-34-16,4-3-65 16,5-4-137-16</inkml:trace>
  <inkml:trace contextRef="#ctx0" brushRef="#br0" timeOffset="-171477.79">10810 17019 750 0,'-3'-13'78'0,"-6"1"-30"16,-6 5-18-16,-6-2-10 16,0 8 19-16,3 5-34 0,3 9-2 15,5 7 0 1,2 9-3-16,3 10-3 0,7 8 1 16,3 5 2-1,2 2 7-15,5-2-6 0,2-6-1 16,1-5 9-16,1-12-9 15,4-9 6-15,0-9-6 16,6-8 5-16,-3-7-14 16,1-10-9-16,-6-5-14 15,-2-7-1-15,-6-7 7 16,-7-1 26-16,-3 4 6 16,-5 5 11-16,-3 11 16 15,0 8 1-15,-1 12-28 16,-2 4 19-16,0 10 0 15,0 9-7-15,1 5-5 16,2 4-9-16,2 4 9 0,3-2-13 16,2-1 0-16,2 2-6 15,4-2 6-15,3-2-25 16,4 1-64-16,6-9-52 16,5 1-216-16</inkml:trace>
  <inkml:trace contextRef="#ctx0" brushRef="#br0" timeOffset="-160834.94">8046 16758 697 0,'6'-6'21'15,"-3"3"-21"-15,-6 2 8 16,0 1 23-16,-6 1-18 16,-2 2 1-16,-1 3 2 15,-4 1 11-15,-2 2-17 16,2 0 10-16,-5 4-3 16,0 6-9-16,-6 7-4 15,-1 10-3-15,-7 9 2 16,-3 6 12-16,-4 7-14 15,-4 1 6-15,4 0 2 16,-3-1-7-16,2-7 2 16,3-2-4-16,4-7 0 15,3-7-4-15,8-6 4 16,4-5-20-16,3-6-5 16,6-4-31-16,3-7-25 0,3-2-41 15,0-5-96-15</inkml:trace>
  <inkml:trace contextRef="#ctx0" brushRef="#br0" timeOffset="-160427.05">7334 16939 679 0,'11'-5'26'0,"1"2"-12"16,0 1-14-16,2 2 1 15,2 1 5-15,6 6 9 16,-1 4 2-16,0 5 13 16,3 4 4-16,4 5-26 15,5 5 10-15,4 3 6 16,5 1-12-16,-2 5-1 0,-3 2-11 16,-2 0 0-16,-8 0-3 15,-5-4 3-15,-6-2-13 16,-2-8-27-16,23 31-57 15,-28-55-127-15</inkml:trace>
  <inkml:trace contextRef="#ctx0" brushRef="#br0" timeOffset="-159132.84">8850 16544 589 0,'1'-10'64'0,"-1"1"1"16,0 4-54-16,-1 3 6 15,1-1 11-15,0 3-14 16,3-1 0-16,1-2 10 15,3 3-9-15,12-3 8 16,3-2-16-16,8 0 16 16,3 2-17-16,1 3 2 15,-1 3-8-15,-5 3 0 0,-1 4-3 16,-3 4 3 0,-6 3 2-16,-5 6-1 0,-4 4-1 15,-7 5 3-15,-10 3-2 16,-7 2-1-16,-6 2 0 15,-5-3 19-15,-1-2-2 16,-2-4 0-16,-1 1 8 16,5-5-21-16,1-4 12 15,6-3-16-15,5-5 0 16,4-3 7-16,1-2-7 16,2-2 0-16,-2 0-1 15,-4-1 7-15,-6 3-4 0,-2-1-2 16,-5 3-2-16,-2-1-3 15,-3-1 5-15,2-1-11 16,6 1-18-16,4-1-40 16,7 0-14-16,10 1-34 15,8-2-101-15</inkml:trace>
  <inkml:trace contextRef="#ctx0" brushRef="#br0" timeOffset="-148220.96">11201 10001 510 0,'4'-4'53'15,"-1"1"-21"-15,0-2-12 16,0 1 40-16,1 0-33 16,-1 0-14-16,-1-1 2 15,-2 3-15-15,0 1 0 16,0 1-1-16,-2 0 3 15,2-1 3-15,-1 1-5 16,1 0 0-16,-2 0 4 0,2 0-4 16,-1 0 0-16,-2 0 4 15,1 1-2 1,-5 3 6-16,-5 3-8 0,-1 2 1 16,-8 3 13-16,-1 6-7 15,-7 3-3-15,-1 4-3 16,-2 3-1-16,-3 2 0 15,1-1-3-15,2 0 7 16,3-4-10-16,2 0 6 16,5-5 0-16,2 0-1 15,-1 0 7-15,2 0-6 16,1-1 5-16,0-1-3 16,3 0 9-16,0-6-9 15,6-1-1-15,0-2 5 16,5-4-4-16,-3-2 13 0,7-1-11 15,-1-2 0 1,2 0 8-16,-1 0-12 0,0-2 0 16,0 1 6-16,0 1-5 15,4 0 1-15,-4-2-2 16,0 2-11-16,-4 0-27 16,8-2-79-16,-4 1-285 15</inkml:trace>
  <inkml:trace contextRef="#ctx0" brushRef="#br0" timeOffset="-147061.8299">17474 12478 701 0,'2'-23'34'16,"-2"4"14"-16,-2 2-9 16,-1 3-9-16,0 4 28 15,2 3-27-15,1 4 9 0,-2 1-40 16,1 2-9-16,1 2 8 16,0 4 1-16,-2 5 25 15,1 9-15-15,-1 6-8 16,-4 7 12-16,1 4-14 15,1 5 3-15,-2 1 3 16,-1 0-6-16,-2 3 4 16,0-5-4-16,0 1 5 15,-3-4-7-15,5-6 2 16,-1-5 0-16,4-5-10 16,2-6 2-16,1-4-13 15,1-6-17-15,-2-1-29 0,1-4 32 16,-2-1-52-16,1-3-182 15</inkml:trace>
  <inkml:trace contextRef="#ctx0" brushRef="#br0" timeOffset="-146648.4199">17434 12433 708 0,'4'-21'54'15,"-1"1"3"-15,-1 4-41 16,-1 6-6-16,1 0 8 0,2 5-8 16,4 2 9-16,1 1-16 15,2-2 0-15,4 6 12 16,2 1-8-16,2 3 0 16,1 4-1-16,-2 2 6 15,1 6-4-15,-4 3-2 16,1 1-4-16,-5 2 7 15,-2 0-9-15,-3 3 0 16,-3 0 9-16,-6 3-8 16,-5 2 6-16,1 0-7 15,-7-1 0-15,-3-2 12 16,-4-7-12-16,0-1 0 16,-6-3 5-16,2-3-2 15,-2-3-5-15,1 0 2 16,4-1-16-16,2-1 13 0,4-1-40 15,6-1-7-15,4 3-13 16,3 0-25-16,6 1-42 16,4 0-337-16</inkml:trace>
  <inkml:trace contextRef="#ctx0" brushRef="#br0" timeOffset="-146012.44">17597 12918 648 0,'11'-10'53'16,"-5"2"-40"-16,-3 1 12 15,-1 0 25-15,-2 1-17 16,0 4-4-16,0 0-19 15,0 1-6-15,0 1 1 16,0 0 19-16,0 0-8 16,-2 1-14-16,2 1 9 15,-3 3-6-15,-1 3 3 16,-3 6 5-16,1 3-11 16,-2 5 15-16,6 2-17 15,2 0 0-15,5 0 12 0,0-1-12 16,4-5 0-16,2-2 6 15,0-2-4-15,4-6 6 16,-2-2-8-16,0-3 0 16,-1-6 1-16,1 0-1 15,-2-6 0-15,-2-1-6 16,-1-1 6-16,-2-2 0 16,0 1 0-16,-5 3 4 15,-1-1-2-15,2 3 0 16,-2 4-2-16,1-2 19 15,-1 3-19-15,0 2 4 16,0 2-4-16,-1-2 0 16,1 3-9-16,-2-1 18 15,1 6-3-15,-5 4 14 16,0 5-17-16,-2 5 3 0,1 3-6 16,0 0 0-16,1 0 3 15,0 3-3-15,1-2 0 16,0 1 0-16,1-2 6 15,2-2-12-15,-1-3 6 16,1-5-3-16,2-3 0 16,0-4-34-16,-2 1-90 15,4-1-115-15</inkml:trace>
  <inkml:trace contextRef="#ctx0" brushRef="#br0" timeOffset="-143282.3799">18365 13626 738 0,'2'-11'116'15,"0"1"-78"-15,-1 1 8 0,-1 1-28 16,0 3 31-16,2 2-29 16,-2 2-18-16,0 0-1 15,0-1 1-15,0 2-2 16,0 0 18-16,0 0-18 16,0 0 0-16,-2 2-2 15,2-1 3-15,-3 3-1 16,-2 6 7-16,-1 4-1 15,-2 5-7-15,1 5 2 16,0-1-1-16,3 3 4 16,3-2-1-16,1 0-4 15,1-5 1-15,1 0 0 16,0-4 0-16,2-5 0 16,-3-3 0-16,-1-2 1 15,2-5-1-15,-2 0 4 0,0 0-4 16,0 0 1-16,0 0-9 15,0 0 1-15,3-5-74 16,1-4-35-16,4-3-105 16</inkml:trace>
  <inkml:trace contextRef="#ctx0" brushRef="#br0" timeOffset="-142666.61">18582 13583 663 0,'-4'-7'92'0,"0"2"-30"16,-1 0-33-16,1 3 27 16,2 0-25-16,0 2-24 15,2 0-7-15,2 0-3 16,0 0-4-16,-1 0 3 15,4 2 4-15,2 0 14 16,3 3-12-16,1-1-1 16,-2 3-1-16,1-2 0 15,-5 3 5-15,-1 2-3 16,-5 3-2-16,-2 3 11 16,-2 3-11-16,-2 0 1 0,-4 0 4 15,1-1-2 1,-2-1 20-16,3 0-23 0,-2-3 0 15,2-2 8-15,1-1-7 16,2-2 1-16,3-2 1 16,0-5 1-16,3 0 8 15,0 0-6-15,0-2-6 16,0 0 3-16,1 0-1 16,-1 0-2-16,3 0-1 15,2-2 1-15,6 1 7 16,6 1-7-16,8-1 0 15,7-1 8-15,5-3-8 16,2 3 0-16,1-1-1 16,-1 2 1-16,-6-2 0 0,-7 3 0 15,-6 0 0-15,-10 0 3 16,-5-2 1-16,-5 4 0 16,-2-2-4-16,2 0 2 15,-1 0-11-15,1 0 9 16,0 0-14-16,0 0-23 15,0 1-53-15,1 1 0 16,2 1-77-16</inkml:trace>
  <inkml:trace contextRef="#ctx0" brushRef="#br0" timeOffset="-140244.9799">11283 16503 504 0,'-14'-10'60'0,"-5"-1"-39"15,-2 3-4-15,-5 3 40 16,-1 1-23-16,-2 4-19 16,-4 0 11-16,-1 5-8 0,1-1 7 15,-3 2-11 1,0 3-14-16,0 2 0 0,-5 1 19 15,4 4 2-15,-5 5-7 16,1 1-14-16,-2 5 1 16,0 2-1-16,1 5 0 15,0 4 0-15,-2 3 5 16,1 1-4-16,5 3 10 16,2 2-11-16,6-1 0 15,4 2 0-15,8 0 4 16,4-2-2-16,5-2 1 15,7-2 0-15,4-4 16 0,6 0-19 16,1-1 6-16,3-4 3 16,3-3-9-16,1-4 0 15,5-2 2-15,7-9-1 16,4-4 2-16,5-5-3 16,7-1 0-16,1-8-5 15,3-1-2-15,-1-4-5 16,5-5-5-16,0-3-2 15,-3-2 11-15,2-3-4 16,-2-3 12-16,-3-3 5 16,2-1-1-16,-6-2 6 15,-3 2 1-15,-6 5-10 16,-7 1 8-16,-7 4-2 16,-2-1 11-16,-8 0-6 15,0-4-12-15,0-2-2 0,1-8-15 16,-1-6-17-16,0-7 13 15,1-7 5-15,-2-7 5 16,-5 1 11-16,-3 4-20 16,-6 7-7-16,-7 14 2 15,-10 9 5-15,-5 16-62 16,-8 9-58-16</inkml:trace>
  <inkml:trace contextRef="#ctx0" brushRef="#br0" timeOffset="-139779.23">11308 16527 636 0,'-8'-2'77'0,"-3"2"-22"16,-1 3-38-16,-6 6-9 16,-2 5 0-16,-7 8 3 15,-4 9 4-15,-6 9-8 16,-2 3 14-16,-3 3-17 16,-2 4-3-16,0 2 2 15,-1-1-2-15,1-1-2 16,3-3 1-16,3-7-5 15,5-4 2-15,9-9-32 0,2-5-35 16,5-2-46 0,5-6-90-16</inkml:trace>
  <inkml:trace contextRef="#ctx0" brushRef="#br0" timeOffset="-139473.05">10657 16730 432 0,'3'-11'290'16,"-3"2"-289"-16,-1 5-1 0,-1-3-9 16,-2 7 9-1,6 7 8-15,3-1 20 0,1 8 6 16,5 7 1-16,8 6-24 15,7 7 12-15,8 2 7 16,8 3 0-16,8 2-11 16,0-4-19-16,5 1 3 15,-6-1-4-15,-5-1 1 16,-6-2-13-16,-8 2-32 16,-6-4-43-16,-2-2-91 15</inkml:trace>
  <inkml:trace contextRef="#ctx0" brushRef="#br0" timeOffset="-137282.6">18395 16933 801 0,'-20'-13'41'15,"-4"2"-32"-15,0-1-6 16,5 1 14-16,3 8 11 15,2 1-8-15,-4 4 4 16,-4 3 5-16,-6 2 11 16,-11 5-13-16,-3 5-13 15,-10 3 2-15,-5 6-16 16,-3 3 0-16,-2 3 1 16,-1-1-1-16,3 0 0 15,7-4-12-15,5 1-10 0,5-3-2 16,10 0-28-16,4-5-5 15,6 0 0-15,6-7-31 16,3-3-24-16,2-3-114 16</inkml:trace>
  <inkml:trace contextRef="#ctx0" brushRef="#br0" timeOffset="-134483.28">8951 17573 617 0,'-12'0'44'15,"-2"-3"-11"-15,8 1-27 16,-2-1 8-16,6 2 9 16,1-1-1-16,1 1-4 15,-3-1-10-15,6 2 1 16,-3 0-7-16,1 0 2 16,1 0 4-16,4-1-8 15,6 1 1-15,1-4-2 16,5 3 3-16,5-3-3 15,4 0 1-15,2 0-5 0,3-1 2 16,4-2-22 0,-1 0-21-16,1 0-25 0,-6 4-21 15,-5 3-3-15,-10 0 42 16,-7 3 49-16,-4 1-38 16</inkml:trace>
  <inkml:trace contextRef="#ctx0" brushRef="#br0" timeOffset="-134183.09">8897 17640 535 0,'-19'5'82'0,"3"-2"-74"16,7-1-8-1,6-2 0-15,4-2 6 0,7-1 27 16,5 3-10-16,4-7-10 15,5 0 1-15,2 0-9 16,7-1 6-16,-1-2 6 16,7-1-17-16,-2 1 0 15,2-2-18-15,0 3-11 16,2 3 5-16,-6-1-8 16,-5 5 3-16,-4 2-30 15,-9 4-25-15,-3 1 40 16,-8-2 34-16,-1 1 7 15,-4 1-130-15</inkml:trace>
  <inkml:trace contextRef="#ctx0" brushRef="#br0" timeOffset="-132009.73">19007 12547 539 0,'6'-12'164'0,"-4"2"-100"16,2 1-31-16,-1 2-8 15,-4 4-13-15,2 1 3 16,-1 2 26-16,-1 0-24 16,1 0-9-16,0 0 4 15,0 0-12-15,0 1 2 16,-2 2 1-16,-2 7 9 15,-2 5 29-15,-4 9-41 16,-2 9 0-16,-5 6 2 16,4 0-1-16,1 2 3 15,-3-1-4-15,4 1 2 16,0-1-6-16,0 1 4 16,2-2 0-16,4 1-2 15,1-7 4-15,6-4-2 0,0-8 0 16,1-6 0-1,1-5-8-15,-3-5 5 0,1 0-21 16,-2-1 4-16,0-4-38 16,0 0-8-16,0 0-101 15,-2-5-112-15</inkml:trace>
  <inkml:trace contextRef="#ctx0" brushRef="#br0" timeOffset="-131513.06">19026 12617 603 0,'6'-24'83'15,"-3"-1"-31"-15,1 2 10 16,-4 1-11-16,1 4-10 16,2 4-2-16,-1 3-33 15,4 3 8-15,-2 3-14 16,2 3-1-16,4 2 1 16,1 2 0-16,5 3 0 15,1 0 0-15,3 3 0 16,-1 1 10-16,0 1-10 0,0 0 7 15,-4 1 8-15,2 4-15 16,-6 2 5-16,-3 2-5 16,-2 1 1-16,-6 1 4 15,-6-1 0-15,-3-1-5 16,-3 2 5-16,-7-2 1 16,0-3-4-16,-1 1-2 15,-1-5 2-15,2-2-8 16,2-1 6-16,4 0-36 15,1-1-4-15,5-1-13 16,-1 1 4-16,4 0-21 16,2-1-15-16,4-1 5 0,3-1-81 15</inkml:trace>
  <inkml:trace contextRef="#ctx0" brushRef="#br0" timeOffset="-131125">19331 12782 726 0,'-1'-7'102'0,"-5"-2"-39"16,0 2-26-16,1 1-36 15,1 5 10-15,-2 4-9 0,-2 5 13 16,1 4-3-16,-2 5-11 15,-1 5 0-15,2 3-1 16,2 2 12-16,0 3 6 16,0 1-18-16,0 0 1 15,2 0 19-15,-1-1-13 16,1-3 0-16,-1-1-7 16,0-3 7-16,2-3-1 15,-3-5-6-15,5-3 0 16,0-7 8-16,-1-1 0 15,2-3-3-15,0-1-5 16,0-1 5-16,2 1-17 0,-2 0 3 16,0 0-36-16,1 1-4 15,2 2-74-15,4 1-96 16</inkml:trace>
  <inkml:trace contextRef="#ctx0" brushRef="#br0" timeOffset="-127440.95">20041 13545 107 0,'-2'-1'0'0</inkml:trace>
  <inkml:trace contextRef="#ctx0" brushRef="#br0" timeOffset="-126977.14">20013 13545 221 0,'0'1'94'0,"0"-2"-71"15,0 1 1-15,0 0-22 16,1 0-4-16,1 0 5 16,-1-1 20-16,1 1-23 15,1-2 1 1,-2 1 4-16,1 1 20 16,-1 0-3-16,1 0 5 0,-2 0 20 15,0 0-23-15,0-2-6 16,0 2 0-16,0-2-10 15,0 2 2-15,3 0-10 16,-3 0 0-16,0 0 0 16,1 0 0-16,-1 0 0 15,0 0-1-15,0 0 2 16,-1 0-1-16,1 0 0 16,0 0 3-16,0-3-15 15,0 3 5-15,0 0-11 16,0 3 0-16,0-3-10 15,1 0 22-15,-1 0 4 16,2 0 2-16,-2 0 0 16,1 0 0-16,2 0 0 0,-2 2-2 15,1 0-10-15,0-2-37 16,1 0 20-16,-3 1-17 16,1-1-80-16</inkml:trace>
  <inkml:trace contextRef="#ctx0" brushRef="#br0" timeOffset="-124891.22">20092 13603 187 0,'-9'0'146'0,"-3"-2"-98"0,-3 1-15 15,3-1 10-15,0 2-22 16,3 0-18-16,2 0-1 16,0-1 7-16,2 0-9 15,1 0 0-15,2-1-8 16,1-3 17-16,1 1-8 16,-2-1 0-16,2-3 6 15,0-1 24-15,0-2-15 16,-2-1 18-16,1 1 25 15,1 0-36-15,0 2 6 16,0 1-14-16,-2 2 36 0,4 1-2 16,-2 4-31-16,0-1-4 15,0 2-6-15,0 0-6 16,0 0-2-16,0 2 0 16,0 0 0-16,0 4 22 15,0 30-9-15,-2-24 3 16,1-2 3-16,-1 4-11 15,1-2 16-15,-2 15-12 16,-1 0-11-16,2-1 22 16,-4 3-23-16,2 0 0 15,-1 0 7-15,1-4-2 16,-1-4-5-16,1-4 0 0,3-5 0 16,0-5 5-16,-2-3-5 15,3-1-5 1,0 0 1-16,0-3 8 0,0 3-8 15,0-1-5-15,0 1-20 16,-1 1-15-16,1 0-34 16,0 0-29-16,0 3-83 15</inkml:trace>
  <inkml:trace contextRef="#ctx0" brushRef="#br0" timeOffset="-122740.3">20350 13534 363 0,'0'-3'147'0,"3"0"-102"16,-2 0 22-16,1-2-4 15,-2-1-27-15,0 0-9 0,1 1-3 16,-1 0 3 0,0 1-27-16,0 3 0 0,0-1 2 15,0 2-2-15,-1 0 1 16,1 0-3-16,0 0 11 15,-2 2-7-15,2-2-1 16,0 1-1-16,-4 2 17 16,1 1-10-16,-4 3 1 15,-2 2-10-15,-2 2 6 16,-2 2 1-16,-2 0-5 16,-1 4 0-16,-1-3-5 15,-3 2 5-15,1 0 0 16,4 0-2-16,2-3 5 15,0-1 1-15,5 0-4 16,3-5 0-16,4 0 1 0,1-2-1 16,1-1 0-16,4 0 0 15,2 0 3-15,5 1 5 16,3-1-8-16,4-1 0 16,4 0 0-16,3-1 1 15,-1 1-1-15,-1-1 0 16,-1-1 1-16,-3-1 0 15,-1-1-1-15,-5-1-4 16,-2 2-5-16,-5-3 9 16,-2 3-16-16,-4 0 0 15,1-2-56-15,-1 2 0 16,1-3-55-16,-1 0-88 0</inkml:trace>
  <inkml:trace contextRef="#ctx0" brushRef="#br0" timeOffset="-122419.16">20422 13529 627 0,'-5'-7'98'0,"1"0"-15"16,0 1-39-16,3 5-32 15,-1-2-5-15,2 3 2 16,-1 3-4-16,-1 3 12 16,-3 6 13-16,0 7-21 0,-1 7 2 15,2 4-11-15,-1 6 0 16,4 2 4-16,-2 3-4 16,1-3 3-16,-1-1-5 15,1-3 5-15,0-4-6 16,0-5-3-16,2-1-32 15,0-4-16-15,0-3-81 16,4-5-346-16</inkml:trace>
  <inkml:trace contextRef="#ctx0" brushRef="#br0" timeOffset="-97942.2099">14634 6152 165 0,'9'-10'626'0,"-3"3"-589"16,-3 1-33-16,-1 1-4 15,-2 4 4-15,0 1 3 0,0-2-7 16,3 4 1 0,-3 0 28-16,4 2-8 0,0 2-3 15,-1 4 9-15,0 2-3 16,0 5 14-16,-3 8-18 15,0 5-17-15,-4 7 17 16,-2 6-20-16,-3 1 0 16,0 2-6-16,-2 0 14 15,0-2-9-15,0-1 1 16,1-4-10-16,-1-6 6 16,5-5-6-16,0-6-28 15,3-5-10-15,2-6-24 16,-1 0-5-16,2-8-71 15</inkml:trace>
  <inkml:trace contextRef="#ctx0" brushRef="#br0" timeOffset="-97537.68">14994 6291 777 0,'5'-9'80'0,"-3"2"-31"15,-4 1-13-15,1 3-1 16,-2 3 1-16,2 0-36 0,-1 2 0 16,-2 4-3-16,-2 3 10 15,-5 7-8-15,-4 6 1 16,0 3 0-16,-1 6-1 15,0 1 1-15,1 1-2 16,3 0 2-16,0-3 1 16,3-3-1-16,4-3-3 15,4-6 3-15,4-2 2 16,4-2-2-16,7-4 0 16,4-3 2-16,6-4 1 0,2-1-6 15,4-2-1 1,1-5-19-16,5-1-3 0,-1-2-41 15,-1-4-21-15,1 1-47 16,-6 0-97-16</inkml:trace>
  <inkml:trace contextRef="#ctx0" brushRef="#br0" timeOffset="-97265.39">15129 6447 636 0,'0'-5'117'0,"-1"-1"-76"16,1 4-39-16,1 1 13 16,-1 2 20-16,2 2 12 15,-1 5 22-15,-1 4-14 0,2 7-45 16,-4 10 11-16,1 7-15 16,-2 2 1-16,-2 9-7 15,-2 3 0-15,0 2 3 16,1 0-3-16,1 0-8 15,0-4 1-15,2-1-25 16,2-2-29-16,-2-3-30 16,0-2-63-16,-1-6-434 15</inkml:trace>
  <inkml:trace contextRef="#ctx0" brushRef="#br0" timeOffset="-87293.23">14258 7395 727 0,'-29'-9'67'15,"2"0"8"-15,6-2-27 16,6-1 46-16,5 5-52 15,6 3-16-15,1 0 25 16,2 3-20-16,2-2-30 16,-1 3-1-16,2-2-2 15,3 2-10-15,8 0 11 0,8 0 1 16,10 3-3 0,9 0 5-16,8 1-4 0,4 0-6 15,1 1-4-15,-1-4 6 16,-3 0-14-16,-4-1 0 15,-9-1 18-15,-11-2 2 16,-8 0 7-16,-7-1-7 16,-10 0 2-16,-5 0 12 15,-3-3-2-15,-6 4 7 16,-3 3-6-16,-7 6-6 16,-1 3-5-16,0 9-4 15,1 7 12-15,5 9-1 0,5 3-9 16,5 8 0-16,2 2 1 15,2 3 2-15,2 2-3 16,-1 0 0-16,1 0 5 16,-2-1-11-16,-1-4 6 15,0-3 0-15,-3-7-4 16,2-8-1-16,-1-7-5 16,2-5 8-16,-1-5-18 15,3-5 14-15,1-5-24 16,0 0-38-16,-3-4-23 15,0-3-36-15,1-7-57 16,-1-8-89-16</inkml:trace>
  <inkml:trace contextRef="#ctx0" brushRef="#br0" timeOffset="-87059.85">14337 7735 659 0,'-11'-10'126'0,"1"3"-59"0,0-1 9 16,0 4 8-16,7 0-55 15,1 2-15-15,4 1 4 16,1 1-3-16,7-3 15 16,10-2 4-16,12 0-28 15,16-2 9-15,12-1-15 16,7 1-8-16,0 0 6 16,-6 4-12-16,-9 3-8 15,-13 0-41-15,-13 3-17 16,-10 1-8-16,-15 4-17 0,-10 4-175 15</inkml:trace>
  <inkml:trace contextRef="#ctx0" brushRef="#br0" timeOffset="-83709.45">14485 8864 621 0,'-7'-11'70'0,"1"0"-21"15,-2 0 8-15,1 1-18 16,2 0 13-16,-2 4-2 16,4 0 7-16,0-1-1 15,0 3-20-15,3 1-35 0,0 3 30 16,0 0-31-16,0 0-1 16,0 4 1-16,-3 6 8 15,-3 12 16-15,1 7-24 16,-5 10 0-16,1 7 0 15,1 0 0-15,1-1 0 16,3-2-2-16,2-6-2 16,2-5-2-16,2-6 2 15,-1-6-29-15,2-5 25 16,-3-4-39-16,3-6 10 16,-3 1-38-16,0-4-23 15,1-1-10-15,2-2-73 0</inkml:trace>
  <inkml:trace contextRef="#ctx0" brushRef="#br0" timeOffset="-83340.4399">14792 8855 725 0,'11'-22'65'0,"-7"4"-5"16,-4 2 16-16,-4 4-22 15,1 5-20-15,0 4-16 16,1 3-13-16,2 1-5 16,-1 3 0-16,-5 8 0 0,-1 8 9 15,-3 9-9-15,0 9 0 16,-2 8 10-16,1 1-7 16,6 3 6-16,-3-1-9 15,2-1 3-15,3-1 1 16,0-5 0-16,0-3-2 15,1-6-3-15,0-5 4 16,-1-5 5-16,0-5-8 16,0-5 0-16,-3-4-1 15,0-1 1-15,3-3-24 16,-1-1-5-16,2 0-37 16,2-4-14-16,0 0-50 15,0 0-104-15</inkml:trace>
  <inkml:trace contextRef="#ctx0" brushRef="#br0" timeOffset="-78331">14463 10038 676 0,'-11'-18'107'16,"-2"1"-58"-16,1 4 2 16,1 4-1-16,7 1 1 15,1 5-16-15,5 1-16 16,-1 1-9-16,2 1 16 16,-2 0-26-16,-1 1 6 15,0 6-1-15,2 5 6 0,-2 12-3 16,-3 5-8-16,0 12 0 15,-3 3 5-15,-3 0-5 16,0 0 0-16,3-3-7 16,2-4 2-16,1-4-1 15,3-7-26-15,1-4-19 16,1-5 1-16,-1-1-36 16,1-6 14-16,-1-2-25 15,2-1-18-15,3-7-203 16</inkml:trace>
  <inkml:trace contextRef="#ctx0" brushRef="#br0" timeOffset="-77820">14645 10040 732 0,'6'-20'58'0,"-6"3"-14"16,0 4-42-16,-5 5 5 15,5 6-7-15,2 0 0 16,1 1 12-16,3 2 3 16,7 1 13-16,2 1-19 15,7 4-5-15,2 2 9 16,3 3-13-16,0 3 0 16,-6 2 6-16,-4 4-3 15,-7 2 7-15,-9 5-10 16,-7 0 2-16,-6 5 6 0,-9-3-8 15,-4 1 0-15,-7 0-2 16,0-5 4-16,-4-2 9 16,0-3-9-16,1-2 1 15,3-1 3-15,8-5-6 16,6-4 5-16,6-4-6 16,5 0 5-16,6-5-8 15,2 2 7-15,5-1-3 16,4 1 30-16,5-1-19 15,11-2 7-15,7-4 0 16,6-2-10-16,8-5 2 16,2 0-10-16,1-1 1 0,0-1-5 15,2 3 5 1,-5 0-2-16,-6 5-13 0,-7 0-7 16,-8 4-16-16,-11 2-16 15,-8 0-20-15,-2 4 1 16,-8 2-66-16</inkml:trace>
  <inkml:trace contextRef="#ctx0" brushRef="#br0" timeOffset="-72569.15">17495 6168 736 0,'3'-11'82'16,"-3"3"-57"-16,-3 1-1 15,1 3 28-15,2 1-22 16,0 3 20-16,0 0-50 16,2 2 4-16,-2-2-9 15,0 1 5-15,0 4 0 16,1 6 10-16,1 9-3 0,-2 9 13 15,-3 12-20 1,-3 7 0-16,-3 6 6 0,-3 0-6 16,2 0-4-16,-4-3 3 15,4-5-7-15,2-5 4 16,0-5-16-16,2-7-16 16,1-4 13-16,0-8-34 15,2-3 7-15,0-4-74 16,-1-6-78-16</inkml:trace>
  <inkml:trace contextRef="#ctx0" brushRef="#br0" timeOffset="-72121.8">17763 6277 189 0,'-3'-8'500'16,"-1"0"-412"-16,0 2-55 16,-1 0-8-16,1 3-8 15,1 1-17-15,3 4 2 16,0 1-1-16,0 6-1 15,-2 4 0-15,2 7 23 0,2 3-12 16,-4 7-5-16,2 1-5 16,-1 2 6-16,-4-2-2 15,-1-1-5-15,2-6-1 16,-1-2-3-16,2-5 4 16,2-3 0-16,2-4 1 15,1-2 1-15,1-2 4 16,6-3-6-16,3-2 9 15,1 0-7-15,9-1-2 16,3-2-10-16,5-3-1 16,3 0-37-16,-1 0 5 15,-2-4-34-15,-4 1-51 16,-2-1-59-16</inkml:trace>
  <inkml:trace contextRef="#ctx0" brushRef="#br0" timeOffset="-71836.84">17984 6391 724 0,'3'-12'117'0,"-3"3"-72"16,-1 3 16-16,1 3-28 16,-2 0-2-16,2 5-16 15,0-1-12-15,-1 8 14 16,-4 6 0-16,1 8 1 15,-2 9-18-15,0 7 0 16,1 4 5-16,1 2-1 16,2 3-7-16,1 2 3 0,-1 3-26 15,2-2 8-15,3-2-13 16,0-6-13-16,0-7-7 16,2-8-25-16,-2-6-15 15,0-7-54-15</inkml:trace>
  <inkml:trace contextRef="#ctx0" brushRef="#br0" timeOffset="-68747.26">17796 7621 555 0,'-26'-15'101'15,"-1"-1"-32"-15,-3-2 2 16,0 2-35-16,3-1 52 16,3 2-22-16,6 2-16 15,3 3-15-15,8 1-14 0,4 6-8 16,1-2-13-16,4 2 0 16,1 3-10-16,6-3 10 15,7-2-2-15,7 2 1 16,7 0 1-16,10 2-8 15,2 1-1-15,2 0 3 16,0-2-3-16,-1 2 3 16,-6-3-4-16,-3 0 5 15,-8 1 10-15,-10-1-5 16,-6 0 6-16,-7 2 0 16,-3 1 22-16,-1 0-18 15,-4-2-9-15,-2 2-1 16,-2 0 1-16,-3 3 1 0,-3 3-2 15,0 5 0 1,0 6 5-16,5 5-5 0,0 5 0 16,4 7 0-16,2 6 3 15,3 2-2-15,1 4-1 16,1 0 4-16,1 1-10 16,0-4 6-16,-1-2-1 15,1-2-2-15,-2-8 6 16,0-6-6-16,-2-6 3 15,-1-7-1-15,0-4-9 16,0-3-5-16,2-3-23 16,-1 0 12-16,1-2-37 15,1 0-18-15,-2-2-61 16,2-3-121-16</inkml:trace>
  <inkml:trace contextRef="#ctx0" brushRef="#br0" timeOffset="-68499.92">17719 7853 387 0,'-30'-17'441'16,"2"-2"-292"-16,6 1-103 16,5 1-20-16,8 4-6 15,9 8-20-15,10-2 0 16,14 2 12-16,13-2-7 15,17 2 7-15,12 0-12 0,10 2 0 16,6 6-7-16,0-1 3 16,-6 3-48-16,-6 2-46 15,-17 4-39-15,-18 0-53 16</inkml:trace>
  <inkml:trace contextRef="#ctx0" brushRef="#br0" timeOffset="-60465.34">18292 9215 552 0,'-2'-8'32'0,"-1"0"-24"15,0-1-2-15,3 3-3 16,1-1-1-16,3 1 6 16,-1 0 4-16,0 1 0 0,-2-3-3 15,2 3-9 1,-1-2-7-16,1 4 4 0,-2-2-18 16,-1 2-39-16,0 2-113 15</inkml:trace>
  <inkml:trace contextRef="#ctx0" brushRef="#br0" timeOffset="-59665.95">18113 8889 684 0,'-5'-6'91'0,"1"0"-53"16,-1 1-34-16,0 0 22 15,1 1-26-15,4-2 0 16,-1 2 7-16,-1-2-6 16,2-2-1-16,2-3 0 15,-1 1 0-15,1-6 1 0,-2-1-1 16,0-3 0-16,-5-4 7 16,-4 2-6-16,-7-1 0 15,-8 5-1-15,-9 4 0 16,-10 6 1-16,-4 3-1 15,-2 5 0-15,-3 8 12 16,3 2-10-16,1 7 3 16,8 2-5-16,9 2 0 15,8 1-5-15,11 1 9 16,12-2-4-16,11 1 4 16,6-3-2-16,9-5 13 15,9-1-11-15,5-6-3 16,3-5 3-16,2-2-4 15,-3-3 0-15,-2-5 4 16,-3-2-4-16,-6-2 2 0,-6-2-2 16,-6 0 3-16,-5 3 2 15,-6 1 1-15,-5 5 7 16,-2 1 25-16,-1 3-25 16,-1 1 4-16,1 1-17 15,-2 3 6-15,-2 8 8 16,-1 10-8-16,-3 8-5 15,2 8 16-15,-2 8-6 16,3-3-10-16,2 1 7 16,0-1-3-16,0-4 7 15,3 2-12-15,0-4 0 16,0-1 6-16,0-5-5 0,-1-6-1 16,1-4 0-1,-1-8 0-15,-1-6 0 0,2-3 0 16,-1-4-14-16,2 2-9 15,-1-4-52-15,2 4-56 16,6-1-62-16</inkml:trace>
  <inkml:trace contextRef="#ctx0" brushRef="#br0" timeOffset="-56290.62">17746 9982 665 0,'-20'-10'40'0,"1"-1"32"16,-2 1-54-16,-1-2 0 15,4 4 8-15,1-1 2 16,4 2-12-16,3 0 55 15,5 2-58-15,3-3-8 16,9 2-9-16,6-2 4 16,3 1-7-16,11-3 1 15,5 5 4-15,2 2-3 16,4 2-1-16,0 4-15 16,1 0 18-16,2 0-13 15,0 2-8-15,-1 0 17 16,-2-3-10-16,-2 0 10 0,-6-2-13 15,-7-2 10 1,-4 1 9-16,-9-3 1 0,-1-1 0 16,-6 0 0-16,-6-2 8 15,-6-3 2-15,-4 2 10 16,-6 2-14-16,-2 0 36 16,-2 3-9-16,4 1-23 15,4 7-10-15,0 3 0 16,5 9 5-16,2 8-5 15,0 6 0-15,5 5-1 16,1 6 1-16,4 1-5 16,1 5 5-16,1-2 0 15,-1 0 1-15,-3-2-1 0,0-3 0 16,-2-7 4 0,-3-3-4-16,3-4-5 0,-1-7 4 15,2-5-18-15,-3-4 19 16,1-3-36-16,0-2-8 15,-1-4 0-15,-1 1-96 16,-3-3-155-16</inkml:trace>
  <inkml:trace contextRef="#ctx0" brushRef="#br0" timeOffset="-56058.76">17826 10226 734 0,'-12'-16'119'0,"3"-1"-4"16,0 0-72-16,1 5-24 16,3 4 2-16,7 1-19 15,6 4 4-15,12-4 0 16,11 0-6-16,17 0-7 16,17 0 4-16,16 7 1 15,7 0-27-15,4 5-57 16,-1 1-17-16,-8 2-14 15,-12 2-51-15</inkml:trace>
  <inkml:trace contextRef="#ctx0" brushRef="#br0" timeOffset="-55240.12">16801 10819 855 0,'-32'-6'118'0,"2"-2"-108"16,4 0-10-16,7 4-8 15,10 0-40-15,9 4 29 16,6 1 18-16,4 2 2 16,7 0 4-16,10 1-3 15,10 1-2-15,12-5 2 16,11 5-2-16,10-5 0 16,11 0 0-16,6-5 1 15,12 3 4-15,6-2-5 0,10 1 0 16,6 0-2-16,7 3 3 15,5-3-1-15,5 2 0 16,5 2 1-16,3 2-2 16,2 0 1-16,-4 3 0 15,-3 2 2-15,-7-1 5 16,-9 0-4-16,-11-2 10 16,-12-2-12-16,-15-3 13 15,-13-2-14-15,-9-1 0 16,-16 0 0-16,-13-2 0 15,-11 3 0-15,-11-1-1 16,-7 2 8-16,-6 1-12 16,-2 1 5-16,1-1-28 0,-4 0-10 15,2 2-72 1,-4 1-45-16,-3 2-159 0</inkml:trace>
  <inkml:trace contextRef="#ctx0" brushRef="#br0" timeOffset="-53791.23">16557 11194 854 0,'-2'-4'31'16,"-2"-1"43"-16,-3 2-61 15,-2-3-13-15,5 7 0 0,-2 9-2 16,-5 7 2 0,3 8 0-16,-5 6-2 0,-2 5 5 15,4 0-2-15,2 3-1 16,4-3 0-16,0-4-3 15,5-4 3-15,0-10-4 16,0-3 1-16,0-9 6 16,2-3-5-16,-2-3 2 15,0-2-7-15,0-5-23 16,3-6-7-16,1-7 24 16,3-11 4-16,5-8-2 15,5-6 1-15,2-7-5 0,2 2 15 16,-3 7 7-1,-4 9-3-15,-2 12 2 0,-5 8-3 16,-4 11-2-16,0 3 1 16,0 6 28-16,-1 7-22 15,0 8 6-15,1 9-14 16,-1 6 0-16,-1 6 0 16,1 0 2-16,3-2-3 15,0-3 1-15,1-5 0 16,2-7-11-16,-2-3 2 15,1-9-43-15,-1 0-57 16,-2-5-40-16</inkml:trace>
  <inkml:trace contextRef="#ctx0" brushRef="#br0" timeOffset="-53606.18">16370 11403 479 0,'-17'-9'390'0,"4"1"-317"16,9 1-73-16,10-1-29 16,12-2 10-16,13 5 17 15,12 1-17-15,5-1-17 16,3 2-15-16,0 3-68 16,-3 3-115-16</inkml:trace>
  <inkml:trace contextRef="#ctx0" brushRef="#br0" timeOffset="-53230.13">16828 11210 815 0,'-13'-6'73'0,"1"2"9"16,1 0-82-16,3 0 5 15,5 6-8-15,3 8 3 16,1 7 0-16,1 5 9 15,1 10-8-15,4 1-1 16,0 3 0-16,6-1 0 16,-2-4 0-16,3-5 0 15,-1-6 0-15,-2-7-1 0,-4-4 4 16,-2-4-3-16,-4-5 18 16,1 0 7-16,-2-3 16 15,2-8-41-15,0-4 0 16,-1-8-3-16,1-10 3 15,2-4-5-15,2-6-6 16,5 0-6-16,5 1 10 16,1 7-33-16,2 10-11 15,0 9 5-15,-4 10-20 16,0 8-25-16,0 7 0 16,-3 5-78-16</inkml:trace>
  <inkml:trace contextRef="#ctx0" brushRef="#br0" timeOffset="-52612.7299">17136 11285 550 0,'-4'-5'79'0,"0"1"-37"16,-5-3-1-16,0 3 15 16,-4-6-9-16,1 4 5 15,-3 0-15-15,-3 1-9 16,0 0-18-16,0 4-4 0,1 4-2 16,-2 2-4-16,5 3 0 15,2 1-1-15,2 3 1 16,2-2-2-16,6 0-4 15,4 1 9-15,3 0-8 16,3-3 5-16,6 0 0 16,5-3-8-16,5-2 8 15,2-3-1-15,2-3-5 16,-3 1 4-16,-4 2-5 16,-4 0 7-16,-6 5 0 0,-6 7 0 15,-5 5 4 1,-3 9-7-16,-2 6 4 0,-7 7-1 15,2 3 4-15,-4 1-4 16,1 0 0-16,-2-4 1 16,3-5-1-16,2-3 0 15,2-8-3-15,1-5 6 16,2-8-4-16,4-3 3 16,1-4-2-16,0-3 28 15,0-6 26-15,0-2-52 16,1-7-2-16,0-11 1 15,5-11-3-15,2-7 2 16,7-7-26-16,6 1 8 16,6 1-14-16,4 11-21 15,2 11-16-15,-2 13-46 0,-2 10-4 16,-1 7-210-16</inkml:trace>
  <inkml:trace contextRef="#ctx0" brushRef="#br0" timeOffset="-52351.91">17431 11355 806 0,'-9'-8'73'0,"2"0"-29"0,2-1-44 15,3 1-7-15,7 4 6 16,6 0 1 0,6 0-3-16,4 1 0 0,2 3-31 15,4 3-17-15,-4 1-19 16,1 3-15-16,-5 4-31 16,-8 4-4-16</inkml:trace>
  <inkml:trace contextRef="#ctx0" brushRef="#br0" timeOffset="-52195.33">17435 11493 305 0,'-22'7'348'0,"1"-1"-235"15,5-3-62-15,7-5-23 16,0-1-21-16,12 2-5 0,6-5-2 16,7 1 0-16,10-4-1 15,12 1-35-15,11-2-91 16,8 1-165-16</inkml:trace>
  <inkml:trace contextRef="#ctx0" brushRef="#br0" timeOffset="-34737.0899">20715 6240 735 0,'0'-11'21'0,"-1"3"3"15,-2 0-24-15,0 2 0 16,0 3 18-16,3 2-11 16,0 1 10-16,1-1 4 15,1 1-14-15,2-2-3 16,4 1 6-16,8-2-4 15,5-2 17-15,8 2-23 16,6-2 5-16,4 3-3 16,0-1-2-16,0-1-1 15,-2 4 0-15,1-3 1 16,-5 1 1-16,-4-1-1 0,-8 0 0 16,-4 2 6-1,-7 0 18-15,-6-1 35 0,-1 0-31 16,-6-1-27-16,2-2 29 15,-2-2-22-15,0 0-3 16,-4-1 11-16,3 1-13 16,-4 0 1-16,1 1 23 15,1 2-25-15,1 0 5 16,3 1-7-16,0 6-23 16,1-1 22-16,-4 10 1 15,1 6-1-15,-3 8 1 16,-1 13 0-16,3 5-2 15,2 7 2-15,-1 5 0 16,1 5 1-16,-4 1-1 16,-1 2 0-16,-3 0-1 0,0-2 2 15,0-4-1-15,2-6 0 16,-1-5 0-16,3-6-1 16,0-7 1-16,1-7 0 15,2-5 0-15,0-5 1 16,2-5 3-16,1-5-4 15,1-5-2-15,0 0-4 16,0-4 5-16,0 2-13 16,0 0-4-16,1 0-15 15,-1-1 6-15,2-2-82 16,2-2 3-16,-1-6-46 16</inkml:trace>
  <inkml:trace contextRef="#ctx0" brushRef="#br0" timeOffset="-34410.97">20814 6611 613 0,'-21'-12'108'0,"6"3"-23"15,4-2-38-15,5 5-47 16,6 3 10-16,11 3-10 0,8 1 38 16,19 2 14-16,11 4-33 15,97 9 6 1,-61-6-20-16,3 1-1 16,-3-1-4-16,-7 0 0 15,-8-2 4-15,-12-1-4 16,-15-2-22-16,-13-1-22 15,-17-1-15-15,-6-3 11 16,-9 0-48-16,-7 3-180 16</inkml:trace>
  <inkml:trace contextRef="#ctx0" brushRef="#br0" timeOffset="-26866.82">20921 7497 775 0,'1'-7'55'16,"-1"3"-37"-16,0-1-16 15,-1-1 1-15,0 5-3 16,-4 1 1-16,-1-1 5 15,-4-2 6-15,-6 2 16 16,-1-2 2-16,-2 1-15 0,-1-1 16 16,-1 3 0-16,-2 3-27 15,-4 6 23-15,-2 5-27 16,0 9 6-16,-3 6-3 16,5 8-1-16,5 3-3 15,6 4 1-15,6-2 0 16,9 0 0-16,5-4 0 15,6-1 0-15,7-6-4 16,7-2 15-16,7-5-10 16,7-4-1-16,5-4-1 0,5-6-7 15,0-5 8 1,1-3 0-16,1-5-4 0,-5-5 8 16,0-5-4-16,-6-5 0 15,-7-9 0-15,-6-2 7 16,-8-5-7-16,-5-5 0 15,-7-4-1-15,-6 0 6 16,-6-2-3-16,-4 5 0 16,-8 2-2-16,-4 5 0 15,-6 9-60-15,1 8-125 16,-6 13-178-16</inkml:trace>
  <inkml:trace contextRef="#ctx0" brushRef="#br0" timeOffset="-18801.19">20698 8802 617 0,'3'-8'157'0,"-3"-4"-78"16,-3-2-6-16,0 0-2 16,-2 1-35-16,2 2 10 15,3 3-46-15,0-1 1 16,3 3-3-16,5 1 4 15,0-1-2-15,4 0 0 0,1 2 0 16,6 0 2 0,1 1-2-16,3 2 0 0,2 2-2 15,5 1 3-15,3 0-1 16,-2 5 0-16,-1 1 0 16,-3 1 1-16,-5 3-1 15,-8 4-10-15,-6 0 5 16,-6 5 4-16,-11 1-20 15,-6 5 7-15,-5-2-9 16,-7-2 17-16,-2-1 0 16,2-5-2-16,0-3 5 15,5-4 3-15,4-3-10 0,8-2-2 16,4-2 6-16,3-3 3 16,3 0 3-16,3 0-7 15,4-3 6-15,5-2 1 16,5 2-1-16,4 0 0 15,5 2 2-15,0 2-4 16,62 10 3-16,-77-5-22 16,2 0 17-16,-3-1-7 15,0 3-2-15,9 4 13 16,-5 2 2-16,-5 1-6 16,-5 0 2-16,-4 2 3 15,-4 0 5-15,-3 0-5 16,-5 0 0-16,-5-1 20 15,-3-2-13-15,0 1 6 16,-7-2-5-16,-1 0 6 0,-3-3 30 16,-3-3-10-16,-1-6-16 15,-2-2 10-15,-3-6-15 16,-2-5 19-16,-1-2-7 16,1-3-7-16,3-1 5 15,5 1-23-15,13 1-9 16,6 5-30-16,10 4-67 15,10 3-34-15,10 5-65 16</inkml:trace>
  <inkml:trace contextRef="#ctx0" brushRef="#br0" timeOffset="-11673.55">20899 10036 705 0,'-8'-13'40'0,"-5"-1"11"16,2-1-32-16,1 3 1 16,1 0 11-16,6 6-7 15,2 0-17-15,2 1 7 16,1 2-14-16,2-2 0 15,3 1-1-15,2-1 5 16,4 1-1-16,3 2-3 16,2 0 6-16,3 2-8 15,1 2 2-15,2 0 0 16,-3 5-1-16,3 2 2 0,-5 1-2 16,-5 4-6-16,-4 0 7 15,-7 4-1-15,-6 2 1 16,-9 3-1-16,-6 1-4 15,-8 3 10-15,-2 0-10 16,-3-3 5-16,-2 0 0 16,0-4 9-16,2-3-9 15,1 0 0-15,3-4 1 16,5 0 4-16,4-3-2 16,8-2-3-16,2-1 0 0,5 0 5 15,2-2-5 1,2-1 0-16,2 1 6 0,3-2 7 15,6 2 29-15,11-2-24 16,5-3-1-16,9-2 8 16,7-2-24-16,6-3 3 15,5-2 2-15,3 1-5 16,0-2 0-16,-2 3-1 16,-10 1 0-16,-7 2-10 15,-11 2 10-15,-11 2-13 16,-10-2 2-16,-5 2-59 15,-2 2-59-15,-3 3-48 16</inkml:trace>
  <inkml:trace contextRef="#ctx0" brushRef="#br0" timeOffset="-10798.22">20383 10713 608 0,'-16'-5'97'16,"-3"1"-4"-16,2-1-36 0,-2-2 17 15,5 1 7 1,3 2-32-16,4 1-23 0,4 1-10 15,3 1-16-15,3 1-11 16,3 0 7-16,9 0 1 16,13 1 3-16,15 4 0 15,20-1 4-15,15 4-1 16,16 2-3-16,14-1-1 16,12 1 0-16,5-3 2 15,6-2 3-15,8-3-4 16,-5-2-2-16,-1-2-5 15,-8 2 3-15,-7-5-8 16,-15 3 6-16,-10 1 0 16,-13-2 0-16,-19 3 5 15,-17 0-4-15,-15-1 3 0,-14 2 2 16,-9-1-2-16,-4 0-2 16,-2 0 4-16,-2 0-15 15,2 0-14-15,-1 0-56 16,1 2 1-16,0-1-24 15,0 0-26-15,0 1-171 16</inkml:trace>
  <inkml:trace contextRef="#ctx0" brushRef="#br0" timeOffset="-6762.52">20712 10908 696 0,'-4'-3'78'0,"-3"1"-45"0,4 0-32 16,0 0 6-16,1 5 0 16,2 0 35-16,-2 2-15 15,2 3-8-15,2 0 12 16,0 2-10-16,-1 1-1 16,2 3 1-16,-1 0-17 15,3 3 7-15,-3 0-11 16,1-1-4-16,-2 1 3 15,-1-2 1-15,0-1-2 16,2 0-3-16,-4-1-49 16,2-4-22-16,0 2-56 15,-1-3-123-15</inkml:trace>
  <inkml:trace contextRef="#ctx0" brushRef="#br0" timeOffset="-6260.51">20906 10944 695 0,'0'-4'104'0,"-1"0"-66"16,1-2-10-16,-3 4 0 15,3 0-26-15,0 2-2 16,3 2 0-16,0-2 0 16,3 5-7-16,1 2 7 15,1 5 0-15,-1 1 6 16,-2 3-6-16,-4 1 0 15,-2 0-6-15,-5 0 13 16,-2-1-4-16,-4 0-3 16,-3-2 0-16,-1 1 1 15,-1-4-1-15,-2-1 0 0,3-5-2 16,1-1 6 0,4-2 19-16,4-1-23 0,4-1 0 15,3 1-1-15,3-2 1 16,4 0 0-16,5-2-9 15,9 0 10-15,7-1-3 16,7-1-24-16,2 2-25 16,5-3-9-16,-1 1-49 15,2-1-89-15</inkml:trace>
  <inkml:trace contextRef="#ctx0" brushRef="#br0" timeOffset="-5988.72">21251 10964 774 0,'-9'-7'86'0,"3"2"-40"15,0 0-46-15,0 6 9 16,0 8 3-16,1 6-3 16,-2 5-5-16,0 6 7 15,-4 7-11-15,1 3 0 16,-5 2-5-16,-2 1 14 15,-2 6-13-15,0-4 4 16,-6 3-17-16,4-3 17 16,1-4-16-16,-1-4-7 15,2-5-12-15,7-5-26 16,0-3-61-16,3-4-52 0</inkml:trace>
  <inkml:trace contextRef="#ctx0" brushRef="#br0" timeOffset="-5436.66">21444 11223 710 0,'-2'-6'72'0,"-6"1"-25"16,-5 4-47-16,-4 4 0 15,-3 4 11-15,2 7 3 16,-4 6-12-16,2 4 7 16,4 1-8-16,2 1 0 15,2 0 21-15,3-3-18 16,5-4 13-16,2 0-17 15,5-5 0-15,3-1 15 16,4-2-15-16,7-2 0 16,4-2 0-16,7-5-2 15,4-2-10-15,3-4-16 16,0-4-17-16,-1-5 13 0,-4-2-20 16,-6 0 47-16,-8 2 5 15,-7 0 19-15,-6 1 32 16,-6 5-13-16,-2 2-10 15,-2 1 6-15,1 4-31 16,-1 3-1-16,-1 3-2 16,2 6 4-16,-1 3 2 15,2 7-6-15,2 4 0 16,3 1 0-16,3 4 0 16,-1 2-4-16,0-1-1 15,-2-2-22-15,1 2-8 0,-1-3-40 16,0-6-69-1,4-6-110-15</inkml:trace>
  <inkml:trace contextRef="#ctx0" brushRef="#br0" timeOffset="-5065.14">21777 11117 765 0,'2'-12'41'0,"-4"0"31"15,-1 3-7-15,-1 1-44 16,2 3 3-16,2 2-24 15,0 3-13-15,3 0 11 16,2 0 0-16,4 2-4 16,7 1-5-16,1-2-14 15,3 3-3-15,0 2-3 16,-4-2-11-16,1 1 2 16,-7 5-23-16,-5-3-1 0,1 4 10 15,-6 0-7 1,-6 3-25-16,-4 0-161 0</inkml:trace>
  <inkml:trace contextRef="#ctx0" brushRef="#br0" timeOffset="-4907.56">21745 11262 544 0,'-24'13'122'15,"4"-5"-24"-15,7-2-46 16,5-6-14-16,4 0-28 16,4 0 1-16,1 0 2 15,7-2-2-15,4 1 4 16,6-3-15-16,11-1-9 15,4 0-27-15,2-1-43 16,1 0-42-16,-4-1-58 16</inkml:trace>
  <inkml:trace contextRef="#ctx0" brushRef="#br0" timeOffset="-4356.04">22049 11064 707 0,'0'-17'92'15,"0"2"-48"-15,-2 4 3 16,1 5-20-16,-1 2-27 16,2 2-4-16,2 4-10 15,-1-1 9-15,4 2 5 0,-1 0-7 16,4 4 2-16,-1 0 1 15,-1 1 0-15,-1-1-1 16,-2 2 0-16,0-1-1 16,-3 2 6-16,-2 1 0 15,-2 0 0-15,-1 0 6 16,-4-1-4-16,3-1-2 16,0 0 1-16,0-2 4 15,3-1-5-15,0-1 0 16,0-2-4-16,2-2 9 15,1 4-10-15,1-2 3 16,1 5 2-16,2-1 6 16,1 3-6-16,1-2 0 15,1 1-4-15,2-1 4 16,-3 0-3-16,2-1 2 0,-1 1 1 16,0 0 1-16,-2-2-1 15,-1 4 0-15,-1 0 1 16,-3 1-1-16,0 2 2 15,-3-2-2-15,-1 0 0 16,-5-4 17-16,0 3 3 16,-3-6-13-16,-7-1 6 15,-5-1-13-15,-4-4-7 16,-5-2-32-16,0 1-108 16,-1-5-233-16</inkml:trace>
  <inkml:trace contextRef="#ctx0" brushRef="#br0" timeOffset="6270.6">4842 14379 558 0,'-15'-2'79'0,"2"4"-7"0,-1-2-47 15,1 0 6-15,1 1 0 16,-1 2-5-16,2-2 5 16,-1 3-13-16,3-1-5 15,2-1 18-15,1-1-24 16,1 1-6-16,5-1-1 16,0-1-2-16,0 0 1 15,3 0 1-15,3 1 0 16,5-1 24-16,6-1-24 15,7 0 0-15,3-4 5 16,7 0-5-16,1-2-3 16,4 0 2-16,-2-1-7 0,0 1 7 15,-3 0-12-15,-1-1-7 16,-3 1 9-16,-2 2-14 16,-1 0 5-16,-6 2 8 15,0 1-9-15,-7 0 6 16,-3 2 5-16,-8 2 3 15,-4 0-4-15,-8 4-12 16,-5 1 21-16,-6 3 1 16,0 2 1-16,-7-2 5 15,-4 3 1-15,1 1-5 16,-3 0 10-16,-1 0 1 16,3 1 0-16,-6 0 13 15,4-1-11-15,0-2 7 0,5-3-19 16,5-1-1-1,8-3 16-15,5 0-17 0,4-4 1 16,2 0-2-16,2 1 2 16,2-2-8-16,3-2 9 15,6 2-2-15,1-1 16 16,8-2-15-16,6 0 7 16,6-5-8-16,3-1 1 15,7-2-8-15,-3-2 7 16,-1 1-4-16,-1 1-2 15,-6 0-23-15,0 3 15 16,-5 1 0-16,1 2-1 16,-10 3 5-16,-2 0-14 15,-4 2 24-15,-7 0 2 0,-6 3-1 16,-6 1-2-16,0 1-5 16,-4 0-2-16,-5 2 3 15,1 1-2-15,-4-2-9 16,-5 2 15-16,5-1-8 15,-4 0 9-15,-1 1-7 16,-3 1 7-16,3-1 1 16,-4 1-1-16,3 1-2 15,1-3 2-15,2 3 7 16,2-3 9-16,7 0 28 16,1-3-34-16,6-1-3 0,6-3-7 15,3 0 0 1,6 0 13-16,3-3-4 0,9-1-8 15,7-6 3-15,90-26-3 16,-94 29 0-16,0 0-1 16,-2 3-12-16,-2 1-20 15,17-3-17-15,-4 0 22 16,-6 4-38-16,-7 2-22 16,-6 0-41-16</inkml:trace>
  <inkml:trace contextRef="#ctx0" brushRef="#br0" timeOffset="10306.7">23430 6311 563 0,'-8'0'88'15,"3"-1"-49"-15,-2-2-10 16,3 0 44-16,-2-2-20 16,2 1-32-16,0-2 27 15,2 0-22-15,-1 0-9 16,1-2 17-16,1 0-7 15,-1 2 0-15,2 0-22 16,3 1-2-16,-1-1 12 0,2 0-15 16,1 3 0-1,2-4 0-15,2 2 0 0,0 1-2 16,0-1-1-16,1 2 6 16,-4 3-11-16,2 0 8 15,-3 3-2-15,1 2-4 16,-1 3 6-16,0 3-1 15,-4 3 1-15,-1 6 0 16,-4 3 0-16,1 2 0 16,-7 2-2-16,0-4-2 15,0 0 8-15,-2-2-3 16,0-6-1-16,-2-2 1 16,1-2-7-16,-4-2 6 0,1-4-2 15,-1 1 2 1,0-2 0-16,5-3 1 0,3 1-4 15,6-2-9-15,3 0 1 16,2 0-11-16,2 0 22 16,8-2-3-16,2 2 3 15,8-2 0-15,3 1 0 16,2 1 1-16,-1-2 0 16,-3 2-1-16,-3 2-1 15,-7-2-1-15,0 1 2 16,-3 0 0-16,-4 2-1 15,0-2 3-15,-2 3-3 16,0 1 1-16,-1 2 0 16,-1 2 4-16,-2 6-1 0,1 1-2 15,-2 2-1-15,-2 3 2 16,-1-1 7-16,0 1-9 16,-1-1 0-16,-4-2 13 15,-1-2-11-15,-3-2 12 16,-2-2-10-16,-4-1 2 15,-2-3 16-15,-2-2-21 16,-3-1 8-16,0-3 13 16,0-2-11-16,-3-3 8 15,3-4-19-15,-1 1 3 16,5-2 16-16,5 0-19 16,5 1 2-16,5 2-9 15,4 0-10-15,4 2-23 0,4-1-96 16,8 0-146-1</inkml:trace>
  <inkml:trace contextRef="#ctx0" brushRef="#br0" timeOffset="17055.79">23530 7553 610 0,'3'0'60'16,"-2"0"-60"-16,-1 0 0 16,2 0 12-16,-2 0 21 15,1 0 25-15,-1 3-50 16,2-3 1-16,-2-3 17 16,0 3 1-16,-2 0 14 15,2 0-5-15,-1 0-31 0,-2 0 2 16,-9-3-7-1,5 3-10-15,-1 0 7 0,0 0 6 16,-2 3-9-16,-8 0 6 16,-1 1 0-16,-2 1-1 15,0 5 1-15,0-3 0 16,2 4 0-16,-1 0 1 16,2 0 6-16,3 3-7 15,0 2 0-15,2-1 8 16,0 3-8-16,1 0 0 15,-1 1-2-15,2 1 4 16,1-1 7-16,-1 1-9 0,4-1 0 16,4-1 5-16,0 0-5 15,1-1 0-15,2-3-3 16,3 0 11-16,2-2-9 16,1-1 1-16,6-2 0 15,0 1 9-15,5-1-9 16,0-2 0-16,2-2-2 15,-2 1 9-15,2-2-5 16,-3-1 0-16,-1 0 2 16,0-3 7-16,-3 1 1 15,-1-2-6-15,2 0 6 16,-4-1-9-16,2-1 13 16,2 1-16-16,-3-1 1 15,4-3 13-15,-2-2-14 16,-1 2 2-16,3-2 9 0,-2-1-5 15,-2 1 13-15,-1-2-19 16,-1 2 0-16,-2-1 26 16,3 2-26-16,-2-3 3 15,1 0-5-15,-1 0 4 16,2-2 5-16,-3 1-7 16,2 1 0-16,-2 0 2 15,4 1-2-15,-1-3 0 16,0 0-7-16,1-1 14 15,-2 1-5-15,-2 0-2 16,1 0 0-16,-4 4 5 16,0-2-5-16,1 3 4 0,-2 1-8 15,-1 0 9-15,-1 3-5 16,0-1 0-16,2 1 2 16,-4-1-4-16,1 1 2 15,-1 0-2-15,2-3-1 16,-4 1 6-16,3 0-10 15,-1-2 7-15,-1 0 0 16,-1 0-9-16,-2-1 9 16,-1-2 0-16,1 4-2 15,-1-2 5-15,0 3-5 16,2 1 2-16,0 1 0 16,-1-2-10-16,0 5-4 15,0-3-28-15,-3 3-23 0,-3 1-98 16,-5 3-162-1</inkml:trace>
  <inkml:trace contextRef="#ctx0" brushRef="#br0" timeOffset="27784.25">23561 8890 481 0,'0'0'56'16,"-1"-1"-19"-16,1 1-24 15,-2 0 30-15,4-3 2 16,-1 3-19-16,-1-2 18 15,2 1 16-15,-2-2-48 16,0 0 21-16,0 0-26 16,0 1 42-16,0-3-33 15,0 1-10-15,-2 1 28 16,2 0-23-16,-3-2-5 0,-1-1 8 16,-2 0-11-16,-2 1 3 15,1 1-6-15,-5-1 2 16,0 1-2-16,-3 1 1 15,-1 2 1-15,0-1 1 16,-1 2 1-16,1 3-5 16,2 0 1-16,-1 3 0 15,2 1 9-15,0 2-9 16,0 2 0-16,3 1-4 16,-2-1 9-16,4 4-6 15,-2 0 1-15,0 4 0 16,2 1 8-16,1 0-8 15,1 2 0-15,-1-3-4 16,2-1 8-16,4-1-1 16,-1 0-3-16,2 1 0 0,3-3-3 15,2 1 3-15,3-1 0 16,1-1 3-16,2-1 3 16,2 0-8-16,1-5 2 15,0-3 0-15,2 2 9 16,1-6-9-16,4 2 0 15,-1-5-4-15,0 1 10 16,1 0-6-16,-1-4 0 16,-1 0 0-16,1-4 8 15,0-1-8-15,0 0 0 16,-2-3-2-16,0-1 8 0,-5 0 2 16,2 2 3-16,-3-4-8 15,-1 0 20-15,-1-1-19 16,0 0-4-16,-3-2 16 15,1 1-15-15,-3-2 29 16,1 1-26-16,-2 1-1 16,-2 0 14-16,-2 1-17 15,-5 1 3-15,-2 1-11 16,-10-1 2-16,-2 4-40 16,-8 2-49-16,-4 3-116 15,-5 7-161-15</inkml:trace>
  <inkml:trace contextRef="#ctx0" brushRef="#br0" timeOffset="36917.38">23455 10294 502 0,'-10'-4'84'16,"0"-4"-42"-16,1 3-5 15,3-1 18-15,1 0 2 16,0-1-18-16,2 2-4 16,2-2-6-16,-2 0 12 15,6 0-8-15,-2-1 1 16,2 2-33-16,4-2 7 15,0 1-8-15,2 2 0 0,3 0 0 16,2 2-8-16,2-2 8 16,-1 3 0-16,3 4-1 15,-4-1-2-15,4 3 3 16,0 1 0-16,-1 2 2 16,0 1-15-16,-3 0 13 15,-1 1-3-15,-5 0 2 16,-4 1-4-16,-2 0 1 15,-4 2 4-15,-2 0-3 16,-4 0-6-16,-2 3 9 16,-2 0 0-16,-4-1-2 15,-4 5 5-15,-1-2-6 16,-2 4 0-16,-2 1 1 16,3-2-1-16,0 0-2 0,3-3 3 15,4-2 1-15,1-5 2 16,4 0-2-16,2-5 1 15,2 2 0-15,1-4-1 16,3 0 1-16,1-2 0 16,-1 1-1-16,2-1 3 15,0 1-2-15,0-1 0 16,-1 1 0-16,2-4-1 16,-1 2 1-16,0 0 0 15,0 0 0-15,2-1-2 16,-2 1 1-16,0 0-2 15,0 0 3-15,0 1-2 16,0 1 2-16,0 0 0 0,1 1-2 16,-1 0 5-16,2-3-4 15,-2 1 1-15,0 1 0 16,0-2-6-16,3 0 11 16,-3 0-5-16,2 0 0 15,0-2 4-15,1 2 3 16,4 0-7-16,5-1 0 15,5-2-3-15,3-1 3 16,0 0 0-16,-1-2-1 16,-3 3 4-16,0-2-10 0,-6 3 7 15,-2 1 0 1,0 1-7-16,-3 0 7 0,1 3 0 16,1-1-3-16,1 1 12 15,1 1-12-15,1 2 3 16,3 1 0-16,0-1-1 15,1 0 1-15,0 1-3 16,4-3 3-16,-2-1 3 16,0 0 2-16,0-3 3 15,-3 0-1-15,-2-3 16 16,-1-1-6-16,2-2-15 16,-4-4-2-16,2-3-2 15,-2 0-54-15,0-1-140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03T14:54:18.9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3937 7400 346 0,'-6'0'287'15,"1"0"-226"-15,2 0-59 16,0 0 3-16,3 0 1 0,0 0 38 16,0 0-5-16,0 0-24 15,3 0 3-15,-3 0-9 16,0 0 6-16,0-2 7 16,0 2-8-16,0 0 31 15,0 2-30-15,0-2-4 16,0 0-1-16,0 0-10 15,0 0-6-15,3 0 6 16,3 0 0-16,3 0-1 16,6 3 1-16,3-3-13 15,4 0 5-15,2 0-17 16,4-3 12-16,-1 1 1 16,1-2-14-16,1 1 21 15,-2-2-15-15,-2 2-1 0,-4 3-1 16,-2-2-27-16,-7 2 23 15,-6 0 7-15,-6 0 19 16,-1 2 0-16,-4 1 0 16,-4 0-21-16,-2-1 1 15,-3 4-27-15,-2 0-36 16,1-1-16-16</inkml:trace>
  <inkml:trace contextRef="#ctx0" brushRef="#br0" timeOffset="247.33">4059 7454 513 0,'-13'3'87'0,"1"1"-22"0,3-4-2 16,-2 0 25 0,4 3-29-16,2-3 5 0,2 0-17 15,2 0-27-15,-1 0-14 16,4 0-1-16,-2 0-7 16,1 0 2-16,1-3-9 15,2 3 7-15,5 0 2 16,5 0-8-16,4 0 8 15,7 0-29-15,0-3 3 16,2 1-2-16,0-2-15 16,-2-1 12-16,-4 0-31 15,-1 2-20-15,-6-1-22 0,-2 1-112 16</inkml:trace>
  <inkml:trace contextRef="#ctx0" brushRef="#br0" timeOffset="41563.5">6199 4819 564 0,'0'0'73'15,"0"0"-27"-15,0-2-4 16,0-1 17-16,0 2-10 16,0-2-21-16,0 2-17 0,0-1-8 15,0 2 13 1,0-1-9-16,0 0-5 0,0 1 12 15,0 0-2-15,0 0 1 16,0 0 13-16,-1 0-8 16,1 0 20-16,-3 1-26 15,3-1-11-15,0-1 9 16,-6 0-10-16,6 1 0 16,-6-2-2-16,3 2 4 15,-2-2-5-15,1 2 3 16,-2 0 0-16,0 0 0 15,1 0 0-15,3 2 0 16,0-2-5-16,1 2 10 16,-1-2-13-16,4 0 8 15,-1 0-8-15,1 0 5 0,0 1 3 16,6 0 0-16,4 2-2 16,3-2 8-16,7 2-6 15,5-3 0-15,0 0 0 16,6-2 1-16,0 1-1 15,1 0-2-15,0-1 0 16,-1 2-2-16,-5-1-2 16,-5 1 2-16,-11 0 1 15,-1-1-4-15,-9 1 10 16,-2 0-3-16,0 0 0 16,-6 0-15-16,-4 0 8 15,-4 0-16-15,-7 1 0 0,-4 2 10 16,-2-1-8-16,-4 3-4 15,4-2 24-15,-6 2-3 16,6-4-1-16,0 4 5 16,5-2 0-16,1 0 4 15,8-1 3-15,-2 1 6 16,6-3 9-16,1 0-14 16,4 2 9-16,1-2-17 15,3 0 2-15,0 0-3 16,0-2 1-16,0 2-7 15,4 0 6-15,-1 0 2 16,5 0 0-16,7 2-1 16,4-2 0-16,10-2 0 0,3 2 0 15,3 0 0-15,2-3-1 16,-3 1 4-16,-4-1-4 16,-3-2 1-16,-8 2 0 15,-2-1-5-15,-10 4 5 16,-2 0-9-16,-5 0-52 15,-8 3-130-15</inkml:trace>
  <inkml:trace contextRef="#ctx0" brushRef="#br0" timeOffset="48051.43">363 14352 342 0,'4'-7'325'15,"-1"0"-274"-15,-3-1-27 0,0 2 20 16,0-2 9-16,0 0 1 16,0 1-21-16,0 0 6 15,0 0-18-15,-3 3 14 16,3 0-4-16,0 0-26 16,0 1 5-16,0 3-8 15,0 0 3-15,0 0-2 16,-4 0-3-16,4 0 0 15,0 0 13-15,0 0-7 16,0 0-4-16,0 3-2 16,0-3 3-16,0 0-9 15,0 2 6-15,0 3 0 16,0 4 16-16,0 7 1 0,-3 7-13 16,3 11 7-16,-2 5-8 15,-1 6 12-15,0 7-15 16,-1 2 0-16,-2 3 6 15,3 0-6-15,-5 0 0 16,1-4-1-16,1-4 4 16,0-4-2-16,1-5-1 15,-1-9 0-15,4-3 2 16,-1-11-2-16,1-7-7 16,1-4-1-16,1-5-41 15,0-1 19-15,1-1-29 16,1-19-61-16,-2 8-105 15</inkml:trace>
  <inkml:trace contextRef="#ctx0" brushRef="#br0" timeOffset="48532.56">333 14219 678 0,'6'-10'112'16,"-3"1"-65"-16,-3 4-44 16,3 2 5-16,0-1 0 15,0 1 9-15,3 2 16 16,4 0-20-16,7 0-12 15,3 1 8-15,6 0-8 16,2 1 7-16,2 1-8 16,1 3 0-16,-5 0 2 15,1 1-2-15,-6 2 0 16,-1-2-1-16,-6 4 1 16,-7 3 0-16,-1 1-5 15,-3 4 10-15,-6 4 5 0,-5 2-8 16,-2 4-2-16,-6-1 11 15,-5-1-10-15,-3 2 10 16,-5-1-11-16,-1-1 6 16,0-4-5-16,0 1-1 15,3-3-4-15,5-4 1 16,1-2-39-16,9 0-11 16,1-5-22-16,4 2-32 15,1-3-52-15</inkml:trace>
  <inkml:trace contextRef="#ctx0" brushRef="#br0" timeOffset="49170">646 14717 655 0,'0'-4'184'0,"0"2"-112"16,0-1-11-16,-3 0-6 16,3 2 2-16,0-1-39 15,0 2-17-15,0 0 6 16,0 0-7-16,0 0-2 15,3 2-4-15,-3-1 12 16,0 2-1-16,0 1 0 16,0 6 3-16,3 5 24 0,0 5-25 15,-2 6 1-15,1 7 5 16,-2 3-8 0,0 0-1-16,-3 4-4 0,0-1 0 15,0 2 6-15,0-4-6 16,-4-2 0-16,5-6-3 15,-1-5 8-15,2-9-4 16,1-5-1-16,0-7 0 16,1-2 2-16,-1-2-2 15,0 1-4-15,0-2 1 16,1 2-18-16,-1-1-3 16,0 0-32-16,0-1-12 15,0 1-34-15,0 1-80 16,0-1-178-16</inkml:trace>
  <inkml:trace contextRef="#ctx0" brushRef="#br0" timeOffset="58729.87">206 11894 502 0,'-1'-3'133'16,"1"1"-91"-16,-2-1-10 15,0 0-10-15,2 1-3 0,0 0 5 16,0 0 5 0,-1 1-25-16,0 0 18 0,1 1-16 15,0-3 1-15,0 3 4 16,0-3-1-16,0 3 11 16,0-3 9-16,-2 1-20 15,1 2 6-15,1 0-14 16,-2-1 0-16,-1-1 8 15,0 1-10-15,0 1 1 16,-4 0-7-16,0 0 12 16,2-2-5-16,0 2-1 15,-2 0 0-15,0 2-2 16,-1-2 2-16,2 1 0 16,0 2-2-16,-1 2 6 15,-2 1-4-15,3 2 0 0,-5 0 0 16,1 5 0-16,1-1 0 15,-2 0 0-15,0 2-3 16,3-1 6-16,-1-1 2 16,2 1-5-16,2 0 0 15,1-1 11-15,2-2-9 16,1 1-1-16,1 2-1 16,1-4 6-16,1 4-2 15,1-3-4-15,-2 1 0 16,2-3 2-16,3-1-2 15,-3-2 0-15,0 0-5 16,3-2 11-16,2 1-4 0,-1-3-2 16,2 2 0-1,1-1 9-15,1-2-9 0,0-3 0 16,-1 1 2-16,-1-1-1 16,1-2 7-16,-4 0-8 15,-1 0 0-15,4-2 1 16,-4-1-1-16,0-2 0 15,-1 2-4-15,1-5 9 16,-3 4-6-16,2-1 1 16,-1 0 0-16,-3-1 0 15,0 0 0-15,0 0 0 16,0-2-2-16,0 1 9 16,-3-2-12-16,3 1 5 0,-2 2 0 15,0 1 11-15,0 3-11 16,-1 3 1-16,-2 2-5 15,1-1 4-15,-3 3-11 16,2 1-49-16,-4 2-54 16,1 2-12-16,-2 7-136 15</inkml:trace>
  <inkml:trace contextRef="#ctx0" brushRef="#br0" timeOffset="59974.11">500 10629 659 0,'-2'-8'104'0,"2"-1"-47"16,-1 3-11-16,1-1 2 15,-2 4-13-15,4-1-14 16,-2 2 14-16,0 2-35 16,0 0 0-16,0 0-6 15,0 0 6-15,0 3-1 16,-2 3 1-16,2 4 0 16,0 4 13-16,-1 6-13 15,-1 5 4-15,1 3 15 0,-2 2-13 16,-1 4 19-16,2-1-25 15,1 1 0-15,1 0 13 16,1-2-13-16,2-2 1 16,0 0 0-16,-2-4 4 15,1-4-5-15,-1-1 0 16,1-4 2-16,-2-5-9 16,1-3 7-16,1-4 0 15,-2-2 0-15,0 0 0 16,0-3-19-16,0 2-7 15,0-2-32-15,0 1 14 16,1-1-32-16,-1 2-15 0,0-2-5 16,-1-2-229-16</inkml:trace>
  <inkml:trace contextRef="#ctx0" brushRef="#br0" timeOffset="60557.27">500 10559 648 0,'-5'-10'72'0,"2"3"-5"16,2-1-28-16,1 2-14 16,1 0-2-16,2-1 25 15,2 2-32-15,4-3 14 16,5-1-10-16,2 0-15 16,3 1 11-16,-2 4-16 15,-1 2 0-15,2 1 5 16,-6 2-3-16,-1 3 2 15,3 0-4-15,-5 4 0 16,0-1 5-16,0 3-5 16,-3 1 0-16,0 1-7 0,-3 4 16 15,2-2-11-15,2 3 2 16,-4-1 0-16,-3-1 2 16,0 0-2-16,0 0 0 15,-3-2-3-15,-4 0 8 16,5 1-4-16,-7-2-1 15,4 0 3-15,-2-3 3 16,-3 2-6-16,-1-2 0 16,-2 1 0-16,-1-1 8 15,-2 1-9-15,1-2 1 16,-4-1 0-16,5-2 3 16,5 1-3-16,-1-2-3 15,2-1 1-15,4 1-32 0,-2-1-43 16,0 3-43-16,0 4-142 15</inkml:trace>
  <inkml:trace contextRef="#ctx0" brushRef="#br0" timeOffset="62433.4">652 10928 528 0,'1'-3'25'0,"-1"3"-23"15,-1-2 17-15,1 2 21 0,0 0-4 16,0 0 10 0,0 0-33-16,0-1 20 0,1-1-17 15,-1 2 24-15,0-1-10 16,2 1-5-16,-2 0-8 16,2-1 19-16,-2 1-13 15,0 0 18-15,0-1-5 16,0 1-19-16,0 0 4 15,-2 0-11-15,2 0 0 16,0 0-4-16,0 0-1 16,0 0-3-16,0 0-2 15,0 0 0-15,0 1-1 16,0-1 1-16,0 0-10 16,0 1 7-16,0 2 6 15,0 1-4-15,0 5 1 0,0 3 0 16,0 2 2-16,-2 2-2 15,2 2 0-15,-1 1-1 16,-2 0 10-16,3 1-9 16,-3 0 0-16,0 0 0 15,3-3 2-15,-3-1-2 16,3 0 0-16,0-2-10 16,0-2 20-16,0-1-9 15,0-1-1-15,0-3 0 16,0-2-1-16,0-2 1 15,0 0 0-15,0 0-7 16,0-2 17-16,0 0-8 0,0 1-2 16,0-1 0-16,0-1-2 15,0 0 2-15,0 0 0 16,0 2 1-16,0-2 4 16,0-2-2-16,0 2-3 15,0 0-2-15,0 0-8 16,0 0 9-16,0 3 1 15,-4 0-6-15,4 2 12 16,0-2-7-16,-2 1 1 16,0 1-1-16,1-3 1 15,0 1 0-15,1 0 1 16,-2-3 0-16,2 0-1 16,0 0 2-16,0 0-2 0,0 0-21 15,0-3 14 1,0 3-48-16,-1 0-102 0,-3 3-173 15</inkml:trace>
  <inkml:trace contextRef="#ctx0" brushRef="#br0" timeOffset="72807.8">1054 11821 646 0,'0'-7'76'15,"-2"3"-51"-15,0-1-24 16,-2 1 0-16,1 3 9 15,1 1-4-15,1 0 14 16,1 0-20-16,1 0 7 16,-1 0 1-16,0-3 16 15,2 3-2-15,-2 0 10 16,0 0-10-16,0 0 18 16,0 0-22-16,0 0-1 15,0 0-1-15,0 0-12 0,0 0-4 16,0 0 10-16,0 0-10 15,1 0 13-15,-1 0-13 16,0 0 0-16,0 3 1 16,0-1-1-16,0 3 1 15,-1 0 4-15,1 4-3 16,0 0 4-16,-2 2-6 16,2 1 0-16,-1-1 10 15,1 2-10-15,-2 1 0 16,2 0 0-16,-1 3 4 15,1 0 1-15,-2 3-5 16,1-3 0-16,-2 1 7 0,3 0-3 16,-1-1-3-16,1 0 17 15,0 1-13-15,0-2-1 16,0 0-4-16,0 0 0 16,-2-6-2-16,2 2 2 15,0-3 0-15,-1 0-1 16,1-3 10-16,0-1-10 15,0 2 1-15,0-6-1 16,0 1-3-16,0-2 6 16,0 2-2-16,0-2 4 15,1-2-4-15,-2 2 6 16,2 0-6-16,-1 0 0 16,0-1 11-16,0 1-11 15,0-1 4-15,0 1 5 16,0-3-7-16,2-3-2 0,-1-1-2 15,5-5 2-15,-2-5 1 16,1 0-1-16,1-5-14 16,0 0 13-16,1-4-12 15,-1-1 11-15,0 1-8 16,-3 4 10-16,-1 0-3 16,-2 5 3-16,0 3 0 15,-2 3-2-15,-1 2 6 16,1 2-5-16,1 2 1 15,-2-2 0-15,0 4-2 0,0-2 2 16,3 2-2-16,-4 2-1 16,4-1 3-16,-3 2 0 15,3 0-1-15,0 2 2 16,0-2-11-16,0 0 10 16,0 0-2-16,0 0 2 15,0 0 0-15,0 0-6 16,0 0 3-16,0 0 3 15,0 0-1-15,0 0 1 16,-4 0 0-16,4 0 0 16,0 0 1-16,0 0-1 15,0 0 0-15,4 0 7 16,-4 0-7-16,0 0 0 16,0 0 0-16,0 0 2 0,0 0-2 15,0 0 0-15,0 0-1 16,0 0-3-16,0 0 2 15,0 1-9-15,-4 4 11 16,4 1 6-16,0 5-6 16,-2 2-1-16,0 0 0 15,1 6 1-15,-1 0 4 16,1 3-4-16,-2 2 0 16,0 2 4-16,1 1-4 15,-2 0 5-15,1-2-8 16,3-2 6-16,0-3 1 15,0-4-4-15,3-5-2 16,-3-4 2-16,0-2 0 0,1-1 1 16,-1-3-5-16,0 1 8 15,0-2 4-15,0 0-8 16,0 0 0-16,0 0 3 16,0 0-3-16,0 0-1 15,0 0-1-15,0 0-40 16,0 3-69-16,0 4-147 15</inkml:trace>
  <inkml:trace contextRef="#ctx0" brushRef="#br0" timeOffset="76582.66">8745 4282 666 0,'0'-2'79'0,"-1"1"-24"16,-2-3-28-16,2 1 0 15,-1 2 14-15,1-2-26 0,1 2-13 16,0 1 2-16,1 0 0 15,1 0-5-15,-2 0 1 16,0 0 0-16,0 0 16 16,0 0 6-16,-2 0 7 15,2 0 5-15,0 0-22 16,-1 0 2-16,1-1-14 16,0 1 6-16,0 0 2 15,0 0-8-15,0 0 0 16,0 0-3-16,-3 0 9 15,3 1-10-15,-2-1 4 16,-4 3 0-16,-5 1-7 16,-3 4 7-16,-7-1 0 0,3 3-6 15,-3 2 14 1,-1 2-9-16,-1 0 1 0,-4 4 0 16,-1 0 4-16,-2 4-4 15,0-2 0-15,-3 5 1 16,1-1 1-16,-4 2-1 15,-3 2-1-15,1-2 0 16,0 0 6-16,1-2-6 16,0 0 0-16,4-2 1 15,3-5 0-15,9-1 1 16,2-3-2-16,4-1 0 16,6-4 0-16,3-3 0 0,3-1 0 15,0-1-2 1,3-2 5-16,0-2-3 0,0 2 0 15,0-2 3-15,0 1-1 16,0-2-2-16,0 4 0 16,0-2 10-16,3-2-9 15,-3 1-1-15,0 1 0 16,0 0 0-16,-3 0-2 16,3 0 2-16,0 0-6 15,0 1 3-15,0-1 3 16,3-1-6-16,-3 1 0 15,0 0-24-15,1 0 1 16,-1 0-89-16,2 3-26 0</inkml:trace>
  <inkml:trace contextRef="#ctx0" brushRef="#br0" timeOffset="78834.66">9190 4370 678 0,'3'-3'51'0,"-1"0"-12"16,-2 0 13-1,1 1-27-15,-1 0 12 0,0 1-7 16,0-2-29-16,2 2 18 16,-4-1 5-16,2 1-2 15,0 1-4-15,-1 0-10 16,-1 0 20-16,-1 0-28 15,1 0-1-15,-2 0-2 16,-2 0 3-16,-3 3-1 16,-4 0 1-16,2 1 0 15,-4 1 2-15,1 2-2 16,2 1 0-16,-1 1 6 0,1 1-5 16,2 0 0-16,1 2-1 15,0-1 0-15,6 0 5 16,-3 1-5-16,3 1 0 15,2 3 5-15,1-1-5 16,0 2 1-16,1 1-1 16,11 33 1-16,-12-45-5 15,0 0 4-15,5-1-4 16,-5 1 4-16,4 4 0 16,1-2 0-16,-1-2-1 15,1 0 2-15,0-1-4 16,2-2 3-16,1 0-7 15,2 0 3-15,0-2 1 16,0-1 3-16,-1-1-5 16,0-1 15-16,2-1-18 0,-2 0 8 15,-1 2 0-15,-2-4 8 16,0 0-8-16,2 1 0 16,-2-1-2-16,3-1 5 15,-2-1-4-15,2 0 1 16,1 0-1-16,0 0 1 15,0-2 0-15,0 1 0 16,1-1 0-16,-4 1 0 16,0 1 9-16,0 0-9 15,-3-1 2-15,-2 0 3 16,-1 1-3-16,1 0-2 16,-2 0 5-16,0 1 1 0,0-3-5 15,0 1-1 1,1-2 0-16,1 0-2 0,-1-1 2 15,1 3 0-15,-1 0-6 16,-1 1 12-16,0 1-6 16,-1 2 0-16,-2 1 0 15,1 1-7-15,-1-1 3 16,-1 2-8-16,-1 0 3 16,-2-1-10-16,-2 2 15 15,-2 0-27-15,-2-2 3 16,-2 2 10-16,-1-3-23 15,-1 3 4-15,-1-2 13 16,3 1-68-16,1 1-120 0</inkml:trace>
  <inkml:trace contextRef="#ctx0" brushRef="#br0" timeOffset="88211.9599">13551 16643 719 0,'-1'0'106'16,"-1"-3"-59"-16,1 1-46 15,1-2 16-15,-2 2 3 16,4 2 13-16,-2 0 13 16,0 0-28-16,1-1-12 15,-1 2 12-15,0-1 2 16,0 0 19-16,0 0-31 16,0 0-6-16,0 2-4 15,-1 1 2-15,-1 5 0 16,-1 5 0-16,-2 8 4 0,-2 6 3 15,0 3-7-15,-1 5 0 16,0 0 11-16,0 1-10 16,2 0 4-16,2-1-7 15,-2-1 7-15,4-1-5 16,-4-1 0-16,4-2 0 16,0-5 1-16,2-3-1 15,-2-7-11-15,2-6-6 16,2-2-9-16,-2-4 14 15,0-3-27-15,0-5-63 16,0-1-57-16,-3-8-62 16</inkml:trace>
  <inkml:trace contextRef="#ctx0" brushRef="#br0" timeOffset="88712.56">13606 16579 561 0,'8'-9'250'0,"-2"0"-196"15,0-3-30-15,0 3-15 0,1 1 2 16,2 3-11-16,2 1 0 15,34-1 5 1,-38 7-5-16,1-2 0 0,2 3-2 16,-3-2 5-16,8 3-4 15,2 2 1-15,-4 0 0 16,2-1-1-16,-3 2 1 16,0 2-2-16,-5-2 0 15,0 3 4-15,-2-1 0 16,-3 2 0-16,-2-1 1 15,-3 3 9-15,-5 2-12 16,-2-3 5-16,-7-1 6 16,-1 0-10-16,-7 1 3 15,-1-2-4-15,-4 0 0 16,3 1-1-16,0-3 1 0,5 1-1 16,3-3-1-16,6 2-1 15,4-4-8-15,3 0-3 16,1 1-32-16,2-2 24 15,2-1-23-15,1 2-54 16,1 2 2-16,4 1-62 16</inkml:trace>
  <inkml:trace contextRef="#ctx0" brushRef="#br0" timeOffset="89181.84">13802 16828 694 0,'1'-1'157'15,"2"-2"-72"-15,-1 2-9 16,-2-2-33-16,0 3-20 16,0 0-11-16,-2 0-2 15,2 0-14-15,-2 2 4 0,1 0 0 16,0 6 4 0,-2-2-1-16,0 8 0 0,0 3-3 15,-2 2 3-15,1 2 16 16,-3 1-19-16,2 1 2 15,1 1 7-15,-1 0-8 16,0 0 0-16,1 0-2 16,0-1 4-16,-2-1 0 15,4-4-3-15,-1-2 0 16,2-3-4-16,-1-9 4 16,0 2-5-16,4-4 5 15,-2 1-32-15,0-1-15 16,-2 2-60-16,2 1-85 15</inkml:trace>
  <inkml:trace contextRef="#ctx0" brushRef="#br0" timeOffset="94681.33">6511 16774 726 0,'-5'-8'65'16,"1"0"-43"0,-3 2 2-16,2 1 23 0,2 1 3 15,0 1-4-15,2-1-3 16,1 4-43-16,0 0-9 16,0 0 6-16,0 0-10 15,1 2 5-15,-1 5 8 16,2 6 3-16,-2 8 3 15,-2 6-2-15,1 9-1 16,-4 8 14-16,2-1-17 0,0 1 0 16,0 1 5-1,3-3-4-15,2 1-1 16,1-4 0-16,1-5-14 0,2-5 13 16,0-5-40-16,-1-9-2 15,-1-5-9-15,-1-6 8 16,-2-4-12-16,1-10-168 15</inkml:trace>
  <inkml:trace contextRef="#ctx0" brushRef="#br0" timeOffset="95012.01">6380 16719 692 0,'-6'-13'68'0,"6"-3"-17"0,7 2-51 16,5 3 0-16,7 2 19 16,4 1-2-16,4 4-11 15,4 4-6-15,-2 1 1 16,-1 5-1-16,-2 4 0 16,0 2 0-16,-5 5-1 15,-6-1 1-15,-7 2 0 16,2 1-1-16,-12 0 2 15,-6 1 1-15,1 0-2 16,-6-2 0-16,-5-1 2 16,-3 0-2-16,0-2-2 15,0-1 0-15,1 1-25 16,3 0-19-16,4 1-63 0,8-1-92 16</inkml:trace>
  <inkml:trace contextRef="#ctx0" brushRef="#br0" timeOffset="95307.1">6732 17031 729 0,'0'-3'117'15,"-3"-1"-63"-15,1 2-32 0,-1-1-2 16,3 3 12-1,-1 0-32-15,1 4 0 0,-2 6 12 16,-2 5-9-16,4 7-2 16,-5 6 1-16,1 7-1 15,2 1 7-15,0 2-8 16,0-4 0-16,-1-3 0 16,0-6 0-16,0-3-1 15,3-5-5-15,-2-5-37 16,-2 0-39-16,4-6-99 15</inkml:trace>
  <inkml:trace contextRef="#ctx0" brushRef="#br0" timeOffset="95792.85">7294 17052 626 0,'-16'-4'122'0,"1"1"-60"15,0 0-13-15,6 0 35 16,3 1-9-16,4 1-43 16,0 1-12-16,4 0-19 15,0 0 1-15,2 0-1 16,5 0 2-16,6 0 11 15,6 1-14-15,9-1 0 16,6 2 1-16,-1 1 1 16,1 0-2-16,-1 0 0 15,-7 1-16-15,0 0 12 16,-8-1-20-16,-5 0-4 0,-6-3 1 16,-5 3-11-16,0-3-49 15,-4 0-8-15,-3 0-74 16</inkml:trace>
  <inkml:trace contextRef="#ctx0" brushRef="#br0" timeOffset="96370.35">7369 16858 365 0,'-6'-1'184'15,"-3"2"-130"-15,-6 2-25 16,3 0 21-16,-4 4-27 15,-1 0 15-15,-2 4-8 16,-5 2-14-16,2 1-6 0,-1 3-3 16,-2 0 2-1,-2 1-9-15,3 1 0 0,1-4 2 16,0 1 0-16,2-5-2 16,9-3 6-16,3-3-6 15,5-4 10-15,4-1-10 16,1 0 0-16,1 0 8 15,5-1-7-15,2-1 8 16,3 1 2-16,4-1-8 16,2 2 0-16,0 2-3 15,1 2 0-15,-2 1 0 16,4 3 1-16,-2 1-1 16,-1 3 4-16,-2 1-4 15,-2 1 17-15,-1 0-10 16,-4 1 2-16,0 0 6 0,-1-1-15 15,0 0 6-15,2-3-6 16,-3 0 0-16,3-4 0 16,-1 0-19-16,0-4-32 15,5 0-79-15,-2-2-408 16</inkml:trace>
  <inkml:trace contextRef="#ctx0" brushRef="#br0" timeOffset="98964.47">8016 16769 487 0,'0'-6'62'16,"-5"5"-36"-16,3-4 31 15,-1 1 2-15,0 0-23 16,1 2 23-16,-1-1-28 15,3 2 6-15,-1-1-1 16,1 1-13-16,0-1 4 16,0 0 13-16,0 2-7 0,0-3-22 15,0 3-9 1,0 0-1-16,-2 3-1 0,2-3-7 16,0 0 5-16,0 5-4 15,-1 3 6-15,-1 5 4 16,2 4-2-16,0 6 1 15,2 2-3-15,1 5 0 16,0 1 1-16,3 3-1 16,-2 0 0-16,2 0-1 15,-3 2 1-15,0-2 4 16,1-3-4-16,-1-2 0 16,-1-6 2-16,-1-4-1 15,1-10-1-15,-4-1 1 0,2-6 0 16,0-2-2-1,2 0 1-15,-2-1-22 0,0 0-23 16,3-2-78-16,0-7-142 16</inkml:trace>
  <inkml:trace contextRef="#ctx0" brushRef="#br0" timeOffset="99368.89">8279 16946 558 0,'-11'0'253'0,"2"-2"-144"16,2 2-60-16,4-3 10 16,1 1-30-16,2 2 4 15,2 0-25-15,-1-2-6 16,1 1-1-16,9-1 2 16,6-1-3-16,6 1 0 15,9 0 0-15,6-1-1 16,-4 1 1-16,0 2-4 0,-7 2 2 15,-3-2-24-15,-6 0-5 16,-6 3-16-16,-5-1-21 16,-2-1 3-16,-3 0-5 15,-2 2-58-15,-7-1-64 16</inkml:trace>
  <inkml:trace contextRef="#ctx0" brushRef="#br0" timeOffset="99675.58">8403 16777 615 0,'-5'-12'96'0,"-1"4"10"16,1 2-67-16,1 2-12 15,4 4-6-15,0 0-19 16,0 2-2-16,0 6 25 15,-2 6-5-15,1 6-2 16,-2 9 12-16,3 3-9 16,3 4-9-16,-2 0 2 15,1-4 3-15,1-1-17 16,1-7 0-16,-1-2 2 16,-1-2-2-16,-2-4-8 15,1-4-30-15,-2-3-39 0,2-4-26 16,-1-4-106-1</inkml:trace>
  <inkml:trace contextRef="#ctx0" brushRef="#br0" timeOffset="101101.11">8775 16713 723 0,'-3'-7'120'15,"2"3"-78"-15,-1 1-24 0,-1 0-6 16,1 3 24-16,2 0-20 16,0 0 1-16,-1 0-17 15,0 3 0-15,-2 4-2 16,-2 3 2-16,1 5 0 15,-2 3 0-15,-1 2 0 16,-1-3 0-16,5 0-1 16,1-1 1-16,-1-3 0 15,2-4-2-15,4-1-1 16,0-2 0-16,5 0 3 16,6-1 0-16,1 1 1 0,3 1-1 15,3 0 0 1,3 2-2-16,0-1 2 0,-2 2-2 15,-1 1 2-15,-3 4 0 16,-4-3-1-16,-4 1 0 16,-3 0 1-16,-5 0-1 15,-5-1 4-15,-3 1 12 16,0-2-13-16,-4 0 17 16,-4 0 4-16,1-5-19 15,-2-1 3-15,-5-2 8 16,2-3-15-16,-1 0 1 15,1-5-1-15,3 1-20 0,0-4-33 16,3 0-20 0,2-3-10-16,1 0-75 0</inkml:trace>
  <inkml:trace contextRef="#ctx0" brushRef="#br0" timeOffset="101372.76">8848 16706 685 0,'-7'-7'131'0,"0"5"-32"15,2 1-80-15,4-3-18 0,-1 2-1 16,5 2 4-16,7 0-4 15,2 2 8-15,9-2-4 16,7 1-8-16,4 2 1 16,1-3-21-16,-2 0-28 15,2 0-49-15,-6 0-68 16</inkml:trace>
  <inkml:trace contextRef="#ctx0" brushRef="#br0" timeOffset="101688.9099">9286 16854 319 0,'-5'1'522'0,"0"-2"-413"15,1-1-42-15,2 2-25 16,1 0 0-16,1 0-20 16,0-3-22-16,1 3 0 15,1 0-8-15,4-2 5 16,2-1 0-16,9 0-9 16,1 0-24-16,2 2-3 0,0 0-17 15,-3 1-11 1,-2 2-5-16,-2 1-19 0,-2 3-35 15,-1-1-48-15</inkml:trace>
  <inkml:trace contextRef="#ctx0" brushRef="#br0" timeOffset="101878.92">9345 16933 525 0,'-24'8'96'16,"-1"-1"-23"-16,2-1-13 15,4 1-15-15,9-4-37 16,2 1 6-16,8-2-10 15,5 5 4-15,4-4-5 0,5 0-1 16,8 1-2-16,7-4-2 16,4 0-8-16,3-3 2 15,-1-1-32-15,1 1-44 16,2-6-120-16</inkml:trace>
  <inkml:trace contextRef="#ctx0" brushRef="#br0" timeOffset="102425.14">9925 16690 667 0,'0'-11'89'0,"0"0"-47"16,0 1 0-16,0 1-26 15,0 3 52-15,-1 3-59 16,1 0-1-16,-5 2 2 16,1-1-10-16,-5 2 0 15,-4 3 5-15,-6 3 9 16,-1 4 4-16,-4 3 3 15,-1 6-2-15,-1 3 0 16,2 4-5-16,2 3-9 0,1 3 15 16,6-3-13-16,6 0-7 15,-1-3 8-15,8-1-2 16,1-1-4-16,4-3-2 16,3-1 0-16,4-1 8 15,2-2-8-15,4-3 0 16,2-6 3-16,2-1 0 15,-1-7 1-15,2 0-4 16,3-7 1-16,-3-3 15 16,-2 0-16-16,-4-2 4 15,-3-1 11-15,-7 2-8 16,-5 2 8-16,-8-2-15 16,-11 2-7-16,-11 5-22 0,-13 1-51 15,-15 6-17-15,-7 6-3 16,-4 8-100-16</inkml:trace>
  <inkml:trace contextRef="#ctx0" brushRef="#br0" timeOffset="105571.13">13320 17986 508 0,'2'-2'196'16,"5"-3"-149"-16,-4 0 4 15,1-4-8-15,1 3-4 16,-2-3 1-16,-2 4-28 0,1-2 4 16,0 0-16-16,-2 1 0 15,0 2 11-15,0-1 21 16,-2 4-4-16,2-2-16 16,-2 3-4-16,-1 0-8 15,-3 0-4-15,-8 3 4 16,2 3-3-16,-8 1 2 15,1 4-1-15,-2 5-1 16,2-2 3-16,5 1 0 16,1 1-2-16,5-2 9 15,4-3-6-15,4 1-1 16,0-4 0-16,19 8 4 16,-5-15-3-1,5 1-8-15,1-2-3 0,2-3 10 16,-1-4-21-16,-2 1-18 15,-1-2 39-15,-3-1-4 16,-5 1 4-16,-4 5 31 16,-3 0-9-16,-1 3-14 15,-2-2-8-15,1 4 0 16,-1-2-8-16,1 1 6 16,3-1 2-16,1 2-2 15,3-2 7-15,3 3-2 16,2-1-3-16,0 3 0 15,2-3 9-15,-3 0-4 16,-2-1-4-16,0 1 7 0,-1-4-8 16,-3 2 5-16,-2-4-5 15,2-2 4-15,0-1-14 16,0-5 10-16,1-3-18 16,1-2-2-16,2-7-23 15,-2-1-12-15,-1-8 5 16,-1 2 1-16,-4-1-2 15,-7 0 7-15,-5 6 12 16,-5 4 32-16,-8 8 12 16,-7 2-6-16,-5 7 1 15,-7 2-1-15,-3 3 15 16,-4 5-3-16,-1-2 20 16,2 7-12-16,0 4-15 0,6 5 5 15,5 5 13 1,4 5-8-16,8 4 28 0,7 2-35 15,10 0 8-15,10 2 14 16,5-2-13-16,10-2-2 16,2-3-6-16,5 0-14 15,3 0 9-15,3-5-9 16,-1 2-1-16,3-4 3 16,1-2-2-16,0-5 4 15,-1-5-5-15,7-6-19 16,-2-5-12-16,2-7-61 15,2-4-24-15,-2-6-60 16</inkml:trace>
  <inkml:trace contextRef="#ctx0" brushRef="#br0" timeOffset="106189.84">13987 17763 692 0,'-6'-3'112'0,"-2"0"-73"16,-1 2-29-16,0 1 9 15,-1 3-16-15,-5 2 13 16,-1 5 5-16,-7 6-10 0,3 4 19 16,0-1-18-16,-1 5 8 15,2 1 23-15,5 2-26 16,4-3-7-16,3 2-5 16,4-2-3-16,6-2 5 15,2 0-7-15,4-5 0 16,1-5 10-16,4-3-10 15,0-4 0-15,3-4 7 16,2-4 2-16,6-7 1 16,0-2-10-16,2-5 0 15,-2-2 2-15,-8 0-2 16,-7 4 3-16,-5 2 10 16,-10 2-13-16,-10 4-1 0,-8 2-10 15,-9 0-20 1,-7 10 11-16,-4 1-43 0,-2 10-106 15,0 5-164-15</inkml:trace>
  <inkml:trace contextRef="#ctx0" brushRef="#br0" timeOffset="120915.55">1702 10210 494 0,'-4'-7'81'16,"-2"5"-33"-16,0-1-19 15,0 0 10-15,3 1-14 16,1 2 2-16,2-3-13 15,2 1-14-15,1 0 0 16,0 2 0-16,1-1 0 16,-1-1-3-16,-1 2 3 0,-1 0 0 15,-1 2 1-15,0-2 0 16,-1 1-1-16,-1 3 11 16,-1 2-7-16,-1 3 6 15,-2 2-10-15,-6 5 0 16,3 0 3-16,0 1-2 15,-4 5 3-15,-1 2-3 16,0 4-1-16,0 5 21 16,-7 5-8-16,1 4-6 15,-5 3 13-15,-3 1-11 16,-2 0 1-16,5-3-10 16,-2-1 1-16,5-1 9 15,2 0-10-15,1-4-3 0,5-1 2 16,2-4 2-16,3-8-1 15,2-6 0-15,2-3 2 16,0-7-2-16,2-3 0 16,-2 2 0-16,2-3 1 15,0-2-1-15,0 2 0 16,0 0-6-16,-2-3-35 16,1 1-7-16,1 1-44 15,0-1-6-15,3 0-125 16</inkml:trace>
  <inkml:trace contextRef="#ctx0" brushRef="#br0" timeOffset="126864.87">2028 10369 548 0,'0'0'135'0,"0"0"-103"16,0 0-20 0,0 0 9-16,0 0 2 0,0 0 6 15,0 0-29-15,4 0 5 16,-4 0-1-16,0 0-3 15,0 0-1-15,0 0 6 16,0 0-4-16,0 0 11 16,0 3-8-16,-4 1 11 15,2 3-5-15,-6 6-6 16,-2 5-4-16,-8 7-1 16,-1 6 1-16,-2 7-2 15,-5 2 1-15,-2 5 0 0,1 2 1 16,-4 5-1-16,0 0 0 15,1 1-2-15,-2 0 4 16,3-1-3-16,0-4 1 16,1-3 0-16,1-3 2 15,1-3-2-15,4-5 0 16,0-2-3-16,6-6 6 16,1-5-1-16,0-6-2 15,4-4 0-15,1 0 5 16,-2-7-5-16,3 4 0 15,1-3-6-15,2-2 10 16,-2 0-10-16,2 0 5 16,4-2-40-16,1 1-2 15,-1-2-28-15,1 0-29 16</inkml:trace>
  <inkml:trace contextRef="#ctx0" brushRef="#br0" timeOffset="127632.3">2153 10926 341 0,'-2'0'274'0,"1"0"-212"15,1 0-59-15,0 0 4 16,0 0-6-16,0 2 6 16,-2-2-4-16,1 2 9 15,-1 4-2-15,-2 1 6 16,-1 3-3-16,-4 1-1 16,-1 3 20-16,-1 2-32 15,-3 1 7-15,-6 4 4 16,1 3-11-16,-6 4 5 15,2 5-5-15,-6 1 0 0,0 0 2 16,-3 2-2-16,1 3 0 16,-3-2 0-16,4 1 0 15,-1 0 0-15,-2 0 0 16,4 2 1-16,1-2-2 16,1 3 1-16,2 1 0 15,3-2 2-15,1-2-2 16,3-3 0-16,0-5 4 15,9-8-3-15,0-5 14 16,0-3-15-16,4-8 4 16,4-5-4-16,0 1 0 15,1-2-3-15,0 0-21 16,1-2-55-16,0 0-59 0</inkml:trace>
  <inkml:trace contextRef="#ctx0" brushRef="#br0" timeOffset="129200.25">2196 12005 488 0,'-8'-4'133'0,"0"1"-123"15,0-1-7-15,-1 1 26 16,3-1 3-16,-3 1 0 16,3 0 0-16,3-2 8 15,0 4-34-15,3-2 7 16,0 0 11-16,2-2-7 16,1 1-6-16,0-1-10 15,3-3 6-15,2 1 15 16,0 0-21-16,6-1 22 0,0-1-16 15,0 4-3-15,5-1 8 16,-2 2-11-16,-2 1 0 16,0 3-1-16,-1 0 7 15,-5 3-16-15,-1 1 9 16,-1 4 0-16,-2 0 2 16,-1 1-2-16,-2 4 0 15,-2 3-9-15,-2 1 19 16,-2 4-15-16,-4 0 5 15,1 3 0-15,-2-1 1 16,-4-1-1-16,-1 3-4 16,2-3 1-16,-4-1-2 15,-4 0 5-15,1 0 0 0,-2 0 0 16,1-4 0 0,1-1 0-16,0-3 3 0,5-1-7 15,1-5 10-15,4-1-5 16,0-2-1-16,6-1 0 15,0 1 0-15,3-2 0 16,0 1-4-16,0-3 4 16,0 11-10-16,0-11 9 15,0 0-1-15,0 0 2 16,0 0-10-16,0 0 10 16,3-1 0-16,-3 1-1 15,0-2 1-15,3-1 0 0,0-2-1 16,5 2 1-16,-1-3-5 15,5-4 4-15,-2 2-5 16,4-1 4-16,-1 1 2 16,-1 1 3-16,0 0-3 15,0 4 0-15,-1-1 1 16,-1 1-1-16,-3 1 0 16,1 2 3-16,2 0-2 15,-2 0-1-15,1 2 0 16,-1 1 5-16,0-2-5 15,1 4 0-15,2-4 0 16,-1 3 5-16,-3-1 7 16,1 0-5-16,7-2 6 15,-5-2-2-15,5-1 21 16,0-1-6-16,3-2-7 0,-2-2 6 16,2-3-14-16,-3 3 1 15,-2-2-11-15,-5 2 7 16,-3-2-16-16,-5 1-37 15,-2 0-88-15,-4-2-247 16</inkml:trace>
  <inkml:trace contextRef="#ctx0" brushRef="#br0" timeOffset="145871.03">6067 6123 561 0,'-3'-2'72'16,"0"1"-21"-16,0-1-9 16,3 0 16-16,0-1-23 15,0 3-19-15,1-3-9 16,-1 0 12-16,0 0-4 0,0-2 4 16,2 2-2-16,-2 3-11 15,1-1 20-15,-1 1-26 16,0-2 0-16,2 2-1 15,2-1 1-15,5-1-1 16,1 2-1-16,10 0 4 16,2 2 5-16,5-2-7 15,3 3-4-15,4-2 1 16,1-1 3-16,-3 0-6 16,1 0 4-16,-6 0 2 15,-9-1-6-15,0 1 6 16,-6-2 0-16,-6 1-8 0,-3-1 8 15,-3 2-19-15,-2 0-6 16,-1 0-24-16,-1 3 34 16,2 0-62-16,-2 0-6 15,-1 5 13-15,1-2-136 16</inkml:trace>
  <inkml:trace contextRef="#ctx0" brushRef="#br0" timeOffset="146183.19">6100 6174 560 0,'-14'0'86'16,"5"0"-52"-16,2-3-11 0,5 1-7 15,2 2 2-15,2 0 20 16,2 0-16-16,6 2-12 15,0-2 10-15,10 0-13 16,1 0 1-16,3 3-8 16,3-3 0-16,0 0 7 15,3 0-7-15,-1 0 0 16,1 0-1-16,0-3 3 16,-5 3-1-16,-4-2-1 15,-6 1 0-15,-4-1-10 16,-4 2 10-16,-3-1-108 15,-5 2-157-15</inkml:trace>
  <inkml:trace contextRef="#ctx0" brushRef="#br0" timeOffset="147772.96">1628 14333 652 0,'0'-3'86'15,"-2"3"-54"-15,1 0-31 16,-1-2 1-16,-1 4-1 16,6-2-1-16,-3 0 0 15,0 0-2-15,2 0 3 16,-2 0-1-16,0 0 33 0,0 0 3 16,0 0 15-1,1 0-27-15,-1 0-21 0,0 0-4 16,-1 0 1-16,1 0-27 15,0 0 13-15,0 0-6 16,0 3 15-16,0-3 0 16,1 0 3-16,-1 0 1 15,0 0 1-15,2 2-3 16,-2-2-2-16,0 2-25 16,0-1-72-16,0 3-106 15</inkml:trace>
  <inkml:trace contextRef="#ctx0" brushRef="#br0" timeOffset="148814.49">828 14277 622 0,'0'-5'177'0,"0"3"-120"0,0-2-48 15,-4 1-2 1,2 2-7-16,2 1 3 0,0 0 6 16,0 0-9-16,0 0 0 15,0 0 6-15,0 0 10 16,0 0 7-16,0 0-2 15,0 0-6-15,0 0 14 16,-3 1-23-16,0 2-3 16,-3 3-2-16,-1 2-1 15,-4 2 5-15,-5 4-12 16,2 3 15-16,-5 3-6 16,-1 3-2-16,0 4 0 15,-6 2-1-15,1 6 1 16,-2 2 0-16,2 0-3 15,-3 1 7-15,1-4-7 16,1 2 3-16,-2-3 0 16,1-1 6-16,2-1-4 0,-2-1 0 15,5-2-3-15,2-2 11 16,1 0-7-16,1-5-3 16,3-1 2-16,4-3 4 15,0-2-4-15,2-2 2 16,1 0 7-16,-2-3-10 15,7-3 5-15,-2-1-6 16,4-2 5-16,-1-2-4 16,1-1-1-16,1 0 0 15,0-1 2-15,1-1 1 0,-1 1 3 16,0 0-6 0,2-1-8-16,-2-1 2 0,0 2-18 15,1 0-9-15,-1 0-20 16,2 0-32-16,-2 2-43 15,3-1-126-15</inkml:trace>
  <inkml:trace contextRef="#ctx0" brushRef="#br0" timeOffset="150849.26">1636 14314 783 0,'-4'-6'92'0,"0"2"-25"15,-1-1-26-15,2 2-25 16,0 3 10-16,3-2-25 15,0 4 1-15,0-1-1 16,0 4 0-16,0 4 11 16,-3 5-4-16,3 8-3 15,0 6 26-15,0 2-31 16,0 4 0-16,0 2 0 16,0 1 3-16,3-1-3 15,0 0 0-15,-3 0 1 16,5-2-10-16,-2-4-1 15,0-6-14-15,0-2-16 0,-1-5-64 16,3-3 11 0,-4-2-84-16,-1-5-66 0</inkml:trace>
  <inkml:trace contextRef="#ctx0" brushRef="#br0" timeOffset="151342.99">1565 14286 594 0,'0'-11'106'0,"3"2"-17"15,0 1-55-15,-3-1-17 16,5 3 8-16,0 2 0 16,1 0 1-16,0 1-22 15,3 0-2-15,3 3 7 16,5 0-9-16,-1 5 0 16,2 0-2-16,3 5 5 15,-5 3-1-15,1 2-2 16,-4 2 0-16,-3 3 8 15,-5-1-7-15,1 3 2 16,-3-2 21-16,-3-1-20 0,-3-2 26 16,-3 0-21-16,-4-3-5 15,-1 1 6-15,-1-3-10 16,-3 2 0-16,0-4-3 16,1 2 8-16,-3-1-10 15,5-2 1-15,0-1-27 16,3 0 18-16,0-1-38 15,2 2-25-15,1-1 22 16,1 2-35-16,5-1-3 16,0 0-93-16</inkml:trace>
  <inkml:trace contextRef="#ctx0" brushRef="#br0" timeOffset="152241.97">1830 14674 564 0,'5'0'128'15,"-2"-2"-110"-15,0 2 12 16,-3 0 16-16,0 0 2 15,0 0 11-15,0-1-21 0,3 1-19 16,-6-1-10-16,3 1 4 16,0-2 18-16,0 1-28 15,0-1 1-15,0-1 1 16,6 0 0-16,1-1-3 16,4-1 4-16,1 0-1 15,4 0 0-15,1 2-5 16,-1 2 0-16,-4 2 0 15,4 2 0-15,-4 2-5 16,-2 2 2-16,-2 3 3 16,-5 0-1-16,2 2 1 15,-4 0 0-15,-2 3-1 0,-4 0 1 16,2 2-3 0,0 0 2-16,0 0 2 0,-4 1-7 15,1-1-7-15,-2-2 12 16,-1-1-2-16,-4 0 3 15,4 0-1-15,-6-1 1 16,2 1 0-16,-1-1 0 16,-2 1 0-16,-2 2 0 15,6-2 1-15,0-1-1 16,0-2-5-16,3-2 4 16,2 0 2-16,2 1-1 15,1 0 0-15,1 0 0 16,-2-4-2-16,4-3 2 0,-2 0 0 15,3-3-1 1,0 0 8-16,0 0-6 0,0-3-1 16,3 3 0-16,-2 0-2 15,-1 0 2-15,2 0-4 16,-1-2 1-16,2 1 6 16,3-1-4-16,-3 0 1 15,6 0 0-15,-1-3 1 16,2 3-1-16,-1-2 0 15,3 1 1-15,1 1 4 16,-1 1-7-16,0-2 2 16,3 3 0-16,-1-1-3 15,0 1 3-15,0 1-2 16,2 2 1-16,-4-3 2 0,0 3 6 16,3 0-7-16,-2-2 0 15,-1 1 3-15,2-4-1 16,-1 1 2-16,0-4 9 15,4 0-8-15,-2-1 5 16,1-1-10-16,-2 0-12 16,-1 0 7-16,-5 3-55 15,-4 3-93-15,-7 1-526 16</inkml:trace>
  <inkml:trace contextRef="#ctx0" brushRef="#br0" timeOffset="169991.13">2734 10690 566 0,'-4'-1'59'0,"1"-2"-30"15,0 2 22-15,3-2-17 16,0 2 16-16,0 1-26 16,0-2-3-16,0 0-13 15,0 2 29-15,0 0-15 16,0 0-8-16,0 0 24 16,0 0-12-16,0 0-7 0,3 0 0 15,-3 0-16-15,0 0 3 16,-3 2-6-16,3 0 0 15,0 3 5-15,0 8 3 16,-3 3-1-16,-2 7-3 16,-1 6-4-16,2 1 1 15,-5 2-1-15,5-1 0 16,1-2 9-16,1 2-7 16,1 1 2-16,-1-2 13 15,-2 2-14-15,2-3 7 16,-1-4-10-16,3-3 2 15,0-7 0-15,3-3-2 16,-3-4 0-16,2-4-1 16,-2 1 3-16,0-3 1 15,0 1-3-15,0 0 0 0,0-1 5 16,0 0-5-16,0-1 0 16,0 3-1-16,0-4 5 15,0 2-7-15,0-1 3 16,0-1-4-16,0 0-7 15,0 0 5-15,0 0-28 16,0 0-2-16,-2 0-37 16,2 0 8-16,0 0 4 15,-3 2-48-15,0-2-118 16</inkml:trace>
  <inkml:trace contextRef="#ctx0" brushRef="#br0" timeOffset="170696.25">2690 10607 610 0,'-3'-14'77'0,"-3"1"-36"0,6 1 9 16,0 0-41-16,4 1 21 15,2 1-8-15,2 0 1 16,2 2-12-16,-1-1-8 15,7 3 14-15,-2-3-2 16,2 5-4-16,1-1 0 16,2-1-7-16,-4 4 10 15,4 0-14-15,-4 1 0 16,0 0 3-16,-3 3-3 16,-2 0 0-16,-2 3-5 0,-2 3 10 15,-3 0-10 1,0 2 5-16,-3 2 0 0,0 3 4 15,0-3-4-15,-3 3 0 16,-2-1-3-16,-1-2 12 16,-2 2-12-16,2-1 3 15,-2 1 0-15,-4 1 1 16,3 2 2-16,-1-3-3 16,-2 1 0-16,-4 0 2 15,6-1 6-15,-4 0-8 16,0 0 0-16,-1 0 2 15,0-3-2-15,-1 0 0 16,0 0 1-16,4-5 3 0,3 0-4 16,0-4 0-1,4 1 3-15,2-1-1 0,3-1-2 16,0 0 0-16,0-1-11 16,0 0 6-16,0 0 4 15,0 0-27-15,3 2-23 16,0-1 30-16,-1 1-38 15,5 3-60-15,1 1-53 16</inkml:trace>
  <inkml:trace contextRef="#ctx0" brushRef="#br0" timeOffset="171755">2878 10975 510 0,'-5'0'126'15,"-1"-6"-53"-15,-3 2-1 16,2 0-29-16,-3-2 6 16,3 3-11-16,0-3 5 0,-2 2-27 15,2 1-5 1,5 0 2-16,2 2-13 0,0-1 3 16,0 2-7-16,2-2 13 15,2 1-15-15,2-1 6 16,3-1 0-16,1-2 1 15,1 2-1-15,2 0 0 16,4-1-4-16,0 2 9 16,1 2-5-16,-2 0 0 15,-1 2 0-15,-4 2-9 16,-3 0 9-16,-7 1 0 16,-1 5-3-16,-5-1 6 0,-2 4-5 15,-1 1 2-15,-2 2 0 16,3-2 0-16,-2 2 0 15,-1-1-10-15,2 2 5 16,3-3-5-16,-1 1 3 16,0-1 3-16,-1 1 4 15,1-2-1-15,-3 0 2 16,1-2-1-16,-3 1 0 16,-2-2 1-16,2-1 6 15,-1 0-7-15,1-4-1 16,0 0 1-16,3-1 0 15,2-2 1-15,0 2-4 16,3-2 6-16,3 0-8 0,0 1 5 16,-3-2 0-16,3 0 1 15,-1-1-1-15,-1 1-3 16,2 1-2-16,0-2 10 16,0 0-4-16,0 0-1 15,0 0 1-15,0 0-5 16,0 0 4-16,0 0 0 15,0 0-1-15,2 0 2 16,-2 0-2-16,1-2-3 16,2 2 4-16,0-1 7 15,0 1-7-15,5-1 0 16,-1 0-1-16,1-2 3 16,2-1-1-16,-4 2-1 15,3-1 0-15,-2 0-1 0,0 1 1 16,1-1 0-16,-2-1-3 15,-1 4 9-15,2 0-9 16,-4 0 3-16,3 0 0 16,-2 0-1-16,1 2 1 15,0 0 0-15,2 2-2 16,0 0 5-16,1 1-5 16,0 2 2-16,6-2 0 15,-3-1 1-15,0-1-1 16,-3-2 0-16,3 0 17 15,-5-2-1-15,1 1 20 16,-4-1-1-16,0-2-28 16,-2 0 1-16,2 0-8 0,-1 1-5 15,1-1-24 1,0 0-128-16,0 1-183 0</inkml:trace>
  <inkml:trace contextRef="#ctx0" brushRef="#br0" timeOffset="178541.0799">8755 5453 583 0,'-2'0'59'16,"-1"-3"-44"-16,-2-1 25 16,0 2-9-16,2 0 6 15,0 1-20-15,3 1-4 16,3 0-12-16,-3 0 11 15,0 0-8-15,1 1-4 0,-1-1 20 16,2 0-11-16,-2 0-3 16,0 0 16-1,-2 0-14-15,1 0-2 0,-2 2-6 16,-2-1 0-16,-1 4 3 16,-6-2-3-16,0 6 0 15,-2-1-7-15,-2 3 16 16,1 2-14-16,-5-1 5 15,3 3 0-15,-4 2 12 16,-4 4-12-16,-2-2 0 16,3 1 2-16,-1-1 1 15,4 0 1-15,-3-1-4 16,2-1 5-16,-4 0 2 16,1-1-7-16,-1 1 5 15,1 0-7-15,1-1 7 0,4 0-5 16,3-4 0-16,2 2 1 15,3-2-1-15,-1-1 0 16,2-2 0-16,0-2-3 16,0-3 6-16,1-1 2 15,2 0-5-15,-2 1 0 16,-2-3 19-16,4 2-19 16,-4 0 0-16,2 0 0 15,2-1 4-15,-2-1-2 16,4 3-2-16,3-3 2 15,2 1-9-15,-1-2 7 16,2 2 0-16,2-2-3 0,-2 0 7 16,0 0-4-16,0 0 0 15,0 0 1-15,0 0 15 16,0 0-15-16,0-2-1 16,0 2 0-16,0 0-27 15,1-2-48-15,2-1-120 16</inkml:trace>
  <inkml:trace contextRef="#ctx0" brushRef="#br0" timeOffset="180461.25">8944 5557 530 0,'-5'-5'72'0,"-1"1"-16"16,2 1-7-16,-3-4 11 0,0 1-31 16,0 2 9-16,2-1-28 15,-1-1 4-15,1 3 7 16,5 0-13-16,0-2-8 16,4 0 0-16,2 2 1 15,3-3-1-15,2 0 0 16,2 1 0-16,0 0-7 15,-1 1 7-15,2 2 0 16,-3-1-3-16,3 1 7 16,-3 1 9-16,2 1-9 15,0 0-3-15,2 0 21 16,-1 0-22-16,0 1 1 16,-2 1-2-16,-1 1 9 15,-4-1-8-15,-1 1 0 0,-1 1 0 16,-1 1 1-16,-2 3-1 15,2 0 0-15,-1 1 0 16,-1 0 3-16,-2 1 0 16,0-1-3-16,-2 1 2 15,-1-3 7-15,-1 6-9 16,-2-4 1-16,-3 3-4 16,0 0 9-16,-3 1-6 15,1 1 0-15,-2 0 0 16,1 4-1-16,-3-3 1 15,2 2 0-15,0-1-4 16,-1 1 8-16,0 0-3 16,3-4-1-16,-3 1 0 0,2 0 0 15,3 0 0-15,-1-5 0 16,-2-1-4-16,4 0 10 16,1-4-6-16,-2-1 0 15,3 1 2-15,0-3 0 16,2 1-2-16,-1-4 0 15,2 1 2-15,-2-1 5 16,5 0-6-16,0-3-1 16,0 1 0-16,0-2 0 15,5 1 0-15,0-1-4 16,2 0-1-16,4-2 9 16,2-1-6-16,4 1 2 0,2 0 0 15,0-1-1 1,-2 4 1-16,0-3-3 0,-6 5 0 15,-1 0 6-15,1 1-4 16,-5 1 1-16,-2-1 0 16,2 1-4-16,1-1 4 15,0 2 0-15,2 0-2 16,1 2 4-16,5 2-4 16,2 1 1-16,0 3 1 15,1-1-1-15,2 2 1 16,-3-3 0-16,-1 1 1 15,-2-3 0-15,0 1-1 0,-1-4 10 16,-3-2-4-16,4-4 22 16,-4 1-24-1,1-3-3-15,4-1 18 0,-5 0-17 16,2-3-2-16,0 2 8 16,-1-2-7-16,0-1 8 15,-2 0-9-15,0 0 0 16,-1 1 1-16,-1 0 3 15,-1 2-8-15,-1 1 4 16,-4 3-73-16,-1 5-149 16</inkml:trace>
  <inkml:trace contextRef="#ctx0" brushRef="#br0" timeOffset="182570.3799">3353 11905 584 0,'2'-5'123'0,"-2"-1"-48"0,0-1-48 16,-2 1 8-16,1 1-14 15,-2 1 2-15,1 1 0 16,1 3-23-16,1-2 0 16,0 1 1-16,0 1 3 15,1-2 1-15,-1 2-5 16,2 0 0-16,-1 0 12 15,1-1-12-15,2-1 0 16,1 1 9-16,1-1-9 16,4-1 0-16,-1 3-2 15,-2 0 5-15,4 3-5 16,-5-1 2-16,3 2-1 0,-3 1-2 16,1 3 0-1,-5 4 3-15,-2 0 3 0,-4 1 1 16,-1 1 8-16,-1 0-9 15,0-1-3-15,1-1 0 16,1 0-1-16,0-2 1 16,1 1-1-16,-2-1 10 15,1 2-10-15,-2-2 4 16,-5 2-3-16,2-1 3 16,0 2 1-16,-3-3-3 15,-1 0-1-15,1-1 0 16,-1-1 6-16,1-1-6 15,4-1-5-15,-2-2 5 0,8 0 0 16,1-4-1 0,1 3-5-16,1-6 12 0,1 3-9 15,1 0 3-15,7-3 0 16,-1 2 8-16,2 0-8 16,2 0 0-16,1-1-4 15,-3-1 10-15,0 2-8 16,-3-1 2-16,3 2 0 15,-3 0 1-15,-1 2-1 16,-1-2-5-16,3 1 1 16,0 1 8-16,1-2-1 15,1 1-3-15,2 1-3 0,-4-1 1 16,3 1 2-16,-4 1 0 16,-2 1-1-16,0 0 2 15,-1 2-4-15,-2 1 3 16,0-2 0-16,-1 3 0 15,-2-1 0-15,0 1 0 16,-2-1-2-16,1-2 6 16,-1 2 3-16,-1 0 3 15,-1-1-10-15,-1 0 18 16,3 2-17-16,-3-3-1 16,2 2 2-16,0 0 5 15,-4 0 1-15,1 1 4 16,1-1-5-16,-2 0 21 15,-2 0-20-15,-1 2 2 16,-1-3 0-16,-1-1 1 0,-1 1 18 16,-1-3-24-16,-2 0-1 15,1-3 21-15,-6-3-25 16,3 1 0-16,-3-4-3 16,-2 2 9-16,2-6-6 15,-1 0 0-15,2-1-18 16,2 1 18-16,7 4-84 15,3 0-90-15,2 4-272 16</inkml:trace>
  <inkml:trace contextRef="#ctx0" brushRef="#br0" timeOffset="207460.49">6235 7336 481 0,'-8'0'52'0,"-2"-1"-18"15,1 1 3-15,0-2-19 16,-1 2 20-16,7-1-3 15,0 1-21-15,1 0 1 16,2 0 24-16,2-1-18 16,-2 1 0-16,0 0-13 15,0-3-7-15,3 3 21 16,-3-3-20-16,0 3 0 16,0 0 1-16,0 0 4 15,0 0-8-15,0 0 1 16,3-1 0-16,3-1-5 0,4 2 5 15,4-3 0-15,5 2-1 16,2-2 3-16,0-1 1 16,6 1-3-16,-3 0 0 15,-2 0-5-15,-7 0 5 16,-2 3 0-16,-7-3-1 16,-3 3 2-16,-3 0-2 15,-3 3 1-15,1-3 0 16,2 0-11-16,-1 0 10 15,1 0-33-15,0 0-13 16,0 3-34-16,1-3-12 16</inkml:trace>
  <inkml:trace contextRef="#ctx0" brushRef="#br0" timeOffset="208815.94">6113 8652 509 0,'-5'2'84'0,"4"-2"-68"15,1 0-8-15,0 0 31 16,0 0-3-16,0 0-14 15,0 0 1-15,0 0 10 16,1 0-3-16,-1-2-21 16,2 2-6-16,-1 0 11 15,2-1-11-15,3-1-2 16,5 2-2-16,2-2 6 16,8 1-6-16,0 1 1 0,3 1-8 15,1 1 2 1,-1 0-25-16,-6 1-42 0,0 0-7 15,-5 1-73-15</inkml:trace>
  <inkml:trace contextRef="#ctx0" brushRef="#br0" timeOffset="211944.75">2646 14439 606 0,'0'-5'110'16,"-1"-1"-91"-16,2-2 47 16,-2 2-17-16,1 0-24 15,1-1 2-15,-1 3-12 16,0 0 9-16,0 2-15 15,0-1 0-15,2-1 36 16,-2 3-20-16,0 0-18 16,0 1 11-16,0 0-17 15,-2 1 9-15,2 0-10 16,-1 1-9-16,-1 3 8 16,-2 5 1-16,-2 3 0 15,3 7-2-15,-3 5 4 16,1 2 4-16,1 4-6 0,2 3 3 15,-1 2 0 1,3 2-3-16,0 1 0 0,5 1-5 16,-2-3 12-16,0-1-11 15,3-6 4-15,-3-4 0 16,3-7-1-16,-3-5 1 16,-2-5-6-16,2-1 5 15,-3-5-14-15,0-2 6 16,-3-2-64-16,2-2-61 15,-2-1-21-15,-3-6-145 16</inkml:trace>
  <inkml:trace contextRef="#ctx0" brushRef="#br0" timeOffset="212403.52">2633 14297 587 0,'-3'-3'102'0,"0"-1"-66"0,3 1-15 16,0 0 35-1,3 1-38-15,5-3 5 0,0 0 34 16,3 1-19-16,5-2-9 16,1-1-3-16,3 3-13 15,0-1 19-15,-1 4-32 16,-1 1 0-16,-4 3-2 16,-2 4 12-16,-2 1-14 15,-4 4 4-15,0 5 0 16,-3 2 3-16,-6 3-3 15,-1 3 0-15,-3 0 7 16,-2 0-5-16,-5 1-2 16,0-1 0-16,-2-1 0 15,2-1-11-15,1-3 11 0,2-3-38 16,2-2-20-16,1-3-20 16,2 0-28-16,1-2-57 15</inkml:trace>
  <inkml:trace contextRef="#ctx0" brushRef="#br0" timeOffset="213257.23">2881 14638 705 0,'-5'0'87'15,"0"-1"-67"-15,3-2 20 16,-3 2 1-16,2 1 12 16,3-1-23-16,0-1-30 15,0 2 10-15,0 0-10 16,3 0 0-16,-3-1 3 15,5 1 5-15,1-1-5 16,3 1 11-16,2 1-11 16,3 0 7-16,4 3-10 0,-2 2 0 15,-1 1-7-15,2 3 8 16,-3 0-2-16,-6 2 1 16,2 2 0-16,-7 4 8 15,-4-2-8-15,-6 3 0 16,2-1-1-16,-3 1 1 15,-2-5 0-15,-3 3-3 16,2-4 2-16,-3-1-5 16,4-4-2-16,1-1-8 15,-2-3 13-15,6 1 3 16,0-4-6-16,2-1 2 16,2 0 4-16,1-1-2 15,0 1-5-15,1-1 1 0,1 1 2 16,-1 0 4-16,1-4 0 15,4 4 0 1,4-4 3-16,1 3 7 0,2-2-10 16,2 3 0-16,0 0-1 15,1 0 1-15,-3 2 0 16,4-1 2-16,-2 1 5 16,-3 4-6-16,0-3-1 15,-4 3 0-15,-1-1 0 16,-3 3 0-16,1 1-4 15,1 3 4-15,-3 0 0 16,0 1-1-16,1 1 0 16,-1-1 1-16,-3 0 1 15,-3-3-1-15,-1 1 0 0,1-1-1 16,-6 2 6-16,-2 1-6 16,-5-1 1-16,1 0 0 15,-6 1 9-15,-1-4-9 16,-5-2 0-16,-2-1 17 15,-1-3-4-15,0-3 25 16,0-1-32-16,6-3 1 16,3-2-14-16,2 0-19 15,5-1-50-15,5-2-18 16,3 2-41-16,3-3-50 16</inkml:trace>
  <inkml:trace contextRef="#ctx0" brushRef="#br0" timeOffset="213945.1">3923 14350 604 0,'-3'4'159'16,"1"-1"-122"-16,2 1-7 15,0 2 29-15,-3 4-20 16,2 6-13-16,-2 5 18 15,0 2-18-15,2 6 8 16,-2 0-20-16,1 5-10 16,1 2 24-16,1 3-24 15,-2-1-3-15,4-1 0 0,-2-3 2 16,3-3-6-16,0-5 3 16,1-6 0-16,0-6-8 15,1-6 8-15,-2-4-22 16,0-3-1-16,-3-1-19 15,0-1-35-15,0-4-174 16</inkml:trace>
  <inkml:trace contextRef="#ctx0" brushRef="#br0" timeOffset="214396.9799">3835 14433 500 0,'3'-29'61'0,"-1"5"-10"16,1 6 1-16,-2 3-6 15,0 6-17-15,3 4 39 16,-3 0-33-16,2 1-26 16,-1 0 38-16,5 0-34 15,-3 2 3-15,2-1 9 16,2 3-17-16,7 0-6 15,0 3-2-15,1-1 1 16,6 3 12-16,-2 1-13 16,4 0 3-16,-2 1 4 0,-2 0-5 15,0 4-2-15,-2-2 0 16,-6 3 2-16,-3 0-2 16,-4-2 0-16,-5 5 0 15,-5 0 2-15,-2 2 1 16,-4 1-1-16,-2 2-4 15,-1-1 6-15,-2-2-2 16,-2 0-2-16,0-2 0 16,-1-2-3-16,1-1 3 15,0 0-27-15,3-2-23 16,-1 1-31-16,2-2 2 16,3 0-72-16,3-1-189 15</inkml:trace>
  <inkml:trace contextRef="#ctx0" brushRef="#br0" timeOffset="-214543.67">4150 14650 771 0,'-2'0'82'0,"0"-3"-55"0,1 1 17 16,1 2-19-16,0 0-18 16,0 0 5-16,0 0-12 15,0 3-5-15,-3 4 4 16,0 3 2-16,-1 7 7 15,-17 47-8-15,15-53 0 16,3 3 13-16,-4-2-7 16,2-1-6-16,-4 11 10 15,2 1-8-15,-5 0 8 16,6-1-10-16,-2 1 0 16,2-1-1-16,2-1 1 0,-1-5 0 15,4-3-2 1,1-1 2-16,1-3 0 0,4-1 0 15,-2-2 2-15,4-2 17 16,1 0-10-16,7-1-3 16,0-1 8-16,4-4-13 15,-1 2 9-15,2-5-10 16,1 0 0-16,-2-1-14 16,0 1 7-16,0-2-25 15,-6 1 9-15,-3 3-5 16,-3 1-10-16,-4 0-9 15,0 2-19-15,-3-1 2 16,2 0-124-16</inkml:trace>
  <inkml:trace contextRef="#ctx0" brushRef="#br0" timeOffset="-214266.65">4211 14894 649 0,'-6'-4'145'0,"0"1"-96"16,3 2-4-16,3-1 19 16,0 1 1-16,0 1-36 15,0 1-29-15,0-1 5 16,0 4-9-16,0 5 4 16,0 5 0-16,-2 8 6 15,-1 7 0-15,-2 4-1 16,2 3 5-16,-2 2-8 15,2-4 2-15,0-2-4 0,0-1 0 16,1-1-5-16,1-3-18 16,0-5-74-16,-1-1-98 15</inkml:trace>
  <inkml:trace contextRef="#ctx0" brushRef="#br0" timeOffset="-192489.37">3125 7469 524 0,'2'-2'33'16,"-2"-1"-4"-16,-2 3-10 15,2-3 2-15,0 3-14 16,2 0-7-16,-2 0 4 16,2 0-10-16,0 0 12 15,0-3-2-15,2 3-4 16,2 0 1-16,2-1 12 16,0 1-6-16,1-1-5 15,5-1 15-15,4 1-9 0,4 0 12 16,6-1-19-16,2-1 3 15,7 0 15-15,-1 0-15 16,-1-1-4-16,-4 2 5 16,-4-1-3-16,-9 2 0 15,0-1-2-15,-7 2 0 16,-6-1 9-16,-2 1 1 16,-3 0 5-16,-2 0 0 15,1 0-13-15,-3 0 0 16,-1-1-2-16,-2 1-2 15,-2 0-8-15,-3 0-5 16,0 1-5-16,0 2 15 16,-3-2-9-16,1 2 10 0,-3-1-13 15,-3 0 3 1,2 1 11-16,-2 0-5 0,0-2 8 16,-1 0-3-16,2 1 6 15,4-2 6-15,0 0-5 16,3 1-4-16,4 1 18 15,1-2-18-15,3 0-1 16,1 1 0-16,1-1 2 16,2-1-1-16,0 2 0 15,0-2 1-15,0-1 12 16,0 1-9-16,2 1-4 16,-2-2 3-16,3 2-2 0,0-1-1 15,5 1 0-15,2 0 5 16,10-1-7-16,0 1 2 15,5-1 0-15,2-1 2 16,1 1 11-16,1-3-6 16,-3 0-3-16,0 2 0 15,-2-1-2-15,-6 2-2 16,-6-2 0-16,-6 4 6 16,-1-2-3-16,-5 2 2 15,-1-1-5-15,-1 0 3 16,-1 0-3-16,-4-1 0 15,0 1 0-15,-1 0 0 16,-5 0 0-16,4 0-3 16,-2 1-10-16,0 1-2 15,-3 0 4-15,-1 1-8 0,0 0-4 16,-5 1 1-16,1-1 7 16,-3 0 12-16,0-1-3 15,-2 0 12-15,1-2-4 16,1 0 2-16,1-2-4 15,3 2 10-15,2-1-8 16,5 0-2-16,3 1 3 16,3 0 0-16,5-1 0 15,0 1-3-15,2 0 0 16,-1 0 0-16,1-2 0 0,3 2 1 16,0 0 0-1,1 0 4-15,3 0-3 0,4 0-2 16,1 0 0-16,2 2-2 15,4-1 2-15,0-1-10 16,3 1 3-16,-2-1 7 16,1-1-9-16,-1 0 4 15,-2-1 5-15,-2 1 4 16,-3-1-4-16,-6 0 0 16,-2 1 11-16,-3 1-6 15,0 0 7-15,-3 0-10 16,0 0-1-16,-3 0 9 15,3-1-10-15,0 2 0 0,0-2-5 16,-3 1 8 0,3-2-6-16,-3 1 3 0,-3 0 0 15,-3 1-3-15,-1-2 3 16,-4 1 0-16,-2 1-1 16,1 1 2-16,-3-2-2 15,2 1-2-15,4 0 3 16,-2 1 5-16,2-1-5 15,4 0 0-15,4 0-1 16,0 2 1-16,4-2-8 16,-2 1 3-16,2-1 5 15,2 3-8-15,-2-3 8 16,1 2-3-16,4 0-1 16,-1 1 4-16,2 0-9 0,3-2 2 15,3 0-10-15,-1 1 17 16,8-2-19-16,0-2 5 15,1 2 8-15,2-1-4 16,-3 0 10-16,-2-2 0 16,-4 2 8-16,-4 1-9 15,-6-2 1-15,-3 2-9 16,-4 2-3-16,-2-2-34 16</inkml:trace>
  <inkml:trace contextRef="#ctx0" brushRef="#br0" timeOffset="-183091.12">3670 10885 426 0,'5'-3'60'16,"1"-1"-4"0,2-2-3-16,4 2 2 0,0-1-9 15,-3-2 1-15,1 1-19 16,-1 0 17-16,-3-2 22 16,-1 1-24-16,-2-3 43 15,-3 4-38-15,0 0-22 16,0 1 9-16,0 2-15 15,0 0-20-15,0 3 3 16,0 0-3-16,0 0-3 16,0 0-10-16,0 1 0 15,0 4 7-15,4 3 6 16,-1 4 0-16,3 5 4 0,-2 7 0 16,1 1-2-16,-2 5-2 15,0-1 1-15,-1 5 1 16,-2 0-2-16,0 1 0 15,0 0 0-15,0-2 0 16,0-3 0-16,-2-1-1 16,2-5 6-16,-3-4-16 15,3-5 8-15,0-2-31 16,-2-5-31-16,1-2 4 16,-1-1-8-16,-1-7-40 15,-3-1-53-15</inkml:trace>
  <inkml:trace contextRef="#ctx0" brushRef="#br0" timeOffset="-182688.07">3701 10704 554 0,'2'-33'227'16,"0"5"-167"-16,0 3-29 15,-2 7-4-15,1 5-1 16,2 5 18-16,-1 4-29 16,-1 1-9-16,2 3-6 15,5 1 0-15,5 4 9 16,4-1-9-16,8 6 0 16,3 0-3-16,2 0 14 0,1 4-17 15,-1-3 6-15,-6 0 0 16,1 1-1-16,-8-1 1 15,-5 0 0-15,-3 1-1 16,-5 0 7-16,-5 3-3 16,-5-1-3-16,-9 3 0 15,0 2 4-15,-9-1-4 16,-1-2 0-16,-5 1-3 16,6 0 1-16,3-3-32 15,3 0-14-15,6-1-22 16,5 0-9-16,4-1-30 15,6 0-106-15</inkml:trace>
  <inkml:trace contextRef="#ctx0" brushRef="#br0" timeOffset="-181981.0799">3971 11033 719 0,'-3'-1'130'16,"0"-2"-71"-16,1 2-2 0,1-2 4 16,1 1-22-16,0 2-37 15,0 0 10-15,0 0-12 16,1 0 0-16,-1 0-1 15,2 0 1-15,1-1 0 16,3 0 0-16,6-2 1 16,-2 2-4-16,5 1 3 15,-1 0-1-15,-3 1-4 16,1 3 5-16,-1 2-4 16,-5-1 2-16,3 5 4 15,-5 1-6-15,1 3 4 16,-4 1 0-16,-2 2-2 15,-4 0 2-15,-1 0-1 16,-7 0-2-16,2 0-1 16,-6-3-1-16,-3 1 5 0,2-2 0 15,2-4-6-15,4-2 3 16,3-3-17-16,7-2 15 16,2-1 5-16,2-1-4 15,2 2 4-15,4-2 0 16,-2 1 9-16,6 1-9 15,3-1 0-15,0 0-3 16,4 2 7-16,-1 0-4 16,0 0 0-16,-3 1 0 15,-1 3 0-15,-3 2 0 16,1 2-1-16,0 2-6 16,-5 1 12-16,-1 0-8 0,-1 0 3 15,-5-2 0-15,0 0 8 16,0-3-8-16,-7-2 13 15,-2-2 16 1,-5 1-4-16,-6-2 6 0,-5 0-7 16,-7-1-18-16,-5 0 5 15,-7-2-11-15,5-1-18 16,5 2-24-16,7-2-95 16,12 2-208-16</inkml:trace>
  <inkml:trace contextRef="#ctx0" brushRef="#br0" timeOffset="-176909.06">8702 6742 585 0,'2'-2'83'0,"-2"-1"-41"16,3 1-24-16,-6-1 25 16,3 1-5-16,0 2-11 15,0-1-11-15,0 0-7 16,0 0 4-16,0-1 28 16,0 0-29-16,0-1-11 15,-2 1 30-15,1-1-11 16,-1 1-6-16,1-1 1 15,-1 3-11-15,0-2 11 16,2 4-15-16,-1-2 0 16,1 0 4-16,0 0-2 15,-1 0-1-15,1 0-1 16,-2 0 4-16,-4 1-7 16,-4 1 3-16,-2 1 0 15,-4 2 1-15,-1 1-1 0,-4 2 0 16,-3 3-3-16,2 2 10 15,-6 2-8-15,2 1 1 16,-4 1 0-16,2 1 0 16,0 1 0-16,1 0 0 15,0 0-3-15,0 3 14 16,-2-1-13-16,3 3 2 16,-1 2 0-16,-1-4 0 15,-1 1 0-15,1-3-1 16,4-1-4-16,-1 0 10 15,7-4-9-15,-3 2 4 16,3-4 0-16,5 0 1 0,-1-3-1 16,4-2 0-16,1-2-4 15,6-1 8-15,-5 1-5 16,6-3 1-16,-1-2 0 16,1 2 0-16,1-3 0 15,2 0-4-15,1 0 2 16,-2 0-15-16,1 0 12 15,1 0-55-15,-1 1-25 16,5 1-36-16,3-1-436 16</inkml:trace>
  <inkml:trace contextRef="#ctx0" brushRef="#br0" timeOffset="-176025.71">9096 6687 564 0,'-2'-3'98'0,"1"1"-58"16,-1-1-3-16,1 3 26 15,1-2-28-15,0 2-6 16,0-1 27-16,0-1-48 0,0 2 11 16,0 0 23-16,-2-1-37 15,2 1 0-15,-2 0-5 16,1 1-6-16,0 4 6 16,-2 4 2-16,0 6 0 15,-3 3 6-15,2 6-8 16,1 2 14-16,0 3-10 15,1 3 2-15,-2 4 18 16,2 3-24-16,-4 4 0 16,-1 2 4-16,-1-3-2 15,1-2 5-15,4-8-7 16,-2-4 1-16,1-5-1 16,3-6 0-16,-2-4 0 0,3-7 8 15,0 0 4 1,0-5 5-16,1-1 0 0,-1-1-11 15,2-1 26-15,-1 1-32 16,3-3-15-16,4-4-65 16,4-5-135-16</inkml:trace>
  <inkml:trace contextRef="#ctx0" brushRef="#br0" timeOffset="-173840.34">4503 11850 676 0,'-5'-4'125'16,"3"-2"-77"-16,-4 2 20 15,5 1-3-15,-1 0-21 0,1 2-32 16,2 1-12-16,-1 0 0 16,0 0-2-16,-1 0 2 15,1 1-6-15,-2 5 6 16,-4 2 0-16,1 6 3 16,-4 3-3-16,-2 5 2 15,-4 2-6-15,1 2 4 16,1 3 0-16,-3 2 1 15,-1 1 3-15,1 2-4 16,2-2-5-16,-1-2 5 16,3-5 6-16,5-5-6 15,0-4 0-15,5-6-8 16,1-2 8-16,1-4 0 0,3 1 0 16,0-4 2-1,5 2 2-15,3-3-4 0,7-3 0 16,0 0 5-16,7-4 0 15,0 0-5-15,1 1 0 16,-5 1 0-16,-2 0-4 16,-2 1 4-16,-4 4-6 15,-4-2-2-15,1 1-39 16,-2-1-25-16,-2 0 3 16,0 1-40-16,-1-1 12 15,0 1-67-15</inkml:trace>
  <inkml:trace contextRef="#ctx0" brushRef="#br0" timeOffset="-173427.43">4406 12003 660 0,'0'-20'73'16,"2"1"-22"-16,-2 2-11 16,3 6 5-16,-3 5 16 15,1-1-14-15,-1 6-5 0,0 0-25 16,0 2-16 0,0 0-1-16,-1 6-1 0,1 2 1 15,0 7 16 1,1 5-13-16,2 8-3 0,-1 5 7 15,-1 0-4-15,-2 5 15 16,-2 1-18-16,-3 4 2 16,-5-2 15-16,1 0-17 15,-2-2 0-15,-1-5 0 16,2-2 5-16,-3-7-3 16,7 1-2-16,0-10 0 15,2 0-11-15,2-5 11 16,3-2-40-16,2-6-44 15,1 1-50-15,3-3-190 0</inkml:trace>
  <inkml:trace contextRef="#ctx0" brushRef="#br0" timeOffset="-144106.8299">9008 7257 363 0,'-3'-1'30'0,"-2"1"-25"16,1 0 20-16,2 0 16 16,-2 0-20-16,-1 0 14 15,3 0-6-15,-1 0 8 16,0 0 21-16,3 0-13 15,-2 0-21-15,-1-2-12 16,2 2-12-16,-4-1 1 16,2 1-1-16,-5 1-2 0,7 1-3 15,-3-1 5-15,1 2 0 16,0-1-1-16,1-1 1 16,1 1 0-16,1-2-1 15,0 0 4-15,-2 0-6 16,2 0 3-16,0 0-19 15,0 0 7-15,-1 0 8 16,-2 0 4-16,-2 2-5 16,-2-2 10-16,3 0-2 15,-1-2 0-15,2 2 5 16,-3 0 15-16,6 0-17 16,0 0-6-16,0 0 0 0,4 0 0 15,4 0 8 1,0 0-8-16,8 2 0 0,-2-1 2 15,6-1-2-15,-1 0-2 16,0-1-4-16,-2-1 12 16,-2 2-6-16,0-2 0 15,-4 2 0-15,-3-1 0 16,-3-1 0-16,-3 2-7 16,-2 0-2-16,0 0-17 15,-1 0 23-15,-5 2-18 16,-1 1-9-16,-2-1 18 15,-3 1-20-15,-1 1 29 16,4-1-9-16,0-2-13 16,-1 3 20-16,2-4-6 15,-1 3 11-15,-1-2 4 0,2-1 0 16,2 0 3-16,-3 0 12 16,4-1-11-16,3 1 28 15,-1 0-22-15,3 0-8 16,0-3 0-16,3 3-6 15,-1 0 0-15,9 0-1 16,-2 0 4-16,4 0-6 16,1 0 3-16,-1 0-13 15,1 0-8-15,-1 0-4 16,-1 0-5-16,-3 3-33 16,6-2-122-16</inkml:trace>
  <inkml:trace contextRef="#ctx0" brushRef="#br0" timeOffset="-141329.29">4972 10783 191 0,'1'-8'508'16,"1"0"-472"-16,-2 1 0 15,-2 3 16-15,2-1-14 16,-1 1 10-16,1 4 1 15,0 0-21-15,-2 0 6 16,2 0-30-16,0 0 1 16,0 0 8-16,0 2-13 15,0 3 0-15,-1 5 7 16,-1 5-4-16,-1 8 9 16,2 8-12-16,-2 5 0 15,3 5-1-15,-2 2 1 16,2 2 0-16,-1-1-1 0,1-3 5 15,-2-3-5-15,4-3 1 16,-2-2 0-16,1-5-1 16,-1-2 1-16,0-6-8 15,0-3 7-15,2-5-14 16,-4-6 4-16,2-1-17 16,0-4-18-16,-1-2 5 15,-2-5-104-15,-1-2-60 16</inkml:trace>
  <inkml:trace contextRef="#ctx0" brushRef="#br0" timeOffset="-140934.7">4958 10843 630 0,'-1'-27'87'16,"-1"1"-69"-16,2 0-5 15,2-1 22-15,4 5-22 16,0 3 26-16,3 4-15 16,-2 2-9-16,-2 5 0 15,2 5-15-15,-2 1 2 16,1 1 6-16,4 4-3 16,-1 0 12-16,6 4-17 15,-2 2 6-15,5 4-5 0,-3 1-1 16,3 1 0-16,-4 4 0 15,3 0 2-15,-5 0-8 16,-3-1 6-16,0 1-2 16,-9-2 1-16,-3 0 1 15,-7-2 0-15,-7 2-3 16,-5-1 9-16,-5 0-8 16,-1-1 2-16,1-4-12 15,3 0 4-15,3-1-51 16,6-2-36-16,5 2-20 15,2-3-108-15</inkml:trace>
  <inkml:trace contextRef="#ctx0" brushRef="#br0" timeOffset="-138774.8899">5239 11207 567 0,'-11'-1'100'16,"1"-1"-79"-16,4 0-13 15,4 0 5-15,2 0 17 16,2 2 1-16,1-2-14 16,2-1-11-16,5 0-2 15,1-2-4-15,6 2 0 16,0 1 1-16,-1-1-2 16,-1 3 1-16,0 0-3 15,-3 3-1-15,-4 2 4 16,0 0-7-16,-6 3 0 0,-2 4 1 15,0 1 0-15,-4 2 2 16,-3 2 1-16,0-3 3 16,-1 2-1-16,1-4-4 15,-2-1 5-15,0-1-8 16,0-4 5-16,-1 0-8 16,2-1-27-16,-1-3 19 15,3-1 14-15,0 0-1 16,4-1-1-16,1-1 5 15,13-5-7-15,-6 6 18 16,-2-2-4-16,1 2 21 16,0 0-8-16,5 0-11 0,3-2-7 15,2 2 8-15,-1 0-8 16,2 2 0-16,1 0 0 16,-3 1-4-16,0 1 4 15,-5 1 0-15,3 2 2 16,-6 0 3-16,-3 2-5 15,-2-1 3-15,-2 2-1 16,-2 1 9-16,-2 0-9 16,1-1 17-16,-5 1 6 15,3 0-2-15,-3-3 3 16,-3-1-1-16,-1 0 5 16,-3-3 13-16,-3 0-17 15,-3-2 5-15,-3-4-7 16,0 1-13-16,0-3 2 15,3 0-13-15,3-3-17 0,7 1-9 16,4 1-41-16,5-2-26 16,3 3-77-16</inkml:trace>
  <inkml:trace contextRef="#ctx0" brushRef="#br0" timeOffset="-135993.71">9476 6757 549 0,'-3'-5'78'15,"-1"0"-28"-15,1 0-16 16,1 1-2-16,1-1 22 16,-2 2-37-16,0 0 15 15,1 0-32-15,-1 2 6 16,-1-1 3-16,-3 2-9 16,-2 2 0-16,-6 2 1 0,-3 2 2 15,-6 6 7 1,-7 3-10-16,-8 7 0 0,-5 8 0 15,-6 3 0-15,-5 4 0 16,-2 2 2-16,0-1 4 16,0-2-6-16,4-3 0 15,2-7 0-15,8 1 8 16,4-8-8-16,9 1 2 16,9-8 4-16,5 0-2 15,7-2 2-15,3-4-6 16,3-3 0-16,0-1 2 15,2 1-2-15,1-1 0 16,0 1-2-16,0-1 5 16,0 1-6-16,0 1 0 0,0 2-28 15,0-1 14-15,1 2-61 16,3 0-87-16</inkml:trace>
  <inkml:trace contextRef="#ctx0" brushRef="#br0" timeOffset="-134844.7">9863 6793 483 0,'-5'-3'52'0,"1"-1"-22"16,-1 2-12-16,-1 1 26 0,0 0-15 15,0-1-20-15,0 2 18 16,-1 0-19-16,-2 2 14 16,2-1-4-16,-4 0 3 15,5 1 14-15,-4 3-23 16,-1 1 1-16,1 0-1 16,-2 4-10-16,-2 1 11 15,2 0-13-15,-1 3 3 16,2-2 19-16,1 2-18 15,1-1-3-15,2 1 22 16,1-2-22-16,1 1 8 16,-2 1-9-16,7 2 0 0,-2-1 2 15,2 2-2-15,2 2 0 16,1-3 6-16,3 0-3 16,1-2-2-16,1 3-1 15,-2-4 6-15,4-1-8 16,-3-1 2-16,1-3 0 15,0 0 13-15,2-2 2 16,0-3 6-16,1-1-11 16,2-2-9-16,0-2 13 15,4-1-14-15,0 0 0 16,0-3 15-16,1 1-14 16,0-3 0-16,-2 1-1 15,-5 0 3-15,3 0 13 16,-4 0-16-16,-3 0 0 15,-1 0 11-15,0-1-11 0,0-1 5 16,0-1-10-16,-1 3 13 16,1-4-10-16,0 2 2 15,-1 0 0-15,-2-1 16 16,2-1-15-16,-4 0 2 16,-1 0-6-16,0-3 8 15,0-2 8-15,-3-1-13 16,2 0 1-16,-3-3 11 15,1 0-12-15,-2-1 0 16,-2 0 3-16,-1-2 5 0,-5 2-1 16,-4-1-7-1,-3 3 0-15,-7 2-2 0,-5 2 2 16,-5 6-18-16,-6 4-15 16,-8 5-94-16,-1 11-57 15</inkml:trace>
  <inkml:trace contextRef="#ctx0" brushRef="#br0" timeOffset="-132817.9">5639 11847 521 0,'0'-1'81'16,"1"1"-18"-16,-1 0-34 15,0-2 7-15,2 2 43 16,-2 0-35-16,0 0-17 15,0 0-2-15,0 0-11 16,0 0 7-16,0 0-21 0,0 0 0 16,0 0 8-16,0 0-6 15,0 0-2-15,0 0 8 16,-2 0 1-16,2 0-15 16,-3 0 6-16,0 3-1 15,-3 0-1-15,-2 2 2 16,-3 3-7-16,-1 4 4 15,-3 0 6-15,3 2-4 16,-3 3 1-16,0 1 0 16,4 2-3-16,-2 0 3 15,1 1 0-15,2-3 0 16,4 1 4-16,0-5-8 16,3 0 0-16,1-5 4 15,1-4-1-15,2-2 1 16,-1 0-4-16,2 0 4 0,1-1 0 15,3 1 1-15,-3 0-1 16,4-2 0-16,2 2 3 16,-4 0-3-16,4-1 0 15,1 0 0-15,-1 1 0 16,2-1-2-16,-1 1 1 16,0-3 2-16,1 2 1 15,-1-1-2-15,-4 2-1 16,0-1-1-16,0-1 1 15,-4 1 1-15,2 1 0 0,2 2 4 16,-3 1-7 0,0 0 3-16,0 2 0 0,0-1 3 15,-3 2-3-15,3-3-1 16,-1 1 0-16,-2 0 1 16,-5 0 2-16,2 0-2 15,-6 2 0-15,-1 2 8 16,-2-2-8-16,-3-1 0 15,-2 1-2-15,0-2 5 16,0 0 8-16,-5-2-2 16,4 0 0-16,1 0 20 15,0-2-29-15,-1-2 1 16,4 2-4-16,2-1-6 16,-1-1 5-16,1-1-27 15,6 0-29-15,0-1 7 0,0-2-53 16,6-3-57-16</inkml:trace>
  <inkml:trace contextRef="#ctx0" brushRef="#br0" timeOffset="-132453.9499">5615 11855 575 0,'4'-6'123'0,"-3"-3"-104"16,-1 3 17-16,0 3 38 16,2 1-24-16,-2 1 2 15,0 1-23-15,0-2-10 16,3 1 9-16,1-2-9 15,6-1 4-15,3 0-12 16,5-3-1-16,6 0 25 16,4-2-29-16,-1 1-6 15,1 0 11-15,-3 1-3 16,-8 3-16-16,-3 1 5 16,-6 2-37-16,-3 1 14 15,-4 4-54-15,-2 3-74 16,-5 5-203-16</inkml:trace>
  <inkml:trace contextRef="#ctx0" brushRef="#br0" timeOffset="-122405.09">3046 14231 569 0,'9'-13'67'0,"-3"2"0"15,-1 1-41-15,0 0 18 16,-3 3 14-16,2 3-31 0,-2 1 5 16,-1 0-2-16,-1 3-4 15,0 0 41-15,0-2-24 16,0 2-11-16,0 0 8 16,-1 0-27-16,1 0-4 15,0 2-9-15,-2-2 1 16,1 3-12-16,-4 4 11 15,-4 6 0-15,-4 8 2 16,-4 8 0-16,-5 8 1 16,-3 4-6-16,-5 2 9 15,2 1-7-15,-4 3 1 16,-2 1 0-16,3 0-1 16,-6 0 1-16,1 1 0 0,-3 1-2 15,2-4 4-15,1-2 1 16,-1-2-3-16,2-3-5 15,4-3 3-15,3 0 2 16,5-1 0-16,1-3-3 16,3-8 8-16,6 1-8 15,0-6 3-15,6-5-2 16,0-4-3-16,3-3 2 16,1-2 3-16,3-5-4 15,0 0-8-15,3 0 0 16,-1-3-5-16,-2 2-8 15,0 0 0-15,0 1-43 16,1-1-27-16,4-1-54 0,2-4-360 16</inkml:trace>
  <inkml:trace contextRef="#ctx0" brushRef="#br0" timeOffset="-121236.12">15356 16641 607 0,'-16'-12'4'0,"-2"0"-4"15,6 3-6-15,3 2-4 16,3 4 10-16,3 0 15 0,1 3 79 15,1 0 0-15,0-2-41 16,1 0-5-16,0 2 12 16,0-1-18-16,0 1-2 15,0 1-40-15,0 3 0 16,-4 5 23-16,0 7-2 16,-8 9-11-16,-3 9-5 15,-6 8 0-15,-1 5-7 16,-1 1 2-16,1 2 0 0,0-4 0 15,4 0 0-15,2-7-2 16,2-3 2-16,2-7-22 16,6-7 18-16,2-7-50 15,2-6-10-15,2-5 5 16,0-4-8-16,0-4-78 16</inkml:trace>
  <inkml:trace contextRef="#ctx0" brushRef="#br0" timeOffset="-120897.5">15197 16641 807 0,'-5'-23'25'16,"-1"3"-1"-16,3 0-20 0,6 4-4 15,9 6 0-15,7 5 0 16,3 0 0-16,6 3 0 15,0 2 0-15,0 0 1 16,2 5 1-16,-1 1-1 16,-3 0-1-16,-3 5 0 15,-8 2 9-15,-5 1 2 16,-5 8-2-16,-3 4 17 16,-9 1-17-16,-6 7 6 15,-6-2-8-15,-6-2-2 16,-3-2 8-16,0-6-13 15,-1-1-2-15,3-6-2 0,2-1-45 16,3 3-33-16,3-3-43 16,3-2-108-16</inkml:trace>
  <inkml:trace contextRef="#ctx0" brushRef="#br0" timeOffset="-120238.52">15495 16924 750 0,'-5'-12'71'16,"1"-2"10"-16,-3 2-52 0,2 0 19 16,4 4-11-1,-1 6-34-15,4 0-6 0,-2 4-4 16,3 0-1-16,1 1 8 15,6 0 0-15,1 3 1 16,5 2-3-16,-2 0 5 16,3 0-3-16,-4 2 0 15,0 2 0-15,-4 0-1 16,-5 2 1-16,-4 3-2 16,-4 0 0-16,-8 0-23 15,-3 1 12-15,-4-4 5 16,1 1 8-16,-3-7 6 0,2-2-4 15,5-3-2-15,5 1 0 16,3-4-12-16,5 0-4 16,2 1 2-16,5-1 14 15,3 2 6-15,3-2-6 16,6 1 0-16,2 0-1 16,2 1 2-16,-2-1 8 15,1 1-9-15,-1 0 0 16,1 3 0-16,-2-1 0 15,-4 0-1-15,1 1-2 16,-5 0 6-16,-2 0-2 16,-5 1-1-16,2 2 0 15,-3 1 0-15,-3 2 0 16,-2 2 0-16,-2 2 0 0,-3 1 4 16,-2-2 7-16,-3 0 10 15,-5-2 5-15,-3-1 9 16,0-1-8-16,-5-4-4 15,-4-2 27-15,-2-4-28 16,-4-3-10-16,-2-1-12 16,-3-3 5-16,0 1-10 15,1-3-30-15,2 4-36 16,6-1-63-16,8 3-110 16</inkml:trace>
  <inkml:trace contextRef="#ctx0" brushRef="#br0" timeOffset="-119068.14">6533 17816 623 0,'0'-6'83'15,"-3"-4"-6"-15,-2 4-23 16,0 2 3-16,1-3 1 16,-1 1-11-16,0 3-23 15,2 2 12-15,2-1-28 16,1 0-7-16,0 4-2 0,1-2-4 16,-1 0 4-16,2 5 0 15,-4 2 1-15,1 9-3 16,-2 1 3-16,-3 7 0 15,2 5 1-15,-1-3 0 16,-1 4 1-16,2-5-2 16,-1 4 0-16,-2-4 0 15,5 1 0-15,1-2-2 16,-1-4-8-16,2-4-18 16,0-3-9-16,0-6-6 15,0-2-6-15,-2-5 17 16,2-3-66-16,0-3-95 15</inkml:trace>
  <inkml:trace contextRef="#ctx0" brushRef="#br0" timeOffset="-118717.08">6460 17744 664 0,'-9'-8'61'0,"3"2"12"15,-1 0-47-15,0 2-12 16,5 2 2-16,2-1-2 16,2 1 5-16,5 0-5 0,3-3-11 15,4 3 12 1,10-4-12-16,1 4-3 16,60 5 0-16,-73 2 0 0,0-3-1 15,-6 5 1-15,3-2-1 16,7 7 1-16,-4 2 0 15,-3 2 0-15,-6 0-1 16,-3-2 4-16,-4-1 8 16,-8 3-10-16,-8 0 1 15,-3-1 2-15,-7 1-4 16,0-2-6-16,-1-2-7 16,6-2-40-16,3 3-44 15,6-3-74-15</inkml:trace>
  <inkml:trace contextRef="#ctx0" brushRef="#br0" timeOffset="-117881.14">6727 17969 649 0,'-13'-2'82'16,"-5"0"-13"-16,7 2-23 15,1-5 10-15,4 4-17 16,3-2-9-16,3 2-17 16,0 1-13-16,2 0-8 15,1-3 5-15,1 1 3 16,3 0-2-16,2-1-2 0,2-1 4 15,2 1-1-15,1 1 1 16,-1 2 0-16,1 0-2 16,2 2 1-16,-1-1 1 15,1 5-3-15,-2 1-1 16,2 3-5-16,-4 2-6 16,-4 3-5-16,-4 0 17 15,-4-2-5-15,-4 0 8 16,-4-3 4-16,-4 1 4 15,-4-1-8-15,-3-5 13 16,-2-1-11-16,1-1 12 16,1 0-14-16,7-3-8 0,3 2 8 15,7-4-21 1,2 2 7-16,2-2 7 16,4 2 7-16,1-1 2 0,5 1 1 15,6 0 3-15,3-3 8 16,3 3-10-16,0-3-3 15,3 2-1-15,-2 0 5 16,3 2-6-16,-1 0 1 16,-3 2-4-16,-4 0-2 15,-4 2 5-15,-7-2 1 16,-3 2 4-16,-5-1-3 16,-4-1 16-16,-3 4 7 15,-6-1-13-15,-4 0 8 16,-4 3-16-16,-5-1-3 15,-3-1 4-15,-2-3-1 0,0 1-6 16,5-1-6-16,3 0-36 16,6-1-27-16,6-3-94 15,7 0-158-15</inkml:trace>
  <inkml:trace contextRef="#ctx0" brushRef="#br0" timeOffset="-117404.97">7507 17899 491 0,'-7'-5'246'0,"-5"1"-150"16,1 0-27-16,1 0-1 16,1 0 6-16,5 1-14 15,1 2-52-15,3 1-7 16,0 0-1-16,1 0-3 0,2 0-3 15,5 1 6 1,5 2 4-16,7 1 7 0,8 1-10 16,13-1-1-16,3 0 3 15,6 0-3-15,0-4 0 16,-4 0-11-16,-1 0-10 16,-4-2 10-16,-11-1-28 15,-6 1 2-15,-9 1 17 16,-7 1 13-16,-5-1 4 15,-8 1-44-15,-2-2-30 16,-7 4 15-16,-5-2-43 16,-6 2-24-16</inkml:trace>
  <inkml:trace contextRef="#ctx0" brushRef="#br0" timeOffset="-116884.83">7494 17780 667 0,'3'-3'61'0,"0"2"-18"15,-3-1-21-15,3 1 9 16,-3 1 29-16,0 0-1 15,0 0-19-15,0 0-19 0,-3 1-13 16,3-1-4-16,-4 2 3 16,-4-1-7-16,-3 3 0 15,-3 5 1-15,-6 0 3 16,-4 4-5-16,-1 4 1 16,-2 0 0-16,-1 3 0 15,3-1 0-15,0-2-4 16,3-4 4-16,6-2 0 15,4-1-2-15,4-5-1 16,5-1-4-16,3-1-2 16,5 4 2-16,4-3 7 15,3 2 4-15,6-6-2 16,4 2 7-16,6 0-9 16,1-1 0-16,-1 3 4 15,-2-1-4-15,0 4-2 0,0 0 1 16,-4 2-11-16,-1 2-3 15,1-2-15-15,-4 3-19 16,-3-2 18-16,0-1-18 16,-3-3-17-16,-2 1-42 15,1-5-257-15</inkml:trace>
  <inkml:trace contextRef="#ctx0" brushRef="#br0" timeOffset="-114891.64">8386 17654 492 0,'-6'-6'106'0,"-1"3"-3"15,5-2-23-15,-1 2-12 16,2 0 24-16,1 3-13 16,0-3-3-16,1 3-38 15,-1 0-22-15,0 0-16 16,0 0 0-16,0 0-3 15,-3 3 1-15,-6 4-6 16,-6 3-2-16,-4 4 4 16,-5 2 5-16,-1 2-5 0,4-2 4 15,9-4-6-15,3 1-12 16,6-6 5-16,4 0 8 16,7 0 1-16,5-2 6 15,8 0 0-15,4-2 5 16,4 0-5-16,-1 0-5 15,2 0 3-15,0 0-1 16,-8 4-16-16,-1-1-9 16,-3 5 16-16,-6-2 2 15,-5 1 5-15,-2 2 5 16,-5 2 0-16,-3 0 10 16,-5-1-4-16,-5-1 11 15,-2-1-2-15,-2-1 0 16,-5 0-10-16,-2-6-5 15,1-2-5-15,-4 3 1 0,3-10-21 16,0 5-19-16,3-5-33 16,6 0-71-16,5-4-174 15</inkml:trace>
  <inkml:trace contextRef="#ctx0" brushRef="#br0" timeOffset="-114620.46">8444 17617 823 0,'-11'-8'100'16,"3"0"-11"0,0 2-62-16,2 3-15 0,4 1-12 15,4 2-11-15,4 0 11 16,6 0 0-16,7-3 1 15,7 3-1-15,10 0 0 16,4 0-1-16,-1 3-15 16,5-3-39-16,-5 4-33 15,-3 0-15-15,-4 0-50 16,-3 1-65-16</inkml:trace>
  <inkml:trace contextRef="#ctx0" brushRef="#br0" timeOffset="-114375.12">8704 17759 684 0,'-10'2'103'16,"3"-2"-40"-16,4-1-4 16,-1 0-16-16,4-1-20 15,7 1-3-15,2-3 15 16,10-1-22-16,10-1-13 15,8 0 1-15,5 0-1 16,-1 1-2-16,0 1-17 16,-5 2-12-16,-8 0-54 15,-3 1-5-15,-8-1-44 16,-2 2-30-16</inkml:trace>
  <inkml:trace contextRef="#ctx0" brushRef="#br0" timeOffset="-114125.23">8900 17584 575 0,'-8'-9'364'0,"-1"2"-218"16,1 1-63-16,2 2-81 16,1 2 2-16,3 4-6 15,-3 10 7-15,-2 5-7 0,-2 13 2 16,-3 8 0-1,1 8-6-15,5-3 6 0,3 3-20 16,2-7-6-16,1 1-21 16,0-7-37-16,0 1-45 15,0-10-29-15,0-4-109 16</inkml:trace>
  <inkml:trace contextRef="#ctx0" brushRef="#br0" timeOffset="-111763.73">8951 17720 563 0,'-7'3'120'16,"2"-3"-65"-1,1-3 1-15,4 3-30 0,0-4-2 16,4 1-10-16,1-4 2 16,-1 5 4-16,2-6 0 15,0 2 7-15,0 1-6 16,-3 4 4-16,0-2-7 15,0 3-15-15,0-2 19 16,4 2-22-16,7 0 2 16,2 2-4-16,8 1 1 15,3 0-3-15,1 4-7 16,1-2 3-16,-1 2 2 0,-3 3 1 16,-3 0-6-16,-5-1 10 15,-8-1-7-15,-3 1 8 16,-10-2 0-16,-2 3 3 15,-8 1 5-15,-6-1-8 16,3 2 0-16,-4-2 5 16,-1 2-3-16,1-4-1 15,4 0 0-15,0-2 4 16,5 0-1-16,4-5-4 16,5 1-11-16,0-1 4 15,7 1 4-15,1 1-6 16,3-1 2-16,4 4 7 15,4-6 0-15,5 3 0 0,0 0 0 16,1 2 1-16,2 1-1 16,-4 0-1-16,-3 1 0 15,-6-4 1-15,-1 1 0 16,-5-2 2-16,-5-2 1 16,-5 1 7-16,-5 2-9 15,-2 0 1-15,-7 1-4 16,-6-2 4-16,-3-1-2 15,1 2 0-15,-3-3 0 16,1 0-1-16,6 0 1 16,3 0-70-16,9-3-58 15,5 3-102-15</inkml:trace>
  <inkml:trace contextRef="#ctx0" brushRef="#br0" timeOffset="-111429.64">9749 17705 881 0,'-7'-1'111'0,"5"-4"-31"16,0 0-80-16,4 5-11 0,4-3 11 16,5 2 0-1,4-1 1-15,4 1-1 0,8 1-11 16,0 1 4-16,-3 1-40 16,1 2-20-16,-4-2 3 15,-8 3-9-15,-2-1-7 16,-4 2 11-16,-5-1-23 15,-7 3-43-15</inkml:trace>
  <inkml:trace contextRef="#ctx0" brushRef="#br0" timeOffset="-111285.03">9818 17797 592 0,'-30'10'134'16,"0"-2"-23"-16,5-4-33 0,8-1 9 16,6-1-49-16,3-2-38 15,8 0 0-15,6 0-10 16,5 3 10-16,8-3-3 15,9 2-31-15,9-4-59 16,8-3 2-16,1-1-110 16</inkml:trace>
  <inkml:trace contextRef="#ctx0" brushRef="#br0" timeOffset="-110450.85">10350 17679 556 0,'3'-5'105'15,"-1"2"-68"-15,-2-3 10 16,0-1-20-16,1-1-2 0,2-1 1 15,-1-1-14 1,2-4-4-16,-1 1 2 0,-1-4-10 16,-1 3 0-16,-4-1 9 15,-1 1-9-15,-5 6 2 16,-6 1 2-16,-6 4-1 16,0 3 38-16,-4 3-32 15,-1 7-7-15,-1 4 0 16,4 3-2-16,0 3 9 15,1 5-9-15,4 0 0 16,9 0-2-16,6-2 4 16,11 2-1-16,8 2-1 15,5-6 2-15,7 1-6 16,2-2-5-16,0-4 8 0,-3 0-5 16,-3-5 6-16,-4 1 0 15,-6-4 0-15,-6-2 1 16,-3-3 9-16,-3 0 47 15,-8-3-24-15,-8 2-27 16,-5 1 14-16,-9-3 9 16,-5 0 9-16,-3-5-1 15,5 1 9-15,6 0-37 16,9-1-9-16,8 1-9 16,16-7-64-16,11-3 29 15,13-9-23-15,16-7-71 16,13-9-108-16</inkml:trace>
  <inkml:trace contextRef="#ctx0" brushRef="#br0" timeOffset="-109010.15">15368 18037 700 0,'9'-5'63'0,"0"-2"-39"16,0-1-4-16,0-1 0 16,0 1 4-16,2-1 20 15,-4 2-7-15,0-3-27 16,-4 1 2-16,-1 0-9 15,-2-2 24-15,0 2-27 0,-3-1 0 16,-3 0-1-16,-4 2 11 16,-4-1-17-16,-1 4 7 15,-6 1-3-15,-4 1-1 16,-1 4 2-16,-2 3 2 16,0 3 8-16,-2 3 0 15,3 3 11-15,-3 3-10 16,9 1-6-16,0-3 9 15,9 1-12-15,5-1 0 16,4-2 0-16,7-2 2 16,4 2 1-16,2-4-3 15,7 3 0-15,2-8 5 0,4 0-5 16,-1-4-7-16,-2-1 3 16,3-4 1-16,-5-2-4 15,-1 2-1-15,-4 0 4 16,-6 1 3-16,-2 2 1 15,-1 3-13-15,0 0 10 16,3 3 2-16,-4-1 1 16,7 3 0-16,-1-1 0 15,6 2 6-15,0-2-5 16,4 0-1-16,-1-1 5 16,0 0-5-16,-1-3 3 15,-1 2-3-15,-3-2 1 16,-4 0 5-16,-4-2 0 0,-2 2 9 15,1-6 6 1,0-2-17-16,2-2-3 0,4-6-1 16,-1-8 4-16,4-1-12 15,-2-9 8-15,0 0-13 16,-3-2 7-16,-4-1-2 16,-7 4 8-16,-11 5-3 15,-9 6 6-15,-10 7 4 16,-8 9-4-16,-4 4 5 15,-3 10 14-15,-3 6-22 16,-3 10 0-16,-1 7-1 16,0 6 3-16,5 4 9 0,8 1-1 15,8 1-4-15,13-3-1 16,10-1-5-16,9-3 1 16,9-2 6-16,10 0-3 15,6-2-1-15,8-3-3 16,8-1 0-16,6-6 0 15,8-2-16-15,5-6-18 16,4-6-34-16,3-3-67 16,6-5 0-16,-2-5-40 15,-1-3-266-15</inkml:trace>
  <inkml:trace contextRef="#ctx0" brushRef="#br0" timeOffset="-108507.6">16126 17882 755 0,'-7'-21'20'0,"-7"1"14"16,-8 8-29-16,0-2 15 15,-3 6 7-15,1 3-3 16,-1 3-2-16,0 5-22 15,2 5 9-15,-1 1 3 16,1 4-3-16,5 4-3 16,4 2-4-16,5-1 7 15,4 3-2-15,12 45-7 0,-1-56 0 16,1 4 2-16,1 2-1 16,0-2-1-16,6 14 0 15,1-1 0-15,-5 0 0 16,-1-1 0-16,-4-3 0 15,-3-2 9-15,-4 1-9 16,-6 2 2-16,-1-5 13 16,-7-4-3-16,-1-1 21 15,-2-3-4-15,-1-5 7 16,3-6 1-16,0-3-5 16,7-4-18-16,0-2 2 15,5-3-13-15,2-3 8 16,9-8-11-16,6-7 0 0,10-6-3 15,10-10 3 1,8-3-47-16,12-6-13 0,3 5-9 16,-1 9-18-16,-6 14-101 15,-14 13-377-15</inkml:trace>
  <inkml:trace contextRef="#ctx0" brushRef="#br0" timeOffset="-71854.77">3322 6067 487 0,'3'0'36'0,"-3"-2"-31"16,0 2 7-1,0-2 21-15,0 1 7 0,3 1-6 16,-6-2-16-16,3 2-12 16,0 0 17-16,0 0-17 15,0 0-6-15,0 0 13 16,-3 0-7-16,3 0-5 15,0 0 3-15,0 0-1 16,-3 0 9-16,3 0-12 16,-2 0 2-16,1 0 5 15,-1 0-3-15,1 0-2 16,-1 0 6-16,0 0-7 16,2 0-1-16,2 0-6 0,0-1 6 15,2 1-5 1,7 0 5-16,5 0-8 0,3 0 3 15,7-2 3-15,1 1 0 16,4-2-2-16,-4-2 4 16,0 0-3-16,-2 1 3 15,-2 1-7-15,-8 0 0 16,-2-1-17-16,-6 4 21 16,-7 0-6-16,-8 2-10 15,-4 0 13-15,-3 1-11 16,-3 0 16-16,-6 0-1 15,1 1 3-15,0 0-2 16,3-1 0-16,-2-1 1 16,3 0 5-16,4 0-2 15,1-2 0-15,2 1 12 0,5-1 0 16,2 0-5-16,4 0-10 16,1 0 2-16,1 0-3 15,2 0 1-15,2-1 0 16,3-1 7-16,9 0-6 15,3 0-1-15,3-3 0 16,3 0 1-16,1 1-4 16,-4 1-2-16,-3 1-11 15,-5 1 2-15,-5-1-21 16,-5 0-16-16,-7 4-16 16,-4 3 8-16</inkml:trace>
  <inkml:trace contextRef="#ctx0" brushRef="#br0" timeOffset="-64830.48">6230 10756 547 0,'-8'-9'87'0,"2"3"-18"15,0 0-29-15,1 1 43 16,2-1-39-16,0 3 21 15,-1-3 6-15,4 2-19 0,-6 0-12 16,3 1 6-16,3 0-33 16,0 3 0-16,-3 0-13 15,3 0-4-15,0 2-5 16,0 1 2-16,0 6 7 16,-2 11 13-16,-1 9-11 15,0 9 5-15,0 9-7 16,0-2 0-16,2 4 11 15,-2-3-11-15,3-5 0 16,0-1 4-16,-3-3-1 0,3-1-3 16,0-6 0-1,0-6-3-15,0-7-9 0,3-5 4 16,-3-6-11-16,0-3-30 16,0-2-13-16,3-1-19 15,-6-4-80-15,3-6-189 16</inkml:trace>
  <inkml:trace contextRef="#ctx0" brushRef="#br0" timeOffset="-64417.98">6201 10623 675 0,'-2'-27'34'0,"-2"4"-20"15,1 5 42-15,0 5-36 16,6 0-11-16,0 6 15 16,1 2-24-16,2-1 18 15,3 3-17-15,2 2 8 16,7 1 19-16,1 4-19 16,2 0-5-16,1 3 7 15,-2 3-7-15,3 1 19 16,-6 2-23-16,1 1 2 15,-6 1 5-15,-2 1-6 16,-4 2 5-16,-8 1 1 16,-5 3-6-16,-3-3 15 0,-8 3-13 15,-1-2 1-15,-5-3 17 16,-3 3-21-16,-2-3 6 16,4 1-7-16,2-1 8 15,3-5-14-15,5 2-17 16,4-3-36-16,4-2 7 15,4 2-45-15,0-1-17 16,3-2-104-16</inkml:trace>
  <inkml:trace contextRef="#ctx0" brushRef="#br0" timeOffset="-63682.78">6348 11017 674 0,'-8'-2'63'15,"0"1"-8"-15,1-1-31 16,3-1 32-16,4 2-25 15,-1-1-18-15,1-1 18 16,0 1-23-16,1 0-7 0,1 0-1 16,4-1 0-16,2 1-4 15,2-1 4-15,-2 0 0 16,2 6-2-16,3 0 3 16,-2 0-1-16,-1 3 0 15,0 4 1-15,-2 1 3 16,-5 4-4-16,-3 5 0 15,-3 3 1-15,-2 2-1 16,-6-1 0-16,-3 1 0 16,-2-2 2-16,-1-2 0 15,-2 0-2-15,1-2 0 16,-1-2-2-16,1 0 2 16,3-3 0-16,3-2-2 15,2 0 6-15,2-4-4 16,0-2 0-16,3-2 0 0,2-2 5 15,1 0-4-15,1 1 1 16,1-3 4-16,1 0-2 16,-1-3 2-16,2 3-6 15,-1-2 0-15,-1 2 12 16,3 0-10-16,6-3 4 16,2-2 5-16,6 1-8 15,3-1 3-15,8 0-6 16,4 0 0-16,-1 0 11 15,3 3-11-15,0 0 0 16,-4 1-3-16,-6 1 7 16,-6 0-5-16,-4 0 1 0,-6 0 0 15,-5 0 15-15,-3 0-9 16,0 0 14-16,-1 0-2 16,1 0-15-16,0 0-6 15,0 0-3-15,0 0-30 16,0 0-17-16,0 0-109 15,1-1-221-15</inkml:trace>
  <inkml:trace contextRef="#ctx0" brushRef="#br0" timeOffset="-61406.53">9421 5358 519 0,'5'0'109'0,"-1"-2"-46"16,-4 1-19-16,0-1 1 15,0-1-8-15,-3 2-20 16,0-2-7-16,-2-1 3 16,-1 1 8-16,-1-1 8 0,1 3-20 15,2-2-7-15,1 3 21 16,1-2-23-16,1 2 0 16,1 0-1-16,-3 2 1 15,-2 1 0-15,-5 4 0 16,-1 2 2-16,-6 7-4 15,-3-2 2-15,-4 6 0 16,-3 1-4-16,-1 2 8 16,-2 3-5-16,-1 3 1 15,-3 0 0-15,0 2 0 16,0 1 0-16,-4-2 0 16,-3 2 0-16,1-3 2 15,-4-1-4-15,2 0-4 16,-1-1 6-16,8-6-4 15,4 1 4-15,7-5 0 0,1-1 0 16,6-5 2-16,3-3-4 16,2-2 2-16,5-1 0 15,2-2-6-15,2-2 6 16,2-1-9-16,2 2 9 16,0-1 0-16,1 1-1 15,0 1 1-15,1 0 0 16,0-1-9-16,-3 2 9 15,3-1-20-15,0 0-4 16,1 2-50-16,1-3-45 0,0 1-130 16</inkml:trace>
  <inkml:trace contextRef="#ctx0" brushRef="#br0" timeOffset="-59812.78">9978 5425 590 0,'1'-5'93'0,"-1"1"-32"16,0-1 0-16,-1 1-16 15,1 3-17-15,-2 1 24 16,2-2-44-16,0 2-7 15,-2 0 11-15,2 2-7 16,-1-2-3-16,1 0-2 0,0 1 8 16,0 1-5-16,0 3 13 15,-2 2-4-15,0 3 10 16,0 1-15-16,-1 5 0 16,-2 1 2-16,0 2-5 15,0 0 6-15,-1 3-10 16,0 2 0-16,-3 2 12 15,3-1-11-15,0 1-1 16,-1 1 6-16,2-2-1 16,2-1-1-16,1-1-4 15,1-4 0-15,1-2 1 16,0-4-1-16,1-1 0 16,1-6-3-16,0 0 10 0,-2-1-7 15,0-5 0-15,0 3 0 16,-2-3 0-16,2 0 0 15,0 0 0-15,0 0-7 16,0-3 17-16,0 3-7 16,0 0-3-16,0 0 0 15,2 0 12-15,-2 0-7 16,0 0 8-16,1 0 17 16,-1-2-17-16,0-3 8 15,2 1-21-15,-1-7 2 16,1-6-6-16,2-5 4 15,1-6 0-15,-1-3-5 0,2-2 7 16,-1-3-7 0,-1 1 3-16,1 0 2 0,-1 2-2 15,1 3 2-15,-1 4 0 16,-2 5-1-16,0 2 1 16,-1 6 0-16,1 5 0 15,-2 1 2-15,0 2-5 16,0 2 3-16,0-1 0 15,0 1 1-15,2-1-1 16,-4 1 0-16,2 3-1 16,0-2 1-16,-2 1-1 15,2 1 1-15,0 0 0 16,0 0 2-16,-1 0-2 16,2 0-4-16,-1 0 1 15,0 0 3-15,0 0-3 0,0 0 3 16,0 1-2-1,0-1-1-15,-1 0 3 0,1 0-8 16,0 2 7-16,-2 1 1 16,-1 2-6-16,0 4 6 15,-2 5 0-15,1 4 4 16,-1 3-4-16,-1 4 0 16,-1 1-7-16,2 3 15 15,1 3-12-15,-2 0 4 16,0 2 0-16,-3-1 2 15,3-2-2-15,-3-3 0 16,4-5-6-16,0-4 13 0,2-4-7 16,0-5 0-16,3-3 0 15,-2-4-5-15,2 1 5 16,0-4 0-16,0 0-4 16,2 0-5-16,-2 0 9 15,1 0-25-15,1 0-17 16,5 0-10-16,2 0-149 15</inkml:trace>
  <inkml:trace contextRef="#ctx0" brushRef="#br0" timeOffset="-57864.2899">7018 11797 662 0,'0'-7'110'16,"0"0"-60"-16,0 2-16 16,-3 1 49-16,3 1-24 15,-3 3-27-15,3 0-11 0,0 0-19 16,0-3 25-16,-1 6-16 15,1-3-5-15,-4 0 9 16,-3 3-15-16,-2 1 0 16,-5 1 3-16,-2 2 2 15,-40 26 6-15,45-23-11 16,-2-2 0-16,5 2 15 16,-1 0-13-16,-10 10-1 15,0 3 13-15,2-1-11 16,3 4 1-16,1-2-4 15,4 1 0-15,2-1 4 16,6-3-4-16,2-1-3 0,5-1 1 16,-1-4 4-1,2 0-3-15,4-1 1 0,-1-3 0 16,-1 0 4-16,0-2-4 16,1-2 0-16,-2-3-1 15,-2-2 1-15,4 0-2 16,2-4 0-16,0-1-4 15,1-4 2-15,2-2-13 16,0-2 10-16,2-1 6 16,-3 1-13-16,-2 0 8 15,-2 0 2-15,-2 5 4 16,-3-1 1-16,-2 1-1 16,-3 0 0-16,-3 1 10 15,-2-1-10-15,-3-1 0 16,-3 0-1-16,-4 3 2 0,-3-1-7 15,-3 5 6-15,-1 0 0 16,-1 2 1-16,1 1-1 16,0 1-10-16,4 4-12 15,0 2-61-15,6 2-31 16,2 0-33-16,4 3-119 16</inkml:trace>
  <inkml:trace contextRef="#ctx0" brushRef="#br0" timeOffset="-56872.78">6817 12353 669 0,'-5'-2'111'0,"0"1"-59"16,0-1-23-16,-1 1 11 15,5 1-18-15,1-1-13 16,0 1-6-16,1 0 4 15,1 0-7-15,2 0 0 16,0 0 30-16,4 0-1 16,4 0-21-16,4-2 10 15,2 2-16-15,3-2 18 16,5 1-19-16,2-1-1 16,0 0 6-16,-3 1-6 15,-4 0-4-15,-4 1 1 16,-8 0 1-16,-6 1-1 0,-2 0 3 15,-4 1-15-15,-5-2 4 16,-4 5-17-16,-6-1-8 16,-3 1 9-16,-2-2 3 15,-4 2 18-15,3 0-30 16,-2-3 28-16,0 2 2 16,1-1 6-16,1 2 0 15,-1-2 4-15,5-1-3 16,1-1 24-16,8 2-17 15,1-3-3-15,8 0-5 16,1 2-3-16,4-2 3 16,3 1-3-16,3 0 6 0,6 1-5 15,4-2 2-15,2 0 0 16,6-2 0-16,-5 1 2 16,5-2-2-16,-6 0 0 15,1 0 0-15,-1 0-2 16,-4-2 2-16,-1 1-3 15,-7-1-7-15,-1 3-36 16,-1 1 21-16,-4-1 13 16,-5 2-20-16,-2 2-19 15,-5 1-14-15,-5 0-23 16,-3 1-10-16</inkml:trace>
  <inkml:trace contextRef="#ctx0" brushRef="#br0" timeOffset="-46959.33">13696 18192 353 0,'13'4'62'0,"1"-1"-62"15,-4-3-17-15</inkml:trace>
  <inkml:trace contextRef="#ctx0" brushRef="#br0" timeOffset="-46358.2199">13794 18199 473 0,'5'0'140'0,"-2"0"-52"15,-5-2-73-15,-2 1 6 16,-2-2-3-16,-3 0 23 16,-1 0-30-16,-1 1 9 15,-2 0 4-15,-1 1 3 16,-2-2-3-16,2 1-3 0,0 1-4 15,2 1-14 1,6 0-3-16,1 0-4 0,3 0-14 16,4 0 6-16,4 1 6 15,2 4 1-15,6-2 3 16,6-1 0-16,7 1 0 16,3-6-8-16,3 1 4 15,2-3-5-15,-2 1 9 16,-3-2-14-16,-3 2 6 15,-8 1 1-15,-5 0 9 16,-7 3 0-16,-7-1 14 16,-6 1-14-16,-4 0 0 0,-8 1-4 15,-3 4 0-15,-6-1-3 16,-4 3 6-16,1-4-17 16,0 3 2-16,3-1 9 15,2-2 7-15,4 1 0 16,1-2 1-16,4 1 6 15,7 1 2-15,2-4-9 16,7 0-4-16,3 0 4 16,6 0 0-16,5-4 0 15,8-1 0-15,6 1 0 16,6 1 0-16,3-2 1 16,1 0-2-16,-1 4-6 15,-3-1-8-15,-2 1-1 16,-6 1 5-16,-8-3-7 15,-7 3 8-15,-5 0 7 0,-8 0 3 16,-5 0-5-16,-7 3 4 16,-5-3-10-16,-6 0-3 15,-5 1 4-15,-2 1-16 16,1 1-39-16,0-2-58 16</inkml:trace>
  <inkml:trace contextRef="#ctx0" brushRef="#br0" timeOffset="-45078.6">5033 14344 733 0,'0'-3'106'0,"0"2"-24"15,-3-1-56-15,-2 1-8 16,2 1 36-16,-1 3-37 16,-2 2-11-16,-6 4 2 15,0 4-5-15,-1 8 25 16,1 4-19-16,3 3 8 16,0 4 11-16,3 4-16 15,1 5-1-15,4 2-7 16,1 1 4-16,1 1-6 15,1-5-2-15,1-4 0 16,3-4 2-16,-3-8-1 16,-1-9-1-16,0-3 0 15,-2-4 1-15,-2-4-11 16,0-3 1-16,-1 3-34 0,-3-4-23 16,3 0-21-16,-3 0-41 15,0-6-28-15,2-9-80 16</inkml:trace>
  <inkml:trace contextRef="#ctx0" brushRef="#br0" timeOffset="-44666.7">4906 14447 628 0,'-1'-22'53'0,"-4"1"-16"15,-1 1-13-15,2 5 23 16,3 1-3-16,-3 3-17 15,3 2-6-15,1 4 1 0,0 3-22 16,1-1 0-16,4 0-4 16,10-1 8-16,2-1 4 15,6 0-8-15,2 1 0 16,5 1 9-16,-2 1-3 16,1 2-5-16,-4 0 5 15,-7 1-6-15,-3 3 15 16,-6 2-5-16,-6 4 5 15,-6 3 35-15,-5 6-47 16,-2 5-1-16,-3 1-2 16,-1 2 3-16,-2-1 3 15,1-2-6-15,-3-2 0 0,4-2 0 16,-2-1 0-16,4-3 0 16,-3-3-2-16,6-2 6 15,2-3-8-15,0-2-9 16,2-1-50-16,2-2-2 15,3 3-24-15,5-2-47 16,2 3-37-16</inkml:trace>
  <inkml:trace contextRef="#ctx0" brushRef="#br0" timeOffset="-44304.67">5200 14612 652 0,'-3'-4'116'0,"0"0"-62"16,-3 4-15-16,3-3 2 15,0 1 15-15,3 2-24 16,0 0-14-16,2 0-6 16,-2 2-10-16,1 4 5 15,-1 5 14-15,2 4-17 16,-2 9 20-16,1 6-21 15,-1 3 3-15,0 4 20 16,-1 1-5-16,-2 0-3 16,1-1-18-16,-1-2 2 0,2-4 5 15,2-5-7 1,0-6 0-16,-1-7 1 0,2-4-1 16,0-5 0-16,-2-3-5 15,-2 1-1-15,2-2-28 16,0-2-54-16,0-3-138 15,0-6-93-15</inkml:trace>
  <inkml:trace contextRef="#ctx0" brushRef="#br0" timeOffset="-43659.88">14431 16677 504 0,'15'8'0'15,"-1"-1"-2"-15,-1 0-12 16,0 0-27-16,-2 3 30 16,4 0 11-16,-5-3 17 15,-5 3 26-15,1-5 15 16,-5-2 9-16,-4-1 4 15,-1 0-70-15,-1 0-2 16,-5-2-25-16,-5-2-122 16</inkml:trace>
  <inkml:trace contextRef="#ctx0" brushRef="#br0" timeOffset="-43144.2599">14084 16755 787 0,'4'-6'45'0,"-4"0"18"16,-3-1-63-16,0 1 0 15,2 2 0-15,2 1 0 16,-1 1 34-16,-1 2 16 16,-5-2 1-16,-6 2-40 15,-7 2-5-15,-10 3 3 16,-7 2 2-16,-10 7-11 15,-9 5 0-15,-9 9 0 16,-6 2 1-16,-3 7-3 16,-3 0 2-16,1 1 0 15,2-4-1-15,7-3 6 0,7-3-8 16,12-4 6 0,10-5-3-16,9-5 0 0,8-5-1 15,8-1 1-15,8-8-3 16,3 0 3-16,2 0-9 15,3 0-17-15,0 0-6 16,3 0 9-16,0 1-45 16,2 1-31-16,5-2-66 15</inkml:trace>
  <inkml:trace contextRef="#ctx0" brushRef="#br0" timeOffset="-2784.89">13937 4213 544 0,'0'-4'39'16,"0"2"-7"-16,0 2-17 15,2-2 20-15,-2 2-9 16,1 2-3-16,1-2 1 15,-2 0 0-15,0 0 14 16,0 0-15-16,0 0-5 16,-2 0 20-16,1 0-19 15,-1 0-7-15,2 2 14 0,0-2-16 16,0 0-8-16,-2 0 6 16,2 0-5-16,0 1 0 15,0-1-3-15,-2 0-3 16,-1 2 1-16,-4 2 2 15,-5 1-1-15,-8 4-6 16,-3 3 14-16,-4 1-8 16,-3 3 1-16,-1 1-5 15,-5 3 5-15,4 2 0 16,-2 0 4-16,0-1-11 16,2 0 13-16,3-1-8 15,-1-2 2-15,3 0 0 16,2 2 1-16,-1 2-1 15,2-2 0-15,0 4-5 0,0-1 13 16,1 2-7-16,-2-2-1 16,0 2 0-16,0 2 0 15,0-4 6-15,-1 0-5 16,3 1 0-16,2-4 3 16,0-3-2-16,3 0-2 15,4-4 1-15,4-4 9 16,3-4-10-16,4-2 0 15,1-3 2-15,4 0 1 16,-2 0 6-16,0 0-4 16,0 0-2-16,0 0 7 0,-2 0-10 15,2 0 0 1,-1 0-4-16,1 0 11 0,-2 0-14 16,1 1 5-16,-2 1-17 15,0-2 9-15,0 1-18 16,3-1 6-16,0 2 5 15,0-2-8-15,0 0-20 16,0 0-45-16,3 2-49 16</inkml:trace>
  <inkml:trace contextRef="#ctx0" brushRef="#br0" timeOffset="1156.1499">7375 10747 729 0,'1'-6'59'0,"-1"0"-12"15,-1 1-47-15,-2 5 6 16,0 0-3-16,3 0-3 16,0 2-1-16,0 4-1 15,3 3 4-15,0 4 9 16,1 3-10-16,-1 4 10 16,-2 0 22-16,-1 3-15 15,0 2-14-15,0 2 17 16,-3 0-15-16,-1 1 6 0,1 1-12 15,-1-1 6-15,2 1-6 16,-1-2 0-16,2-2 0 16,-1-2-2-16,-1-3-2 15,2-1 4-15,-1-3-38 16,1-2-34-16,-1-1-20 16,1-4-49-16,1-5-269 15</inkml:trace>
  <inkml:trace contextRef="#ctx0" brushRef="#br0" timeOffset="1572.04">7297 10694 706 0,'-3'-18'21'0,"-3"2"11"15,-1 1 9-15,1 2-39 16,3 2 17-16,0 2 20 16,3 3-8-16,3 0-29 15,1-1-2-15,5 3 0 16,5-3-2-16,5 4 2 16,0-1 0-16,5 4-1 15,0 1 4-15,0 3-3 0,-2 1 0 16,-1 4 0-16,-3-1-1 15,-6 5 1-15,-6 3 0 16,-7 4 1-16,-7 1-1 16,-1 3 0-16,-4 1 0 15,-1-3 1-15,-4-1 1 16,2 0-2-16,-2-3 0 16,-1 1-2-16,2-2 2 15,1-1-2-15,5 0-5 16,2-4-53-16,2-1-7 15,3 0-29-15,2-2-72 16</inkml:trace>
  <inkml:trace contextRef="#ctx0" brushRef="#br0" timeOffset="2087.66">7627 10953 688 0,'1'-3'100'0,"-1"1"-75"0,-1 2-15 15,1 2 35-15,0-2-26 16,-2 2-9-16,4-2-10 16,-2 0 2-16,0 1-1 15,0 3 0-15,-2 1 15 16,1 5 7-16,-1 0-15 16,-2 5 8-16,4 2 0 15,-2 2-13-15,1 4 14 16,1 2-14-16,0 1-2 15,1-1 14-15,1 0-15 16,2 0 3-16,-2-1 10 16,-1-4-7-16,-1 2 5 0,0-4 0 15,-1-2-9-15,-1-2 4 16,-2-5-3-16,4-3-5 16,0-2 4-16,0-1-1 15,0-3 0-15,0 0-1 16,0 0-12-16,0 0 7 15,4-3-71-15,-1-1-30 16,2 0-38-16,-1 0-367 16</inkml:trace>
  <inkml:trace contextRef="#ctx0" brushRef="#br0" timeOffset="6438.84">7816 11981 514 0,'-5'-1'74'15,"3"0"-15"-15,0-2-16 16,-1 0-8-16,3-1-11 0,0-1 34 16,0 0-23-1,0 1-5-15,0 1 19 0,-4 1-2 16,4-1-17-16,0 3-24 15,0 0-6 1,4 0-12-16,-1-3 12 16,3 2-1-16,5 0 4 15,6-1-5-15,6-1 2 16,2 3 0-16,5-1 0 16,6 0-1-16,-2-1 0 15,2-1-5-15,-2-4 1 16,-2 3-6-16,-4 1 9 15,-5-5-11-15,-3 4 7 16,-5 1-1-16,-6 0 7 0,-3 1 4 16,-4 0 3-1,-1 2 9-15,-1 0 3 0,-1-1-16 16,-2-1 4-16,0 2-7 16,0-2 0-16,0 2 1 15,3 0-1-15,-2 0 0 16,2 0 4-16,-1 2-2 15,1 0 5-15,-5 3-7 16,2 2 0-16,-3 4-1 16,0 1 1-16,-1 7 0 15,4 1-2-15,-2 6 5 16,2 3-4-16,-1 4 1 16,-1-1 0-16,1 3 5 15,1 0-4-15,3-5-1 16,-3 1 7-16,1-5-5 0,1-3 3 15,1-1-5-15,-2-6 0 16,2 1-1-16,0-4 1 16,0-6 0-16,0 1 6 15,0-3-6-15,0-2-2 16,-1-2 0-16,1 1 2 16,0-2-2-16,0 0 0 15,0 0-20-15,0 0-32 16,-2-2-50-16,2 2-79 15,-2-4-118-15</inkml:trace>
  <inkml:trace contextRef="#ctx0" brushRef="#br0" timeOffset="6793.21">7995 12213 641 0,'-8'-4'84'15,"2"1"-19"-15,1 1-20 16,2-1-1-16,1 0 28 16,2 2-18-16,2 0-25 15,-2-1-4-15,1 1-16 0,1 1-6 16,1-3-2-16,5 0 13 15,5-2 15-15,6-2-21 16,5-1-6-16,6-1 12 16,5-1-14-16,-1 2 0 15,3-3-4-15,-4 0 4 16,1 2-4-16,-7 1-36 16,-5 3-17-16,-7 2-2 15,-5 3-67-15,-7 3-11 16</inkml:trace>
  <inkml:trace contextRef="#ctx0" brushRef="#br0" timeOffset="19346.56">14172 4252 630 0,'-3'-9'68'0,"1"0"-45"16,1 2 8-16,1 1 1 0,1 0 30 15,1 0-40-15,-2 2 6 16,1-1 3-16,-1 2-22 15,2 1 13-15,-2 0-13 16,0 2-3-16,0-1 19 16,0 1-25-16,1 0 2 15,-1 0-2-15,2 0 1 16,2 0-2-16,1-1 0 16,5-2 1-16,5 0-3 15,2 1 3-15,5 2-6 16,0 0 4-16,-2 4 4 15,-1-2-4-15,-4 4-1 16,-2-1 3-16,-5 4 1 0,-4 0-1 16,-5 3 0-1,-4 1-1-15,-4 4 2 0,-2 0-1 16,0 2 0-16,0 1 1 16,0 0-10-16,2 0 9 15,1-1 0-15,-1 0-2 16,0-2 2-16,0 1 0 15,-4-2-4-15,-1 0 9 16,-2 1-12-16,-2 1 7 16,0-2-10-16,0 1 8 15,-1-1-8-15,3-2 1 16,2-3 5-16,4-1-7 0,1-3 6 16,3-1 5-16,4-3-4 15,1 1 1-15,1-1 3 16,0-2-1-16,1 1-1 15,1-2 4-15,-2-2-2 16,0 2 0-16,4-1 0 16,2-2 10-16,5-1-10 15,1 0 0-15,4-2-2 16,-1-1 10-16,2 1-3 16,2 0-5-16,5 1 0 15,-2-1 6-15,0 3-6 16,-2 0 0-16,-1-1-3 15,-5 4 8-15,2-1-2 16,-4 2-3-16,1 1 2 16,1 0 10-16,4 1-12 0,1 0 1 15,5 1-2-15,0 3 5 16,0-4 2-16,-2 1-6 16,-4 1 3-16,1-2 17 15,-5-1-16-15,-1-2-2 16,-5-2 14-16,-2 0 2 15,-2-1-15-15,-1-4-3 16,0-1-28-16,1-1-69 16,2-5-309-16</inkml:trace>
  <inkml:trace contextRef="#ctx0" brushRef="#br0" timeOffset="21896.6">8541 10839 657 0,'6'-5'85'0,"-3"1"-19"15,-3 1-26-15,-3 0-1 16,-3 1 5-16,4-1-28 16,-1 3 15-16,1-2-3 15,1 2-18-15,1 0 5 0,0 0-3 16,1 0-11-16,-1 0 13 15,0 0-14-15,2 0-3 16,-4 2 3-16,2 3 0 16,-1 7 1-16,0 5-1 15,-2 7 2-15,-1 7 1 16,-1 3-3-16,1 2 0 16,-1 4 5-16,1 1-5 15,1 0 1-15,3-1-1 16,-2 0 0-16,-2-3 0 15,1-5 0-15,3-6 0 16,-2-7 0-16,-1-6 0 0,2-5 0 16,-1-4 0-1,1-2 0-15,1-1-9 0,0-2-19 16,-2-2-109-16,1-8 4 16,-1-3-19-16</inkml:trace>
  <inkml:trace contextRef="#ctx0" brushRef="#br0" timeOffset="22356.37">8472 10807 572 0,'2'-21'63'15,"1"3"10"1,-3 6-38-16,1 0-25 0,-1 5 7 15,2 2 15-15,-2 3-6 16,1-1-20-16,1 2-6 16,4 1 0-16,0 0 8 15,9-2-3-15,0 4-1 16,1-1 11-16,5 0-15 16,-5 1 17-16,2 3-8 15,-1-2-2-15,-1 3 7 16,-1-1-14-16,-2 3 0 15,-6 2 0-15,0-2 1 0,-7 3 0 16,-3 3 3-16,-3 3 1 16,-2 2-4-16,-3 0-1 15,-2 1 0-15,0-1 5 16,0-3-5-16,3 0 0 16,-1-2 2-16,0-1 4 15,1-2-11-15,-2 0 5 16,0-2-30-16,-1 1-12 15,1-3-9-15,-3 4-29 16,4-1 36-16,1-2-14 16,1 1-5-16,4 0-75 15</inkml:trace>
  <inkml:trace contextRef="#ctx0" brushRef="#br0" timeOffset="22774.26">8726 11083 167 0,'-3'-3'543'15,"-2"1"-436"-15,-6-3-65 16,11 6-11-16,0-1-11 15,1 0-2-15,-2 0 4 16,4 2-1-16,1 3 15 0,2 4-22 16,0 4-13-1,2 2 18-15,-2 3-18 0,-1 2 4 16,-5 1 13-16,0 3-12 16,0 4 2-16,0-2-3 15,-4 2-2-15,3 0 12 16,-1 0-15-16,-2 1 0 15,4-3 12-15,-2-2-12 16,-1-3 1-16,3-5-1 16,-3-4 0-16,3-4 1 15,0-5-1-15,0-1-14 16,0-2 1-16,0 0-46 16,0-2-96-16,3-4-125 0</inkml:trace>
  <inkml:trace contextRef="#ctx0" brushRef="#br0" timeOffset="24407.12">9276 12073 352 0,'5'-5'117'16,"3"2"-92"-16,0-1-7 15,-2 1 19-15,-1 1-1 16,-2 1 21-16,0 1-9 16,-2-1-8-16,0-2 1 15,-1 3-12-15,0 0-3 16,0-3-15-16,2 1-7 16,1-2 2-16,-2-1-3 0,1-3 11 15,-1 1-14 1,1-5 0-16,-4 0-8 0,1 0 8 15,-5-2-2-15,0 1 0 16,-1 1 4-16,-2 0-7 16,-3 2 0-16,0 1-2 15,0 4 6-15,-3-1 1 16,1 4 0-16,-1-1-1 16,-1 4 4-16,-2 2-6 15,-1-1 3-15,1 5 0 16,2-2 1-16,1 0-1 15,3 2 0-15,3-1-2 16,1 1 6-16,2 0-7 16,1 2 3-16,3-2 0 0,1 0-1 15,2 3 1-15,1-2 0 16,2 1 1-16,-1 1 7 16,0-1-8-16,3 1 0 15,-2 2-2-15,1-2 2 16,1 1 0-16,0 0-2 15,-1-1 2-15,3 0 2 16,0-1 5-16,2 1 1 16,1 0 4-16,-1-1 16 15,2 0-23-15,-1-1-3 16,1 1 6-16,-2-1-7 16,0 2 0-16,2-1-1 15,-3-2 0-15,2 3 6 0,0-2-3 16,-2 1-3-1,2 0 16-15,1 1-5 0,-2-1 7 16,-1-3-8-16,1 2-9 16,-2-3 8-16,-2-1-9 15,0 0 0-15,-2 1 2 16,2-1-2-16,-3 0 0 16,-1 3-1-16,-2-4 2 15,3 1 12-15,-3-1-9 16,0-1-3-16,-3-2 17 15,3 5-9-15,-3-5-3 16,-5 3 2-16,3 0-4 16,-4 0 1-16,-1 0-5 0,-3 0 0 15,-2-1 1-15,-1 0 1 16,-1-2-1-16,-2 0 0 16,1-2-1-16,2 0 11 15,1-1-10-15,3-2-1 16,3 1 15-16,-1 1-11 15,4-2 0-15,4-1-4 16,2 0-21-16,2-4 20 16,5-2-8-16,3-4 3 15,1-4-1-15,1 3 7 16,1-4 0-16,-1 1-2 16,1 3 5-16,-1-2-6 15,-2 1 2-15,0 5 1 16,-4 0 5-16,-2 6-5 0,-1 2 0 15,-1 0-1-15,1 1 4 16,2 0-1-16,3-2-2 16,1-1 0-16,6-1-4 15,-1-1 4-15,1-2-3 16,1-1-19-16,-2-2-34 16,-1 0-14-16,-4 3-23 15,-5 1-102-15</inkml:trace>
  <inkml:trace contextRef="#ctx0" brushRef="#br0" timeOffset="33903.07">14604 4249 127 0,'-8'1'428'16,"3"1"-375"-16,0-4-4 0,4-1-26 16,-1 2 27-16,2 1-6 15,-3 0-28-15,0 1 8 16,-4-1-12-16,1 0-3 15,-4 2 6-15,-4 1-13 16,-1 2 11-16,-7 4-6 16,-8 2 6-16,-6 5 3 15,-6 7-14-15,-7 0-1 16,3 4-1-16,-2 2 5 16,6 1-3-16,4 1-2 15,5 0 0-15,2 2 0 16,2 0 0-16,1-4 0 15,7-2-3-15,2-6 6 0,8-6-4 16,2-6 1-16,6-3 0 16,2-3-5-16,2-1 5 15,1-1-5-15,1-1 5 16,0 2-35-16,1 1-4 16,-1 1-84-16,-1 4-103 15</inkml:trace>
  <inkml:trace contextRef="#ctx0" brushRef="#br0" timeOffset="35169.95">15090 4277 540 0,'2'-5'43'0,"-2"1"-19"16,0 2 14-16,-2-1-22 15,2 3-6-15,2 0 9 16,-2 0-18-16,0 0 12 16,0 0-11-16,0 3-1 15,-2 1 40-15,2 1-1 16,0 6-29-16,2 5 8 15,-2 4-15-15,3 4 18 16,0 3-16-16,0 0-4 0,2 4 16 16,-2-1-18-1,3-2 3-15,-1 3 2 0,3-1-1 16,-2-1 4-16,1-1-8 16,0-2 2-16,1-2-4 15,-4-5 2-15,1-4 0 16,-2-1-2-16,-2-4 12 15,1-5-10-15,-2-3 6 16,0 0-1-16,0-2 25 16,0 0-30-16,-2 0 0 15,4 0 0-15,-4 0 8 16,4 0-4-16,-2 0-4 0,0 0 0 16,0-2 7-16,2 2-7 15,-2 0 0-15,0 0-7 16,0 0 1-16,0 0 4 15,0-1-10-15,0 1 3 16,0 0 2-16,0 0 5 16,0-1 0-16,-2-1-4 15,0 1 6-15,0 0 0 16,-3-2 0-16,-1 2 0 16,2-3-9-16,-2 3 9 15,4 1-2-15,1-2 0 16,-1 4 3-16,2-1-2 15,0-1 1-15,-2 4 0 0,0-1-6 16,2-1 6-16,-2 1-8 16,-1-1 5-16,2 0 5 15,1-2-2-15,-2 0 0 16,2-2 8-16,-1 1-6 16,1-2-2-16,-2 1 0 15,2-2 0-15,-1-1 0 16,-2 1-1-16,0 0-1 15,0-4-3-15,0 0-3 16,3-1-1-16,-1-3-11 16,2-2 17-16,1-2-9 15,-1 0 1-15,2-4-4 0,0 0-13 16,-2 0 8 0,2 0-3-16,0 5-13 0,2 3 1 15,-1 0-43-15,2 3-95 16</inkml:trace>
  <inkml:trace contextRef="#ctx0" brushRef="#br0" timeOffset="38269.06">15313 17430 354 0,'-9'-3'304'15,"0"-1"-246"-15,4 1-24 16,3 2-28-16,0-1 25 16,4 2 16-16,-1-1-32 15,-1-1 18-15,3 2-2 16,6-1 3-16,4 1 3 16,8-5-27-16,9 3-10 15,4-1 0-15,1-1 3 0,2-1-6 16,0-2 0-16,-4 3 3 15,-4-2 3-15,-4 3-3 16,-7-4-6-16,-8 5 5 16,-4 0-8-16,-4 2 9 15,-4 0-35-15,-6-2-26 16,-5 2 20-16,-9 2 8 16,-7-2 7-16,-7 4 20 15,-2 3-12-15,-4 3 8 16,2 0 6-16,4-4 8 15,5 2 8-15,4-2-2 16,3-1 5-16,6-1 8 16,8-2-12-16,2 0-9 0,5-2-2 15,5 0 0 1,2 0 14-16,4 0-5 0,6 1 6 16,6-1-11-16,7 0-2 15,4 0 3-15,4-1-1 16,-1-3 1-16,-3 4 9 15,5-6-14-15,-7 2 0 16,1-1 4-16,-1 1-4 16,-8 3 0-16,-5-5-4 15,-6 6 4-15,-5-1-4 16,-5 1-10-16,-3 0-50 16,-4 0-91-16</inkml:trace>
  <inkml:trace contextRef="#ctx0" brushRef="#br0" timeOffset="39481.93">6181 14408 821 0,'-7'-5'82'0,"-2"-1"-27"15,0 2-1-15,2 0-36 16,2 3-15-16,5 1-2 15,0 0-1-15,0 3 0 16,0 3 1-16,3 7-1 16,0 7 5-16,0 8-4 15,0 6 4-15,0 3 11 16,0 4-15-16,-3-2 1 0,0-1 9 16,0-3-10-1,-1 0 0-15,1-6-1 0,-2-4 0 16,2-5-1-16,-1-3 1 15,-1-6-13-15,2-4 3 16,-2-1-42-16,2-5-33 16,-1-1-30-16,0-3-125 15</inkml:trace>
  <inkml:trace contextRef="#ctx0" brushRef="#br0" timeOffset="39850.05">6141 14345 785 0,'-13'-21'52'15,"1"2"-9"-15,0 4-19 0,0 4-10 16,6 4 27-16,3 3-32 16,3 2-9-16,1 2-6 15,5 0 6-15,5 0 2 16,7 3-2-16,4 0 0 15,5 2 5-15,0 2-5 16,-3 1 2-16,-2 2-4 16,-3 2 6-16,-5 1 0 15,-4 1-4-15,-2 3 0 16,-5 1 9-16,-5 2-8 16,-2 2-1-16,-8-1 5 0,3 3 1 15,-4-2-6 1,-1-1 0-16,0-1-13 0,0 0 12 15,0-1-31-15,1-3-46 16,2-2 8-16,4 0-76 16,0-5-140-16</inkml:trace>
  <inkml:trace contextRef="#ctx0" brushRef="#br0" timeOffset="40593.1">6428 14674 690 0,'-16'-7'99'16,"-1"2"-49"-16,3-3-25 15,-2 2 14-15,8 3 0 16,1 0-3-16,4-1-36 16,0 3-1-16,9 1 1 15,1 0 2-15,4 0-2 16,10 1 0-16,1 1 10 16,1 1-8-16,-3 1-3 15,1 1 1-15,-7 2 0 0,-4 2 4 16,-4 2-4-16,-5 1 0 15,-1 2 1-15,-3 3-1 16,-5 0 0-16,2 1 0 16,-3-1 1-16,-2-1-2 15,-3-2 1-15,3-1-1 16,-2-1-4-16,2-4 5 16,3-2 0-16,4-3-1 15,1-2 4-15,3-1-8 16,0 0 5-16,3 0 0 15,1 2-6-15,1-2 6 16,3 3 0-16,6-1-1 16,0 2 9-16,4 0-8 15,-2 1 0-15,2 0 0 16,-1 0-1-16,2 1 1 0,-4-1 0 16,1 1-2-16,-5 0 4 15,-1-1-2-15,-4 1 0 16,-3 1 0-16,-3 0 9 15,0 1-6-15,-3 2 8 16,-3 2 10-16,-3 0-13 16,-1 0 19-16,-4 2-10 15,-4 1 0-15,-4-3 9 16,-3 0-7-16,-8 0-4 16,-4-5 9-16,-4 0-15 0,-2-6 17 15,0-2-26 1,7-3 4-16,6-1-16 0,8-3-6 15,11-1-104-15,4-5-33 16,7-3 9-16,6 0-31 16</inkml:trace>
  <inkml:trace contextRef="#ctx0" brushRef="#br0" timeOffset="41829.85">15772 16744 473 0,'-7'-1'77'16,"1"-2"5"-16,-1 1-16 15,2 0 9-15,3-1-16 16,2 3 0-16,0 0-3 0,2 0-15 16,-2 0-17-1,0 0-18-15,0 0-5 0,0 0-1 16,2 0 2-16,-2 0-2 16,0 0 1-16,0 0 10 15,0 0 22-15,-2 0-20 16,-1 3-5-16,-2-1-7 15,-2 3 7-15,-4 1-2 16,0 3-6-16,-6 2 1 16,-4 6 9-16,-9 8-9 15,-11 5 5-15,-7 7-4 16,-14 9 0-16,-10 3-2 16,-9 2-2-16,-4 2 2 15,1-5 2-15,7-4-2 0,9-3-1 16,8-7 1-16,10-1 0 15,8-5 1-15,6-3 7 16,7-7 13-16,13-5-10 16,3-7-11-16,9-4 1 15,4-1-1-15,2-1-1 16,-2-1 0-16,2-1-17 16,-2 2-18-16,3-1-8 15,-2 1 14-15,2 0-15 16,-3 0-12-16,1 0-20 15,1 0 14-15,4-1-68 16,0-1-87-16</inkml:trace>
  <inkml:trace contextRef="#ctx0" brushRef="#br0" timeOffset="59326.63">3140 7511 511 0,'-3'1'51'15,"-1"-1"-5"-15,4 0 18 16,-1 0-30-16,1 0 22 16,-1-1-20-16,2 1-22 15,-1 0 1-15,0-1-11 16,0 1-2-16,1 0-4 16,3-2 4-16,-4 0-1 15,3 0-1-15,3-1-1 0,-1 2 1 16,1-2 0-16,7 1 0 15,2-1-3-15,9 1 6 16,0 1-2-16,10-2-1 16,2 0 0-16,2 1 0 15,0-4 0-15,-1 2-1 16,-6 2 0-16,-7-1 2 16,-9 1-1-16,-8 2 0 15,-9-3-17-15,-9 3 16 16,-8 3-15-16,-2-3-8 15,-9 5 5-15,0 0 13 16,-3 2 4-16,0 1 1 16,2-2-4-16,3 2 5 15,-2-1 0-15,5 2-2 0,1-3-1 16,3 1 6-16,6 0-7 16,6-4 4-16,3 0 0 15,8 0-1-15,4-2 4 16,4-1 16-16,9-3 6 15,4 0-17-15,5-1 0 16,4-3-8-16,6 0 0 16,-2 1 8-16,1-1-8 15,-1 2 0-15,-9-1 0 16,-3 4 1-16,-12 0 9 16,-9 2 20-16,-3-2-27 15,-5 2-1-15,-5 0-2 16,-5 0-11-16,0 0 6 0,-1 0-18 15,2 4-58-15,8-2-104 16</inkml:trace>
  <inkml:trace contextRef="#ctx0" brushRef="#br0" timeOffset="61097.13">9711 10805 717 0,'-9'0'89'16,"2"2"-48"-16,1 1-41 15,3-3 3-15,3 4 32 16,-2 6-11-16,0 2-14 16,-2 5 16-16,2 5-6 0,-2 2-7 15,0 3-5-15,0 2-2 16,-2 2 11-16,-1 4-17 16,1-2 0-16,-2 1-1 15,2-1 1-15,2-6-9 16,0-2 2-16,2-6-19 15,4-5 6-15,-2-5-35 16,2-3 2-16,0-5 10 16,-1-4-173-16</inkml:trace>
  <inkml:trace contextRef="#ctx0" brushRef="#br0" timeOffset="61471.65">9684 10754 745 0,'0'-17'79'16,"0"1"-51"-16,-2 6 12 15,-2 3-16-15,4 4 11 16,3 1-12-16,-3 1-18 16,1 1-4-16,6 0-1 15,4 1-1-15,5 1 0 16,5 3 2-16,6 2-2 15,0 3 1-15,0 4 0 16,-2 1-2-16,-5 2 2 16,-6 2-4-16,-2-2 4 0,-5 2 1 15,-7 0 5-15,-3-1-6 16,-8 1 2-16,-2-2 5 16,-5 0-6-16,-3-3-1 15,-2-2 12-15,1-2-12 16,1-2-2-16,6-1-37 15,-1 0-18-15,5 0-4 16,1-1-51-16,4 1 3 16,3-2-119-16</inkml:trace>
  <inkml:trace contextRef="#ctx0" brushRef="#br0" timeOffset="62252.64">9894 11054 611 0,'-6'-3'129'15,"0"-1"-64"-15,1-1-43 16,1 0 19-16,-1 3-1 15,5-1 11-15,0 1-51 0,1 0 10 16,4 1-20 0,3-3 10-16,3-1-5 0,5 5 3 15,0-1 4-15,4-1-5 16,-1 2 3-16,-4 2 0 16,0-1-8-16,-6 4 8 15,-3 0-3-15,-3 3 2 16,-2 3 2-16,-5 2-4 15,-2 3-1-15,-7 1 2 16,1 0-9-16,-6 0 5 16,0-2 6-16,0 0-3 15,1-4 6-15,3 0-6 16,3-5 3-16,6-1-25 0,2-3 23 16,2-2-13-1,4 0 15-15,0 0-5 0,5-2 10 16,3 1-5-16,3-3 0 15,-1 1 0-15,4 1 15 16,-5 1-15-16,-2 1 0 16,-1 1 8-16,0-1-7 15,1 2 0-15,1 1-1 16,-1 2 0-16,-1-1-1 16,3 3 1-16,-4 1 0 15,0 0 0-15,-2 1 2 16,0-2-2-16,-3 3 0 15,-1-4 0-15,-2 0 7 16,2-1-7-16,-4 0 0 0,2-2 28 16,-5 1-19-16,-2 1 5 15,-9 3 7-15,-1-1-6 16,-7-1 20-16,-3 3-23 16,-2-2 6-16,0-3 15 15,3-1-22-15,0 0 1 16,2-2 5-16,6-1-13 15,4 2 7-15,5-4-11 16,4 2-15-16,3-1 2 16,4-1-21-16,1-2-72 15,1-6-6-15,5 2-56 16,-3 1-217-16</inkml:trace>
  <inkml:trace contextRef="#ctx0" brushRef="#br0" timeOffset="64407.08">13891 6763 620 0,'6'-6'66'16,"-3"-4"-37"-16,-1 3-2 15,1 2 31-15,-3 2-6 16,0 0-8-16,0 1-18 15,0 0-7-15,0 0 8 16,-3 0 6-16,1-1-14 16,2 0-13-16,0 1 18 15,-1 2-22-15,1 0 7 16,-2-2-9-16,1 4-8 0,-5 0 6 16,-6 3 2-1,-9 3-1-15,-4 4-2 0,-10 2 6 16,-5 6-5-16,-6 0 2 15,-6 4 0-15,-8 4 0 16,-6 4 1-16,-1-1-1 16,-3 4 0-16,3 2 7 15,3-1-12-15,10 1 5 16,7-1 0-16,9 0-1 16,10-5 1-16,7-5 0 15,6-2-4-15,3-3 8 16,5-6-7-16,1-4 3 15,3-3 0-15,0-3 4 16,1-1-4-16,1-3 10 0,1-1-10 16,0 2 6-16,1-2-1 15,-1 1-5-15,2 1-9 16,-1-2-12-16,2-2-76 16,6-2-74-16,9-2-35 15</inkml:trace>
  <inkml:trace contextRef="#ctx0" brushRef="#br0" timeOffset="65553.14">14464 6793 288 0,'6'-9'259'16,"-1"2"-179"-16,-2-1-24 15,-2 1-33-15,-1-1 48 16,0 3-30-16,-1-1-5 16,-1 3 14-16,-1-4-37 15,2 4 10-15,-1 2-23 16,1 0 0-16,-2 1-6 15,-2 2 6-15,-3 3 0 16,-3 2 3-16,-4 5-3 16,-1 1 13-16,0 4-6 15,-1 2-5-15,1 7 16 16,0 0-18-16,4 1 0 16,2-3 14-16,4-1-13 15,1-3-1-15,4-2 0 16,4-1 6-16,2-4-5 0,1-1-1 15,4-1 0-15,2-3 9 16,1-1-9-16,1-2 2 16,2 0-2-16,2-2 1 15,0-1 7-15,3-2-8 16,1-3 0-16,-1-4 9 16,-3 1-8-16,0-4 0 15,2-3-1-15,-3-2 5 16,-1-3 5-16,-2-2-10 15,-2-2 0-15,-2-2 7 16,-1 0-4-16,-3-3 0 16,0 0-3-16,-3 0 7 0,-3 2 4 15,-3 3-2-15,-4 2-7 16,-6 3 5-16,-1 1-7 16,-9 3-4-16,-6 1-1 15,-7 7-56-15,-9 7-65 16,-7 3-159-16</inkml:trace>
  <inkml:trace contextRef="#ctx0" brushRef="#br0" timeOffset="68056.26">6712 14354 446 0,'2'0'42'0,"-1"0"-11"15,1 1 5-15,-2-1 22 16,-2 0 9-16,2 2-28 0,0-2 11 16,0 0-12-16,0 0-38 15,-1 0 1-15,1 0-2 16,0 0 1-16,1 0 0 16,-1 0-6-16,0 0 6 15,0 0-3-15,0 0 3 16,-1 0 0-16,1 1-1 15,-2 0 1-15,-2 1 0 16,2-1 0-16,0 1 3 16,2-2-5-16,-2 0 4 15,2 0-2-15,0 0 1 16,0 0-1-16,-1 0 0 16,-4 0-1-16,2 0 1 15,-3 2-3-15,1-2 3 16,-5 0 0-16,1 1 0 0,-3-2 1 15,3-1 5-15,0 2-3 16,2 0 3-16,2-3 5 16,0 1-11-16,2 1 0 15,1 1 3-15,-1-1-3 16,0 1-1-16,0 1-1 16,0-1 2-16,-3 1 0 15,-3 2 0-15,-1-1 0 16,-1 0-5-16,-2 1 10 15,1 0-5-15,-3-1 8 0,3 0-8 16,-4-1 21 0,4 2-21-16,0 0 6 0,-2 2-5 15,2 0-1-15,-1 2-4 16,1 1 2-16,0 2 4 16,-1 2-4-16,-4 0 2 15,-4 4 0-15,-1-1 5 16,-5 2-5-16,-1 2 0 15,1-2-2-15,4 0 5 16,1-2 5-16,3-3-8 16,7-1 8-16,0-3 16 15,1 1-14-15,4-3-7 16,-2 2 6-16,3-2-6 0,-2 1 3 16,1 1-6-1,-2 1 1-15,-7 1 5 0,4 2-6 16,-4-1 0-16,2-1 4 15,-2 1-3-15,2-2 5 16,-2-2-6-16,2 1 2 16,1-2 5-16,3-2-7 15,-14 5 0-15,22-8-1 16,2-1 4-16,-1 0-6 16,1 0-15-16,-2 0-37 15,2 0 6-15,2 0-57 16,1-3 17-16,7-1-81 15</inkml:trace>
  <inkml:trace contextRef="#ctx0" brushRef="#br0" timeOffset="68778.7">6611 14386 396 0,'3'0'91'0,"-1"0"-48"16,2 2-23-16,-4-4 11 16,0 2 42-16,0 0-27 15,0 0-2-15,0 0 10 16,-4-2-45-16,8 2-7 15,-4 0 4-15,0 0-1 16,0 0-8-16,0 2 3 0,-4-2 0 16,4 2 9-16,0 1-4 15,-5 0 7-15,-1 1 7 16,1 3-12-16,-4 2 18 16,-2-3-11-16,-1 5-12 15,-5-1 28-15,-1 0-27 16,-4 3-3-16,1-1 16 15,-7 1-13-15,0 1 24 16,-8 0-5-16,-3 3-8 16,-6-1 21-16,2-1-14 15,-3 1 1-15,2-1 28 16,4 1-34-16,6 0-10 16,1-1-6-16,3 4 0 15,6-2 8-15,0 2-8 0,1 0 0 16,6-2-1-16,4-1 2 15,4-3-1-15,3-2 0 16,0-2 0-16,0-1-4 16,3-4 4-16,0 1-20 15,3-3-14-15,0 0-27 16,0-1-11-16,3-1 3 16,3-3-38-16,10-4-75 15</inkml:trace>
  <inkml:trace contextRef="#ctx0" brushRef="#br0" timeOffset="69391.62">6442 13505 503 0,'-4'-21'61'15,"-2"1"21"-15,2-1-29 16,-1 4 18-16,-1 2-15 15,0 3-17-15,-1 0 18 0,1 4-28 16,-2 1-11-16,3 2 28 16,1 2-29-16,1 3-9 15,-1 0 8-15,1 2-12 16,-3 7 5-16,0 2 0 16,-6 8-6-16,-1 6 15 15,0 7-18-15,2 3 0 16,2 0 5-16,1-1-4 15,-1-2 0-15,2-4-2 16,5-6 2-16,1-5-13 16,-2-3 11-16,3-6-29 15,1-1 9-15,-1-4-37 16,0-3-16-16,2 0-15 16,-1-6-91-16</inkml:trace>
  <inkml:trace contextRef="#ctx0" brushRef="#br0" timeOffset="69736.2399">6220 13232 674 0,'-13'-11'40'15,"1"-2"19"-15,0 6-36 16,4-1 15-16,5 2-21 0,3 3 24 16,0 1 0-16,2 1-10 15,-1-1-15-15,4-1-2 16,1-2-3-16,9-4 7 16,1-1-9-16,7 0-1 15,2-3 13-15,11-3-10 16,0 1-4-16,1-2 0 15,3 1-2-15,-4 1-10 16,-8 4 4-16,-6 1-38 16,-6 7-6-16,-7 3-89 15,2 5-64-15</inkml:trace>
  <inkml:trace contextRef="#ctx0" brushRef="#br0" timeOffset="74058.27">10471 11952 547 0,'-3'1'116'15,"2"1"-79"-15,-1-1-12 16,2-1 29-16,0 0 13 15,2 0-10-15,-2-1-18 16,1 1 13-16,-1-2-19 16,0 2-19-16,0 0 15 15,2 0-22-15,-4-1 27 16,2-1-34-16,0-1 0 16,-1-2 3-16,-2-2-3 0,0-2 0 15,0-1-3 1,-2-2 7-16,1-3-14 0,-1 1 6 15,-2-6-6-15,1 1 6 16,0 1-1-16,-3 2-8 16,-3 5 11-16,2 5-5 15,-7 4 2-15,1 4 5 16,-7 7 0-16,-2 4-7 16,1 5 7-16,2 3-1 15,2 2-2-15,7-1-1 16,3 0-6-16,6-5 10 15,4 0-1-15,7-5-7 0,1-1 8 16,6-1 0 0,7-4-3-16,2-3 8 0,4-5-6 15,3-2 1-15,-1-3-9 16,-1-3 1-16,-4-1 6 16,-4 0 1-16,-6 0-7 15,-4 3 16-15,-7 2 3 16,-1 3-6-16,-2 1-1 15,-2 2 18-15,-1 0-18 16,3 0-3-16,-2-1-2 16,2 1-4-16,0 0 2 15,2 0 2-15,-2 0 1 16,2 3 2-16,-1 3 12 16,1 7-3-16,1 2 4 15,-3 8-15-15,0 4 25 0,0 5-15 16,-5 4-5-16,0 6 19 15,-3 2-24-15,2 3 0 16,0-4 0-16,0-1 4 16,0-6-4-16,2-7 0 15,4-8 1-15,-2-7-5 16,4-3 4-16,-2-7-1 16,0-3-2-16,0 0-10 15,0-1-5-15,0-1-31 16,0 0-69-16,4-3-84 15</inkml:trace>
  <inkml:trace contextRef="#ctx0" brushRef="#br0" timeOffset="88511.75">15517 4330 593 0,'-2'-5'61'15,"-2"3"-27"-15,1 0 2 16,2 0-14-16,1 1 4 16,0-1 1-16,1 2-21 15,1-3 9-15,-1 3-13 0,2-2 4 16,-2 2 15 0,1-2-3-16,-2 2 17 0,2 0 15 15,-4 0-14-15,0 0 1 16,1 0-28-16,-2 2-6 15,2-4 16-15,-1 2-19 16,-1 2-6-16,-3 0 5 16,-4 3 2-16,-5 2-4 15,-3 1 3-15,-3 4 0 16,-4 2-2-16,-3 4 2 16,-5 3-4-16,-6 5 1 15,0 0 4-15,-4 4-4 16,2-1 3-16,4-2 0 15,-1 0-9-15,3 0 9 16,4-1 0-16,-2 0-7 0,5-2 11 16,-1 1-12-16,4-3 8 15,2-1 0-15,1-1 0 16,3-2 0-16,1-1-4 16,0-1 1-16,4-5 6 15,4-3-3-15,3-2 0 16,4-3 0-16,1-3-3 15,2 1 3-15,2-1 0 16,-2 0-1-16,0 0-1 16,1-1 1-16,-1 1-12 15,0 1-30-15,2 3 1 16,2-1-104-16,8 4-143 0</inkml:trace>
  <inkml:trace contextRef="#ctx0" brushRef="#br0" timeOffset="89198.07">15941 4371 647 0,'-6'-10'57'0,"1"2"-25"15,-1 1-20-15,2 2 19 0,-1 0-4 16,1 5-10 0,-2 0-6-16,-1 3 6 0,-2 0-16 15,-5 8 18-15,-1 0-10 16,-3 6-7-16,2 2 12 15,-3 5-14-15,2 1 3 16,2 4-9-16,2-3 10 16,6 3-7-16,1-5 3 15,4-1 0-15,4-2-4 16,2-1 4-16,5-4-11 16,1-5 9-16,5 0-7 15,0-7 8-15,4-2-1 16,-1-4 2-16,3-2 8 15,0-3-8-15,-1-5 0 16,0-3 8-16,0-1 13 0,-4-4-15 16,2 1 4-16,-4-3 0 15,-5 2 27-15,1-1-17 16,-6 1-2-16,-3 1 7 16,-2 1-24-16,-3 2 10 15,-2-1-11-15,-1 5 1 16,-1 2-7-16,-1 3-17 15,1 7-84-15,-2 0-54 16</inkml:trace>
  <inkml:trace contextRef="#ctx0" brushRef="#br0" timeOffset="90777.47">10942 10710 766 0,'-1'-12'73'0,"-4"0"-6"16,1 0-3-16,-2 3-23 16,3 4-26-16,2 5-15 15,2 0-2-15,-1 0-2 16,2 4-2-16,-1 3 6 16,3 6 16-16,-2 6-12 15,1 8-4-15,0 7 1 16,-2 2 0-16,-1 0 1 0,2 0-2 15,-2 0 0 1,-2-4-1-16,2 0 1 0,-1-5-8 16,-2-3-2-16,0-3-34 15,-3-1 4-15,2-6-21 16,-2 1-14-16,0-5-17 16,-2-3-20-16,-1-2-288 15</inkml:trace>
  <inkml:trace contextRef="#ctx0" brushRef="#br0" timeOffset="91205.36">10960 10786 672 0,'5'-25'60'0,"-4"2"6"15,-4 3-24-15,-2 3 23 16,0 6-35-16,2 2-7 15,0 2 22-15,1 1-22 16,2 3-22-16,0 2-1 16,2-1-4-16,1 2 0 15,5 2-2-15,2 1 12 16,3-1-14-16,4 3 8 16,2 0 0-16,2 1 3 15,-2 1-3-15,-3 2-4 0,3 0 3 16,-6-1 2-1,-1 1-1-15,-5 1 0 0,-2 0 0 16,-2 1 1-16,-3 0-1 16,-2 2 0-16,-1 1-1 15,-3 0 5-15,-3 2-3 16,-5 0-1-16,-2 0 3 16,-4-1-12-16,1 1 9 15,-1-2-16-15,2 0-2 16,2-3-23-16,2-1-19 15,4-1-30-15,3-1-35 16,2-2-62-16</inkml:trace>
  <inkml:trace contextRef="#ctx0" brushRef="#br0" timeOffset="92760.61">11192 11098 563 0,'1'-2'90'0,"-1"-1"-39"16,1 0-10-16,-1-2 11 15,0 3-5-15,0-3-5 16,2 3-9-16,-4-3 27 16,4 4-20-16,-2-1-15 15,-2 1-6-15,2 1-14 16,-1 0-3-16,1 1-2 15,0-1-5-15,0 2-4 0,0 1 4 16,0 4 5-16,-1 3 0 16,-1 5 8-16,-2 6-13 15,1 4 5-15,-4 3 0 16,-1 0 10-16,2 0-10 16,1-1 3-16,-1 0-9 15,-1-1 9-15,4-2-3 16,-1-2 0-16,1-5 4 15,1-3-1-15,0-5-3 16,2-3-1-16,0-2 1 0,-1-4 0 16,2 0 0-1,-1-1-18-15,2 1-45 0,3-3-37 16,2 1-138-16</inkml:trace>
  <inkml:trace contextRef="#ctx0" brushRef="#br0" timeOffset="93770.12">11472 11984 691 0,'-4'-4'99'0,"-1"-1"-49"16,2 0 14-16,2 1-10 15,-1 2-12-15,2 2-12 0,0 0-30 16,0 0 0-16,0 0-3 16,0 0 3-16,0 0-5 15,0 6 5-15,-2 0 11 16,-1 8 9-16,0 1-20 15,-2 5 1-15,-1 1 13 16,-2 1-9-16,1 0-2 16,-2 0-3-16,0 3 1 15,4-2-2-15,-1 1 1 16,3-4 0-16,-1-1 0 16,2-5 0-16,0-4 0 15,0-3-2-15,2-3 6 16,0-2-6-16,0-2 2 0,0 0 0 15,0 0-1-15,2 0 1 16,-2 0 0-16,0 1 1 16,0-1-1-16,2 1 0 15,-4 1-17-15,4 0-17 16,-4 1-32-16,2 0-76 16,-2-2-196-16</inkml:trace>
  <inkml:trace contextRef="#ctx0" brushRef="#br0" timeOffset="97181.59">11764 11962 563 0,'-6'0'61'0,"2"-2"-38"0,-2 1-14 16,2-1 23-16,-1 2-5 15,2 0-4-15,2-1 20 16,-1 0-23-16,0-1-9 16,1 1 10-16,-1-1-11 15,-1 2-9-15,-1-3 16 16,-2 3-8-16,-1-3-8 16,-1 3 5-16,-1 3-5 15,-3 0 5-15,2 0-6 16,-2 4 0-16,-1 2 10 15,0 1-3-15,-1 2-4 16,0 2 12-16,-1-1-11 16,3 1 15-16,-1 0-13 15,3 1-4-15,0 2 13 16,2-2-6-16,3 2-3 0,2-4 9 16,1 2-11-16,4-3 9 15,0-2-10-15,-1 0 0 16,2-3 18-16,3 3-21 15,-2-3 0-15,1 0 7 16,0-1-7-16,1-2 2 16,0-1-2-16,1 1 0 15,0-1 4-15,2-1-4 16,3 1 0-16,0-2 6 16,1-2-5-16,4 1 1 15,-2-3-2-15,3-2 0 16,0 1 7-16,-2-3-7 15,1-2 0-15,1-2 1 0,-1-3 2 16,-2-2-2-16,2-4-1 16,-5-2 0-16,0 0 3 15,-3 0-3-15,0-3 0 16,-5 4 8-16,-4 1-1 16,-3 2-6-16,-4 4-1 15,-7 3-8-15,-7 2-5 16,-9 6-122-16,-9 8-215 15</inkml:trace>
  <inkml:trace contextRef="#ctx0" brushRef="#br0" timeOffset="103767.78">5355 14310 630 0,'9'-8'72'0,"-2"0"-49"16,4-2-15-16,17-19-8 16,-26 26 0-16,2 2 40 15,-4-1-13-15,2-1-2 0,1 0-2 16,-3 1-5 0,3-1 16-16,-3 0-11 0,1 2 4 15,-2-1 25-15,1 2-37 16,1 0-4-16,-2 0 0 15,1 2-5-15,0-2 3 16,-3 1-9-16,1 3 0 16,-5 3 0-16,-8 2 0 15,0 8 0-15,-9 8 2 16,-1 5 0-16,-5 4-4 16,-3 2 1-16,-1 4 1 15,-4 3-3-15,-2 3 4 16,-2 1-1-16,2 3 0 15,-3-2 2-15,6 0-2 16,1-4 12-16,3 0-6 0,3-2 29 16,2-4-27-16,1 0-7 15,0-1 16-15,0-2-6 16,-2-3 7-16,5-4-11 16,1-5 0-16,5-5-5 15,6-7-2-15,5-2-3 16,4-6-2-16,2-1 0 15,1-2-10-15,0-2-2 16,0 2-16-16,0 0 13 16,1 0-15-16,-1-1-1 15,2-1-9-15,-2 1-63 16,1-1 25-16,5-7-38 0,0-2-123 16</inkml:trace>
  <inkml:trace contextRef="#ctx0" brushRef="#br0" timeOffset="104381.13">4903 14168 664 0,'2'-2'106'0,"-2"1"-58"0,-2-2-6 16,1 0 8 0,-1 0 2-16,-1 1-18 0,3-1 11 15,-3 2-41-15,3 1-3 16,0 0 1-16,0 0-2 15,3 1-1-15,0 2 1 16,2 3 4-16,5 5 28 16,5 8-23-16,10 5 1 15,2 7 10-15,6 4-16 16,0 5 3-16,1 1-1 16,-1 2 0-16,-2 0 3 15,-1-3-9-15,-3-1 0 16,-2 0 1-16,-5-6-1 15,-4-5-1-15,-1-6-1 16,-3-5-9-16,-5-6 11 0,-4-3-39 16,0-4-19-16,-1-3 8 15,-2-2-60-15,0-5-49 16,0-5-120-16</inkml:trace>
  <inkml:trace contextRef="#ctx0" brushRef="#br0" timeOffset="104907.75">4930 13462 492 0,'-2'-6'79'15,"2"2"23"-15,-3 2-69 16,2-1 23-16,-1-1-1 15,0 3-1-15,2-2-4 0,0 2-4 16,0-2 1 0,0 1-2-16,2 2-30 0,-2-3-11 15,2 3 2-15,-2 0-6 16,-2 3 0-16,2-1-2 16,0 8 2-16,-2 4 2 15,2 6-2-15,2 9 0 16,1 4 3-16,2 4-3 15,1-1 0-15,0-2-3 16,4-2 8-16,-2-2-9 16,2-7 4-16,-4-4 0 15,0-3 2-15,-3-5-2 0,-3-4-7 16,-3-2-19 0,-1 0-56-16,-4-5-28 0,-2-3-86 15</inkml:trace>
  <inkml:trace contextRef="#ctx0" brushRef="#br0" timeOffset="105189.9899">4796 13353 699 0,'-17'-9'92'0,"-3"3"-44"15,6-2 7-15,-2 3 7 16,6-3-15-16,8 5-14 0,2-3 7 16,2-5-18-16,6 1-16 15,10-4-2-15,3-4 25 16,9-1-17-16,8 1 4 16,3-1-16-16,1 2 0 15,1 4-7-15,-1 6-5 16,-5 2-55-16,-2 7-64 15,-5 8-95-15</inkml:trace>
  <inkml:trace contextRef="#ctx0" brushRef="#br0" timeOffset="122689.83">12004 10969 581 0,'5'-4'150'0,"-2"-3"-83"15,0 1-1-15,-1-4-4 16,-2-1-2-16,0 0-8 15,0-1-29-15,0 1-7 16,0 2 37-16,0 1-31 16,0 3-6-16,0 3-16 15,0 2 3-15,0 0-1 16,0 0-2-16,0 2-4 0,-2 0 0 16,2 1 4-16,0 5 9 15,0 5-9-15,2 4 5 16,-2 4 2-16,3 1-7 15,1 2 0-15,0 0 2 16,1 0 0-16,-2 2 0 16,1-4-2-16,-2-2 1 15,1 0-10-15,-2-5 9 16,-1 0-20-16,1-4-3 16,-1-1-18-16,0-5-9 15,2 0-17-15,-2-2-35 16,2-1 34-16,-2-2-30 15,2-5-132-15</inkml:trace>
  <inkml:trace contextRef="#ctx0" brushRef="#br0" timeOffset="123079.37">12045 10814 634 0,'-3'-26'98'16,"-2"2"-36"-16,4 4-40 15,-1 3 7-15,4 5-13 16,-1 4 8-16,4 2-1 16,-1-1-20-16,3 3-1 15,1 1 2-15,1 1-4 0,3-1 23 16,3 2-6 0,-1 1-6-16,2 3 9 0,-3-1-17 15,2 4 16-15,-1 1-19 16,0 0 9-16,-3 2 2 15,-2 3-11-15,0 1 0 16,-5 3-2-16,1 2 7 16,-5 1-2-16,-3 2-3 15,1 1 0-15,-6-2 4 16,-3 1-3-16,-1-5-1 16,-3 0 5-16,0-3-1 15,-1-4-8-15,4-1-9 16,0-3-44-16,0-1-12 15,4 1-28-15,4-1-38 0,-1 0-64 16</inkml:trace>
  <inkml:trace contextRef="#ctx0" brushRef="#br0" timeOffset="123842.33">12322 11070 679 0,'-1'-5'108'16,"-2"0"-62"-16,0 1 25 16,0-1-27-16,-1 1 29 15,3 4-68-15,2-3-3 16,-1 2-3-16,0 1 1 16,4 1-6-16,0 2 4 15,2-3 4-15,3 1-5 16,0 4 3-16,-1-1 0 15,3 3-6-15,-3-1 6 0,1 4 0 16,-4 3-4-16,2 1 8 16,-4 2-6-16,-3 3 2 15,-6 1 0-15,2 0-9 16,-8 2 9-16,1 0-8 16,-5-2 4-16,-2-3 2 15,-30 28-5-15,42-39 2 16,-1-2 5-16,2-1-2 15,2-2 2-15,-4 7 0 16,4-6-5-16,0 1 9 16,3-1-8-16,0-1 0 15,0-1 4-15,1 1-1 0,1 1 1 16,-2-1 0 0,3 1 1-16,0-2 0 0,3 0 7 15,4 0-8-15,3 0 0 16,5-3 11-16,5 0-11 15,2 0 0-15,2-2 1 16,1-1-1-16,-1 1 0 16,-3 0 0-16,-3 2 1 15,-3-1 4-15,-5 1-5 16,-4 2 0-16,-4-1 11 16,-4 1-10-16,-1 1-1 15,-1 0 0-15,-1 0 0 0,2 0-3 16,0 0-26-1,0 0-49-15,2 0-7 0,-1 1-11 16,1 1-21-16,2-1-219 16</inkml:trace>
  <inkml:trace contextRef="#ctx0" brushRef="#br0" timeOffset="125751.41">13678 5494 640 0,'-1'-2'51'16,"-2"1"-51"-16,3-3-10 15,0 3 10-15,0 2 0 0,0-1 6 16,0 2 8-16,0 0-2 15,0-1 29-15,3 1-13 16,-6 0-3-16,1 2 20 16,-3 0-13-16,-5 3 0 15,-5 2-10-15,-4 1-12 16,-6 2 8-16,-5 3-18 16,-3 2 5-16,-4 5 0 15,-8 5-5-15,-6 9 0 16,-6 4-3-16,-2 8 11 15,-2 4-14-15,4-2 6 16,6-4 0-16,5-4 20 16,3-4-19-16,4-7 8 15,8-4 6-15,2-5-14 16,10-5 5-16,4-3-6 0,6-4 3 16,3-5 3-16,4-2-4 15,2-1-2-15,0-2 12 16,0 0-11-16,0 0 9 15,2-2-10-15,-2 2 1 16,0 0 7-16,0-1-8 16,0 1-23-16,0 0 1 15,1-2-92-15,2 2-71 16,5-2-208-16</inkml:trace>
  <inkml:trace contextRef="#ctx0" brushRef="#br0" timeOffset="126652.32">14388 5570 514 0,'-19'-11'37'0,"-4"2"25"15,3-1-33-15,0 1 17 16,5 3-17-16,5 4 11 15,2 0-36-15,1 6 4 16,1-1 20-16,1 3-21 16,1 2 1-16,-2 2 15 0,-3 2 2 15,2 0-14 1,-3 3 18-16,1 1-28 0,-1 0 12 16,1 1-9-16,3 2-4 15,2-4 5-15,2 1-4 16,2-2 5-16,2-2-6 15,1-2 3-15,1-1 7 16,2-3-7-16,5-2-1 16,3-2 12-16,6 0-13 15,4-4 3-15,6-2-3 16,1-1 5-16,1-4 3 16,-2-1-4-16,-2-2 3 0,-6 1 19 15,-6-2-12 1,-7 1 3-16,-4-2 1 0,-4-3-15 15,-5 0 8-15,-6-2-12 16,-3 1 0-16,-3-1 9 16,-4 0-9-16,0 2-5 15,0 3 2-15,2 5-8 16,5 2-36-16,-4 12-54 16,2 5-52-16,-2 9-127 15</inkml:trace>
  <inkml:trace contextRef="#ctx0" brushRef="#br0" timeOffset="127851.11">12693 11947 738 0,'-4'-4'81'16,"3"3"-53"-16,-1-2-12 16,1 3-13-16,1 0 16 15,0 1 23-15,0 1-9 0,0-1-10 16,0-2-2-16,0 2 2 15,1-1 21-15,-1 0-44 16,0 4 3-16,2 2 33 16,-2 5-16-16,-2 4-16 15,2 6-2-15,-1 5 5 16,-4 3-6-16,1-1-1 16,-2 3 0-16,0-2 1 15,0-1-1-15,0-3 0 16,3-3-2-16,0-3-24 15,1-2 16-15,-2-4-43 16,4-2-27-16,0-4-18 16,0-3-27-16,3-2 2 0</inkml:trace>
  <inkml:trace contextRef="#ctx0" brushRef="#br0" timeOffset="128121.39">12914 11933 860 0,'-1'-10'127'0,"-4"3"-51"16,2 2-76-16,-2 2 0 16,3 8 17-16,-2 3 12 0,1 6-15 15,-2 6 8-15,2 6-8 16,0 5 4-16,3 2-18 15,0 1 6-15,3-1-4 16,0-2-2-16,0-3 0 16,0-2-1-16,-1-2-39 15,-1-1-59-15,-4-2-161 16</inkml:trace>
  <inkml:trace contextRef="#ctx0" brushRef="#br0" timeOffset="143577.8">13290 10888 528 0,'-1'-6'134'15,"-2"1"-70"-15,-2 0-12 16,2 1 10-16,0 0-22 15,2 3 15-15,-1-1-19 16,2 1-21-16,0-1 8 16,0 4-20-16,0-2-2 15,0 1 8-15,2 1-9 16,-2-2-6-16,-2 1 3 0,2 3 3 16,-3 5 12-1,-1 6-12-15,1 7 3 0,-1 6-1 16,-3 2-1-16,3 4-1 15,-1 2 5-15,1 0-2 16,-3 3-2-16,2 0-1 16,1-1 0-16,2-3 0 15,2-2 0-15,-1-3 0 16,2-4-2-16,-1-7 4 16,2-2-5-16,-2-7 3 15,0-3-7-15,0-5 1 16,0-2-10-16,0 0-9 15,0-4-70-15,0-4-45 16,0-6-86-16</inkml:trace>
  <inkml:trace contextRef="#ctx0" brushRef="#br0" timeOffset="143998.67">13258 10805 731 0,'-8'-23'80'16,"0"2"-54"-16,1 4-19 15,0-6 1-15,10 20 11 16,-2 3-9-16,5-3-9 16,-2 2 5-16,6-2-4 0,6 2 10 15,2-1-10 1,1 2-2-16,1 2 19 0,-1 1-13 15,0-1-5-15,-1 4 0 16,2 3 1-16,-1 1 9 16,-1 1-11-16,1 2 0 15,-4 1-1-15,0 1 1 16,-6-3 0-16,-3 2-1 16,-3-1 9-16,-5-1-6 15,-3 2-2-15,-4 1 2 16,-7 0 3-16,-1 2-5 15,-6-2 0-15,-2 0-6 0,-1-3 5 16,0-1-6-16,2-1-24 16,3-1-11-16,2-2-4 15,8 1-76-15,5-3-139 16</inkml:trace>
  <inkml:trace contextRef="#ctx0" brushRef="#br0" timeOffset="144794.04">13505 11074 563 0,'2'-1'121'16,"-1"-1"-90"-16,-1 1-18 0,-1 1 5 15,1 0 31-15,-2-2-37 16,2 4 6-16,0-2-18 16,0 0 0-16,-2 3 12 15,2 0 3-15,-2 4-4 16,0 3 10-16,-1 2-15 16,-1 4 17-16,-3 5-13 15,0 5 2-15,1 2 13 16,-1 2-15-16,1 1 1 15,0-1 7-15,0-3-9 0,2-6 12 16,2-2-21 0,1-6 2-16,1-7 5 0,0 0-7 15,0-4 0-15,0-2 5 16,1 2-1-16,-1-4-4 16,2 2-5-16,-2-1-45 15,3-1-72-15,2-1-103 16</inkml:trace>
  <inkml:trace contextRef="#ctx0" brushRef="#br0" timeOffset="155278.4199">13533 11177 332 0,'4'-3'155'0,"1"1"-149"0,-3 1-5 16,-1-2 9-1,-2 0 3-15,1 1-12 0,-2 1 35 16,2-1-27-16,-1 2 2 15,-2-1 19-15,2 1-14 16,1 0 13-16,0 0-23 16,-2 0 22-16,2 0-3 15,0 0-8-15,0 0-6 16,0 0-5-16,0 0-6 16,0 0 15-16,0 0-9 15,0 0 11-15,0 0 2 16,0 1-2-16,0-1-2 15,-2 0-3-15,2 0 2 16,0 0 24-16,-1 0-23 0,1 0-12 16,0 0 6-16,0 0-8 15,-3 3 3-15,0-1-4 16,0 4 3-16,-3 0 0 16,-3 2 0-16,3 1-2 15,0 3 21-15,-1-1-14 16,0 2-4-16,-2 3 17 15,4-2-14-15,-3 3 9 16,1 0-16-16,0-1 0 16,-1 1 0-16,2-2 0 15,1-2-3-15,1 0 2 16,2-3 2-16,1 0 4 16,1-2-5-16,0-1 0 0,0 0-1 15,1 0 1 1,1-2 0-16,-2 0-1 0,3-1 4 15,-2-1-2-15,1 2-1 16,-1-5 0-16,2 3 2 16,-1-1-2-16,1-1 0 15,0 1 8-15,2-2-7 16,2 1 7-16,3-2-8 16,4-1 0-16,5 1-1 15,3-1 1-15,4-1-5 16,-2 0 4-16,0 1-1 15,-1-1 1-15,-4 0-7 16,-2 2 3-16,-4-1 0 16,-3 2 5-16,-4-3-12 0,0 3 9 15,1 0-31-15,-1-3-12 16,-1 3 1-16,0 0-26 16,-2 0-5-16,-1 0-89 15</inkml:trace>
  <inkml:trace contextRef="#ctx0" brushRef="#br0" timeOffset="155757.16">13609 11289 710 0,'-1'-4'86'0,"1"1"-58"16,-2 3-26-16,2-2 17 16,0 2-2-16,0 2-17 15,0-2 11-15,0 1 1 16,2 3 7-16,-1 3 6 0,1 3-15 15,1 4 31 1,0 3-29-16,0 2-5 0,0 2 27 16,0 2-25-16,0 4 4 15,1 3 0-15,-3 2 4 16,1 2-4-16,-4 2-13 16,1-3 0-16,-4-1 1 15,2-6-1-15,-1-5 0 16,3-4-6-16,-1-5 13 15,2-5-8-15,0-2 1 16,-1-1 0-16,1-4 1 16,1 0-1-16,-1 0-9 15,2-2-10-15,-1 2-42 16,3-2-32-16,4 2-103 16</inkml:trace>
  <inkml:trace contextRef="#ctx0" brushRef="#br0" timeOffset="159029.02">8981 8000 583 0,'-7'-2'59'15,"-1"-4"-15"-15,2 3-13 16,-1-4 13-16,2 6-28 16,2-2 4-16,-1 2-20 0,-2 1 0 15,0 1 0-15,-4 0 1 16,-1 3 5-16,-4 4-6 15,-4 4 3-15,-10 5 4 16,-4 6-6-16,-10 12 3 16,-5 7 20-16,-5 6-15 15,-5 3 11-15,-3 4 13 16,1-6-17-16,-96 86 14 16,142-120-30-16,0 1 0 15,4-1-2-15,1-3 3 16,-6 12-1-16,6-7 0 15,2-4 4-15,4-7-5 0,3-3 1 16,0-1 0 0,0-1 7-16,3-1-7 0,-6 2 0 15,3-2 0-15,0 0-36 16,-2-2-35-16,-2-1 12 16,1 0-79-16,0-1-84 15</inkml:trace>
  <inkml:trace contextRef="#ctx0" brushRef="#br0" timeOffset="159833.87">9424 8223 452 0,'11'-10'33'15,"0"-2"-7"-15,-2 2 9 16,0 1 21-16,-2-2 7 16,-2 3-21-16,-3 1-25 0,-2 0 25 15,-3-1-8-15,-3 5-2 16,1-2-20-16,-2 5-8 15,-1 5 11-15,-6 5-5 16,-2 2-9-16,-1 6 20 16,0 5-19-16,2 2 11 15,5 1-4-15,2 2-2 16,6 2 2-16,2-2-9 16,4-1 0-16,5-3 1 15,3-2 0-15,4-3 3 16,6-4 1-16,2-4-3 15,8-6 13-15,-1-5-11 0,5-4-3 16,-4-8 12 0,0-3-13-16,-4-4 1 0,-8-3 5 15,-5-6-4-15,-8-5 1 16,-7-2-3-16,-7-4 1 16,-8 4-10-16,-5 3 9 15,-5 6-4-15,-6 8 2 16,-4 11-31-16,-3 9 3 15,-1 8-62-15,0 10-39 16,2 5-132-16</inkml:trace>
  <inkml:trace contextRef="#ctx0" brushRef="#br0" timeOffset="165698.25">7509 14284 549 0,'-3'-5'8'16,"1"1"-8"-16,1 1-72 16,-2 0 39-16,3 3 33 15,0 0 49-15,0 1 6 16,-3-1-36-16,3 0 13 16,0 0 8-16,0 0 25 0,0 0 8 15,0 0-37-15,0 2-17 16,0-2 10-16,0 0-27 15,-1 8 5-15,-1 6 29 16,1 10-33-16,1 12 0 16,-2 10-6-16,0 6 6 15,2 2 1-15,-1-3-4 16,2-4-1-16,-1-8-2 16,2-6 3-16,0-5-7 15,-1-7-4-15,-1-7-25 16,0-4-4-16,-1-5-39 15,-1-5-28-15,0-7-208 0</inkml:trace>
  <inkml:trace contextRef="#ctx0" brushRef="#br0" timeOffset="166028.37">7522 14142 678 0,'-7'-20'60'0,"-2"5"-9"16,-3 4-44-16,3 2 22 16,3 5-25-16,6 0-4 15,0 4-4-15,0 0 4 16,6 0 3-16,3 0 0 16,3 2-2-16,4 3 7 0,4 0-8 15,-3 4-2-15,2-1 1 16,-3 1 2-16,-7 1 0 15,-2 0-1-15,-5 2 0 16,-2-1 1-16,-5 4-1 16,-4 2-1-16,-2 0-3 15,-6 3-2-15,1-3 1 16,-1 0-23-16,1-3-45 16,2-1-11-16,4-2-94 15</inkml:trace>
  <inkml:trace contextRef="#ctx0" brushRef="#br0" timeOffset="167190.56">16964 16892 713 0,'-10'-13'255'0,"-3"3"-152"16,3 2-75-16,3-1-28 15,0 6 0-15,5 6 3 16,0 2-2-16,1 9 6 15,1 6-7-15,3 6 0 16,3 8 0-16,4 2-9 16,3 0-2-16,0-2-10 15,-4-2-11-15,1-8 14 16,-6-2-25-16,-1-5-8 16,-3-9 7-16,-1-2 14 15,-5-4-1-15,-4-8-23 16,1-4-20-16,-4-10-5 15,0-9-99-15</inkml:trace>
  <inkml:trace contextRef="#ctx0" brushRef="#br0" timeOffset="167452.3799">16933 16794 527 0,'8'-39'127'0,"-2"11"-53"16,-1 10-19-16,-2 6-30 16,-3 5-1-16,2 2 0 15,-2 3-9-15,0 2-13 16,0 2-1-16,1 0-1 15,1 3 1-15,-1 0-1 16,2 5 2-16,-1 2-2 16,3 2-3-16,-3 0 3 15,-1 1 2-15,-1-3-2 16,0 5-4-16,-1-2 4 16,-6 2-8-16,-1-2 2 0,-1 2 3 15,-4-1-7-15,2-1 8 16,-1-3-25-16,-1 3-60 15,2-1-35-15,-2-4-193 16</inkml:trace>
  <inkml:trace contextRef="#ctx0" brushRef="#br0" timeOffset="167916.14">17225 16937 709 0,'-9'4'86'0,"-6"3"-64"0,-3 6 4 16,-4 3 1-16,-2 4 23 16,3 3-20-16,5 5-23 15,3 1-3-15,6 0-4 16,10-2 0-16,4-3-1 15,4-1 1-15,3-5-2 16,3-1-2-16,2-8-17 16,4-2-27-16,4-4 9 15,3-6-6-15,-3-4-7 16,0-2 13-16,-9-4 39 0,-5 1 0 16,-8 1 55-16,-8 1 7 15,-2 4-19-15,-3 2 26 16,-2 2-4-16,6 1-37 15,-1 2-23-15,2 4-3 16,2 2 0-16,-1 8-1 16,4 5-1-16,2 3 0 15,4 4 4-15,5 1-4 16,1 0-15-16,0-2-15 16,1 3-26-16,-3 0-40 15,0-7-32-15,-1-1-142 16</inkml:trace>
  <inkml:trace contextRef="#ctx0" brushRef="#br0" timeOffset="199343.84">10176 5470 438 0,'-5'-5'40'16,"1"1"-19"-16,1-2 8 0,2 1-19 16,2 1 36-16,-1 0-19 15,0 0-9-15,2 0 15 16,-2-1-23-16,0 1 15 16,-2 2-5-16,2-2-3 15,-1 1 3-15,-2-2-11 16,1 3-4-16,0-1 14 15,-1 0-12-15,0 2 3 16,-1-1 0-16,1 1-7 16,-4 1 2-16,-1 1-5 15,-2 1 0-15,-7 3 1 16,-1 4 0-16,-6 1-1 16,-5 6 9-16,-7 7-2 15,-6 4 10-15,-4 2-12 0,-5 4-2 16,-1 4 16-16,3 1-15 15,3-4 1-15,5 2 11 16,7-5-16-16,2-3 16 16,7-4-16-16,1-1 4 15,4-6 2-15,3-1-6 16,2-5 0-16,6-3-2 16,3-4 9-16,3-3-3 15,5-2-4-15,-2 1 1 16,0 0 9-16,0 1-10 15,0-2-5-15,0 1-38 16,0 1-48-16,3 3-16 16,3-1-73-16</inkml:trace>
  <inkml:trace contextRef="#ctx0" brushRef="#br0" timeOffset="199824.57">10212 5729 552 0,'-7'-10'52'0,"0"0"-19"0,4 0 26 15,2 2-27-15,-1 2 21 16,0 1-39-16,1 4-11 16,-3 2-3-16,-5 7 0 15,-3 0 0-15,-2 6 9 16,-2 3-9-16,2 3 0 16,4 0 5-16,1-2-1 15,5-1 1-15,1-3-5 16,3-5 0-16,1-1 11 15,5-2-3-15,3-4 2 16,8-4 10-16,3-2-15 0,4-6 9 16,2 1-14-1,-1-6 2-15,-4-4 8 0,-6-1-10 16,-3-1 0-16,-8-1 2 16,-4 2 4-16,-4 1-11 15,-8 5 5-15,-2-1-14 16,-3 4 9-16,-5 5-37 15,2 1-36-15,1 10-74 16</inkml:trace>
  <inkml:trace contextRef="#ctx0" brushRef="#br0" timeOffset="201339.18">14276 5674 594 0,'0'-8'23'0,"-4"-4"-3"0,-8 1-10 16,-2 0 5-1,-6 5 34-15,-1 3-37 0,4 3-11 16,1 1 7-16,2 4-8 16,7 3 0-16,5 1-5 15,4-2 11-15,3 0 17 16,6-4-19-16,4 0-2 15,3-3 11-15,4-3-8 16,2-3-2-16,0-2 12 16,-4-4-9-16,-4-1 13 15,-6 2 3-15,-6 0-17 16,-9-2 4-16,-7 3-9 16,-7 1 0-16,-7 1-5 15,-2 3 12-15,0 2 4 0,1 3-11 16,8 3 0-16,5-1-2 15,5 3 2-15,6-1 0 16,3 2 0-16,3-1 3 16,5 1 9-16,3 0-12 15,6-1 3-15,5-1 0 16,3-2-3-16,1-4 0 16,-5 2 8-16,-3-4 0 15,-8 1 37-15,-5 1 9 16,-5-1-52-16,-6-1 3 15,-8 1-5-15,-7 1 0 16,-8 1-5-16,2 4 1 16,3 2 2-16,5 4-1 0,7 3 2 15,7 2-2 1,5 2 3-16,5-2 0 0,5 1-3 16,3-4 7-16,5-5 2 15,0-2-6-15,3-3 0 16,0-4 2-16,-3-4-2 15,0-1 0-15,-5-3 8 16,-4 1-8-16,-2-3 9 16,-5 3-9-16,-4 1 1 15,-4 4-5-15,-5 0 4 16,-1 5-6-16,-3 2 2 16,3 4-1-16,1 2 4 0,4 3 0 15,6 1 1-15,2 1-7 16,5-2 7-16,0-3 0 15,4-1 7-15,2-1-7 16,2-4 0-16,-2-2-1 16,4-2 5-16,-4-2 1 15,-2-3-5-15,-2 1 0 16,-2-2 5-16,-3 3-1 16,-2 0-4-16,-1 2 0 15,-1 1-11-15,-1 2 10 16,-1 5-6-16,-1 0 1 15,-2 2 2-15,0 3-6 16,0 0-6-16,5-1 7 16,2 1 1-16,5-2 4 15,1-2 4-15,5-3 0 0,3-3 3 16,-1-3-3-16,2-2 0 16,-1-4 1-16,-3-2-1 15,-3-2 7-15,-5 3-7 16,-2-2-15-16,-2 4 1 15,-3 4-54-15,-6 4-31 16,-4 5 1-16,-3 4-86 16</inkml:trace>
  <inkml:trace contextRef="#ctx0" brushRef="#br0" timeOffset="-214394.69">13578 5816 473 0,'-2'2'33'15,"0"-2"-18"-15,2-2-9 16,0 2 2-16,0 0 4 16,0 0-12-16,0 0-2 15,0 0 0-15,-1 0-5 16,1 3 0-16,0 0 6 15,0 0 1-15,-1 0-2 16,1 1-2-16,-4 0-13 0,2 2-18 16,-2 1-61-16</inkml:trace>
  <inkml:trace contextRef="#ctx0" brushRef="#br0" timeOffset="-213840.18">13344 6001 572 0,'-22'0'29'16,"8"-1"5"-16,2-4-2 15,6 0-25-15,5 2 17 16,7 0 17-16,9 0-19 0,5-3 6 15,13 1-17-15,9-1-5 16,10 1 16-16,5-3-19 16,2 3-2-16,-4 0 0 15,-5 0 3-15,-9 3-7 16,-13 2 3-16,-11 0-15 16,-9 2 10-16,-14 3 1 15,-12 0 0-15,-7 5 2 16,-12 1-3-16,-11 2 4 15,-7 2 1-15,-7 2 0 0,0 0 1 16,1 0-1 0,5-1 0-16,10-2 0 0,12-3 2 15,11-3-3-15,10-4 1 16,9 0 0-16,7-3 24 16,7-1-12-16,9-1 0 15,11-3 12-15,11-2-15 16,8-3 7-16,4 1 5 15,1-1-20-15,-5-1 23 16,-5 6-24-16,-10-3 0 16,-10 3 8-16,-12 1 0 15,-6 2-8-15,-6-1 0 16,-2 4-6-16,-2-1-41 0,-4 6-24 16,-5 6-63-1,1 7-178-15</inkml:trace>
  <inkml:trace contextRef="#ctx0" brushRef="#br0" timeOffset="-213061.27">13204 8629 538 0,'7'-6'189'0,"-1"1"-102"15,-3-4-72-15,-1-1 11 16,7 0-15-16,2 0 16 16,9 2-27-16,8-1 0 15,8 4 10-15,6 1-10 16,1 1 0-16,-1 3-2 15,-8 0 7-15,-7 1-10 0,-11 1 5 16,-5-1-8 0,-8 1 3-16,-5-1-17 0,-11 3 1 15,-8 3 7-15,-12 4 5 16,-7 3 7-16,-11 0 2 16,2-1 0-16,1-1 1 15,8-2 7-15,4-5-1 16,11 0 12-16,6-1-15 15,9-1 7-15,5-3-11 16,4 0 0-16,4 1 3 16,7-1 11-16,6 0 20 15,8-1-8-15,13-2-25 16,6-2 11-16,3 0-12 0,-4-1 0 16,-7 3-4-1,-12 1 4-15,-7-1-43 0,-9 3-7 16,-3 4-61-16,-5 0-34 15</inkml:trace>
  <inkml:trace contextRef="#ctx0" brushRef="#br0" timeOffset="-199971.64">16390 11937 445 0,'-6'-11'382'16,"0"1"-279"-16,0-1-22 15,1 3-51-15,2 2-17 16,3 4-13-16,3 2 5 15,9-2-3-15,9-1 13 16,9-1-13-16,9 0 33 16,4 0-35-16,2-1-1 15,-7-1-4-15,-4 3 10 0,-6 0-10 16,-7-1-26 0,-8 2-102-16,-4 2-163 0</inkml:trace>
  <inkml:trace contextRef="#ctx0" brushRef="#br0" timeOffset="-182759.37">11636 8598 508 0,'-8'1'57'0,"0"1"-29"16,3-2 45-16,2 0 7 16,0 0-22-16,2 0-9 15,-1-2-10-15,1 2 5 16,1 0-17-16,0 0-27 16,1 0-9-16,5 0 8 15,6 0 2-15,9 0-1 16,6 2 0-16,10-2 0 15,6 2-1-15,-1-2 1 0,-1 1-4 16,-4-1 3-16,-10 2-17 16,-6-1 2-16,-8-1 0 15,-7 0-12-15,-5-1 19 16,-5 1-9-16,-9 0-2 16,-7 0 17-16,-8 1 0 15,-11-1 1-15,-3 0-2 16,0 0 8-16,-2 0 1 15,5 0-3-15,6 0 1 16,9 0 6-16,7 2-9 16,12-2 0-16,3 0 1 15,9 1 4-15,3 1 25 0,8-2-19 16,7 0-5 0,8-2 2-16,5-1-8 0,1 2 0 15,-1 1-3-15,1-2 12 16,-8 2-16-16,-7 0 7 15,-10 0-11-15,-8-1 1 16,-10 2-7-16,-12-1-12 16,-13 2 19-16,-11-2-13 15,-9 1 22-15,-4-1-8 16,0-1 9-16,2-2 5 16,8 3-3-16,6-2-2 15,14 0 13-15,8 2-13 16,11 0 0-16,8 0 3 15,7 2 4-15,6-2 20 16,9 0-26-16,7-2-1 0,6 2 14 16,7-1-12-16,4 2-1 15,-3-1-1-15,2 2 1 16,-7-2-1-16,-8 2 0 16,-10-2 0-16,-10 0 8 15,-7-4-7-15,-6 3-1 16,-5-4-7-16,-6 2-14 15,-3-1 9-15,-4 0-7 16,0 1-18-16,1 1 22 16,5 2-84-16,5 0 5 15,5 4-58-15</inkml:trace>
  <inkml:trace contextRef="#ctx0" brushRef="#br0" timeOffset="-181359.3799">6645 15794 545 0,'-4'-22'167'0,"-1"-1"-81"16,1 3-56-16,-2 6 23 15,4 3-16-15,2 5-13 16,0 6-21-16,0 0 4 16,0 2-14-16,0 2 11 15,2 7-4-15,1 6 7 16,1 9-3-16,1 6-4 15,1 6-1-15,1 0 1 16,-1-1-3-16,0-3 3 0,-1-5-25 16,-2-6-8-16,0-3-34 15,-2-7-20-15,0-6 20 16,-1-4 4-16,-2-6-110 16</inkml:trace>
  <inkml:trace contextRef="#ctx0" brushRef="#br0" timeOffset="-181065.62">6675 15654 683 0,'6'-26'37'0,"-5"9"2"15,2 7-25-15,-1 2-14 16,4 2-3-16,3 5 3 0,3-1 0 16,1 4 5-1,2 3-4-15,2 3-1 0,-1 2-3 16,-1 4 3-16,-2-3 1 15,-4 5 1-15,-1 0-2 16,-5 2 0-16,-3 0 10 16,-6 4-4-16,0 0-5 15,-7 1 5-15,-4-1-6 16,-4 0 3-16,-1 1-3 16,5-6-6-16,1-1 1 15,7-2-40-15,4-3-32 16,7-4-14-16,6-2-172 15</inkml:trace>
  <inkml:trace contextRef="#ctx0" brushRef="#br0" timeOffset="-180714.56">6905 15838 614 0,'12'-5'94'0,"-5"5"-32"16,-4 3-42-16,-10 6-17 15,1 7 5-15,-5 2 16 16,1 6-6-16,-2 1-16 15,7-2-2-15,4-1 4 16,3-2-9-16,8-3 5 16,3-4-7-16,4-5 5 15,5-7-6-15,0-4-24 0,2-3-31 16,0-8-11 0,-1-3-12-16,-4-2-32 0,-7 2 118 15,-6 5 51-15,-9 2 48 16,-3 6-9-16,-6 7-11 15,-4 5-44-15,-1 5 0 16,0 5-32-16,3 5 4 16,2 7 11-16,6-2-18 15,3-2 0-15,4-1-7 16,4-1-6-16,6-7-3 16,3-7-49-16,3-3-59 15,4-7-134-15</inkml:trace>
  <inkml:trace contextRef="#ctx0" brushRef="#br0" timeOffset="-180441.4799">7461 15900 732 0,'9'-6'69'0,"-5"6"-36"15,-4-3-33-15,0 3-4 16,2 0 4-16,1 0 2 16,9 0 2-16,7 0-3 15,11 0-1-15,9 0 2 0,6 0-5 16,1 0-6-16,-3-3-19 16,-5 2-24-16,-4 1-9 15,-10-3-3 1,-9 2-21-16,-5 1-62 0</inkml:trace>
  <inkml:trace contextRef="#ctx0" brushRef="#br0" timeOffset="-180141.24">7524 15754 573 0,'-5'-5'96'0,"-1"2"-67"0,2 2-22 16,-2 5-3-16,0 5 5 16,-2 5 55-16,-2 4-29 15,-5 5-16-15,2 2-10 16,-2-1 4-16,3-2 1 16,0 0-13-16,3-5 0 15,5-4 6-15,2-2-7 16,4-3 0-16,8-1 0 15,5-3 2-15,10-1-4 16,13-3-2-16,9-7-28 16,8-4-77-16,6-4-284 15</inkml:trace>
  <inkml:trace contextRef="#ctx0" brushRef="#br0" timeOffset="-179109.67">8698 15593 512 0,'-6'1'81'15,"1"0"16"-15,-2 0-24 16,4-1-2-16,-2 2-17 16,2-2 31-16,0 1-39 15,1-1-33-15,2 2-6 16,0 2-4-16,0 4-3 15,-1 7 2-15,1 3-1 16,1 7-1-16,-1 2 0 0,4 4-11 16,-1 1 8-16,0-2-37 15,0 0-37-15,0-3-8 16,4-3-39-16,-1-5-72 16</inkml:trace>
  <inkml:trace contextRef="#ctx0" brushRef="#br0" timeOffset="-178698.76">8991 15670 575 0,'5'-11'66'0,"-8"2"-22"16,-6 2-38-16,-3 4 8 15,-5 0 2-15,4 3 6 16,-4 3 28-16,0-1-36 15,1 4-13-15,2 0-1 16,0 5 3-16,9 2-5 16,3 0 2-16,5 4 0 15,8-1 2-15,3-2 3 16,9 2-3-16,2-2-2 16,2 0 2-16,3-2 4 15,0-1-6-15,-5 3 0 16,-1-3 3-16,-7-1-3 15,-4 0 0-15,-11 1 5 0,-7 0-4 16,-9 1 6 0,-6 0-6-16,-7 0-1 0,-3-7 28 15,0-5 19-15,2-2-35 16,6-8-3-16,11-7-9 16,11-9-18-16,18-8-50 15,16-12-46-15,20-8-149 16</inkml:trace>
  <inkml:trace contextRef="#ctx0" brushRef="#br0" timeOffset="-171827.68">11657 8588 555 0,'-3'-3'81'0,"2"-3"-6"16,-1 1-57-16,2-1-11 15,6 0 13-15,3 1-1 16,6 1-6-16,7-4 7 0,5 1-14 15,4 2 3-15,4-2-8 16,4-1 3-16,-5 4 3 16,-2 1-7-16,-9-1-9 15,-8 4 7-15,-8 0-33 16,-8 4 30-16,-8-1 3 16,-10 3-33-16,-4 2 29 15,-10 1-20-15,-6-1-5 16,-1-2 26-16,-3-1 2 15,0-1 3-15,7-3 3 16,4-2 0-16,9 1 34 16,8-3-28-16,9 3 1 15,10 0-9-15,10-3 3 0,5 0 15 16,10-3 15 0,8-1-30-16,6 2 4 0,3 0-8 15,4 5-13-15,-4 3-148 16</inkml:trace>
  <inkml:trace contextRef="#ctx0" brushRef="#br0" timeOffset="-141045.75">12600 12235 301 0,'13'3'29'0,"-1"-1"-29"15,-2-1 0-15,-5 1 9 16,-2-1 122-16,-2-1-91 15,-1 0-34-15,-1 0 9 16,1 0-15-16,-3 0-5 16,3 0 1-16,0 0 4 15,0 0 1-15,0 0-1 0,0 0 0 16,0 0-1 0,0 0 1-16,0 0 0 0,3 0 10 15,-6 0-6-15,3 0-4 16,0 0-14-16,0 2-7 15,0-1-24-15,0-1-116 16</inkml:trace>
  <inkml:trace contextRef="#ctx0" brushRef="#br0" timeOffset="-140960.9799">12615 12264 359 0,'-5'1'0'0,"2"0"-98"15</inkml:trace>
  <inkml:trace contextRef="#ctx0" brushRef="#br0" timeOffset="-140164.11">12556 12356 225 0,'-1'2'130'0,"1"-1"-122"16,0 1-6-16,1 0 4 0,1-1 37 15,-1 1 0-15,1-2-22 16,0 2 6-16,-2-2 25 15,0 1-10-15,0-1 19 16,-2 0-15-16,2-1-15 16,-2 1 5-16,-1 0-25 15,0 0 10-15,-1-2-11 16,-2 2 4-16,-1 0 12 16,2 0-14-16,1 0 6 15,2-2 0-15,1 2-15 16,1 0 3-16,0 0-6 0,1 0 6 15,1 0-13-15,0 0 7 16,9-1 0-16,5 1 19 16,8 0-18-16,11-2 0 15,2 0-2-15,3 1 8 16,-2-1-9-16,-4 1 2 16,-6 1-4-16,-4 0-8 15,-8 0 11-15,-2 1-17 16,-5-1 0-16,-5 2-7 15,-3-2 20-15,-2 1 3 16,-3 3-14-16,-5-1 15 16,-7 4-26-16,-4 3-4 15,-4 0 5-15,-4 2 5 0,-2-1 15 16,0-1-4 0,0 2 10-16,2-4-1 0,1-1 4 15,6 0 4-15,8-3 29 16,1-1-27-16,9-2 8 15,2-1-10-15,4-1-7 16,4 1 28-16,8-2-14 16,7 1-12-16,6-1-1 15,4 0 5-15,1 0-11 16,-6-1 5-16,-4-1 0 16,-6 3-3-16,-3-1 3 15,-4 1-12-15,-4 1 10 0,-6 0-6 16,0 0-4-16,0 1-40 15,-2-1-54-15,-1 2-70 16</inkml:trace>
  <inkml:trace contextRef="#ctx0" brushRef="#br0" timeOffset="-72097.78">13763 12031 467 0,'-3'-5'73'16,"1"1"-3"-16,1 0 5 16,-1 0-34-16,4 0 7 15,-2 1-10-15,1-3-4 16,2 1-12-16,0-1 35 15,1 0 3-15,-1 1-18 16,-2 2-3-16,-1 2-12 16,0 1-7-16,-1 1 20 0,-1-1-40 15,2 0-2 1,-1 4 2-16,-3 5 0 16,-2 5 3-16,-2 8-3 0,0 4 0 15,-1 5 2 1,3 1-2-16,-1 0 0 0,1-3-1 15,4-3 1-15,-1 0-3 16,2-6-4-16,-3-2-24 16,3-4 29-16,0-2-54 15,1-4-1-15,0-2-12 16,1-1-32-16,2-3 11 16,3-4-168-16</inkml:trace>
  <inkml:trace contextRef="#ctx0" brushRef="#br0" timeOffset="-71493.39">13909 12044 663 0,'3'-18'81'15,"-1"4"-10"-15,-4 2-34 16,-1 3 8-16,3 4-27 15,0 2-12-15,0 1-6 16,6 2-5-16,2 0 2 16,4 3-2-16,8 3 5 15,4 1-2-15,2 4 2 16,-4 3-1-16,-2 1-1 0,-7-1 4 16,-8 1-2-16,-5 1 0 15,-4-1 0-15,-6 3 9 16,-2 1-9-16,-3-1 0 15,-4 1 8-15,-1-1-8 16,-1-1 2-16,2-2-2 16,-2-1 1-16,2-2-2 15,1-1 1-15,-1-3 0 16,3 2 6-16,0-6-5 16,4 2 2-16,5-3 7 15,1-1-3-15,1 0 14 16,5-2-21-16,0 0 0 15,2 0-1-15,4 0 5 16,4-2-4-16,8 0 9 0,11-2-5 16,8-1 6-16,6-3-10 15,5-2 0-15,0 0-3 16,-4 2 3-16,-5-1-1 16,-8 4-2-16,-10 1 6 15,-9 2-2-15,-6 2-1 16,-4 0 6-16,-4 0 3 15,1 0-9-15,1 0-9 16,-3 0 8-16,3 0-17 16,0 0 3-16,3 0-26 15,-3 2-29-15,0-1 2 16,1 0-108-16</inkml:trace>
  <inkml:trace contextRef="#ctx0" brushRef="#br0" timeOffset="-57689.19">14452 10899 698 0,'-3'-6'78'16,"-1"-1"-39"-16,-1 1-19 15,-1-1 15-15,2 3 17 16,1 2-9-16,0-1-1 16,0 0-24-16,0 3-18 15,3 0 10-15,0 0-10 0,0 3-7 16,-3 5 7-1,-1 6 8-15,-4 10 4 0,0 9-12 16,-1 8 1-16,4 3-2 16,2 2 1-16,1-1 0 15,4-4 0-15,-2-3 2 16,3-6-2-16,-2-7-3 16,1-4-10-16,-1-5 0 15,-1-5-43-15,0-3-17 16,-1-1 0-16,-1-4-74 15</inkml:trace>
  <inkml:trace contextRef="#ctx0" brushRef="#br0" timeOffset="-57326.16">14469 10880 776 0,'-5'-22'59'0,"-2"3"-29"16,-2 2 16-16,1 2 0 16,4 8-25-16,2 4-16 15,2 2-5-15,3 2-5 16,3 1 4-16,8 2 2 16,8 3 0-16,8 0-1 15,7 2 0-15,2 1 0 16,0 1 0-16,-6 2 0 0,-7 0-9 15,-6 3 11 1,-11 3-2-16,-11 1 0 0,-8 5 0 16,-13 3-5-16,-6 3-10 15,-9-1-3-15,-3-2 9 16,2-2-5-16,3-5-3 16,3-4-29-16,6-4-31 15,8 2-31-15,7-4-139 16</inkml:trace>
  <inkml:trace contextRef="#ctx0" brushRef="#br0" timeOffset="-56819.51">14667 11122 751 0,'-3'-7'94'16,"0"2"-76"-16,-1-1 13 15,4 2 14-15,-2 2-32 16,2 2-13-16,0 2 0 16,0 2-3-16,-1 6 3 15,-1 5 0-15,1 7 7 0,-1 6-7 16,2 2 0-1,2-1 0-15,1-1 0 0,0-1 1 16,4-2 3-16,-1-6-4 16,1-2 0-16,1-4 2 15,1-4 3-15,-2-4-4 16,0-1 3-16,3-4-3 16,0-4 2-16,0-2-6 15,0-5 2-15,0-2-3 16,-6-1 4-16,-2 1 0 15,-4 0 4-15,-2 5 5 16,-2 1 20-16,2 0-13 16,1 5-13-16,0 2-6 15,1 2-17-15,2 7 20 0,0 4 3 16,0 6-3-16,3 9-1 16,3 3-3-16,3 2-11 15,0 8-33-15,0-1-55 16,-7 5-82-16</inkml:trace>
  <inkml:trace contextRef="#ctx0" brushRef="#br0" timeOffset="-55729.58">14930 11964 446 0,'1'-5'224'16,"2"1"-160"-16,-3-1-24 15,3 2 11-15,-3-1-6 16,0 1-1-16,1 2-13 0,-1-1-11 16,1 2-15-16,-2 0-5 15,1 2-1-15,0 1 1 16,1 2 30-16,-1 4 9 16,0 7-19-16,0 6-8 15,-2 9 4-15,-4 3-10 16,-1 4-6-16,-3 0 1 15,0 0-3-15,1-4 3 16,3-3-1-16,2-5 0 16,1-5-2-16,0-6-6 15,3-3-25-15,3-5-11 16,-3-1-34-16,1-4-29 0,2-2-33 16</inkml:trace>
  <inkml:trace contextRef="#ctx0" brushRef="#br0" timeOffset="-55044.4">15049 11925 686 0,'0'-4'76'0,"0"1"-42"15,0 1-16-15,0 0-13 16,3 1 0-16,3 1-1 16,1 1-4-16,2-2 0 15,6 2 5-15,0 1-5 16,3 1 9-16,-2 3-7 15,1 2-1-15,-5-1 8 16,-5 5-9-16,-4 0 0 16,-7 5 7-16,-4 2-6 15,-5 0-1-15,-5 1-1 0,-1 0 1 16,0-1 3-16,0-3-3 16,1-1 0-16,0-3 0 15,2-3 1-15,4-2 6 16,4-3-7-16,5-2 1 15,3-2-6-15,3 0 3 16,5 0 2-16,4 0 3 16,6 0-3-16,4-2 0 15,5 2 0-15,0 0 0 16,-5 0 3-16,1 2-3 16,-4-2 0-16,-5 4 1 15,-1 1 1-15,-3 1 1 16,-4 4-1-16,-2-1 2 15,-2 5 19-15,-2 2-20 16,-6 0-2-16,0 1 12 0,-4-2-8 16,0-1 6-16,-1-1 18 15,-2-2-1-15,-3-4 2 16,-3 1-10-16,0-4-10 16,-4-1 3-16,0-2-13 15,2 0-1-15,3-1-1 16,2-1-41-16,2 0-35 15,5-4-67-15,3-5-157 16</inkml:trace>
  <inkml:trace contextRef="#ctx0" brushRef="#br0" timeOffset="-53322.68">16260 10531 628 0,'5'-2'68'0,"-2"1"-48"15,-2-2-15-15,-2 3 16 16,1 0 22-16,-2 0-40 15,2 1-2-15,-1 1-1 16,-4 2 0-16,1 3 12 16,-4 0-12-16,-2 5 6 0,-1 0 18 15,1 3-10-15,-5 4-10 16,1 5 16-16,-6 5 2 16,-5 4-6-16,-73 93-14 15,76-103 3-15,1 2-6 16,-1-1 1-16,-1-2 0 15,-19 23 1-15,2-2 4 16,3-5-5-16,4-3 0 16,2-5 0-16,2-4-6 15,3-2 6-15,0-2 0 16,5-3-1-16,0-4 1 16,5-3-7-16,0-2-27 15,3-1-20-15,2-4-20 16,5 0-89-16</inkml:trace>
  <inkml:trace contextRef="#ctx0" brushRef="#br0" timeOffset="-52927.13">16390 10853 458 0,'1'-4'51'0,"-8"1"-5"0,-1 1-16 16,-1 2 8-16,-4 3 7 16,-2 3-23-16,-1 5-11 15,1 5 3-15,-3 5-4 16,2 4 17-16,-1 6-2 15,2 1-3-15,-1 2 4 16,0 0-16-16,-1 2 11 16,-1-2-4-16,-3 4-4 15,-4 4-3-15,-7-1-5 16,-4 0-3-16,0 2-3 16,0-3 1-16,4-5-7 15,7-3-5-15,5-3-17 16,3-5 7-16,1-5-54 0,-1 1-27 15,3-4-122 1</inkml:trace>
  <inkml:trace contextRef="#ctx0" brushRef="#br0" timeOffset="-52363.64">16175 11797 734 0,'-3'-3'87'0,"3"1"-47"0,-1 1 5 15,-1 1-11-15,4 1-26 16,-2 1-4-16,0 4 8 16,-2 5 35-16,-1 6-34 15,0 6-9-15,-2 9 1 16,-1 1 10-16,-1 1-14 15,3-1-1-15,1-1 8 16,0-2-8-16,3-2-2 16,-2-4-5-16,4-1-24 15,-2-3-17-15,1-5-36 0,-1-2-45 16,2-4-43-16</inkml:trace>
  <inkml:trace contextRef="#ctx0" brushRef="#br0" timeOffset="-51920.31">16424 11863 723 0,'-3'-8'75'16,"-4"0"-47"-16,5 2 15 0,-1 3-2 16,0 1-31-16,3 2-10 15,2 0-2-15,-4 4 2 16,-2 3 3-16,-1 7 5 16,-2 5 10-16,-2 5-15 15,1 2 12-15,0-1 8 16,2-1-21-16,0 0 22 15,-1-2-24-15,4-5 2 16,2 0-1-16,1-4-1 16,1-2 0-16,6-2 8 0,3-3-7 15,4-2 10-15,7-2-11 16,4-4 0-16,6-2-1 16,3-2 1-16,-1-1-11 15,-3-2-22-15,-8 1-21 16,-4 1 3-16,-6 2-19 15,-3 0-43-15,-6-1-65 16</inkml:trace>
  <inkml:trace contextRef="#ctx0" brushRef="#br0" timeOffset="-51604.64">16528 11855 735 0,'-3'-5'108'0,"0"1"-48"0,2 2-40 15,-1 1-12-15,2 2 6 16,0 2 2-16,0 5 40 16,0 6-37-16,2 10 10 15,-2 5-20-15,0 6-7 16,0 4 1-16,-2 0 3 15,1-1 2-15,-3 1-8 16,2-3 0-16,-1 3 4 16,-1-2-4-16,-1 1-10 15,-2-4-11-15,-1-5-13 0,-1-6-16 16,0-2-82-16,0-4-52 16</inkml:trace>
  <inkml:trace contextRef="#ctx0" brushRef="#br0" timeOffset="-49438.34">17052 10810 739 0,'-9'-16'102'0,"-2"1"-56"16,1 0 1-16,1 2 44 15,3 5-59-15,2 0 9 16,0 5-25-16,4 1-16 16,0 2-4-16,0 0-10 15,0 2 13-15,0 6-3 16,-3 8 4-16,1 6 10 15,-3 10-10-15,-1 5 0 0,0 5-1 16,-2 0 8-16,0 2-9 16,2-4 2-16,-2-2 0 15,4-3-1-15,-3-4 1 16,5-6-5-16,-1-4-4 16,2-4-22-16,-1-6-1 15,-1-4-32-15,2-3-25 16,-2-2-40-16,-2-7-415 15</inkml:trace>
  <inkml:trace contextRef="#ctx0" brushRef="#br0" timeOffset="-49069.8">16955 10758 722 0,'-1'-18'91'15,"1"1"-60"-15,-2 2-19 16,2 6-4-16,2 3-8 16,2 2 0-16,4 2 1 15,5 0-1-15,4 2 0 16,8 0 0-16,1 1 1 16,1 3 2-16,0 2-3 15,-5-1 1-15,-3 2 0 0,-5 3-1 16,-3-2 0-1,-5 4 4-15,-3 4 16 16,-3 4-19-16,-3 2-1 0,-3 1 6 16,-3 2-1-16,0-2-5 15,0-4 0-15,-2-2 6 16,-1-2-6-16,4-3-4 16,-4 0-7-16,2-1-41 15,0-2-24-15,3 1-35 16,-1-3-107-16</inkml:trace>
  <inkml:trace contextRef="#ctx0" brushRef="#br0" timeOffset="-48424.98">17131 11057 638 0,'-5'-4'74'15,"0"-1"-47"-15,1 1 31 16,0 0-21-16,4 1-11 16,0 2-16-16,0-2-8 15,3 0-2-15,2 1 0 16,-1-3 0-16,0 3 0 15,3-1 0-15,-1 2 9 0,-2-1-8 16,1 2 3-16,0 2-1 16,0-1-1-16,-2 3 11 15,0 3-13-15,1 0 2 16,-1 4 4-16,-1 2-6 16,-1 1 0-16,-1 0 2 15,-3 3 2-15,0 1-1 16,-4 1-3-16,-4 2 1 15,-3 1-3-15,-2 2 2 16,-3-4 0-16,2-1 2 16,3-5 0-16,1-4-3 15,7-3 1-15,1-3 0 0,3-2 0 16,2-1 0-16,0-2 0 16,0 1-2-16,0 0 4 15,2 0-1-15,0 1 0 16,1-1 4-16,1 1 19 15,5 1-21-15,6-2 2 16,4 3 1-16,6-3-4 16,2-3 1-16,1 1 0 15,-2 1 1-15,0-2-3 16,-7 3-1-16,-7 0 0 16,-2 0 1-16,-7 0 0 15,-2 0-2-15,-1 0-22 16,-1 0-45-16,1 2 13 15,-1-1-41-15,-1 2-38 16</inkml:trace>
  <inkml:trace contextRef="#ctx0" brushRef="#br0" timeOffset="-46638.7199">17285 11979 575 0,'1'-4'150'0,"1"-1"-76"15,-2 2-66-15,3 2-7 16,-6-1 25-16,3 4-18 16,3-2-5-16,-6 1 1 15,3 2-3-15,0 2 34 0,0 3-9 16,-2 3-17-16,-1 5-1 16,0 2-8-16,-1 2 0 15,-5 3 10-15,7-1-10 16,-2 2-1-16,1-1 0 15,3-1-1-15,0-2 0 16,0-1-23-16,3-4-25 16,-2-3-20-16,2-2-94 15</inkml:trace>
  <inkml:trace contextRef="#ctx0" brushRef="#br0" timeOffset="-46161.99">17525 11979 702 0,'-6'-9'52'0,"-1"3"-52"16,-1 2 4-16,-1 4 7 15,1 4 8-15,-1 2-19 16,4 0 3-16,-1 4-3 15,4-2 5-15,1 3-7 16,-1-4 6-16,4 3 7 16,-1-3-5-16,1 3 3 15,-1-3 2-15,4 3-4 0,-2 2 0 16,1 0 2 0,3 1-7-16,1 3 3 0,0-2-5 15,-3 4 0-15,2-2 7 16,0-1-7-16,-4 0 0 15,-3-1 1-15,0-4-1 16,-2 2 10-16,1-5-3 16,-2 3-6-16,1-3 15 15,-3-2-9-15,1 1 3 16,2-3-1-16,-1 0-2 16,1-1 2-16,-1-2-9 15,1 1-10-15,-1 3 5 16,-1-3-35-16,0 0-9 15,-1-1 15-15,1 0-35 16,1-4-27-16,-1-1-60 0</inkml:trace>
  <inkml:trace contextRef="#ctx0" brushRef="#br0" timeOffset="-45910.95">17549 11950 553 0,'-3'-10'265'16,"0"3"-183"-16,1 0-50 0,1 2-32 16,1 2 7-16,3 1-4 15,3 2-3-15,9-3 0 16,7-1-3-16,6 0 3 15,7-1-16-15,7-1-52 16,1-1-120-16</inkml:trace>
  <inkml:trace contextRef="#ctx0" brushRef="#br0" timeOffset="-43859.8">18583 10580 473 0,'5'-1'22'0,"0"-2"-16"16,2 2 6-16,-2-2-4 15,1 1-1-15,-2 0 2 16,1 2-9-16,-2-3-7 16,0 3 7-16,1-2 1 15,-1 1 0-15,0 0 25 0,-1-1-10 16,0-1 33 0,-2 2-24-16,2 1 0 0,-4-2 2 15,2 2-24-15,0 0 2 16,-2 0-5-16,0 2 7 15,-2 1-3-15,-2 1 4 16,-3 4-3-16,-5 7 6 16,-2 2 0-16,-3 7-5 15,-5 4 8-15,-6 4 1 16,-3 6 3-16,-4 2-15 16,-2 6 1-16,-4-3 9 15,1 5-11-15,0-3 2 0,2-2-2 16,3-4-1-16,5-3 5 15,4-7-6-15,6-3 0 16,4-6 2-16,6-5-2 16,6-5 0-16,3-3-2 15,0-6-12-15,3 0-13 16,1 0-45-16,2-2-81 16</inkml:trace>
  <inkml:trace contextRef="#ctx0" brushRef="#br0" timeOffset="-43409.8">19109 10737 570 0,'3'0'197'16,"-2"0"-171"-16,1 1-22 0,-4 5-4 15,-4 8 31-15,-7 8-19 16,-6 10-8-16,-11 7 6 16,-8 7-8-16,-6 1 1 15,-1 1 1-15,0-3 1 16,3 1-1-16,3-3-4 16,4-1 7-16,4-4-8 15,1-5 1-15,0-3 0 16,6-3-5-16,-1-5 4 15,5-3-16-15,6-5-39 16,5-4-74-16,1-2-165 16</inkml:trace>
  <inkml:trace contextRef="#ctx0" brushRef="#br0" timeOffset="-43065.7199">19364 10880 462 0,'3'2'42'0,"-3"2"1"16,-1 3-39-16,-2 3 0 15,-2 4-4-15,1 2-8 16,-4 6-201-16</inkml:trace>
  <inkml:trace contextRef="#ctx0" brushRef="#br0" timeOffset="-42486.2199">19636 11860 631 0,'-2'1'118'15,"2"-1"-68"-15,-1 2-42 0,1-2 9 16,0 1-17 0,0 4 18-16,0 3 0 0,0 4-16 15,-2 4 16-15,1 5-18 16,-2 5 0-16,-2 1 4 15,0 1 0-15,-2 0-3 16,1-1-1-16,-1-4 3 16,4 1-3-16,-2-4 0 15,2-2-21-15,2-3-41 16,1-1-71-16,2-3-112 16</inkml:trace>
  <inkml:trace contextRef="#ctx0" brushRef="#br0" timeOffset="-41961.63">19805 11906 720 0,'2'-17'105'15,"-1"-3"-34"-15,-1 2-31 16,-1 5-26-16,2 3-6 0,1 4-7 16,4 2 0-16,3 0-1 15,1 2 0-15,5 2 3 16,5 0-3-16,0 2 2 15,0-2 9-15,1 2 1 16,-3 0 1-16,-2-1-13 16,-4 1 1-16,-5-2-6 15,-1 1 5-15,-4 0 0 16,-2 1-6-16,0 1 6 16,0 3 0-16,-2 3 0 15,1 3 0-15,-4 8-2 16,0-1 2-16,-1 5 0 0,-2 1-1 15,1 4 1-15,-3-1 0 16,0 3-1-16,0-3-3 16,1 0 1-16,-3-1 1 15,1-3-16-15,3-2 9 16,3-5-30-16,0 0 1 16,4-1-32-16,2-3-37 15,1-3-54-15</inkml:trace>
  <inkml:trace contextRef="#ctx0" brushRef="#br0" timeOffset="-41718.28">19825 12123 554 0,'-15'-11'237'15,"3"3"-203"-15,3 0 1 16,3 4 26-16,3-1-32 15,2 5-23-15,2 0 1 16,5 0-6-16,6 1 5 16,9 3-6-16,9 0 0 15,7 0-11-15,5 0-3 16,0-1-52-16,-1-6-3 16,3-4-35-16,-1-7-40 15</inkml:trace>
  <inkml:trace contextRef="#ctx0" brushRef="#br0" timeOffset="-40836.64">20520 10822 689 0,'3'-5'109'0,"-3"-2"-64"16,0 2-7-16,0 2-38 15,0 1 0-15,0 5 0 16,0 4 12-16,-4 2 9 16,1 8-9-16,-3 7 1 15,1 5-9-15,-3 5 3 0,-2 4 4 16,0 0-7-16,-1 0 10 15,1-1-14-15,-1 1 0 16,4-4 0-16,2-4 0 16,0-5 0-16,2-4-2 15,1-7-1-15,1-4-2 16,-1-4-14-16,2-3-9 16,0-3 0-16,0 0-21 15,2-5-137-15</inkml:trace>
  <inkml:trace contextRef="#ctx0" brushRef="#br0" timeOffset="-40431.6899">20513 10797 618 0,'-6'-19'74'0,"1"3"-27"15,2 5-34-15,1 1 11 16,4 6-12-16,1 4-6 16,3 0 13-16,5 0-2 15,5 3-12-15,3 0 0 16,2 1-4-16,3 1 13 16,-2 0-12-16,-4 0 2 0,-1 0 1 15,-4 1-1-15,-1 0 1 16,-3 1-5-16,-3 3 2 15,-1 4 7-15,-5-2-9 16,0 2 0-16,-3 3 7 16,-4-1-7-16,-3 0 0 15,-5 1 0-15,-3 0 3 16,-3 2 5-16,-5-4-8 16,-3 0-9-16,2 1-1 15,2-3-19-15,5-2-12 16,4-1-35-16,7 0-60 15,3-3-75-15</inkml:trace>
  <inkml:trace contextRef="#ctx0" brushRef="#br0" timeOffset="-39313.0199">20535 11163 544 0,'-4'-7'67'0,"3"-2"-25"15,1 4-10-15,-1-1-1 16,1 4 6-16,1 2-21 16,-1-2-10-16,0 2-6 15,0 0-3-15,-1 3 3 16,-1-1 20-16,1 7-6 15,-6 2 4-15,1 5-11 16,-3 1 7-16,-5 4-7 16,2 1-6-16,-1 0 10 15,1 0-6-15,3-1-1 16,4-1 6-16,2-3-6 0,2-2-4 16,2-4 0-16,2 1 0 15,2-2 8-15,1-1-8 16,3-4 0-16,4-1-3 15,2 0-3-15,3-6 5 16,3-3-9-16,-3-1 9 16,-1-5-6-16,-3-1 7 15,-2-2 0-15,-6 0 4 16,-1-2-2-16,-2 2 13 16,-3 3-1-16,0 0-13 15,0 5 12-15,0 2-13 0,0 1-7 16,0 3 0-1,-2 4 2-15,2 5 5 0,-1 3 0 16,-3 6 4-16,3 5-9 16,-4 4 9-16,-3 1-4 15,3 2 2-15,1-2-2 16,-2 2 0-16,2-4 0 16,2 2 2-16,0-5-8 15,1 1-4-15,-1-1-54 16,1 0-72-16,-2-3-152 15</inkml:trace>
  <inkml:trace contextRef="#ctx0" brushRef="#br0" timeOffset="-38592.43">20841 12005 714 0,'7'-11'88'16,"-2"3"-65"-16,-1 1-23 15,-3 3-1-15,-1 2 1 0,0 4 2 16,0 2 6-16,0 1 2 15,0 7 7-15,-1 2-13 16,-2 4-4-16,2 2 0 16,-2 0 1-16,0 0 6 15,0 2-7-15,0-3-4 16,-2-1-13-16,1-3-33 16,4-1-49-16,-3-3-81 15</inkml:trace>
  <inkml:trace contextRef="#ctx0" brushRef="#br0" timeOffset="-37805.53">21143 12046 306 0,'7'-5'332'16,"-4"-1"-273"-16,0 0-39 15,-3 2 32-15,4-2-28 16,-4 2 1-16,1 0 2 16,1 1-20-16,-2 0-4 15,0-2 3-15,0 1-5 16,0 1 18-16,0 0-19 15,-7 2-5-15,-1-1 4 16,-3 1 1-16,-3 1-1 16,-1 1 0-16,-1 2 2 15,2 1-2-15,1 0 1 0,3 3-8 16,3-1 8 0,1 2-2-16,0 2 1 0,2 2-1 15,4-2 4-15,0 4-3 16,3-1 1-16,2-3 0 15,1 3 5-15,2-2-5 16,0-1-1-16,3 2-4 16,-1 0 9-16,-1 0-6 15,2 1 2-15,-3 1-3 16,-2-1 1-16,-2 0-22 16,-2 2-1-16,-4-3-16 15,-4 0 12-15,-3-2 23 0,-5-3-1 16,3-2 7-16,-1-1 30 15,0-7 4-15,3 1 1 16,0-3-16-16,2-1 10 16,2-2 15-16,2 2-29 15,1-5-15-15,6 3 8 16,2-3-8-16,5-1 0 16,8-3 0-16,6-4 1 15,6-4-1-15,7-4 0 16,6 0-29-16,3 2 1 15,-1 3-140-15</inkml:trace>
  <inkml:trace contextRef="#ctx0" brushRef="#br0" timeOffset="-25170.05">17506 4342 649 0,'-5'3'130'15,"0"-2"-112"-15,2-1-18 16,2 0-1-16,1 1 1 16,-3 4 26-16,3 0-5 15,-4 4-12-15,1 3 8 16,1 4-10-16,0 1 17 15,1 0-15-15,1 1 3 16,-1 2 4-16,-1 1-13 16,-3 1-1-16,0 4-2 0,-4 1 0 15,2-2 6-15,0 1-6 16,3 3 0-16,1-6-3 16,1 0 0-16,2-4-7 15,0-1-6-15,0-2-27 16,0-3 0-16,2-1-29 15,-1-4-30-15,1-2-91 16</inkml:trace>
  <inkml:trace contextRef="#ctx0" brushRef="#br0" timeOffset="-24693.32">17926 4388 645 0,'-12'-4'79'0,"-3"1"-55"16,3 1 10-16,-2 6-18 15,0 4 14-15,-1 6-15 16,1 3-9-16,0 6-1 16,3 2-1-16,5 1 1 15,3-1-1-15,3-4-2 0,4-3 2 16,3-2 1-16,2-3-5 16,3-2 11-16,0-4 2 15,10-1-12-15,0-3 6 16,4-6-6-16,8-1 12 15,-1-5-1-15,1-5-2 16,-1-5 16-16,0-6-12 16,-6-5 5-16,-5-4 25 15,-7-3-38-15,-6-1 12 16,-8 3-18-16,-5 3 7 16,-5 7-8-16,-8 6 1 15,0 7-31-15,-4 6-50 0,-3 11-53 16,0 8-72-16</inkml:trace>
  <inkml:trace contextRef="#ctx0" brushRef="#br0" timeOffset="-23963.99">17616 5392 881 0,'1'-10'67'15,"-2"3"-44"-15,-2 2-23 16,-2 7-5-16,-2 6 4 15,-5 9 2-15,-1 7 9 16,-2 8-10-16,-3 2 0 16,6 4 0-16,4-2 0 15,4-4-4-15,0-2 4 16,4-7-22-16,0-3-24 16,4-7-29-16,-1-4-53 15,4-4-54-15</inkml:trace>
  <inkml:trace contextRef="#ctx0" brushRef="#br0" timeOffset="-23534.1299">17863 5395 816 0,'-1'-12'114'15,"-4"2"-74"-15,-1 3 2 16,1 2-34-16,2 3-8 15,0 2-7-15,1 4 3 16,-1 5 4-16,-2 2-6 16,1 5 6-16,-3 4-1 0,5-1 0 15,2-1 1-15,2 0-1 16,3-1-2-16,0-4 3 16,1 1-2-16,2-1 7 15,2 1-5-15,2 0 10 16,0 1-10-16,3-1 0 15,-3 0-1-15,-1 1 4 16,-1-3-3-16,-6 0 0 16,-3-4 0-16,-3 3 16 15,-7-3-13-15,-5 1-2 16,-4-1 3-16,-7-1 0 16,-2-2 4-16,0-2-8 15,-1-3-9-15,1-1 9 16,9-1-17-16,2 1-31 0,10 0-24 15,3-1-40-15,7-3-10 16,1-3-75-16</inkml:trace>
  <inkml:trace contextRef="#ctx0" brushRef="#br0" timeOffset="-23193.55">17970 5368 530 0,'-2'-12'248'16,"-1"2"-138"-16,-2 2-47 0,2 1 11 15,0 5-38-15,3-2-21 16,0 4 3-16,2 2-18 16,-1-2 8-16,4 0 0 15,3 2 22-15,12-4-8 16,9 0-3-16,6 1-15 15,5-3 3-15,1 2-7 16,-5 1 3-16,-3-2 2 16,-8 2-5-16,-6-1 0 15,-7 1 3-15,-6-1-1 16,-3 2 1-16,-3 0-3 16,-1 0-7-16,-1 0 4 15,2 0-75-15,0 0-58 0,0 3-12 16,2 3-45-16</inkml:trace>
  <inkml:trace contextRef="#ctx0" brushRef="#br0" timeOffset="-19494.94">17482 6892 812 0,'-2'-7'98'16,"2"0"-56"-16,-2 1-4 15,2 2 4-15,0-1-28 16,0 1-12-16,0 0 18 15,2-2-17-15,-2-1-2 16,2 0-2-16,-1 0 9 16,1-3-7-16,-2 0-1 15,-2-2 10-15,-3 0-7 16,0-1-3-16,-6 2 0 16,-4 3-2-16,-3 1 5 15,-3 4-8-15,-1 4 5 16,-6 6-7-16,3 5 6 0,0 3 1 15,0 4-3-15,4-2 0 16,7 2 3-16,6-2-9 16,7-3 3-16,8 1-6 15,5 2 10-15,8-3-12 16,7-2-3-16,5-5 15 16,-1-1 2-16,0-4 0 15,-2-2 0-15,-5-3 0 16,-5-1 5-16,-5 2-4 15,-6-1 2-15,-3 1 8 0,-5 1 8 16,-2 2 3 0,2 1-22-16,-3 2 0 0,-1 6 19 15,-3 8-19-15,-2 8 2 16,-2 7 1-16,-3 9-1 16,4 0-3-16,1-1 1 15,1-4 0-15,3-4 0 16,1-5 0-16,2-1 0 15,0-7 3-15,2 0-3 16,2-3 0-16,0-3-3 16,-2-5 0-16,1 0-4 15,1-3-47-15,-2 1-66 16,0 0-93-16</inkml:trace>
  <inkml:trace contextRef="#ctx0" brushRef="#br0" timeOffset="-18406.6">17264 8472 632 0,'10'-5'109'16,"-2"-3"2"-16,-4 5 7 15,-2-2-34-15,-2 3-32 16,0 2-47-16,0 0-5 0,0 0-2 16,0 2-9-1,-2 0 11-15,-1 7-2 0,-2 6 5 16,-6 5 14-16,2 7-17 16,-5 5 0-16,-2 1-3 15,0 2 6-15,2-2-7 16,2-4 4-16,2-3-37 15,1-2-13-15,4-4-77 16,1-2-21-16,4-5-105 16</inkml:trace>
  <inkml:trace contextRef="#ctx0" brushRef="#br0" timeOffset="-17904.6699">17732 8411 672 0,'6'-21'27'15,"-4"0"6"-15,-7 5 15 16,-4 4-24-16,0 6-4 16,-1 1 4-16,-3 3-19 15,0 2 3-15,-4 4 3 16,2 0-8-16,0 4 11 15,3 4-9-15,0 1-5 0,1 4 9 16,4 4-9 0,4 2 1-16,3 3 7 0,3 3-6 15,6 2-1-15,3 1-1 16,33 67 0-16,-38-83 6 16,0-1-6-16,-1 0 1 15,-1-1 8-15,4 14-9 16,-1-3 3-16,-4-3-3 15,-4-5 0-15,-5 0 10 16,-6-2-10-16,-8-3 0 16,-7 2 11-16,-6-8-6 15,-3-2-1-15,0-4 22 16,4-3 11-16,6-4 6 16,9-3-43-16,8-2-2 15,12-5 0-15,11-9-2 0,17-5 2 16,15-9 1-16,20-12-33 15,15-4-26-15,8-1-33 16,4 2 20-16,-8 12-79 16</inkml:trace>
  <inkml:trace contextRef="#ctx0" brushRef="#br0" timeOffset="-13545.79">19727 4217 708 0,'4'-12'98'16,"-4"2"-47"-16,-1-2 32 15,-2 6-15-15,0 2-39 16,1 1 2-16,2 3-31 15,0 0-4-15,2 3 2 0,-4 4 2 16,2 6 29 0,-1 7-26-16,-3 10-1 0,1 6 16 15,0 1-18-15,2 4 0 16,-1 2-1-16,1-2 3 16,1-4-4-16,0-3 1 15,0-4-22-15,0-5-5 16,1-3-47-16,1-5-35 15,-1-6-50-15,2-1-88 16</inkml:trace>
  <inkml:trace contextRef="#ctx0" brushRef="#br0" timeOffset="-13172.27">20003 4296 752 0,'1'-14'101'0,"-1"6"-52"16,-4 1-31-16,1 3-14 16,-2 7 14-16,-3 5 19 15,-2 6-20-15,0 4-3 16,1 8-11-16,2 1 3 16,3 2-3-16,4-3-1 15,8 1 2-15,-2-4-4 16,6-3 0-16,-1-6 4 15,1-3-3-15,2-6 3 16,-1-4 7-16,2-4-9 0,5-3 15 16,0-8-17-1,3-5 0-15,-2-6 11 0,3-9-11 16,-5-2-2-16,-7 0-4 16,-4 0 8-16,-8 7-8 15,-5 9 5-15,-6 9-49 16,-6 14-20-16,-6 10-39 15,-2 10-16-15,-7 14-90 16</inkml:trace>
  <inkml:trace contextRef="#ctx0" brushRef="#br0" timeOffset="-12211.68">19722 5382 642 0,'-1'-7'61'0,"-1"2"-23"16,0 1-14-16,1 1 24 15,-1 1-15-15,2-1-4 16,0 1 7-16,0 2 6 16,-1-1-13-16,2 1 1 15,-2 0-15-15,2 0-13 16,-1 1-1-16,-1 1-1 16,-1 3 0-16,-2 4 2 0,-6 9 20 15,-1 11-20 1,-5 5-2-16,1 7 2 0,0 0-2 15,5 0 0-15,2-4 0 16,2-4 2-16,0-2-2 16,5-8 0-16,1-2-1 15,0-4-5-15,0-5-4 16,0-2-19-16,0-4-39 16,1-1-6-16,2-1-76 15,-2 0-140-15</inkml:trace>
  <inkml:trace contextRef="#ctx0" brushRef="#br0" timeOffset="-11513.55">19928 5470 553 0,'0'-12'110'16,"0"0"-78"-16,3 2 39 15,-3-2-24-15,1 4 3 16,-1 1 3-16,2 2-34 16,-1 3-11-16,1-1 1 15,2 3-9-15,3 1 1 16,3 2 1-16,2 3 4 15,4 4-5-15,-2 2-1 16,-1 1 0-16,-1 2 0 0,-5 0 0 16,-4 0-4-16,0 0 1 15,-9 1-4-15,-3 4 4 16,-6-1-8-16,-6 4 7 16,-5-3 0-16,-3-1 4 15,4-1-2-15,4-6 0 16,5-2-1-16,7-3-2 15,6-2 3-15,9-1 2 16,1-2 2-16,5 2-2 16,6 1 0-16,3 0-2 15,0 2 5-15,0 2-3 16,-2-1 0-16,-1 2 1 16,0 1 10-16,-6-2-9 0,1-1 3 15,-5 2-5 1,-4-5 8-16,-2 2 14 0,-4 0-5 15,-5 0-11-15,-7 4 7 16,-7 3-13-16,-10 0-67 16,-15 5-55-16,-14 1-176 15</inkml:trace>
  <inkml:trace contextRef="#ctx0" brushRef="#br0" timeOffset="-7802.08">19852 6762 347 0,'6'-8'362'0,"-3"-3"-288"16,0 1-42-16,-3 1 23 15,0 0 3-15,0 2-33 16,0 2 0-16,0 1-17 16,0 1 18-16,-3 3-13 15,0-1-12-15,-5 1 2 16,-2 4-3-16,-9 2 8 15,-6 5 3-15,-10 8-10 16,-4 5 29-16,-3 3-28 0,5 4-2 16,-49 69 7-16,81-83-7 15,2-1 0-15,2 4-4 16,2-1 4-16,5 16-3 16,4 0 3-16,7-2-12 15,4-5 7-15,6-8-5 16,0-7-6-16,7-5 15 15,0-6 2-15,2-8-11 16,-1-5 10-16,-3-6 0 16,-2-5 10-16,-11 0-9 15,-8-4 6-15,-11 4 2 16,-10 2-4-16,-10 2-9 16,-10 3 4-16,-13 8-16 15,-4 4 14-15,-5 7-13 16,2 9-46-16,6 7-22 0,9 11-50 15,12 6-397-15</inkml:trace>
  <inkml:trace contextRef="#ctx0" brushRef="#br0" timeOffset="-7396.16">19716 8247 989 0,'-16'-21'45'0,"-1"-1"-20"16,1 4-25-16,2 3-10 15,7 15 1-15,0 8 9 16,-1 12 12-16,-3 9-5 0,-3 10 5 16,-1 7-12-1,0 2 0-15,3 5 1 0,3-3-1 16,0-3-8-16,3-5-8 15,2-5-31-15,4-4-27 16,1-7-41-16,5-7-42 16,0-5-119-16</inkml:trace>
  <inkml:trace contextRef="#ctx0" brushRef="#br0" timeOffset="-6993.73">19967 8265 739 0,'3'-22'53'0,"-6"5"-41"15,-3 4 8-15,-3 7-19 16,-3 7 9-16,0 6 3 16,-4 6 16-16,0 4-1 15,-2 5-20-15,4 4-7 16,0 1 2-16,8 0-1 15,5-1-2-15,4-2-3 16,4-2 3-16,8-5 9 16,-1 3-9-16,5-6 0 15,2 2 1-15,-2-2-1 16,-2 2 0-16,-1-1-3 16,-6-1 6-16,-5 1-1 15,-5 1 4-15,-6 1 11 16,-6 2-6-16,-4-1-2 0,-5-1-7 15,-3-4 19-15,0-2-8 16,-1-4 0-16,1-3-13 16,2-3-10-16,5-1-18 15,1-2-30-15,5-3-47 16,5-6-74-16</inkml:trace>
  <inkml:trace contextRef="#ctx0" brushRef="#br0" timeOffset="-6766.89">20108 8165 657 0,'3'-14'202'0,"-5"1"-81"15,0 3-43-15,-3 2-43 16,5 3-8-16,0 2 13 15,9-2-38-15,14-1 1 16,11 0-3-16,14 1-36 16,13 0-103-16,6 5-256 15</inkml:trace>
  <inkml:trace contextRef="#ctx0" brushRef="#br0" timeOffset="3093.94">22254 4163 696 0,'5'-14'64'16,"-2"-1"-28"-16,-1 4 0 15,-2 2 14-15,1 4-3 16,1 1-5-16,-2 2-15 16,0 1-5-16,0-1-22 0,0 2 0 15,0 2 0-15,0 1 1 16,0 4 19-16,3 7 6 16,-3 6-19-16,1 8 8 15,-1 7-14-15,-1 9-1 16,-2 4 12-16,-2 4-12 15,-1 0 1-15,-3 1-4 16,-1-2 7-16,0 0-1 16,-2-2-3-16,2-7 0 15,0-5-2-15,1-8 2 16,5-8 0-16,1-7 5 16,1-5-2-16,1-4 20 0,1-5 6 15,0 0-21-15,0 0 7 16,0 0-15-16,1-3-4 15,-1 3-2-15,3-2-74 16,6-4-98-16,4 0-90 16</inkml:trace>
  <inkml:trace contextRef="#ctx0" brushRef="#br0" timeOffset="8026.03">22006 5531 548 0,'-5'-3'55'0,"2"0"-22"16,1-2 4-16,2 1 4 15,-1 1-4-15,1 1 2 16,0-1-26-16,0-1 3 0,-1 1-5 16,-2 1-1-16,0-1 1 15,0 1 12-15,-6-3-6 16,6 0 8-16,-5 0-10 16,1 1-4-16,-2-4 24 15,0 5-21-15,0-3-1 16,3 3-13-16,3 1 9 15,0-1-13-15,3 3 4 16,0 0 0-16,0 0-2 16,0 0-6-16,0 0 8 15,0 0 0-15,0 0-3 16,1 0-3-16,-1-2 1 0,2 2-13 16,-2 0 8-16,0 0-11 15,0 0 9-15,1 2 12 16,-1-2-6-16,2 0 5 15,-2 0 1-15,0 0-7 16,0 0-4-16,0 0-9 16,1 0-4-16,2 3-2 15,4 0-24-15,0 2-24 16,3-1-5-16,-1 1-21 16,0 0-107-16</inkml:trace>
  <inkml:trace contextRef="#ctx0" brushRef="#br0" timeOffset="11287.52">21950 5509 385 0,'0'0'124'16,"0"-1"-85"-16,-1 1-25 16,1-2 8-16,0 2 12 15,0 0-18-15,0 0 3 16,0-2-19-16,0 4-1 16,0-2-3-16,0-2 4 15,0 2-3-15,0 0 3 16,0 0 0-16,0 0 7 15,0 0-7-15,0 0 0 0,0 0 2 16,0 0-2-16,0 0 0 16,0 0 0-16,0 0 1 15,0-1-1-15,0 2-2 16,0-1-4-16,0 0 6 16,0 0 0-16,0 0-1 15,0 0 1-15,0 0-1 16,0 0-4-16,0 0-7 15,0 0 0-15,0 0 0 16,0 0 2-16,1 2 2 16,-2-2 7-16,1 0-2 15,0 0-1-15,0 0 2 16,-3 0-7-16,3 0 0 16,0 0-46-16,0 0 11 0,0 2-23 15</inkml:trace>
  <inkml:trace contextRef="#ctx0" brushRef="#br0" timeOffset="20594.77">22229 5486 461 0,'2'0'66'0,"-1"-2"-49"16,1 2 0-16,-2 0 11 15,1 0-15-15,-1-2-13 0,-1 2 0 16,1 0 7-1,0 0-13-15,0 0 6 0,0 0 0 16,1 0-1-16,-1 0 1 16,0 0 0-16,0 0 5 15,0 0 0-15,0 2-6 16,0-2 1-16,0 0 0 16,0 0 0-16,0 0 0 15,-1-2-3-15,-1 2 3 16,2 0-6-16,0 0 3 15,0 0 0-15,2 0-9 16,-2 0-30-16,1 2-70 16</inkml:trace>
  <inkml:trace contextRef="#ctx0" brushRef="#br0" timeOffset="21312.42">22316 5484 461 0,'-2'-3'39'16,"2"0"-5"-16,0 0 6 15,0-2 4-15,0 2-10 16,0 1 5-16,0-1-9 15,-2-1-3-15,2-1 5 16,-2 2-15-16,1-2 5 16,-1 2-18-16,-1 0-2 15,-2 0-2-15,-1 3 0 16,-1-2 3-16,-5 1-3 16,-1 1 6-16,-4 0-4 0,0 3-2 15,-3 2 1-15,-2 4-1 16,2 2 4-16,-4 2-3 15,2 4-1-15,-1 3 1 16,3 3 1-16,-4 4-2 16,2 1 0-16,2 3 0 15,1 0 5-15,4 1-5 16,5 0 0-16,6-1 0 16,6 0 1-16,4-2-1 15,7-3 0-15,4-2 2 0,3-6-2 16,6-4 0-1,2-5 1-15,0-3 2 0,2-6 3 16,-4-3-4-16,1-3 3 16,-7-4 8-16,-2-3 4 15,-7-4-6-15,-8-1 16 16,-5-2-27-16,-10 0 4 16,-10 3-4-16,-9 1-3 15,-5 5 2-15,-3 5-52 16,2 7-34-16,2 10-105 15</inkml:trace>
  <inkml:trace contextRef="#ctx0" brushRef="#br0" timeOffset="39818.31">22356 6796 645 0,'0'-8'78'16,"-3"2"-27"-16,2 1-25 15,-3-3-5-15,3 3 17 16,-1 0 22-16,1 0-52 0,1 0 22 16,-3 2-16-1,3 0 14-15,0 3-18 0,-1-1-5 16,1 1 3-16,0 0-8 15,-3 0 0-15,1 1-3 16,-2 1 4-16,-7 2-4 16,-5 4 3-16,-2-2-3 15,-4 5-7-15,-1 3 11 16,5 1-1-16,0 4 0 16,5 1-3-16,0-1 1 15,5 3 0-15,2 1-2 16,6-1 1-16,2 3 3 15,7-1-3-15,0-1 2 16,5 0 1-16,3-1 0 0,1-2-3 16,-2-4 6-16,4-4-5 15,-4-2 2-15,-3-7 0 16,0 1 6-16,1-4-6 16,0-3 0-16,4-1 2 15,-1-3 1-15,1-4 6 16,0-3-8-16,-1-3 0 15,-2-3 2-15,-3-3-3 16,1 1 1-16,-4-2 5 16,-5 0-2-16,-1 0 3 15,-3-1-7-15,-4 2 0 16,-2 0 6-16,-3 2-6 0,-4 3 2 16,-1 2-5-16,1 5-4 15,-1 2-15 1,0 5-64-16,0 3-33 0,-2 5-59 15</inkml:trace>
  <inkml:trace contextRef="#ctx0" brushRef="#br0" timeOffset="50277.21">22201 8260 437 0,'1'0'95'0,"1"0"-51"15,-2 0-12-15,0 0 0 16,-2-3 8-16,2 3-15 16,0 0-3-16,0 0-5 15,0 0 4-15,0 0 2 0,0 0-14 16,0 3 3-1,0-3-2-15,0-3-5 0,0 3 14 16,0 0-11-16,2 0 2 16,-2 0-10-16,0 0 1 15,0 0 2-15,0 0 8 16,1-3-5-16,-1 2-1 16,0-3-5-16,2-2 0 15,-2-2-3-15,3-3 7 16,0-3-9-16,0-3 5 15,3-3 0-15,-2-2-1 16,-1 0 1-16,-1 0 0 16,-1 0-1-16,-2 4 1 15,-3 2-1-15,-1 4 1 0,-2 4-16 16,-4 2 8-16,-1 1 6 16,-6 5-6-16,-3 2 6 15,-1 2 2-15,-4 5-5 16,0 1 5-16,0 2 0 15,4 4-2-15,4 1 2 16,3 5 0-16,5 1-5 16,7 0 4-16,3 4 1 15,7-2 0-15,5 0 2 16,6 0-5-16,6-2 3 16,4 0-4-16,2 1 2 15,0-3-1-15,-1 0 3 16,-5 2 0-16,-4-3-1 0,-4 4 0 15,-7 1 1 1,-9 0-4-16,-5 2 4 0,-6-3 1 16,-6 1-1-16,-2-2-1 15,-5-5 1-15,2-2 5 16,-5-6-5-16,-1 0 0 16,-1-6 8-16,1-3 8 15,2-1 3-15,4-4-11 16,7-2-6-16,2-2 17 15,7-6-19-15,6-7 0 16,6-3 2-16,9-9 0 16,6-3 2-16,3-3 3 15,10-1-6-15,2 6-1 16,1 2-4-16,-1 9-35 0,-3 8-59 16,-3 10-165-16</inkml:trace>
  <inkml:trace contextRef="#ctx0" brushRef="#br0" timeOffset="55391.4">19219 9075 304 0,'-4'-5'395'16,"4"0"-371"-16,4 0-20 15,5 1-3-15,8 1 8 16,10-2 31-16,10-1-11 16,10-2-20-16,15-1 8 15,11-2 3-15,9 0-6 16,12-3 13-16,7-1-19 0,1 2-6 15,5 1 0-15,-5 2-2 16,-4 2-4-16,-10 4-11 16,-15 2-34-16,-19 5-45 15,-18 1 28-15,-17 1-3 16,-13 2 49-16,-12 2-104 16</inkml:trace>
  <inkml:trace contextRef="#ctx0" brushRef="#br0" timeOffset="55741.7899">19315 9143 702 0,'-14'1'80'0,"5"-1"-35"16,6-1-41-16,2-2-1 15,5 1-2-15,9-2 25 16,8-2-5-16,13-4 4 16,12-2 18-16,15-4-31 15,8-1-5-15,9 0-3 16,5 0-3-16,2 2 3 15,-3 2-4-15,-6 6-20 0,-7 6-23 16,-14 2-38 0,-11 3-21-16,-11 5 15 0,-14 0-98 15</inkml:trace>
  <inkml:trace contextRef="#ctx0" brushRef="#br0" timeOffset="58368.34">21771 9042 542 0,'-7'-3'105'16,"1"0"-36"-16,0-4-14 15,-1 3 6-15,2 0 26 16,-1 0-36-16,6 2-29 16,-1 1-15-16,2-1-7 15,0 1-3-15,8 1-2 16,4-1 5-16,9-1 0 15,9 0 0-15,11 0 0 16,10 1-1-16,3 0 1 16,5-3 0-16,-2 1 0 15,-1 0-1-15,-4-3 0 0,1-2-20 16,-8 2-15-16,-5-2 29 16,-11 1-23-16,-10 3 0 15,-11 1 20-15,-10 2-32 16,-11 2 16-16,-10 3-8 15,-8 1 9-15,-9 3 22 16,-4 3-17-16,-4-2 16 16,3 2 4-16,0-1 3 15,5-1 7-15,7-4 13 16,4 1 6-16,11-3-2 16,4-2-27-16,8 1 0 15,4 0 13-15,5-2-2 16,8 3 17-16,6-3-11 0,9 1-9 15,13-1 13-15,11-1-21 16,7-2 0-16,6 1-7 16,6-3-3-16,-4 1-61 15,-3-2-89-15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03T15:11:40.2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15484 1456 304 0,'-16'0'283'0,"1"-1"-237"15,0-1-28-15,3 0-11 16,3-1 43-16,5 3-37 16,1 0-8-16,3 0 1 15,0 0-3-15,0 0 6 16,0 0 22-16,0 3-16 15,0-6 5-15,0 3-16 16,0 3-4-16,-2-3 25 0,2-3-12 16,-1 6-4-16,-1-3 12 15,2 0-5-15,-1 0 15 16,1 0-21-16,-3 0-9 16,3 0 9-16,0 0-10 15,0 0-2-15,0 0-1 16,0 0-2-16,3 0 4 15,0 0 0-15,3 2 1 16,5 1 4-16,8 1-4 16,9 0 0-16,8 2 4 15,10 0-4-15,2-1-4 16,5 1-8-16,1 1 7 16,3-1-2-16,-1-2 1 0,4 1 6 15,1-3 0-15,0-1 2 16,-1 2-2-16,1-3 0 15,-1 2 1-15,0-1-8 16,7-1 7-16,3 0-15 16,2 2 7-16,0-1-4 15,-3 1 11-15,-2-2-6 16,-3 0 14-16,2 0-8 16,-4 0 1-16,2-2 0 15,1-1-1-15,-1 0 1 16,0 0 0-16,2 2-5 15,2-1 12-15,-2 2-8 0,-2 0 1 16,2 0 0 0,-3 0 1-16,-1 0-1 0,1 0 0 15,0 0-8-15,-2-3 15 16,-3 3-8-16,1-2 1 16,0 0 0-16,2 1-7 15,0 2 7-15,2 1 0 16,-1-2 1-16,-1 2 2 15,-2-2-3-15,-2 0 0 16,0-2 4-16,-3 2-4 16,3-3 0-16,-3 3 0 15,-1-1 0-15,-4-1 1 16,-2 2-1-16,0 2 0 16,-3-1 1-16,3 2-4 15,-2-1 3-15,1 1 0 0,-2 0 0 16,-5-1 0-16,-3-1 0 15,-6-1-4-15,0 0 9 16,-5-1-5-16,0-1 0 16,-1-1 0-16,4 3 1 15,-3-3-1-15,0 1-1 16,-3-1 1-16,1 0 0 16,-2 0 2-16,3 2-2 15,3 1-1-15,5 0 0 16,3 1 1-16,2 2 0 15,-1 0-1-15,0 0 4 16,-3-1 17-16,-2-2-19 0,-4 3 3 16,0-3 16-16,-7 0-20 15,-3 0 0-15,-5 0 5 16,-6 0 17-16,-3 0 19 16,-3 0-12-16,0 0-17 15,0-3 9-15,0 3-21 16,0 0-4-16,1 0-18 15,-1 3-50-15,2-3-13 16,2 5-100-16</inkml:trace>
  <inkml:trace contextRef="#ctx0" brushRef="#br0" timeOffset="37789.7599">454 16973 537 0,'4'-5'20'0,"2"1"-1"16,0 1-13-16,0-4 57 15,2 1 3-15,-1 2-16 16,-3-1-2-16,-1-1 4 16,-1 3-5-16,-2 0 11 15,0 0-27-15,0-2-8 0,-2-1 14 16,2 2-20-16,-1 0 7 15,-2-1 1-15,1 3-10 16,1 2 11-16,-1-1-21 16,2 1 0-16,0 1 0 15,0-1-5-15,0 0-1 16,0 2-6-16,0 3 12 16,0 6-5-16,0 4 0 15,2 7 6-15,-2 5-3 16,1 0-3-16,-1 3 0 15,2 2 2-15,-1 2 3 16,1-2-5-16,-1 4 0 0,1 1 0 16,-2-1 3-16,2-2-3 15,2-2-2-15,2-2 2 16,-3-5 0-16,3-3 1 16,-5-3-1-16,2-2 0 15,-3-2-6-15,0-4 6 16,-2-2 0-16,1-1-3 15,0-4-8-15,1-1-19 16,0-1-2-16,-2-2-28 16,2 0 8-16,2 0-67 15,-2-5-5-15,1-1-332 16</inkml:trace>
  <inkml:trace contextRef="#ctx0" brushRef="#br0" timeOffset="38382.49">423 16753 780 0,'-8'-5'65'0,"2"1"-41"16,1 1-20-16,2 0-4 15,2 3 1-15,2 0-2 16,-1 0 1-16,3-2 0 15,-1 2 9-15,4 0 8 16,3 0 7-16,6 0 3 16,0 0-11-16,9 2 3 15,-1 0-16-15,1 2 0 16,-4 0 14-16,4 3-17 0,-4 1 0 16,-4 6 6-1,3 0-3-15,-6 3 10 0,-4 3-8 16,0 4-3-16,-6 3 10 15,-1 2-9-15,-6-1-3 16,0 0 12-16,-5-2-5 16,-3-2 5-16,-1-4-5 15,-5 2-6-15,0-2 24 16,-3 0-25-16,-1-1 0 16,1-1-2-16,1-3 10 15,3-3-11-15,3-3 3 16,4-4-30-16,1-1-2 15,3-2-41-15,1-1-22 16,1 1-53-16,1-2-38 0</inkml:trace>
  <inkml:trace contextRef="#ctx0" brushRef="#br0" timeOffset="38928.03">794 17238 703 0,'0'-3'197'0,"-2"3"-108"15,2 0-70-15,-4-1-8 16,4 2 14-16,0-1-3 15,0 0 15-15,0 3-31 0,0-3-5 16,0 0-1 0,0 6 10-16,-3 2 6 0,3 5 2 15,-3 7-11-15,3 3 10 16,-3 2-17-16,0 3 0 16,3 2 8-16,0 2-5 15,-3-1 0-15,3 4-3 16,-3 0 4-16,0-1-4 15,-2 0 0-15,0-3 0 16,0-6 7-16,1-5-7 16,-1-7 0-16,5-4-3 15,0-5-13-15,0-4-20 16,0 0-89-16,0-3-87 0</inkml:trace>
  <inkml:trace contextRef="#ctx0" brushRef="#br0" timeOffset="44057.63">327 13072 585 0,'0'-4'77'15,"0"1"-29"-15,0 0-48 16,0 0 5-16,-3 2 23 0,3 0-16 16,-3-1 14-1,0 1-8-15,0 0-13 0,0-1 30 16,3 1-22-16,-3-1-7 15,0 0 6-15,0 2-12 16,-1 0 0-16,-2 0-1 16,0 0 4-16,-2 0 6 15,0 2-9-15,1 0 4 16,-2 1 3-16,2-1-7 16,-8 4 1-16,3 0-1 15,0-1 7-15,0 4-3 16,0-1-3-16,2 4 3 0,2-3 6 15,-1 2-10-15,1 1 2 16,-1 1 1-16,4 0-3 16,2 0 8-16,3 3-8 15,-3 0 3-15,3-1 0 16,3 0-2-16,0-3-1 16,-3 0 9-16,3 1-6 15,3-4 5-15,-1 4-8 16,0-4 5-16,1 1-3 15,3 0-2-15,-4-3 0 16,5 0 4-16,-4 0-4 16,0-4 5-16,2 0-5 15,-2-2 2-15,4-1 7 16,-1 0-9-16,0-1 0 16,1-2 13-16,-1-2-12 0,-1-2 1 15,2 2 0-15,-1-2 1 16,-1-1 0-16,-4 3-3 15,0-2 0-15,1 0 5 16,-1 0-5-16,-2-1 0 16,4 1-5-16,-3-3 10 15,0 1-5-15,0-2 0 16,1 2-3-16,1-3 2 16,-1 0 1-16,-2 0-1 15,-2 1-2-15,0-4 6 16,0 2-4-16,-6-14 1 15,-3 13-2-15,3 0 2 16,-3 2-9 0,0-2 8-16,-4 1-17 0,-6 1 12 15,6 2-11-15,-6 3-41 16,4 2-54-16,-1 7-137 16</inkml:trace>
  <inkml:trace contextRef="#ctx0" brushRef="#br0" timeOffset="45185.7">646 11911 805 0,'0'-7'87'15,"0"1"-58"-15,0 2-25 0,-3 3-4 16,3 1-6-16,0 3 4 15,0 2 2-15,0 3 15 16,3 8-12-16,-3 3-1 16,3 7 18-16,1 2 2 15,1 2 6-15,1 3 6 16,0 2-28-16,-3 3 11 16,3 1-17-16,-3 2 8 15,0-1-3-15,0-1-5 16,0-6 0-16,-1-4-7 15,5-6 12-15,-4-6-11 16,-3-6-1-16,3-3-2 0,-3-6 5 16,0-2-13-16,0 0-14 15,0 0-14-15,0-2-22 16,0-1-129-16,-3-6-96 16</inkml:trace>
  <inkml:trace contextRef="#ctx0" brushRef="#br0" timeOffset="45656.95">640 11904 328 0,'-10'-15'240'16,"-1"5"-176"-16,4 0-30 0,1 1 6 15,2 4 8-15,4 3-25 16,4-2 0-16,2-1 0 16,3 1-8-16,1-2 9 15,8 1-19-15,0-2 17 16,3 1-6-16,0 4-9 16,-3 0 7-16,1 4-14 15,-4 2 0-15,-3 1 5 16,-3 5-4-16,1 1-1 15,-2 5 7-15,-4 1-5 0,-2 0-2 16,-2 3 0-16,0-4 1 16,-3 4 10-16,0-4-11 15,0 1 1-15,-6 0 17 16,3 0-17-16,-3 0 7 16,0-3-4-16,-2 0 1 15,1-1 5-15,-5-3-10 16,3 2 0-16,-3-4 3 15,-1-1-3-15,2-1-13 16,0-1-11-16,0 1-28 16,3-3-4-16,4 0-34 15,1 2-49-15</inkml:trace>
  <inkml:trace contextRef="#ctx0" brushRef="#br0" timeOffset="46405.95">914 12299 575 0,'-1'-6'125'0,"-2"2"-93"16,3-2 22-16,0 3-39 15,0-1 17-15,3 4 17 16,-3-4-30-16,0 4-18 16,0 0 1-16,0 0-1 15,0 1 5-15,1 2-5 16,1 1 7-16,1 4 31 15,2 3-25-15,4 3-1 0,-2 3 20 16,2 4-14-16,-2 1-5 16,1 5-5-16,-2-1-4 15,-2 1 14-15,2 0-17 16,-3-3-2-16,-2-2 5 16,-1-3-4-16,0-4 0 15,0-4-1-15,0-3 1 16,0-4 4-16,0-3-5 15,-1-1-5-15,1-1 5 16,0-1-37-16,0 1-32 16,0 0-29-16,-1-2-103 15,-1-2-336-15</inkml:trace>
  <inkml:trace contextRef="#ctx0" brushRef="#br0" timeOffset="59441.31">5847 6232 362 0,'2'0'70'16,"-4"-3"-58"-16,4 3-4 15,-2 0 32-15,0 0-3 16,1 0 17-16,1 0 5 16,-1-2-12-16,1 0-19 15,1-1-12-15,-2-1 17 0,2 2-7 16,0-1-15-16,-3 0 3 16,3 1-14-16,-3 1 0 15,0 1-4-15,0 0 8 16,-3 0 7-16,3 1 3 15,0-1-7-15,0 0 8 16,-3-1-13-16,0-1-1 16,0 1 14-16,0 0-7 15,-1 0-6-15,-2 2-2 16,0 0 0-16,-4 5-1 16,-4 1 1-16,-6 3-2 15,0 0 2-15,-3 2 1 16,-2 0 0-16,1 2-1 15,-1-1 0-15,-1 3 0 16,-1-3 0-16,-1 3 0 0,1-1-5 16,-1 3 6-16,-3 0-1 15,-1 1 0-15,1 3 1 16,0-2 2-16,2 4-3 16,4-4 0-16,3 3-6 15,2-3 6-15,1 4 0 16,0-2-2-16,-1-1 11 15,-1 1-9-15,-1-3 0 16,2-1 0-16,2 0 0 16,3-4 0-16,0-1 0 15,4-3-7-15,-1 1 15 16,4-5-14-16,2-1 6 0,3-2 0 16,3-1 21-16,0-2-16 15,0 0 4-15,2 0 9 16,-2 0-4-16,-2 0 18 15,4-2-14-15,-2 2-18 16,0 0 18-16,0 0-18 16,0 0 0-16,-2-1 1 15,2 2-1-15,2-2-15 16,-1-1-28-16,5 0-66 16,5-1-30-16</inkml:trace>
  <inkml:trace contextRef="#ctx0" brushRef="#br0" timeOffset="62347.57">1420 13057 665 0,'-6'-7'100'0,"-3"0"-46"16,-1 1-13-16,1 0 17 15,3 1-34-15,2 3 4 16,2-2-9-16,-3 1 12 15,0 0-5-15,3 3-26 16,1-2 1-16,1-1 7 16,0 3-6-16,1 0-3 15,-1 0 1-15,2 0 0 16,-1 0-9-16,3-2 9 16,3 2 0-16,3-1 0 15,6-1 0-15,-2 2 0 16,5 0-1-16,-2 2 8 15,-1-1-8-15,1 1 1 0,-1 5-5 16,-3-1 5 0,-1 1 0-16,-3 1-2 0,-3 1-1 15,-3-1 6-15,-1 3 0 16,-5 2-3-16,-2-1 0 16,-2 4 1-16,-4-1-1 15,2-1 0-15,-1-1-3 16,-2 1 10-16,-1-2-6 15,2-2-1-15,-1-1 0 16,0-3 0-16,3 2 0 16,2-7 0-16,2 3-7 15,1-3 7-15,4 1-1 0,0-4-17 16,3 1-7-16,0 1 20 16,4-2 5-16,-1 0 0 15,5 2-2-15,3 0 8 16,0-3-9-16,2 2 3 15,-1-1 0-15,0 1 1 16,0-1-1-16,1 1-1 16,-2 2 1-16,1 1 0 15,-5-1 0-15,-1 4-1 16,-3-4 2-16,0 6-8 16,0 1 7-16,-3 1 0 15,0 0-1-15,-1 4 1 16,-2-3 0-16,0 1-3 15,-2-1 7-15,-1 2-1 16,0 0-3-16,-3 0 0 0,1 0 2 16,-20 18-1-16,18-26 0 15,-2 1 7-15,4-2-6 16,-2 2 20-16,-11 4-17 16,-1-2-4-16,-2-2 18 15,-3 0-19-15,-1 2 0 16,-1-4 12-16,4 0-10 15,-4 1 18-15,3-1-20 16,-1 1 2-16,9-4 4 16,0 3-6-16,6-3 0 15,6 0 1-15,3-3 2 16,0 3-4-16,1 0 1 0,1-2-17 16,-2 2 14-16,3-2-30 15,-3-1-38-15,0 1-56 16,3-3-88-16</inkml:trace>
  <inkml:trace contextRef="#ctx0" brushRef="#br0" timeOffset="65342.61">6244 6307 431 0,'-14'-3'67'15,"0"3"-53"-15,5-4 26 16,1 3 12-16,4-2-23 0,1 2 3 16,3-1 4-16,0 0-29 15,0 0 12-15,3 1-8 16,-3-2 5-16,3 1 21 16,-2 1-22-16,-1-1-9 15,0 0 10-15,0 1-15 16,-1-1 6-16,1 1-7 15,0-2 1-15,0 0 4 16,0-2-5-16,1 3-4 16,4-2 4-16,4-1 0 0,3 2 4 15,4 0-10 1,5 3 12-16,0-2-9 0,4 2 3 16,1 2-1-1,-3-2-1-15,0 3 2 0,-5-1 0 16,-2 1-1-16,-7 1 4 15,-1 1-5-15,-5 3 2 16,-2-1 0-16,-4 2 0 16,-4 0 0-16,2 2 0 15,-4 3-3-15,-3 1 6 16,2-1-4-16,1 2 1 16,-3-3 0-16,3 2 1 15,1-3-1-15,0 1 0 16,0-4-3-16,-2 0 8 15,3-1-5-15,-3-4 0 0,1 0 0 16,-1-3 4 0,1 2-4-16,-2-1 0 0,2-2-3 15,1 3 3-15,2-1 0 16,1-2-5-16,4 2 1 16,1-2-5-16,3 0 8 15,1 0 1-15,4-2 7 16,5 0-7-16,8-1 1 15,1 0-2-15,5-1 9 16,3 1-8-16,-3-1 0 16,-5 4 0-16,-5 0-1 15,-3 0 1-15,-5 0 0 0,-4 0-1 16,-2 0 4-16,4 2-4 16,-4 1 1-16,2 1 0 15,1 1 0-15,0-2 0 16,4 5 0-16,-1-3-2 15,3 3 6-15,-2-2-5 16,-1 0 1-16,-1-1 0 16,-5 3-2-16,4-3 3 15,-7 4-1-15,3 0 0 16,-6 2 7-16,3 0-6 16,-7 1-1-16,4 1 0 15,-3-1 2-15,1-3-2 16,-2 1 0-16,-2-1 7 15,2-1-6-15,-3 0 8 16,-1-1-9-16,3 1 1 0,-4 1-1 16,-3 1 0-16,3-1 0 15,-4 1 8-15,1-4-6 16,3-3 4-16,-1 0 7 16,-5-3-6-16,4-3 15 15,-3 1-22-15,-3-2 3 16,4 0 10-16,-2 0-12 15,0 1 0-15,2 0-1 16,4 1 2-16,1-1-2 16,1 2 0-16,2-2 0 15,5 1 7-15,-1-1-7 16,2-2 2-16,1 1-5 0,4-3-1 16,-2-1-2-1,2-1-21-15,0-1-43 0,2 0-164 16</inkml:trace>
  <inkml:trace contextRef="#ctx0" brushRef="#br0" timeOffset="87332.47">2048 17015 696 0,'2'-4'63'16,"-4"0"-39"-16,1 3-23 15,-2-1 25-15,3 0 3 16,0 2 4-16,0-1 16 16,0-1-13-16,0 2 23 15,0-1-18-15,1 1-15 16,-2 0 36-16,1 0-34 16,0 1-20-16,0-1-1 15,-2 2-4-15,2-2-6 16,0 0-2-16,-1 1-2 0,1-1 6 15,0 5-5 1,0 6 6-16,1 4 2 0,1 6 1 16,-1 6-3-16,2 0-4 15,0 0 4-15,-1 0 2 16,1 1-2-16,-2 0 0 16,2-2-3-16,3 3 3 15,-3-3 0-15,0-1-5 16,3-6 10-16,-3-1-8 15,0-5 3-15,0-4-11 16,-2-5 7-16,-1 3 4 16,0-7-32-16,0 2 0 15,0-1 0-15,0 1 19 16,0-2-42-16,0 0-18 16,0 1 20-16,0-1-35 0,2-3-4 15,1 0-64-15</inkml:trace>
  <inkml:trace contextRef="#ctx0" brushRef="#br0" timeOffset="87909.92">1990 16892 569 0,'-9'-9'73'0,"-1"-2"-2"16,4 1-46-16,-1 2 22 15,6 1-24-15,0-2 2 16,2 4-10-16,-1-3-14 16,1 3 0-16,1 1 3 15,0-1-4-15,1 2 0 16,0 1 21-16,7-2-5 15,-1-2-2-15,5 1-14 16,3-1 3-16,1 2 3 16,2 2-1-16,-1 2-5 15,5 0 0-15,-6 0 6 16,4 3-3-16,-4 3-2 16,-3 0 0-16,-1 5 13 15,-3 0-8-15,0 5-6 0,-5-3 9 16,3 3-9-16,-5 2 14 15,-2 0-8-15,-4 0-1 16,-1 0 13-16,-3 0-16 16,-4 1-1-16,1 1 3 15,-2-4-3-15,-2-2 9 16,-1 0-7-16,0-3 0 16,0 1 8-16,-2-2-11 15,1 0 2-15,-1 0-2 16,2 2 0-16,-1 1-2 0,3-2 1 15,3-2-18 1,-1-1 13-16,5-3-44 0,1-1-27 16,2-1 13-16,2 2-57 15,3-2-68-15</inkml:trace>
  <inkml:trace contextRef="#ctx0" brushRef="#br0" timeOffset="89126.25">2324 17361 539 0,'-12'0'61'15,"2"-1"-38"-15,2-1-23 16,2 1 44-16,3-3-16 16,2 3-28-16,-1-1 11 15,2 1 1-15,0-1-10 16,0 2 10-16,0-2 19 16,2 1-4-16,-1 0-11 15,1 1-6-15,-2-2 4 0,2 1 2 16,3-1-2-16,0 0-4 15,5-1-3-15,4 0-1 16,-2 3-6-16,1 0 6 16,2 0-7-16,-2 3 2 15,-1 0-1-15,0-1 0 16,-2 3 2-16,-2-1-3 16,0 1 1-16,-1 1 0 15,-4 1 2-15,0 5-2 16,-3-2 0-16,-2 3-2 15,-1 1 5-15,-1-1-5 16,-3 0 2-16,1-1 0 0,-3 2 0 16,-3-1 0-16,3 3 0 15,-3-2-1-15,-1 1 1 16,-1 0 0-16,5-1-2 16,-4 1 7-16,2-5-5 15,1 2 3-15,1-4-3 16,2-2 6-16,3 1-6 15,-1-1-1-15,0 0 1 16,2 0 0-16,0-1-1 16,0-1 1-16,3-1 0 15,0 1 1-15,0-4-1 16,0 0-2-16,0 0-1 16,0 0-5-16,3 0 6 0,0 0-2 15,2 0 4-15,3 0 1 16,0-4-1-16,1 3 0 15,1-2 10-15,1 0-5 16,-1 0 7-16,2 1-12 16,0-3 0-16,6 1-1 15,0 0 1-15,4-1-8 16,0 0 2-16,0 1 5 16,-1 0-1-16,-1 1 2 15,-8 2 0-15,-4-3 6 16,-1 4-5-16,-4 0 9 15,-3 0 12-15,0-3-6 0,0 6-2 16,-2-3-5 0,2 0-3-16,0 0-5 0,0 0-1 15,0 0 0-15,0 0-8 16,0 0 8-16,0 0 0 16,0 0-1-16,0 0 1 15,0 0-1-15,0 0-16 16,0-3-26-16,2 3-10 15,-2 0-59-15,3-3-9 16,0-2-394-16</inkml:trace>
  <inkml:trace contextRef="#ctx0" brushRef="#br0" timeOffset="92898.53">974 16791 430 0,'-7'3'49'0,"4"-1"-40"15,0 0-8-15,1-2-2 16,1 0 9-16,1 0-8 16,1 0 8-16,-1-2 1 15,0 2 5-15,2-2-3 16,-2 2-8-16,0-3 3 16,0 3-3-16,0 0-3 0,0-2-8 15,3 2 3-15,-3-3-1 16,3 2-5-16,0-2-21 15,4 0-4-15,-1-2 21 16,2 2 13-16,-2 0 4 16,-2-2-2-16,0 4 28 15,-2-1 46-15,-2 2 16 16,0 0-13-16,0 0-45 16,0 2 4-16,0-2 0 15,-2 0-23-15,2 0 11 16,-1 1-24-16,-2 1 0 15,-1-1-3-15,1 2 3 0,-3 2 0 16,-2 4 0-16,-2 2 0 16,-1 3 1-16,-1 3 0 15,-2 3-1-15,-3 1 15 16,2 4-11-16,-3-1 0 16,-3 2 0-16,2 0-1 15,-2-3-3-15,3 2 5 16,-4 2 2-16,4-2-3 15,2 3 1-15,-4 2-8 16,5 1 3-16,-1 1 0 16,1 1 6-16,-3 0-6 15,0-4 0-15,2 1-5 16,-1-7 7-16,-3 1-2 16,7-1 3-16,-3-3 2 15,1 0 1-15,0-1-6 0,3 0 0 16,-1-1-2-16,4-2 2 15,3 1 0-15,0 0 0 16,-1-5 2-16,2 0-2 16,1-4 0-16,2 1 1 15,-1-1 8-15,0-2-9 16,0 2 0-16,3 1 10 16,-3-3-8-16,-1 3-1 15,1 3-1-15,0-4 3 16,-3 4-4-16,3-5 1 0,-2 3 0 15,1-5-3 1,1 2 3-16,-3-3 0 0,3 0-1 16,0-1 6-1,3 0-9-15,-3-3 4 0,3 3 0 16,0-3-1-16,0 2 2 16,0 6-1-16,0-8 0 15,-3 2 4-15,3 0-9 16,0-1 5-16,0 1 0 15,-3 0 5-15,3 1-5 16,0-1 0-16,-2 0-4 16,0 1 6-16,2-2-4 15,-1 2 2-15,0 0 0 16,-1 0-1-16,1 1 1 16,-3-1 0-16,2 1 0 0,-1-1 1 15,2-1-1-15,-1 1 0 16,1-3 0-16,1 0 4 15,0 0-1-15,0 2-3 16,-2-2 7-16,2 0-5 16,-1 2-4-16,1-1 2 15,-2 1 0-15,1-2 1 16,1 1-1-16,0-1 0 16,0 0 0-16,-2 0 0 15,2 0 1-15,0 0-1 16,0 0 1-16,0 0-2 15,2 0 1-15,-2-1 0 0,0 1-1 16,0 0 1-16,0-2-7 16,1 2-6-16,-1 0-5 15,0 0 6-15,0-1-11 16,0 1 1-16,0-2 9 16,2 2-9-16,-2-2 5 15,1-1 13-15,1 3 4 16,-1-3-5-16,-1 1 0 15,2 1-8-15,-2-1-15 16,1 2-38-16,1 0 22 16,1 0-29-16,1 0-24 15</inkml:trace>
  <inkml:trace contextRef="#ctx0" brushRef="#br0" timeOffset="95544.18">3777 16970 451 0,'0'-3'62'0,"0"0"-18"15,1 2 14-15,-1-1 4 16,0 2-30-16,0 0 7 15,0 0 12-15,0 0-28 16,0-3 7-16,0 3-19 16,0 0 35-16,0 0-25 15,0 0-8-15,0 0 4 16,0 0-17-16,0 0 3 16,-1 0 14-16,1 3-14 15,0-3 1-15,0 0-4 0,0 2 0 16,0-2-7-16,-2 1 7 15,2 2-4-15,0-3 3 16,2 3 2-16,-2 4 2 16,1 3-3-16,1 5 7 15,3 3-2-15,-1 4-5 16,-1 1 0-16,3 1-2 16,-3 2 5-16,0 2-3 15,0 3 0-15,0 0 3 16,1 2 0-16,-1-3-3 0,-1-1 0 15,1-5 16 1,-2 2-12-16,1-3 5 0,-2 3-3 16,0-5-3-16,0 0 8 15,-2-3-11-15,1-4 5 16,1-1-4-16,0-3-1 16,0-1 0-16,-2-2 0 15,2-4 2-15,0 0-3 16,-1 1 1-16,2-4 0 15,-1 0-2-15,0 0 2 16,0 0-9-16,0 0 1 16,-1 0-38-16,1-4-3 15,-2 1-78-15,2-6-36 16,-3-4-138-16</inkml:trace>
  <inkml:trace contextRef="#ctx0" brushRef="#br0" timeOffset="96258.9399">3677 16892 626 0,'-9'-4'88'0,"5"2"-55"15,-1-3 2-15,1 3-26 16,4 2 12-16,0-1-7 15,0 0-4-15,3 1 7 16,-2-2-17-16,2-1 1 16,-1 2 3-16,4-1 1 15,-1-1-5-15,4-1 0 16,-1 3 0-16,7-3 3 16,-2 1-3-16,1 1 0 15,1-1-1-15,0 1 6 0,1 0-3 16,0 2-2-16,-1 0 0 15,3 4 1-15,-6-1-1 16,0-1 0-16,0 2 0 16,-5 2 0-16,1-1 9 15,1 4-5-15,-2-1-3 16,-1 4 16-16,0 1-11 16,-1 3-5-16,0-2 2 15,-3 3 2-15,1 2-6 16,0-6 1-16,-3 3 0 0,0-4 24 15,-3-1-14 1,-2 0 4-16,-5 2 6 0,0 3-16 16,-8 1 4-16,0 1 2 15,-3 1-5-15,0 0 15 16,0 1-19-16,0-3 2 16,4-1 4-16,3-3-7 15,1-3-1-15,4 1-2 16,4-2-16-16,-1-3-19 15,2-2-43-15,1 0-13 16,-1-2-69-16,2-1-225 16</inkml:trace>
  <inkml:trace contextRef="#ctx0" brushRef="#br0" timeOffset="97044.12">4123 17416 298 0,'-1'-2'288'0,"-1"2"-258"16,1-1-19-1,1 1-10-15,-3 0 67 0,3 0-26 16,0 0-20-16,0 0 4 15,3 0-21-15,-3 0-2 16,0 0 22-16,1 0-24 16,-1 0 8-16,0 1 8 15,2 2 0-15,-2 0-5 16,1 4-6-16,2 3-5 16,1 0 13-16,-2 1-9 15,1 3 6-15,-1 0 16 16,3 2-16-16,-2 4 2 15,0 0-8-15,-1 2-3 16,1 1 15-16,-3 1-16 0,3-4 6 16,-3 0-3-16,0 0 4 15,-3-4-4-15,3-2 3 16,0-2 0-16,-3-2 10 16,3 0-12-16,-2-3-1 15,2-4 2-15,0 0-6 16,-2 0 0-16,2 0-4 15,0-1 9-15,0 0-5 16,0-1 0-16,0 1 0 16,0 0-4-16,-1 3 4 15,1-2-37-15,0 5-64 16,1-2-76-16</inkml:trace>
  <inkml:trace contextRef="#ctx0" brushRef="#br0" timeOffset="112321.88">2175 11993 689 0,'-3'-7'102'0,"3"0"-58"16,-3-2 0-16,0 3-1 15,0 1-14-15,3 1-20 16,0-1 21-16,3 2-30 15,-3 0 20-15,0 1-12 16,0 0-5-16,0 2 14 16,0 0-17-16,0 0 4 15,0 0-4-15,0 0 6 16,0 2-7-16,0-2 1 0,0 1-1 16,0 0-12-16,0 2 11 15,0 0 2-15,3 3 6 16,3 7-5-16,-1 4 6 15,1 2-7-15,1 7 0 16,-3 1 2-16,1 2-2 16,-1 2 0-16,1 3 6 15,-2 1-3-15,1 2-5 16,-4-3 2-16,0-1 0 16,3-4 2-16,-3-5-2 15,0-4 0-15,-3-4 1 16,3-4-1-16,-4-2 0 15,4-4-1-15,0-2 4 0,-3-2-5 16,3 0 2 0,0-4-3-16,0 2 2 0,0 0-14 15,0 0-16-15,0 0-10 16,0-2-14-16,0 2 3 16,0-3-91-16,-3-3-102 15</inkml:trace>
  <inkml:trace contextRef="#ctx0" brushRef="#br0" timeOffset="112870.02">2136 11964 559 0,'-13'-14'63'0,"5"-1"-23"16,1 1 6-16,1-1-37 15,3 3 48-15,1 1-34 16,4-3-1-16,1 5-13 16,1-1 1-16,2 0 7 15,-1 3-14-15,5 0 0 16,1 3-1-16,-2 1-2 15,2 2-1-15,0-1-1 16,4 5 4-16,3 0-3 0,1 3 1 16,49 17 0-16,-58-16-1 15,0-4 1-15,1 0-1 16,-5 2-1-16,8 3 2 16,-6-1-5-16,-2 2 5 15,-3 2-1-15,-3-1 1 16,0 2 0-16,-7 4 0 15,5 1-2-15,-3 0 6 16,-3 3 3-16,2-2-7 16,-3 0 0-16,-2-2 5 15,1 2-1-15,-1-2-4 16,-3-2 13-16,-1-1-12 0,0-2 8 16,0-1-9-16,0-2 0 15,4 0-6-15,4-6 3 16,0 1-32-16,6-2-30 15,1 2-50-15,0 0-47 16</inkml:trace>
  <inkml:trace contextRef="#ctx0" brushRef="#br0" timeOffset="113822.16">2408 12207 340 0,'-8'0'317'0,"4"-1"-239"16,-1-1-31-16,2-1-8 16,0 0-13-16,2 2-15 15,1 0 2-15,0-1-11 0,1 1-2 16,1-1 19 0,0 0-9-16,5 0 21 0,0-3-23 15,2 0-6-15,0 1 5 16,0 2-7-16,0 1 0 15,0 2-9-15,-1 3 19 16,2 1-13-16,-1 5 3 16,0 4-3-16,-2 3-4 15,-1 2 7-15,-1 3-6 16,-2 1 5-16,-5 2 2 16,1 0-4-16,-4-2 3 15,-1-1 0-15,-5-5 0 16,3 0 0-16,-5-3 0 15,2-1 2-15,2-3 0 16,-4 1 2-16,2-1-4 0,-1-1 0 16,2-1 0-16,2 0 0 15,-1-1 0-15,3-3 1 16,-1 2-1-16,1-4 0 16,3 3 0-16,-1-3 0 15,2 1-1-15,0-1 1 16,-1-1 0-16,3-1 2 15,-1 0-1-15,2 0-1 16,-1 0 0-16,0 0 1 16,2 0-5-16,-1-1 4 15,-1 1-6-15,0 0 4 16,2 0 2-16,-2 0-6 0,0-2 2 16,2 2 4-16,2-1 5 15,4-3-5-15,2 1 0 16,2 1 0-16,0-2 0 15,7 0 0-15,0-3-4 16,1 3 8-16,1-2-4 16,1 2 0-16,-1-1 0 15,0 1-1-15,1 3 1 16,-5-1-2-16,2-1-2 16,-1 3 8-16,-3-2-5 15,0 0 1-15,-3 1 0 16,-2-2-1-16,-1 1 1 15,-4 2 0-15,1-1 0 16,-3 1 3-16,-3 0-2 16,0 0-1-16,-2 0 1 0,2 0 3 15,0 0-4-15,-1 0-16 16,1 0 9-16,0 0-44 16,0 1-40-16,-2 1-82 15</inkml:trace>
  <inkml:trace contextRef="#ctx0" brushRef="#br0" timeOffset="120227.88">3185 13084 409 0,'4'0'194'15,"-4"-3"-119"-15,0 0-70 16,0 1-5-16,0-1 36 0,-4 2-24 16,4-1 13-16,0 0-8 15,0 1 6-15,0-3 2 16,4 2-12-16,-4-1-3 15,0 0 16-15,0 1-23 16,0-1 14-16,-4 1 10 16,4 2-21-16,0-2 9 15,-3 2-15-15,-2 0 0 16,-1 0-2-16,-2 0 2 16,-1 0 0-16,-2 2-2 15,0 1 6-15,0 0-1 16,0 1-3-16,-1 3 0 15,-4 3-1-15,4 4 1 0,-3 1 0 16,0 2 3-16,3 0-1 16,0 2 3-16,-2 0-5 15,9 1 0-15,-4 1 16 16,1-4-14-16,3 3-2 16,2-1 7-16,1-1-4 15,1-1-1-15,2 0-2 16,2-3 0-16,3 0 0 15,-3-3 0-15,6 0 0 16,-3-5 0-16,-1 2 5 16,5 0-5-16,0-3 0 15,-1 1 1-15,3-1 7 0,0-2-8 16,-1-1 0 0,0-2 6-16,0 0-5 0,2-2 3 15,-2-1-4-15,-1-2 2 16,1-1-8-16,-1 0 6 15,1-1-1-15,-3 1-2 16,0-2 4-16,-5 3-2 16,3-3 1-16,-3 1 0 15,0-1 2-15,-3 2-2 16,4-1 0-16,-4 2 2 16,0 0-2-16,0 0 0 15,0 0-3-15,-4 2 13 16,1-1-12-16,0-3 2 0,0 0 0 15,-2-1-5 1,-3 0 5-16,0-1 0 0,1-1-4 16,-4 1 8-16,3 1-2 15,-3 1-2-15,0 2-1 16,-5 1-5-16,1 2 6 16,-4 2 0-16,-6 3-7 15,3 1-8-15,0 3-33 16,1 5-58-16,6 2-123 15</inkml:trace>
  <inkml:trace contextRef="#ctx0" brushRef="#br0" timeOffset="123251.87">5959 7452 529 0,'-6'-3'65'15,"0"-1"4"-15,2 1-31 16,-1 0-2-16,4 1 28 15,-1 0-41-15,2 0-2 16,0 1-1-16,0-3-17 16,2 1 22-16,-2 0-6 15,0 1-6-15,0-1 7 0,1 3-17 16,-2 0 9 0,1 0-10-16,-2 0 2 0,1 0-2 15,-4 3-2-15,-1 1 0 16,-7 3 0-16,1 1 3 15,-7 3-4-15,-5 5 1 16,-3 5 0-16,-6 2-3 16,-3 3 3-16,-1 3 0 15,0 1 0-15,-2-2 0 16,2 0 0-16,4-1-1 16,-1-2 2-16,7-1-2 15,1-2 1-15,1 0 0 0,3-1 3 16,1-3-3-16,3 1 0 15,3-2-5 1,3-2 10-16,0-1-7 0,3-2 2 16,4 0-1-16,1-5 1 15,-2-2 0-15,5-1 0 16,-1-4-2-16,2 0 4 16,-1 1-3-16,1-1 1 15,-2 1 0-15,1-1-9 16,-1 2 9-16,2-2-48 15,2 1-11-15,-1 1-86 16,5-4-360-16</inkml:trace>
  <inkml:trace contextRef="#ctx0" brushRef="#br0" timeOffset="124561.83">6575 7408 555 0,'-1'-2'73'0,"-1"-1"0"15,1-2-31-15,1 1 8 16,-2 1-26-16,-1-2 12 15,0 2-23-15,0-2-9 16,-4 2-4-16,-1 2 4 16,-2-2-6-16,-2 3 2 15,-6 3 0-15,0-2 11 16,-4 4-9-16,3 1 7 0,-4 1 0 16,-1 0-6-16,-1 3 13 15,4 0-16-15,-7 1 2 16,8 2 14-16,2-1-16 15,2 2 1-15,4 0 5 16,3 1-3-16,2 0 5 16,-1 0-8-16,3-1 0 15,-2 2 9-15,3 1-9 16,-2 0 0-16,0 1-2 16,1 0 9-16,1 4-7 15,-2-2 0-15,3 0 0 16,3 0 10-16,0-2-10 0,6-1-1 15,0-2 0-15,1-2 2 16,2-4 1-16,3 0-2 16,-1-2 0-16,2-2 8 15,-1 1-8-15,3-5 0 16,3-1 5-16,1-1-2 16,-1-2 0-16,2-4-3 15,-1 2 0-15,-1-2 0 16,-6 0 0-16,-1 0 0 15,-1-1 5-15,-3 0-4 16,0-1-1-16,-1 2 0 16,-1 0 2-16,0-1-4 15,0 2 2-15,0 0 0 0,-5-2 3 16,6 3-3 0,-5-2 0-16,-1-2 0 0,-1 2 7 15,-1-3-4-15,-5 1-3 16,-1-2 0-16,-4 2 0 15,-5 0 0-15,-6 2 0 16,-5 3-3-16,-8 2 8 16,-3 4-7-16,-3 1 2 15,1 3 0-15,2 5-9 16,3 3-39-16,2 3-78 16,1 5-113-16</inkml:trace>
  <inkml:trace contextRef="#ctx0" brushRef="#br0" timeOffset="138485.43">3220 9334 425 0,'-4'2'100'16,"1"-4"-78"-16,0 2 6 15,0-1 28-15,-1 1-19 16,4-2-10-16,-2 1-9 15,2 0-3-15,-1-1 8 0,1 1-16 16,-3-1-4-16,-1 0-1 16,-4 2-2-16,-1-3 0 15,-4 3-6-15,-2 0 14 16,0 0-9-16,6 0 1 16,3 0-27-16,4 0 12 15,4 0 5-15,1 0 8 16,5 3 1-16,3-3 2 15,6-3 2-15,5 3-3 16,5-3 0-16,-2-2 5 16,3 1-5-16,-4 0 0 15,-4 0-6-15,-1 2 8 16,-8 1-5-16,-3 1-11 0,-5 1-2 16,-4-1 15-16,-6 2-10 15,-7-1-9-15,1 1 16 16,-4-1 4-16,-4 3-1 15,3-4 1-15,-2 3 0 16,5 0-1-16,0 0 1 16,1 0-11-16,4-3 4 15,2 5-16-15,4-5 23 16,0 3-24-16,6-3 24 16,0 2 0-16,1-2 0 15,3 0 0-15,3-2 12 16,4 1-6-16,-1 1 5 15,3-2-9-15,2 0 2 16,-1-1-3-16,-3 3-1 0,2-2 0 16,-4 2-2-16,-5 0 2 15,0 0 0-15,-4 0-5 16,-2 0 5-16,-4 0-4 16,-2 2-11-16,-3-2-15 15,-3 0 11-15,0 5-21 16,0-5 20-16,-2 6-71 15</inkml:trace>
  <inkml:trace contextRef="#ctx0" brushRef="#br0" timeOffset="142492.72">5380 17069 242 0,'-1'-4'228'16,"-1"1"-159"-16,1 0-33 15,-2-2-3-15,0-1-28 16,0 1 6-16,0-1 0 16,0 0 1-16,0-1-3 15,0 2 19-15,-1 0-1 16,3 0 9-16,0 2 0 0,-1-1-8 15,1 1 11 1,-2 1-16-16,3 2 2 0,0-3-23 16,0 3 5-16,0 0-5 15,0 0-2-15,0 0 0 16,0 0 8-16,0 3-8 16,-2-3 2-16,2 0-1 15,0 0 5-15,0 2 7 16,0 3-1-16,2 2-4 15,1 2 11-15,-2 4-10 16,1 2-1-16,-1 4 0 16,0 0-8-16,3 3 13 15,-4 2-6-15,3 1 0 16,0 2 19-16,0 1-19 16,-3-2 3-16,0-3-9 15,0 1 1-15,0-2 14 0,0-2-16 16,0 0 0-16,0-1 10 15,-1 1-10-15,-1-3 0 16,-1 0-1-16,3-3 4 16,-3-1-3-16,3-5 0 15,0-1 0-15,-4-3-1 16,4-1 1-16,0-3-2 16,0 1 2-16,0-2-12 15,0 1-7-15,0 0-4 16,0 0-28-16,0-3-19 15,4-2-51-15,-4-2-65 0</inkml:trace>
  <inkml:trace contextRef="#ctx0" brushRef="#br0" timeOffset="143097.51">5341 16869 569 0,'0'-7'64'16,"0"6"-28"-16,0-3-11 15,0 2 2-15,0 1-17 16,5-1 7-16,-1-1-6 16,1-1 7-16,6 0 2 15,0 0-8-15,1 0-11 16,6-1 16-16,0 1-9 16,1 0-2-16,1-1 3 15,1-2 0-15,0 2-6 16,-6 1 3-16,1 1-5 0,-2 1 9 15,0 2-9 1,-3 4-1-16,2 0 12 16,-4 2 0-16,-1 2 2 0,-4 1-6 15,-2 3-6-15,1 3 8 16,-3 2-10-16,-3 0-1 16,-2 31 1-16,0-41 3 15,1-2-3-15,1 2-2 16,-3 1 2-16,-3 4 4 15,-1 2-3-15,-1 0 4 16,-6-3 5-16,4 0-9 16,-4-1 7-16,-1-3-8 15,0 1 8-15,0 0-13 16,2-2 5-16,2-1-22 0,5 1-15 16,0 0-23-16,2 1-13 15,4 0-10-15,3 3-14 16,3-5-60-16</inkml:trace>
  <inkml:trace contextRef="#ctx0" brushRef="#br0" timeOffset="144484.9499">5640 17419 521 0,'-3'-5'76'0,"-3"4"-31"0,3-4-3 16,-3 3-16-16,-1 2 20 16,2-2 6-16,-1 1-16 15,2 1-8-15,2-3 8 16,1 2-6-16,-1 1-27 15,2 0 2-15,2-2 7 16,-1 1-11-16,1-1 5 16,0 2-7-16,3-3 3 15,0 1-4-15,5-3-5 16,-1 4 7-16,2-3-4 16,2 2 1-16,-1 2 3 0,4-3 2 15,1 3-2-15,0 0 0 16,2 0-2-16,0 0 2 15,-3 0-4-15,-1 0-4 16,0 3 7-16,-3 0 1 16,-6 0-1-16,3 1 1 15,-4 3-4-15,-1-5 9 16,-3 1-3-16,-1 1-2 16,-1-1 0-16,-3 4 11 15,-1 0-7-15,-4 1-2 16,0 1-2-16,-4-1 0 15,-1-1 4-15,2-1-4 0,-3 0-1 16,5-1 1 0,0-1 0-16,2 1 1 0,5-2-2 15,0-1 1-15,1 1-5 16,2 0 5-16,2 0-5 16,1 0 2-16,4 0 3 15,1-3-6-15,1 0-7 16,1 2-3-16,2-2 13 15,3 0-11-15,0-2 2 16,0 2 11-16,2 0-4 16,0 0-2-16,-2 0 4 15,2 0-3-15,-1 0 4 0,-4 0-8 16,2 2 10-16,-3 0-2 16,-3-1 2-1,2 1 0-15,-1 2-1 0,-3-4 2 16,2 3-2-16,-1 0 1 15,0 2 0-15,1-1 1 16,-2 1-1-16,0 2 0 16,-2-3 1-16,-1 1-1 15,-1 1 3-15,-1 1-1 16,-1-3-1-16,-1 4 2 16,-2 3-3-16,-3-2 0 15,0 0-1-15,-2-1 3 16,1 0-2-16,-5-3 4 0,2 3 7 15,-4-5 20-15,1 4-16 16,-4 0 6-16,-1-4-3 16,-1 3-9-16,-2-2 13 15,-1-1 0-15,-5 1-15 16,3-4 2-16,-4 0-9 16,0 0 0-16,-2-5-1 15,0 0-3-15,-1 0-40 16,1 0-27-16,0-6-66 15,4 0-163-15</inkml:trace>
  <inkml:trace contextRef="#ctx0" brushRef="#br0" timeOffset="149782.91">2557 16895 417 0,'-2'2'48'16,"-3"-4"-40"-16,5 4-1 0,-3-4 7 16,3 2-12-16,0 0-1 15,-2 2-1-15,2-4-1 16,0 2-1-16,-3 0 3 16,3 0-1-16,0 0 0 15,0 0 1-15,0 0-1 16,0 0 0-16,0 2-27 15,0-2 4-15,0 0-3 16,0 0-13-16,0 0 39 16,0 0 0-16,0 0 0 15,3 0 0-15</inkml:trace>
  <inkml:trace contextRef="#ctx0" brushRef="#br0" timeOffset="153321.59">2661 16916 513 0,'-1'0'100'0,"-1"-1"-62"16,2-1-5-16,0 2-4 16,0 0-17-16,0 0-1 15,0-1-10-15,0 1-1 16,0 0 3-16,2 0 3 15,-2-1 6-15,1-1 24 16,-1 0-24-16,0 0 10 16,2-1-18-16,-1 3-2 15,-2 0 8-15,1 1-8 0,-2-1-2 16,2 2-3-16,-1 0 3 16,1-2 4-16,-2 1-4 15,4-1 0-15,-4 1 5 16,2-1-3-16,0 0-3 15,0 0 1-15,0 2 0 16,-1-1 2-16,-1 2-2 16,-2 1-2-16,2 1 0 15,-1-2-2-15,2-3-8 16,-4 2-10-16,5-2-51 16,0 0-25-16,3 0-62 15</inkml:trace>
  <inkml:trace contextRef="#ctx0" brushRef="#br0" timeOffset="153739.99">2715 16855 612 0,'-4'-1'80'15,"0"-1"-52"-15,-3 2-27 16,0 0 14-16,1 0-1 15,-2 3-10-15,2 3 3 16,-4-1 2-16,1 4 2 16,-5 2 10-16,-2 3-5 15,-5 5 3-15,-4 3-1 16,-8 1-5-16,-4 7 10 0,-5 4 7 16,-4 5-14-16,-4 7 22 15,0 10-35-15,-1 4 4 16,0 5-3-16,5 2-4 15,3-3 0-15,4-1-1 16,3-6 2-16,0-4-2 16,5-3 1-16,1-7 0 15,3-7 6-15,2-6-6 16,7-6-5-16,0-6 4 16,7-7 2-16,3-2-3 15,2-8-29-15,3 3-22 16,6-4-2-16,-3 0-32 15,0-2-61-15,3-1-16 16</inkml:trace>
  <inkml:trace contextRef="#ctx0" brushRef="#br0" timeOffset="154661.93">7075 16743 714 0,'-4'-2'119'0,"-4"-1"-64"16,5-2 20-16,-2 3-9 15,4 0-39-15,1 2-10 16,0-2-5-16,1 2-9 16,-1 0 21-16,2 0-24 15,-2 0 1-15,0 0 7 16,0 0-8-16,0 2-2 15,0 0 0-15,-2 5 4 0,-2 6-1 16,-2 7-1-16,-3 8 0 16,-1 9 1-16,0 5 0 15,0 4-2-15,2 7 0 16,1-4 1-16,-3 2-1 16,1-2-1-16,0-1-1 15,-3-3-3-15,0-3 5 16,0-9-3-16,2-4 2 15,2-8-26-15,2-8-9 16,3-7-10-16,2-2 1 16,-2-4-9-16,0 0-44 15,-1-4-12-15,-1-2-75 0</inkml:trace>
  <inkml:trace contextRef="#ctx0" brushRef="#br0" timeOffset="155127.73">6967 16841 422 0,'18'-16'128'0,"-6"6"-4"15,-3 1-76-15,-3 2-42 16,0 4-4-16,-3 1 0 0,2 2 14 16,1 0 8-16,1 0-3 15,0 2-5-15,-1 0-13 16,2 1 10-16,-2-1-6 16,6 0-6-16,-3 1-1 15,1 5 0-15,1-2 4 16,1 4-3-16,-4-1-2 15,3 2 2-15,-5-2 0 16,0 2 7-16,-3 0-2 16,-5 1-5-16,-2 1 29 15,-5 1-12-15,-6-2 6 16,-6 2-9-16,-4-1-2 0,-5-4-7 16,0 2 0-16,2-5-3 15,1 1-6-15,6-2-11 16,6 2-51-16,8-1-11 15,2 1-48-15,5 0-29 16,5 1-218-16</inkml:trace>
  <inkml:trace contextRef="#ctx0" brushRef="#br0" timeOffset="155938.4199">7266 17215 414 0,'-5'-8'387'16,"-5"-1"-317"-16,4-2-25 16,0 4-30-16,1 0-15 15,2 3-27-15,3 3 25 16,2 1-6-16,-2-2 7 15,3 2-1-15,0 0 2 16,4 0 3-16,4 2-3 16,1-2 1-16,1 1 7 15,2 1-8-15,2 3 0 16,-2 0 2-16,-2 2-2 16,4 3 5-16,-7 4-5 15,3 3 0-15,-9 5-1 16,-2 1 1-16,-4 2 0 15,-4-1 4-15,-5 0 3 16,-1-5-7-16,-3-1 0 0,1 1 7 16,-2-6 0-16,1-1-3 15,6-2 9-15,-3-1-5 16,5-5 3-16,4 0-11 16,-2-1-1-16,3-2 1 15,1 2 0-15,1-1 0 16,-1 0 0-16,2-2 1 15,-1-2-1-15,1 0 0 16,-1 2-1-16,2-1-10 16,1-1 9-16,5-1 2 0,4 1 0 15,7-3 0 1,6 0 0-16,2-1 0 0,3 1-4 16,-3-1 4-16,-3 2 6 15,3-2-6-15,-5 2 2 16,-1-1 4-16,-5 3-5 15,-2 2-1-15,-7 0 2 16,-2 0 3-16,-5 0 0 16,0 0-5-16,-2 0 0 15,1 0-4-15,1 0-4 16,-2 0-34-16,2 0-76 16,2 2-87-16</inkml:trace>
  <inkml:trace contextRef="#ctx0" brushRef="#br0" timeOffset="161848.17">3945 12025 145 0,'-5'1'478'16,"0"-2"-441"-16,1 1-30 15,2 0-1-15,2 0 24 16,2 0-13-16,-2 0 7 16,3 0 13-16,0-3-9 15,-2 0-3-15,2 1 8 16,0 0-5-16,-2 1 16 16,-1 1-21-16,0 0-18 15,-1 1 13-15,0 1-18 16,1-1-4-16,0 0 2 0,0 2 4 15,0 1-3-15,1 7 9 16,3 3-4-16,-1 3 13 16,2 3-17-16,1 4 5 15,0 1 3-15,0 1-5 16,0 2 13-16,-2 4-16 16,-2-1 5-16,-2 0 5 15,0 0-10-15,-2-5 0 16,2-2-2-16,2-4 6 15,-2-3-4-15,0-6 0 16,3-3 0-16,-3-4 0 16,1-1 0-16,1-2-1 15,-2-1-9-15,0 0 10 16,0 0-6-16,0 0-23 0,0 0-24 16,0 0 0-16,0 0-20 15,0 0-29-15,0 0-9 16,0-1-87-16</inkml:trace>
  <inkml:trace contextRef="#ctx0" brushRef="#br0" timeOffset="162409.67">3910 11867 603 0,'3'-7'103'0,"4"-2"-89"15,-1 2-2-15,5 2 41 16,2 0-24-16,0 1-12 16,4 0 12-16,-2 1-24 15,1 2 4-15,2 1-1 16,-2 1-3-16,-2 4 0 16,5-2-5-16,-7 4 0 0,-2-1 6 15,-2 5-6-15,0 0 1 16,-4 3 8-16,-1 2-9 15,-1 4 6-15,-1-1-6 16,1 2 0-16,0-1-4 16,0 0 5-16,-2-4-1 15,0 0 3-15,-2-2 1 16,-3-1 4-16,-6 0-5 16,-3 2-1-16,-3-2 8 15,-7 0-10-15,1-1 0 16,1-2 0-16,1 0 0 15,2-3 0-15,5 0-12 0,5-2-22 16,2 0 21-16,4-2-30 16,3 1 13-16,2 0-40 15,3 0-60-15</inkml:trace>
  <inkml:trace contextRef="#ctx0" brushRef="#br0" timeOffset="162862.69">4235 12187 643 0,'0'0'112'16,"0"0"-66"-16,-2-2-26 15,1 1-5-15,1 1 13 16,-2 0-18-16,4 0 1 16,-2 3-3-16,1 1-1 15,1 6 2-15,0 0 4 16,2 6-8-16,-1 3 10 16,-3 1-6-16,3 3-5 15,-3 1 20-15,0 2-17 16,0 3 0-16,0 0 2 0,-3 3-4 15,1-1 6-15,-3 0-11 16,1-1 0-16,1-1 20 16,2-5-20-16,-1-5 0 15,2-4 12-15,0-8-8 16,2-2 16-16,-2-5-16 16,1 0-1-16,-1-2 6 15,2 1-9-15,-2-1-4 16,3-1-14-16,-1 1-60 15,5-1-104-15</inkml:trace>
  <inkml:trace contextRef="#ctx0" brushRef="#br0" timeOffset="165979.69">6730 6277 625 0,'-3'-5'65'0,"-1"1"-44"15,-2-3 16-15,1 3 4 16,1 1-15-16,1 0 3 15,3 1-10-15,0-1-18 16,0 3 3-16,1-4 0 16,1 2 2-16,2-1 0 0,-1 0-5 15,-1 1 29 1,1 2-13-16,-3-3-7 0,0 3 7 16,0 0-16-16,0 0 23 15,-3 0-11-15,3-2-12 16,0 0 17-16,-2 1-18 15,1-2 0-15,1 0 20 16,-2 2-20-16,1 0 13 16,-2 0-13-16,1 1 0 15,2 0-5-15,-1 1 5 16,-2 1-3-16,-6 4-2 16,-2 2 10-16,-5 6-9 15,-6 1 4-15,1 2 0 16,-6 5-1-16,0 4 1 0,-3 1 0 15,-4 4 1-15,-6-1 1 16,0 1-4-16,-1 2 0 16,-3-2 2-16,-1 2 0 15,3-1 0-15,2 1 0 16,2 1 1-16,1 2 0 16,7-2-2-16,0-2 0 15,6-1 1-15,4-8 1 16,6-2-1-16,3-4 0 15,0-6 3-15,6-4-2 16,1-1 2-16,-1-4-3 16,4 2 6-16,-3-3 4 15,2 1-10-15,1-2 0 16,1 0-1-16,0 0 1 16,0 0 0-16,1-2-1 0,-1 2-21 15,0 0 8-15,0 0-98 16,2 3-12-16,-2 1-97 15</inkml:trace>
  <inkml:trace contextRef="#ctx0" brushRef="#br0" timeOffset="167261.78">7311 6333 535 0,'-6'0'15'16,"-5"-3"-13"-16,-1 1 21 16,-1 0 16-16,-5 0 6 15,6 2-11-15,0 0-28 0,0 0 13 16,3 0-15-1,4 3-1-15,-2 0 39 0,1 3-11 16,-4 1-15-16,-1 3-12 16,-5 1 2-16,-3 4 23 15,-1 2-18-15,-1 3-8 16,5 0 1-16,-1 3 8 16,5-3-11-16,4 4-1 15,3-4 6-15,4 0-5 16,2 0-1-16,4-4 0 15,3 2 8-15,3-3-6 16,3 1 0-16,2-4-2 16,3 1 8-16,2-1-3 0,0-4-5 15,3-2 0 1,-2-3 4-16,1-3-4 0,-4 0 0 16,-4-3 1-16,1 0 8 15,-4-2-5-15,1-1-4 16,-2-3 5-16,0-1-5 15,0-1 2-15,0-3-2 16,-5-3 4-16,3 1 1 16,-5-1-5-16,0-1 0 15,-2-1 0-15,0 0-6 16,-2 0 6-16,0 1 0 16,-2-1 3-16,-2 2 2 0,-1-2 6 15,-2 2-9 1,-5-2-1-16,-6 2 11 15,-6 0-12-15,-10 5 0 0,-12 4-8 16,-11 3-33-16,-4 10-124 16</inkml:trace>
  <inkml:trace contextRef="#ctx0" brushRef="#br0" timeOffset="169479.07">4894 13159 479 0,'0'0'138'0,"3"0"-90"0,2 0-12 16,-2 0-1-16,1-2 23 16,-1 0-6-16,2 1-18 15,-4-2 4-15,3 2-7 16,-2-1-15-16,-2 1 27 15,0 1-27-15,0-1-10 16,0 1 9-16,0 0-13 16,0-3-2-16,1 0 0 15,-1-3 1-15,2-2-3 16,-1-2 2-16,-1-2 0 16,0 0-2-16,-1-1 2 15,-2-1-9-15,-4 0 6 16,-1 0-12-16,-1 1 3 15,-4 3-10-15,1 2 14 16,-3 4-2-16,3 2 3 0,-2 6-6 16,-2 4 13-16,-2 4 0 15,2 4-4-15,-2 3 4 16,1 4 0-16,3 1-5 16,3 0 5-16,4-2 0 15,5-2 1-15,4-3-1 16,0-4 4-16,6-2-10 15,2-3 14-15,1-3-8 16,0-2 0-16,6-2 0 16,3-2 5-16,2-3-5 15,-1-3 0-15,4-3-5 16,-4 3 8-16,-1-3-9 0,-5 1 6 16,-2 3 0-16,-7 1-6 15,0 2 12-15,-4 3-6 16,-2 0 0-16,0 0 1 15,0-1 8-15,0 1-9 16,0 0 0-16,-2 0 17 16,2 0-7-16,0 0 11 15,0 0 2-15,-3 0-14 16,3 0 12-16,0 0-16 16,0 0-3-16,0 0 16 15,0 0-18-15,0 1-6 16,0-1 1-16,0 0 1 15,0 1 3-15,0-1-4 0,0 0 5 16,0 2-11 0,0-1 11-16,0 3 0 0,-3 7 1 15,3 3 1-15,-3 7 7 16,3 6-9-16,-3 4 0 16,0 3-8-16,3-2 8 15,-2-1 0-15,1-3 0 16,1-3 3-16,0-2-5 15,0-3 2-15,0-3 0 16,0-6 5-16,1-4-5 16,-1-3 0-16,2-1-3 15,-2-1 6-15,0-2 1 0,0 0 0 16,0-2 0-16,0 2 9 16,0 0-13-16,0 0-5 15,0 0-8-15,0 0-84 16,-2 3-61-16,1 1-75 15</inkml:trace>
  <inkml:trace contextRef="#ctx0" brushRef="#br0" timeOffset="179637.06">4026 17089 503 0,'-15'7'35'16,"0"3"-19"-16,5-4 25 16,-5 5-9-16,4-5-5 15,1 5 3-15,-3-2-12 16,-1 2 7-16,2 2 5 0,-1 0-1 15,-2-1 6-15,0 2-13 16,-3 1 3-16,0 2 8 16,-3 0 1-16,-1 2 3 15,1-2-14-15,-3 2-7 16,2 3 11-16,0 3-19 16,-1-2 0-16,1 4 6 15,1-4-14-15,1-1 21 16,0-2-18-16,5 0 6 15,-2 2 12-15,-2-1-21 16,2-1 0-16,1-2 2 16,4-3 0-16,3-5-3 0,4-3 1 15,3-4 0 1,2-2-2-16,1 0 2 0,0-1-11 16,3 0 4-16,-3-1-5 15,1 1 9-15,-2 0-1 16,0 0-31-16,0 0 7 15,0 0-32-15,0 1-35 16,2-1-18-16,-2 1-104 16</inkml:trace>
  <inkml:trace contextRef="#ctx0" brushRef="#br0" timeOffset="180940">13852 16769 754 0,'2'0'126'16,"0"0"-65"-16,-4-3-51 15,0 2 2-15,4-1-10 16,-2 2 18-16,2 0 4 16,-2 0-14-16,1 0 0 15,-1 0-6-15,0 0 3 0,0 0 13 16,0 2-20-16,0 2 16 16,0 6 4-16,-1 5-6 15,-1 10-10-15,-1 10-4 16,-3 6 0-16,0 3 3 15,1 4-3-15,0-4-3 16,-1-2 3-16,1 1 1 16,2 0 1-16,-4-4-2 15,2 1 0-15,-1-9-3 16,2-6 3-16,-1-11-1 16,4-6 1-16,-1-3 0 15,2-5-3-15,0-2-16 16,0 2-15-16,0 0 16 0,2 0-20 15,-2 0-28 1,0 0-11-16,1 2 6 0,1-4 26 16,2 2 16-16,-1-3 18 15,2-2 10-15,1-4-26 16,0-6 5-16,-3-4-68 16,0-8-231-16</inkml:trace>
  <inkml:trace contextRef="#ctx0" brushRef="#br0" timeOffset="181351.9">13875 16794 790 0,'0'-11'35'0,"0"2"-31"0,-3 1-4 16,3 4-12-16,7 4 8 15,-1 0 4-15,6 3-1 16,6 0 1-16,-1 1 0 15,2 1 0-15,0 0 1 16,-2 1 5-16,-2 0 9 16,0 2-14-16,-1 1 7 15,0 3-8-15,1 2 0 16,-3 1 3-16,-3-1-1 16,0-2 4-16,-6-1 3 15,-2-2 12-15,-2-2 17 16,-2 0 12-16,-5 0-6 15,-2 1-8-15,-8 4-25 0,-5 2 0 16,-3 0-6-16,-4 0 3 16,0-1-8-16,3-3 0 15,2-2-6-15,7 0 4 16,2-2-28-16,5 1-9 16,4-1-27-16,5 0-11 15,2-1 12-15,3 2-13 16,4-2-11-16,4 0-48 15</inkml:trace>
  <inkml:trace contextRef="#ctx0" brushRef="#br0" timeOffset="181749.84">14158 17076 564 0,'2'-2'114'0,"-2"1"-77"16,-2 1-7-16,2 0 43 16,0 0-16-16,0 0 0 15,0 0-36-15,2 0-14 16,-2 0-6-16,1 1 10 16,-1 2 18-16,3 1 5 15,0 6-20-15,0 5 1 16,0 7-1-16,-1 6-4 0,-2 7 3 15,-2 5 10 1,-2 3-13-16,-2 2-10 0,-2-1 7 16,-2-4 1-16,0-5-8 15,1-3-2-15,2-4 2 16,0-4 5-16,4-7-5 16,-1-7 0-16,4-1 2 15,0-6-2-15,0-2 0 16,0-1-5-16,3-1-23 15,-3-2-30-15,3-4-122 16,4-8-67-16</inkml:trace>
  <inkml:trace contextRef="#ctx0" brushRef="#br0" timeOffset="183833.9199">15340 14321 628 0,'0'-16'141'16,"-2"1"-59"-16,1 4-3 16,-1 1 9-16,1 6-47 15,1 2-29-15,-4 2-5 0,4 2-7 16,0-2-8-16,0 5 8 16,4 5 9-16,-1 7 3 15,0 8-3-15,1 11-7 16,1 4 9-16,1 3-11 15,2-1 0-15,0 0 9 16,1-4-9-16,1 0 0 16,1-6 2-16,2-3-2 15,1-3-11-15,-5-7-4 16,-2-7-13-16,-2-5-2 16,-4-3-35-16,-5-4-26 15,-5-3-43-15,-9-4-55 0</inkml:trace>
  <inkml:trace contextRef="#ctx0" brushRef="#br0" timeOffset="184182.62">15292 14225 630 0,'-3'-38'88'0,"0"8"-32"16,1 7-41-16,2 9-7 15,4 6-8-15,2 4 0 16,2 3-1-16,0 1 2 15,4 2-7-15,1 6 6 16,1 1 0-16,2 5 9 16,1 2-3-16,2 3-4 0,-3-1 8 15,2 1-6 1,-3 0-2-16,0 2-2 0,-3-1 0 16,-2 0 4-16,-4 1 0 15,-1-1-4-15,-5-3 1 16,-3-1 0-16,-3-2 6 15,-3-1-7-15,-5-2 0 16,-2-1 7-16,-3-2-7 16,-2 1-11-16,-3-3 2 15,6 3-25-15,3-3-29 16,8 3-17-16,7-1-125 16</inkml:trace>
  <inkml:trace contextRef="#ctx0" brushRef="#br0" timeOffset="184456.8899">15668 14503 747 0,'-4'-3'89'16,"-1"-2"-30"-16,0 0-30 16,2 1-27-16,2 3 7 15,1 1 0-15,0 4 0 16,0 4 34-16,1 7-28 15,1 5-11-15,1 5 9 16,2 2-12-16,-2 1 0 16,2-4 6-16,-3-2-5 15,-1-1-1-15,1-9-1 0,-2 4-12 16,0-5 0-16,0 0-70 16,-2-3-22-16,2-1 0 15,0-1-34-15</inkml:trace>
  <inkml:trace contextRef="#ctx0" brushRef="#br0" timeOffset="184899.7">16263 14514 632 0,'-4'0'104'0,"-1"-2"-26"15,0-1-2-15,2 3 4 16,0-2-21-16,2 2-35 15,1 0-22-15,0 0 4 16,1 0-12-16,2 2 3 16,5-2 3-16,6 3 6 15,11 2-4-15,11 0-2 16,11-1 0-16,8 3 0 0,4-1-5 16,-5-2-8-16,-7 3-9 15,-6-3-8-15,-9-1 1 16,-8-1-7-16,-6-2-4 15,-6 2 35-15,-6-5-2 16,-6 0-5-16,-3 1-56 16,-3-5-49-16,-3 2-63 15</inkml:trace>
  <inkml:trace contextRef="#ctx0" brushRef="#br0" timeOffset="185325.74">16339 14330 233 0,'-9'-2'386'16,"3"2"-354"-16,2 0-26 15,-4 2 19-15,-1 5 0 16,-4 1 13-16,-4 4-3 15,-2 0-7-15,-3 1-4 16,2-2 4-16,-1 1 18 16,-1 0-27-16,0-1 5 15,2 0-19-15,1 1-1 0,4 0-4 16,3-3-6 0,6 2 6-16,4-5 10 0,6 2-3 15,2 0 3-15,10-1 3 16,6 3-3-16,4 0-3 15,5 1-7-15,5 0 0 16,-4 3-8-16,1 0 6 16,-4 2-11-16,-4-1-10 15,-4 0-7-15,-2-1 11 16,-5-4-8-16,-1 0-4 16,-5-2-15-16,-4-3-57 15,-2-1-118-15</inkml:trace>
  <inkml:trace contextRef="#ctx0" brushRef="#br0" timeOffset="188140.23">17073 14485 454 0,'-6'-6'155'15,"1"-1"-106"-15,0 1-28 16,2-5 1-16,0 3-3 16,1-3-16-16,2 0-3 15,2-3 0-15,1 0 2 16,1 0-2-16,-2 0 0 15,0 2 3-15,-4-1 8 16,-3 2 1-16,-3 0-11 16,-2 3 32-16,-1 1-30 15,1 1 1-15,-3 4 1 16,-5 2-5-16,-1 3 3 0,-1 2 3 16,-2 4-2-16,1-1 12 15,3 3-14-15,3 1-1 16,5 2 1-16,3 1-1 15,7 0 0-15,5-1-1 16,7 1 1-16,6-2-1 16,9-4 0-16,2 0 0 15,4-5-1-15,2-2 2 16,-2-2-2-16,-5-3 1 16,-6-1 0-16,-8 0 10 15,-7-1-2-15,-4 3 18 16,-3 0 10-16,-2 2-36 0,2 0-1 15,-2 7-6-15,-3 4 7 16,1 9 6-16,1 7-6 16,-3 5 0-16,6 4 0 15,0 1 1-15,4-2-1 16,1-3 0-16,1 1 1 16,-1-3 4-16,1-1-5 15,-1-1 0-15,-2-3 0 16,-2-3 0-16,1-5 0 15,-4-6-4-15,1-5-10 16,-1-2-40-16,-1-1-66 16,0-3-186-16</inkml:trace>
  <inkml:trace contextRef="#ctx0" brushRef="#br0" timeOffset="188477.8899">17485 14582 880 0,'-3'-7'121'0,"1"-1"-79"16,2-2-33-16,26-13-4 16,-10 21-4-16,-3-1-1 15,1 0 2-15,2 2-2 16,17-1-1-16,0 1-3 16,5 2-24-16,-3 1 23 15,-4-1-42-15,-8-1-25 16,-6 0-6-16,-9-1-54 15</inkml:trace>
  <inkml:trace contextRef="#ctx0" brushRef="#br0" timeOffset="188718.24">17558 14372 801 0,'-5'-1'127'0,"4"1"-119"16,4 1-2-16,3 4-6 15,4 4 31-15,3 5-7 16,4 6 1-16,1 4-25 16,-2 4 5-16,-2 5-1 15,1 1-4-15,-4 2-1 16,-2 0-1-16,-4-2-35 16,1-8 4-16,-4-4-38 15,-2-4-14-15,-2-7-32 16,-1-3-246-16</inkml:trace>
  <inkml:trace contextRef="#ctx0" brushRef="#br0" timeOffset="188994.52">17937 14434 692 0,'-5'-3'86'16,"1"2"-56"-16,1-1-30 15,-2 5 14-15,2 5 14 0,-4 7-13 16,5 3 0-16,-2 7 5 16,2 3-18-16,4-2-1 15,2 1-1-15,3-4-7 16,1-3-12-16,1-1-66 15,3-4-50-15,1-3-211 16</inkml:trace>
  <inkml:trace contextRef="#ctx0" brushRef="#br0" timeOffset="189301.69">18166 14472 499 0,'0'-20'219'0,"-3"7"-150"0,-4 5-68 15,-2 4 0-15,-2 5 14 16,1 8 19-16,-2 5-22 16,2 5-11-16,2 6 9 15,4 2-8-15,8-1-2 16,5-1 1-16,3-3 9 16,6-5 11-16,0-4-14 15,6-5-7-15,3-3 13 16,-2-3-13-16,-2 0 0 15,-1-6 3-15,-6 0-6 16,-5-5 3-16,0-4-11 16,-5-6-4-16,-4-4 2 15,-4-4-36-15,-4 1-26 16,-5 1-16-16,2 5-55 0</inkml:trace>
  <inkml:trace contextRef="#ctx0" brushRef="#br0" timeOffset="189706.61">18509 14479 807 0,'-1'-3'121'0,"1"0"-92"15,0 0-29-15,3 2-8 16,1 1 8-16,8 1 1 16,2 2-1-16,8 0 0 15,3 1-3-15,4 2-9 16,-1 0-2-16,-5-3-16 16,-3 2-43-16,-7-3 18 15,-5-1 11-15,-5 1 19 16,-3 0 25-16,-6 0 7 15,-7 3 4-15,1 0 12 16,-7 1 24-16,-1-2 1 16,-4 1-28-16,3 1-8 15,6-1-4-15,2 1-8 0,7 1-4 16,6 0 3 0,6 1-8-16,8 0 1 0,6-2-62 15,6-1-87-15</inkml:trace>
  <inkml:trace contextRef="#ctx0" brushRef="#br0" timeOffset="190059.4799">19240 14347 828 0,'2'-6'167'0,"-2"0"-118"16,0 1-44-16,0 3-5 16,0 2-4-16,0 2 4 15,1 6 9-15,1 4-2 16,2 5-1-16,2 9-5 15,0 1 3-15,0 3-4 16,0-2 0-16,0-1 4 16,-3-3-9-16,0 1 5 15,-2-4-33-15,-1-1-15 0,0-2-60 16,-3-2-4-16,-5-3-51 16</inkml:trace>
  <inkml:trace contextRef="#ctx0" brushRef="#br0" timeOffset="190601.51">19667 14389 521 0,'-2'-22'61'16,"1"2"-15"-16,-4 6-12 16,-1 2-13-16,-3 4-21 15,-4 3 0-15,-1 1 25 16,-6 0-6-16,-3 3 33 15,-3 1-35-15,-3 1 7 16,1 3-7-16,-2 3-9 16,1 2 2-16,3 1 8 15,9 1-18-15,4-2 0 0,8 3 1 16,7-2 0 0,1 0 2-16,12 1-3 0,4-1-6 15,9-2-4-15,5-1-5 16,2-3-3-16,4-1 17 15,-5-3 1-15,-6 0 11 16,-8 0 3-16,-10 0 16 16,-4 0 4-16,-6 3-30 15,-3 6 21-15,0 6 0 16,0 6-7-16,0 8-15 16,-1 5-3-16,2 3 7 15,0 2-15-15,2 3-11 0,2 0-75 16,0 2-45-1</inkml:trace>
  <inkml:trace contextRef="#ctx0" brushRef="#br0" timeOffset="192084.16">14148 17994 626 0,'-15'-7'116'0,"-3"1"-44"16,3 1-42-16,-3 3 23 0,3 0-5 15,1 4-31 1,2-2-8-16,2 6-7 0,-1 3-2 16,2-1 0-16,1 3 2 15,1 1-4-15,-2-2 2 16,4-3 0-16,4 0-2 15,-1-3 2-15,4-1-7 16,-1-3 7-16,4 1-2 16,5 1-7-16,2-4 9 15,7 1 0-15,3-2-2 16,3-3 2-16,0 1 0 16,0 2 1-16,-2-1 1 15,-4 2-3-15,-2 4 1 16,-2-1 0-16,-1 3-1 0,-1 1 1 15,6 2 0 1,-1-3-3-16,3 1-11 0,-1 0-6 16,0-1-8-16,2-2 12 15,1-2 14-15,-4-2-7 16,2-2 9-16,-3-9-3 16,-5-4-11-16,-4-8-8 15,-1-1 10-15,-8-2-14 16,-8-2 25-16,-5 5 1 15,-9 2 6-15,-10 5 5 16,-8 6-4-16,-8 1 2 16,-4 7 11-16,-4 4 8 15,1 1 32-15,3 8-38 0,3 5-17 16,0 6 1 0,5 6 2-16,1 6 0 0,6 7-1 15,6 2 4-15,7 0-1 16,10 0-10-16,11-2 0 15,8-1 2-15,7-1-2 16,10-1-7-16,6-5 7 16,7-6-9-16,5-2 4 15,8-10-42-15,1-7-2 16,8-9 30-16,3-3-20 16,-1-7-13-16,1-1-29 15,-2 0-25-15,-3 0-67 16</inkml:trace>
  <inkml:trace contextRef="#ctx0" brushRef="#br0" timeOffset="192454.16">14792 17873 780 0,'-1'-12'131'0,"-2"6"-34"0,0 0-63 15,-1 6-15-15,1 0-2 16,3 0 7-16,0 0-23 15,-1 9 6-15,-2 8 8 16,-1 10-10-16,1 10-3 16,-3 5-2-16,3 0 0 15,-3-3-12-15,5-8-5 16,-1-4-6-16,4-7-33 16,-1-7-68-16,5-3-23 15,3-3-64-15</inkml:trace>
  <inkml:trace contextRef="#ctx0" brushRef="#br0" timeOffset="192945.8499">15090 17955 492 0,'8'-10'127'15,"-2"1"-41"-15,-1-2-7 16,-5-2-19-16,4 3 38 16,-4-5-70-16,0 3 9 15,-1 2-12-15,-2 1-21 0,0 2 33 16,-4-2-32-16,1 2-3 16,-4 3-2-16,-2 2 1 15,-1-1-7-15,-4 6 5 16,0 0 1-16,-3 6-5 15,1 1 5-15,1 2 0 16,0-3-1-16,7 3-3 16,3-2 2-16,5 0-1 15,3 3-7-15,6-3 7 16,2 1-5-16,4-2-23 16,6-4 19-16,0 0 12 15,1-5 1-15,-2 0 8 0,-3 1-3 16,0 2 18-16,-2 3-12 15,-1 3 1-15,-1 6 0 16,0 4-4-16,-2 4-1 16,-3 3-8-16,-5 3 2 15,0 0-3-15,3 0 1 16,-2 0-9-16,5-3-36 16,-2 1-88-16,4-5-68 15</inkml:trace>
  <inkml:trace contextRef="#ctx0" brushRef="#br0" timeOffset="209275.57">5665 11986 587 0,'0'-7'91'0,"-3"1"-49"15,2 0-30-15,-2 3 22 16,1-2 16-16,4 2-25 0,-2-1 12 15,1 2 3-15,1-1-19 16,-2 0 8-16,0 3 0 16,1 0-19-16,-1 0 24 15,0 0-27-15,0 0-6 16,0 0 6-16,-1 3-7 16,1 0-8-16,0 0 5 15,0 8 3-15,0 5 16 16,1 7-16-16,2 6 0 15,0 4 9-15,0 2-9 16,0 5 0-16,-1-3-3 16,2 4 7-16,-4-2-8 0,5-3 4 15,-2-2 0-15,0-5 3 16,0-2-3-16,-2-8 0 16,1-2-3-16,-1-6 3 15,1-2-2-15,-1-4 2 16,0-2-19-16,-1-2 13 15,0 1-16-15,2-1-25 16,-2-1-7-16,0 0-6 16,0-1 15-16,0-3-185 15</inkml:trace>
  <inkml:trace contextRef="#ctx0" brushRef="#br0" timeOffset="209737.3299">5688 11869 652 0,'6'-19'104'0,"-2"3"-64"15,-1 5-11-15,-2 2-5 16,-1 6-24-16,4 0 4 0,1 0-2 16,3 2 2-16,1-1 22 15,6 1-21 1,3 2 4-16,4 1 2 0,3 2-3 16,4 0-2-16,-1 3-6 15,0 2 8-15,-2 1-8 16,-4 2 0-16,-4-1-1 15,-7 3 1-15,-4-2 0 16,-5-1 0-16,-5 2-1 16,-3-1 3-16,-2 4 13 15,-5 0-15-15,-1 1 0 16,-2 1 2-16,-1-1-1 16,1-2-1-16,1 2 0 15,-1-5-8-15,2-1 4 16,-2 0-47-16,2-1-17 0,-2 0-26 15,4-1-86-15</inkml:trace>
  <inkml:trace contextRef="#ctx0" brushRef="#br0" timeOffset="210556.3799">5956 12158 621 0,'-3'-1'86'0,"-3"-1"-68"0,2 1 29 16,1-1-23-16,1 1-10 15,2 1-9-15,2 0-1 16,-1 0 13-16,1-1-12 15,5-2-4-15,-1-1 8 16,5 2-1-16,-1-2 13 16,2 1-3-16,-3 0-14 15,3 1 17-15,0-1-19 16,-2 3 1-16,2 3-3 16,-2-2 4-16,0 3-2 15,-3 2-2-15,0 1 0 0,-2 1-2 16,-5 0 6-1,-3 5-4-15,-3 0 1 0,-4 4-1 16,-4 0 0-16,-4 0-6 16,2-2 6-16,-2-1 2 15,4-4-2-15,3-1-2 16,2-4 2-16,4-2 1 16,5-3-1-16,0 0-1 15,0 0 1-15,3 0-8 16,-1-3 8-16,4 3 0 15,1-4-1-15,3 1 1 16,4 0 0-16,2-1 0 0,1 1 1 16,-1 0-2-16,-2 2 1 15,2 0 0-15,-4 1-2 16,6 1 2-16,-5 3 0 16,2-2-2-16,0 2 5 15,-3 2-4-15,0-1 1 16,-6-2 0-16,-3 1 8 15,0 1-8-15,-3 2 0 16,0 0 5-16,-3 3 2 16,0 0-6-16,-2 1-1 15,1 0 0-15,-1 0 7 16,1 0-7-16,-3-3 0 16,1 2 10-16,-5-2-8 15,1-1 19-15,-4 2-21 0,-5-1 1 16,-2 0 6-16,-6-2-7 15,0 2 0-15,-3-5-1 16,1-1 6-16,3 0-4 16,1-2-1-16,6-1-3 15,5-2-3-15,4 0-38 16,2-1-55-16,4 0-54 16</inkml:trace>
  <inkml:trace contextRef="#ctx0" brushRef="#br0" timeOffset="214447.3599">6010 8659 589 0,'10'-2'83'16,"-2"-3"-56"-16,-4 2-2 16,1 0 22-16,-2 0-14 15,1 0 14-15,-4 0-39 0,3 2 3 16,-3 0 23-16,0-2-24 16,0 3 15-16,-3-3-16 15,3 1-1-15,0 1 8 16,-3-1-16-16,2 2 0 15,1 2-1-15,0-2 1 16,0 0-1-16,-3 1 0 16,-2 1 1-16,-4 1-5 15,-7 5 4-15,-5 1 1 16,-3 5-4-16,-4 1 4 16,-1 3-2-16,1 4-6 15,0 0 10-15,-2 3-8 16,2 2-1-16,-1 0 0 0,-1 1-3 15,2-1 10-15,0-1 0 16,1-1-3-16,-6 0 7 16,2 1-5-16,-2-2 1 15,2 1 0-15,-1 1 0 16,6-2 0-16,4-2 0 16,2 2-2-16,6-1 6 15,1-1-5-15,2 1 1 16,-1 3 0-16,4-4-8 15,-4-1 11-15,7-4-3 0,-2-2 5 16,2-6-4 0,2-3 2-16,0-4-1 0,3 1-1 15,-1-3 12-15,1-3-13 16,-2 3-12-16,2-2-20 16,0-1-39-16,0 0-96 15</inkml:trace>
  <inkml:trace contextRef="#ctx0" brushRef="#br0" timeOffset="-213734.06">6454 8751 466 0,'1'-5'55'0,"1"0"7"15,-4 0-22-15,1 1 16 16,0 1-9-16,-1-2-23 16,-1 3 20-16,1-2-12 15,1 1-17-15,1 0 18 0,0 2-6 16,-1-3-24-16,1 4 19 15,-2 0-22-15,-2 0-5 16,-3 4 2-16,-4 1 6 16,-4 3-4-16,-3 4 1 15,-4 3 0-15,4 2-1 16,-4 2 1-16,8 1 0 16,2-2 2-16,2 3-1 15,1-1-1-15,3 0 0 16,4 0 0-16,2-3 6 15,3 0-6-15,2-1 0 16,7-5 4-16,-3 0 0 0,4-5 0 16,2 2 5-1,3-5-8-15,0 2 20 0,6-1-21 16,-2-2 0-16,1-2 8 16,-2 0-5-16,4-2-1 15,-2-2-2-15,-3-1 5 16,1 0-3-16,0-4-1 15,-3 1-1-15,-2-1 12 16,1-5-12-16,0 0 0 16,-4-3 4-16,6-2 4 15,-8-4 2-15,0 1-10 16,-5-2 0-16,-3 1 11 16,-6 0-1-16,-3 3 6 15,-7-1-16-15,-5 6 8 16,-6 4-14-16,-8 3 6 0,-3 3-18 15,-7 5-1-15,0 5-73 16,0 3-61-16,2 9-180 16</inkml:trace>
  <inkml:trace contextRef="#ctx0" brushRef="#br0" timeOffset="-211222.23">6486 13059 580 0,'-3'-6'152'15,"0"1"-79"-15,-1 3-59 16,2-1-14-16,0 3 2 15,1 0 23-15,-1 5-20 16,-2 4 29-16,4 6-12 16,-3 2-14-16,1 9-3 0,2-1-5 15,-1 3 5-15,1 0-1 16,-2-3-4-16,2 0 0 16,-2 0 3-16,1-2-1 15,0-1-2-15,-1 0 0 16,-1-5 0-16,1-5-5 15,2-4 0-15,0 0-26 16,0-2 5-16,0-3-31 16,2 2-83-16,1-2-153 15</inkml:trace>
  <inkml:trace contextRef="#ctx0" brushRef="#br0" timeOffset="-210469.8799">6623 13076 323 0,'-3'0'368'0,"-1"-1"-328"15,1-1-35-15,1 1 9 16,1 1 37-16,1 0-45 16,-2 0 3-16,2 0-3 15,2 0-4-15,-2 0 2 16,1-2-4-16,1 2 5 15,-1-2-4-15,-1 2-1 16,6-1 0-16,-2 1 12 16,4 0-11-16,1-2 2 15,4 4-6-15,-1 1 8 16,3 0-3-16,-3 5-2 16,19 24 0-16,-29-24-2 15,1 1 9-15,-3 3-4 0,-2-2-3 16,1 12 1-16,-4 0 8 15,-2 3-9-15,-3-2 0 16,-3-1 3-16,0-3-3 16,0 0 0-16,-1-4 0 15,1-1 5-15,-1-1-3 16,-2-1-2-16,2-3 0 16,-2-1 2-16,6-2-2 15,2-1 0-15,1-2-1 16,5-1 7-16,2-2-7 15,0 0 1-15,2 0 0 0,-2-2-5 16,3 2 5 0,7-2 0-16,5 1 7 0,4-2-5 15,11-3 8-15,6 1-10 16,3-1 0-16,3 0 2 16,4-1-2-16,-3 3 0 15,-6-1-4-15,-7 4 8 16,-6-3-7-16,-9 4 3 15,-7 0 0-15,-4-1 5 16,-4 2-5-16,-4-1-21 16,1 2-36-16,-3 1-100 15</inkml:trace>
  <inkml:trace contextRef="#ctx0" brushRef="#br0" timeOffset="-196481.9199">15921 16828 790 0,'2'-3'69'0,"-2"1"-12"16,-2 1-50-16,1-1 8 16,1 2 35-16,0 0 19 15,0 0-38-15,1 0-17 0,-1 0-5 16,-1 0 1-16,1 4 20 15,-3 5-5-15,-1 7-9 16,-1 4-1-16,-4 11-13 16,2 6 1-16,-3 4-3 15,0 4 1-15,3 4-1 16,-2 2 0-16,-1-1 0 16,0-2-2-16,3-4 2 15,-1-10-10-15,5-5-9 16,2-12 7-16,-2-5-22 15,6-6 8-15,-2-6-12 16,1-5-34-16,2-6-107 0,1-11-52 16</inkml:trace>
  <inkml:trace contextRef="#ctx0" brushRef="#br0" timeOffset="-196117.9">15917 16801 771 0,'-9'-38'25'16,"-3"4"12"-16,-2 2-17 15,0 8 20-15,5 7-2 16,3 7-28-16,1 5-10 0,5 4-2 16,0 1-10-1,3 1 7-15,3 3 5 0,6 2 0 16,6 4 0-16,7 4 0 15,6 4 1-15,6 5-1 16,-2-3 0-16,0 4 0 16,-4-3 1-16,-4-1-1 15,-8-2 3-15,-8-1 1 16,-13-1 13-16,-8 4-4 16,-11 2-2-16,-9 1-10 15,-4 1 3-15,-4-1-8 16,4-3 3-16,2 0-29 15,8-4-37-15,6 0-49 16,4 1-72-16</inkml:trace>
  <inkml:trace contextRef="#ctx0" brushRef="#br0" timeOffset="-195283.65">16143 17180 723 0,'-10'-4'108'0,"-2"-3"-58"15,-1 0 29-15,4 2-14 16,4 0-46-16,4 5-14 16,2-3-5-16,2 3-7 15,3-4 4-15,4 1 5 16,6-2-4-16,-3 3 0 15,6-1 2-15,-3 3 0 16,0 1 0-16,-4 3-1 0,0 4-3 16,-5 3 1-16,-1 2 3 15,-4 6 1-15,-5 5 0 16,-3 2-2-16,-5-3-1 16,-4 3 2-16,-4-5-3 15,1-2 4-15,-42 21-1 16,56-37 0-16,-1 1 0 15,3-4 0-15,0 0 0 16,-2 0-15-16,4 0-12 16,4 0 8-16,5-4 16 15,6 1 0-15,7-1 3 16,5-1-14-16,0-3 12 16,0 3 2-16,-2 0-1 15,-1-2 1-15,-3 4-2 0,-1 0 2 16,-3 3 0-16,-4 1-4 15,-3 4-1-15,-1 0 5 16,-2 2-2-16,0 1-3 16,-4 2 3-16,0 1 2 15,0-2 8-15,-1 2-8 16,-1 1-6-16,2 1 6 16,-1 1 3-16,-2-2-2 15,-2 2 0-15,1-1 0 16,-4 1 0-16,-1-2 3 15,0 2 1-15,-2-4 3 16,-2-1 14-16,0 0 6 16,-3-1-12-16,-1-5 14 0,-5 2-21 15,-3-3-6 1,-7-4-3-16,-4-3 0 0,-4-1-6 16,0 0 1-16,4-2-44 15,7 1-131-15,13-2-245 16</inkml:trace>
  <inkml:trace contextRef="#ctx0" brushRef="#br0" timeOffset="-194030.8499">15636 15057 746 0,'-5'-3'71'16,"2"0"-62"-16,0 3-9 16,-1 3 0-16,2 6 49 15,-1 6-2-15,-2 2-18 16,0 11 8-16,0 3-6 15,3 5-2-15,2 0-1 16,2 0-18-16,-2 0-8 16,7-2 4-16,-1-4-2 15,0-4-4-15,0-2 0 16,-1-6 0-16,2-4-8 16,-3-5-21-16,-2-4-22 15,1-2 2-15,-3-1-27 0,0-7-70 16</inkml:trace>
  <inkml:trace contextRef="#ctx0" brushRef="#br0" timeOffset="-193686.69">15595 14972 756 0,'-11'-19'59'0,"1"5"-24"16,3 5-33-16,1 2-2 15,6 7-10-15,3 3 9 16,3 0 1-16,5 1 0 0,6 6 0 16,6 3 0-16,4 4 0 15,2 1 1-15,-1 3-2 16,-4 1-4-16,-4 1 5 16,-4-4 6-16,-4 2-6 15,-5-1 0-15,-4 0 2 16,-3 1 3-16,-9 0-3 15,-1-1 2-15,-6 1 0 16,-4-1 2-16,-4-1-6 16,-1 1 0-16,-2-4-2 15,-1 0 0-15,1-2-9 16,6-3-23-16,5 0-86 16,8-1-67-16</inkml:trace>
  <inkml:trace contextRef="#ctx0" brushRef="#br0" timeOffset="-193018.34">15909 15383 673 0,'-13'-3'89'16,"2"0"-47"-16,4 0-14 0,1 0 20 16,3 1-8-16,2 2-26 15,2 0-7-15,1 0-7 16,-1-3-2-16,2 3-3 16,3 0 5-16,2 0-1 15,1 3 1-15,2-1-1 16,0 4-1-16,1 0 3 15,-1 2-2-15,-1 1-3 16,-1 3 4-16,-5 0-2 16,-1 1 2-16,-6 3 0 15,-1 1 6-15,-5 0-6 16,1-3 0-16,-5-2 0 16,1-1 1-16,0-2-2 15,-4-5 0-15,5 1-13 0,-1-2 11 16,5-3-13-16,2 0-6 15,5 0-19-15,2 3 33 16,5-1 6-16,5-2 2 16,2 0 0-16,3 4 1 15,3-1 0-15,-1-1 5 16,2 1-2-16,-3 1-2 16,0 0 3-16,-3 0-5 15,-2 1 0-15,-3 0-1 16,-2-1 1-16,-3 2 0 15,-1-4 1-15,-3 5 2 0,-5-5 28 16,3 2-7 0,-4 0-3-16,-3 1 3 0,-3 0-8 15,-6-2 0-15,-5 1-1 16,-1-1-6-16,-2-2-9 16,-2-1-1-16,-1 0-18 15,4 0-7-15,8-1-37 16,4 0-63-16,10-2-149 15</inkml:trace>
  <inkml:trace contextRef="#ctx0" brushRef="#br0" timeOffset="-192650.72">16509 15262 756 0,'-3'-10'87'16,"-1"2"8"-16,1 2-82 16,1 4-7-16,0-1-3 15,7 7-2-15,6-1 23 16,6 1-2-16,7 3-21 15,9 4 1-15,4-4-2 16,5 3 0-16,0-3 2 0,0 1-2 16,-1-4-11-1,-4 0 9-15,-3-1-15 0,-3 0-10 16,-6 1-12-16,-5-3 19 16,-4 1 3-16,-7-1-29 15,-4 1 6-15,-2-2-23 16,-6 1-96-16</inkml:trace>
  <inkml:trace contextRef="#ctx0" brushRef="#br0" timeOffset="-192230.81">16739 15140 232 0,'-5'-3'456'16,"-1"-1"-371"-16,-1 0-35 16,2 4-28-16,2 0-13 15,0 0 3-15,-3 5-3 16,-4-1-7-16,0 4 6 16,-6 3-2-16,-3 0 3 15,-3 4 14-15,-6 2-21 16,-7 3 2-16,-2 1-4 15,-8 1 15-15,4 0 18 16,2-4-1-16,6-2-15 16,7-5 4-16,9-5-19 15,9-2-4-15,4-3-3 0,4 2-4 16,6 3 9-16,4 1-1 16,6 5 3-16,8-1-3 15,6 4 1-15,4-1 0 16,4 1-4-16,-2-3-2 15,-3 0-28-15,-7-2-23 16,0-1-24-16,-7-1-33 16,-2 1-146-16</inkml:trace>
  <inkml:trace contextRef="#ctx0" brushRef="#br0" timeOffset="-191270.78">17285 15244 472 0,'3'-4'174'15,"0"1"-112"-15,-2-1-28 16,1 3 11-16,1-1 8 16,-2 1 12-16,-1-1-12 0,3 1-15 15,-3 1-10-15,-1 1-23 16,1-1-3-16,0 3-1 15,-2 4 20-15,2 7 4 16,0 7-22-16,2 7-2 16,1 8 2-16,-1-1 0 15,1-1-3-15,0-5 0 16,-1-2 0-16,1-5-4 16,-1-5-11-16,-2-5-48 15,3-2-28-15,-2-4-16 16,-1-4-25-16,0-3-257 15</inkml:trace>
  <inkml:trace contextRef="#ctx0" brushRef="#br0" timeOffset="-190856.87">17398 15243 451 0,'1'-11'297'0,"1"2"-271"15,-1 2-26-15,1 4-12 16,1 3 12-16,3 6 2 16,-1-1-2-16,6 4 6 15,0 3 5-15,1 2-8 16,3 3 2-16,-4 2 5 16,4-2-4-16,-4 0 0 15,-3-1 1-15,-3 2-3 0,-3-1 13 16,-8 3-5-16,-1-1 0 15,-7-1 11-15,-2 0-8 16,-1-3 5-16,-1-1 8 16,5-4-13-16,1-3 2 15,1-4-16-15,7 1 4 16,1-4-5-16,1 0 0 16,4 0-1-16,1-1-3 15,3 1 4-15,8-3 4 16,6 1-4-16,8-2-7 15,9 0-2-15,1-3-20 16,7 1-37-16,1 0-33 16,2-2-63-16</inkml:trace>
  <inkml:trace contextRef="#ctx0" brushRef="#br0" timeOffset="-190571.63">17837 15408 720 0,'-9'-4'104'0,"0"0"-25"0,3 2-54 16,3-1-13 0,3 3-1-16,0-1-6 0,3 2-5 15,3-1 0-15,7 0 0 16,6 2 2-16,0-1-2 15,9 1-1-15,-3-2-4 16,0 2 2-16,46 0-3 16,-62-4-16-16,-2 2-30 15,-3-2 5-15,-2 2-56 16,7 0-21-16</inkml:trace>
  <inkml:trace contextRef="#ctx0" brushRef="#br0" timeOffset="-190279.41">17905 15199 795 0,'-9'-9'104'0,"2"3"-74"16,2 2-30-16,0 7 0 15,2 4 28-15,0 7 16 16,-2 9-25-16,3 7-13 15,2 4 5-15,2 8-10 16,0 3 2-16,4 1-3 16,-3-2 1-16,-2 3-4 15,-2-3 3-15,-1 2 0 16,-1-2-1-16,-1-2-10 16,2-4-15-16,0-4-25 15,1-4-32-15,2-7-7 0,-1-6-66 16</inkml:trace>
  <inkml:trace contextRef="#ctx0" brushRef="#br0" timeOffset="-188951.18">18381 15254 420 0,'0'0'44'0,"1"-2"-24"16,1 1 28-16,-2 1 34 15,2-1-4-15,-2-2-25 16,1 1 14-16,-1 0-27 16,0-1-2-16,2 1-10 0,-4 1-3 15,2 0-21-15,0 1-3 16,-1 0-1-16,-4 0-15 16,-4 4 7-16,-4 1 7 15,-5 5 1-15,-3 3 5 16,-3 5-5-16,2 1 0 15,0-1-1-15,6 0 3 16,2-2-2-16,6-4 0 16,4-1 0-16,4 0-2 15,3-4 2-15,4 0 0 0,0-1 3 16,5-2-3 0,6-3 0-16,3 0-2 0,0-2-5 15,2 1 6-15,2 0-14 16,-3 0 14-16,-4 3 0 15,-2 2-6-15,-4 0 6 16,-3 2-1-16,-1 1 2 16,-4 1 0-16,-2 3 0 15,-4 4 0-15,1 1 0 16,-4 1 0-16,-1 0 0 16,2 0 0-16,-2-3 2 15,0-3 4-15,1-1 2 16,1-5 1-16,-5 1 1 15,1-3-8-15,-2-3-1 16,-2 0 1-16,-1 1-2 0,-4-4-3 16,2 1-22-1,1 0-12-15,2-2-45 0,2-2-81 16</inkml:trace>
  <inkml:trace contextRef="#ctx0" brushRef="#br0" timeOffset="-188718.8">18458 15244 732 0,'0'-7'71'0,"-2"3"-37"16,0 0-34-16,2 1-1 15,7 1-8-15,2 4 8 16,8-1-16-16,7 4-65 16,7-4-40-16,4 6-338 15</inkml:trace>
  <inkml:trace contextRef="#ctx0" brushRef="#br0" timeOffset="-188179.72">18974 15404 714 0,'-19'-4'82'0,"5"2"-71"16,6-1 7-16,3 0-11 15,4 2 2-15,1 1 15 16,1 0-9-16,4 0-14 0,4 0 4 16,6 0-1-16,7 1-4 15,6 1-7-15,0 2-31 16,2-2-14-16,-4 2-63 16,-5 1-51-16</inkml:trace>
  <inkml:trace contextRef="#ctx0" brushRef="#br0" timeOffset="-188016.15">18964 15487 687 0,'-15'0'118'16,"5"3"-74"-16,5-6-43 0,5 3-1 16,4 0-1-16,3 3 1 15,9-1 0-15,8 4-20 16,9 0-70-16,7 1-76 15</inkml:trace>
  <inkml:trace contextRef="#ctx0" brushRef="#br0" timeOffset="-187625.19">19603 15190 799 0,'-11'-7'113'0,"2"-1"-67"15,-1 1-46-15,4 4-6 16,0 8 6-16,-2 7 5 16,0 7 6-16,-3 9-3 15,2 5 5-15,0 0-13 0,5 1 0 16,2-2 0 0,2-1 2-16,2-4-2 0,-2-5 0 15,1 0-10-15,1-5-17 16,-1-5-37-16,2 0-19 15,1-5-37-15,0-5-107 16</inkml:trace>
  <inkml:trace contextRef="#ctx0" brushRef="#br0" timeOffset="-187040.76">19667 15248 549 0,'-2'-16'90'0,"1"-3"-5"0,-2 5-19 16,-1-2-13-16,4 3-35 15,0 2 16-15,0 5 1 16,2-1-33-16,1 5 4 16,2 2-11-16,4 0 5 15,1 0 0-15,4 0-1 16,7 1 1-16,1 2-3 15,3 2 5-15,3 0-4 16,4 2-3-16,-2 0-5 16,-1-2-2-16,-3 0-14 15,-4-4 12-15,-4 0 9 16,-6-3 4-16,-3-5 1 0,-2-2-1 16,-5-2-3-16,-2-3 1 15,-2-1-8-15,-2 4-3 16,-3-1 10-16,1 4-4 15,-2 1 8-15,4 3 4 16,-1 4-2-16,-2 3 5 16,1 3 0-16,-2 2 6 15,-1 7 4-15,-2 1-4 16,0 5 1-16,2 2-7 16,0 8-5-16,2 0 4 15,1 5-6-15,0 1 3 16,0 1-3-16,1-1 1 15,1-1-2-15,-2 3-1 16,0-5 2-16,1 0-5 16,4-4-3-16,-2-2-2 15,3-7 4-15,3-4-15 16,-2-8 3-16,-1-1-7 0,0-5-21 16,-4-2-4-16,-1-2-94 15,0-4-259-15</inkml:trace>
  <inkml:trace contextRef="#ctx0" brushRef="#br0" timeOffset="-186835.3199">19724 15400 801 0,'-2'-13'57'0,"-1"1"31"15,0 3-55-15,1 2-30 16,1 3 4-16,2 4 27 15,2 0-23-15,10-3-6 16,7 2-1-16,10 1-4 16,12-1-14-16,9 2-107 15,4 0-119-15</inkml:trace>
  <inkml:trace contextRef="#ctx0" brushRef="#br0" timeOffset="-181648.8199">5883 16820 474 0,'5'-12'36'16,"-1"2"10"-16,0-3-22 15,1 0 25-15,1-1 1 16,5-3-14-16,2 0-4 16,2 0 3-16,1 2-19 15,1 2-6-15,0 2-6 16,-3 2 8-16,-4 4-10 16,-2 2 5-16,-4 1 6 15,-2 2 1-15,-2 0 19 16,0 2-6-16,0-2-10 15,-2 3 14-15,-1 4-24 16,-6 7-4-16,-4 8-3 16,-4 10 0-16,-3 8 0 0,-7 9 2 15,3 4-2-15,-6 9-1 16,-1 7 0-16,-5 8 1 16,-3-2 3-16,-4 3 3 15,-2-6-6-15,-1-6 12 16,-1-8 0-16,3-5-11 15,2-8 0-15,6-9 4 16,5-6-5-16,9-8 0 16,5-8-3-16,4-8-1 15,10-2-16-15,0-2-19 16,3-4 7-16,0 1 4 16,3 0 10-16,0 1 9 0,0 1-48 15,4 3-11 1,-2 3-13-16,2 0-104 0</inkml:trace>
  <inkml:trace contextRef="#ctx0" brushRef="#br0" timeOffset="-170826.37">7369 11855 705 0,'0'-4'86'0,"0"-1"-72"16,-2 2-13-16,1 1 18 15,-1 1-2-15,2 2 2 0,2-1-19 16,-2 2 0-1,-2 1 3-15,2 4 4 0,-1 4 12 16,-3 6 2-16,3 7-3 16,-2 4 5-16,0 5-16 15,0 6 0-15,-1 1 11 16,-2 2-17-16,6 2 0 16,-3 0-1-16,0-1 2 15,1-3-1-15,-1-2-1 16,2-4 0-16,-2-5 0 15,1-3 0-15,1-8 0 16,-1-2 0-16,1-5 0 16,1-3-28-16,-3-5-12 15,2 0-10-15,-1-3 1 16,1-5-174-16</inkml:trace>
  <inkml:trace contextRef="#ctx0" brushRef="#br0" timeOffset="-170365.6">7366 11814 610 0,'-2'-6'55'0,"1"-1"-26"15,-3 3-15-15,3 1-7 16,2 1 7-16,4 0 0 16,0-3 6-16,6 0 7 15,0 2-19-15,1 0-3 16,1 0 13-16,-2 3-7 16,-2 0-10-16,4 2 7 15,-3 0-7-15,1 3 9 16,-2 6-10-16,1 3 0 15,-3 3 12-15,-3 2-12 16,0 3 0-16,-4 1 11 16,-1-3-11-16,-5 0 9 15,0-2-9-15,-6 2 0 16,0-3 6-16,-3 2-6 16,-4-4 0-16,4 2-1 0,-4-1 3 15,5-5-4-15,-26 15-4 16,37-24-17-16,0 1-8 15,0-1-22-15,1 0-57 16,-3 2-96-16</inkml:trace>
  <inkml:trace contextRef="#ctx0" brushRef="#br0" timeOffset="-169565.74">7559 12121 593 0,'-7'-1'60'15,"1"-2"-53"-15,2 0 9 16,1 1-3-16,1 2 3 16,2-2-5-16,2 2-5 15,-1 0 13-15,1 0 12 16,-1-1-18-16,2-1 15 0,-1 0-18 16,0 1-8-1,2-2 5-15,0 2-3 0,2 1 3 16,0 1-7-16,2 0 0 15,1 6 8-15,1 2-8 16,0 4 0-16,-1 2-3 16,0 2 6-16,-1 2 4 15,-2 0-7-15,-3 1 2 16,0 0-2-16,-3 1 1 16,-5-1-1-16,-2 0 1 15,-4 0 4-15,-4 2 1 16,-3-3-6-16,-1-2 3 0,3 0-2 15,-2-2 1-15,0-2-2 16,4-2 4-16,3-4-3 16,0-2 7-16,8 0-8 15,1-3 0-15,2-2 7 16,2 0-7-16,-2 0 0 16,0 0 3-16,3 0-3 15,-3 0-1-15,3-2 0 16,1 0 2-16,4-1 21 15,7-2-22-15,7 0 0 16,8-4 6-16,4-1-6 16,7 2 0-16,0-2-3 15,0 1 7-15,-7 2-5 16,2 2 1-16,-9 0 0 16,-8 2-1-16,-7 3 1 0,-3-1 0 15,-6 1-2-15,-3 0 6 16,-1 1-5-16,1-1 1 15,-2 0 0-15,2 0 0 16,0 1 0-16,0-2-1 16,0 1-4-16,2 0-26 15,-2 0 9-15,1-1-33 16,3 1-33-16,1-2-100 16</inkml:trace>
  <inkml:trace contextRef="#ctx0" brushRef="#br0" timeOffset="-165967.1">6924 7363 556 0,'3'-5'61'0,"-3"0"-42"16,0-1 24-16,3-1-32 15,2 2 15-15,-4-2 21 16,2 4-38-16,-1-1 16 15,-1 2-22-15,-1 1 2 16,-1 1 3-16,-1 0-8 16,0 0 0-16,1-2-2 15,0 2 5-15,-4 2-3 16,-1-1 0-16,-6 5 0 0,-1 1 11 16,-5 3-4-16,-6 4-7 15,-3 4 8-15,-5 2-6 16,-6 3 7-1,-5 4-9-15,-2-1 0 0,-3 3 9 16,-1 0-1-16,-1-1-7 16,3 1 9-16,1-3-9 15,4-1 21-15,6 1-18 16,0 0-1-16,7 1 9 16,2 2-12-16,0 2 0 15,2 1 7-15,1 1-6 16,3-1 2-16,-3-4-3 15,2-3 4-15,3-3-3 0,2-5-1 16,2-6 0-16,6-4 9 16,4-3-4-16,1-1 18 15,1-3-5-15,3 0-13 16,0 0 8-16,3 0-13 16,-6-6 0-16,3 4 2 15,-3-2-2-15,0 1-1 16,0 1-12-16,-1 2-20 15,-1 0 23-15,0 2-6 16,0-1-3-16,0 1-7 16,1 0-48-16,1 2-16 15,3 4-96-15</inkml:trace>
  <inkml:trace contextRef="#ctx0" brushRef="#br0" timeOffset="-164023.71">7175 7497 497 0,'-2'-2'27'0,"2"-3"-1"16,2 2 8-16,-1-1-19 16,4-1 33-16,-1 0-22 15,2-1-12-15,0 0 12 16,-2-1-16-16,1 2 3 0,0 0 6 15,-1-2-11-15,2 2 8 16,1 0-16-16,-1-2 0 16,3 2 8-16,2 1-5 15,1 0 3-15,-2 0-6 16,3 1 0-16,-3 3-1 16,3 0 1-16,-1 3 0 15,-5 2-5-15,-2 2 7 16,-2 0-3-16,-3 2 1 15,-3 1 0-15,-2-1-1 16,-2 2 1-16,-2-1 0 16,0 0-1-16,-3 1 2 15,-1 3-1-15,-2-1 0 16,-3-1 4-16,-2 0-4 16,-2 1 0-16,4-4 0 0,-1 1 0 15,4-3 0-15,6-3-4 16,1-1 4-16,3 0 0 15,3-2-2-15,4-2 2 16,3-2 0-16,4-1-2 16,2-2 2-16,10 0 0 15,0-2-5-15,3 3 11 16,1 1-9-16,-1-3 3 16,-2 3 0-16,-1 1 7 15,-2 0-7-15,-2 3 0 16,-9 0-5-16,-1 3 8 15,-4 1-5-15,0 3 2 16,-6 2 0-16,3 2 4 0,-2 2-4 16,-1 0 0-16,0 2-5 15,1-2 14-15,0 0-9 16,0-4 0-16,-1 2 0 16,-1-2 12-16,-2 0-6 15,0-1-4-15,-3-1 14 16,-4 0-15-16,-4 0 8 15,-7 1-9-15,-6-3 0 16,-2-3 4-16,-4 1 0 16,1-3 5-16,1 0 8 15,6-1-13-15,4-1 0 16,9 1-4-16,6 1-7 0,5-1 3 16,2 1-25-1,4 1-5-15,-1 0 34 0,0 2-59 16,4 4-56-16</inkml:trace>
  <inkml:trace contextRef="#ctx0" brushRef="#br0" timeOffset="-161410.5799">8080 13137 262 0,'-7'1'201'0,"1"1"-151"0,3-2-17 15,1 0 7 1,2 0-7-16,2-3 11 0,1 0-6 16,0 1 2-16,0-2 18 15,-2-3-22-15,5 4-21 16,-6 0 37-16,2 0-24 15,-2 1 2-15,0 1 7 16,0 1-13-16,0 0 15 16,0 0-14-16,0 0-18 15,0 0 6-15,0 1-13 16,-2 1-8-16,2-1 2 16,2 4 5-16,2 9 1 15,-1 4 0-15,3 8 1 16,-1 5-1-16,2 3 0 0,-3 0 0 15,-1-1-1-15,0-5 1 16,0-2-4-16,-1-5 4 16,-2-3 0-16,0-3-1 15,0-3 1-15,0-4-23 16,3-2 5-16,-3-3-17 16,0-1-18-16,0-2-42 15,0-2 14-15,3-3-125 16</inkml:trace>
  <inkml:trace contextRef="#ctx0" brushRef="#br0" timeOffset="-160801.7">8448 13133 646 0,'0'-12'102'0,"-4"6"-64"15,-5 0-37-15,2 3 12 16,-2 5-13-16,-1 5 13 16,-1 3 0-16,2 0-8 15,-4 7 6-15,4 2-10 0,-2 3 2 16,2-2 22-1,3 1-14-15,0-1 1 0,0-3 16 16,3-5-28-16,2-1 2 16,-1-3-2-16,4-2 2 15,-1 0-1-15,2-4 2 16,3 1-3-16,2-1 11 16,2-1-10-16,0-2-2 15,0 1 1-15,4 0 0 16,-3 0 0-16,2 4 0 15,-4 1 0-15,0 4-2 16,0 2 2-16,0 5 0 16,-1 1-5-16,-4 0 11 15,2-1-6-15,-3 1 0 16,1-3 0-16,-2-2-6 0,-2-1 14 16,3-4-8-16,-3-1 3 15,-3-1 30-15,1-3 3 16,-5 2-28-16,-3 0-6 15,-4 3-2-15,-5-1 0 16,-4 0 3-16,0-1-6 16,3-2-6-16,1 0 4 15,5-2-23-15,3-2-21 16,6 1 7-16,0-3-31 16,2 0-33-16,3-4-70 15</inkml:trace>
  <inkml:trace contextRef="#ctx0" brushRef="#br0" timeOffset="-160486.02">8392 13113 686 0,'-5'-7'67'0,"1"2"2"16,2 2-48-16,2 0-12 15,0 1-7-15,6-1 26 0,3 2 14 16,8-4-13-16,3-3 9 16,6 2-21-16,4-1 6 15,0 1-23-15,1 0 0 16,-1 1-3-16,-2 2 3 15,-2 3-29-15,2 3-73 16,-10 1-81-16,1 4-332 16</inkml:trace>
  <inkml:trace contextRef="#ctx0" brushRef="#br0" timeOffset="-158774.53">15976 18129 559 0,'5'3'44'15,"-3"-1"-16"-15,2-2 2 16,-2-2 32-16,-1 1-19 15,2-1-13-15,0-4-21 16,3-2 10-16,-5 0 18 16,2-1-4-16,-3 1-7 15,-1-1 8-15,-6 2-6 16,1 0-19-16,-5 2-9 16,-5 4-1-16,-2 1 0 15,-8 4-1-15,1 4 2 16,-2 3-6-16,2 3 6 0,3-2 0 15,5 2-2-15,3-1 1 16,4-1-4-16,6-2 4 16,2-3-8-16,5 0 6 15,6-4-6-15,2-2-4 16,3 1-16-16,6-5 7 16,5 0 12-16,-1-1 4 15,-3-3 6-15,-2 1-2 16,-1 4 2-16,-6 2 0 15,2 0 1-15,-1 2-1 16,-1 1-2-16,0 3 2 16,1-1 1-16,4 1 1 15,-4 0-2-15,3-1-21 0,0 0 11 16,-2-4-14 0,0-1 10-16,-2-3 11 0,1-8-2 15,-1-3 3-15,-2-6-43 16,-4-8-28-16,-3-3 41 15,-4-4 32-15,-7 1 21 16,-6 1-3-16,-7 8 1 16,-3 4 10-16,-6 5 17 15,-3 5-8-15,-2 5 7 16,0 6-45-16,1 7 2 16,-2 6 10-16,2 7 1 15,-1 4 14-15,4 7-16 0,3 6-10 16,10 0 21-16,6 4-9 15,7-2-2-15,7 0 18 16,4 3-11-16,3 2-6 16,6 1-12-16,1 3 2 15,5-10-1-15,5-4-1 16,5-8-12-16,3-12-15 16,3-8-1-16,8-9-39 15,-1-7-12-15,6-11-72 16,-2-5-206-16</inkml:trace>
  <inkml:trace contextRef="#ctx0" brushRef="#br0" timeOffset="-158273.87">16384 17921 647 0,'-2'-6'115'16,"2"2"-27"-16,-3 1-68 15,2 3-11-15,1-2-2 16,0 7 15-16,0 3 41 15,0 9-41-15,-2 3-9 16,2 8-6-16,-2 5-7 16,2 2 0-16,0-1-1 0,2-3 1 15,0 1-3-15,1-5 0 16,0-7-26-16,0 0-11 16,4-6-19-16,-1-6-28 15,-1-1-29-15,4-7 12 16,2-9-127-16</inkml:trace>
  <inkml:trace contextRef="#ctx0" brushRef="#br0" timeOffset="-157809.02">16612 17888 805 0,'3'-15'97'15,"1"5"-59"-15,-5 3-35 0,1 4-2 16,0 3-1-16,1 0 0 15,5 0-1 1,2 2 1-16,8-1-2 16,3-1 5-16,6 2-6 15,3-2 1-15,0-2-13 16,2 1 12-16,0-2-8 16,-5 1-4-16,-4 1 7 15,-10 1 8-15,-2-3 0 16,-6 3 1-16,-1-2 6 15,-2 2 34-15,-4 0-13 16,0-3-5-16,-2 2 1 0,0 0-14 16,-2-2 6-1,1 2-16-15,1 2 3 0,0 7-7 16,-2 4 4-16,-2 6 0 16,-1 7 1-16,1 5 0 15,0 1-1-15,2 3 0 16,4 3 0-16,-2-3-2 15,6-1 2-15,-2-4-2 16,2 0 0-16,0-9-4 16,0 0-19-16,0-6-25 15,0-2-14-15,2-5 7 16,-2-3-38-16,0-4-5 16,0-3-90-16</inkml:trace>
  <inkml:trace contextRef="#ctx0" brushRef="#br0" timeOffset="-157629.0799">16701 18083 510 0,'-13'-7'340'15,"3"1"-220"-15,2-2-62 16,2 2-56-16,3 4-4 16,6 0-1-16,8 1 3 15,5 1 0-15,11-3-11 16,14 2-12-16,11-1-69 15,6 1-65-15,4-3-383 16</inkml:trace>
  <inkml:trace contextRef="#ctx0" brushRef="#br0" timeOffset="-146418.81">8951 11923 641 0,'-3'-5'27'0,"0"0"11"16,2 0-24-16,-1 1 7 15,1 3 27-15,2-1-24 16,-1 1-15-16,2-1 13 0,-2 2-17 16,0 0 3-16,0-1 17 15,1 1-5-15,-1 0-10 16,0 0 2-16,0 0-9 16,0 1 9-16,-1-1-12 15,1 2-7-15,0-1 6 16,0 3 2-16,0 4-1 15,0 4 4-15,0 6 0 16,0 6 3-16,-2 3-7 16,1 4 0-16,-2 0 13 15,0 0-13-15,3-1 0 16,-2 0 4-16,2-4 0 16,2-1-1-16,-2-2-3 15,0-3 0-15,3-3 5 0,-3-3-5 16,1-6-4-16,-1-3 2 15,0-2 4-15,0-2 5 16,-1-1-7-16,1 0 0 16,0 0-5-16,0 0-10 15,-3 2-5-15,3 0-7 16,0 1-28-16,0 1 16 16,0-1-47-16,3 2-27 15,-2-3-179-15</inkml:trace>
  <inkml:trace contextRef="#ctx0" brushRef="#br0" timeOffset="-145849.11">8938 11889 541 0,'-8'-13'177'0,"1"0"-94"15,-1 1-53-15,4 2-2 0,2 5 3 16,4 0-19-16,-2 4 14 15,3-3-19-15,2 0-1 16,6 0 2-16,4 0-6 16,6-2-2-16,3 2 8 15,0 1-8-15,4 2 0 16,-1-2-1-16,-2 3 11 16,1 3-18-16,-4-1 8 15,-4 4 0-15,-3 0-1 16,-5 6 2-16,-5 3-1 15,-5 4 0-15,-2 2 6 16,-4 1-5-16,-1 1-1 0,-3 1 0 16,1-4 1-16,-2 0-1 15,-1-3 0-15,3-2-1 16,-1-6 10-16,0-1-1 16,-1-2-8-16,0-3 2 15,-2 3-8-15,0-4 6 16,-1 1-4-16,1-1-12 15,-2-1-3-15,3 2 3 16,1-2-26-16,1 1-20 16,6 3-25-16,1 1-59 15</inkml:trace>
  <inkml:trace contextRef="#ctx0" brushRef="#br0" timeOffset="-145031.29">9185 12213 575 0,'0'0'126'0,"-1"-2"-110"15,1 1 6-15,-2 0 35 16,1-2-13-16,-1 1-33 15,2 2-10-15,0-3 9 16,2 3-13-16,-2 0 3 16,1 0 0-16,1 0-5 15,0 0 5-15,2 0-2 16,4 0 0-16,2 0 4 16,-2 0-9-16,0 5 7 15,2 0 0-15,-2 5-1 0,1-1 1 16,-4 5-1-1,3 0-1-15,-2 1 4 0,-3 3-6 16,-1-1 3-16,-5-3 1 16,0 3-3-16,-3-5 3 15,-3 3 0-15,-1-5 0 16,-1 2 2-16,-2-3-4 16,1 2 2-16,-1-5 0 15,0 1 6-15,3-2-6 16,0-1 0-16,2 0-5 15,2 1 10-15,3-3-10 16,0 0 5-16,3-1 0 0,0 1-1 16,3-2 1-16,-3 1-1 15,0 0 1-15,3 1 0 16,3-1 8-16,2-1-7 16,5-1 0-16,2-1 6 15,9-2-7-15,59-11 0 16,-65 9 3-16,0-1-3 15,3 2 0-15,-3 2-1 16,19-5 1-16,-1 1 2 16,-5 3-2-16,-8 3 0 15,-7-1 8-15,-5 4 15 16,-8-2 13-16,-2 0-30 16,-1 0-2-16,-1 1-8 0,1-1-1 15,0 0-54-15,0 4-62 16</inkml:trace>
  <inkml:trace contextRef="#ctx0" brushRef="#br0" timeOffset="-140934.9">9871 13112 589 0,'2'-3'93'16,"-2"0"-73"-16,0 1-3 0,0 2 17 15,0 0 4 1,0 0-7-16,0 0-9 0,1 0 5 15,-1-3-2-15,-1 3 7 16,1 0-6-16,0-2 10 16,0 2-19-16,0 0-8 15,0 0 4-15,1 2-13 16,-2-2-1-16,1 3 1 16,0-3 0-16,0 5 1 15,0 2-1-15,3 5 0 16,0 3 8-16,0 6-7 15,0 3 2-15,0 1-6 16,0 1 7-16,0-2 0 16,-1-2-4-16,0 1 0 0,-1-2 5 15,1-1-5-15,-2-3 0 16,2-2-2-16,-1-4 8 16,1-1-6-16,-1-3 0 15,-1-3 0-15,2-1 0 16,-2-3 0-16,0-2 0 15,0 2 0-15,0 0 3 16,0 0-12-16,0 0 6 16,0 0-13-16,0 2 12 15,3-2-13-15,-2 3-41 16,2 0-25-16,0 0-75 16,2 0-367-16</inkml:trace>
  <inkml:trace contextRef="#ctx0" brushRef="#br0" timeOffset="-139489">10240 13191 432 0,'1'-2'101'0,"-2"1"-68"16,1 0 14-16,-2-2-16 16,2 0 19-16,2 1-35 15,-2-1 4-15,0 1-9 16,0-1-1-16,0 0 1 16,0-1 4-16,1-1-7 15,1 1-3-15,-1-1-2 0,1 0 3 16,-2-5-5-16,-2 4 11 15,1-2-6-15,-2 0-5 16,0 3 3-16,-15-11 4 16,14 14-7-16,-2 1 0 15,-3 1-1-15,6-2 3 16,-8-1-3-16,1 1 1 16,-3 2 0-16,-1 0 2 15,-2 0-2-15,1 2 0 16,-2 3 0-16,4-4 0 15,0 4-1-15,3 1 0 16,3-1 2-16,-1 1-9 0,3 0 8 16,-1 1 0-16,3-2 1 15,1 0 2-15,1 3-5 16,1-1 2-16,0 0 0 16,3 0 5-16,0 3-5 15,1-2 0-15,5 3 0 16,-2-2 0-16,1 1 0 15,5-1-1-15,-3-1 3 16,1-1-1-16,-2 0-1 16,5 1 0-16,-4-2-2 15,2 1 2-15,0 3 0 16,3-1-2-16,-2 3 6 16,-1 1-9-16,2 0 1 0,-6-1 4 15,2 1-2-15,-3-4 2 16,-3 2 0-16,-2-2-1 15,-1 2 3-15,-2-1-3 16,-1-2 1-16,1 2 0 16,-1-3-1-16,-1-2 1 15,2-1 0-15,-3-1 1 16,2 0 10-16,-2-1 0 16,-1-1-5-16,-2 0 0 15,-5 1 6-15,0-1-4 16,-2-1 22-16,-2-1-16 15,1-1 5-15,2 0-1 16,1-3 0-16,4 2-13 16,2-4 10-16,3 0-15 0,0-1 0 15,3-4-2-15,3-4 2 16,3-2-1-16,5-5 1 16,1 0-3-16,7 0-1 15,-1-2 3-15,4 3 1 16,1 2-3-16,-5 4 3 15,2 4-8-15,-5 5-19 16,-4 3-65-16,-5 5-59 16</inkml:trace>
  <inkml:trace contextRef="#ctx0" brushRef="#br0" timeOffset="-133608.0799">7667 7486 475 0,'-5'-5'28'16,"1"-2"23"-16,1 2-31 16,1-3 46-16,2 1-17 15,2 0-41-15,1 1 21 0,-1-3 39 16,0 2-58-16,-2-1 16 16,0 2-16-16,0-2 14 15,-2 5 0-15,1 0-23 16,-2 0 13-16,2 2-14 15,-5 1 0-15,0-2-3 16,-4 4 6-16,-7 0-1 16,1 3-2-16,-6 3 0 15,-4 4-1-15,-2 4 1 16,-7 4 0-16,-3 5 4 0,-10 2-3 16,-1 4 9-1,-3 0-10-15,-2-2 9 0,3 1 3 16,5 1-12-16,7-5 0 15,8 3-2 1,2-6 6-16,7 0-5 0,3-2 1 16,5-3 0-16,2-4-2 15,4-1 2-15,0-7 0 16,6 1 1-16,-2-3 1 16,1-1-2-16,1 0 0 15,-1-3 0-15,2 3-3 16,-3-3 3-16,4 3-21 15,0-3 4-15,-3 1-31 0,1 3-13 16,-1 0-56 0,0 3-106-16</inkml:trace>
  <inkml:trace contextRef="#ctx0" brushRef="#br0" timeOffset="-132645.65">8134 7586 481 0,'-9'-1'50'15,"-4"-5"-7"-15,-19-3 46 16,13 4-53-16,-2-1-19 16,1 3-6-1,0 0-4-15,0 3 17 16,4 0-10-16,1 3-5 0,1 0 9 15,0 3-4-15,4-1-4 16,-3 1-9-16,1 0 5 16,0 4 10-16,-1 1-10 15,-1 2-2-15,1 3 8 16,-3 3-12-16,-2 1 0 16,6-1-1-16,3 1 3 15,0-3-1-15,6-2-1 16,0 0 0-16,3-3 0 15,0 0 0-15,5-3 0 0,2 1-2 16,2 0 6 0,4-1-4-16,5-1 0 0,4-4 0 15,1-2 6-15,4-2-6 16,0-2 0-16,-2-2 0 16,21-7 15-1,-29 5-15-15,-1-2 0 16,-6 1 6-16,0-3-6 15,0-1 0-15,-3-2 1 16,1 1 3-16,-2-5 1 16,1 3-5-16,-4-4 2 15,3 1 5-15,-3 0-7 16,-1 3 0-16,-4 0 2 16,-1 4-2-16,-9 5-4 0,-7 5-25 15,-14 5-33-15,-13 10-49 16,-14 6-249-16</inkml:trace>
  <inkml:trace contextRef="#ctx0" brushRef="#br0" timeOffset="-130797.36">7496 16794 538 0,'-11'8'46'0,"0"1"-3"15,-4-2-22-15,2-1-12 16,-2 3 23-16,0-1-11 16,1 3 31-16,0-6-23 15,5 4-29-15,-1-1 0 16,2-1 1-16,2 1 4 15,0 1 4-15,-4 0-2 16,5 0-4-16,-2 2 3 16,-1 3-6-16,-2 3 0 15,-5 9 1-15,-4 6-1 0,-8 9 0 16,-4 8 1-16,-8 4 0 16,0 3 28-16,-4 2-13 15,1-4 3-15,3-4 4 16,-1-4-12-16,7-3 3 15,3-7-2-15,4-4-6 16,4-5 1-16,5-4-7 16,6-6 0-16,1-6-2 15,5-4 2-15,1-5-10 16,4 0-11-16,0-4-24 16,0 2-20-16,6-1-39 15,0-2-14-15</inkml:trace>
  <inkml:trace contextRef="#ctx0" brushRef="#br0" timeOffset="-129510.7">17578 16908 893 0,'-5'-10'85'0,"-1"0"-45"16,0 3-40 0,0 1 0-16,0 9-12 0,1 8 12 15,1 7 11-15,-2 5-10 16,0 10 4-16,0 3-1 15,3 1 5-15,3 1 4 16,-2 3-2-16,0-2-6 16,0 0 0-16,1-1-5 15,-1-1 0-15,2-8 6 16,0-2-5-16,0-4-1 16,0-7-3-16,2-5-18 15,-2-5 7-15,-2-2-9 16,2-4-41-16,-2-1-85 15,0-8-103-15</inkml:trace>
  <inkml:trace contextRef="#ctx0" brushRef="#br0" timeOffset="-129160.11">17529 16874 757 0,'-4'-37'79'16,"-2"5"-27"-16,0 4-38 15,1 6-6-15,3 7-8 16,2 5-6-16,4 6 3 16,3-1-7-16,4 3 5 15,2 2 2-15,4 2 3 16,-1 1 0-16,3 3 0 0,2 0 7 16,-1 3-7-16,4 1 0 15,1 1 0-15,-1 2 3 16,-1-1-3-16,-1 3-2 15,-4-1 2-15,-5-1 1 16,-4-2 1-16,-5 0-1 16,-4 0 4-16,-6 1 6 15,-6 2-10-15,-3 5-2 16,-8 3-4-16,-7 3-34 16,1-2-8-16,3 2-21 15,2-3-18-15,9-2-63 16</inkml:trace>
  <inkml:trace contextRef="#ctx0" brushRef="#br0" timeOffset="-128610.71">17823 17148 705 0,'-4'-6'76'15,"-1"1"-49"-15,1 0 7 16,2-1 11-16,1 3-21 16,1 3-24-16,0 0 0 15,3-3-1-15,3 3 1 0,1 3 2 16,2-3 6 0,-1 0 0-16,5 3 0 0,-3 3 0 15,0-1-5-15,-3 1-1 16,2 3 0-16,-5 4 4 15,2 2-6-15,-5 3 0 16,1-1 4-16,-2 2-3 16,-4-1-1-16,-2 0 0 15,-2-1 6-15,-3 0-5 16,-2-2 1-16,0-1 3 16,-2 0-1-16,-1-3 5 15,0-2-9-15,2 1 0 16,2-4 9-16,3 0 0 15,2-1 0-15,4-5 2 16,3 0-9-16,0 0-2 16,1 0 0-16,3 2 0 0,4-2 20 15,4 1-13-15,7-1 1 16,8-1-4-16,6-1-2 16,4-3-4-16,5-4 1 15,3 3-4-15,-3-3 4 16,-2 2-23-16,-8 1-13 15,-8 4-27-15,-9 1-29 16,-7 2-63-16,-7 1-105 16</inkml:trace>
  <inkml:trace contextRef="#ctx0" brushRef="#br0" timeOffset="-127443.08">18674 16032 562 0,'7'-22'34'0,"-3"0"43"15,-1 0-14-15,-1 8 42 16,-2 2-36-16,0 2 14 16,-2 5-11-16,1 0-17 0,1 4-21 15,-2-1-32-15,2 1-4 16,0 2-8-16,0 7 10 16,-3 7 7-16,0 7-7 15,0 11 1-15,0 9-1 16,2-1 0-16,1 0 5 15,0-3-5-15,0-7-2 16,1-4 0-16,2-5-7 16,-1-5-38-16,1-5-9 15,-1-2-43-15,0-5-3 0,1-5-19 16,-1-7-230 0</inkml:trace>
  <inkml:trace contextRef="#ctx0" brushRef="#br0" timeOffset="-127075.06">18763 15881 659 0,'1'-23'46'15,"-5"3"-23"-15,-3 5-8 16,4 3-14-16,-1 5-1 16,3 5-1-16,-1 0 0 15,4 2-2-15,-1 0 3 16,3 4 0-16,3-3 15 15,5 4 5-15,1 1-3 16,4 3-11-16,-1-1-6 0,0 6 3 16,13 16 1-1,-22-10-3-15,-1 0 0 16,-6 1 2-16,-1-1 4 16,-5 0 0-16,-3-3 2 15,-1 0-1-15,-3 0-7 16,3-5 20-16,-3 0-9 15,-17 5-12 1,15-9 0-16,-1-1-3 16,2-1-6-16,1-2-30 15,8 0-36-15,4 1-31 16,4 0-76-16</inkml:trace>
  <inkml:trace contextRef="#ctx0" brushRef="#br0" timeOffset="-126543.4">19098 16104 749 0,'-10'-6'76'16,"3"2"-47"-16,-3 0-28 15,4 1 7-15,2 3-7 0,4 0-1 16,0 0-5 0,2 5 5-16,0 1 0 0,1 0 1 15,0 5-1-15,1 0 1 16,-1-1-1-16,0 2 0 16,-2 0-1-16,-1 0 1 15,-1 1 3-15,-1-2-2 16,1 2-1-16,-2-2 6 15,1-1-4-15,-1 0 1 16,0-3 0-16,-3 2-2 16,0-1 6-16,-1-1-4 15,-1 1-2-15,-2-4 6 16,-1 1 17-16,2-2 16 16,1 0 15-16,2-3-25 0,3 0-4 15,1 0-19-15,4 0 1 16,-1-1 6-16,2 1-13 15,3-5-1-15,6 0-1 16,6-1 1-16,7-1-3 16,7-2-2-16,2 2-18 15,3 2-25-15,-1-1-9 16,0 3-20-16,-2-2-18 16,-3 0-21-16,1 0-6 15,-6-2-229-15</inkml:trace>
  <inkml:trace contextRef="#ctx0" brushRef="#br0" timeOffset="-126195.3">19627 16054 744 0,'-2'-13'90'16,"-3"1"-9"-16,2-1-36 15,0 6-3-15,2 3-24 16,1 1-10-16,1 1-8 16,4 2-4-16,3 0 4 15,5 0 1-15,8-2-1 16,4 4 3-16,6-2-2 0,4 0 4 16,2 2-5-16,2 1 0 15,1-2-2-15,-1 2 3 16,-5 0-2-1,-1 0 1-15,-6 2-1 0,-5 1 1 16,-4-3-11-16,-7 4-25 16,-5-5-5-16,-3 1-13 15,-3-3 6-15,-5 2-50 16,-4-2-51-16</inkml:trace>
  <inkml:trace contextRef="#ctx0" brushRef="#br0" timeOffset="-125678.97">19722 15858 623 0,'2'-3'71'0,"-1"1"-48"16,-1 1 8-16,0-1 8 15,-1 0-21-15,-1 1-5 0,1-2-4 16,-3 2-4 0,0-1-3-16,-1 1-4 0,-2 1 2 15,1 0-6-15,-3 1 6 16,0 2 1-16,-3 3-1 15,-3 2 5-15,-4 3 9 16,-2 3 3-16,-2 3-6 16,-2 2-1-16,0-1 19 15,0 1-19-15,1 0-1 16,3-2 5-16,5-3-8 16,3-4-4-16,3-1-2 15,6-3-2-15,2-1 1 16,5 0 2-16,3 0 0 15,6 2 0-15,7-2 3 16,4 2-2-16,5-2-2 0,4 1 0 16,-1-1-3-16,2 1-1 15,-2 2-6-15,2-1-19 16,-5 3-49-16,-2-1-37 16,-4 1-117-16</inkml:trace>
  <inkml:trace contextRef="#ctx0" brushRef="#br0" timeOffset="-122688.78">20435 15802 582 0,'0'-8'109'0,"1"0"-65"15,-1-3 25-15,0 1-19 16,0 1 23-16,0-1-19 16,0 2 10-16,-1 4-21 15,1-1-17-15,0 5-11 16,-2-2-13-16,2 4-2 16,0-2 0-16,0 0-14 15,-2 2 8-15,0 3-1 16,-1 5 7-16,-3 5 4 15,0 2-4-15,0 5 0 16,0 1-4-16,0 2 4 0,3 1-2 16,2-1-13-16,1-1-24 15,3-2-20-15,1-1-24 16,5-4 1-16,0-5-84 16</inkml:trace>
  <inkml:trace contextRef="#ctx0" brushRef="#br0" timeOffset="-122162.2">20726 15751 695 0,'-5'-13'0'0,"-2"0"2"0,-6 4-2 16,-1 5 0-16,-2-1 3 15,1 3 7-15,-2 2-6 16,5 0 16-16,3 2-20 16,1 0 0-16,5 4 21 15,0 1-19-15,0 2 10 16,0 4-8-16,3 1 2 16,0 3 4-16,1-1-8 15,1 3 3-15,1 1 17 16,0 0-9-16,0 5-2 15,2-1-6-15,0 2-1 16,-1-2 1-16,-1-1-1 16,-1-2-3-16,0-4 3 0,-2-2-4 15,0-6 0-15,0-3 7 16,0-3 13-16,0-2 20 16,-1-1-1-16,0-3-1 15,-5 0-36-15,-3-3-2 16,-4-3 0-16,-3-4 0 15,2-2 7-15,2 3 6 16,6-2-13-16,6-1-13 16,6 3-35-16,6 0-7 15,7-1 28-15,6 2-3 0,4 4-17 16,3 2-4 0,1 2-1-16,-1 3 0 0,-4 0-6 15,-1 3-80-15</inkml:trace>
  <inkml:trace contextRef="#ctx0" brushRef="#br0" timeOffset="-121908.36">20922 15874 618 0,'-4'-5'105'0,"-2"2"-16"16,5 2-51-16,1-2-14 15,0 3 2-15,1-1-26 16,7 1 3-16,2-2-11 0,4 2 8 16,7 0 0-16,4 0 0 15,2 0-1-15,2 0 0 16,1-1-19-16,-3 0-2 16,0-3-22-16,-6 1-50 15,-3 1-6-15,-6-1-104 16</inkml:trace>
  <inkml:trace contextRef="#ctx0" brushRef="#br0" timeOffset="-121617.14">21032 15673 671 0,'-3'-3'72'0,"0"1"-26"16,1 2-38-16,0-2-1 15,2 4-4-15,0 0 16 16,0 8 8-16,-1 5 10 16,0 5-21-16,1 9-2 15,-2 4-12-15,-1 3 13 16,1 3-13-16,-2 0 2 16,-3 1-4-16,2-2 5 15,-1-5-6-15,0-6 2 16,2-2-2-16,-2-4-5 15,3-5-24-15,0-3-53 0,2-2-43 16,1-2-61 0</inkml:trace>
  <inkml:trace contextRef="#ctx0" brushRef="#br0" timeOffset="-119340.62">21559 15708 521 0,'-4'-4'93'0,"1"-2"-45"16,0 3-29-16,0-4-1 16,1 5-8-16,1-1 8 15,0 0-4-15,-1 3-14 16,2-1-15-16,0 1-18 15,-1 1-1-15,-1 0 15 16,-1 1-31-16,0-1 14 16,-1 2-11-16,1-2-38 0,-1 1-219 15</inkml:trace>
  <inkml:trace contextRef="#ctx0" brushRef="#br0" timeOffset="-119066.31">21525 15698 458 0,'0'-3'44'0,"-4"1"-19"15,3 0-6-15,-5-1 20 16,4 2 31-16,0 0-17 16,2-1-17-16,0 1-9 15,0 1-6-15,0 0-13 16,0 1-3-16,-1-1-5 16,1 0 0-16,-2 3 3 0,1 3 21 15,-4 3-17-15,-2 4-6 16,-3 4-1-16,0 2 0 15,1 0 0-15,1 2 0 16,0-1-2-16,1-1-4 16,1-4-10-16,0-2 6 15,2-5-47-15,4 0-17 16,3-3-31-16,4-4-359 16</inkml:trace>
  <inkml:trace contextRef="#ctx0" brushRef="#br0" timeOffset="-118658.83">21685 15698 624 0,'-3'-12'150'0,"-3"2"-118"16,-3 3-32-16,0 1 0 15,0 5-5-15,-3 5 9 16,3 1-8-16,-1 4 8 15,1 4-3-15,3 2-1 16,6 2 0-16,4 2 0 16,7-2 8-16,-1-1-7 15,4 0 2-15,1-4 3 16,-3 3-5-16,1-4 1 0,-3 2-2 16,-2 0 0-1,1-1 4-15,-3-1-4 0,-6 3 0 16,3-4 5-16,-6 2 3 15,0-1 1-15,-3-1 11 16,-2-3 1-16,1-1 11 16,-4-2-25-16,-2-2 0 15,-1 0-4-15,-5-2-3 16,0-2-4-16,-2 0-39 16,1-2-24-16,1-2-17 15,4-1-56-15,5-3-277 16</inkml:trace>
  <inkml:trace contextRef="#ctx0" brushRef="#br0" timeOffset="-118449.9">21788 15678 375 0,'7'-12'422'16,"-1"2"-373"-16,-4 2-21 15,-1 0-28-15,-2 5-4 16,1 0-9-16,3 3-20 16,3 3 8-16,4-3 0 15,11 3-30-15,6 2-30 16,3-1-106-16</inkml:trace>
  <inkml:trace contextRef="#ctx0" brushRef="#br0" timeOffset="-118187.6">21925 15769 704 0,'-10'3'84'0,"4"-3"-70"16,3 0 1-16,1 0 21 15,2 0 16-15,2 0-46 16,-2 0-6-16,3 1 0 15,3 1 1-15,5 1-1 16,3 2 0-16,4-1-19 0,0 0 1 16,2-1-31-1,0 2 26-15,-6 0-37 0,-1-4-15 16,-6 5-14-16,-4-1-63 16</inkml:trace>
  <inkml:trace contextRef="#ctx0" brushRef="#br0" timeOffset="-118038">21943 15857 562 0,'-12'2'128'16,"4"0"-54"-16,5-2-31 16,3 0-25-16,2 0-9 15,1-2-4-15,3 2-5 16,5 2 0-16,3-2-6 0,6 1-28 16,7 0-41-16,3-2-36 15,1 0-215-15</inkml:trace>
  <inkml:trace contextRef="#ctx0" brushRef="#br0" timeOffset="-117439.04">22431 15680 732 0,'0'-10'64'15,"-3"0"3"-15,3 0-12 16,0 3-27-16,0 4-19 16,0 0-7-16,0 3-4 0,0 0-4 15,7-3-4-15,-1 3 9 16,1 0 1-16,6 0-1 16,-2 3-4-16,1 0 2 15,-2 0 1-15,1 3-4 16,-2 1 3-16,0 2-5 15,-3 0-6-15,2 3-5 16,-4 0 3-16,-4-2 13 16,-3 1-1-16,-3-1 2 15,-6-1 2-15,-1 2 3 0,-6-2-3 16,0-1 4 0,-3-1-4-16,3 0 0 0,7-1 6 15,3-1-6-15,2 1-6 16,5 1 6-16,4 2 2 15,3 1 2-15,3 3-8 16,2 1 8-16,3-1-11 16,-1 1 12-16,1 0-10 15,-2-2 5-15,-2-1 0 16,2 0 6-16,-1 1-6 16,-2-2-5-16,-2-1 5 15,-2 1 0-15,-2-1 0 16,-2-1 0-16,-4-1 0 15,-1-2 0-15,-4 0 16 16,-3-5-2-16,-2-5-4 0,-3 0-10 16,-1-2 0-1,-5-4-4-15,4 1 4 0,4 0-27 16,6 2-50-16,6 0-107 16</inkml:trace>
  <inkml:trace contextRef="#ctx0" brushRef="#br0" timeOffset="-116913.52">22808 15652 659 0,'0'-7'66'0,"-2"2"-24"16,1 2-34-16,-2 0-8 15,3 3 0-15,1 3 2 16,1 0 4-16,1 3-1 16,5 2 4-16,1 3-9 15,2 0 0-15,0-1-4 16,0-1 8-16,-1-2-8 16,-4 3 4-16,0-3 0 15,-3 3 0-15,-3-1 0 16,-5 1 0-16,-3 0 4 15,-4 1-3-15,-4-2 3 0,-1 0 2 16,0-2 1-16,-2-1 13 16,5-2-20-16,2-1 0 15,3 1 0-15,3 4 1 16,5 0-2-16,3 3 1 16,5 1-5-16,4 3 1 15,6-3-20-15,4-1 3 16,0 1 20-16,1-1 2 15,0-5 6-15,-5 0 5 16,-2-2 12-16,-7-1-15 16,-2 0-2-16,-3 0-4 15,-5-1 5-15,-1 4 0 16,-1 1 4-16,-7 1-8 16,-5 3-4-16,-5 2-4 0,-9 2-73 15,-10 2-271-15</inkml:trace>
  <inkml:trace contextRef="#ctx0" brushRef="#br0" timeOffset="-115600.08">17830 18011 732 0,'4'-5'163'0,"-1"0"-65"15,-3-2-89-15,-2-1-4 16,1-4 15-16,-3 3-20 16,2-4 11-16,-2 3-11 0,-1-1 0 15,3 6 13-15,-5 0-3 16,2 0-6-16,-4 4 1 15,-2 1-5-15,-2 1 0 16,-6 8-2-16,0 2 2 16,-5-2 0-16,0 11 0 15,2-4 0-15,5 0-5 16,2-3 5-16,8-5-2 16,4-3-5-16,0-5-15 15,7 2 18-15,2-2-50 16,5-2 50-16,7-1 1 15,7-3-13-15,2-7 8 16,3 2 6-16,-4 1-1 0,-9 4 3 16,-5 1 1-16,-8 3 10 15,-3 2 11-15,-1 2-15 16,-1-1-7-16,0 3 0 16,-2 3 0-16,3 1-6 15,1 0 6-15,1 1-11 16,4-1 10-16,4-2-25 15,5 1 4-15,2-4 20 16,3-3-5-16,3-3 4 16,-2-4-11-16,3-7-24 15,-4-3 10-15,0-7-3 16,-7 1 21-16,-5-3 4 0,-8 2 6 16,-6 2 1-1,-9 4 8-15,-8 1-5 0,-8 6 10 16,-5 3-2-16,-8 8-8 15,-3 4 21-15,-6 8 1 16,2 5 11-16,1 6-22 16,6 4-11-16,8 3 11 15,9 6-12-15,7-3 4 16,11 3-7-16,5 0 3 16,11-2 7-16,6 2-10 15,3-6 0-15,5-1 8 16,6-1-8-16,4-8-2 15,7-7 0-15,5-4-25 0,8-10-16 16,-1-5-33 0,1-7-76-16,-2-3-65 0</inkml:trace>
  <inkml:trace contextRef="#ctx0" brushRef="#br0" timeOffset="-114806.45">18360 17786 644 0,'7'-6'102'15,"-4"3"-5"-15,-1 2-50 16,-4-1-8-16,2 2-37 15,2 0-2-15,-2 0-2 16,0 2-3-16,0 2 3 16,0 2 4-16,-2 3 1 15,1 6 3-15,-1-1-1 16,2 2-4-16,0 0-1 16,2-3 0-16,-2-4 0 15,1-5 3-15,-1-1-3 16,0-3 16-16,0 0-2 15,-1-2 5-15,-3-3-19 16,1-3-18-16,-3-1-15 0,1-6 12 16,4-2-15-16,1 0 22 15,2 2 11-15,3 4-2 16,5 1 4-16,1 3 1 16,3 7-1-16,3 0 1 15,3 2 0-15,-2 3-3 16,-2 0 5-16,2 4-2 15,-6-2 1-15,-2-1 2 16,-4 3 30-16,-4-1-14 16,-4 2-11-16,-5 1 13 15,-4 3-12-15,-5 0-6 16,1 0 2-16,-4 0-3 0,2-2 11 16,2-2-3-16,2 0-7 15,4-3 0-15,3-2-3 16,3-1-9-16,3-4-1 15,3 3 9-15,3 1-2 16,-1 2 3-16,8 1 0 16,-1 2 0-16,1 1 0 15,1 0 0-15,2 2-5 16,-2-1 11-16,-2 2-4 16,-2-3-2-16,-3 2 0 15,-1 0 4-15,-4-5-2 16,-2 3 3-16,-3-1 33 15,-5 1-18-15,-2-3 12 16,-6 1-25-16,-4-2-3 16,-56 7 5-16,63-18-9 0,0 5-12 15,5-3-8-15,2 0-30 16,-10-5-70-16,11 0-37 16,5-9-131-16</inkml:trace>
  <inkml:trace contextRef="#ctx0" brushRef="#br0" timeOffset="-114310.77">18763 17694 680 0,'0'-6'30'15,"-4"2"1"-15,2 4-24 16,-2-3-5-16,4 6-2 15,-2-2-5-15,4 5 5 16,1 1 4-16,4 3-1 16,-1 0-3-16,4 1 5 15,1-3 0-15,2 2-10 16,-2 0 3-16,-1-3 2 16,-1 0 4-16,-6-1-1 15,-2-2 7-15,-5 1 42 16,-8 2-32-16,0 0-10 15,-3 4 8-15,-3 0-15 16,2-1 6-16,2-3-9 0,5 3-5 16,2-4 0-16,3 0 5 15,4 2-2-15,1 1 2 16,5 0-3-16,1 1 2 16,3 1 1-16,0 2 0 15,2-3 6-15,-1 4-6 16,2-4 2-16,-5-5-3 15,2 2 4-15,-3 2 1 16,0-4-4-16,-1 3 3 16,-4 0 5-16,-2 1-6 15,-6 0 4-15,-9 4-6 16,-13 3-10-16,-13 1-105 0,-18 3-464 16</inkml:trace>
  <inkml:trace contextRef="#ctx0" brushRef="#br0" timeOffset="-103577.33">16633 18509 134 0,'-6'0'163'15,"-6"2"-148"-15,-4-1-13 16,-6 1 12-16,-4 0 63 16,-4-2-4-16,0-2 4 15,-1 0-5-15,4-1-6 16,3 1-17-16,3 1 5 15,6-1-8-15,4 2-15 16,3-2 13-16,4 2 11 16,2 0-28-16,0 0-20 15,4-1-7-15,0 1-4 16,1 0 0-16,3 1 4 0,4 3 0 16,2-3 0-1,7 3 0-15,6-3-1 0,3-1-5 16,0 0-17-16,3-3 0 15,-1 0-10-15,-3-4 5 16,-2 2 19-16,-4-2 0 16,-9 4-8-16,-4 0 17 15,-8 3 0-15,-3 0-4 16,-11 2-12-16,-9 2-28 16,-9 1 8-16,-12 2 19 15,-6 0 17-15,-5-1 0 16,5-2 12-16,3-1 33 0,11 0-28 15,9-2-16-15,12 2-1 16,8-2-16-16,10 1 7 16,6 0-5-16,9 3 8 15,7-4 5-15,8-1-10 16,7-1 5-16,3-2-1 16,4-1 7-16,-3 1-8 15,-5-3 7-15,-5 3 2 16,-6 2-2-16,-8-3 5 15,-10 3 0-15,-5 1 61 16,-8 0-60-16,-6 0-5 16,-9 0 0-16,-3 1 0 15,-9-1 0-15,-5 0-14 16,-1 0 6-16,-1 0 5 16,1-1 3-16,7-1 0 0,6 0 19 15,9 2-19 1,4 0 0-16,8 0-16 0,8 4 16 15,3-1-4-15,8-1 4 16,8 1-5-16,11-2 5 16,5-1 1-16,4-1-1 15,3-2-10-15,-2-4 2 16,-3 2 7-16,-5-2 1 16,-9 0 0-16,-6 4 6 15,-11-1 6-15,-5 2 28 0,-7 1 1 16,-4 1-36-1,-8-2-10-15,-8 1 0 0,-6 1-4 16,-7 0 1-16,-3-4-8 16,-3 4-1-16,1 0 14 15,5 0-1-15,3 0 3 16,9 0 2-16,5 0 5 16,6 0-4-16,7 0-2 15,5 0-4-15,6 0 4 16,2 0 0-16,11 0-1 15,2 4 1-15,6-4-7 16,1 0 6-16,0 0-16 16,-4-4 1-16,-3 4 8 15,-2 0-6-15,-10 0 12 16,-3 0 4-16,-6 0 2 0,-7 4-3 16,-8-4-1-16,-9 0 0 15,-3 0-3-15,-8 0 6 16,-3-4-4-16,-2 1 1 15,4 1 0-15,0 1 2 16,7-3-2-16,6 1 1 16,7-1-1-16,6 4-11 15,8 0 3-15,7 4 2 16,5-3 6-16,7 2-1 16,5 0 5-16,4-2-8 15,2 1 4-15,-1 1 0 16,1-3 1-16,-2 4-1 15,-3-4-7-15,-4 0 5 0,-6 1-17 16,-5 1-10-16,-5-2 29 16,-7 0-16-16,-2 0-12 15,-8 0-95-15,-3-2-200 16</inkml:trace>
  <inkml:trace contextRef="#ctx0" brushRef="#br0" timeOffset="-102245.28">8884 16828 714 0,'-7'-12'103'0,"-6"1"-40"16,4 0-23-16,-1 5 7 16,4 0 0-16,-1 5-14 15,6-1-20-15,1 2-5 16,1 0 9-16,-1 0-12 16,2 0-4-16,-4 2-1 15,4 2 3-15,-4 9 58 16,-1 9-42-16,0 13-7 15,-3 12 4-15,-2 7-16 16,1 6 0-16,-2 0-1 16,5-3 4-16,-1-3-3 15,3-3 0-15,4-11 0 16,1-5-8-16,0-8 5 0,2-7-16 16,-1-6-2-16,-1-9-22 15,0-1 7-15,-3-4-7 16,1-4-35-16,-1-5-6 15,-1-6-17-15,-2-10-35 16,3-14-142-16</inkml:trace>
  <inkml:trace contextRef="#ctx0" brushRef="#br0" timeOffset="-101890.23">8724 16806 688 0,'-7'-15'84'0,"0"1"-42"15,1 3-25 1,4 3-3-16,2 2-9 0,2 3-1 16,1 1 6-16,4 0-3 15,2 1 27-15,5 0-21 16,8 1-10-16,3 2 5 16,3 1-8-16,4 1 1 15,-1 2 3-15,-3-1 1 16,-6 3 6-16,-6 0-1 15,-7 1-4-15,-6 4 17 16,-3 5-13-16,-5 4-8 16,-4 3-2-16,-1 4 4 15,-5 0 0-15,0-5-4 16,-1-2 0-16,2-5-4 16,4-5 7-16,1-4-6 0,6 0-12 15,1-3-56-15,4 1 2 16,2-1-55-16,4-2-58 15</inkml:trace>
  <inkml:trace contextRef="#ctx0" brushRef="#br0" timeOffset="-101179.2">9071 17037 415 0,'-15'-1'314'0,"0"-2"-203"16,-3-1-49-16,-2-2-7 15,2 2 4-15,7 1 7 16,2 1-48-16,4 2-14 16,0-2-7-16,10 2 3 15,-5 0-4-15,5-1-7 16,-1 1 11-16,5 0 9 15,4 0-9-15,4 0-1 16,4 3 1-16,-2 1 0 16,-2 0 0-16,-4 3-1 15,-3 0 1-15,-2 2 1 16,-2 3-1-16,-3 3 0 16,-3 2-2-16,-3 0 2 0,-3 2 0 15,-2 1 0-15,-2-2 2 16,-5 2-3-16,1-4 1 15,-2 0 0-15,3-4 1 16,-2-1-1-16,6-5 0 16,6-2 0-16,0-4 0 15,1 0-6-15,4 0-1 16,-1 0-15-16,1 0 9 16,1 0 11-16,6 1 2 15,-3-1 0-15,6-1 6 16,0 1-5-16,1 0-1 0,2 0-1 15,4 0 0 1,-2 0 1-16,0 1 0 0,-1 4-1 16,-3-1 2-16,1 3-6 15,-3 0 1-15,-2-1 4 16,-3 3 4-16,-1-3-4 16,-5 0 0-16,-2 5 1 15,-2 0 2-15,-2 1 9 16,-2 2-11-16,-2-3 19 15,3-2 2-15,-4 1-20 16,-2-4 6-16,-2 2 11 16,-5-2-18-16,-3 0 10 15,-6-5-11-15,-2 1-8 16,-2-2 6-16,-1-3-62 16,4 0-85-16,5-3-181 0</inkml:trace>
  <inkml:trace contextRef="#ctx0" brushRef="#br0" timeOffset="-88894.72">10483 11944 580 0,'-10'-1'76'16,"2"1"-50"-16,1 0 5 16,2-1-26-16,2 1 2 15,3 1 5-15,0-1-5 16,1-1-7-16,-1 1 3 15,2 0 8-15,0 0 12 16,-2 0-17-16,0 0-4 16,1-2 9-16,-1 2 2 15,0 0-9-15,0 0 10 0,0 0-14 16,0 0 22-16,0 0-22 16,2-3 2-16,1-1 4 15,1-7-6-15,2 0 0 16,1-7-1-16,3 0 3 15,-3-2 5-15,-1 3-6 16,0 2 17-16,-3 4 23 16,-3 6-23-16,0 2-8 15,0 1 8-15,0 2-16 16,-2 0-4-16,2 2-4 16,0 2 6-16,-1 7 1 15,1 9 0-15,-2 8-1 16,0 9 6-16,4 6-5 15,0 1 2-15,2 2-3 16,-1-3 0-16,3-1 1 0,-1-4 2 16,1-2-3-16,-2-5 0 15,1-4 1-15,-4-5-5 16,0-5 4-16,1-7-5 16,-2-5 3-16,0-3-14 15,0-2-35-15,0 0-20 16,-3-2-79-16,-1-3-179 15</inkml:trace>
  <inkml:trace contextRef="#ctx0" brushRef="#br0" timeOffset="-88487.81">10500 11777 623 0,'-5'-9'85'16,"-1"1"-46"-16,0 2 4 15,3 3-10-15,1-1-13 16,4 3-14-16,1-2 8 16,3 0-5-16,3-1 6 15,5 0 10-15,7-2-15 16,1 3-4-16,3 2 2 0,0 2-5 15,-1 3 5-15,-1 5-8 16,-7 2 0-16,-2 3 3 16,-4 5-2-16,-10-2 0 15,-2 4 11-15,-6 0-11 16,-2-2 9-16,-3 0-10 16,-4 1 2-16,-1-1 0 15,-1-2-1-15,0 0-1 16,1-3 0-16,0-2-26 15,5 1-3-15,-1-4-44 16,5 1-51-16,3-1-12 16</inkml:trace>
  <inkml:trace contextRef="#ctx0" brushRef="#br0" timeOffset="-87754.9599">10666 12107 637 0,'2'2'87'0,"-2"-2"-74"15,0 0 5-15,0 0 19 16,0-2-6-16,0 2-13 15,3-2-18-15,0-2 0 0,2 0-1 16,1-1 1-16,1-2 0 16,2 2 10-16,0 0-2 15,1-2 6-15,1 4-4 16,0-1-4-16,4 2 9 16,-1 2-15-16,-2 3 0 15,1 1 4-15,-4 5-2 16,-1 1-2-16,-2 3 0 15,-5 3 2-15,-1 2 7 16,-1 0-9-16,-5 0 0 16,-2-1 2-16,-1-1 4 15,-4 1-6-15,0-5-1 0,-4 5 1 16,4-4 0-16,-1-4 0 16,0 1 0-16,7-4 1 15,3-3-1-15,2-2-16 16,2-1 13-16,2-1-10 15,1-1 10-15,3-1 3 16,4-1 0-16,4 1-2 16,3-2 6-16,2-1-4 15,1 2 0-15,1 1 1 16,-3 0-5-16,1 2 4 16,0 2 0-16,-3 1-2 15,-1 2 3-15,0 2-1 16,0 3 0-16,-2-2 2 0,-2 3-3 15,-1 0 1-15,-3 2 0 16,-1-1 8-16,-1 2-7 16,-4-2 1-16,1-2 15 15,-5 1-10-15,-2-1 15 16,-4-2-21-16,-7 1 2 16,-6 0 10-16,-8-1-13 15,-4-1 0-15,-7-4-6 16,-2-1 4-16,0-2-13 15,2-1-36-15,4-3-101 16</inkml:trace>
  <inkml:trace contextRef="#ctx0" brushRef="#br0" timeOffset="-76295.4399">11435 8690 474 0,'3'-2'15'16,"-3"-1"-12"-16,-3 1 19 16,1 0 10-16,-1 0-27 15,2-1 20-15,-1 3-23 0,0-2 10 16,1 1 19-1,0-3 0-15,-1 3-16 0,2-2-1 16,0 2 0-16,0 0-2 16,-1-1-12-16,1 1 0 15,0 1 3-15,-2 0 1 16,1 0-3-16,-2 0-1 16,2 1 0-16,-1-1 9 15,-4 0-8-15,4 0-1 16,-4 2 12-16,-1-1-8 15,-3 1-4-15,-1 3 0 16,-1 0 1-16,-3 1 0 16,0 2-1-16,0-2 0 15,2 1 1-15,-3 2-1 0,2 0 0 16,-2-1-1-16,2 2 3 16,-2 0 0-16,2 1-2 15,-2 1 2-15,1 1 2 16,-4 1-2-16,-2 1 1 15,0 2 9-15,-4-2-8 16,-1 0 9-16,1 1-13 16,1-3 0-16,1 0 9 15,2-1-8-15,1 0-1 16,3 0 0-16,1-1 2 16,1 0 4-16,2 0-6 15,2-2 0-15,-1 3 1 16,-1-1-1-16,-1 0 0 15,-2 2-1-15,1-1 4 16,-4 1 2-16,3-1-5 0,-1 2 0 16,0-3 4-16,1 1 1 15,0 0-4-15,-2 2-2 16,2-2 10-16,-5 5-5 16,1 0-4-16,-4 2 4 15,-2 3 0-15,-1 1-4 16,0-1 0-16,1 0 6 15,2-2-6-15,4-5 7 16,3 1-7-16,2-5 3 16,6-2 7-16,1-2-10 0,5-3 0 15,0-1-3 1,1-2 7-16,1 0-4 0,-1 2 0 16,1 0 0-16,-4 0 0 15,1 1 1-15,2-1-1 16,0-2 10-16,1 2-3 15,-1-2-1-15,0-1-3 16,2 0 1-16,0 0-1 16,0 0-3-16,0 0 0 15,0 0 7-15,0 0-5 16,0 0-2-16,2-1 0 16,0 0-30-16,1-2-59 15,5-2-152-15</inkml:trace>
  <inkml:trace contextRef="#ctx0" brushRef="#br0" timeOffset="-73663.17">11472 13138 622 0,'-7'0'79'0,"2"-1"-58"16,0-1 21-16,1 1-10 15,2 0-5-15,2 0-27 16,-1 1 6-16,1-2-10 15,0 2 4-15,0 0 0 16,0 0 7-16,-2 0-6 16,-2 0 4-16,0 0 9 15,-21-2-1-15,25 0 16 16,-3 1-26-16,-2 1 2 16,5 0 3-16,-5-4-7 15,0 1-1-15,3 1 9 16,-3-2-8-16,0-2-2 15,2 1 1-15,1-3 0 16,-1 4 0-16,3-3 0 0,0 3-4 16,3-1 0-16,0 4 1 15,4-3 3-15,0 1-6 16,3 1 6-16,5 0-4 16,-3 0 4-16,0 2-2 15,-1 0 2-15,-1 2-3 16,-4 0 2-16,-1 2 1 15,0-1 0-15,-1 0-8 16,1 0 8-16,-2 3 0 16,1 1 0-16,1-1 0 0,-2 3 0 15,3 0 0-15,-3 1 1 16,0 2-1-16,-2 3-2 16,1-1 2-16,-2 3 5 15,-5 0-4-15,1 0-1 16,-5 0 0-16,-2-2 0 15,1 2 11-15,-2-1-9 16,2-2 2-16,-3 0 6 16,2 0-10-16,0-2 0 15,0 0 0-15,1 0 1 16,2-3 6-16,0-1-7 16,-4 1 0-16,2-4 2 15,-2 2-2-15,0-4 0 0,1-1-2 16,0-1 4-1,1-2 0-15,3-1-2 0,0-5-3 16,4 1-5-16,0-3 8 16,1 1-1-16,2-1 0 15,0 2 2-15,0 1-5 16,2 2 0-16,-1 2-1 16,1-1 1-16,3 1 3 15,3 2-4-15,1 0 4 16,2 2 2-16,3-1-2 15,4 1 1-15,-3 0 0 16,1-1 0-16,1 2 0 16,-2-1 0-16,-3 1 4 15,0 0-2-15,-2 0-1 0,-1 1-1 16,0 0 0-16,1 0 8 16,-1 1-8-16,-1 1 0 15,4 0 7-15,-3 3-6 16,1-1 0-16,0 2-1 15,3-1 0-15,-1-2 3 16,2 1-3-16,-2-4 0 16,0-1 1-16,-3-1-1 15,-1-2-3-15,-3 0-5 16,1 0-10-16,-3 0 10 16,-1-2-36-16,4-1-31 15,-2-1-38-15,1-4-96 16</inkml:trace>
  <inkml:trace contextRef="#ctx0" brushRef="#br0" timeOffset="-73213.2399">11791 13191 606 0,'-4'-12'73'15,"-1"2"-29"-15,-1 3-2 16,2 2-4-16,1 3-37 15,0 1 0-15,-3 2-1 16,0 3 0-16,-3 1 12 16,2 0-3-16,-5 5 9 0,1-2 0 15,1 3 15-15,-1-1-8 16,1 3-20-16,1 0-2 16,3-3 8-16,1 1-9 15,2 2 3-15,2-3-5 16,2 2 0-16,1-2 14 15,1-2-14-15,4-2 0 16,-1 2 9-16,5-4-7 16,-2-1 2-16,1-2-4 15,2-2 3-15,0 0 5 16,0-3-7-16,1-4 0 16,-1 0 4-16,3-5-5 15,-1-2-6-15,0-4 4 0,-1-2 2 16,-1-1-8-1,-4 0 8-15,-3-2 0 0,-7 3-5 16,-5 4 2-16,-6 4-36 16,-10 4-36-16,-7 7-51 15,-5 8-148-15</inkml:trace>
  <inkml:trace contextRef="#ctx0" brushRef="#br0" timeOffset="-64272.89">9521 16552 487 0,'-3'-1'238'16,"-8"-1"-149"-16,-3 2-62 15,-4 2 1-15,-2 1 29 16,-3 0-16-16,-2 5-14 16,3 1-18-16,-3 5 11 0,-5 5-9 15,-4 6-7 1,-6 5 1-16,-1 4-4 0,-4 1 15 16,-1 3-10-16,-3 1-6 15,0 2 11-15,-3-1-11 16,-3 2 0-16,-2 0 0 15,0-3 1-15,5-3-1 16,3-2 0-16,-66 50 0 16,100-74-7-16,3 0 7 15,2-3-2-15,2-2-9 16,-10 12-10-16,6-5-7 16,5-1-19-16,2-5 2 0,1-2-12 15,4-3-38 1,0-6-18-16,6-1-32 0</inkml:trace>
  <inkml:trace contextRef="#ctx0" brushRef="#br0" timeOffset="-63917.83">8571 16733 161 0,'6'-17'548'0,"-2"3"-504"16,-2 8-11-16,-4 3-17 0,2 2-5 16,0 1-2-1,2 1-7-15,1 2 24 0,0 5 23 16,7 4-28-16,2 5-20 16,4 5 17-16,3 2-15 15,6 5 13-15,5 1 14 16,7 1-5-16,8 2-2 15,4-2-21-15,3 0-1 16,-1-1 14-16,-6-5-15 16,-5-1 0-16,-6-2-7 15,-7-5 3-15,-4-3-13 16,-4-1-36-16,-6-7-27 16,-1-3 25-16,-4-5-51 15,-4-5-155-15</inkml:trace>
  <inkml:trace contextRef="#ctx0" brushRef="#br0" timeOffset="-63455.08">9041 15557 806 0,'-6'-7'25'0,"-3"2"37"15,4 0-44-15,-5 8-15 16,2 7-6-16,1 11 6 16,-6 9-3-16,2 9 8 0,-1 9-4 15,6 5-4 1,2 0 4-16,4 0-4 0,0-3 0 15,1-1-2-15,1-9 4 16,-1-4-6-16,-1-7-8 16,0-8-33-16,0-5-33 15,-1-9 1-15,-1-7-171 16</inkml:trace>
  <inkml:trace contextRef="#ctx0" brushRef="#br0" timeOffset="-63191.24">8707 15556 621 0,'-11'-6'132'16,"2"-2"-72"-16,2 0-35 15,4 4 7-15,0-2-23 16,9 2 30-16,4-4-8 15,4-2-14-15,8-2 7 16,12-3-14-16,8-2-6 16,10 0-1-16,8 1-3 15,6-1-1-15,5 3-18 16,-2 3-93-16,-4 8-77 16</inkml:trace>
  <inkml:trace contextRef="#ctx0" brushRef="#br0" timeOffset="-54811.34">10243 16841 579 0,'-3'-4'139'16,"1"3"-93"-16,1 0-38 15,2-2-5-15,2-1-3 16,-1 3 22-16,2-2-12 16,-1 1 12-16,-1 2-10 15,1-2-11-15,-1 1 21 16,-2 2 22-16,-2 1-13 16,2-2-13-16,-3 1-17 15,3 0-1-15,0 2 0 16,0 5 0-16,0 2 3 15,6 9-3-15,-4 6 0 16,6 3 0-16,0 6 3 16,-1 2-2-16,0 1 2 15,1 4 13-15,-2 0 9 0,-3 5-8 16,-1-3-9-16,-1 0 10 16,-1-4-11-16,0-3 2 15,-1-5-9-15,1-9 7 16,0-5-6-16,0-6-1 15,0-6-1-15,0-4-3 16,0-1-9-16,0 0-2 16,0 3-7-16,0-6-11 15,0 3 6-15,-2-3-60 16,1 0-20-16,-1-8-8 0,-1-3-99 16</inkml:trace>
  <inkml:trace contextRef="#ctx0" brushRef="#br0" timeOffset="-54316.09">10188 16771 528 0,'1'-13'28'0,"2"2"-11"15,2 0-15-15,-2 2 28 16,7-2 11-16,-4 5-4 16,-2 2-12-16,3 0-14 15,-4 1 23-15,4 3 13 16,0 0-32-16,1 3 4 15,7 1-19-15,0 0 0 16,1 5 2-16,4-1 2 16,2 3-3-16,3 2-1 15,0 2 0-15,4-2 0 16,-2-1 0-16,-5 2 0 16,-2-3 0-16,-8 0 0 0,-9 0 3 15,-8 3-2-15,-5 0 4 16,-10-1 16-16,-1 3-17 15,-6-2 21-15,-3-1-17 16,1-4 4-16,-1 1-4 16,3-3-8-16,3 1 2 15,4-1-6-15,7 0-38 16,4 0-75-16,6 3-65 16</inkml:trace>
  <inkml:trace contextRef="#ctx0" brushRef="#br0" timeOffset="-53627.46">10591 17173 316 0,'0'-5'416'0,"0"-3"-341"16,-3 4-47-16,0 0-21 15,1 4 7-15,1-3-2 16,1 6-1-16,0-3-8 16,1 0-2-16,-1 2-1 15,2 3 11-15,1 2-5 16,0 3 15-16,2 4-6 15,0 6-10-15,-1 2 18 16,-1 4 9-16,1 4-9 16,1 5-17-16,-1 0-6 15,4 3 19-15,1 0-4 0,-3 1 6 16,0 3 2 0,-1-1 5-16,-1-3-3 0,-8-1-19 15,1-3-3-15,-2-11-6 16,0-3 2-16,1-5-53 15,1-8-92-15,0-4-191 16</inkml:trace>
  <inkml:trace contextRef="#ctx0" brushRef="#br0" timeOffset="-44656.97">12371 11826 657 0,'-6'-10'44'15,"0"2"-30"-15,1 1 16 16,-1 3 34-16,3 1-40 15,3 1-24-15,-2 2 0 0,2 2 6 16,-1 5-6-16,-4 6 1 16,-3 4 0-16,-3 12 11 15,0 2-4-15,1 4-1 16,0 3 2-16,0-2 5 16,6-1-7-16,-2 1-7 15,0-3 0-15,3 0 1 16,-1 0-1-16,2-2-1 15,2-4-1-15,2 0 4 16,1-3-1-16,0-1-1 16,-2-3 1-16,-1-3-2 15,-1-2 1-15,-1-5-9 16,2-3 8-16,-3-2-13 16,0-1-16-16,-1-1-25 0,2 0-14 15,-1-1 1-15,0-5-232 16</inkml:trace>
  <inkml:trace contextRef="#ctx0" brushRef="#br0" timeOffset="-44130.38">12245 11847 585 0,'0'-11'83'15,"0"3"-51"-15,0-1-24 16,1 4 1-16,1 1 7 16,4 1-14-16,1 0 9 15,5 1-6-15,2 0 4 16,5-1 21-16,3 3-14 15,1-3-8-15,0 6-2 16,-2-3-3-16,-4 5-3 16,-6 1 0-16,-3 2 0 15,-3 2-1-15,-4 2 1 16,1 0 0-16,1 2-1 0,-2-1 2 16,1 1 2-16,-1-1-3 15,-2 1 3-15,-2-2 13 16,-3 1-16-16,-3 3 0 15,-3-2 0-15,-2 3 0 16,1-2 2-16,-4 2-2 16,1-4 3-16,1-2-8 15,1-1 9-15,1-1-7 16,3-2 3-16,-2-3 0 16,3 2 0-16,1-3-9 15,1 2-19-15,-18 10-4 16,21-10-25-16,3-3-18 0,-1-2-13 15,2 2-25 1</inkml:trace>
  <inkml:trace contextRef="#ctx0" brushRef="#br0" timeOffset="-43697.1899">12499 12107 645 0,'7'-2'74'16,"-3"2"-74"-16,-4 0 5 0,0 0 15 15,0 0-5-15,0 2-3 16,0 1 26-16,3 2-22 15,-3 1 1-15,1 4 3 16,1 2 4-16,1 3 7 16,-1 0-26-16,1 3 6 15,-2 4 31-15,2 0-22 16,-2 4-8-16,1 1 8 16,1 1-14-16,-1-2 11 15,-2 1-17-15,1-4 0 16,-1-3 7-16,-1-4-7 15,1-5 0-15,1-6 0 0,-1-1 5 16,0-4-1-16,3 0-4 16,-3-1-13-16,0 1-14 15,0 0-68-15,0 0-76 16,0 1-456-16</inkml:trace>
  <inkml:trace contextRef="#ctx0" brushRef="#br0" timeOffset="-40619.3">11432 6181 603 0,'3'-3'37'0,"0"-1"13"16,-6-1-14-16,3-1 9 16,-3 2-15-16,1-1 13 15,-1 0-29-15,1 2-2 16,1 0 11-16,0 0-13 16,-1 1-10-16,-1 1 3 15,-1 1 5-15,0 0-12 16,-6 1 4-16,-3 4 0 15,-9 3-1-15,-8 3 1 0,-5 5 0 16,-6 4-7 0,-4 3 14-16,-6 5-8 0,-2 1 1 15,-1 4 0-15,-3 0 2 16,1 0-2-16,5-4 0 16,2 1-3-16,4-5 7 15,7-3-5-15,7-2 1 16,4-3 0-16,4-5 0 15,4 2 0-15,3-2-1 16,4-3-6-16,0-1 14 16,6-2-6-16,-1 0-1 15,2-3 0-15,2 2 0 16,-2-2 0-16,2-2 0 16,1 1 1-16,-1-2 1 15,0 0 0-15,-1-2-2 0,-1 2 3 16,2-1-7-16,1-2 4 15,2 3-39-15,0 0-62 16,2 0-228-16</inkml:trace>
  <inkml:trace contextRef="#ctx0" brushRef="#br0" timeOffset="-38585.15">11690 6291 523 0,'-11'-8'48'0,"5"0"-9"15,2 1 9-15,1-2-15 16,3 2 13-16,4 4-23 16,-1-4 4-16,3 2-24 0,5 0-1 15,-1 0 20-15,4 0-22 16,2 1 1-16,-1 2 7 16,1-1-5-16,-4 0 1 15,0 1-4-15,-3 2 0 16,0 0 0-16,0 2 0 15,0 0 0-15,-1 3-2 16,-1 0 4-16,2 2-4 16,-5 2-1-16,-1 2 3 15,-1 1 4-15,-5 1-4 16,-3 1 0-16,-4 2 0 16,-3 1 1-16,1-2 0 15,-2 2-1-15,5-4 0 0,3-5 2 16,0-3-2-16,4-2 0 15,2-3 16-15,0 0-12 16,0 0 5-16,0-1-9 16,0 1 1-16,0 0 5 15,0 0-6-15,0-2-1 16,3 0-4-16,-1-3 2 16,1-1-2-16,-2-2-10 15,-1 0-2-15,0 1 10 16,-4 0-13-16,1-1 12 15,0 1 6-15,-3-3 2 16,3 1 0-16,-3-2-1 0,0-2 3 16,0 1 2-16,2-3 0 15,1 1-3-15,0 1 9 16,1 2 6-16,2 0-11 16,0 0 10-16,0 3-15 15,2 1 31-15,-1 0-24 16,1 1-3-16,-1 2 27 15,-1-1-5-15,0 5-21 16,0-2-1-16,0 2 0 16,0 0-8-16,0 2-1 15,0-2-3-15,2 5 8 16,-1 2 0-16,2 6 6 16,3 4 1-16,-2 3-5 0,1 2 11 15,-2 3-13-15,0 1 0 16,-3-1 14-16,0 2-10 15,-3 2-4-15,1-3 0 16,-1 3 7-16,2 0-5 16,-1 1-2-16,5-2 0 15,2 1 1-15,-2-3-1 16,6-3 0-16,-2-6-3 16,-4-3 11-16,0-6-12 15,0-2 4-15,-3-3 0 16,2-3 28-16,-2 0-12 15,0 0-4-15,0-2 7 0,1-2-16 16,1-4-1 0,1-4-2-16,3-5 0 0,1-4-10 15,-2-4 10-15,2-2-17 16,-1-3 15-16,-1-3-12 16,-2 2 12-16,1-5-4 15,-1 2 0-15,-2 0-1 16,-1 3 7-16,1 4-4 15,-2 2 1-15,1 6 6 16,0 4-3-16,0 4 0 16,0 3 0-16,0 3-2 15,0 1 2-15,0-1 0 16,1 5-2-16,-1-3 4 16,0 1-3-16,-1 2 1 15,0 0 0-15,-1 2-8 0,-3 5 8 16,0 1 0-16,-2 5-4 15,2 3 6-15,-1 1-2 16,1 5 0-16,-3 54 1 16,6-62-2-16,-2 0 1 15,2 0 0-15,-1 0 1 16,-1 14-1-16,-2 0 0 16,-2 0 0-16,1-3 1 15,2 0-2-15,2-3 1 16,0-4 0-16,2-5 0 15,1-5 5-15,-2-4-5 16,2-2 11-16,0-2-10 0,0-2 35 16,0 1-31-16,0-4 1 15,-1-1-3-15,1-7-3 16,0-6-1-16,0-7-2 16,3-1 6-16,1-4-13 15,4-4 9-15,1-1 0 16,3 0-4-16,-3 0 5 15,1 2 0-15,-1 3-2 16,-3 2 5-16,-3 5-5 16,-1 4 2-16,1 5 0 15,-3 3 0-15,-3 5 0 16,3 2 0-16,0 1-2 16,0 3-3-16,-2 2 1 0,0 4-3 15,-3 3 7-15,0 7-2 16,-2 6 2-16,-2 4 0 15,4 5-5-15,1 1 10 16,1 0-6-16,1 1 1 16,1 1 0-16,-2-2 1 15,3-1-1-15,0-2 0 16,4-5-5-16,-1-1 10 16,0-5-6-16,2-4 1 15,-2-5 0-15,-3-5 8 16,0-1-8-16,0-2 0 15,0 0-6-15,0-2 6 16,0 2-2-16,3-2-27 16,-2-3-58-16,1 4 30 0,2-4-88 15,5 1-233-15</inkml:trace>
  <inkml:trace contextRef="#ctx0" brushRef="#br0" timeOffset="-36486.92">13202 13189 459 0,'-6'-2'127'0,"-1"-3"-48"15,-1 2-38-15,-2 0 21 16,3-4-10-16,0 5-42 16,1-3 23-16,2 2 4 15,-2-2-13-15,2 2 34 16,2 0-24-16,-1 2-20 15,3 0-8-15,0 1-2 16,2-1 3-16,-1 1-7 16,-1-2-2-16,2-1 2 0,-1 0 0 15,2-1-7 1,0 0 5-16,1 3-3 0,-2-2 2 16,0 1-3-16,5 4 6 15,2-1-2-15,4 3 1 16,4 1 0-16,1 5 1 15,-3-1-8-15,-1 4 6 16,-5 1 2-16,-2 1-7 16,-4 1 6-16,-5 1-6 15,-2 0 7-15,-4 0 0 16,-4-2 0-16,-4 0-2 16,4-3 2-16,-6-3 0 15,0 2 3-15,0-3 1 16,-1 2-4-16,-1-1 0 15,-1-1 5-15,1 1-5 0,1-3-2 16,5-1 2-16,3-1 0 16,4-1 2-16,1-1-2 15,4-2 1-15,2 0-1 16,2 0 4-16,-1 2-4 16,0-2 0-16,6 1 2 15,-3-1 6-15,7 2-8 16,3-2 3-16,8 0-2 15,3-2 4-15,3 1-5 16,2-3 1-16,0 0-2 16,0 1 1-16,-4-2 0 15,-2 5 0-15,-7-3 0 0,-6 3-1 16,-3 0-8-16,-5 0 9 16,-2 0-3-16,-1 0 1 15,0 0-2-15,0 0 3 16,0 0-9-16,0 0-7 15,2 0-45-15,1 3 2 16,2-3-15-16,5 4-83 16</inkml:trace>
  <inkml:trace contextRef="#ctx0" brushRef="#br0" timeOffset="-34927.1">13566 13075 702 0,'-1'-3'88'16,"-1"-2"-38"-16,1 0-17 15,-2 1 15-15,1 3-18 16,2 1-20-16,0 0 10 16,2 0-20-16,-2-2 0 0,4 1-2 15,2 0 3 1,3-1-8-16,0 1 5 0,2 1 1 16,0 1-3-16,0 5-1 15,2-2 4-15,-2 2 1 16,-2 0-4-16,1 3 3 15,-4-1-2-15,-3 3 3 16,-1 4-3-16,-5 2 3 16,-2 0-1-16,-4 1-1 15,2 1-5-15,-5-4 0 16,0-2 7-16,-2-2 0 16,1-3 0-16,0-2 0 15,1-2 0-15,3-2 1 0,4-1 0 16,2-1-2-1,3 0 0-15,2 0-5 0,-1 2 6 16,4-2-6-16,2 0 6 16,2 0 0-16,3 2-4 15,3-2 2-15,-3 3 2 16,1 0 0-16,-2 0-2 16,1 3 2-16,-1 1 0 15,-1 0-1-15,-1 1-4 16,-1 1 5-16,1 1-6 15,-3-3 1-15,2 4 2 16,-1 0-9-16,-2-3 7 16,-2 3 1-16,-2-4 3 15,-1 0-3-15,-1-4 4 0,-1 4 0 16,-2-3 10-16,-3 2-3 16,-1-3 5-16,-3 4 8 15,-2-2-4-15,0 0 16 16,-1 0-3-16,-2 0-6 15,1 1-9-15,0-1-13 16,0 1-1-16,3-2 1 16,1 1 4-16,1 0-5 15,4-3 0-15,2 1 0 16,1-2-3-16,0 1-50 16,-2-2-44-16,-5 1-103 15</inkml:trace>
  <inkml:trace contextRef="#ctx0" brushRef="#br0" timeOffset="-31297.17">14554 16946 705 0,'9'-2'66'15,"-3"-3"0"-15,-5 0-52 16,-1 1-14-16,0 1 3 0,0 3 13 16,-1 0 15-16,-1 0-18 15,-1-3 10-15,2 3 7 16,-1 0-26-16,1-2-4 15,1 2 10-15,0 0 3 16,0 0 10-16,0 0-13 16,0 0-9-16,0 0 0 15,-3 2-1-15,3-2 0 16,-2 3 1-16,-4-1-1 16,-6 0 0-16,-1 4 2 15,-6 3-1-15,-3 3 6 16,-6 0-5-16,-6 10 1 15,-8 4 0-15,-6 8-3 0,-5 4 0 16,-6 4 14-16,1 5-2 16,0-2-1-16,2 0 0 15,0-3-9-15,7-3 14 16,1-5-7-16,11-5-6 16,6-6 7-16,7-7-3 15,7-4-11-15,9-6 4 16,2-1 0-16,4-4 7 15,1-1-7-15,2 0-3 16,-1 0 1-16,0-1-6 16,0 1 4-16,0 0-15 15,0 0-5-15,2 0-4 0,-4 0-8 16,4 1-33-16,-4-1-13 16,2 0-66-16,0 0-102 15</inkml:trace>
  <inkml:trace contextRef="#ctx0" brushRef="#br0" timeOffset="-23423.55">14030 11935 561 0,'-3'-5'81'16,"-1"1"-24"-16,2 0-20 0,1 0 7 16,1 0-24-1,1-1-3-15,2 1 6 0,1-1 1 16,-1 1-14-16,-1 1 6 16,-1 1 12-16,-1 2-16 15,0 0-1-15,0 0 5 16,0 0-6-16,0 0 18 15,0 2-21-15,0-2-1 16,0 0 4-16,0 0-10 16,0 1-9-16,0 3 9 15,0 2 0-15,0 4 9 16,0 6-9-16,1 6 0 16,1 2 8-16,0 5-7 15,0 1 1-15,-2 0 8 0,1-2-6 16,1 0 7-16,-2 1-11 15,0-2 1-15,1 0 4 16,-1-3-1-16,2-1-2 16,-2-1-2-16,0-2 1 15,-2 2 3-15,-1-4-4 16,2 2 0-16,-3-4 1 16,2 0-1-16,1-4 0 15,0-1-2-15,-1-3 5 16,2-3-4-16,0-1 1 15,-1-3 0-15,2-1 6 16,-1 0-6-16,0 0-8 16,-1 0 7-16,1 0-10 0,0 0-8 15,0-1-18 1,0-1-24-16,1-2-30 0,-1-4-45 16,3-6-20-16,-2 0-222 15</inkml:trace>
  <inkml:trace contextRef="#ctx0" brushRef="#br0" timeOffset="-22800.69">13972 11847 587 0,'-8'-7'98'16,"3"1"-48"-16,1 0-10 16,3 3 0-16,1 0-32 15,0 2-6-15,5-1 3 16,3 2-3-16,0-1 5 15,7-1-7-15,0 2 0 16,0 0 4-16,0 2-3 16,-2 1 6-16,2-1-5 15,-3 3-2-15,1 0 13 0,-1 1-13 16,0-1 0-16,1 2 8 16,-3 2-8-16,-3-2 0 15,0 3 1-15,-4 2 0 16,-1 3 7-16,-2 0-2 15,-3 2-5-15,-3 3 9 16,2-1-10-16,-2-3 0 16,-1 1 1-16,1 0 2 15,2-3 3-15,-3-2-6 16,-1 2 1-16,1-1 22 16,-4-3-6-16,1-1 0 15,-2-1-4-15,0-1-2 0,0-1-2 16,0-2-9-16,-3 0 0 15,3-1 7-15,-1-2-7 16,1 1 0-16,4-2 0 16,1 2 2-16,4-2-4 15,1 0-8-15,2 0-29 16,2 1 0-16,-2 2-17 16,3 2-34-16,1 3-85 15</inkml:trace>
  <inkml:trace contextRef="#ctx0" brushRef="#br0" timeOffset="-22005.5">14312 12255 517 0,'0'-5'190'0,"0"1"-135"0,-2-2 6 16,1 3-43-1,-2 1 16-15,3 0-34 0,0 2 0 16,0 2-4-16,0-2 0 16,0 0 1-16,0 0 3 15,0 2 1-15,0 2 19 16,0 2-1-16,0 4-14 15,0 4 11-15,-3 4-12 16,1 3-4-16,-3 5 1 16,2 1 7-16,-2 31-14 15,2-31 6 1,0 0 1-16,0-2-1 16,-1-2 0-16,2-1 7 15,1-3-6-15,-1-3 18 0,2-3-11 16,2-1-4-16,-1-2 13 15,1 0-16-15,1-1-1 16,0-4 2-16,-2 2 7 16,2-2 1-16,-3-2-8 15,1-1 11-15,-1 1 18 16,0 1-31-16,2-1 0 16,0 2 2-16,-1 1-1 15,2-1-2-15,-1 0-1 16,-2 1-21-16,5-1-40 15,0 1-78-15,2-1-158 16</inkml:trace>
  <inkml:trace contextRef="#ctx0" brushRef="#br0" timeOffset="-15953.2">14846 13154 575 0,'-6'-4'101'16,"0"-3"-45"-16,2-1-3 15,-1 1 7-15,2 0-46 16,1-1 9-16,2 3-14 15,2-2-5-15,1-1 5 16,2-1-9-16,-1 1 0 16,4 0 22-16,-1-1-19 15,2 4 0-15,0-1 4 0,3 1-6 16,-2 3-1-16,2 2 0 16,5 2 0-16,-2 5-5 15,1 1 5-15,-2 2 0 16,0 1-5-16,-5 3 6 15,-3 1-2-15,-3-2 1 16,-3 1 0-16,-3 2 2 16,-4-2-2-16,-1 0 0 15,-5 3 6-15,-2-5-5 16,0 2-1-16,0-2 0 16,-3 0 0-16,2-4 15 15,-1-1-15-15,2 0 5 0,2-2 4 16,1-1-7-16,4-1-1 15,0 0-1-15,4-3 0 16,2 0-7-16,0 2 7 16,2-2-1-16,2 0-3 15,-1 0-1-15,2 0 5 16,6 0 3-16,2-2 1 16,2 2-2-16,5-3-2 15,3 1 0-15,0-1-2 16,-2-1 2-16,2 1-12 15,-3 1-7-15,0 0-8 16,-5 1-3-16,2-1-17 16,-3 2 10-16,3 0-17 0,-5 0-31 15,4 2-20-15,-4-2-133 16</inkml:trace>
  <inkml:trace contextRef="#ctx0" brushRef="#br0" timeOffset="-15426.99">15128 13084 504 0,'0'-9'42'15,"1"2"24"-15,1 0 1 16,-2 1-18-16,1 2 30 16,-1 3-47-16,0-1-7 15,-1 4 11-15,1-2-24 16,-2 0-5-16,1 1-7 16,-1 1-2-16,1-1 2 15,-1 3 1-15,-1 3 0 16,-1 3 3-16,1 4 0 15,2 1 2-15,-2 2 16 16,0 0-19-16,1 2 18 16,-1 0-18-16,0-2 3 15,1 0-4-15,-2 0-2 16,2-1 7-16,2-2-7 0,0-3 0 16,3-1-2-16,3-3 2 15,2-1-2-15,4-2 1 16,3-2 1-16,-1 1-1 15,2-3-1-15,0 0-12 16,-3 0 12-16,-2 0-30 16,1-3-5-16,-3 3 9 15,-2-3-18-15,0-1-2 16,1-3-14-16,0 1-1 16,-4-3 21-16,1-4-106 15</inkml:trace>
  <inkml:trace contextRef="#ctx0" brushRef="#br0" timeOffset="-15173.67">15260 13176 461 0,'-4'-7'87'0,"-2"2"1"16,2 0-14-16,-3 1-11 15,6 3-29-15,0-1-1 16,1 2-14-16,0 2 3 16,-2-1-20-16,1 3 17 15,-1 2 34-15,2 5-40 16,-2 2-4-16,1 6 10 15,2-1-7-15,-1 2 8 16,0 2-9-16,0 0-10 16,0 2 22-16,-1 0-23 15,1 2 0-15,1-1 0 0,1 2-8 16,3-4-15-16,-3 0-63 16,5 1-51-16,-4-5-79 15</inkml:trace>
  <inkml:trace contextRef="#ctx0" brushRef="#br0" timeOffset="-11461.4599">10903 16781 528 0,'5'-4'97'15,"-2"1"-32"-15,-1 0-58 16,1 0 5-16,0 1 13 16,0-1 22-16,0 0-23 15,0 1-13-15,1 1-2 16,-3-1 12-16,-1 0-5 16,2 2 26-16,-1 0 4 15,-1 0 3-15,-1 0 0 0,-1 2-7 16,-5-2-41-16,-2 2 1 15,-10 3-1-15,1-1-1 16,-9 9 0-16,-6 7-2 16,-4 6 2-16,-8 11 0 15,-1 6 0-15,-6 3-5 16,-3 1 5-16,-2-3 0 16,7 0 1-16,0-5-1 15,4-2 0-15,4-1 0 16,5-5 0-16,2-2-8 15,7-7 5-15,6-3-26 16,4-5 0-16,7-4-37 16,4-3-34-16,-1-1-17 0,1-4-30 15,-1 1-255-15</inkml:trace>
  <inkml:trace contextRef="#ctx0" brushRef="#br0" timeOffset="-11044.58">10255 16936 712 0,'5'-2'78'0,"-1"2"-52"16,-3 0-26-16,-1 0-1 16,0 3 1-16,2 1 41 15,2 3-2-15,2 6-14 16,3 4 8-16,6 4 11 16,3 4-11-16,3 5-6 15,3 3-17-15,3-2 6 16,5 3-11-16,1-5-4 15,0 0 3-15,-2-1-3 16,-4-5-1-16,-5-1 0 0,-3-3 3 16,-5-2-3-1,-4-6-5-15,-1-1-13 0,-1-2-20 16,-3-3-44-16,-2-1-45 16,-2-1-33-16,2-5-48 15</inkml:trace>
  <inkml:trace contextRef="#ctx0" brushRef="#br0" timeOffset="-10349.51">10598 15698 165 0,'3'-17'542'0,"0"-1"-515"16,0 0 22-16,-2-1-32 16,-1 2 26-16,0 4 17 15,2 7-21-15,-4 3-3 16,2 2-24-16,0 2-11 0,-1 0-1 15,1 2-2-15,-3 4 2 16,-2 8 1-16,0 5 3 16,-1 9 15-16,0 7-3 15,1-2-3-15,3 3 4 16,2 4-9-16,0-3 1 16,0-2-5-16,0 0-4 15,0-5 0-15,0-6-1 16,-1-6 2-16,1-2-5 15,0-7-15-15,0-3-29 16,1-4-36-16,-1 1-4 16,0-4 6-16,0-7-171 15</inkml:trace>
  <inkml:trace contextRef="#ctx0" brushRef="#br0" timeOffset="-10064.6">10373 15515 685 0,'-14'-8'50'16,"1"-1"9"-16,4 1-29 16,3 1 0-16,3 2 0 15,6 2-23-15,6-5 14 0,6-1 1 16,4-2-2-16,13-3 3 15,8-3 1-15,8 1 0 16,9-6-12-16,8-1 5 16,-1 1-14-16,-4 4-6 15,-10 3-23-15,-12 10-38 16,-13 6-21-16,-11 11-53 16</inkml:trace>
  <inkml:trace contextRef="#ctx0" brushRef="#br0" timeOffset="-2316.2399">16549 16933 676 0,'-7'-6'24'16,"0"-4"36"-16,0 1-7 16,1-1-23-16,2 3-11 15,-2 2 8-15,3 2 4 16,-1-1-21-16,-4 3-10 15,-8 6 4-15,-5 3-4 16,-12 6 3-16,-7 8-3 16,-8 9 10-16,-4 5-7 0,-3 7 17 15,-4 6-13 1,-1 2 5-16,0-1 16 0,0 1-26 16,2-7 7-16,4-5 1 15,5-5-9-15,7-6 8 16,5-7-9-16,7-2 2 15,6-6-3-15,5-4 1 16,7-2-3-16,3-3 2 16,6 1-27-16,3-2-5 15,2 3-38-15,1 5-17 16,8 0-56-16,4 0-94 16</inkml:trace>
  <inkml:trace contextRef="#ctx0" brushRef="#br0" timeOffset="8047.88">18260 13058 653 0,'-4'-5'67'15,"-1"-2"-43"-15,1 1 33 16,-2-1-27-16,3 0-18 15,3 3-5-15,0-1-7 16,3 2 1-16,6-2-5 16,0 3 4-16,3-1-2 15,1 1 0-15,-1 0 2 16,0 2 0-16,-3 0 0 16,0 0 5-16,-1 0-3 0,0 2-2 15,1 0 0-15,0 3 1 16,1 2-1-16,0 1 0 15,-4 2 0-15,-3 2 0 16,-2 1 8-16,-5 1-8 16,-4 2 0-16,-3-1 13 15,-4 2-12-15,1-4-1 16,-4 0 0-16,-1-1 1 16,0-4-1-16,3-1-1 15,2-2 1-15,3-2 1 16,5-1-1-16,3-1 0 15,1-1 1-15,4 0 0 0,-1-1-2 16,5-1 0-16,3 1 1 16,-1-1-1-16,2-1 1 15,0 1 0-15,-1 0 0 16,1 2 0-16,-1 0 0 16,2 2-3-16,-2 0 3 15,2 1 1-15,1-1-1 16,-3 1-1-16,-3 0-5 15,4 1 8-15,-2-2-4 16,-2 1 1-16,0 2 1 16,-3-2 0-16,2 1 0 15,-2-2 0-15,2 5-1 16,-2-3 1-16,3 2-1 16,-3 1 1-16,1 2 0 15,-2-1-1-15,1 1 1 0,-6-1 0 16,-2 1 9-16,-1-1-5 15,-1 1 6-15,-2-3 10 16,-3 2-8-16,0-2 6 16,-1-3-13-16,2 2 9 15,1-1 6-15,-2-1-12 16,1-2-6-16,1 1 6 16,-3-2-6-16,-1 0 16 15,-2-3-17-15,-1 0 4 16,-1 1 9-16,5-3-6 15,-3 0-6-15,7 2-2 16,2 0 6-16,2 0-14 0,2 2-12 16,1-1-30-16,2 0-40 15,2-3-12-15,1 1-75 16</inkml:trace>
  <inkml:trace contextRef="#ctx0" brushRef="#br0" timeOffset="8759.98">18593 13041 544 0,'3'-7'126'16,"-2"2"-53"-16,1 2-17 15,-1-1-29-15,1-1-18 16,1 4 1-16,4-1-3 16,1 0 4-16,1-1 8 15,0 3 4-15,2 0-17 16,-1 5 1-16,0-3-5 15,0 2 0-15,-2 0-1 0,-2 1-1 16,-2 3 0 0,0 1 5-16,-2-1-1 0,-4 3 1 15,-3 0 6-15,-1 2-8 16,-1-1-1-16,-3 0 10 16,-1 1-11-16,-2-4 5 15,-1 2-6-15,2-5 0 16,1 1 0-16,2-2 4 15,3-2-3-15,2-2-1 16,4 0-8-16,0-1 8 16,0 0-26-16,3 2 26 15,0-1 1-15,1 1 0 16,5 0-2-16,2 1 0 16,1 2 1-16,1-2 6 15,1-1-6-15,-3 2 0 0,-2-1-5 16,-1 0 5-16,-1 2-1 15,0-1 0-15,-2 0 1 16,-2 2-1-16,-1 1 1 16,-1-2 0-16,-2 4 1 15,-1-1-1-15,1 2 0 16,-4 1 0-16,2-2 1 16,-4 1 8-16,1-2-1 15,-2 1-1-15,-1-1 28 16,-4-1-25-16,-5 0-6 15,-7 0-4-15,-10-1-18 16,-9-2-79-16,-12-1-78 0</inkml:trace>
  <inkml:trace contextRef="#ctx0" brushRef="#br0" timeOffset="9848.59">16196 11554 440 0,'14'-8'28'0,"-3"-1"-2"16,-2 1 0-16,-3-1 46 0,0 3 16 16,-4-1-54-16,0 1-12 15,0 2 25-15,-1-1 4 16,1 2-3-16,-2 0-16 16,1 2-18-16,-1 1 37 15,0 0-32-15,0 0-9 16,-1 0 11-16,-4 2-20 15,-6 5 0-15,-7 6-1 16,-12 6 0-16,-14 9 8 16,-8 7-8-16,-6 5 0 15,-5 4 10-15,-3 9-3 16,3 1 10-16,-1 7-9 16,1 2-4-16,-3 3 10 0,4-1-14 15,-3-2 0 1,3-1 2-16,2-4 0 0,4-7 3 15,2-4-5-15,8-10 0 16,3-7-8-16,7-8 8 16,6-6-11-16,5-7 3 15,8-1-13-15,4-5-4 16,5-1 4-16,4-2-43 16,4 0 29-16,2-4-54 15,11-5-42-15,6-7 26 16,11-1-135-16</inkml:trace>
  <inkml:trace contextRef="#ctx0" brushRef="#br0" timeOffset="10583.39">17356 11517 648 0,'17'-8'67'0,"-5"-1"18"0,-6 3-45 16,-3-1-12-16,-3 3 25 15,-2 1-34-15,1-1 31 16,-2 1-38-16,3 2-6 16,-2 1-4-16,2 0-2 15,0 1-13-15,-3 4 13 16,-3 4 2-16,-9 10 9 15,-10 11-9-15,-17 9 3 16,-14 11 3-16,-13 6-8 16,-9 6 0-16,-4 0 1 15,0-1 5-15,4-2 10 16,4-3-7-16,4 0-8 16,-4-3 24-16,2 3-25 0,-6-4 0 15,5 2 0 1,3-4 1-16,7-4-2 0,8-6-2 15,11-5 3-15,9-7-2 16,4-2 2-16,3-5-12 16,6-3 6-16,2-1-4 15,2-5 2-15,4-4-12 16,5-1-32-16,4-3 8 16,2-2-30-16,3-1-3 15,10-6-108-15</inkml:trace>
  <inkml:trace contextRef="#ctx0" brushRef="#br0" timeOffset="11482.94">18213 11777 559 0,'-5'1'107'16,"2"1"-85"-1,-1-2-15-15,1 5 15 0,0 0 3 16,-1 2 10-16,-2 3-10 16,-2 1-5-16,-3 4-3 15,-5 3 10-15,-4 3 9 16,-6 7-7-16,-9 2-19 15,-5 4 0-15,-5 7 21 16,-7 5-24-16,-4 4-6 16,-6 7 12-16,-2 3-11 15,0-2 8-15,1-1-8 16,4-2-1-16,5-2 18 16,6-5-16-16,1-4-3 15,6-1 0-15,4-6 2 0,3-3-3 16,7-5 2-16,4-5-1 15,4-3 3-15,2-4-3 16,3-2 0-16,3-2 2 16,-2-2 0-16,1 1-1 15,3 0-1-15,-6 0 5 16,3 0-5-16,-3 0 0 16,5-2 0-16,-1 1 2 15,3-5-2-15,4 2-5 16,1-2 5-16,0-1 0 15,-1 0 4-15,1-2-4 16,-2 3 0-16,-17 11 3 16,19-15-3-16,3-1-1 0,-3-1 0 15,3 0 2-15,0 0-3 16,0 0-4-16,0 0-10 16,0 0 1-16,3 0-21 15,-1 1 3-15,-1-1-45 16,5 0-31-16,2-1-187 15</inkml:trace>
  <inkml:trace contextRef="#ctx0" brushRef="#br0" timeOffset="16350.36">11949 16610 849 0,'2'-9'46'0,"-6"3"30"0,-3-1-68 16,-3 3 9-16,4 1 6 16,3 3-23-16,2 0 1 15,1 5-1-15,0 2 0 16,0 3 0-16,1 4 0 16,-1 5 0-16,2 1 17 15,-2 7-9-15,-2 6 5 16,-2 0-2-16,0 6 8 15,-3 1-9-15,-5 3-10 16,2 1 2-16,-2-3 7 0,0 0-9 16,-1-7 0-1,4-3 0-15,1-4 0 0,4-7-7 16,2-3-27-16,2-6-14 16,0-2-24-16,2-3-16 15,-2-6-21-15,4-6 17 16,-1-7-125-16</inkml:trace>
  <inkml:trace contextRef="#ctx0" brushRef="#br0" timeOffset="16807.6099">11829 16600 686 0,'3'-21'22'16,"1"3"-15"-16,-1-1-6 16,0 5-1-16,1 4 9 15,1 3 2-15,-1 0 24 16,1 1-20-16,1 3-3 16,4 1-10-16,1 0 13 15,3-2 3-15,2 3-9 16,4 1-9-16,3 1 13 15,-1 3 4-15,0 0-1 0,1 5-3 16,-5 4-11-16,0 1 13 16,-6 4-14-16,-5 3-1 15,-3 0 2-15,-5 3 5 16,-7-2 14-16,0 0-9 16,-4 1 15-16,-6-1-1 15,0-3-18-15,-2-1 5 16,1-4-2-16,1-1-9 15,0-4 10-15,2-1-12 16,1-2-3-16,1-3 1 16,0-1-31-16,3 1-29 15,1-1 5-15,5 0-35 0,1 1-22 16,2 2-56-16</inkml:trace>
  <inkml:trace contextRef="#ctx0" brushRef="#br0" timeOffset="18518.6099">12203 16987 492 0,'0'0'84'16,"-3"-4"6"-16,0 1-74 16,0 1 10-16,0 2-9 15,0-1 1-15,1 1 2 16,2 0 1-16,0 0-14 16,-1 1 0-16,2-1 14 0,-1 0-7 15,0 2-11 1,0-4 15-16,0 2 2 0,-3 0-10 15,-2 2-10-15,-3-2 0 16,1 1 3-16,-4 1-3 16,-1-1 0-16,3-1 2 15,2-3 0-15,1 2-4 16,3-2 0-16,3-4-9 16,1 4 5-16,4-3-7 15,2-2 12-15,4 1 1 16,4 2 0-16,0 1 9 15,2 1-9-15,3 3 0 0,-2 2 7 16,0 3-6-16,-3 1-1 16,-1 1 5-16,-2 3 0 15,-4 3 13-15,-2-3-11 16,-6 9 4-16,-7-1 10 16,-3 6-18-16,-3 0 15 15,-3-1 2-15,0 2-3 16,-1-3-3-16,-1-5-13 15,3-2 1-15,-3 2 7 16,2 0 4-16,-2-3-10 16,3-1 0-16,4 0 2 15,4-7-4-15,1-2-1 16,4-1 0-16,1-3 0 16,1 0 1-16,1 0-2 15,-1 0 1-15,0 0 0 0,2-3-1 16,-2 3 0-16,1 0 1 15,1 0 1-15,3-3 0 16,5-1 3-16,9-3-1 16,7-2-3-16,5-2 0 15,3 2-4-15,-2 1-13 16,-6 0 3-16,-3 7-3 16,-8 1-8-16,-5-3 2 15,-5 6 19-15,-2-3 4 16,-3 0-3-16,-2 1 1 15,1 1-3-15,1-2-23 16,0 1-68-16,-2 2-16 0,0 2-74 16</inkml:trace>
  <inkml:trace contextRef="#ctx0" brushRef="#br0" timeOffset="28920.5">11533 7481 548 0,'2'0'4'16,"-4"-3"19"-16,1 0 6 15,-2 2 2-15,1 0 22 16,-1-2-47-16,2 0 8 16,-1 2 0-16,1-4-13 15,-1 2 32-15,2 1-11 16,-1 0-13-16,-1 0 0 15,1 0-7-15,1 1 6 0,-2 1-8 16,-1-2 0 0,-2 2-1-16,-8 3 1 0,-7 1 0 15,-7 6-4 1,-7-1 9-16,-7 4-8 0,-1 1 3 16,-4 5 0-16,4 1 1 15,-4 0-1-15,4 3 0 16,1-1-3-16,3 1 6 15,6-1-4-15,3 0 1 16,5 0 0-16,5-2 2 16,1-1-2-16,3-2 0 15,-3 0-1-15,-1 0 3 16,2-1-4-16,-3-1 1 16,-2-2 1-16,0-1 2 0,3-2-2 15,1-3 0-15,0-2-1 16,6-1 3-16,2-2-3 15,2 1 1-15,5-3 0 16,2 0 2-16,1 0-2 16,0 0-4-16,0 0 0 15,1 0-66-15,-2 5-62 16</inkml:trace>
  <inkml:trace contextRef="#ctx0" brushRef="#br0" timeOffset="41172.2">19009 12068 573 0,'3'-4'90'15,"-2"-4"-44"-15,1 3-15 16,1-4 16-16,-2 4-11 15,2-3-19-15,2 1 10 16,-2 0-6-16,0 2-2 16,3 0 4-16,-5 3-7 15,-1 0-6-15,2 2 10 16,-4 0-20-16,2 0-1 16,-1 0-3-16,1 4-4 15,0-1 8-15,-2 6 0 16,0 3 4-16,0 7 1 15,-1 6-3-15,2 2-2 16,1 4 2-16,-2 1-1 0,1 3-2 16,-1 2 1-16,0-3 0 15,-1 2 0-15,2-4 0 16,-2-3 0-16,3-2 0 16,-2-4 1-16,2-3 0 15,0-5-1-15,0-4 0 16,0-1 0-16,0-7 0 15,0 0-7-15,2-3 4 16,-2 0-18-16,0 2 4 16,0-1-29-16,0-1-11 0,3 1-12 15,-6-1-41 1,6-2-109-16</inkml:trace>
  <inkml:trace contextRef="#ctx0" brushRef="#br0" timeOffset="41630.97">19082 12034 594 0,'2'-29'94'0,"-1"3"-59"15,2 3 1-15,-1 3 27 16,-1 9-43-16,2 2-11 15,0 4 12-15,-2 2-4 0,-1 1-17 16,2 2-5-16,-2 0 5 16,3 0-4-16,3 2 4 15,3-1 0-15,6 4 3 16,1 0-3-16,5 2 0 16,1 2-2-16,0 0 4 15,-2 3-2-15,-1-1 0 16,-5 2 0-16,-6 1-3 15,-1 0 6-15,-9 3-3 16,-5 0 6-16,-3 3-4 16,-4 0 6-16,-2 0-8 15,1 1 0-15,0-1 2 16,0-1-2-16,-1-1 0 16,-2-2 1-16,-2-1-1 0,-1 0 7 15,1-6-7 1,-3 0-7-16,2-2 5 0,2-3-24 15,4-1-38-15,7 0-36 16,1-2-78-16</inkml:trace>
  <inkml:trace contextRef="#ctx0" brushRef="#br0" timeOffset="42854.5">19143 12351 609 0,'-4'-10'81'16,"0"1"-47"-16,3-1 21 15,0 4-40-15,-1 2 1 16,5 0-14-16,-2 1 1 16,4 0-3-16,0 0 0 15,2 0 1-15,3 0 3 0,1-2-4 16,1 3 1 0,3-1 1-16,0 3 4 0,3 2-6 15,-1 2 0-15,0 0 1 16,-1 2-1-16,-2 0-5 15,-6 4 5-15,0-3 0 16,-3 4 5-16,-5 0-5 16,-2 3 0-16,-1 1-1 15,-1 1 2-15,-4 1-2 16,1 0 1-16,-1 1 0 16,-3-4 0-16,1 6 0 15,-2-3 0-15,-2 2 2 16,-1-1-2-16,-2 0-1 15,4-1 0-15,0-5 2 0,2 0 0 16,3-4-1-16,0-3 0 16,3-2-1-16,1 0 1 15,2-2 0-15,-1 1 1 16,0 0-1-16,-1-1 0 16,-2 4-1-16,-3-1 1 15,0 0-5-15,-2 2 5 16,1 1 0-16,4 0-1 15,-1-2 1-15,3 0-2 16,3-1 2-16,-1-2 0 16,1-1 1-16,1 0-1 15,0-1 0-15,1-1 7 16,2 1-3-16,7-1 7 0,3-1-8 16,6 1-2-16,3 1 9 15,5-2-9-15,2 2-1 16,1 0 5-16,1 0 2 15,2 0 4-15,-2 0-11 16,-1 0 1-16,-3 2 4 16,-8-1-5-16,-2-1 0 15,-8 0 2-15,-5 0-1 16,-2 0 3-16,-2 0-4 16,0 0 3-16,0 0-11 15,0 0-10-15,2 0-20 16,3 2-47-16,1-1-254 0</inkml:trace>
  <inkml:trace contextRef="#ctx0" brushRef="#br0" timeOffset="48552.61">19910 13226 539 0,'-6'-3'79'0,"0"-1"-42"15,0-2 11-15,0 1 15 16,0 2-31-16,0-3-7 16,2 0 6-16,-2 0-15 15,0-2 22-15,-2-3 6 16,2 0-28-16,3 2 13 16,0 3-26-16,2-2 6 15,1 4-1-15,0 3-8 16,3-2 0-16,0 0-2 0,4 1-1 15,4-1-1-15,1 0-1 16,3 1 5-16,3 4 0 16,-2 1-3-16,-3 2-5 15,0 5 7-15,-5 3 0 16,-3 3-2-16,-4 3 3 16,-1 4-20-16,-4 0 13 15,-5 4-12-15,-2-6 1 16,-2 1 0-16,-4-5 12 15,5-5 0-15,-1-2 5 16,3-5 1-16,2-3 1 16,4-1 2-16,-1-1-5 15,-1-1 2-15,5 1-5 16,-1 0 1-16,2-4-12 16,2 1-8-16,1 0 21 0,3 0 3 15,0 1-2-15,3 0-2 16,4 1 3-16,-1 2 0 15,6 2 0-15,-2 1 2 16,1 2-4-16,1 1 4 16,-2 2-1-16,-1 2 0 15,-4 0 0-15,-3 1 0 16,-3 1-4-16,-7 1 8 16,-4-2-5-16,-4 0 1 15,-5 0 0-15,-4-2 1 16,1 0 0-16,0-3 1 15,0-3-2-15,3-3 1 0,1-1 6 16,-2-1-7-16,1-3-1 16,-1 1-1-16,-2-3-22 15,4-2-18-15,2-2-63 16,3-2-85-16</inkml:trace>
  <inkml:trace contextRef="#ctx0" brushRef="#br0" timeOffset="49244.99">20292 13283 339 0,'0'-3'261'0,"1"3"-208"15,1-3-45-15,-1 1-8 16,1 0 28-16,2 0-17 16,1-3 2-16,0-1 3 15,0 0-1-15,1-4 29 16,0 0-32-16,-1-2 0 0,-4-2 2 15,1-1-14-15,-7 1-1 16,-4 2-1-16,-7-1 2 16,-4 5-4-16,-7 4 4 15,-2 4 0-15,-4 3-3 16,-2 3 3-16,1 5 0 16,7 1 3-16,3 1 0 15,7 1-1-15,5 0-2 16,7-2 1-16,5 1 4 15,3-2-5-15,6-1 2 16,4 0 0-16,2-3-1 16,3-2-1-16,-1 0 1 15,5-3-1-15,-1-2 10 16,-4-2-10-16,3-3 0 16,-5 0 10-16,0-5-4 0,-1 2 17 15,-4 2 17-15,-4-1 8 16,-3 3-14-16,-2 4-34 15,-1 0-7-15,0 0 3 16,0 3-11-16,2 2 15 16,-1 2 1-16,2 6-1 15,1 1 9-15,-1 5-5 16,1 2 8-16,-1 3 15 16,0 2-18-16,-2 3 9 15,4 3-13-15,-4 2-3 16,-1 4 3-16,0 2-5 15,-6 5-44-15,-5 8-143 0</inkml:trace>
  <inkml:trace contextRef="#ctx0" brushRef="#br0" timeOffset="58909.14">11796 6004 379 0,'4'2'26'16,"1"-2"22"-16,5 1-31 16,1-1-10-16,5 0 1 0,2 0-6 15,1 4-2-15,-2 1 0 16,0-1 0-16,-3 1-1 16,-2-1 1-16,-4 0 0 15,-1-3 1-15,-1 1 3 16,0-2-2-16,-3 0-2 15,0 2-5-15,0-1 2 16,-2 3-7-16,0 1-8 16,1 3-4-16,1-1-7 15,2 2-90-15</inkml:trace>
  <inkml:trace contextRef="#ctx0" brushRef="#br0" timeOffset="59178.11">12075 6128 433 0,'-11'0'44'16,"-4"0"-9"-16,-3 0-1 15,-7 4-4-15,-4 4-6 16,-5 4-5-16,-8 7-9 16,-8 13 20-16,-7 7-8 15,-7 12 2-15,-12 9-20 16,-5 4 4-16,1 2-3 15,7-6 0-15,11-6-5 16,15-10 0-16,14-6 0 0,9-6 0 16,5-3-1-1,-2 0-10-15,6-1-43 0,3-3-16 16,1-3-64-16</inkml:trace>
  <inkml:trace contextRef="#ctx0" brushRef="#br0" timeOffset="81817.9299">14270 6257 687 0,'-16'-17'54'15,"1"-1"-2"-15,0 4-31 16,4 2 8-16,7 4-23 16,5 5-2-16,8-1-4 0,8-1 0 15,8 0 17-15,8-1-6 16,6 2 5-16,0 4-1 16,-5 1-13-16,-4 6-2 15,-6 5 0-15,-12 5 3 16,-8 3 1-16,-8 6-4 15,-11 5 1-15,-9 1-1 16,-8 2 1-16,-5 0 0 16,-6-5 0-16,1-1-1 15,2-4 7-15,3-6-7 16,5-4 0-16,11-4 1 16,7-3 13-16,5-4-2 15,8-3-12-15,1 1 2 16,1-2-3-16,4 1 5 15,8-5-4-15,6 2 6 0,11-5 0 16,7 0-4-16,9-2-2 16,2 2 2-16,1-1-9 15,-6 2 6-15,-2 2-26 16,-7 2-45-16,-9 0-11 16,-7 0-72-16</inkml:trace>
  <inkml:trace contextRef="#ctx0" brushRef="#br0" timeOffset="82359.48">14742 6138 682 0,'-6'-7'70'0,"-5"1"-32"16,-4 1-10-16,3 1 6 16,-1 4 5-16,2 4-26 15,1 3 1-15,0 7 11 16,-1 6-11-16,2 7-9 16,0 6 8-16,5 4-9 15,0 1-1-15,6 68-3 16,1-95 0-16,2-1 3 0,-1-1-3 15,3-2 0-15,3 7 0 16,-1-3 5-16,5-3 0 16,0-1-5-16,1-3 0 15,0-6 0-15,6-1 0 16,-1-5-8-16,2-5 7 16,0-4 2-16,-3 0-2 15,-5 0 1-15,-4 2 0 16,-4 3 9-16,-3 5 3 15,-6 2-3-15,3 5-8 16,0 0 3-16,0 0-6 16,-2 5 4-16,1 5 7 0,-2 3 16 15,0 6-24 1,1 6-1-16,4 5 10 16,1 1-6-16,1 6 5 0,1 7-9 15,-2 4-18-15,-3 7-26 16,-6 7-83-16,-6 7-87 15</inkml:trace>
  <inkml:trace contextRef="#ctx0" brushRef="#br0" timeOffset="87104.34">14044 7662 395 0,'4'-14'78'16,"-2"-2"-51"-16,-2 0 39 15,1-1-16-15,-2 0 4 16,1-3-8-16,0 0 10 0,1-1-30 15,-2 0-2-15,1-1-7 16,0 5 6-16,0 0-12 16,0 1 20-16,0 3-4 15,0 1-10-15,0 0 5 16,0 1 9-16,1 1-14 16,1 1-6-16,0 2-11 15,6 0 0-15,-1 2 4 16,4 1-4-16,5-1-6 15,1 4 5-15,4 1 1 16,0 1 0-16,-2 5-6 16,2 0 6-16,-4 3-5 15,-4 3 5-15,-6 3-7 16,-5 4 5-16,-4 1 2 16,-7 4-5-16,-3 1 4 0,-4-4-21 15,1 1 21-15,-2-2-16 16,1-3 2-16,1-4 9 15,3-3-4-15,2-3 0 16,4-1 1-16,3-5-16 16,3 0 17-16,1 1-3 15,4-1 11-15,5 1 2 16,2-1-2-16,3 1 0 16,4-2 0-16,3 0 0 15,-3 0 0-15,2 1 0 0,-1 2-4 16,-5 1 4-1,-3 1 1-15,-4 3 0 0,-5 4-2 16,-6 0 3-16,-3 5-5 16,-6 0 3-16,-3-2 0 15,-4-1 4-15,-1-2-4 16,-4 0 0-16,0-4-1 16,-2-1 8-16,0-3-17 15,-1-1 3-15,-1 0-32 16,4-3-26-16,3-6-64 15</inkml:trace>
  <inkml:trace contextRef="#ctx0" brushRef="#br0" timeOffset="87786.55">14557 7449 643 0,'10'-5'73'16,"-8"0"-55"-16,-5 1 11 15,-3 0-17-15,0 2 3 16,-2 0-6-16,1 0-6 16,1 1 3-16,4-1-5 15,1 0 3-15,1 2 10 16,0 0-14-16,3-6-3 0,0 0 2 15,1-5 2-15,3-3-6 16,1-2 5-16,-6 1 0 16,1 2 1-16,-3 2-1 15,-3 5-5-15,-7 3 5 16,-3 5-4-16,-2 2 3 16,-7 3 1-16,0 4 0 15,-1 4-8-15,2 2 8 16,4 2-1-16,4 0 0 15,4-3 2-15,3-1 0 16,5-3-1-16,1-1 0 16,6-3 1-16,0 0-1 0,4-4 7 15,1-2 1 1,5-4-3-16,3 1-1 0,0-4 2 16,0-2-5-16,-2 2 13 15,-4 0-7-15,-4-1-1 16,-6 5 16-16,-2 1-10 15,-1 0-12-15,0 0 0 16,-1 4 0-16,1 2 30 16,-2 5-26-16,1 6-4 15,-2 5 10-15,3 1-10 16,0 4 3-16,0 2 5 16,3 0-5-16,-2 0 20 15,1 2-22-15,-1-3 0 0,-1 0 11 16,0-1-12-1,0-5-2-15,-1-1 1 0,1-2 2 16,-2-3-5-16,2-2-1 16,0-2-57-16,-1-1-7 15,1 3-92-15</inkml:trace>
  <inkml:trace contextRef="#ctx0" brushRef="#br0" timeOffset="92617.55">14251 8872 616 0,'-3'-8'92'15,"0"1"-28"-15,-3-4-24 16,-1 3 20-16,1-4-23 16,-2 1-10-16,2-2 23 15,-3-1-39-15,2 0 26 16,4-2-22-16,-6-31-13 16,9 38 15-16,1 2-17 15,0 2 0-15,1 5-1 16,0-8 1-16,-1 4-2 0,4 2-3 15,4 0 10-15,5 4-15 16,6 0 10-16,-1 6 0 16,1 8 2-16,-4 6-2 15,-1 4 0-15,-8 4-8 16,-2 1 17-16,-3 1-10 16,-9 0 1-16,-3-1-12 15,-3-2 11-15,-4-3-25 16,-7-1 5-16,-2-5-9 15,0-2 5-15,-2-6 23 16,1-3-5-16,4-5-1 16,1-2 3-16,1-7 5 15,5-1-6-15,1-5 3 0,6 1 6 16,3-3-4-16,3 1 1 16,6 2 0-16,3 4-1 15,5 1 1-15,4 1 0 16,4 2 3-16,5 4 0 15,3 1 3-15,2-1-6 16,3 5 4-16,1-1-4 16,-1 0 1-16,1-1-1 15,-3 3 0-15,-2 0 4 16,-2 2-7-16,-7 0 3 16,-2-2-14-16,-4 1 11 15,-4-2-43-15,-3-2 8 16,-3-3-32-16,0 2-3 0,2-5-5 15,-1-2-77-15</inkml:trace>
  <inkml:trace contextRef="#ctx0" brushRef="#br0" timeOffset="92977.64">14630 8814 618 0,'5'-22'87'0,"-6"4"-9"16,-6 4-26-16,-1 3 6 15,-3 2-33-15,0 4-24 16,-1 5 0-16,-3 4 0 16,2 3-1-16,0 4 5 0,0 4-3 15,3 5 1-15,4 2-3 16,3 3 6-16,3 0 4 16,4 2-10-16,2-3 0 15,5-2 4-15,0-2-4 16,2-3 1-16,-1-5-2 15,2-4 2-15,-1-2 14 16,-1-4-4-16,2-6 9 16,1-1 3-16,-1-7-18 15,2-5 4-15,-3-7-9 16,1-6 4-16,-4-8-10 16,-4-6-4-16,-3-2-27 15,-4 0-11-15,-7 8-35 16,-2 5-41-16,-8 14-104 15</inkml:trace>
  <inkml:trace contextRef="#ctx0" brushRef="#br0" timeOffset="100599.66">16896 6210 568 0,'4'-14'67'0,"2"-1"-27"15,1-1-32-15,1-1 18 16,1 4 16-16,2 1-19 16,2 2-8-16,-1 6-15 15,1 2 0-15,-1 6-1 16,0 6 2-16,-3 6-1 16,-4 8 8-16,-3 6-7 15,-6 8 2-15,-5 5-3 16,-6 2 0-16,-2-1-2 15,-3-5 2-15,-3-3 0 0,2-8 1 16,-3-4 5 0,-4-4-6-16,1-5 0 0,-1-6 0 15,3 0 1-15,2-8-1 16,7-4 0-16,2-4 7 16,7-2-6-16,1-1-2 15,4-3 1-15,2-3 0 16,3 2 1-16,2 1-1 15,1 1-5-15,4 6 4 16,1 4 1-16,2 4 0 16,2 4-2-16,1 3 9 15,1 6 0-15,5-1-7 16,-1 3 1-16,0-2 0 16,3 2-1-16,-1-2 0 15,-1-1-4-15,0-2-43 0,-1-3-48 16,-4-1-146-16</inkml:trace>
  <inkml:trace contextRef="#ctx0" brushRef="#br0" timeOffset="101134.23">17280 6314 634 0,'3'-14'74'0,"-3"3"-16"15,-1 0-15 1,-4 5-9-16,2 2 22 0,1 2-30 16,0 2-3-16,-1 0-23 15,3 0-1-15,0 0-5 16,0 5 6-16,-2 2-2 16,1 7 2-16,1 4 0 15,-2 5 3-15,4 2-3 16,-1 2 0-16,6-1 5 15,-1-3-5-15,4 0 0 16,0-4 0-16,5-3 6 16,-1-3-9-16,-1-5 3 15,0-4 0-15,1-1-2 16,-3-3 2-16,2 0-10 16,-2-7 9-16,2 0-5 15,-4-4 6-15,-1-3 0 16,0-1 0-16,-2-2 1 0,-2-2-1 15,-1 3 0-15,2 2 19 16,-4 5-13-16,-1 2 34 16,0 4-10-16,-1 1-27 15,1 1 4-15,0 2-7 16,0 2-2-16,-3 4 2 16,1 7 9-16,1 8 15 15,-3 10-24-15,2 7 1 16,-1 8 0-16,4 5-1 15,2 5-23-15,3 4-24 0,3 6-78 16,-3 8-78 0</inkml:trace>
  <inkml:trace contextRef="#ctx0" brushRef="#br0" timeOffset="104990.2099">16921 7375 500 0,'-5'0'67'16,"1"-1"-56"-16,-2 1 46 15,2-4-2-15,-2 3-18 16,4-2 8-16,-1-2-10 16,-2 1-11-16,1-3-6 15,-3 0-1-15,1-1 23 16,0-2-26-16,1 4-12 15,2 0 17-15,3 1-19 16,0 1-3-16,3-1-4 0,3 0 7 16,3-1-8-16,7 3 8 15,7 0 0-15,-1 0-8 16,5 3 11-16,1 3-6 16,-2 1 3-16,-6 5-14 15,-3 1 7-15,-5 4-12 16,-5 2-1-16,-4 5 10 15,-4 1 0-15,-5 0-6 16,-4 5 13-16,-2-4-15 16,-7 0 14-16,-1-4-2 15,-4 1-2-15,-1-4 4 16,1-4 7-16,3-3-3 0,1-2 2 16,4-7-1-16,6 0 11 15,4 0-4 1,2-3-6-16,4-2 1 0,5-3-3 15,4 1 0-15,1-1 4 16,5 0 1-16,2 2-7 16,1 2 2-16,1 1 0 15,1 5 2-15,-2 2-2 16,2 2-1-16,-5 2-1 16,0 4 4-16,-1 0-8 15,-3 3 6-15,-3 4 0 16,-2-2 0-16,-6 0 0 15,-2 2 0-15,-5 0-1 0,-6-2 2 16,-4 0 8-16,-3-5-3 16,-1-1-1-16,-6-2 11 15,-3-5-14-15,-3-3-1 16,-3-2 6-16,-3-3-1 16,2-3-4-16,1 0-2 15,3-3-14-15,6-1 2 16,7 0-65-16,6-2-51 15,7-2-177-15</inkml:trace>
  <inkml:trace contextRef="#ctx0" brushRef="#br0" timeOffset="105610.56">17295 7353 606 0,'-4'-13'88'0,"-2"-2"-55"16,-1 3 32-16,1 1-30 0,1 4-1 16,5 3-34-16,0 2-2 15,5 1 2-15,3-2 0 16,6 3 0-16,6-3-6 16,6-1 12-16,1 3-11 15,0 1 5-15,0 1-1 16,-2 3-3-16,-3-1-1 15,-1-3 2-15,-3 1 1 16,1-1 4-16,-4 0-2 16,-1-1 0-16,-5 1 0 15,-4 0 12-15,-1-3 15 16,-4 3 9-16,-2-3 11 0,0 1-40 16,0 2-3-16,0 0-4 15,-1 1-21-15,-1 6 20 16,-2 7 1-16,-2 6 0 15,1 6 0-15,1 9 6 16,1 2 7-16,4 2-13 16,-1 4 2-16,1 1 3 15,-2 3-5-15,3-2 0 16,-6-1-2-16,3-3 6 16,-1-6-5-16,-1-4 1 15,2-6-24-15,-2-3-18 16,1 1-32-16,0-7-55 15,-1-1-163-15</inkml:trace>
  <inkml:trace contextRef="#ctx0" brushRef="#br0" timeOffset="108700.06">16922 8548 708 0,'0'-14'33'0,"-3"0"5"16,0 2-18-16,0 4 16 15,0 5-11-15,1 0 8 16,2 3-29-16,2 0 11 16,-2 0-15-16,0 0 1 15,0 0-2-15,2 3 3 16,-2 6 19-16,0 8 13 16,-2 8-20-16,-3 11 4 15,-2 6-10-15,-2 8-8 16,0 0 29-16,-2 1-28 15,2-3-1-15,1-1 0 16,1-6 0-16,1-7 0 16,1-3 0-16,2-6 0 0,0-7-6 15,1-5-7-15,2-5-40 16,-1-1-1-16,1-3-59 16,0-1-26-16,1-3-66 15</inkml:trace>
  <inkml:trace contextRef="#ctx0" brushRef="#br0" timeOffset="109233.18">17415 8564 687 0,'3'-8'64'16,"-3"-1"-15"-16,-3 0-30 16,0 2 18-16,-1 4-6 15,1-2-3-15,-3 5-28 16,-2 5-3-16,-5 3 3 15,-4 6 8-15,-3 4-5 16,-3 7-2-16,2 5 6 0,2 4 24 16,-1 4-14-16,4 3-2 15,1 0-6-15,0 0-5 16,4-2-3-16,7-3-1 16,4-7 0-16,7-2 4 15,6-6-4-15,3-4 0 16,4-7 0-16,4-4 1 15,-1-7 2-15,1-4-6 16,-1-6 6-16,1-6 1 16,-7-5-4-16,2-3 0 15,-8-2 0-15,-5 1 6 16,-8 3-11-16,-5 2 5 0,-9 5-21 16,-9 6 15-16,-5 8-33 15,-4 4-4-15,-2 4-23 16,2 8-49-16,6 5-136 15</inkml:trace>
  <inkml:trace contextRef="#ctx0" brushRef="#br0" timeOffset="121281">20378 6077 713 0,'-3'-7'68'0,"-3"-1"-43"15,2 1 6-15,-1 2 21 16,2 1-19-16,3 3-5 16,-1-1-19-16,1 2-8 0,0 0 10 15,0 0-5-15,0 0 6 16,0 0-12-16,0 0 3 15,1 2-4-15,-2-2 1 16,1 1 0-16,-6 6 0 16,0 5 0-16,-7 5 7 15,-3 11-7-15,-6 4 3 16,-3 5-4-16,0 2 1 16,-5 2 0-16,2-1 0 15,-1-3 1-15,2-3-1 16,3-2 0-16,3-4 1 0,6-4-4 15,4-3 3 1,5-4-1-16,1-3-6 0,2-3 9 16,3 0-2-1,0-5 0-15,0 1-2 0,2-3-2 16,-1-2 4-16,1 0 0 16,2-2 4-16,4 2-4 15,5-2 1-15,5 0-3 16,7-2 8-16,7 2-6 15,8-4 0-15,3 0 0 16,5-3-1-16,-2 2 2 16,2 1-1-16,-5-1 0 0,-4 0 0 15,-6 3 0 1,-8 0 0-16,-8 2-7 0,-6-2 4 16,-6 2-2-16,-2 0-5 15,-3 0-12-15,0 0-15 16,0-1 29-16,0 1-22 15,0 0-6-15,0 0 11 16,3 0 6-16,-2 0-20 16,1 0-45-16,-1 0-73 15</inkml:trace>
  <inkml:trace contextRef="#ctx0" brushRef="#br0" timeOffset="122222.73">20426 6050 598 0,'0'-5'78'15,"-1"-1"-47"-15,-1 3 4 16,1-2 4-16,-1 2-4 16,1 1-3-16,-1 1-9 15,2 0-7-15,0-1-13 16,-1 4 18-16,2-4-13 15,-1 4-6-15,0-2 7 16,-1 0-8-16,1 0-1 16,0 0 0-16,-2 0 0 0,2 1 0 15,-1 2 0 1,-2 2 0-16,1 1-2 0,-3 5 9 16,-2-1-5-16,1 6-2 15,-1 0 0-15,1 5 3 16,-3 3-3-16,1 5 0 15,1 7 6-15,1 4-5 16,-4 6-2-16,2 2 1 16,-4 5 0-16,-1 3 1 15,-1-1-1-15,-2 4 0 16,1 0-1-16,-1-3 2 16,2-1-1-16,-1-4 0 15,3-4 1-15,2-6 19 16,0-5-17-16,5-6 0 15,2-6 10-15,1-7-12 0,2-5 8 16,2-7 2 0,-2-2 1-16,0-3 16 0,1 0-22 15,1-1 2-15,-2-1 5 16,1 1-13-16,-1-1-1 16,1 2 1-16,-1-2-21 15,6 2-11-15,7-1-112 16,3 1-160-16</inkml:trace>
  <inkml:trace contextRef="#ctx0" brushRef="#br0" timeOffset="129162.57">20111 7668 645 0,'-9'-7'65'0,"-1"0"-15"15,-1-2-11-15,-1 0-16 16,-1 1 14-16,1 3 12 15,0-3-18-15,3 1-8 16,0 2 4-16,3-2-23 16,-1 3 35-16,4-1-24 0,0 0 1 15,1 2-7 1,1 1-6-16,2 1-3 0,1 0 0 16,1-2 2-16,6-4-11 15,0 2 9-15,6-2-2 16,3 0 2-16,7 1 0 15,0 5-1-15,2 1-6 16,6 0 10-16,-3 1-9 16,1 2-1-16,-1 2-11 15,0 0 17-15,-6-2-11 16,-2-1-4-16,-3-1 15 16,-5-1 1-16,-5 0-1 15,-2 0 1-15,-4 0 0 16,-1-1 21-16,-2-1-6 0,0-1-15 15,0-1 26-15,0 0-24 16,0 1 13-16,-2 0-11 16,2 3 6-16,0 0-13 15,-1 0 3-15,1 0-9 16,0 0 8-16,0 1-14 16,0 2 11-16,0 3 4 15,-2 7 0-15,1 4 7 16,-4 11-7-16,4 5 0 15,-4 6-3-15,1 2 8 16,-1 3-5-16,-1 2 0 16,0 2 0-16,-1 0-2 15,1 2 2-15,-1-3 0 0,4-1-7 16,-2-7 16 0,3-5-15-16,0-8 8 0,2-9-2 15,0-6 17-15,0-5-15 16,0-6 1-16,0 0-1 15,0 0 3-15,2 0-10 16,0-3 5-16,-2 3-44 16,0 0-24-16,3 3-57 15,2 0-97-15</inkml:trace>
  <inkml:trace contextRef="#ctx0" brushRef="#br0" timeOffset="135991.87">20554 8722 598 0,'5'-15'64'15,"-5"1"-5"-15,-3-1 2 16,-4 5-18-16,2 2 10 16,0 0-12-16,1 3-4 15,-1 2 14-15,4 1-45 16,-2 0 0-16,1 1-6 16,2 2-1-16,-1-1-1 15,-8 6 2-15,-3 2 0 16,-7 4-4-16,-8 8 9 15,-4 7 6-15,-2 6-11 16,-2 3 0-16,3 1 12 16,2 2-12-16,4 0 0 15,7-5-1-15,7-1 6 0,9-7-10 16,3-4 5-16,8 0 0 16,3-5 1-16,6-3-1 15,2-1 0-15,6-6 0 16,2 0 4-16,3-5-4 15,-3-3-1-15,2-2 1 16,-3-5 6-16,-2-1-5 16,-6-4 1-16,-4-1 5 15,-7-3-6-15,-5-2 12 16,-5-1-13-16,-8 0 1 16,-8-1-11-16,-8 4 10 15,-7 3-11-15,-7 7-4 16,-6 6-41-16,-1 8-28 15,-2 8-12-15,6 9-91 0</inkml:trace>
  <inkml:trace contextRef="#ctx0" brushRef="#br0" timeOffset="145093.41">23241 6181 656 0,'0'-7'57'0,"-3"2"-43"0,0-1-14 16,-1 2 46-16,3 2-14 16,-2 2-17-16,0 0-3 15,-1 0-11-15,-2 0 1 16,-2 5 1-16,1-1-1 15,-3 4 8-15,-1 1-10 16,0 4 0-16,-3 1 8 16,0 3-6-16,-4 2 7 15,-3 4 2-15,2 3-1 16,-3 0 0-16,1 3-10 16,3-1 0-16,2-2 1 15,5-2-1-15,3 1 0 0,5-4-4 16,3 0 9-16,2-1-5 15,4-3 0-15,2 0 0 16,1-2 4-16,4-4 0 16,0-2-4-16,5-3 12 15,1-1-8-15,6-5 11 16,0 0-14-16,3-5 4 16,-1-1 22-16,-1-4-12 15,-2-1 3-15,-4-5 5 16,1 0-10-16,-4-6 11 15,-1-3-12-15,0-2-11 16,-4-5 17-16,-1-1-7 16,-1-2-5-16,-4-3 15 0,0-3-14 15,-1 3-2-15,-4 1-2 16,-1 2 3-16,-1 7 1 16,-6 4-7-16,-3 9-73 15,-9 10-64-15,-11 16-123 16</inkml:trace>
  <inkml:trace contextRef="#ctx0" brushRef="#br0" timeOffset="154817.76">23230 7391 639 0,'3'-8'54'15,"-3"3"-34"-15,-3 1 19 16,3-3-9-16,-1 4-3 15,1 0-18-15,0 2 5 16,0-1 10-16,0 1-21 16,0 1-3-16,0 0 18 15,1-1 14-15,-1 1-8 16,0 0 0-16,0 0-24 16,-1 0 25-16,1-2-25 15,0 1 7-15,0 1-6 0,0 0-1 16,0 0 0-1,0 1 0-15,0-1 2 0,0 0-9 16,0 2-1-16,0 0 8 16,-2 3 1-16,2 3-1 15,-2 4 1-15,-2 2-5 16,3 6 9-16,-1 4 2 16,-1 4-7-16,-1 3 3 15,1 5 6-15,-2 0-7 16,-1 0 0-16,-2 1 7 15,0-1-7-15,-2-4 10 16,1-1-12-16,0-3 0 16,0-3 14-16,1-1-14 15,1-4 3-15,1-3-7 16,1-3 10-16,2-5-4 0,2-3-2 16,1-3 0-16,0 1 0 15,0-4 3-15,0 1 1 16,0-1 0-16,0 0-2 15,0 0 22-15,0 0-24 16,1 0 6-16,1 0-6 16,-2-1 0-16,0 1 2 15,0 0-5-15,-2-2-23 16,2 4-41-16,0-1-83 16,0 4-158-16</inkml:trace>
  <inkml:trace contextRef="#ctx0" brushRef="#br0" timeOffset="163436.14">23045 8568 524 0,'-5'-1'36'0,"4"1"25"16,0 0 10-16,2 0-46 16,-1 0 30-16,1 0-5 15,3 0-28-15,-3 0-8 16,-1 0-3-16,0 0-5 16,0 0 19-16,-1 0-25 15,1 0 0-15,-4 0 9 0,3 0-8 16,-2 1-1-16,-1 1-6 15,-5 0 6-15,-4 3-1 16,-4 4 1 0,-6 4-2-16,2 1 0 0,-2 3 2 15,1 2 0-15,-1-2-3 16,5 2 6-16,2-2-8 16,4-1 5-16,2-2-10 15,4-5 9-15,4 0 0 16,4-3 0-16,2-1-1 15,5-1 4-15,1-4 3 16,6 3-5-16,1-3 0 16,1 2 3-16,-1-2-3 0,2 0-5 15,-4 0 4 1,0 1 2-16,-2 2-3 0,2 0 2 16,-2 2 0-16,4 2-2 15,-5 3 2-15,-1-1-1 16,0 2 1-16,-3 1 0 15,-4 3-6-15,-1 0 6 16,-4-1 0-16,-2 1 7 16,-5 1-7-16,-1-2 0 15,-3 1-1-15,-1-1 6 16,0-2 8-16,-1 0-8 16,-1-4-5-16,2 1 19 0,-1-4-8 15,-2 2 5 1,0-5 4-16,-1 1-19 0,-2-2 11 15,2 1-12-15,2-1 0 16,3-1-1-16,3 0 1 16,2 0-28-16,3-1-18 15,2-1-6-15,-1 0-15 16,3-4-67-16,2-1-193 16</inkml:trace>
  <inkml:trace contextRef="#ctx0" brushRef="#br0" timeOffset="163764.2">23141 8585 679 0,'0'-9'64'15,"-2"3"-4"-15,2 0-20 16,0 2-14-16,2 1 15 16,1 2-27-16,3-2-1 15,6-2 3-15,5 0-1 16,7-1-14-16,8 2 24 16,2-1-19-16,3 0 1 15,5 0 0-15,-3 1-6 0,-2 1 4 16,-6-1-5-16,-4 1 1 15,-9 2-9 1,-7-1-18-16,-8 2-113 0,-6 5-45 16</inkml:trace>
  <inkml:trace contextRef="#ctx0" brushRef="#br0" timeOffset="165621.4">16609 9472 650 0,'-18'-12'51'0,"3"2"-35"0,2 0 1 16,2 1 28-16,3 4-24 16,3-1 1-16,1 0-11 15,4 3 19-15,-2-2 24 16,0 2-32-16,1 0-3 16,1 3-12-16,0-1-1 15,0 1-6-15,0 0-7 16,1 0 6-16,-1 0-15 15,4 0 11-15,5 1 2 16,7 1 6-16,9-1-4 16,12 1 1-16,14-1 0 15,10-1-2-15,9-1 6 16,11-1-5-16,7-1 1 0,6-3 0 16,9-5 6-16,5 0-6 15,2-5 0-15,8-1-10 16,-5 2 10-16,-9-2 0 15,-8 0-6-15,-8 5 13 16,-15-2-14-16,-12 5 4 16,-13 3 3-16,-8-2 7 15,-12 4-7-15,-10 2 1 16,-6-1 4-16,-8-1-2 16,-3 3 13-16,-1 1-16 15,0 0-7-15,0 0 7 16,0 0-39-16,0 0-56 0,3 1-50 15,1 1-93-15</inkml:trace>
  <inkml:trace contextRef="#ctx0" brushRef="#br0" timeOffset="170450.56">16926 9668 554 0,'-7'2'112'0,"-2"-1"-77"16,1-1 1-16,0 0 34 15,0-1-21-15,-2-1 6 16,3 2-18-16,-1-3-8 16,0-1 23-16,-2 0-23 15,3 0 3-15,2 0-16 16,0-1-15-16,3 2 11 16,0 1-12-16,1-1-3 15,2-1 0-15,2-4 1 16,3 1-8-16,2-3 7 0,2 4 0 15,2 0-1-15,2 1-9 16,0 5-5-16,3 3 12 16,1-1-8-16,-1 4-4 15,5 0 8-15,-2 4-19 16,6-3 23-16,-1-2-20 16,-1 1 6-16,-2-4 14 15,-2-2 5-15,-7 0 1 16,-3-2 7-16,-5-1-1 15,-4-2 11-15,-2-1-10 16,-2 0-6-16,-5 1 30 16,0-1-26-16,-1 3-5 0,-1 2 0 15,0 3 2-15,0 6-3 16,-2 6 1-16,3 8 0 16,0 5-9-16,3 2 9 15,2 4 0-15,4-3-2 16,2-2 6-16,1-2-6 15,-1-1 2-15,-2-3 0 16,3 0-8-16,-3-4 0 16,2-2-24-16,-1 1-4 15,-1-6-12-15,0-1 9 16,-6-2-31-16,-1-1-28 16,-4-2-12-16,-2-4-168 15</inkml:trace>
  <inkml:trace contextRef="#ctx0" brushRef="#br0" timeOffset="170643.04">16861 9907 586 0,'-9'-9'121'0,"2"3"-48"15,2 0-36-15,4 1-23 16,2 2-10-16,5-3 6 16,4 0-10-16,6-1 3 15,6 0-3-15,5-1 1 16,3 2-2-16,2 0-4 15,2 1-9-15,0 0-4 16,0 1-51-16,-2-1-26 16,4-2-106-16</inkml:trace>
  <inkml:trace contextRef="#ctx0" brushRef="#br0" timeOffset="171160.3799">17297 9715 628 0,'-9'-8'81'16,"-2"0"-20"-16,-1-1-41 16,5 1 3-16,4 2-11 15,3 0-12-15,0 1 1 16,3 0-3-16,3-2 2 16,2 0 0-16,3 0-2 0,3 0 4 15,0 1-4 1,0 2 2-16,-1 0 0 0,-1 3-5 15,-1 1 5-15,1 0-3 16,-3 0 2-16,0 1-5 16,1 0-2-16,-3-1 7 15,1 0 1-15,-2 0-3 16,1-1 6-16,-4 0-3 16,-1-2 9-16,-2-1-2 15,0 1 5-15,-5 1-7 16,2-1-5-16,-5 2 20 15,5-2-20-15,-4 2 0 16,4-1 3-16,0 4-3 16,0 3-2-16,0 5 2 0,1 5 0 15,2 6 0-15,0 1 0 16,4 2 0-16,-1-2 0 16,0 2 1-16,-2-4 3 15,-1 0-4-15,-3 0 1 16,0-1-1-16,-2 1 0 15,-1 0 0-15,1-1-1 16,0-4-11-16,1-1 1 16,3-6-25-16,-2-1-51 15,0-2-36-15</inkml:trace>
  <inkml:trace contextRef="#ctx0" brushRef="#br0" timeOffset="171343.59">17278 9861 679 0,'-13'-10'99'16,"3"1"-45"-16,2 2-23 16,3-3-18-16,2 6-11 15,6 0-2-15,5 0-6 16,4-1 0-16,6 1-5 16,5-3-25-16,4 3-26 15,4-3-38-15,2 1-56 16</inkml:trace>
  <inkml:trace contextRef="#ctx0" brushRef="#br0" timeOffset="171618.78">17655 9578 635 0,'0'-14'84'0,"-6"3"2"16,0 4-37-16,-2 1-13 15,4 3-30-15,1 3-6 16,-2 7 0-16,-1 6 14 15,-3 6-13-15,-4 6 4 16,1 9-2-16,-2 5-1 16,4 2 8-16,0 4-10 15,-2-1 0-15,1 1 1 16,0-2-1-16,0-1-2 16,0-1-1-16,3-2-2 15,-1 1-10-15,2-4-25 16,3-3-29-16,1-4 5 0,2-5-34 15,2-7-53-15</inkml:trace>
  <inkml:trace contextRef="#ctx0" brushRef="#br0" timeOffset="172284.91">17730 9997 374 0,'-8'-10'345'0,"-1"4"-264"0,0 0-63 15,2 1-13-15,5 3-2 16,1 1-3-16,4 1-2 15,2 0 2-15,3-2 2 16,1 1 0-16,9 1 0 16,-3 0 0-16,1 0-1 15,-2 3-1-15,-3-1 0 16,-5 1 0-16,0 3 0 16,-3 1 0-16,-3 2 0 15,-3 1 1-15,-2 5 1 16,-3 0-2-16,-4 1 0 15,0-2 0-15,-1-2 7 0,1-2-5 16,4-4 2-16,3-2 0 16,1-2-7-16,3-1 3 15,4 1 0-15,3-2 1 16,4 5 0-16,2-4-1 16,6 2 0-16,0-1 0 15,-3 1-1-15,-3 0 1 16,1-1 0-16,-2 3 3 15,-1-1-3-15,-3 2-1 16,2 1 1-16,-2 0 0 16,0 3 0-16,-1-1 0 15,-2 1 0-15,-1 2 1 16,-1 3-1-16,-2 1 0 0,-2-2 5 16,-1-1-2-16,-1-3 46 15,-2 0-20-15,-4-1 6 16,-3-4 5-16,-3 0-26 15,-5-2-10-15,-6-3-4 16,-7-2 0-16,-6-1-4 16,-1-4-62-16,3 0-19 15,6-1-52-15</inkml:trace>
  <inkml:trace contextRef="#ctx0" brushRef="#br0" timeOffset="174227.44">19964 9381 576 0,'-8'-4'80'0,"0"-1"-54"15,-3 0-10-15,0-1 4 16,1 1 68-16,0 5-60 16,2-3-1-16,5 1 13 15,1 1-18-15,1 1-18 16,2-1-2-16,1 1-1 15,1-2 0-15,-3 2-1 16,10-1 0-16,5-1 3 16,10 1-2-16,11-1 4 0,12 0-5 15,12 2 0-15,13 0 1 16,6-3-1-16,9 0-1 16,9-1 0-16,3-1 1 15,-3-3 0-15,-2-1-7 16,-4 4 14-16,-9-3-9 15,-10 4 2-15,-9-4-1 16,-9 2-3-16,-7 1 4 16,-11 0 0-16,-8 0-1 15,-10 2 3-15,-6 0-2 16,-6 0 0-16,-5 2 0 16,-1 1-3-16,-1 1-35 15,1-1-22-15,0 2-20 16,0-2-42-16,1 0-158 15</inkml:trace>
  <inkml:trace contextRef="#ctx0" brushRef="#br0" timeOffset="176463.54">20152 9444 718 0,'-5'-13'72'16,"-1"1"-58"-16,-1 2 23 0,-1 0-11 15,5 5 28-15,-1 5-21 16,4-2-28-16,0 2 7 16,0 0-12-16,3 0 0 15,-3 2 2-15,-3 6 9 16,1 4 13-16,-1 7-5 15,-2 8-19-15,0 2 3 16,0 4-3-16,0 1 0 16,2-3-3-16,1-3 3 15,1-3-11-15,2-4 3 16,1-3-22-16,-1-3-4 16,5-3-27-16,0-4-17 15,1 1-21-15,1-6-121 0</inkml:trace>
  <inkml:trace contextRef="#ctx0" brushRef="#br0" timeOffset="176911.8899">20256 9525 591 0,'1'-11'92'15,"-1"3"-48"-15,0 1 7 16,0 3-34-16,2 3 6 0,-2-1-17 16,0 2-4-1,3 0 6-15,3 0 7 0,6 0-3 16,4 0-5-16,5 2-4 16,-1-1 9-16,2 2-12 15,-1 2 0-15,-5-2 3 16,2 0 0-16,-4 2-1 15,-3-4-1-15,-2 2-1 16,-3-1 4-16,-2 1 0 16,-3 0-4-16,-1 2 27 15,0 3-16-15,-1 3 10 16,-3 7-21-16,0 4 3 16,-2 3 0-16,0 1-3 0,-3 1 0 15,3 1-3 1,-1-6 3-16,1 0 0 0,1-2-2 15,-1-6-14-15,3-2 7 16,-1-1-40-16,2-4 1 16,1-3-46-16,-1-1-18 15,2-3-89-15</inkml:trace>
  <inkml:trace contextRef="#ctx0" brushRef="#br0" timeOffset="177430.5">20365 9680 690 0,'-15'-15'110'16,"-3"3"-57"-16,5-1-26 16,1 5 11-16,6 2-35 0,3 4-2 15,3 2-2-15,1 0 8 16,1 0-5-16,1 2-2 16,5-2 0-16,5 1 9 15,4 1-7-15,8-2-2 16,4 0-7-16,8-3-36 15,1-1 5-15,1-1-30 16,1-5-16-16,0 1 26 16,-6-2 21-16,-5 0 37 15,-11-1 5-15,-2 1 14 16,-7 0 50-16,-6 0-12 16,-1 0-6-16,-2 0-11 15,0 3 22-15,0 1-25 0,0 4-33 16,0 1-1-1,0 2-6-15,-2 0-1 0,2 2 4 16,0 3 5-16,-3 5 19 16,0 2-10-16,-1 7-5 15,-1 8-8-15,-1 2 8 16,-3 5-9-16,3 0 0 16,-1 4-2-16,-1-4 2 15,-1 2 0-15,1 1 1 16,-2 1 1-16,-1-4-4 15,2-2-1-15,-2-3-12 16,1-1 15-16,4-8-21 0,3-1 4 16,0-6-13-1,3-1-44-15,3-3-4 0,0-2-46 16,1-1-183-16</inkml:trace>
  <inkml:trace contextRef="#ctx0" brushRef="#br0" timeOffset="178332.02">20874 9945 673 0,'-5'-9'91'0,"0"0"-40"15,1-1-24-15,1 1 24 16,0 3-25-16,2-2 17 15,1 2-28-15,1 3-5 16,2-1-5-16,-3 1-5 16,3 3-2-16,3 0 1 15,5-2 0-15,2 1-4 16,2 1 3-16,4 3 2 16,-2 0-3-16,0 2 3 15,-1 2-5-15,-3 0 1 0,-3 0-2 16,-5 1 0-1,2 1 6-15,-4-1-9 0,-3 1 9 16,-6 1 0-16,-1 1 1 16,-4 0-6-16,-26 19 11 15,30-27-7-15,2 0 1 16,2-1-6-16,2 1 6 16,-2 3 0-16,0 0-4 15,4-1 2-15,1 1 4 16,4 0-3-16,1-1 1 15,5 1 0-15,3-3 2 16,1 0-2-16,-2-1-2 16,5 0 2-16,-4-1 0 15,1 2 0-15,1 0 0 0,-1 1 0 16,0 2 0-16,-4-1 0 16,-1 2-5-16,-2-2 3 15,-5 0 4-15,-2-2 0 16,-2 3 2-16,-3 0 1 15,-3 1 24-15,-6 0-26 16,0 7 1-16,-7-1 5 16,-3-1-7-16,-1-1 9 15,-1 0-11-15,0-3 5 16,1-2-12-16,1 0 0 16,-1 0-47-16,-1-3-39 15,3 4-76-15</inkml:trace>
  <inkml:trace contextRef="#ctx0" brushRef="#br0" timeOffset="179993.67">16795 10657 697 0,'-8'-3'90'0,"-3"0"-65"0,1 0-6 16,2 0 16-16,2 1-3 16,3-1-31-16,2 2 0 15,2 1-1-15,1-1-9 16,-1 1 3-16,5 0 6 15,2 0 2-15,4 1-2 16,5-1 5-16,3-1-5 16,1 1 0-16,3 0 0 15,-4 0-3-15,-4 1-20 16,-2 3 0-16,-5-2 0 16,-6 1 8-16,-4 1 11 15,-7 4-50-15,-9 4-18 16,-6 2-4-16,-8 3 40 0,-5 1 36 15,-1-2 16-15,2-4 32 16,2-1 26-16,8-4-27 16,7-1 3-16,6-4-31 15,6 1-17-15,6-3-2 16,2 1 0-16,4 2 3 16,3-2 10-16,9-1-13 15,5 0 0-15,7-3-4 16,0 2 1-16,1-2-18 15,-3 2-56-15,-5 2-83 16</inkml:trace>
  <inkml:trace contextRef="#ctx0" brushRef="#br0" timeOffset="180812.79">16898 10590 478 0,'-2'-3'110'0,"1"1"-29"15,0 2-33-15,-1 0-4 16,2 0-1-16,0 0-23 0,0 0-15 15,2 0-1-15,-1 5 7 16,0 1-4-16,3 2-5 16,2 3 6-16,3 0-6 15,1 2 4-15,4-1-6 16,2-3 0-16,5-2 5 16,-1-2-5-16,6-3 5 15,1 1-6-15,-3-1 2 16,-5-2-2-16,-7 2-5 15,-6-2 6-15,-4 1 18 16,-4 2-18-16,-8 5 0 16,-8 6 3-16,-6 5-3 0,-9 6-13 15,-3 3-12-15,4 0-23 16,1 1-53-16,7-2-79 16</inkml:trace>
  <inkml:trace contextRef="#ctx0" brushRef="#br0" timeOffset="188920.21">16749 10638 548 0,'-15'-4'81'0,"-3"-1"-28"15,2 2-43-15,0 0 17 16,0 1 52-16,3 0-51 15,1 1-14-15,2 0 17 16,2-1-4-16,4 1-4 16,-2-1 7-16,6 2-16 15,0 0 1-15,0 0-15 16,0 0-3-16,0-1 2 16,3 1-9-16,0 0 3 15,5 0 6-15,6 1 2 16,8 1-1-16,11 1 0 0,5-3 0 15,4 0-1 1,-1 0 1-16,-5 0-35 0,-8 1 7 16,-8 0-12-16,-6 1 7 15,-6 3-66-15,-7-2-45 16</inkml:trace>
  <inkml:trace contextRef="#ctx0" brushRef="#br0" timeOffset="189153.2">16657 10749 700 0,'-11'0'106'0,"0"-2"-71"16,6 1-32-16,2-1-3 16,3 1 0-16,2 2-1 15,2-1 1-15,5 3 0 16,1-3 4-16,10 2-3 15,2 0-1-15,7-2 0 16,3 0-12-16,4-2-46 16,-2 0-43-16,2 1-89 15</inkml:trace>
  <inkml:trace contextRef="#ctx0" brushRef="#br0" timeOffset="189513.3">16963 10553 644 0,'-20'-7'73'0,"1"3"-33"0,5-3-7 16,2 4-26-16,8 2-6 15,1 2-1-15,6 2 0 16,-1 4 3-16,5 0 4 15,5 3-6-15,3-1 13 16,4 2-13-16,3-3 7 0,-1 1-8 16,2-3 0-1,-3 2 2-15,-1-3-2 0,-3 3 0 16,-4-2 1-16,-2 2 6 16,-5-2 1-16,1 5 10 15,-5-1 29-15,-5 3-11 16,-2 3-22-16,-9 1-10 15,0 3-4-15,-9 2-10 16,-4 4-93-16,-5 3-110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02T13:44:50.0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1231 5276 734 0,'-96'20'0'0,"-92"30"-36"0,39-21-35 0,31-14 5 0,21 1 40 0,12-2 26 0,8 0 5 0,14-4-4 0,23-1 6 0,22-6-3 0,27 3-4 0,24 2-15 0</inkml:trace>
  <inkml:trace contextRef="#ctx0" brushRef="#br0" timeOffset="22266.95">1647 10210 736 0,'0'0'73'0,"-2"0"7"0,-1 0-71 15,2-3-8-15,-4 3 25 16,4-1 0-16,0 1 3 16,1 0-12-16,0-1-11 15,0 1 3-15,1 0-9 16,-1 0 1-16,1 0 5 15,1 0-5-15,2 0-1 16,1-2 4-16,4 0 3 16,7 0-4-16,2-2-2 15,8-3 2-15,3 0-2 16,6-1 0-16,2-3-2 16,2 0-1-16,-2 2-3 0,0-3 3 15,-4 2-20-15,-1 2-7 16,-6 2 12-16,-3-1-3 15,-9 3 11-15,0 2-4 16,-8 1-4-16,2 1-15 16,-6 0-19-16,0 0 18 15,-2 0-6-15,-3 1-26 16,0 2-19-16,-3 2-57 16</inkml:trace>
  <inkml:trace contextRef="#ctx0" brushRef="#br0" timeOffset="22572.6699">1824 10248 664 0,'-11'6'143'0,"0"0"-57"16,5-1-59-16,3-5-11 15,-1 3 14-15,2-3 14 16,2 0-13-16,2 0-14 15,2 0 15-15,5 2-14 16,5-2-8-16,6-2 7 16,7-1-9-16,3-5-3 15,5-3-5-15,2-2-3 16,-4 1-2-16,-5-2-4 16,-4 6-1-16,-7 2 0 0,-6 3-12 15,-3-1-3-15,-4 3-19 16,-2 1-34-16,-1 0-74 15,-1 0-256-15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03T13:59:18.3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1405 8135 605 0,'1'0'141'0,"1"-2"-141"0,0 2 6 16,-4-1-1-16,0 2 1 15,1-1 19-15,0 2 5 16,-1-2-14-16,2 1 5 16,-1-2-5-16,1 1-1 15,0 0 15-15,0 0-12 16,0 0 13-16,0 0 1 16,1 0-5-16,-1 0 6 15,0-2-13-15,0 2-16 16,0 0 31-16,0 0-26 0,0 0 8 15,0-1-12 1,3 0-2-16,5-4 2 0,4-3-5 16,15-3 0-16,7-3-2 15,11-5 2-15,5-2 0 16,5-1 3-16,4-3-2 16,-4-2-1-16,0 4 0 15,-3-1 0-15,-7 3-3 16,-6 2 7-16,-9 2-4 15,-6 6 12-15,-10 0 7 16,-5 7 12-16,-4-1-4 16,-2 2-20-16,-1 1 7 15,2-1-14-15,-4 0 1 0,4 1-11 16,-1 1-10 0,-1 0-30-16,-1-1-66 0,1 2-153 15</inkml:trace>
  <inkml:trace contextRef="#ctx0" brushRef="#br0" timeOffset="5053.38">1753 9132 655 0,'0'-1'128'0,"0"-1"-101"15,-3 1-6-15,0 1 27 16,1 0-13-16,-1 0-12 16,2 0-9-16,-3 0-2 15,3 0-7-15,0 0-4 16,1 0 11-16,-2 0 14 15,4 0-4-15,-2 0 5 16,0 1-1-16,0-2 4 16,0 1-16-16,0 0-12 15,0 0 15-15,1 0-17 16,-1-2 1-16,1 2-1 0,1-2 0 16,4 1 8-16,5-3-8 15,8 0 0-15,8-2 1 16,6-4-1-16,4-4 0 15,8 1 0-15,1-3 1 16,5-1 1-16,1-3-2 16,-1 5 0-16,-2 0 1 15,-4 2-1-15,-7 1 0 16,-12 5-4-16,-8 2 8 16,-12 2 9-16,-3 1-1 15,-3 2-9-15,0 0 0 16,0 0-3-16,0 0-14 0,0 0-33 15,0 0-61-15,0 2-68 16,3-1-199-16</inkml:trace>
  <inkml:trace contextRef="#ctx0" brushRef="#br0" timeOffset="7770.12">1832 10210 571 0,'-5'0'9'16,"1"2"-7"-16,0-1 3 15,2 1 27-15,1-2-1 16,2 0-12-16,-1 0-3 16,2 0 18-16,-2 0-4 15,1-2 23-15,-1 2-9 0,0 0-9 16,0-1-10 0,0 2-15-16,-1-1-9 0,1 0 18 15,0 2-19-15,-2-1-1 16,4-1-1-16,-2 0 1 15,1 0-1-15,3 2 0 16,0-2 2-16,6-2 5 16,2-1-5-16,7 0 0 15,2-6 3-15,9 1-3 16,4-6 6-16,4 0-6 16,2-2 0-16,6 2 3 15,-1-3-1-15,-2 0 3 16,-1 0-1-16,-1 2 0 15,-8 3-1-15,-10 3 0 0,-2 1-1 16,-11 5 14-16,-3 0 15 16,-5 2 6-16,-2 1-14 15,-2 0-22-15,2 0-1 16,-1 0 0-16,1 0-21 16,0 0 7-16,0 0-35 15,0 1-13-15,0-1-19 16,-2 3-102-16</inkml:trace>
  <inkml:trace contextRef="#ctx0" brushRef="#br0" timeOffset="12013.71">1763 11933 358 0,'0'0'379'16,"-2"0"-333"-16,2 0 0 15,0 0-21-15,-2 0 31 16,2-3-4-16,0 6-36 16,-3-3 14-16,3 0-21 15,0-3 12-15,0 3-4 16,0 0-15-16,0 0 15 0,0 0-16 15,0 0 2-15,0 0 5 16,0 0-8-16,3 0-2 16,-1 0 1-16,5-2 2 15,2-1 9-15,10-4-6 16,12-3-3-16,8-2 8 16,9-7-9-16,4-3 0 15,5 0 2-15,1-1-2 16,0-2 0-16,-3-2 0 15,-5 4 0-15,-9 3 1 16,-8 3-1-16,-12 5 0 16,-10 7 5-16,-7 3 6 15,-1 2 9-15,-6 0-14 16,3 2-4-16,-4-1-4 16,2 2-3-16,-1-2-26 0,0 2-29 15,1 1-51-15,4-1-88 16</inkml:trace>
  <inkml:trace contextRef="#ctx0" brushRef="#br0" timeOffset="20676.06">1727 13055 524 0,'-1'0'77'0,"-2"2"-56"15,2-2 2-15,-1 0 20 16,2 1-18-16,0-2 4 16,2 2-13-16,-2-2-2 15,1 1 34-15,1 0-18 16,-2-2-1-16,0 2-3 16,0 0-4-16,0 0 6 15,0 0-13-15,0 0-6 0,0 0 10 16,0 2-19-1,0-2 0-15,0-2 4 0,0 2 3 16,0 0-5-16,0 0-2 16,1-1 0-16,0 2 9 15,4-2-9-15,0 0 2 16,5-1 5-16,-1-1-7 16,9-2 1-16,-2 2-1 15,7-3 3-15,0-2-3 16,7 1 0-16,2-3 0 15,8-2 2-15,3-2-2 16,2-1-1-16,1 0 0 16,2 1 1-16,-5 0-3 15,-9 5 3-15,-5 1-5 16,-10 5 0-16,-7 1 10 0,-10 0-2 16,2 2 22-16,-4 2-14 15,0 0 4-15,-4-4-15 16,4 2-5-16,0-2-11 15,0 2-42-15,0-1-75 16,0 1-264-16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03T14:01:00.0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1459 4991 697 0,'-4'-5'64'0,"-1"2"-63"16,4-1 33-16,-2 0 15 15,3 3-6-15,0-2-4 16,0 3-13-16,-2-1 1 16,2 0 9-16,0 1 4 15,0 0-3-15,0-2-15 16,-1 2-7-16,-1-1 26 0,1-1-23 16,1 0-7-1,-2 2-2-15,-1-1-8 0,3 1-1 16,0 0-3-16,0 1 3 15,0-1-4-15,3 2 4 16,-3-2-5-16,2-2 3 16,4 2 2-16,3-1 0 15,4-1-3-15,5 0 3 16,6 1-8-16,2-2 8 16,0 0-11-16,7 2 6 15,0-3-7-15,1 1-12 16,3 1 7-16,3-2 1 15,1 0 7-15,-1 0 1 16,0-2 7-16,-4 0-6 0,0 1 10 16,-3 0-3-16,0 1 0 15,-3-2 1-15,8 4 2 16,2-1 0-16,11-1-2 16,10 3 10-16,9 4-10 15,14-1 0-15,8 1-1 16,5-2 2-16,-1 0-4 15,-5-2 2-15,-11-3 0 16,-14-1 11-16,-17 0-1 16,-13-1 13-16,13-6-5 15,-45 10-14-15,2-2 4 16,-1 2-8-16,-2 2 0 16,3-5 0-16,-1 3 14 15,-4 1 6-15,-1-1-7 0,0 4-7 16,0-2-11-16,2 1 5 15,-2-1-19-15,0 2 11 16,0-2-31-16,0 3-33 16,0 1-83-16,1 0-252 15</inkml:trace>
  <inkml:trace contextRef="#ctx0" brushRef="#br0" timeOffset="1816.46">1429 7124 617 0,'-7'0'234'0,"4"0"-228"15,0-1-6-15,0 1 0 16,0 0 36-16,1-1 7 16,2 1 11-16,-2 1-16 15,2-1-21-15,0 0 8 16,0 0-3-16,0 0-14 15,0 0 6-15,0 0-14 16,0 0 0-16,0 0-1 16,0 0 5-16,0 0-6 15,4 0 2-15,-1-1 0 16,3 1 2-16,4-2-2 16,4 2 0-16,3-3-4 0,-1 1 8 15,10 0-4-15,1-2 0 16,4 1 0-16,8 0-4 15,12-4 4-15,6 1 0 16,8 1 0-16,7-1 4 16,2-1-4-16,0 2 0 15,1-1 0-15,0 2-1 16,1 1 1-16,-3-1 0 16,1 2 2-16,-2-1-1 15,-3 0-1-15,0-2-3 16,-1-1 3-16,-1 0 0 15,1 1 0-15,0-2-1 0,-3 3 1 16,3-1 0-16,-7 3 0 16,-3 0-2-16,-13 1 4 15,-3 1-3-15,-9 1 1 16,-9 1 0-16,-5-2 0 16,-9 1 1-16,-1 0-1 15,-4-2 8-15,-4 1 2 16,1 0 26-16,-2 0-23 15,0 0-12-15,0 0 3 16,0 0-4-16,0 0 0 16,0 1-1-16,0-2 3 15,0 1-6-15,0 1 4 16,0-2-9-16,0 1 8 0,0 0-29 16,0 0-16-16,1 0-21 15,-1 0-64-15,2-1-147 16</inkml:trace>
  <inkml:trace contextRef="#ctx0" brushRef="#br0" timeOffset="15461.99">879 4570 759 0,'-9'6'90'0,"-5"0"-83"15,0-2 1-15,0 0 19 16,4-1 4-16,4 0 25 15,1 1-44-15,4-3-10 16,-1-1 13-16,5-1-4 16,3 0 42-16,5-2-19 15,14-3-26-15,5-4 16 16,13-3-24-16,2-4 0 16,4 0 7-16,0-1-7 0,-4 3 0 15,-6 2-31-15,-6 4-30 16,-11 1-16-16,-6 4-42 15,-13 5-59-15</inkml:trace>
  <inkml:trace contextRef="#ctx0" brushRef="#br0" timeOffset="15793.71">944 4388 887 0,'-4'0'76'0,"1"0"-66"16,0 0-10-16,0-2 0 16,3 5 3-16,3 6 41 15,2 5-22-15,5 3 2 16,2 7-22-16,6 1-1 15,1 1 13-15,2 1-13 16,4-2-1-16,-4-2 0 16,2-2 5-16,-4-4-11 15,-1-3 5-15,-3-3-37 16,-6-1-3-16,1 0-41 16,-7 2-8-16,0-1-167 15</inkml:trace>
  <inkml:trace contextRef="#ctx0" brushRef="#br0" timeOffset="16610.8099">828 6754 871 0,'-4'0'81'16,"2"-2"-50"-16,2-4-31 15,2-2 0-15,8-1 25 16,4-4-14-16,5-1-7 16,6-2-4-16,5 0 4 15,0 0 0-15,2 2-4 0,-3 3-13 16,2 0 1-16,-5 2-28 15,-7 4-24-15,-4-1 29 16,-3 0-89-16,-6 1-60 16</inkml:trace>
  <inkml:trace contextRef="#ctx0" brushRef="#br0" timeOffset="16859.1499">904 6495 513 0,'-4'-2'390'0,"-2"2"-321"15,4 0-53-15,-1-1-2 16,2 1 14-16,1 4-2 16,3 5 24-16,0 6-42 15,1 7-5-15,4 4 0 16,2 8-3-16,4 2-4 15,0 5-7-15,1 8-55 16,0 5-75-16,0 2-124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03T14:02:13.0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8711 15654 666 0,'10'-14'44'16,"3"-1"-33"-16,3-3-11 15,0-2-4-15,5 0-18 16,1 1 15-16,-5 1 7 0,-4 6 18 15,-5-2 21-15,-4 7-8 16,-2-3 30-16,-1 0-11 16,0 1-31-16,1-1-10 15,-2-3-5-15,2 4-4 16,1-1-1-16,-1 0 0 16,5 3 1-16,-3-2-2 15,2 1 2-15,0-1 0 16,-1-2 11-16,-1-2 4 15,-1 1-1-15,-3-1 12 16,-6 2-17-16,0 3 18 16,-6 4-9-16,-6 1-12 0,-5 7 10 15,-2 3-5-15,-4 4-2 16,-6 4 12-16,-2 6-11 16,3 4 27-16,-2 6-20 15,5 2-16-15,1 7 21 16,3 1-5-16,5 5-8 15,7-2 18-15,0 3-12 16,10-1 6-16,7 0-11 16,5-4-9-16,2-1 14 15,5-6-15-15,2-4 0 16,1-5-3-16,-1-4 6 16,-3-3-2-16,1-5-1 0,-5-2-7 15,-3-2 0 1,-5-1-14-16,1-3-30 0,-4 0 9 15,-1-1-41-15,2-3-10 16,-1-1-46-16,2-6-169 16</inkml:trace>
  <inkml:trace contextRef="#ctx0" brushRef="#br0" timeOffset="592.92">8604 15577 835 0,'-6'-25'75'0,"-3"1"-38"15,0 0 2-15,3 4 10 0,3 0-8 16,4 0-23-16,5 3-8 16,3 1-8-16,6 0 5 15,6 4-7-15,2 4 0 16,5 2 6-16,2 0-6 15,6 5 4-15,-4 0-4 16,1 1 0-16,-4 1 14 16,-6 3-9-16,-6-1-3 15,-7 3 20-15,-4 7-11 16,-7 4 1-16,-4 5-9 16,-7 6 2-16,-6 4 2 15,-4 0-7-15,-8 1 0 0,-4-2-2 16,-5 1 2-16,-1 1-6 15,-5-2 3-15,5-3 6 16,0-3-7-16,8-5 4 16,4-3 0-16,8-8-1 15,10-1 1-15,3-6-7 16,7-3 4-16,4 1 3 16,3-1 24-16,8-2 4 15,9 0-3-15,6 0 5 16,7 1-16-16,2 2-14 15,0 0 0-15,-2 5 4 16,-2 1 4-16,-3 1-8 16,-2 2-1-16,-3-3-3 0,-3 2 4 15,-8-3 0-15,1 1-3 16,-8-2 8-16,-5-2-7 16,2 2 2-16,-3-3-14 15,0 1 3-15,6-2-67 16,6 0-34-16,1-4-112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03T14:02:49.3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7709 9729 353 0,'-6'2'347'0,"-2"-1"-277"16,1 0-46-16,-2-1 26 15,5 0-13-15,1 0-21 16,1 0 14-16,-1 0 6 16,3 0-9-16,0 0-1 15,0 0 10-15,3 0-2 16,-3-1 0-16,0 1-10 0,0 0-12 16,0 1 7-16,0-1-19 15,0 0-2-15,0 0 0 16,3 2-3-16,4 1 5 15,8 2 0-15,9-2 0 16,8 1 5-16,12-2-5 16,7-2-4-16,6-3 3 15,1-3 1-15,-2 1 0 16,-5-1 0-16,-7 0 0 16,-9 4 0-16,-10-1 0 15,-9 1-14-15,-9 2 9 16,-3 0-16-16,-4 2-16 15,-4 1-42-15,-2 1-59 16,-1 0-228-16</inkml:trace>
  <inkml:trace contextRef="#ctx0" brushRef="#br0" timeOffset="1069.85">10030 9699 847 0,'-8'0'88'0,"1"0"-79"16,-1-2-1-16,2-1 51 15,2 3-6-15,2 0-17 16,2 0-9-16,0 0-18 16,0 0 1-16,2 0-10 15,-1 0 0-15,2 0-6 16,0 2 6-16,8 1 0 15,4-1 3-15,8 3 0 16,7-2 1-16,7-1-4 16,3-1-10-16,7-1 1 15,-2-2-23-15,-1-1-14 16,-3-2-28-16,-5 0-23 16,-3-1-66-16,-5 0-392 15</inkml:trace>
  <inkml:trace contextRef="#ctx0" brushRef="#br0" timeOffset="2155.01">11302 9735 641 0,'-5'1'140'0,"0"-1"-126"16,3-1-2-16,1-1 9 16,-1 2 4-16,2 0 15 15,0 0-15-15,0 0-18 16,0 0 9-16,0 0 1 15,0 0 11-15,0 0 9 16,0 0-25-16,-1 0 16 16,1 0-28-16,0 2-1 0,1-2 1 15,1 0 0-15,3 1 7 16,3 1 8-16,7 0-5 16,10-2 8-16,11 0-18 15,10 0 0-15,6-2 5 16,4-1-5-16,0-1-1 15,0-1 1-15,-4 2-5 16,-10-1 0-16,-10 1-18 16,-8 3-41-16,-12 0-53 15,-10 3-64-15</inkml:trace>
  <inkml:trace contextRef="#ctx0" brushRef="#br0" timeOffset="5073.84">8461 9723 406 0,'0'3'170'0,"0"-3"-123"16,0 0-17-16,-2 0 36 15,2 0-38-15,0-3 9 16,0 1 2-16,0 0-9 0,0 1 2 16,0-1-21-16,0 2 4 15,0-1-3-15,0 1-11 16,0-1 3-16,0-1 1 15,2 1-4-15,-2 0 12 16,0 0-13-16,1 1 0 16,-1-2 0-16,-1 2 0 15,1 0 0-15,0 0 0 16,0 0-6-16,0 0-23 16,0 2-53-16,0 0-175 15</inkml:trace>
  <inkml:trace contextRef="#ctx0" brushRef="#br0" timeOffset="13682.94">14554 8741 464 0,'-5'2'131'0,"-1"-2"-61"16,6 0-37 0,-3-2 14-16,6 2 35 15,-2 0-42-15,-1 0-15 16,0 0 5-16,0 2 0 15,-1-4-1-15,1 2-24 16,-3 0-4-16,3 0 14 16,-1 0-7-16,-1 2-1 15,2-2 5-15,-1 0-4 16,1 0 2-16,0 1-3 16,0-2-7-16,1 1 15 15,1 0-15-15,-1 0 0 0,2 0-1 16,0 0 8-16,3-2-7 15,5 4 0-15,8-2 0 16,9 1 4-16,7-1-4 16,5 0 0-16,3 0 4 15,6 0 0-15,1-3-2 16,-4 2-2-16,2-1 0 16,-8 0 7-16,-2-1-7 15,-8 2 0-15,-10 1-6 16,-2 0 12-16,-9-2-3 15,-6 2-2-15,-3 2 8 16,0-2 9-16,0-2-14 16,-2 2-1-16,2 0-3 0,0 0 0 15,-1-1-24-15,2 2-63 16,1-1-96-16,-2 2-374 16</inkml:trace>
  <inkml:trace contextRef="#ctx0" brushRef="#br0" timeOffset="15960.29">17892 8668 926 0,'-8'-4'96'15,"0"0"-45"-15,2-2-15 0,2 3-12 16,1 1-2-16,3 2-18 16,-1 0 3-16,2 2-7 15,1-2-5-15,1 1 2 16,5 1 3-16,8 1-1 16,7 0-1-16,9 1 4 15,10-2-4-15,8 1 2 16,8-3 0-16,4-3 5 15,3 1-5-15,-2-1 0 16,-3-1-3-16,-7 3 8 0,-8-1-4 16,-9 4-1-1,-9-2-3-15,-9 1 3 0,-9-1 0 16,-6 0-13-16,-3 0-18 16,-2 0-41-16,-1 3-58 15,-1 0-125-15</inkml:trace>
  <inkml:trace contextRef="#ctx0" brushRef="#br0" timeOffset="17300.89">20891 8805 245 0,'-1'-1'507'16,"-1"-2"-408"-16,1 1-60 15,-2 2 3-15,2-2 18 16,1-1 8-16,0 3-23 16,1 0-35-16,2 0-8 15,-2 0 0-15,3 0 0 16,6 0-2-16,9-2 0 16,8 2 0-16,7 2-1 15,8-2 1-15,4 0 0 0,-1 3 2 16,0-3 1-16,-5 0-2 15,-4 0-2-15,-9 0 2 16,-6-3 0-16,-8 3-1 16,-7 0 0-16,-4 0-1 15,-5 0-29-15,-2 3-94 16,-4-1-67-16</inkml:trace>
  <inkml:trace contextRef="#ctx0" brushRef="#br0" timeOffset="18408.56">22932 8695 332 0,'-8'1'301'16,"1"1"-239"-16,3-1-32 15,1-1 8-15,1 0 29 16,2 2-41-16,0-2 4 0,0 0 3 16,0 0 7-1,-1 0-8-15,1 0 4 0,0-2-19 16,0 2 7-16,0 0-18 16,1 0-6-16,-1 0 10 15,2 0-10-15,-2 2 1 16,4-2-1-16,5 0 0 15,4 0 11-15,10 0-11 16,8 0 0-16,5-2 11 16,6 1-11-16,4-4 1 15,2 0-3-15,1-2 9 16,-2 0-9-16,-2 1 2 16,-7 1 0-16,-8 2 5 15,-7 0-3-15,-10 2 0 16,-6-1 31-16,-7 2-13 0,0 0 3 15,-2 0-23-15,0 0 2 16,2 0-4-16,0 0 2 16,-1 0-89-16,1 2-77 15,0 2-44-15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13:36:45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8020,'258'59'160,"-22"0"-16,-25 0-144,-25-3-160,-28 0-208,-23-6 320,-17-5 48,-12-6 240,-3-3 16,-3 0-176,0 4-80,-2 8-496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03T14:04:10.1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4065 7074 643 0,'-6'-2'84'16,"3"2"-76"-16,-2-1 14 15,0 1 30-15,4 0-8 16,0 0-8-16,1 0-23 0,0 0 6 16,0 0 6-16,0-1-3 15,0 1 9-15,0-2-11 16,0 4-2-16,0-2 4 15,0 1-6-15,-2-1 13 16,2 0-16-16,-3-1-3 16,-1-1 2-16,0 1-1 15,-2-2-10-15,1 1 15 16,-1 2-13-16,6 0 5 16,-3 0-8-16,3 0 0 15,0 0 3-15,3 0-3 16,-3 0 0-16,0 0-3 0,0 0 6 15,0 0-6-15,2 0 3 16,5 0 0-16,2 2 6 16,5-2-6-16,5 0 0 15,11-2-4-15,5 1 10 16,6-3-8-16,1 1 2 16,2-1-4-16,0-1 2 15,-4 0 2-15,0-1 0 16,-6 0-2-16,-4 2 4 15,-5-2-5-15,-8 3 3 16,-4 2 0-16,-5-2 2 16,-5 3-2-16,0 0 0 15,-2 0-2-15,1 0 4 16,-2 0-1-16,1 0-1 16,-1 0 0-16,0 0-1 0,2 0 1 15,-4 0 0-15,2 0 0 16,0 0-4-16,-1 0 3 15,-1 0-14-15,-2-2-17 16,-2 1 30-16,-2-3-15 16,-3 3-1-16,-2 0 9 15,-1-1-15-15,-1 2 9 16,-6 0-13-16,-1 3 4 16,-3-2 13-16,-1 3 7 15,-1-1 3-15,-3-1-2 0,3 2 6 16,-2-1 9-1,3 1-6-15,1 0 3 0,6-1 7 16,2 0-2-16,4 0-13 16,6 0-1-16,2-3 8 15,3 0-9-15,1 2 1 16,1-2 0-16,0-2 9 16,0 2-8-16,0 0 3 15,0 0 11-15,0 0-11 16,0 0 7-16,0 0-8 15,1 0-2-15,-1 0 5 16,2 0-6-16,-2 0-2 16,0 0-2-16,0 0 4 15,1 0 0-15,1 2-1 16,2-2 1-16,5 3 0 16,6-1 0-16,6-1-5 15,1 1 4-15,9-2-2 0,2 0-5 16,-3-2 0-16,4-1-7 15,-1 3 14-15,-3-5-15 16,-3 3 2-16,-6-1 10 16,-2 1-1-16,-4 0 3 15,-6 2 2-15,0-3 0 16,-6 3 9-16,1 0-8 16,-4 0 7-16,-1 0 8 15,1 0-11-15,-3 0 1 16,3 0-6-16,-1 0 7 0,1 0-7 15,0 0 0-15,-2 0-4 16,2 0 3-16,-1 0 1 16,-2-3-2-16,-2 3 0 15,-3 0-2-15,-1 0 1 16,-2 0-19-16,-1 3-40 16,-3 0-130-16</inkml:trace>
  <inkml:trace contextRef="#ctx0" brushRef="#br0" timeOffset="3709.64">632 16745 703 0,'0'-4'257'16,"0"1"-207"-16,0 1-50 0,0 2 0 16,-1 0 20-16,1 0 19 15,0 0-39-15,0 0 6 16,1 0 5-16,-1 0 1 15,0 0 17-15,0 0 12 16,0 2-10-16,0 1 10 16,0 3-6-16,-1 2-23 15,-2 5 4-15,0 2-15 16,0 4 1-16,0 3 14 16,0 3-15-16,2 1 10 15,-1 4-3-15,-1 2-6 16,2 1 21-16,1 1-23 15,-3-1 1-15,3 0 4 16,0 1-3-16,0-5 5 16,3 0-7-16,-3-5 2 0,-3-5 5 15</inkml:trace>
  <inkml:trace contextRef="#ctx0" brushRef="#br0" timeOffset="4223.72">621 16692 567 0,'-3'-9'256'0,"1"2"-199"16,1 1-41-16,1 1-4 0,0-1-5 15,3 3-6-15,1-4-1 16,2 3 4-16,2 0 5 16,2 0 7-16,4 1-11 15,-1-2 10-15,5 3 7 16,1-1-6-16,2 2-6 16,-1-1-9-16,-1 2 7 15,-4 3-8-15,1 0 0 16,-7 4 2-16,-1 3 4 15,-4 4-2-15,-7 4 2 16,-1 5-5-16,-4 7 6 16,-2-1-7-16,-5 1 0 0,4-2 3 15,1-3-3 1,-3-2 5-16,-1-4 16 0,1 1-4 16,-2-1 12-16,-3-4-13 15,0-2 5-15,-3 0 2 16,2-6-8-16,2 0-15 15,1-4 0-15,5 0-9 16,1-5-26-16,4 1-21 16,0-1-13-16,3 1-29 15,0-3-80-15,0 4-123 16</inkml:trace>
  <inkml:trace contextRef="#ctx0" brushRef="#br0" timeOffset="4694.99">970 17022 988 0,'-3'-2'186'0,"-3"1"-97"0,3-2-25 15,-2 3-26-15,2 0-10 16,3 0-6-16,-3 3-21 15,0 2 1-15,-2 4-2 16,-1 3 0-16,-3 8 1 16,4 1 1-16,2 5-1 15,-3 4 13-15,3 1-14 16,2 6 15-16,-4 1-15 16,1-3 1-16,-1-2-3 15,-1-4 2-15</inkml:trace>
  <inkml:trace contextRef="#ctx0" brushRef="#br0" timeOffset="9728.43">349 13905 631 0,'5'-5'96'0,"-4"1"-82"15,1 3-1-15,-2 0 44 16,0-2-14-16,0 1 2 15,-2 1-19-15,1-1 11 0,1-1-14 16,0 3-1-16,0 0 19 16,0-3-18-16,1 3-10 15,-2-2 3-15,1 0-2 16,-2 0 4-16,1-1-9 16,-2 0-5-16,0 1 9 15,0 0-13-15,0-1 1 16,0 1-2-16,-3 1 2 15,0-1 0-15,0 1-1 16,0 1 0-16,1 1 0 0,-2-1 0 16,0 2 0-1,-1 1-2-15,-1-1 4 0,2 1-2 16,-1 2 0-16,1-1 0 16,-2 1 3-16,0 0-3 15,0-1 0-15,3 2-2 16,0-1 4-16,0 0-3 15,2 2 1-15,0 0 0 16,0 1 8-16,0 1-7 16,-1 2 6-16,2-3-5 15,-1 4 1-15,1-4 8 16,0 4-11-16,3-2 2 16,-2 1 8-16,2 0-10 15,0 0 0-15,2-1-1 16,-2 1 7-16,0 0-3 15,3-3-3-15,-3 1 0 16,0 2 11-16,3-1-11 0,1-1 0 16,-1 0 0-16,0-1 2 15,2 0 1-15,-1 0-3 16,1-3 0-16,-1 2 0 16,2-2 0-16,0-1 0 15,0-1-2-15,-3 1 7 16,3-3-2-16,-1 1-3 15,2-2 0-15,-3 2-2 16,2-2 2-16,2 0 0 16,-3-2 6-16,8 0-6 0,-6-1 2 15,2 1-1 1,-2-1 4-16,1 0-2 0,-5 0-3 16,3 0 0-16,-6 0 8 15,3 1-7-15,1-1 1 16,1-3-2-16,-2 0 6 15,0-2-12-15,4-1 6 16,-2-3 0-16,-1 0 0 16,1 2 1-16,2-2-2 15,-5 3-3-15,5-2 4 16,-4 2-3-16,0 0 3 16,0 1-7-16,-1 1 7 15,-1-2 1-15,1 1-1 16,-2 2 0-16,1-2 0 15,-1 1-4-15,0-2 4 0,3 0-6 16,0-2 4-16,-2 1 2 16,0 0 0-16,-1 4-3 15,0-2 8-15,0 5-6 16,0-2 1-16,0 4 0 16,0-1 3-16,-1 0-3 15,1 0 0-15,-1 0-1 16,1 2 1-16,-2-4 8 15,1 2-8-15,-2 0-3 16,0-1 1-16,0 2 0 16,-3-1-4-16,-4 2-13 15,-2-1-39-15,-3 2-27 0,-9 4-149 16</inkml:trace>
  <inkml:trace contextRef="#ctx0" brushRef="#br0" timeOffset="11417.34">707 12654 641 0,'5'0'121'16,"-1"-3"-51"-16,-1-1-21 15,-1 2 22-15,-1 0 17 16,0 1-42-16,-1-1-20 15,0 2 18-15,-1-1-18 16,1 1 1-16,0 0-23 0,0 1 3 16,0-1 4-1,0 0-11-15,0 2-4 0,0-2 0 16,0 4 4-16,1 4 0 16,1 6 8-16,0 10-6 15,2 5 15-15,-1 10-17 16,3 4 0-16,0-1 4 15,0 2-4-15,0-2 8 16,0-2-8-16,-2-2 0 16,-2 3 1-16,-1-2-1 15,-1-5-6-15,-1-3 5 16,-1-6-3-16,-2-6 1 16,4-7-13-16,-2-3-3 15,1-5 2-15,-2-1-38 0,0-4-96 16,-1-3-16-16,-4-7-163 15</inkml:trace>
  <inkml:trace contextRef="#ctx0" brushRef="#br0" timeOffset="11886.47">661 12668 457 0,'-1'-11'235'0,"-1"3"-191"0,4 1-44 16,2 2 49-16,3-2 17 15,2 2-30-15,4 1 12 16,6-2-8-16,0 0-1 15,3 0 7-15,1 1-13 16,4 3 7-16,-6-1-20 16,3 3-16-16,-5 3 7 15,0 2-8-15,-5 1-2 16,-4-1-2-16,-1 4 7 16,0-1-1-16,-6 5-5 15,-1-1 0-15,-4 5 11 16,-5 2-7-16,2 0-2 15,-4 1 1-15,-1-1-1 0,-1-2 20 16,-2 0 2-16,1 0-11 16,-30 23 9-16,30-32-22 15,0-1 2-15,-1 0 0 16,1-2-2-16,-9 8-15 16,0-3-57-16,3-1-40 15,6-2-101-15</inkml:trace>
  <inkml:trace contextRef="#ctx0" brushRef="#br0" timeOffset="12937.17">1041 13089 915 0,'0'-8'181'16,"0"-1"-111"-16,-3 2-42 16,0 1-13-16,3 4 13 15,-1 0-6-15,1 2-16 0,0 0-6 16,1 0-5-16,-1 0 1 16,0 0-4-16,0 2 8 15,2 2 0-15,-1 3 13 16,1 7-2-16,-1 5 10 15,2 9-21-15,-1 2 0 16,-2 4 13-16,1-1-13 16,1-1 0-16,-1-2-3 15,1-4 11-15,-2 3-11 16,0-8 3-16,0 1 0 16,0-4 4-16,-2-4-4 15,2-4 0-15,-1-5-5 16,1-3 5-16,0-2-10 0,0-2-37 15,0 2-26-15,1-3-73 16,1-4-223-16</inkml:trace>
  <inkml:trace contextRef="#ctx0" brushRef="#br0" timeOffset="22667.21">1747 13902 357 0,'-2'0'190'0,"1"2"-157"16,-1-2-18-16,2 0-1 0,2 0 35 15,-2 0-17 1,1-2-13-16,1 0 1 0,-2 2 7 15,0-3 22-15,0 2-19 16,3-1-9-16,-3-1 15 16,0 1-5-16,0 1-28 15,-3-1 8-15,3 2-11 16,0 0 0-16,0 2-3 16,0-2 11-16,0 0-7 15,0 0-1-15,0 0 0 16,0 0 12-16,-2-3-3 15,1 3 8-15,-2-2 15 16,-1 2-26-16,0 0 1 16,-2-3-7-16,2 6 5 15,-2-3-6-15,-4 3 1 0,5 0-1 16,-2 3 0-16,-2-1 2 16,3 0-2-16,-2 1-2 15,-2 0 3-15,4 2 4 16,-3-2-4-16,0 4 0 15,0-1 5-15,0-1-2 16,0 1 3-16,2 1 3 16,1-3-6-16,0 3 15 15,-2 0-18-15,4 0 3 16,-5-1 5-16,3 2-3 16,1 0 6-16,2 0-10 15,-1-3-1-15,2 2 14 16,-3-1-8-16,3-1 1 15,1 2 3-15,-2-1-6 0,-3 28 0 16,4-30-4-16,1-4 5 16,1 3-4-16,0 1-1 15,0 6 0-15,0-1 7 16,0 0-7-16,0-3 1 16,0 1-1-16,0-1 1 15,1-3 5-15,-1 2-6 16,2-2 0-16,0 1 0 15,0-1 1-15,0-2-1 16,1-1-4-16,0 2 4 16,1-2 4-16,0 0-4 15,1-2 0-15,1 1 3 16,-3-1-3-16,5-1 1 0,0 0-1 16,0 1 5-16,-1-2-6 15,-1 1 1-15,0 0 0 16,0 0 1-16,-3-1-1 15,2 1 3-15,-1-2-7 16,-1 2 9-16,0-3-2 16,3 2-3-16,-2-5 2 15,4 1 0-15,1-2-2 16,3 0-1-16,-3 0-4 16,0 1 5-16,-3 2 4 0,-2-1-4 15,1 4 0 1,-1-2 1-16,-1 2 0 0,0-1 0 15,0-1-1-15,-1-1 0 16,1-2 1-16,-1 2-1 16,4-4 0-16,-3 1 1 15,2 0 0-15,-1 1-1 16,-2-1 0-16,1 3 6 16,0-3-5-16,-3 3-1 15,0-2 0-15,3 0 1 16,-3-1-1-16,0 1 0 15,0-2-2-15,0 2 6 16,-3 3-1-16,3-2-3 16,0 2 0-16,-3 0 2 15,0 2-2-15,3-2-1 0,-3 2 0 16,0-2 2-16,-2 2-4 16,2-1 3-16,-3 0-1 15,1 2-1-15,-1 0 2 16,-3 0 0-16,4 0-1 15,-5 2 4-15,-1 1 0 16,-2 0-3-16,-2 0 2 16,3 0 0-16,-4 0-2 15,2 2 2-15,-1 0-6 16,0-1 9-16,2 3-3 16,4-1-2-16,0-1-2 15,0-1-6-15,4 1-5 16,1 3-50-16,-2 0-49 15,6 2-159-15</inkml:trace>
  <inkml:trace contextRef="#ctx0" brushRef="#br0" timeOffset="29642.03">6318 6413 563 0,'-4'0'162'0,"3"0"-136"16,-1-2 17-16,2 2 12 16,2-2-16-16,-2 1-12 15,4-4-27-15,-1 2 0 16,0-1 13-16,-1 3-10 15,2 0 16-15,-4-1 12 16,0 2-9-16,0 0 8 16,0 0-11-16,-4 0-13 15,4 0 23-15,-2 2-27 16,2-2-2-16,0 1 0 0,0-1 0 16,-2 0-1-1,-1 4 0-15,-4 0 1 0,-2 4-1 16,-1 3 1-16,-8 3-1 15,-4 2 1-15,-1 2 2 16,-5 3 0-16,-2 1-2 16,-3-1 1-16,2 1 0 15,-2 0-1-15,3-5-1 16,0 3 1-16,0 0 0 16,2 1 0-16,0 2 0 15,-2 1 0-15,-3 1 0 16,3 1 0-16,-3 3 0 15,-2 0 3-15,2-3-2 16,1-1-1-16,1 0 0 16,2-4 4-16,6 1 0 0,-1 0-4 15,1-3 0-15,5-2 10 16,1-2-4-16,2-2 5 16,5-5 3-16,0 1-8 15,6-5 8-15,0-2-14 16,1 0 0-16,3-4 0 15,0 2 4-15,3 0-3 16,-3 0-1-16,4 0 3 16,-4 0 7-16,0 0-10 15,0 0 0-15,-4 0 1 16,4 0-1-16,0 0-5 16,0 0-11-16,0 0-38 0,4 2-25 15,-4-4-96-15</inkml:trace>
  <inkml:trace contextRef="#ctx0" brushRef="#br0" timeOffset="31203.1">6817 6549 403 0,'-2'-4'295'0,"2"2"-273"15,0 0-7-15,0-2-3 16,2 3 5-16,-2-3-4 16,4 3-9-16,-2-4 8 15,-1 2 6-15,1 0-1 16,-2 3 16-16,-2-3-16 15,-5 3-14-15,1 0-3 16,-9 3 0-16,-2 0 0 16,-3 2 0-16,-1-1 5 15,0 5-3-15,5-1-2 16,2 1 2-16,-1 0 6 0,5 2-7 16,-1-1-1-1,2 3 10-15,0 0-5 0,0 1 5 16,1-1 0-16,3 2-4 15,-1 0 11-15,3 0-11 16,3-2-5-16,-2 3 15 16,1-2-12-16,1 0 3 15,0 0-6-15,3-4 1 16,0 0 9-16,0-4-11 16,3 1 4-16,3-3 6 15,-2 1-9-15,4-2 1 16,-1-2 4-16,4-1-3 15,-1 2 5-15,2-4-8 16,3-1 0-16,-5-1 9 16,1-1-7-16,2 0-1 0,-4-1 5 15,1 0-4-15,1-1 8 16,0-1-10-16,2-1 0 16,-3 1 6-16,2-1-6 15,0 0 0-15,-5 0 1 16,0 2 1-16,0-2 12 15,-4 3-9-15,-1-1 7 16,0 0 3-16,0-2-5 16,-2 1-8-16,1-4 11 15,2 0-11-15,-3-2 16 16,1-1-18-16,1-4 0 16,-2 0 11-16,-1-3-11 0,-2-1-1 15,0 0 0 1,-2-1 2-16,-4 4 7 0,-6 6-8 15,-9 3-13-15,-13 10-17 16,-12 8-110-16,-12 5-212 16</inkml:trace>
  <inkml:trace contextRef="#ctx0" brushRef="#br0" timeOffset="43025.2899">1171 16627 542 0,'-3'-1'185'0,"2"1"-89"16,-2 0-50-16,-2 0-21 15,-2 1-3-15,4 1-5 16,-3-2-12-16,1 2-4 16,1-1 7-16,-1 1-8 15,1 0 2-15,0 0 3 16,-3 1 0-16,0 2 5 16,1 2-10-16,-4-1 0 15,-1 3 0-15,1 2 2 16,-6 2-2-16,6 2 5 15,-6 2-4-15,-2 2-1 0,0 1 0 16,-4 5 1 0,2 2-1-16,0 2 0 0,-3 2 0 15,2 1-2-15,-1-2 4 16,4 0 0-16,0-5-2 16,3-1 0-16,0-1 14 15,-1-2-12-15,4-2 1 16,-3-2-3-16,3 0 1 15,0-4-1-15,2-2 0 16,2 0 0-16,2-7 1 16,2 3-1-16,1-3 0 15,-4-1 1-15,5 0-1 0,-1 2 0 16,0 1 0-16,-2-2 0 16,1 2 19-16,-1-1-11 15,0-1-7-15,0 1 10 16,2-2 6-16,2 0-9 15,-1-3-8-15,2 0 1 16,0 0 10-16,0 2-8 16,-2-2-1-16,-2 3 3 15,1-1-2-15,0 2 1 16,0-1-3-16,-3 2 4 16,0 0 6-16,-1 0-11 15,-1 0 8-15,-3 0 5 16,9-2-5-16,-5 0-8 0,5 0 0 15,0-3 8-15,1 0-14 16,-1 3 6-16,2-3 0 16,0 0 1-16,0 0-1 15,-1 4-2-15,-1-1 1 16,-1-2 2-16,-2 3 0 16,0 0-1-16,-1 1 0 15,0 0 0-15,0-4 0 16,-1 4 0-16,1-1-2 15,1 1 5-15,1 0-6 16,-3 4 0-16,-1 0-15 16,2-1 18-16,-3 3-4 15,3-3-4-15,-3 3 8 16,3 0 0-16,-1-2-2 0,-4 2 2 16,4-2-1-16,-5 2-1 15,4 2 0-15,-2-3 1 16,1 0-1-16,0-1-4 15,1 1 1-15,1-3-14 16,0 1 16-16,-5 3-2 16,7-1 5-16,-4-2-1 15,2 2-1-15,-2-1 3 16,3-2-2-16,0-3 1 16,3 0-12-16,0-4-55 15,3 1-28-15,3-2-64 16,0 1-65-16</inkml:trace>
  <inkml:trace contextRef="#ctx0" brushRef="#br0" timeOffset="44981.92">14367 16724 588 0,'-1'-1'132'0,"-1"-1"-64"15,0 0-21-15,2 2-4 16,2-3 21-16,0 3-3 16,-2-4-25-16,1 1-30 15,-1 1 0-15,2 2-3 16,-2 0-2-16,0 0 6 16,0 0-3-16,0 0 8 15,0 2 3-15,0-2-1 0,0 1 30 16,-2 1-35-1,2-1-8-15,0-1 2 0,-1 3-2 16,2-3-2-16,-1 0 1 16,0 3 0-16,2 1 0 15,-1-1 0-15,1 0 0 16,-2-1-1-16,0 0 6 16,0 1-8-16,0-3 3 15,1 5 0-15,-1-1-1 16,3 3 1-16,-1 3 0 15,-1-1 3-15,2 2-3 16,-1 1 0-16,-1-1-4 16,-1 0 9-16,0 0-5 15,-1-1 0-15,-1 2 0 0,-1 0 1 16,0-1-1-16,0 3 0 16,2 2-1-16,-2 1 4 15,0 0 6 1,-1 0-9-16,0-2 0 0,2-2 8 15,1-2-8-15,1-1 1 16,0-3-2-16,0 0 6 16,1-1-2-16,-1-2-3 15,2-1 0-15,-2 1 3 16,0 2 0-16,0 0 3 16,-2 2-1-16,2-1-3 15,2 0 0-15,1-1-2 16,-3 0 0-16,1-3 1 0,1 1-1 15,0-1 0-15,-2-3-3 16,0 0 0-16,-2 1 3 16,2-1-51-16,0 0-35 15,0 0-26-15,0-1-83 16,2-6-159-16</inkml:trace>
  <inkml:trace contextRef="#ctx0" brushRef="#br0" timeOffset="45476.6">14434 16607 363 0,'0'-4'480'15,"0"-1"-426"-15,0 2-54 16,2 3 0-16,4-4 0 16,4 3 14-16,4 1 5 15,3-2-3-15,3 4 7 16,2 1-15-16,2-1 6 15,0 1 0-15,-5 2-12 0,1-2 4 16,-5 1-6-16,1 1 0 16,-5 3 11-16,-1 0 0 15,-3 2-8-15,-2 3 8 16,-4 1-10-16,-2 3 3 16,-4 2-1-16,-5-2-1 15,-3 2 11-15,-8-1-7 16,0-2 3-16,-6-1 11 15,-1-2-10-15,-1-4 5 16,4-1-15-16,4-4-14 16,6 0-14-16,6-3-58 15,2 3-55-15,5 1 1 0,5 0-77 16</inkml:trace>
  <inkml:trace contextRef="#ctx0" brushRef="#br0" timeOffset="46010.17">14794 16924 680 0,'-8'0'127'0,"0"-4"-66"16,1 1-25-16,3 2-15 15,1 0-2-15,3-1 10 16,0 2-2-16,1 0 5 15,1 2 3-15,-2-4-17 16,1 4 12-16,-1-2-17 16,-1 0-12-16,-1 2 4 0,1 5-1 15,-5 0-4 1,3 3 1-16,-3 5-1 0,2 2 21 16,-1 2-8-16,1 5 0 15,-1 3 13-15,0 2-8 16,1 2-10-16,0-2 10 15,1 1-16-15,0-1 19 16,-1-3-17-16,2-5-4 16,-1-7 8-16,1-5-7 15,1-7 0-15,1 3-1 16,0-5-22-16,1-3-15 16,1 1-69-16,-1 0-36 15,5-4-127-15</inkml:trace>
  <inkml:trace contextRef="#ctx0" brushRef="#br0" timeOffset="50411.84">13703 14359 389 0,'-1'-4'327'16,"-1"1"-228"-16,1 1-59 0,-1-1-7 16,2 3 23-16,0-2 12 15,0-1-21-15,2 2-27 16,-1-2-16-16,1 2 17 16,-2 1-21-16,1 1 0 15,-1 1 2-15,0 5 7 16,0 5 6-16,1 6-12 15,1 9 6-15,1 6 1 16,0 6-10-16,2 2-3 16,4 0 0-16,-2-1 6 0,2-4-3 15,0-3 0 1,0-2 0-16,-5-6-5 0,0-2-1 16,-3-6-21-16,-1-4-14 15,-1-6-3-15,-1-2-34 16,-1-3-51-16,-2-6-100 15</inkml:trace>
  <inkml:trace contextRef="#ctx0" brushRef="#br0" timeOffset="50743.08">13709 14350 150 0,'0'-30'669'15,"-3"4"-586"-15,-1 7-65 16,1 4 13-16,0 6-19 15,3 3 3-15,3 2-15 0,4 2 3 16,4 2-7-16,5 0 6 16,5 2-4-16,-1 6 4 15,6 1-1-15,1 1 14 16,-3 4-10-16,0 0-4 16,-6 3 5-16,-3 0-2 15,-8 0-3-15,-2 2 0 16,-4-1 1-16,-5 1 7 15,-2 0-9-15,-6 1-1 16,-2 1 1-16,-3-4 0 16,-3 3-8-16,-1-4 5 15,2 0-37-15,4-5-20 0,6 1-65 16,6-4-21 0,7-1-28-16</inkml:trace>
  <inkml:trace contextRef="#ctx0" brushRef="#br0" timeOffset="51065.25">14081 14497 821 0,'0'-10'138'0,"-6"2"-86"15,3 2-11-15,-5 1-17 16,2 3 21-16,1 2-44 0,0 3 6 15,-1 6-8 1,1 2 2-16,1 5-1 0,1 4 8 16,0 0-8-16,0 3 12 15,3 0-12-15,0 1 0 16,-1-2 7-16,1-1-7 16,-3 0 0-16,0-5 0 15,1-3 3-15,-1 1-8 16,0-6-11-16,2-1-23 15,1-4-2-15,-3-2-83 16,3 1-60-16,0-4-141 16</inkml:trace>
  <inkml:trace contextRef="#ctx0" brushRef="#br0" timeOffset="51784.89">14527 14466 843 0,'-8'-7'105'0,"2"3"-75"16,1 1-30-16,0 1 4 15,5 2-1-15,0 0-3 0,0 0-1 16,2 1 1-16,1 0 2 16,1 1 15-16,1 1 3 15,3-1 4-15,3 2 10 16,5-3-22-16,5-1 1 15,6-3 0-15,7 0-10 16,5-3 0-16,1 0-3 16,2-1 2-16,-6 2-4 15,-5 1 2-15,-10 1-1 16,-3 1 1-16,-9-3 0 16,-3 5 0-16,-3 0-1 15,-3 0 6-15,0 0 8 16,0 0-13-16,-2 0 0 0,2 2 1 15,0-2 3-15,-1 3-4 16,1-3 0-16,0 0 0 16,0 0-6-16,0 0 6 15,1 0-6-15,-2 0 6 16,1 0 0-16,0 0-1 16,-3 0 0-16,3 0-37 15,0 0 0-15,0 0-74 16,0 0-76-16,-1 2-221 15</inkml:trace>
  <inkml:trace contextRef="#ctx0" brushRef="#br0" timeOffset="52480.98">14649 14266 504 0,'0'0'338'15,"2"-1"-263"-15,-1-1-65 16,-1 1 19-16,0 1 17 16,0 0 2-16,0 1-38 15,0 5-2-15,-1 2 23 16,-4 6-27-16,-1 5 0 15,-4 4 11-15,-3 1-10 16,-4 1 9-16,-1-2-14 16,-4 0 0-16,-1-3 17 15,-1-2-14-15,-2-4-2 0,-45 20 8 16,66-32-9-16,1-2 7 16,3 0-7-16,-1 0-4 15,1 1-3-15,1-1 7 16,0-1-8-16,1 1 6 15,1 0 2-15,-1 0 4 16,4 1-4-16,1 2 0 16,3 0 4-16,-2 0-4 15,1 3 0-15,2 1 1 16,-1-1 0-16,3 3 1 16,1 2-2-16,1-1 0 15,2 2 2-15,-2 0-2 16,3 0 0-16,0-5 5 15,-1 3-5-15,-2-6 0 16,-1 0-1-16,-4-3 1 0,-4 0-7 16,-2 1-12-16,-2 0-43 15,-1 1-20-15,0 0-77 16,0 4-224-16</inkml:trace>
  <inkml:trace contextRef="#ctx0" brushRef="#br0" timeOffset="55556.9">15636 14156 663 0,'6'-7'50'0,"0"1"-45"16,-1 0 2-16,0 3 39 16,-2-2 26-16,0 3-28 15,-1 0 11-15,0 2-18 0,-2-2 16 16,0 2 5-16,1 0-22 16,-2 0-3-16,1 0-26 15,-2 0-4-15,-3 3-4 16,-5 1 1-16,-5 5-4 15,-5 3 3-15,-9 8 2 16,-2 4 9-16,0 3-1 16,-1 0 0-16,5 1 12 15,7 0-21-15,5 0 3 16,4 1-3-16,7 0 1 16,7-4 0-16,9-4-1 15,3-3 0-15,10-4 2 16,5-5-2-16,7-4-1 0,3-5-3 15,1-5-2 1,-6-3-6-16,-5-1-25 0,-6-4 1 16,-9-2 33-16,-6-2-21 15,-11-2 14-15,-5 1 10 16,-5 3-6-16,-9 3 4 16,-3 7 1-16,-4 2 2 15,-5 6-9-15,-2 2 8 16,3 4-15-16,2 2-25 15,8 1-76-15,7 4-45 16,9-2-136-16</inkml:trace>
  <inkml:trace contextRef="#ctx0" brushRef="#br0" timeOffset="55864.64">16030 14231 201 0,'-4'-12'681'15,"-1"5"-561"-15,-1 0-80 16,2 3-40-16,-1 1 0 16,4 7 1-16,1 6-4 15,0 7 4-15,0 5-1 0,1 6 6 16,1 3-6-16,1 0 0 15,-2-3 8-15,2-3-6 16,-1-3 20-16,-1-2-22 16,-2-4 0-16,-1-2-2 15,-2 0-14-15,-1-1-88 16,-1-1-56-16,-2-3-159 16</inkml:trace>
  <inkml:trace contextRef="#ctx0" brushRef="#br0" timeOffset="56083.56">15835 14386 925 0,'-9'-10'115'0,"0"3"-100"16,3 0-14-16,2 3-1 16,5 3 0-16,5-1 2 15,9 1 1-15,6-1-3 16,8 0-2-16,9-1 0 15,2 0-8-15,3-3-13 16,0 1-42-16,-3-3-33 16,0-1-57-16,-5 0-260 15</inkml:trace>
  <inkml:trace contextRef="#ctx0" brushRef="#br0" timeOffset="56667.61">16348 14221 896 0,'-11'-14'128'0,"1"2"-104"0,3 2-22 16,1 7-2-16,4 0 0 16,4 3 2-16,5 0-8 15,6 1 6-15,6-1 0 16,4 0 4-16,4 2-4 15,-2-1 0-15,-5 0 1 16,1 0 2-16,-5 2 4 16,-2 4-7-16,-4-2 0 0,-1 4 7 15,-8 6-6 1,-6 4 0-16,-3 3-1 0,-4 2 0 16,-7 0-2-16,-1-4 2 15,-4-3 0-15,-2-1-7 16,2-5 13-16,2-2-11 15,6-2 5-15,7-4-3 16,4-1-1-16,5-2-17 16,7-1 21-16,1-2 0 15,8 0 5-15,5-2 1 16,4-1-6-16,0 2 5 16,2 2-2-16,-3 0-3 15,0 4-1-15,-3-1 1 0,-4 3 0 16,0 1-3-1,-2 4 3-15,-6 2 0 0,-1 1 4 16,-7-1-4-16,0 1 0 16,-3 0 18-16,-3 0 3 15,-2-3 0-15,-5 2 24 16,-3-1-24-16,-6 0 14 16,-6-4-34-16,-4 2 3 15,-9-3-8-15,-4-4 0 16,-1 1-44-16,5-4-44 15,8-1-112-15</inkml:trace>
  <inkml:trace contextRef="#ctx0" brushRef="#br0" timeOffset="57538.82">16824 14305 889 0,'-18'-4'167'15,"4"-1"-105"-15,4 0-62 16,3 1-4-16,5 3 4 16,5 1 6-16,6 0-2 15,12 0-4-15,6-2-1 0,6 2-1 16,6 0-28-16,-8-1 10 16,-3 0 12-16,-9-1-6 15,-3 2-31-15,-6-1-56 16,-2 2-38-16,-3 2-55 15</inkml:trace>
  <inkml:trace contextRef="#ctx0" brushRef="#br0" timeOffset="57693.4">16811 14418 842 0,'-19'2'197'15,"5"-2"-125"-15,5 0-49 0,6-4-16 16,12-2 2-16,8 0-9 15,12-2-12-15,8 0-23 16,11-3-117-16,4 3-131 16</inkml:trace>
  <inkml:trace contextRef="#ctx0" brushRef="#br0" timeOffset="58311.32">17318 14311 803 0,'-5'0'71'0,"2"0"-53"16,0-1-4-16,1-2 11 15,2-2-19-15,3 0-6 16,0-2 0-16,2-4-3 16,0-2 6-16,-2-2-1 15,0-1-2-15,-2-3 5 16,-2 3 17-16,-2-1-18 16,-3 2-3-16,-1 3-2 15,-4 3 5-15,-3 4-13 0,-5 5 9 16,-4 3 0-16,-4 6 1 15,-2 3-1-15,-1 9-1 16,0 1 1-16,3 3 1 16,6-1 9-16,6-2-4 15,5-2-6-15,7-6 20 16,6-3-19-16,7-3 2 16,4-4 9-16,8-4-10 15,5-4-2-15,6-4-4 16,3-1-19-16,0-2 10 15,-5 0 0-15,-7 1 13 16,-5 3 7-16,-8 2 34 16,-7 3 25-16,-2 2-17 15,-2 0-33-15,-2 5 8 0,-2 2-13 16,0 5-5-16,0 7-6 16,-1 3 1-16,1 4 4 15,3-1-5-15,2 0-6 16,5 0 4-16,-2-4-24 15,3 0-42-15,-1-2-94 16,-3 0-307-16</inkml:trace>
  <inkml:trace contextRef="#ctx0" brushRef="#br0" timeOffset="60901.03">14616 18025 584 0,'-6'-2'189'16,"0"2"-134"-16,-1 0-48 0,4-3 29 15,1 1 6 1,2 2-17-16,2-3 14 0,0-1-33 15,-1-1 2-15,-1-3 19 16,-1 0-16-16,-3-1 7 16,-2 2-6-16,-1 2-9 15,-3 1 2-15,-4 4-5 16,-4 0 0-16,2 7-2 16,-5 1 2-16,0 3 0 15,3 4 0-15,0 2 1 16,6-3-1-16,5 0 0 15,4-1 4-15,4-6-8 16,4 3 4-16,10-8 0 16,4-2 6-16,6-2-5 15,4-8-1-15,2 1-7 0,-4-2-8 16,-6 0 14-16,-3 2 1 16,-9 3 0-16,-5 1 13 15,-2 2 2-15,-2 1-2 16,0 1-5-16,0-2-6 15,0 2-4-15,0 1-6 16,3 1-2-16,2 2 9 16,5-3 1-16,5 3 0 15,3 0-2-15,1 0 4 16,-1-1-3-16,-5 0 1 16,-4-1 0-16,-4-1 2 15,-4-1 4-15,1-3-5 16,-1-4-1-16,-1-3-10 15,2-4 6-15,-1-5-21 0,2-1-14 16,-3-5-23-16,-1 1-15 16,-4 1 40-16,-4 3 26 15,-7 5 11-15,-5 7 20 16,-6 4-8-16,-6 7 9 16,-8 7 3-16,-3 7 10 15,-5 7 12-15,-4 7-3 16,-3 7-21-16,4 8 2 15,1 1-8-15,11 2-11 16,7-5 18-16,12-4-15 16,12-3-6-16,11-9 0 0,7-5 2 15,11-2-5 1,13-3 1-16,8-5-20 0,12-8-10 16,9-4-32-16,3-7-14 15,3-5-33-15,-4-1-125 16</inkml:trace>
  <inkml:trace contextRef="#ctx0" brushRef="#br0" timeOffset="61482.53">15022 17998 505 0,'3'-4'164'0,"0"-3"-89"15,-2 4-21-15,1-2-14 16,-1-2-17-16,1 0-16 15,1-3 6-15,-1 0-12 16,2-4 3-16,-1 4-4 16,-2-3 2-16,-2 0 3 15,-2 4 11-15,-3 1 2 0,-6 2 18 16,-4 4-29-16,-2 2 15 16,-4 4 2-16,-1 5-23 15,-2 2 17-15,1 3-12 16,3 3-6-16,3-1 8 15,9-1-8-15,3-1-4 16,9 0 1-16,4-4 5 16,5-4-2-16,6-2 0 15,3-4 1-15,5-6-2 16,3-2 1-16,-2-1 0 16,-5 2 1-16,-6-2 8 15,-6 6 48-15,-6 1-5 16,-5 4-34-16,1-2-6 15,-2 5-8-15,-2 7-4 0,1 6 3 16,-1 8-2-16,2 7 0 16,-1 4-1-16,3 1-6 15,-1 0-4-15,-1 0-110 16,-1 0-161-16</inkml:trace>
  <inkml:trace contextRef="#ctx0" brushRef="#br0" timeOffset="81278.61">2241 16815 729 0,'3'-4'112'0,"-2"1"-77"16,2 3-4-16,-3 0 29 15,0 0 11-15,0 0-55 16,0 3-12-16,-3-3 1 16,2 2-5-16,1 4 1 15,-3 2 11-15,1 3-2 16,-1 6 14-16,2 5-11 15,-2 3-10-15,0 4 14 16,1 7 0-16,2-4-13 16,2 3-4-16,2-2 0 15,1-2 0-15,2-6 0 16,0-3-14-16,-2-5-4 0,1-3-36 16,0-6-12-1,-3-2-47-15,0-3 4 0,-3-6-24 16,-1-6-235-16</inkml:trace>
  <inkml:trace contextRef="#ctx0" brushRef="#br0" timeOffset="81586.38">2181 16801 843 0,'5'-12'90'0,"0"0"-89"0,3 0 7 15,-1 4-5 1,5-1 14-16,3 4 9 0,1 0-13 16,-2 7 4-16,7 1-9 15,-3 2-4-15,1 2 5 16,-1 3-9-16,-3-1 8 16,-6 3 7-16,-2 1-11 15,-5 3 12-15,-6 1-12 16,-1 0-2-16,-4 0 5 15,1 3-7-15,-3-3-10 16,-1 0-15-16,-6 0-41 16,6-1-6-16,-4-2-52 15,2-4-83-15</inkml:trace>
  <inkml:trace contextRef="#ctx0" brushRef="#br0" timeOffset="82143.9599">2478 17009 950 0,'-2'-3'139'15,"1"-2"-129"-15,-2 2 1 16,0 2 1-16,1-2-12 0,4 1-3 16,2 0 3-16,3 2-7 15,4 0 7-15,4 2-3 16,-1 0 2-16,2 3-1 16,-4 2-2-16,1 2-1 15,-2 4 4-15,-3 2-4 16,-3 2 5-16,-2 0-1 15,-3 2-2-15,-8 0 4 16,3 3-2-16,-3-3 0 16,-5 1 1-16,-2-1 3 15,-4-4-3-15,5-1 0 16,-1-4-2-16,4-3 4 0,3 0-1 16,5-4-1-1,1-2 0-15,1-1 11 0,2 0 0 16,1-1 5-16,-1-1 6 15,4 1 10-15,2-3-3 16,8-1-18-16,5-2-8 16,5-3 15-16,6 0-18 15,1-4-5-15,-1-1-8 16,-3 1-9-16,-1 5-20 16,-5 1-48-16,-5 4-51 15,-2 2-41-15,-5 4-143 16</inkml:trace>
  <inkml:trace contextRef="#ctx0" brushRef="#br0" timeOffset="82628.66">3590 16729 1091 0,'-3'-8'58'0,"-2"3"-58"15,-1-2-17-15,1 5 9 16,5 2 6-16,0 5 4 16,0 2 27-16,2 10-22 15,1 5-3-15,-2 8 13 16,14 76-9-16,-17-88 0 15,4 1-1-15,-1 0-4 0,0-2 0 16,-1 15-3-16,0 0-3 16,0-7 0-16,0-4-8 15,0-4-46-15,-1-5-10 16,1-6-7-16,0-2 13 16,-1-2-34-16,-1-8-102 15</inkml:trace>
  <inkml:trace contextRef="#ctx0" brushRef="#br0" timeOffset="82952.8">3541 16753 1065 0,'-9'-10'39'0,"3"0"-39"15,5-2-60-15,4 7 60 16,6 1 15-16,3 2-5 15,3 2 11-15,3 3-17 16,1 0 0-16,8 5-3 16,3 1-1-16,-3-1-1 15,1 0 0-15,-7 3 1 16,-2-5-3-16,-6 2 3 16,-4-3 0-16,-4 1 16 15,-5 3-14-15,-3 2 3 16,-5 3 1-16,-6 3-4 0,-3-1-2 15,-4 4-7 1,-1-1-32-16,4-2-5 0,2-1-67 16,2-3-75-16</inkml:trace>
  <inkml:trace contextRef="#ctx0" brushRef="#br0" timeOffset="83597.08">3889 16961 1018 0,'-4'-5'217'0,"-4"-4"-116"15,0 1-83-15,-1-1-18 16,4 3-1-16,9-2-3 15,2 4 4-15,0 0-7 16,0 1 6-16,6 0-4 16,-3 3 5-16,3 1 0 15,4 1-3-15,-1 1-2 16,0 1-21-16,0 1 17 16,0 2-33-16,-5 3 24 15,-1 2 5-15,0 0 12 16,-7-2-3-16,2 3 1 15,-8 0 6-15,-3-1-7 0,-3 2 4 16,-3 0-12-16,-5 0 11 16,-2 0-36-16,3-3 3 15,-1-2 20-15,7 2-13 16,4-1 19-16,7-7-11 16,3 3 12-16,7-2 5 15,5 3 2-15,6-7-7 16,6 5-4-16,3-4-13 15,1 2 22-15,-1 0-1 16,-6-1 3-16,-2 3 1 16,-4-1 0-16,-5 2-1 15,-6-4 7-15,0 3 2 16,-4-1 26-16,0 2-9 0,-6 4 10 16,0-1 15-1,-5 4-21-15,-7 3-15 0,-4-2 12 16,-6-1 2-16,-5 1-7 15,-6 0-22-15,0-1-6 16,-5-4 5-16,-1-1-14 16,3-2-2-16,6-1-6 15,9-5-132-15,13-8-206 16</inkml:trace>
  <inkml:trace contextRef="#ctx0" brushRef="#br0" timeOffset="84166.75">5464 16744 395 0,'-6'-3'730'0,"0"-2"-641"16,-2 2-89-16,1-1-8 15,4 2 5-15,6 5 3 16,1 3 1-16,1 5 7 15,-2 7 29-15,0 8-23 0,-1 6-11 16,-1 6 14-16,1 1-10 16,-2 2-1-16,-2 1-6 15,-1-3-8-15,0-4 5 16,0-2-30-16,-1-3-5 16,0-5-22-16,0-5-24 15,1-5 21-15,-1-4-12 16,2-4 5-16,1-7-41 15,-2-5-137-15</inkml:trace>
  <inkml:trace contextRef="#ctx0" brushRef="#br0" timeOffset="84477.92">5458 16794 972 0,'-6'-6'220'0,"-2"-3"-220"15,4 1-13-15,5 0-22 16,7 7 35-16,10 1 1 16,0 1 2-16,3 4-2 15,-3 1 10-15,4-1-11 16,0 2 0-16,-1 1 0 16,-1-1 0-16,-4 0 0 15,-7-2-1-15,-1 0 4 16,-1-1 4-16,-4 2-3 0,-5 4-4 15,-2 4 0-15,-3 3 0 16,-7 2-20-16,-4 1-13 16,-4-1-30-16,-1-2-23 15,1 2-56-15,3-4-109 16</inkml:trace>
  <inkml:trace contextRef="#ctx0" brushRef="#br0" timeOffset="84940.68">5822 16987 886 0,'-9'-10'130'0,"1"3"-101"15,0 1-2-15,2 3-5 16,3 0 6-16,3 3 18 15,1 5-33-15,-1 5 9 16,0 4-2-16,0 10-16 16,2 5 16-16,-2 4-18 15,-2 0 6-15,2 1 17 16,-1-5-18-16,1-5-5 16,0-2-2-16,3-6 2 15,1-6-11-15,4-3 7 0,5-4-29 16,3-5 17-1,4-6-10-15,7-6-13 0,-1-6 2 16,3-1 35-16,-7 0 0 16,-5 5 43-16,-4 7 12 15,-9 4 41-15,-2 3-21 16,-4 2-36-16,2 2-18 16,-1 0-19-16,-4 6 4 15,-2 7-6-15,0 4-5 16,-1 3 3-16,-1 8-27 15,-1 2-54-15,4 2-46 16,-5 7-93-16,-5 4-371 16</inkml:trace>
  <inkml:trace contextRef="#ctx0" brushRef="#br0" timeOffset="98894.8">2294 12833 441 0,'2'-5'82'0,"1"1"-76"15,0-1-6-15,0 4-4 16,4-3 4-16,-2-1 13 16,-2 5 18-16,-2-1 11 15,1 1 48-15,-4 0-44 16,2 0 29-16,0 0-38 15,0 0-22-15,0 0 5 16,0-1-7-16,0-1-8 16,0 0 8-16,0-1-3 15,2 0 12-15,-2 0 3 16,0 1-7-16,1 1 16 16,-1 1-8-16,0-1-11 0,0 1 9 15,0 1-11-15,-1-1-11 16,1 1-2-16,-2 1 0 15,2-2 4-15,0 2-4 16,0 1 0-16,0 2 5 16,0 5 8-16,2 6-6 15,-1 4-5-15,2 2 0 16,-1 3 11-16,2 3-11 16,-1 0 1-16,1 2 6 15,-4 3-5-15,-1-1-4 0,-2 1 5 16,0-1-4-1,-1-2 16-15,-2-5-17 0,1-2 0 16,2-6 8-16,-3-4-7 16,2-4-1-16,4-3-1 15,0-3-5-15,0-2 0 16,0-1-3-16,-3 1-24 16,3-2-23-16,0 1-20 15,0 0-34-15,-3-1-116 16</inkml:trace>
  <inkml:trace contextRef="#ctx0" brushRef="#br0" timeOffset="99339.39">2333 12786 381 0,'-4'-6'340'15,"1"5"-256"-15,1-3-66 16,1 1-2-16,1 0 6 16,4 0 5-16,5-5-2 15,3-1 6-15,8-2-6 16,1 2 19-16,7-5-6 15,-3 4-17-15,-1 2 11 16,-3 3-27-16,-2-2-3 0,-7 6-4 16,-3 2 7-16,-6 4-5 15,-3 2 0-15,0 8 2 16,-5 5 3-16,0 7-5 16,-1 1 0-16,-3 3-2 15,-2-2 5-15,-4-1 0 16,0-3-3-16,-4-3-5 15,1-2 2-15,0-4-22 16,-3-2-10-16,5-3-51 16,-2-4-28-16,7 0-59 0,1 0-297 15</inkml:trace>
  <inkml:trace contextRef="#ctx0" brushRef="#br0" timeOffset="100074.09">2480 13063 578 0,'-4'-2'82'15,"3"-2"-54"-15,1-2-26 0,0-2 16 16,3 2 15-16,3 0 39 16,-3-1-38-16,4 2-17 15,1 0 25-15,-4 0-24 16,-1 3-10-16,2 1-2 16,-1 1-2-16,3 1 0 15,-2 1-4-15,4 5 1 16,2 0 0-16,0 1-1 15,-3 4 3-15,-1 3-5 16,-3 2 5-16,-4 0-6 16,0 1 0-16,-2 1 3 15,-1-1 7-15,-5 0-7 16,1 1 0-16,-5-2-2 16,0 0 6-16,0-1 2 0,0-3-6 15,2 1 0-15,-1-2 9 16,-2 0-9-16,1-3 1 15,0 1 3-15,0-2 0 16,3-1 13-16,-1-1-16 16,4-2 15-16,-1-1 11 15,6-2-25-15,0-1 11 16,2 0 10-16,-1 0-19 16,1 0 7-16,-1 0-7 15,2-1-1-15,0 1 8 16,-1 0-11-16,2-2 1 0,3 1 20 15,6-2-17 1,2-1 1-16,8-2-5 0,0-2 0 16,4 0 3-16,2-1-3 15,-1 1-3-15,-3 0 2 16,-7 4 1-16,-6 1 0 16,-2 3 0-16,-7-2 6 15,-1 4 8-15,-1-2-14 16,-1 0-2-16,1 0 0 15,0 3-8-15,0-6-25 16,0 3-45-16,1 3-74 16,3-3-529-16</inkml:trace>
  <inkml:trace contextRef="#ctx0" brushRef="#br0" timeOffset="106510.19">6214 7599 455 0,'2'-3'141'0,"-2"2"-118"16,0 1-20-16,-2 0 11 15,1 0-4-15,1-2-10 16,1 2-6-16,-1 0 6 16,0 0 14-16,2 2 11 15,-2-2 9-15,0 0-3 16,0 0 3-16,0 0 7 16,0 0-18-16,0-2-2 15,-2 2-6-15,2 0-1 16,0 0-7-16,-1 0 7 0,1 0-12 15,-2 2 8-15,1-2-10 16,1 1 0-16,-3-1-2 16,-2 6 2-16,-2-1 0 15,-2 1 10-15,3 2-5 16,-5 0 3-16,1 1 3 16,1 1-8-16,0-1 25 15,-3 2-16-15,2-1-2 16,1 0-5-16,-3 0-2 15,1 0 5-15,-2 2-8 16,0 0 4-16,-1 0 15 16,-2 1-14-16,-1 2 3 15,-1 1 3-15,-1-1-3 16,1 3 11-16,-4 2-19 0,1 0 0 16,-1 1 12-16,1-1-12 15,-2 0 0-15,4-2 3 16,-1-1-2-16,2-2 3 15,5-1-4-15,-2-2 0 16,5 1 28-16,-2-2-22 16,0-1-4-16,0 4 2 15,-3-2-1-15,2 3 3 16,-6 0-6-16,3-1 2 16,-1 1-1-16,1-1-1 15,2-6 0-15,3 2 6 16,2-3-5-16,2-5-1 15,2 1 0-15,2 1 0 0,0-1 0 16,2 0 0-16,1 0 0 16,-2 0 1-16,1-2-1 15,1 3 5-15,0-4-5 16,0 0 2-16,-2 3 2 16,1-1-4-16,1-2 0 15,-2 3-1-15,2-3 2 16,0 1-1-16,0-2 0 15,0 2 0-15,0-2 1 16,0 1-1-16,0-2 0 0,0 4-1 16,0-4 2-1,2 1-2-15,-2 0-1 0,0 2-17 16,0-1 17-16,0-1-53 16,1 1-79-16,2 0-88 15</inkml:trace>
  <inkml:trace contextRef="#ctx0" brushRef="#br0" timeOffset="108067.1">1807 14184 487 0,'-5'0'125'15,"1"0"-125"-15,4-1-85 16,4-2 27-16,4 2 11 16</inkml:trace>
  <inkml:trace contextRef="#ctx0" brushRef="#br0" timeOffset="109031.65">3167 13905 313 0,'0'-3'61'0,"1"1"-5"16,2-1 6-16,-1 1-19 15,4-1 12-15,-3 0 19 16,0 2-23-16,-3 1 24 16,4-2-24-16,-4 2-26 15,-4 0 12-15,4 0-5 0,0 0 17 16,0 0-10-16,0 0-11 16,0 0 18-16,0 2-34 15,0-4-3-15,0 2 7 16,0 0-3-16,0 0 4 15,0 0-11-15,0 0-5 16,0 3 18-16,0 2-18 16,0 1 6-16,0 6 1 15,0 3-7-15,4 4 1 16,-4 2-2-16,0 1 1 16,3 4-1-16,-6-1 0 15,3 2 0-15,0 2 1 16,-4-2 0-16,1 1 1 0</inkml:trace>
  <inkml:trace contextRef="#ctx0" brushRef="#br0" timeOffset="110701.53">3422 13916 422 0,'3'-2'192'0,"-3"0"-91"16,2 1-56-16,-2-1 16 0,-2-1-14 15,2 2-17 1,0-2-1-16,-2 1 1 0,2-1-5 16,0 3 22-16,-1 0-21 15,1 0-9-15,0 0 5 16,-3 0-8-16,3 3-8 16,0-3 3-16,0 4-5 15,-3 4 42-15,3 2-37 16,-6 7-9-16,3 2 11 15,-4 7 2-15,0 1-6 16,2 1-2-16,-3 3 1 16,2 0 20-16,-1 2-21 0,2-1 7 15,1 4-3 1,-1 0-5-16,2-4-2 0,0-3-2 16,0-4 4-16,2-7-3 15,-1-5 0-15,2-4-1 16,0-6 15-16,0-1-12 15,0 0-3-15,0-2-12 16,-2 0-44-16,2 0-37 16,0-2-177-16</inkml:trace>
  <inkml:trace contextRef="#ctx0" brushRef="#br0" timeOffset="116819.9">6738 7867 551 0,'4'-4'40'0,"-4"-2"-5"16,0-1-26-16,0 4 33 16,0-1-22-16,-4-3 4 15,2 4 26-15,-1-3-32 16,0 3 11-16,2-4-3 0,-2 1-10 15,1 2 3-15,1 0 5 16,-2 0-21-16,0 2 10 16,3 0-10-16,-2 0-5 15,-1 1 4-15,-1 1 0 16,-3 3-2-16,-4-1 0 16,-4 3 0-16,-1 3 1 15,-5 1-1-15,-1 2 0 16,2 2 7-16,-2 2-3 15,1 1-3-15,7 0-1 16,0 1 2-16,8 1 8 16,3 0-7-16,3-1-2 0,3 0 11 15,8-2-1 1,1-1 6-16,6-2-16 0,3-2 9 16,3-3 1-16,-3-3-11 15,4-1 0-15,-5-5 0 16,-4 2 3-16,-1-4 0 15,-2 0-3-15,-4-3 3 16,2-3 5-16,1 1-8 16,-2-5 0-16,1-1 1 15,0-4-1-15,-3 1 1 16,3-2-1-16,0-3 0 16,-3 3 7-16,1-1-1 15,-5-2-3-15,-4 7 9 16,-7 1-12-16,-9 3-4 15,-7 3 4-15,-8 6-22 0,-10 6-38 16,-3 9-87-16,-10 6-199 16</inkml:trace>
  <inkml:trace contextRef="#ctx0" brushRef="#br0" timeOffset="118368">2699 16641 773 0,'-2'-1'104'16,"-1"1"-27"-16,2-2-38 15,-2 1 2-15,1 1-24 16,1 1-16-16,1-1-1 16,0 2 0-16,0-1 0 15,-6 4-2-15,4 3 2 16,-1 3 3-16,-6 3-2 15,0 3 3-15,-1 3 6 16,-8 0-6-16,3 7 0 16,-6 4-4-16,-4 2 4 15,-2 1-4-15,3 3 0 0,-3-1 0 16,5 3-4-16,-2-3 4 16,2 0 0-16,-1 1 5 15,2 4-1-15,-1-7 19 16,5 2-9-16,0-5 12 15,3 0-12-15,4-9-14 16,2-2 2-16,2-7-4 16,1-2 4-16,2-2 0 15,1-3-2-15,-1-2 0 16,3 1 3-16,-1-1-3 16,-1 2 1-16,-1 0-4 15,0-2 7-15,-1 0-1 16,-1 1-3-16,5-2 0 15,-3-1 0-15,1-1 0 0,2 2-9 16,0-3-6-16,0-3-34 16,0 2 11-16,2 1-34 15,-1-2-48-15,1 2 57 16,3-3-104-16,2-2-278 16</inkml:trace>
  <inkml:trace contextRef="#ctx0" brushRef="#br0" timeOffset="120762.63">16038 16861 385 0,'-3'-3'0'0,"-2"3"-115"15</inkml:trace>
  <inkml:trace contextRef="#ctx0" brushRef="#br0" timeOffset="121228.38">15983 16813 476 0,'4'-7'98'0,"-1"0"-27"15,-1-1-38-15,-2-1 13 16,1-1-11-16,1 0 12 16,-1-1-28-16,3 0 6 15,-1 0 15-15,2-2 26 16,-1 4 1-16,-1 4 4 15,-1 0-32-15,-1 4-19 16,1 1-14-16,-4 0-5 16,4 1 4-16,-2 8 7 0,0 4-6 15,-3 8 13 1,-2 5-19-16,-1 7 1 0,-2 1-5 16,0-1 8-16,1 1 2 15,4-4-6-15,-2 1 0 16,3-5-7-16,1-7 7 15,-1-1-15-15,4-2-6 16,-2-6-23-16,1-1-6 16,-2-3-15-16,1-1-33 15,0-1 3-15,0 1-49 16,0-5-52-16</inkml:trace>
  <inkml:trace contextRef="#ctx0" brushRef="#br0" timeOffset="121606.2">16008 16651 628 0,'10'-17'33'0,"-2"3"-14"15,1 6-17-15,-3 0 7 16,1 2 14-16,2 3 2 15,1 3-3-15,1 0 7 16,2 0-5-16,1 0-22 0,4 3 5 16,-2 0 11-1,2 2-1-15,-2 1-5 0,1-1 8 16,-4 2-5-16,1 0-3 16,-4 2-5-16,-2 0-7 15,-4 3 11-15,-5 0 0 16,-5 7-10-16,-6 2 4 15,-8 2-5-15,-3 3-5 16,-3 0 3-16,-1-6-6 16,2-1 6-16,1-5-22 15,2-3-28-15,8-1-59 16,0-1-47-16</inkml:trace>
  <inkml:trace contextRef="#ctx0" brushRef="#br0" timeOffset="122563.21">16193 17011 331 0,'0'0'210'0,"0"-2"-170"0,1 0 1 15,-1 1-12-15,0 1-2 16,-1-4 0-16,-1 0-10 16,2 0 15-16,-1-3 38 15,-1 3-35-15,-2-6-4 16,4 4-7-16,-2-3-14 16,4 1-10-16,1-1-25 15,3 4 16-15,3-1 1 16,3 3 4-16,0 3 3 15,0 0 1-15,-1 2 3 16,-1 0-2-16,-1 3 1 16,-3 0 5-16,1 1-7 15,-4 1 0-15,0 3-1 0,-3 3 2 16,-3 0-1 0,0 3 0-16,-4 1-1 0,-1 3-2 15,-2 2 3-15,-4 0-1 16,-1-3-4-16,2 1 10 15,-2-3-5-15,3-1 0 16,-2-2 0-16,4 0 3 16,1-2-3-16,-2 1 0 15,6-4 3-15,0-6-2 16,2 2 3-16,2-3-4 16,1-2 0-16,0 0 12 15,0 0-1-15,0-2-5 0,0 2 17 16,1 0-11-16,-1-2 1 15,3 2-11 1,0 0 5-16,4-3 17 0,4 1-23 16,3-2-1-16,5-4 2 15,2-3-1-15,3-1-1 16,4-1-2-16,2 2 2 16,-2 0-2-16,0 5 2 15,-2 2-2-15,-4 4 1 16,-5 0-5-16,-4 3 3 15,-6 1-24-15,-3-1-38 16,-2 4-22-16,-5 2-225 16</inkml:trace>
  <inkml:trace contextRef="#ctx0" brushRef="#br0" timeOffset="130404.54">3248 13866 565 0,'-2'-5'66'16,"-1"-1"-25"-16,0 1-9 15,0 1-4-15,-3-3 16 16,3 5 22-16,0-2-41 15,3 0-1-15,0 0 0 16,0 4-15-16,0-3 1 16,0 3-3-16,0 0-1 15,0 0 18-15,0 3-20 16,0-3-1-16,0 0 3 16,0 5 2-16,-2 1 13 15,1 5-3-15,-1 5-15 16,0 4 3-16,0 3-6 15,2 2 0-15,0-1 0 16,2 1 10-16,0-4 0 16,0 3-3-16,-1-4-1 0,1-1 11 15,1-2-17-15,-3-2 0 16,3-1 9-16,-3 1-1 16,0-3-2-16,0 1-3 15,0 0 2-15,-3 0 6 16,3 1-11-16,0 0 0 15,0 0 3-15,0-3-3 16,0 1 1-16,0-5-2 16,0-2 5-16,0-3-4 15,0-2 0-15,0 3 0 16,0-3-5-16,0 0 5 16,0-3-16-16,0 3-6 0,0 0-26 15,0-2-49-15,3-2-68 16,-3-2-51-16</inkml:trace>
  <inkml:trace contextRef="#ctx0" brushRef="#br0" timeOffset="131037.86">3458 13886 523 0,'-3'2'104'0,"0"1"-68"16,-2-2-27-16,4 1-1 16,-1-2 14-16,4 1-7 15,-2 0 1-15,3 0-1 16,1 4 25-16,1 1-23 16,-2 0-3-16,4 4-7 15,-2 0 6-15,-4 4 26 16,-2 2-20-16,-1 4 7 15,-5 2 11-15,4 4-18 16,-3-1 18-16,1 1-30 16,-1-1 5-16,2-3-4 0,2-1-4 15,1-6-2-15,-2-1-4 16,6-6 6-16,-3-3-3 16,0-3-1-16,1-2-4 15,-1-2 0-15,0 2-48 16,2-3-87-16,4-3-175 15</inkml:trace>
  <inkml:trace contextRef="#ctx0" brushRef="#br0" timeOffset="138146.63">14985 18381 526 0,'0'0'76'0,"0"0"-39"15,0 2-36-15,-2-2 21 16,-2 0-20-16,1 0 5 16,-2-2 26-16,-3 2-16 15,-2 0-17-15,3 0 0 16,0 0 0-16,-1 0-4 0,4 0 7 15,-1 2-5 1,1 0 4-16,-1-2-1 0,-1 0 0 16,-1 0 22-16,1-2-6 15,-2 0 23-15,4 2-16 16,-1 0-16-16,4-3-8 16,-2 2-2-16,3-1-12 15,0 2 5-15,4 2 9 16,-2-1 2-16,7 2 4 15,0-3 9-15,5 0 4 16,3 0-4-16,4-3-4 16,9 0 2-16,-2 0 0 15,4-3 2-15,3 2-15 16,-5 0-1-16,-5 1-3 0,-8 3 0 16,-5 0 0-16,-10 0 0 15,-4 2 2-15,-8-1-1 16,-4 2-22-16,-5-2 22 15,-6 1 3-15,-4-1 0 16,-1 0-8-16,0-1 6 16,2 0-2-16,2 3 0 15,7-3 4-15,5 0-6 16,4 0 5-16,7 3-16 16,3-3 6-16,3 3-3 15,6 3 13-15,0-4 1 16,6 1 0-16,1-1 0 15,4-4 3-15,-1 1 0 0,2-3-6 16,0 4 1 0,-3-3-20-16,-1 2-11 0,-4-1 7 15,-2 4 7-15,-5-4 19 16,-6 4 0-16,-4-1 0 16,-6 2-10-16,-6-3-2 15,-6 0-5-15,-6 0-13 16,1 0 30-16,-1 2 14 15,3-2-14-15,5 2 1 16,4-4 7-16,5 2 28 16,5 0-12-16,5-2-24 15,4 2 1-15,4 0 55 16,6 0-22-16,4 0-33 16,5 0-1-16,2 0 1 0,0 0-4 15,2 0 0 1,-3-3-19-16,-3 3 8 0,-5 3-13 15,-4-3 19-15,-5 0 8 16,-4 2 14-16,-5-2-4 16,-6-2-10-16,-3 2 0 15,-3 0-2-15,-5-4 2 16,3 4-10-16,0 0-18 16,1 0-23-16,1 0 26 15,2 1 25-15,4-1 3 16,1 3-3-16,3-3-4 15,5 0 4-15,4 0 12 16,2 0 2-16,1 0 5 0,6 0-19 16,34 0-7-1,-42 0 6-15,2 0-1 0,-3 0-14 16,-1 0 6-16,5 0-17 16,-4 0-45-16,-2 0 20 15,-2 0 13-15,0 0-49 16</inkml:trace>
  <inkml:trace contextRef="#ctx0" brushRef="#br0" timeOffset="140681.3899">7187 16791 638 0,'-5'-8'61'0,"-4"4"-8"16,-1-1 25-16,1 3-41 16,6 1-14-16,0 1-23 15,3 0 0-15,0 0 4 16,0 0-3-16,0 0 4 0,3 3 41 16,0 2-3-16,0 2 3 15,0 9-27-15,-1 5-8 16,-1 8 3-16,2 2-5 15,-2 3-6-15,1 7-3 16,1-2 1-16,1 0 4 16,2 1-5-16,-1-3 0 15,1-2-4-15,-1-7 4 16,-2-3 0-16,-1-7-2 16,-2-6 7-16,0-4 0 15,0-3-5-15,0-5-1 16,0 0-1-16,3 0-15 0,-3-3-34 15,0 0-99-15,0-11-40 16</inkml:trace>
  <inkml:trace contextRef="#ctx0" brushRef="#br0" timeOffset="141228.4499">7142 16709 654 0,'-3'-7'54'0,"3"1"-29"16,0-3 7-16,3 2 20 15,0 2-29-15,0 0-3 16,6 0-20-16,3 2 16 16,0 2-7-16,5 1-9 15,3 0 10-15,1 1-10 16,4 0 1-16,-1 1-1 15,-1 1 2-15,-1 2 0 16,-3-2 7-16,-5 3-3 0,-5-1 21 16,-4 4-4-16,-6 2 0 15,-6 3-8-15,-2 1-5 16,-3 2 0-16,-3 1-9 16,0-3 0-16,-1 0 13 15,-1 0-14-15,-2 1 0 16,-2-4 0-16,4 2 2 15,1-1-1-15,2-1-1 16,1-1-5-16,3-3-2 16,-1 2-28-16,1-2-31 15,1 2-17-15,4 1-77 16,4 1-120-16</inkml:trace>
  <inkml:trace contextRef="#ctx0" brushRef="#br0" timeOffset="141664.79">7533 17048 519 0,'-3'-3'0'0,"0"3"-13"15,0 0-60-15,0 0 15 16,0 0-4-16,3 3-41 15</inkml:trace>
  <inkml:trace contextRef="#ctx0" brushRef="#br0" timeOffset="141716.68">7515 17045 153 0,'0'-2'132'0,"1"-1"-132"15,-2 0-28-15</inkml:trace>
  <inkml:trace contextRef="#ctx0" brushRef="#br0" timeOffset="142122.09">7515 17028 343 0,'-2'-4'68'0,"2"2"17"15,-1 2-41-15,1-2 1 16,-2 2 22-16,1 0-12 15,1 0-15-15,0 0 10 0,-2 0-24 16,2 0 3-16,0 0-14 16,0 0-15-16,2 2 0 15,-2-1 9-15,0 5 20 16,0-1-20-16,0 6-2 16,-2 1 22-16,2 5-8 15,-3 4 2-15,2 4 6 16,1 3-21-16,-3 0 14 15,3 1-16-15,0 0 1 16,0-2 10-16,0 0-6 16,0-2-10-16,0-5 7 15,3-3-4-15,-3-4 11 16,0-6-10-16,0-3 4 0,-3-4 12 16,3 3-12-16,0-3-2 15,0 0 10-15,0 2-11 16,0 2 17-16,0 0-23 15,0 3 3-15,0-2 0 16,0-1-3-16,0-1 0 16,0-3-4-16,0 0 10 15,-3 0-12-15,3 2-16 16,0-2-67-16,-1 0-52 16,1-5-166-16</inkml:trace>
  <inkml:trace contextRef="#ctx0" brushRef="#br0" timeOffset="143096.4799">14749 16842 709 0,'16'5'89'0,"-5"0"-48"15,-5-5-36-15,-6 0-5 16,3 0 0-16,-3 0-1 15,1 0 1-15,-1 0-2 16,2-3-14-16,4 1-10 16,0 0-7-16,1 1-20 15,2 1-45-15,0 0-50 16</inkml:trace>
  <inkml:trace contextRef="#ctx0" brushRef="#br0" timeOffset="143591.16">15047 16687 744 0,'-4'-2'94'0,"-1"-1"-38"0,-2 1-34 16,-3 2-12-16,-2 7 26 15,-3 2 7-15,-6 2-1 16,-5 6-18-16,-5 4-10 16,-6 5-6-16,-2 4 2 15,-4 4-4-15,-5 2 8 16,0 4-9-16,-4-3-5 15,0 2 14-15,-1-3-6 16,1 0 15-16,-1-4-22 16,2 0 0-16,3-3 8 15,4-5-9-15,6-2 7 16,10-5-15-16,7-5 14 0,6-1-6 16,7-5 0-16,4-1-6 15,3-3 1-15,1-1-4 16,0-1-28-16,0 0 19 15,1 0-16-15,-1-1 15 16,2 1-24-16,-1-2-30 16,-1 2-5-16,3-1-57 15,-1-3-1-15</inkml:trace>
  <inkml:trace contextRef="#ctx0" brushRef="#br0" timeOffset="144064.4199">14261 16723 662 0,'11'0'152'16,"-4"0"-37"-16,-2-2-41 16,-5 4-47-16,0-2-8 15,0 1 3-15,-2 5 1 16,2 5 24-16,2 8-41 16,2 6-4-16,4 6 7 0,6 5-9 15,6-2 0-15,1 0 8 16,4 0-7-16,2-1 3 15,3-6-4-15,0-1 0 16,2-1 1-16,0-1-1 16,2-1 0-16,-1 2 6 15,-5-3-5-15,-2-1 1 16,-7-3-2-16,-8-6 0 16,-4-5 12-16,-5-3-12 15,-2-4 0-15,0 0-1 16,0 0-9-16,0-2-40 15,0 2-44-15,3 0-70 16,2 2-18-16,1-2-130 0</inkml:trace>
  <inkml:trace contextRef="#ctx0" brushRef="#br0" timeOffset="152561.4">19000 14239 723 0,'-45'-18'0'0,"11"2"-53"16,10 3-98-16,8 0-11 15,1 5 162-15,-3 3 7 16,-2 1-7-16</inkml:trace>
  <inkml:trace contextRef="#ctx0" brushRef="#br0" timeOffset="152943.3799">18560 14076 937 0,'6'0'121'0,"-3"-3"-74"15,-1-1-47-15,-5-1-8 16,1 5 1-16,1 3 7 16,-3 6 5-16,-2 6 11 15,2 9-16-15,0 8 0 16,2 8-1-16,6 4 4 16,0 0-4-16,1 1 1 0,0-4 0 15,-2-4 0-15,-1-2 0 16,-2-7-12-16,-2-4-8 15,1-6-36-15,-3-4-38 16,-2-5-21-16,-4-2-132 16</inkml:trace>
  <inkml:trace contextRef="#ctx0" brushRef="#br0" timeOffset="153260.53">18572 14028 947 0,'6'-24'52'16,"-1"4"-52"-16,3 6-67 15,3 5 62-15,2 9 3 16,1 4-4-16,2 3 5 16,-2 5 2-16,1 8 1 15,2 1-2-15,4 0-4 16,-3 2 4-16,0-3 0 15,-3-2 1-15,-6-5-1 16,-7 1 0-16,-3 1 3 16,-5 1-3-16,-8 1-21 0,-5 1-8 15,-1-2-9 1,-51 26 7-16,63-37 2 0,0 1-20 16,2-3-36-16,3 2-90 15</inkml:trace>
  <inkml:trace contextRef="#ctx0" brushRef="#br0" timeOffset="153694.37">18830 14280 832 0,'1'-11'122'0,"-1"0"-37"15,-3 1-77-15,2 1 7 16,-2 6 4-16,6 2 19 0,-3 1-38 15,1 0 3-15,1 3-10 16,5 0 4-16,3 5 3 16,3 5-1-16,1 0 1 15,6 3 0-15,-3 1-1 16,-1 2 6-16,-4-2-8 16,-3-2 3-16,-9 1 0 15,-6 0-6-15,-5-3 0 16,-8 1-3-16,-2-1 7 15,-6 0 2-15,-1-3 4 16,3-3 5-16,1-2 4 16,7-2 31-16,6-2-26 15,5-1-6-15,6 0-4 16,0 0-5-16,6-1 12 16,5-2-10-16,7-2 1 0,12-2 0 15,12 0-5-15,9-3-1 16,1 4-6-16,-2 0-21 15,-5 3-23-15,-10 1-42 16,-7 0-65-16,-6 0-61 16</inkml:trace>
  <inkml:trace contextRef="#ctx0" brushRef="#br0" timeOffset="154175.17">19483 14185 805 0,'-25'-3'152'16,"4"-3"-67"-16,6-2-57 15,8 3-18-15,4 4-8 16,4 1 22-16,7 0-17 15,8-3 16-15,12 1-2 16,11 1-19-16,14-1-1 16,7 2-1-16,5 0 6 15,-1-3 1-15,-2 2-7 16,-5 1 0-16,-10-1-16 16,-7 2 5-16,-14-1-25 15,-9 1-1-15,-8-1 13 16,-5 0 12-16,-5 0-82 0,-5 3-63 15,-5-3-79-15</inkml:trace>
  <inkml:trace contextRef="#ctx0" brushRef="#br0" timeOffset="154675.81">19609 13987 624 0,'-9'-3'80'16,"3"1"-31"-16,1 1-8 0,2 0-14 15,3 1 19-15,0 0 2 16,0 0-32-16,-4 2 1 15,-5 5-11-15,-3 5-5 16,-7 2 17-16,-8 5 3 16,-3 1-5-16,-3 2 6 15,0-2-16-15,-1 4 10 16,3-7-14-16,1 0-1 16,4-3 2-16,7-2-3 15,4-5 4-15,7-2-4 16,5-2 0-16,3-3-2 15,2 0 2-15,1 0 0 0,2 2 2 16,2 2 3-16,3 2 6 16,-1 2-3-16,3 2 2 15,2 3 16-15,-1 1-18 16,5 0 2-16,6 0 6 16,6 0-7-16,5-3-1 15,6-2-8-15,2-2-16 16,0-3 2-16,-2-1-76 15,-5-1-104-15,-2-2-84 16</inkml:trace>
  <inkml:trace contextRef="#ctx0" brushRef="#br0" timeOffset="155236.73">20428 13971 809 0,'5'-4'120'0,"-2"1"-84"15,-1-1-34-15,-2 2-4 0,0 2 4 16,0 2 4 0,0 0 16-16,0 7 14 0,1 4-11 15,0 7-19-15,1 6 2 16,-2 6 9-16,2-1-1 15,-4 3-15-15,2-2 2 16,-2-1 4-16,2-2-14 16,-1-2 0-16,0-3-40 15,1-3-29-15,-2-4-36 16,-1-4-45-16,-1-4-44 16</inkml:trace>
  <inkml:trace contextRef="#ctx0" brushRef="#br0" timeOffset="155529.46">20741 14033 831 0,'0'-7'108'15,"-3"0"-68"-15,0 0 4 16,-3 3-29-16,4 5-14 15,1 4 1-15,-2 7-1 16,-2 5 4-16,2 7-5 16,2 5 4-16,2 0-3 15,1 0 0-15,1-3-1 16,0-2 0-16,0-3 1 0,-2-1-6 16,-1-2-17-16,0-1-85 15,2-1-15-15,-2-4-58 16,1-2-166-16</inkml:trace>
  <inkml:trace contextRef="#ctx0" brushRef="#br0" timeOffset="155799.8499">20968 14166 751 0,'1'-12'222'16,"-2"-2"-94"-16,-1 3-75 0,2 2-33 16,3 1-16-16,9 4-1 15,4 0 7-15,11 1-7 16,9 2 4-16,7 1-7 16,5 3-15-16,1 1 10 15,-2-1-36-15,-6 0-14 16,-8 1-22-16,-10-1-83 15,-10-3-12-15,-12 0-315 16</inkml:trace>
  <inkml:trace contextRef="#ctx0" brushRef="#br0" timeOffset="156069.14">21097 13991 614 0,'3'-21'213'0,"-2"4"-84"15,3 5-51-15,-3 2-63 16,1 6 19-16,-1 4-24 16,1 3-9-16,0 6 25 15,3 5-8-15,-2 8-11 16,0 4-7-16,-1 9 0 16,-4 2 4-16,-2 0-4 15,-1 0 0-15,1-4 0 16,1-4 0-16,0-9 0 15,1-3-19-15,2-3-30 0,0-2-28 16,0-2-73-16,2-1-56 16</inkml:trace>
  <inkml:trace contextRef="#ctx0" brushRef="#br0" timeOffset="156335.43">21495 14011 805 0,'-4'-11'107'0,"-3"3"-60"15,4 3-40-15,-2 2 0 16,0 8 43-16,-1 6-10 0,-2 3-33 16,0 6-5-1,1 5 15-15,4 3-12 0,3 0-1 16,1-3-4-16,1-2 5 15,2-2-10-15,1-3 5 16,-2-2-29-16,4-2-34 16,0-3-69-16,3-2-41 15</inkml:trace>
  <inkml:trace contextRef="#ctx0" brushRef="#br0" timeOffset="156595.73">21724 14083 844 0,'0'-10'105'16,"-2"3"-65"-16,2 0-37 16,0 5 9-16,2 2 9 15,2 0-13-15,3 0-8 16,9 0 3-16,1 0-9 15,3 2-25-15,4 1-20 16,-2-1 8-16,-4 1-7 16,-4 1 1-16,-4 1-35 15,-10 3-8-15,-8 4-69 0</inkml:trace>
  <inkml:trace contextRef="#ctx0" brushRef="#br0" timeOffset="156732.01">21698 14207 478 0,'-28'12'160'16,"8"-2"-20"-16,5-4-62 15,8-5-46-15,6 1 38 16,4-2-24-16,7-2-19 16,10 1-27-16,5-2-12 15,12 0-42-15,6 0-114 16,5 2-342-16</inkml:trace>
  <inkml:trace contextRef="#ctx0" brushRef="#br0" timeOffset="157258.6">22283 14011 300 0,'3'-7'457'0,"-1"3"-369"16,2-4-21-16,-3 3 6 16,1 2-16-16,-2 3-42 15,0 0-10-15,0 3-5 16,0 5 0-16,-2 3 23 0,-1 8-14 15,-3 6-1-15,1 6-6 16,-1 3 5-16,0 0-6 16,4-1-1-16,1-6 0 15,1-2-10-15,0-4-11 16,3-4-51-16,0-2-50 16,1-2-36-16,1-6-108 15</inkml:trace>
  <inkml:trace contextRef="#ctx0" brushRef="#br0" timeOffset="157667.54">22520 14000 823 0,'-2'-16'129'16,"1"7"-66"-16,0 1-62 15,-1 2 8-15,2 5 8 16,0 1-4-16,2 2-13 16,-1 1 0-16,8 7 26 15,0-1-26-15,3 7 0 16,4-1 3-16,-4 0 2 16,0 0-3-16,-6 2 6 15,-4 0-5-15,-5 7 7 16,-9 3-10-16,-3 5 0 15,-6-1-2-15,-3 0 2 0,2-4-7 16,-1-6 7-16,6-3 3 16,3-8 18-16,6-3 14 15,0-4 0-15,8-2 5 16,0-1-8-16,3-1-2 16,1-1-11-16,8-2-18 15,12-4 10-15,12-2-11 16,19-4-33-16,20-3-76 15,13-2-198-15</inkml:trace>
  <inkml:trace contextRef="#ctx0" brushRef="#br0" timeOffset="169659.19">3996 12692 489 0,'3'0'26'0,"0"0"-2"15,-1-2-16-15,-1 2 25 16,-1 0 59-16,0 0-41 15,-1 0 10-15,1 0-30 16,0-2 2-16,0 1 14 16,0-1-12-16,-2 2 10 15,2-1-19-15,0 1-25 16,0 0-2-16,0 1-3 16,2 4 2-16,-2 6 0 15,0 7 4-15,0 9 7 16,-2 9-9-16,-1 3 0 0,-1 1 1 15,-1-1-1-15,1-2 0 16,-1-3 3-16,-2-3 0 16,1-2 8-16,3-3-11 15,-2-5 1-15,1-4-4 16,2-4 3-16,1-5-16 16,1-1 6-16,0-2-36 15,0-3-7-15,0 1 5 16,0-2-66-16,1 0-37 15</inkml:trace>
  <inkml:trace contextRef="#ctx0" brushRef="#br0" timeOffset="170052.21">3968 12632 730 0,'-6'-17'38'0,"3"5"-20"15,0 2-16-15,1 1-2 16,8 5 0-16,2 3 9 0,5-2-3 16,4-2 3-1,1 4 1-15,7-1-1 0,-4 1 23 16,6 1-15-16,0 1 8 15,-4 2-7-15,0 2-16 16,-5 2 10-16,-4 1-12 16,-6 5 10-16,-5 4 36 15,-6 2-35-15,-3 5-10 16,-7 4 7-16,-3-2-4 16,-1-1-4-16,3-3 0 15,-2-4 0-15,1-2-4 16,0-4-32-16,0 1-50 15,-4 0-32-15,2-3-70 16</inkml:trace>
  <inkml:trace contextRef="#ctx0" brushRef="#br0" timeOffset="170701.4199">4213 12883 731 0,'-14'-3'126'15,"1"1"-100"-15,4-1 10 16,3-1-13-16,2 4-1 16,4 0-2-16,2-2-19 0,3 0 10 15,2-1-9 1,6 1-2-16,6-1 17 0,1 1-15 15,1 0 3-15,-4 2-10 16,-3 3 10-16,-6 0-4 16,-2 0-1-16,-3 2 0 15,0 2 4-15,-1 1-1 16,-4 2-1-16,-2 4-4 16,-4 0 5-16,-1 3-5 15,-3-3 2-15,-1 1-6 16,-2-3 5-16,1 0 1 15,5-4 0-15,1-5-2 16,2-2 3-16,4 1-12 16,4-4 5-16,2 2-4 0,4-2 9 15,3-3 1-15,3 0 0 16,8 0-3-16,-1 1 7 16,2 1-5-16,-4 1 1 15,0 2 0-15,-4 2 2 16,0 2-2-16,-6 2-2 15,1 1 1-15,-5 2 2 16,-1-1 3-16,-2 1-1 16,-5 1-2-16,-1 0 13 15,-2 2 4-15,-2 1-6 16,-1 0 0-16,-6 1-3 16,0-5 12-16,-4 3-17 15,-3-2 2-15,-5-3 9 0,-3-2-8 16,-1 0-3-1,-2-2-2-15,6-2-2 0,5-2-10 16,7 1-53-16,4-3-97 16,11-3-214-16</inkml:trace>
  <inkml:trace contextRef="#ctx0" brushRef="#br0" timeOffset="173828.6">4587 13839 660 0,'0'-3'69'0,"-4"1"-14"15,1 1-19-15,1 0 2 0,1 1 1 16,1 0-3-1,0 1-5-15,1-1-25 0,-1 0-5 16,2 1 26-16,-1 2 19 16,-1 1-24-16,2 5 1 15,-1 5-23-15,-1 2 27 16,-1 8-14-16,-1 2-13 16,-1 5 11-16,0 2-11 15,0 1 0-15,3-3-2 16,0 0-7-16,5-8 3 0,-4 1-20 15,2-5-21 1,-1-2-18-16,-1-2-42 0,-1-1-31 16,-1-2-64-16</inkml:trace>
  <inkml:trace contextRef="#ctx0" brushRef="#br0" timeOffset="174376.71">4749 13888 788 0,'-1'-14'75'0,"-2"3"-14"16,0 3-61-16,0 4-1 0,1 3-4 15,4 1 10-15,2 0-3 16,4 0-2-16,10 1 4 15,-2-2-3-15,7 1-1 16,-4 0 1-16,-1 1-3 16,-6 0 4-16,-3 2 2 15,-6 1-4-15,0 3 0 16,-6 3 20-16,-6 5-20 16,-3 3 0-16,0 3-1 15,-6 0 2-15,0 0-8 16,2-2 6-16,1-6-1 15,0 1-4-15,9-6 6 16,1-2-6-16,4-2-2 0,2 0 8 16,7-2 0-16,3-1-3 15,2 1 6-15,1-4 17 16,5-1-12-16,-3 0 1 16,2 0-2-16,0-1 0 15,-2 4-7-15,-2-2-2 16,1 4 2-16,-6 0 2 15,-1 2-2-15,-2 2 0 16,-4 2 11-16,-2-1-5 16,-3 2 13-16,-4 1 2 15,-4 0-18-15,-8 0 3 16,-2 2-6-16,-11 2-38 0,-9 1-69 16,-6-1-185-1</inkml:trace>
  <inkml:trace contextRef="#ctx0" brushRef="#br0" timeOffset="177420.59">6334 8920 530 0,'6'-1'28'16,"1"0"24"-16,-3 0-2 0,-1-1-3 16,-2 2-15-16,-1 0-15 15,-2 0 27-15,0 0-32 16,1 0-3-16,-1 2 11 16,1-2-18-16,-3 0 4 15,1 1-6-15,0 0 1 16,-3 2 9-16,-2 2-10 15,-4 1 0-15,0 5 15 0,-7 6-11 16,-2 3 1 0,-6 5-5-16,-1 3 2 0,-4 1 0 15,-5 2 0-15,-4 4-2 16,-3 4 5-16,-5 0-4 16,1-2-1-16,-2 0 0 15,9-8 0-15,4-8 10 16,7-2-10-16,6-4 0 15,6-3 1-15,5-3-1 16,-2-1 6-16,7 0-6 16,1-2-1-16,-1 0-3 15,1 3 4-15,1-1 0 16,2-4-1-16,-1 0 0 16,5-1 1-16,0-2-1 15,0-1-5-15,0 0 4 0,0 0-6 16,0-1-24-16,0 1-35 15,0 0-58-15</inkml:trace>
  <inkml:trace contextRef="#ctx0" brushRef="#br0" timeOffset="178471.75">6784 9029 436 0,'6'-3'76'0,"0"-1"-28"16,1 3 11-16,-4-1 9 15,-2-2-29-15,1 3-6 0,0-1 21 16,-2 0-34-16,0 0 2 16,0 1-6-16,-2-2 0 15,2 2-9-15,-2 0 18 16,0-3-21-16,-5 4 1 16,-1 2-5-16,-3 0 0 15,-3 3-2-15,-1 2 2 16,-2 4 0-16,1 0-5 15,4 2 11-15,0 1-7 16,4 1 1-16,-1-1 0 16,5-2 0-16,0 1 0 15,1-1 0-15,3-1-3 16,0 1 6-16,3 0-1 16,0-2-2-16,1 0 0 15,3-3 1-15,-2 1-1 0,-2-1 0 16,0-2-3-16,3-1 9 15,-1 1-5-15,-1-1-1 16,3 0 0-16,-1 0 0 16,2-1 3-16,1-3-3 15,4 0 8-15,-1-3-7 16,4 1 5-16,0-3-6 16,1 0 0-16,-2 0 8 15,0-3-4-15,-4 2 3 16,-1-1 20-16,-4 1-12 15,0-3 16-15,-4 1-31 16,5-3 5-16,-4 2-2 0,4-2-3 16,-1-1 0-1,1-2 0-15,3 1 2 0,0 1-4 16,-1-2 2-16,0 2 0 16,-3 0 9-16,1 0-6 15,-2 1 1-15,-4 0 19 16,1 0-9-16,-2-1 5 15,-3 1-18-15,-2-2 5 16,-6-1-3-16,0 0-3 16,-8 2-15-16,-8 0-8 15,-9 5-95-15,-133 31-120 16</inkml:trace>
  <inkml:trace contextRef="#ctx0" brushRef="#br0" timeOffset="180693.97">4202 16590 700 0,'0'-3'93'0,"-3"2"-57"16,-3-1-6-16,-4 4-12 16,-1 0 10-16,1 1 0 15,-2 1-28-15,3 4 2 16,1-3-5-16,3 5 6 16,0 1-13-16,4 1 10 15,-2 1-7-15,-2 3 6 16,-1 1-1-16,-7 12 2 15,-7 7-1-15,-9 11 6 16,-3 9-12-16,-5 9 7 0,-5 2 0 16,-1 0 3-16,0 2-3 15,1-6 0-15,1-1 0 16,6-8 1-16,7-11-1 16,8-8 0-16,5-12 0 15,8-10 1-15,1-6-1 16,6-7-13-16,3 0-19 15,-2-3-19-15,1 0-33 16,1 0 12-16,0 2-64 16</inkml:trace>
  <inkml:trace contextRef="#ctx0" brushRef="#br0" timeOffset="183325.11">16367 17972 579 0,'0'-7'98'0,"0"2"-19"16,2 0-1-16,-1-2-19 15,1-2 11-15,-2 1-20 16,1 2-18-16,-4 0 12 0,0-2-35 15,0 3 5 1,-5 1 8-16,-2-1-17 16,0 2 2-16,-6 0-7 0,0 3 0 15,-4 0-1-15,2 3 1 16,3 2-1-16,-3 1-1 16,6 1 3-16,3 0-7 15,2-1-6-15,2 0 8 16,5 1 3-16,2 0-5 15,4-4-10-15,0 5 2 16,7-4-9-16,2 1 8 16,2-5 5-16,0 0-3 15,1 0 5-15,0-3 2 16,-3 1 4-16,-3 0-2 16,-3 0 1-16,-3 1-1 0,-3 1 3 15,2 0 1-15,3 1-7 16,3-1 7-16,2 2-11 15,4-1 2-15,2 0-14 16,-1-2 15-16,4-2-14 16,2-3-15-16,-4-3 1 15,1-4-42-15,-2-6 11 16,-9-2 8-16,-2-4 32 16,-8 1 27-16,-7-2 53 15,-7 7 9-15,-10 1 20 16,-8 5-60-16,-3 2 16 15,-4 3-17-15,2 5-8 16,-1 8-11-16,4 6-2 16,-2 6-1-16,-1 6 1 0,0 4 1 15,-2 4 26-15,3 1 6 16,3 6-9-16,5 2 1 16,7 1-25-16,11 4 0 15,7-6 4-15,9-6-4 16,7-2-8-16,8-5-7 15,7 0-34-15,4-6-13 16,4-1-39-16,2-4-26 16,0-4-112-16</inkml:trace>
  <inkml:trace contextRef="#ctx0" brushRef="#br0" timeOffset="183581.0799">16387 18328 952 0,'4'-6'145'0,"-4"-1"-83"16,-1 3-62-16,-1 1-39 16,2 10 6-16,2 5 25 15,-1 13 8-15,5 4-22 16,14 94-16-16,-20-105-14 15,-3-4 16-15,3-5 16 16,0 2-12-16,0 5-25 16,0-6-89-16,0-6-129 15</inkml:trace>
  <inkml:trace contextRef="#ctx0" brushRef="#br0" timeOffset="183957.59">16632 18258 938 0,'3'-13'96'0,"-3"1"-63"16,-2 5-32-16,-1 0-1 15,5 7 0-15,-4 0 7 16,4 0-7-16,-1 3 3 16,5 4-4-16,0 2 1 15,1 2 0-15,2 5 0 0,2 0 0 16,-5 0 0-16,-2 2-3 15,1-5 10-15,-4 6-10 16,-1 3 3-16,-1 0 0 16,-4-3 2-16,-2-2-1 15,-4 0-1-15,-1-7 10 16,0-1-10-16,2-4 51 16,2-3-24-16,4 1-25 15,1-3-2-15,3 0-9 16,6-3-9-16,5 0 14 15,8-4 3-15,12-9-4 16,17-8-32-16,11-5-20 16,12-10-90-16,5-5-133 0</inkml:trace>
  <inkml:trace contextRef="#ctx0" brushRef="#br0" timeOffset="184733.61">17714 16783 523 0,'5'-2'417'0,"-2"0"-311"15,-3 2-106-15,-3 0 5 16,3 6-6-16,-3 5 2 16,-3 6 20-16,1 8-1 15,-3 9-12-15,0 3 4 16,0 1-12-16,5-1 0 15,2-3 5-15,2-4-5 0,4-6-1 16,0-5-4-16,2-4-8 16,0-5-14-16,-2-3 1 15,-2-2-82-15,-3-1-26 16,0-4-29-16</inkml:trace>
  <inkml:trace contextRef="#ctx0" brushRef="#br0" timeOffset="185056.56">17740 16762 718 0,'13'-14'72'15,"-1"2"-40"-15,-3 3-21 0,0 1-8 16,4 2 7-16,-1 5-6 16,-1 5-4-16,5 1 2 15,0 5-2-15,-2 4 0 16,0 3 0-16,-3 0 8 16,-5 2-8-16,-4 1 3 15,-7 0-3-15,-2 3-38 16,-6-1-1-16,-3-3-21 0,-1-2 15 15,1-5 0 1,-1-2-71-16</inkml:trace>
  <inkml:trace contextRef="#ctx0" brushRef="#br0" timeOffset="185692.9">17950 16967 717 0,'-2'-13'96'0,"-2"3"-11"16,-3-1-47-16,-1 5 6 15,2-1 20-15,3 4-64 16,2 3-1-16,1 0-18 15,1 2 5-15,4 1 12 16,0 2 1-16,3 1 1 16,4 0 0-16,-2 1 0 15,0-2 0-15,3 5 1 16,-4-3-1-16,-3 2-3 16,1 1-9-16,-4 2-10 15,-2 1 8-15,-4 1-4 16,-4-1 11-16,-2 0 6 15,-3 0 2-15,-4-4 1 16,-1 1 10-16,1-1-10 16,2-4 4-16,4 0-6 0,5-4-10 15,5 1 7-15,5-2-2 16,4 2 5-16,3 2-6 16,2-3 12-16,6 4-6 15,3 0 0-15,-1-3 0 16,-2 2 2-16,-1 0-1 15,-3 0-1-15,-1-1 0 16,-4 0 5-16,-3 2-3 16,-3-1-2-16,-3 3 2 15,1 3 3-15,-6 1-3 16,-1 4 0-16,-7 0 17 16,-4-1 17-16,-5 1-5 15,-6-2-5-15,-3-4-10 0,-3-2-1 16,-2-6-15-1,2-1-14-15,4-1-31 0,9 1-103 16,8-7-195-16</inkml:trace>
  <inkml:trace contextRef="#ctx0" brushRef="#br0" timeOffset="190776.96">19049 14971 244 0,'-4'-9'362'0,"4"2"-362"16,-2 2-129-16,4 0-46 16,-2 5 175-16,-2 2 189 15,4 1-113-15,-2-1-30 16,-2-1-31-16,1 1 25 16,2-1 29-16,-1 1 30 15,0-1-21-15,0-1-6 16,-1 3-36-16,1 4 6 15,0 6-4-15,-2 6-31 0,2 12 9 16,-1 8-13 0,2 7-2-16,2 3-1 0,3 4-6 15,2-3 1-15,3 0-12 16,0-7-23-16,-3-5 2 16,-2-8-40-16,-1-9 2 15,-6-7 6-15,-6-6-62 16,-4-6-274-16</inkml:trace>
  <inkml:trace contextRef="#ctx0" brushRef="#br0" timeOffset="191070.5">19032 14956 820 0,'7'-27'37'0,"-1"7"-17"16,0 3-20-16,4 9 0 15,7 4 0-15,2 6 2 16,4 2 11-16,2 7 6 16,0 5-2-16,3 7 12 15,1 2-18-15,-3 1-10 16,-4 2 6-16,-8-1-1 16,-9 0-6-16,-10-1-1 15,-9 0-26-15,-6-1 21 16,-7-1-32-16,-3-4 15 15,-3-6-1-15,2-2 3 16,2-4-15-16,5-2-74 0,6 0-151 16</inkml:trace>
  <inkml:trace contextRef="#ctx0" brushRef="#br0" timeOffset="191611.6">19286 15272 812 0,'-1'-9'72'0,"-4"1"-14"16,-2-2-36-16,1 2-21 15,2 4 6-15,4 3 4 16,0 1-11-16,1 0-13 0,0 1 0 16,3-1 13-16,2 4-2 15,2 2 2-15,1-1 0 16,2 4-2-16,1 0 1 15,-5 4-5-15,2-1 2 16,-3 2-3-16,0-1 5 16,-5-1-4-16,-2-4 6 15,-5 1 2-15,-3-2-1 16,-4-2 1-16,-4 2-2 16,2-4 2-16,-1 2-6 15,5-1 4-15,4 1-4 16,1 0 0-16,6 4 1 15,7 1 3-15,4 0-2 16,7 2 4-16,3 0-1 16,7-2 2-16,0 2-2 0,2-2 18 15,-1-2-8-15,-6 2 7 16,-3-1-10-16,-5-2-5 16,-5-1 14-16,-5 0-10 15,-2-2 17-15,-6-1 17 16,-5 1-16-16,-5 0-22 15,-8 1 2-15,-7 1-2 16,-5-3 2-16,-3-1-5 16,0-2-9-16,2 0-1 15,5-5-48-15,7 5-60 0,8-5-80 16,7 1-193 0</inkml:trace>
  <inkml:trace contextRef="#ctx0" brushRef="#br0" timeOffset="191887.8799">19858 15226 732 0,'12'-10'125'15,"-5"4"-22"-15,2 0-70 16,1 1-6-16,6 0 4 15,6 4-16-15,9-2-9 16,7 3-6-16,6 0-1 0,7 3-1 16,0 0 2-16,2 1-18 15,-5 0 13-15,-6-1-10 16,-11-1-21-16,-12-2-14 16,-7 1-2-16,-9-2-24 15,-10 1-233-15</inkml:trace>
  <inkml:trace contextRef="#ctx0" brushRef="#br0" timeOffset="192294.79">19973 15078 517 0,'5'-10'276'0,"-4"0"-229"15,-2 3-27-15,-3 1-5 16,0 2-4-16,-5 5-11 16,-4 2 0-16,-4 3 0 15,-8 4 2-15,-7 4 19 16,-5 2 7-16,-5 5 3 16,-3 0 36-16,2 0-34 15,1-2-16-15,7 1 17 16,6-4-13-16,10-2-8 15,4-4-12-15,9 1 1 0,7 0 18 16,8 2-15-16,11 1 2 16,8 2 7-16,8-2-7 15,6-1-6-15,7-4-1 16,-6 1 5-16,-4-2-14 16,-6-1-4-16,-8 0-40 15,-7 2-12-15,-5-1-21 16,-5 1-19-16,-5-1-39 15,0 3-100-15</inkml:trace>
  <inkml:trace contextRef="#ctx0" brushRef="#br0" timeOffset="192979.26">20832 15003 514 0,'4'-5'190'0,"-2"2"-82"16,-2 2-54-16,0 1-24 15,0 0 14-15,0 3-28 16,-3 3 18-16,-2 6-1 16,-2 5-31-16,1 9 3 15,-2 6 1-15,1 3-5 16,2 3 3-16,1 0-4 15,4-1-3-15,0-3 3 0,4-4 0 16,1-7-18-16,-1-3 6 16,2-6-60-16,-1-4 0 15,-2-5-54-15,0-5-97 16</inkml:trace>
  <inkml:trace contextRef="#ctx0" brushRef="#br0" timeOffset="193515.11">20899 15034 823 0,'-2'-23'94'0,"-1"3"-58"0,-1 5-7 16,1 5-29 0,3 5-4-16,1 5 3 0,2 1 2 15,5 4-2-15,4 4 1 16,4 1 0-16,1 2 0 15,1 1 0-15,1-2 0 16,-4 1-2-16,-1-1 2 16,-3-2-6-16,-2 3-6 15,-3 0-3-15,-2-2 11 16,-4 5 1-16,-5-1 0 16,-3-2 3-16,-4 3 4 15,-3-4-1-15,-3-3 3 16,1-1-6-16,0-1 9 15,1-2-9-15,10 0-12 16,6 2 9-16,4 1-19 0,10 3 8 16,3-1 3-16,6 1 11 15,2-3-1-15,-2 1 5 16,0-1 0-16,-5-1 18 16,-1-1 7-16,-4 1-9 15,-1-1-4-15,-3 0-10 16,0 2 6-16,-3-1-12 15,-3 1 0-15,-5 0 9 16,-2-1-7-16,-5 4 0 16,-5-3 2-16,-7 1 0 15,-2-3-6-15,-7-2 2 16,0-2-5-16,2-2 2 0,7 1-13 16,6-1-99-1,11 2-43-15,8 0-177 0</inkml:trace>
  <inkml:trace contextRef="#ctx0" brushRef="#br0" timeOffset="193755.46">21305 15193 838 0,'-3'-3'85'15,"1"0"-17"-15,2 3-43 16,0 0-25-16,0 0 0 15,3 0 0-15,7 3 0 0,4 0 2 16,8 3-6-16,8 2 8 16,3-2-10-16,-1 0-5 15,2-2-26-15,-6-3-3 16,-6 1-12-16,-6-4-44 16,-5-1-43-16,-5-2-325 15</inkml:trace>
  <inkml:trace contextRef="#ctx0" brushRef="#br0" timeOffset="193956.93">21473 15063 548 0,'-5'-1'444'0,"1"0"-347"16,0 2-89-16,-2 5 6 0,6 5 62 15,3 8-53-15,0 8-5 16,5 6 12-16,3 2-30 15,4 4 4-15,-3-5-8 16,0 3-23-16,-3-4-6 16,-8 0-106-16,-11-4-94 15</inkml:trace>
  <inkml:trace contextRef="#ctx0" brushRef="#br0" timeOffset="195450.69">21946 15065 571 0,'9'-7'75'16,"-5"0"-8"-16,1 0 14 15,-4 0-27-15,2 4 27 16,-3 3 3-16,2 0-17 15,-2 0-35-15,0 0-31 16,0 0 8-16,0 0-9 16,0 7 0-16,0 3 1 15,0 5 13-15,-2 6 1 0,0 7-15 16,0 2 4-16,-1 2 3 16,1 3-7-16,1-4-3 15,1-5 3-15,1-1 0 16,1-7 0-16,-1-5-11 15,1-2-29-15,-2-5 0 16,0 1-58-16,-2-4-56 16,-1 0-137-16</inkml:trace>
  <inkml:trace contextRef="#ctx0" brushRef="#br0" timeOffset="195828.01">22361 15107 364 0,'-6'0'452'15,"-1"0"-316"-15,0-1-88 16,3-1-12-16,4 1-33 16,0 2 2-16,0 1-4 15,7-1-1-15,4 1 0 0,5 4-1 16,8-1-21-16,3 1-22 15,-1 3-33-15,-2-1-8 16,-10-1-13-16,-6 1-2 16,-14-1-45-16</inkml:trace>
  <inkml:trace contextRef="#ctx0" brushRef="#br0" timeOffset="195952.68">22341 15209 474 0,'-31'4'105'0,"7"3"18"15,5-4-24-15,10-2-37 16,1-1-4-16,8 0-18 15,9 0-26-15,6 2-6 0,12-1-8 16,9 2-43 0,11 0-71-16,5 0-109 0</inkml:trace>
  <inkml:trace contextRef="#ctx0" brushRef="#br0" timeOffset="196263.17">22956 14953 783 0,'1'-12'69'16,"-2"1"-14"-16,1 6-55 0,-2 1 0 15,1 5 2-15,1 5 74 16,-2 5-24-16,0 5-23 15,-3 8 3-15,1 5-28 16,0 4 2-16,1-3-6 16,-1 0 6-16,1-2-9 15,1-2 3-15,1-4-15 16,-3 0-10-16,8-5-38 16,-3-1-68-16,2-5-16 15,0-4-208-15</inkml:trace>
  <inkml:trace contextRef="#ctx0" brushRef="#br0" timeOffset="196658.16">23156 15028 825 0,'1'-16'53'15,"-1"5"2"-15,-3 3-55 16,0 5 0-16,2 7 14 15,-2 5 22-15,0 3 4 16,0 7-16-16,1 4-19 16,4 2 8-16,2 0-8 15,2 0-4-15,3-4 10 16,1-2-11-16,1-4-11 16,2-1 10-16,-2-5-3 15,1-3 4-15,1-2 0 0,-2-5 4 16,5-6 2-16,-4-5-2 15,2-4-2-15,0-5 8 16,-2 2 15-16,-1 1 23 16,-4 7-47-16,-4 2-1 15,-2 6-8-15,-2 6-13 16,-2 6 21-16,-2 5 1 16,-6 11 0-16,-1 8-2 15,-6 4-19-15,1 8-48 16,-3 2-36-16,0-1-119 15</inkml:trace>
  <inkml:trace contextRef="#ctx0" brushRef="#br0" timeOffset="197851.51">17823 17897 452 0,'31'-5'95'0,"-5"1"23"15,-2-2-30 1,-3-2-8-16,-6 3-15 0,1-3-21 16,-4 3-8-16,0 2-9 15,-5-1-8-15,-1 4 27 16,-3-3 3-16,-3 3 3 15,0 0-24-15,-1 3-18 16,-1-3 11-16,1 0-21 16,-2 0-6-16,0 4 6 15,-5 8 0-15,-6 3 5 16,0 4-11-16,-6 7 3 16,5-6-2-16,4-3-2 15,5-5-18-15,3-5 24 16,1-2-22-16,4-5-8 15,-1-2 6-15,7-1 19 0,3-4 1 16,8-2 4-16,3-4 1 16,2-1-7-16,-4 1 7 15,-1 3-3-15,-8 3 3 16,0 1-2-16,-4 6 1 16,3-3-6-16,1 6 7 15,3 0-3-15,0 0 3 16,2 1-3-16,1 0 1 15,0 1 4-15,1-4 2 16,0-2-4-16,3-1 0 16,-3-6 6-16,3-4-6 15,-1-2-6-15,-2-10-12 16,-1-1-55-16,-4-1 8 16,-6-4 13-16,-7-1 7 0,-7 8 38 15,-12 2 5-15,-8 6 2 16,-8 2 1-16,-7 7 3 15,-7 3 1-15,-4 9 4 16,-3 5 15-16,0 9 0 16,-3 8 5-16,0 5-18 15,-1 8 4-15,4 2 6 16,10 1 35-16,8-2-9 16,13-4-18-16,16-6 5 15,10-3-19-15,13 0 5 16,8-3 2-16,10-1-21 15,11 1-1-15,6-2-2 16,6-6-30-16,2-5-4 0,-1-7-25 16,-7-9-23-16,-4-4-42 15,-10-8-53-15,-7 0-76 16</inkml:trace>
  <inkml:trace contextRef="#ctx0" brushRef="#br0" timeOffset="198421.9799">18673 17781 803 0,'9'-12'133'15,"-6"2"-11"-15,-3 3-65 16,-2 1 18-16,0 1-38 15,0 4-1-15,1 1-35 16,1 0 7-16,-2 1-14 16,0 7 6-16,-3 4 0 15,-1 7-1-15,-2 6 1 0,-1 5-4 16,-1 0 4 0,3-1-24-16,-2-2 0 0,1-3-40 15,2-4-29-15,0-8 1 16,5-2-29-16,1-6-57 15,3-4-72-15</inkml:trace>
  <inkml:trace contextRef="#ctx0" brushRef="#br0" timeOffset="198788.06">18842 17754 860 0,'2'2'111'0,"-7"-1"-4"15,-1-1-107-15,-6 4 5 16,-3 4-5-16,-1 6 1 0,-4 3-1 16,1 7 0-16,4 1 1 15,6-2-4-15,5-3-3 16,7-3 6-16,5-5-7 16,6-4-6-16,5-1 6 15,4-7-13-15,7-5-21 16,4-1 7-16,2-8-25 15,-2-3 5-15,47-33 54 16,-83 47 8-16,-1 3 99 16,0-1 22-16,0 0-73 15,-3 1 16-15,-7 0-46 16,-2 5-23-16,-6 6 7 16,-3 8-10-16,-1 9-8 15,-2 8-1-15,0 5-26 0,2 5-60 16,-3 3-117-16,4-2-332 15</inkml:trace>
  <inkml:trace contextRef="#ctx0" brushRef="#br0" timeOffset="208345.4799">5510 17500 727 0,'2'0'87'15,"-2"-2"-65"-15,4 2-19 16,-2 0 2-16,1 0 8 15,1-3-3-15,3 3 9 16,1 0 1-16,4 0-8 16,3 0 3-16,0 0-7 15,4 0 4-15,2 0-12 16,-1 0 0-16,0 0-2 16,1-3 2-16,-3 1-10 15,0 1-5-15,-6 0-5 16,0-1 17-16,-6 2-3 0,-3 0 6 15,-2 0 2-15,-2 0-2 16,-2 3-11-16,-6 0-46 16,-9 3-49-16,-2 1 5 15,-8 0-60-15</inkml:trace>
  <inkml:trace contextRef="#ctx0" brushRef="#br0" timeOffset="208680.62">5572 17541 180 0,'-35'8'370'0,"5"1"-296"15,5-3-30-15,6 0-17 16,8-3-16-16,5 2 1 15,4-2-5-15,7 0 9 16,7 0 33-16,7-3-26 16,5-2-18-16,7-1-4 15,5-1-1-15,0-4 0 16,2 2-4-16,2 0 4 0,-6 1 0 16,-3 0-1-16,-8 2 6 15,-3 0-5-15,-8 2 0 16,-6 0 0-16,-4 0 36 15,-5 1-36-15,-4 0-6 16,-4 0-2-16,-4 1-15 16,-6 1-47-16,-4 4-15 15,-4-3-14-15,-1 4-3 16,0-1 60-16,3 0 42 16,4-1 13-16,5 2-9 15,8-2 3-15,5 0 19 16,5-2-12-16,6 0 13 0,5-3-7 15,8-2-20 1,5-2-23-16</inkml:trace>
  <inkml:trace contextRef="#ctx0" brushRef="#br0" timeOffset="209857.4">5777 12775 700 0,'3'-7'111'0,"-3"-1"-56"0,-1 1 18 16,-5 2-7-16,6 3-14 16,-2-1 3-16,2 1-38 15,0 2-15-15,2 0-4 16,-2 2 5-16,0 4-3 16,6 5 5-16,-2 8-2 15,1 7 7-15,2 7-5 16,0 5-4-16,-1 3-2 0,-1 1 7 15,-2-1-6-15,4-1 0 16,1-7-13-16,-2-2 6 16,0-7-32-16,-3-6-38 15,0-5-23-15,-5-3-46 16,-2-3-131-16</inkml:trace>
  <inkml:trace contextRef="#ctx0" brushRef="#br0" timeOffset="210208.46">5782 12709 581 0,'0'-32'231'0,"-3"4"-160"0,-3 6-60 16,4 5 22-16,2 8-22 15,0 4 3-15,2 2-6 16,2 3-3-16,2-2-5 15,4 1 0-15,5 2 0 16,4 1 5-16,3 5-5 16,2 1 0-16,-1 2-2 15,-1 1 2-15,-2-1 1 16,-2 0 2-16,-3 0-1 16,-6-3 7-16,0 3 1 15,-6-1-8-15,-5 6 16 16,-2 1-14-16,-9 4 2 15,-4 3-6-15,-4 0-12 16,-4-1 7-16,1-1-41 16,0-1-34-16,3-1-28 0,5-3-73 15</inkml:trace>
  <inkml:trace contextRef="#ctx0" brushRef="#br0" timeOffset="210671.74">6001 12867 697 0,'0'-5'114'0,"-5"0"-72"16,2 2 31 0,-1-1-23-16,1 4-2 0,3 0-22 15,0 0-26-15,-2 0 1 16,2 5-1-16,-1 4 0 15,-2 3 0-15,3 5 0 16,0 4-3-16,4 2 3 16,1-1 0-16,0-1-1 15,-1-1-1-15,2-4 2 16,3-3 4-16,-2-3-4 16,1-3 0-16,1-2 9 15,4-2-9-15,1-6-12 16,3-2-1-16,2-4-20 15,-2-2 21-15,-2-3-14 0,-3 2 26 16,-3-1 25-16,-6 6 10 16,-1 2 15-16,-4 3-31 15,0 2-11-15,2 2-7 16,-1 6 2-16,0 6-3 16,1 6 9-16,0 9-9 15,2 9-2-15,6 1-13 16,4 3-48-16,0 3-57 15,1 0-164-15</inkml:trace>
  <inkml:trace contextRef="#ctx0" brushRef="#br0" timeOffset="213688.69">6204 10249 372 0,'3'-1'37'16,"-3"1"-3"-16,0-2-2 15,-2 0-11-15,1 2-20 16,-1-1 21-16,4-1 2 16,-2 2-9-16,3-1 4 15,-2 0 21-15,2-2-17 16,-1 2 14-16,-1 1-18 16,1-2 5-16,-2 2 8 15,-2 0 10-15,1 0-27 16,1 0-10-16,-2 0-3 0,2 0 22 15,0 0-15 1,0 0-5-16,0-1 10 0,0 1-12 16,2 0-2-16,-2 0 0 15,0 0 5-15,0 0-4 16,-2 1-1-16,2-1 0 16,-1 0 13-16,-2 2-13 15,-3 0 1-15,-6 2-2 16,-3 1 2-16,-3 2 3 15,-3 0-4-15,6 1 0 16,0-2 1-16,2 0-1 16,5-1 0-16,4-2-6 15,-2 0 12-15,6-2-7 0,0 1 1 16,0-2 0 0,0 0 0-16,0 0 0 0,-4 3 0 15,-2-1-1-15,0 4 4 16,-8 0 0-16,-4 7-1 15,-1-2-2-15,-2 2 5 16,-3 5 3-16,-1-1-4 16,1 3-2-16,0-1-1 15,5-1 7-15,-2 1-8 16,4-2 0-16,-2 2 8 16,-1 0-7-16,0-1 3 15,-1 1-3-15,-3 2 5 16,-2-1 4-16,0-5 3 15,2-1-4-15,0-4 27 0,3-2-22 16,3 0-10-16,1-3-1 16,3 0 2-16,-4 3-3 15,6-1-2-15,-4 2-1 16,5-1 1-16,-1 1 0 16,3-4 0-16,3-1-4 15,3 0-3-15,0-2 1 16,3-1-23-16,0-1-19 15,2 1-14-15,0 2 8 16,5-3-64-16,2 3-130 16</inkml:trace>
  <inkml:trace contextRef="#ctx0" brushRef="#br0" timeOffset="-213808.34">6198 13825 616 0,'-3'-12'79'15,"3"2"-37"-15,0-2-28 16,0 1 29-16,0 5-17 16,0 0-4-16,3 3-9 15,-3 2 9-15,0 2-7 16,0-1 8-16,-3 0 9 15,3 1-1-15,0 1-2 16,-3 2-8-16,0 7 8 16,3 5-6-16,-3 7-23 15,0 9 4-15,0 3-4 16,1 2 3-16,2-1-7 16,0-1 4-16,2-6 0 0,-1-4-2 15,1-2 2-15,1-4-11 16,-3-3-22-16,0-5-34 15,3-2-29-15,-3-1-71 16,-3-6-130-16</inkml:trace>
  <inkml:trace contextRef="#ctx0" brushRef="#br0" timeOffset="-213302.01">6450 13847 724 0,'-6'-6'72'0,"-3"1"-27"15,2-1-17-15,2 1-13 16,2 2-7-16,3 3 10 15,-3 3-17-15,3 4 21 16,-2 7 3-16,1 6-18 16,1 6 1-16,0 4-8 15,1-1 1-15,4-2 13 16,-2-4-14-16,-1-3 0 0,4-7 5 16,1-2-4-16,-3-5 0 15,0 0 3-15,4-4 0 16,-2-2 1-16,5-3-5 15,-2-3-25-15,3-7 13 16,-1-1-4-16,2-5 8 16,-6 2 8-16,0 5 16 15,-4 1 33-15,-1 5-28 16,-4 6-13-16,2 0 8 16,-1 4-14-16,-2 6 9 15,-4 5 5-15,1 7-14 16,-2 6 7-16,2 2-9 0,-1 3-12 15,5-1-3-15,2 1-50 16,2 0-107-16,-2-5-163 16</inkml:trace>
  <inkml:trace contextRef="#ctx0" brushRef="#br0" timeOffset="-212317.13">6841 10425 469 0,'3'-10'26'15,"-3"0"5"-15,-3 1 12 16,-2-1 10-16,-4 4-19 0,-1 2-5 15,2 0-10-15,-3 4 6 16,0 0 14-16,1 0-8 16,1 2-8-16,1 2-15 15,1 4 16-15,-4 4 5 16,1 5 3-16,-2 4-13 16,-2 10 9-16,1 0-19 15,4 5 17-15,0-2-20 16,6 2-6-16,5-6 11 15,5-4-4-15,-1-2-4 16,8-7 3-16,2-4-5 16,2-6 30-16,4-4-26 15,5-6-4-15,6-10 4 16,1-3 0-16,4-11-5 16,0-9 0-16,-4-8 0 0,-2-5-5 15,-9-9 5-15,-9 2-19 16,-12 3-8-16,-18 12-86 15,-16 14-11-15,-20 18-173 16</inkml:trace>
  <inkml:trace contextRef="#ctx0" brushRef="#br0" timeOffset="-202682.29">8922 16874 680 0,'0'1'130'0,"1"-1"-75"16,-1 2-21-16,-1-2-26 0,-1 0 19 15,2 1-8-15,0 2-17 16,0 2-1-16,0 6 9 16,0 3-9-16,2 4 25 15,-1 3-23-15,1 2 13 16,-2 2-6-16,0 0-1 16,0 0-9-16,0 0 0 15,0-3 3-15,0-4-6 16,0-2 3-16,0-3-32 15,0-3-21-15,0-5-31 16,0 1-43-16,0-3-108 16</inkml:trace>
  <inkml:trace contextRef="#ctx0" brushRef="#br0" timeOffset="-202270.3799">8951 16696 699 0,'-7'-23'12'0,"-4"6"17"16,1 4-20-16,1 6 36 15,4 3-21-15,1 3-24 16,7-1 0-16,0 2 5 15,8-2 12-15,5 1-1 0,1-1 2 16,12 2-6-16,1-1 18 16,1 2-11-16,-1 2-7 15,-1 1 5-15,-3 3-16 16,-3 1 0-16,-6 2 5 16,-5 0-4-16,-8 3 20 15,-4 4-6-15,-8 3-12 16,-7 4 8-16,-6 1-12 15,-3 1 1-15,-3-1-3 16,-2-3 5-16,-1 1-12 16,0-7-10-16,0-1-32 15,5-2-11-15,3-2-39 0,8 0-95 16</inkml:trace>
  <inkml:trace contextRef="#ctx0" brushRef="#br0" timeOffset="-200526.56">9150 17224 692 0,'-8'-5'37'0,"-4"1"23"15,2 1-46-15,2 1 21 16,3 0-15-16,3 1-6 0,4 1-5 16,2-2-8-1,1 1 25-15,8-2 0 0,8 0-11 16,5 0 6-16,7 3-19 16,2 3 0-16,-3 1-4 15,-3 6 4-15,-9 7-6 16,-8 6 4-16,-7 3 0 15,-6 6 0-15,-8-1 0 16,-8-2-1-16,-4-2 1 16,-3-5 0-16,-2-4 11 15,-3-1-11-15,4-2 0 16,4-5 31-16,3-1 4 16,7-5-33-16,6-3-2 15,5-1 4-15,5-3-3 16,3-1 11-16,10-3-7 0,11-3-4 15,12-5-1-15,12-2 0 16,10-3-3-16,9 0-12 16,4 0-43-16,8 4-84 15,0 2-147-15</inkml:trace>
  <inkml:trace contextRef="#ctx0" brushRef="#br0" timeOffset="-199635.41">10787 16783 542 0,'5'0'139'0,"1"-1"-34"16,-2 0-52-16,-4-1-7 0,2 0 4 15,-2 2-4-15,0-3-24 16,0 3-16-16,0 0-5 16,0 3-1-16,-2-3 0 15,2 2 2-15,-1 0-2 16,1 3 12-16,-2 5 10 16,2 5-22-16,2 6 18 15,-1 1-17-15,4 3-1 16,1 4 13-16,-2 0-12 15,4 2 0-15,-2 2-2 16,-2-5 2-16,2 2-6 16,-4-2-13-16,0-3-30 15,-2-4-8-15,-3-2-33 0,0-5-26 16,-2-4-54-16</inkml:trace>
  <inkml:trace contextRef="#ctx0" brushRef="#br0" timeOffset="-199246.4199">10668 16724 632 0,'6'-17'45'0,"2"2"-19"0,-1 2-18 16,-1 4-8-16,1 4 0 16,2 3 3-16,5 4 7 15,-4 1 7-15,5 2 29 16,0 2-30-16,1 3 7 16,1 4-11-16,2-2-3 15,-1 8 11-15,2-3-10 16,-4 4-8-16,-4-1 11 15,-3 1-11-15,-6-3 13 16,-6 1-6-16,-6-2-9 16,-1 0 12-16,-5-1-12 15,-6-1-12-15,-3 2-8 16,1-1-28-16,-3 1-7 0,2-1-67 16,4-2-77-16</inkml:trace>
  <inkml:trace contextRef="#ctx0" brushRef="#br0" timeOffset="-198385.72">11023 17081 326 0,'-12'-2'411'0,"2"-3"-303"16,0 1-70-16,2-1 2 15,2 2-12-15,4 1-25 16,2 1-3-16,2 1-15 0,-1 0 13 16,4 0-2-16,-1 1 4 15,5-1-3-15,-2 2 6 16,3-2-3-16,-2 0 0 15,1 3 0-15,1-3 0 16,0 4 0-16,3-1 0 16,2-1-1-16,1 3 2 15,0 0-2-15,0 1 1 16,-4 0 0-16,-2 2-4 16,-4 0 4-16,-4 3 0 15,-4 1-1-15,-2 2 2 16,-5 0-2-16,-2 1 1 15,-5-5 0-15,3 0 0 0,-6-1 0 16,2-4 0-16,1 1 0 16,3-3 1-16,4-2-2 15,5 1-4-15,2-2-23 16,4 0 24-16,1 3 1 16,3-3 3-16,2 2 2 15,5 0-2-15,-1-2 0 16,3 1 0-16,-2-1 1 15,-1 0-1-15,0 2 0 16,-2 2 0-16,0-4-3 16,0 3 5-16,-1 0-2 15,-2 1 0-15,3 2 0 16,-2-2-3-16,0 1 3 0,-1 0-4 16,3 1 1-16,-2 2 3 15,-1-2 0-15,0 3-1 16,-4-1 1-16,-5 3 9 15,-3-2-6-15,-5-1 20 16,-5 4 9-16,0-2-4 16,-7 0-20-16,-5-1-8 15,-1 1-20-15,-6 2-39 16,4-2-102-16,-2 1-302 16</inkml:trace>
  <inkml:trace contextRef="#ctx0" brushRef="#br0" timeOffset="-194535.8899">19331 16768 723 0,'0'-3'87'0,"-1"0"-54"16,-3 1-33-16,3-1 0 15,1 1 1-15,1 2 12 16,-1 0 7-16,0 0-2 15,0 0-15-15,0 2 11 16,0-2-8-16,-1 0-5 16,1 3 11-16,-1 5-9 15,1 5 0-15,-3 5-3 16,1 7 1-16,1 6 3 16,1 2-4-16,1 3 0 15,2-2-3-15,0-2 3 16,2-4 0-16,-2-4-2 0,-1-6 9 15,0-4-14-15,-2-4 4 16,0-4-37-16,0-3-3 16,-2-3-67-16,0-4-139 15</inkml:trace>
  <inkml:trace contextRef="#ctx0" brushRef="#br0" timeOffset="-194230.19">19151 16706 597 0,'-8'-19'297'0,"2"5"-213"0,2 3-80 15,5 3-4 1,8 2-5-16,9 4 4 0,3 2 2 16,9 3-8-16,3 4 6 15,2 0 1-15,0 6 2 16,-1 1-1-16,-3-2-1 15,-5 2 0-15,-8-3 0 16,-5 0 0-16,-7 0 0 16,-9 2 0-16,-5 4-6 15,-5-2 4-15,-3 6-28 16,-5-1-16-16,-1-3-1 16,-1 0 17-16,2-3-50 15,0 0-35-15,1-4-340 0</inkml:trace>
  <inkml:trace contextRef="#ctx0" brushRef="#br0" timeOffset="-193780.07">19491 16929 814 0,'4'-5'77'0,"-4"-2"29"16,-1 3-43-16,-5 0-21 15,3 3 3-15,1 1-6 16,2 0-39-16,-1 1-8 0,-1 6 7 16,-2 4-2-1,2 6 0-15,-1 3-3 0,3 3 6 16,3 1-6-16,2-2 6 16,1-5-4-16,1-2 1 15,1-3 3-15,-2-3-6 16,6-4-1-16,-1 0-24 15,3-3 7-15,0-4-26 16,3-1 4-16,1-6 34 16,-1-6-18-16,-1-4 30 15,-5 3 20-15,-3 2 60 16,-5 3-22-16,-4 6-19 16,-1 3-29-16,2 2 6 15,-1 0-14-15,-2 7 1 16,2 6 14-16,-2 4-12 0,1 6 0 15,4 8-5 1,1-1-6-16,2-1 2 0,3 3-41 16,-4 1-52-16,-1 2-102 15,-7 1-444-15</inkml:trace>
  <inkml:trace contextRef="#ctx0" brushRef="#br0" timeOffset="-190949.22">19867 15840 881 0,'1'5'127'15,"2"0"-117"-15,-1-3-8 16,1 1-3-16,1 5 1 0,2 6 0 16,1 3-2-1,1 5 7-15,-1 3-5 0,2 3 0 16,-1 3 0-16,-2-2 6 16,1 1-6-16,-1-5-8 15,-2-3 3-15,0-4-47 16,-1-2-30-16,-3-5-62 15,-3 0-63-15</inkml:trace>
  <inkml:trace contextRef="#ctx0" brushRef="#br0" timeOffset="-190650.02">19871 15816 867 0,'-6'-19'96'0,"2"5"-65"0,-1 3-31 15,5 5-15-15,2 5 10 16,7 2 5-16,0 5-3 16,5 2 6-16,2 6-8 15,4 2 5-15,1 2-2 16,0 2-1-16,0-3 3 16,-2-3 0-16,-4-2-1 15,-4-3 5-15,-2-1-5 16,-3-2 1-16,-6 3-3 15,-5 1-1-15,-5 4-49 16,-5 2-10-16,-6 4-7 16,0-3 13-16,0-1 23 0,5-3-38 15,4-1-220-15</inkml:trace>
  <inkml:trace contextRef="#ctx0" brushRef="#br0" timeOffset="-190214.16">20231 15993 847 0,'0'-10'97'15,"-8"3"-49"-15,-2 0-10 16,-1 4-38-16,4 3 0 16,-2 6-1-16,2 5 7 15,0 1-11-15,3 8 5 0,1 2 0 16,4-1-4-16,5 2 4 15,4-2 0-15,0-4-3 16,3-5 6-16,32 19-5 16,-38-31 2-16,4 0-12 15,-3 0-1-15,-1 0-37 16,6-5 44-16,-1-2-9 16,-5 2 15-16,-2-3 28 15,-5 2-3-15,0 1-8 16,-3 2 27-16,1 3-41 15,1-2-1-15,1 5-4 16,-2 4 4-16,-2 5-3 16,3 3 1-16,-1 6 0 15,4-1 0-15,1 1 0 0,1-4-5 16,1 0 5-16,1-5-2 16,-2 1-3-16,1-4-37 15,1 3-52-15,1-2-65 16,2-4-91-16</inkml:trace>
  <inkml:trace contextRef="#ctx0" brushRef="#br0" timeOffset="-189790.24">20696 16043 944 0,'3'-9'126'16,"-3"1"-64"-16,0 1-48 16,0 0-10-16,2 7 0 15,-2-2-8-15,10-1 1 16,0 5-27-16,8-1-4 15,3 1-26-15,5 3-20 16,-3 3 5-16,-3-4 22 16,-7 4 21-16,-5-2-4 0,-7 0 35 15,-7 4 1 1,-7 1 2-16,-5 0 3 0,-9 2 6 16,-1-1 18-16,-2 0 2 15,2-2-22-15,6-4 5 16,9 0-9-16,6-1-5 15,7-2 1-15,7 0 1 16,8 1-2-16,10-1-3 16,7 1-84-16,8-4-155 15</inkml:trace>
  <inkml:trace contextRef="#ctx0" brushRef="#br0" timeOffset="-189159.8599">21222 15857 818 0,'2'-4'42'0,"-1"1"-39"15,-1-2-3-15,0 3 15 16,2 0 36-16,-2 2-6 16,0 0-44-16,1 2 9 15,1 2-2-15,1 4-3 16,-3 4 32-16,4 8-31 16,-4 6 0-16,-1 5 9 15,-2 6-15-15,1 1-2 16,1-1 2-16,1 1 0 15,1-6 1-15,1-4-1 16,2-3-23-16,1-6-27 16,1-4-49-16,3-2-55 0,0-4-90 15</inkml:trace>
  <inkml:trace contextRef="#ctx0" brushRef="#br0" timeOffset="-188731.49">21551 15941 854 0,'1'-8'51'0,"-4"2"31"15,-2 4-82-15,-3 2 0 16,-1 9-2-16,-5 7 2 16,4 6 9-16,-2 6-9 15,5 1 0-15,5-2-1 0,8 1 2 16,3-5 0-16,1-4-1 15,3-7 0-15,3-2-3 16,-1-6 3-16,4-2-9 16,0-4-18-16,1-2 6 15,-2-7 2-15,-3-5-15 16,0-1 34-16,-8-3 2 16,-2 2 49-16,-4 5-18 15,-2 5 21-15,-3 4-53 16,3 7-1-16,-2 4-1 15,-1 7 1-15,-1 3-8 16,0 5 8-16,0 5 0 16,3-6-2-16,4 2 5 15,0-4-4-15,4-2 1 0,2-5-15 16,-1 0 3-16,4-4-58 16,-2-1-20-16,4-3-39 15,2-4-100-15</inkml:trace>
  <inkml:trace contextRef="#ctx0" brushRef="#br0" timeOffset="-188467.19">22107 15894 905 0,'3'-14'108'15,"-6"3"-11"-15,-3 1-60 16,-3 3-37-16,3 7 0 0,-1 7-2 15,-1 6 2-15,-1 3 0 16,2 10-4-16,2 1 6 16,5 1-3-16,3-2 1 15,2 2 0-15,1-5-8 16,-2-3 8-16,2-2-23 16,-1-3-20-16,-4-3-30 15,1-2-28-15,-1 0 14 16,-4-4-81-16</inkml:trace>
  <inkml:trace contextRef="#ctx0" brushRef="#br0" timeOffset="-188304.63">21949 16007 643 0,'-15'-17'204'0,"3"3"-138"16,3 4-46-16,6 0-14 15,2 6 16-15,5 3-18 16,8 1-5-16,5 1 1 15,6 1-31-15,8 3-33 16,6 2-54-16,1 0-58 16</inkml:trace>
  <inkml:trace contextRef="#ctx0" brushRef="#br0" timeOffset="-187988.4799">22448 15877 822 0,'0'-10'67'0,"-1"4"-2"15,-2-2-62-15,0 5 0 16,0 3 20-16,3 0-19 16,0 0-4-16,0 2-1 15,-3 3 1-15,-1 1-1 16,-1 5 1-16,-1 2 0 15,-3 6 22-15,1 3 2 16,-3 2-16-16,2 0 1 16,0 2-7-16,0-3 1 15,2-4-3-15,4-4 0 0,0 1 0 16,1-6-35-16,0-1-58 16,4-2-22-16,1-1-100 15</inkml:trace>
  <inkml:trace contextRef="#ctx0" brushRef="#br0" timeOffset="-187448.3499">23075 16029 1000 0,'-12'-17'75'0,"2"3"-24"16,-3-1-4-16,6 1-47 15,4 8 0-15,3 5-2 16,0 1-8-16,2 1 5 16,2 2-21-16,5 0 26 0,3 1-5 15,7 2 5-15,5 1-12 16,0-1 9-16,0 0-24 16,-2-2-11-16,-5 1-20 15,-4 0-43-15,-2 2 8 16,-7 0-28-16,-4 3 28 15,-7-1-30-15,-11 2 88 16,-3 1 35-16,-7-2 33 16,1-1 34-16,0-1 37 15,6-1-37-15,6-3-5 16,4-1 3-16,7-1-37 16,3-2 5-16,2 1-23 15,3-1-7-15,7 0 21 16,6-1-24-16,8 2-47 15,8-2-68-15,5 1-148 0</inkml:trace>
  <inkml:trace contextRef="#ctx0" brushRef="#br0" timeOffset="-187157.14">23472 15828 808 0,'-5'2'103'0,"-3"-1"-3"0,1 1-84 16,0 1 2-16,-5 5 15 16,0 6-26-16,-2 5 11 15,-3 5-18-15,1 5 5 16,3-1-5-16,4 3 0 15,3-1-8-15,1-3-9 16,3-3-28-16,2-3-3 16,2-8-41-16,1 1-3 15,1-8-77-15</inkml:trace>
  <inkml:trace contextRef="#ctx0" brushRef="#br0" timeOffset="-186736.7">23644 15819 698 0,'-8'-6'82'16,"-5"1"-50"-16,-1 2-32 15,-2 5 0-15,2 2 35 16,2 5-14-16,3 2-4 15,-1 3-12-15,4 2-2 16,6 0 9-16,0 1-3 16,4 0-6-16,2-3 15 0,3 1-17 15,0-3 12 1,2-1-9-16,0 2-2 0,0 0 11 16,0 0-12-16,-2 0 3 15,-1-1 8-15,-2 1-12 16,-3-2 7-16,-1 0 0 15,-2 2-4-15,-5-4 11 16,1-1-10-16,-4 1-4 16,-2-3 15-16,0 0-15 15,-3-3 4-15,0 1-10 16,0-3-6-16,-2 1-22 16,4-1-54-16,2 1-21 15,2-4-96-15</inkml:trace>
  <inkml:trace contextRef="#ctx0" brushRef="#br0" timeOffset="-186527.26">23746 15612 930 0,'2'-7'123'15,"-2"1"-51"-15,-2 2-62 16,2 2-8-16,0 0 5 16,7 4-7-16,9 1-49 15,12 5-109-15,14 4-324 0</inkml:trace>
  <inkml:trace contextRef="#ctx0" brushRef="#br0" timeOffset="-182867.72">5953 16646 637 0,'3'-3'67'0,"-3"0"-31"16,0 0-24-16,0 0-9 16,0 1 21-16,0 2-1 0,0 0-17 15,0 0 6-15,3 0-12 16,-3 0 0-16,0 0 12 16,0 0 12-16,0 0 13 15,0 0-5-15,0 2-8 16,-3-2 3-16,3 3-21 15,-3 4-2-15,-7 5-4 16,-2 7 4-16,-6 5-7 16,-7 10 3-16,-4 7 0 15,-2 7-3-15,-6 5 3 16,-4 6 0-16,-3 6-3 16,-1-2 7-16,0 1-4 15,1-3 0-15,6-7 0 16,2-5 9-16,5-6-9 15,4-9 0-15,5-7-4 0,1-7 9 16,10-7-7-16,4-6 2 16,1-3-10-16,4-2 4 15,1-2-45-15,1 0 15 16,0 2-2-16,1-2-9 16,-1 5-36-16,2 0-46 15</inkml:trace>
  <inkml:trace contextRef="#ctx0" brushRef="#br0" timeOffset="-170853.66">7758 16583 539 0,'3'-2'114'0,"-3"2"-63"16,-3 0-32-16,3 0 1 16,-3-2 5-16,3 2-13 15,-2-1-12-15,0 1-1 16,2 0-5-16,-1 0-6 15,1 0 7-15,0 0 5 16,0 0 12-16,0 0 12 0,0 0 14 16,-1 1-30-1,-2-1 14-15,0 0-22 0,-3 2 0 16,2-2 5-16,-1 5-5 16,-2 2 0-16,2 3 0 15,-4 2 1-15,0 4-2 16,-1 1 1-16,-3 3 0 15,-3-1 0-15,-1 3 0 16,-1-2 0-16,-2 0-1 16,-2 0 3-16,4 0-4 15,-1-1 2-15,1-2 0 16,3 2 1-16,-1 1 0 16,2-1 13-16,-4-2 22 15,3 0-14-15,-1 2 4 0,1-2-21 16,-1 0-4-16,2 0 20 15,-5-2-8-15,5-1-6 16,-2-1 2-16,1 0-6 16,0-1 4-16,0 1-7 15,2-1 0-15,1 3 0 16,0-3 5-16,-2 2-5 16,2-1 2-16,-2 2 2 15,0-1 2-15,-2 0-6 16,2 0 0-16,-2 0-5 15,4 0 5-15,-1-1 0 16,1 0 4-16,0 1-2 16,2-3 3-16,2 0-5 0,2-1 2 15,0-1 2-15,0-4-4 16,3 4 0-16,-3-3-2 16,3 0 5-16,0 2-3 15,-2 2 0-15,1-4 0 16,-2 3 1-16,0-2-1 15,0 2 0-15,3-6 1 16,0 3 0-16,0-6-1 16,0 0-2-16,3 1 2 15,0-1 5-15,0-1-5 16,0 1 0-16,3 0-1 16,-3 0 3-16,0 0-2 0,0 0 0 15,0 0 0-15,0 0-8 16,0 0 6-16,0 0 2 15,0 0-7-15,0 0 8 16,0 0-2-16,0 0 1 16,0 0 0-16,0 0-3 15,0 0 3-15,0 0-8 16,3 0 2-16,-3 0-16 16,2 0-13-16,-2 0-48 15,0-3-13-15,2 2-67 16</inkml:trace>
  <inkml:trace contextRef="#ctx0" brushRef="#br0" timeOffset="-168580.3299">7278 12694 476 0,'-2'-2'28'15,"2"2"-26"-15,0-2-1 16,2 2 35-16,-2-2 11 16,0 2-9-16,1-1 9 15,-1-3-10-15,0 1 9 16,0-1 25-16,0-1-20 15,-1 0 1-15,1 1-24 16,-2-1 14-16,1 2-4 16,-1 0-29-16,1 3 15 15,1-2-24-15,0 4-3 16,0-2 0-16,0 3-8 16,-3 3 7-16,3 8 2 0,0 9 4 15,0 9-3-15,0 4 1 16,0 4 0-16,3-1 1 15,-2-2-1-15,-1-1 0 16,0-2-4-16,0-5 8 16,0 0-8-16,-1-2 4 15,-2-4 0-15,3 0 4 16,0-4-4-16,0-2-12 16,0-3 7-16,3-6-28 15,-3-1 9-15,0-4-24 16,-3-1-9-16,3-2-33 15,-2-2-211-15</inkml:trace>
  <inkml:trace contextRef="#ctx0" brushRef="#br0" timeOffset="-168211.24">7267 12651 723 0,'0'-24'94'0,"-1"6"-42"16,-1 5-35-16,1 1 13 16,4 4-5-16,0 3-13 15,3 2 23-15,3-1-35 16,1 4 2-16,5 0-2 0,5 2 4 16,5 2-1-1,-3 2-3-15,1 4 1 0,-1 0-4 16,-7 1 3-16,1 3 0 15,-7 2 6-15,-6 3-3 16,-4 5 18-16,-7 3-20 16,-5 2 3-16,-7 3 6 15,0-4-10-15,-2-6 1 16,1-2-5-16,4-8-9 16,3-1-13-16,5-5-45 15,2-1-31-15,4-2-10 16,6-2-14-16,6-2-160 15</inkml:trace>
  <inkml:trace contextRef="#ctx0" brushRef="#br0" timeOffset="-167987.8299">7463 12838 608 0,'10'-4'197'16,"-4"0"-112"-16,-3 1-7 16,-6 1-12-16,3 1-33 15,-2 1 16-15,2 0-5 16,0 0-30-16,2 1-7 15,-4 4-3-15,1 7 2 16,-2 5-6-16,0 5 0 16,0 7 4-16,3 0-4 15,0 1-1-15,3 1-4 16,1-2 5-16,1-1-13 16,-2 2-71-16,2-2-54 0,-4 2-99 15</inkml:trace>
  <inkml:trace contextRef="#ctx0" brushRef="#br0" timeOffset="-159075.27">10903 6512 437 0,'8'-3'62'16,"-2"-1"-48"-16,-1-1 4 15,-2 0 22-15,-2-2 16 16,-2 2-45-16,-1-2 39 16,-1 2-15-16,-1-2-21 15,-1 2 4-15,2 2 4 16,0-1 6-16,1 2-26 0,1-1 3 16,1 1-4-1,0 2-1-15,0 0-1 0,0 0 0 16,0 0 2-16,-4 0 0 15,4 0-1-15,0 0 0 16,0 2 6-16,-3 1-2 16,-3 1-1-16,-3 3 1 15,-4 2 4-15,-4 2 3 16,-4 1-11-16,-3 4 0 16,-3 3 21-16,-5 2-13 15,-3 5 0-15,-4 3 1 16,-2 5 8-16,-2-1 2 15,1 1-8-15,3-4-10 16,2-2 10-16,7-1-11 16,7-3 0-16,6-2-1 0,3-2 5 15,2-4-5 1,6-3 1-16,3-6 0 0,2-4 7 16,1-1-4-16,0-2 2 15,0-2 0-15,0 2-4 16,0 0-2-16,-3-3-95 15,3 3-345-15</inkml:trace>
  <inkml:trace contextRef="#ctx0" brushRef="#br0" timeOffset="-157474.12">7940 14019 366 0,'3'-5'142'0,"3"-5"-142"16,-4 4-1-16,2 2 1 16,-3-3 43-16,1 4 47 15,-1 1-54-15,-1 1-15 16,0 0-21-16,2 1 14 15,-2-2 12-15,0 1-5 16,0-1 37-16,1-1-18 16,-1 2-11-16,2-2 18 0,-2 2-11 15,1-1 4-15,-1 1-5 16,0-1-30-16,-1 4 6 16,1-2-11-16,-2 6 0 15,-4 18 2 1,-1-3-2-16,1 7-2 15,1 2 5-15,-1 2-4 16,0 0 1-16,-1-3 0 16,3 0 0-16,0-5 0 15,3-2-5-15,0-8 3 16,1 0-14-16,-2-8 1 16,2-1-17-16,0-2-37 0,0-3 10 15,2 0-55-15,-2-1-110 16</inkml:trace>
  <inkml:trace contextRef="#ctx0" brushRef="#br0" timeOffset="-156873.12">8263 13880 653 0,'-1'-6'68'16,"-1"0"16"-16,-3 1-21 15,-1 1-16-15,1 3-10 16,4 1-27-16,-4 0-8 16,2 0 4-16,-1 3-6 15,1 4 0-15,-6 3 3 0,4 4-1 16,-1 6 2-16,-1 4-2 15,-2 0-2-15,2 3 21 16,1 0-20-16,-1-2 0 16,3-5 10-16,0 2-7 15,4-5-3-15,4-2-1 16,-1-1 2-16,5-1-3 16,-1-3 1-16,6-1 0 15,-1-3 4-15,5-5-4 16,-2-1-1-16,2-4-2 15,-1-4-13-15,-2-3 10 16,-3-3 2-16,-5-2 4 16,-3-1 1-16,-5 0 4 0,-4 0-5 15,-6 5 0-15,-5 2-11 16,-6 6-13-16,-8 7-108 16,-6 8-185-16</inkml:trace>
  <inkml:trace contextRef="#ctx0" brushRef="#br0" timeOffset="-153182.12">7750 16549 319 0,'3'-9'154'0,"-3"3"-154"15,0 0 3-15,-2 1-3 16,0-1 6-16,-1 1 42 16,-3 1 0-16,-1-3-1 15,-1 1-2-15,-4 2 7 16,-1-5-24-16,-2 3 44 0,-3-1-37 15,-4 0-20 1,-1 3 0-16,-2 1-15 0,-2 0 0 16,3 3-4-16,-1 1 5 15,0 4-6 1,-1-1 4-16,-1 3 1 0,2 0 5 16,-5-2-5-16,5 5-5 15,-5-1 1-15,-1 3 8 16,-2 6-5-16,-2 1 1 15,-2 5 0-15,0 3 5 16,1 2-4-16,2 3-1 16,1 0 10-16,3 2-4 15,3 1 9-15,4-3-7 16,6 6-6-16,2-4 6 16,5 2-8-16,2 1-1 0,5-3 0 15,3 0 2-15,3-4-1 16,0 0 0-16,0-4 0 15,1-1 27-15,1 0-12 16,0 1-9-16,5 0 7 16,0 0-10-16,3 1 4 15,3-3-7-15,3 1 0 16,2 1 6-16,6-1-6 16,1 1 0-16,4-1-2 15,-1-1 4-15,0-5 2 16,-1-3-4-16,0-5 0 15,-2-2 7-15,1-6-7 16,-3-1 0-16,3-4-1 16,-1 2 4-16,-1-3 0 0,3 1-3 15,-2-2 0-15,5 1-2 16,0 0 2-16,1-1 0 16,-4-2 0-16,4 1 5 15,-4-4-8-15,0-3 3 16,-3-4 0-16,-2-4-4 15,-1 0 4-15,1-7-9 16,-2-1 7-16,-3-3-12 16,-1 1 13-16,-3-1-4 15,-4 2 5-15,-2 0 2 16,1 3-2-16,-6-1 0 16,2 1-2-16,1-4 1 15,1-2-4-15,-1-6-26 0,4-1-2 16,-3-1 32-16,0 3-12 15,-3 1 12-15,1 6-5 16,-7 4 12-16,-5 2-6 16,0-1 12-16,-3 4-7 15,-4-1 21-15,-6-2-12 16,-1 2-10-16,-2-2 7 16,-6-1-4-16,-3 1 2 15,-7 1-3-15,-4 2-3 16,-9 2-6-16,-3 5-3 15,-1 2-35-15,2 7-11 16,7 4-49-16,6 5-131 0</inkml:trace>
  <inkml:trace contextRef="#ctx0" brushRef="#br0" timeOffset="-152530.75">7342 15729 679 0,'-6'-8'87'15,"-3"3"-30"-15,0 4-54 16,-1-2 31-16,4 0 7 15,1 3-4-15,5 0-18 16,0 0-14-16,0 6-3 16,0-2 6-16,2 8-3 15,-2 3 19-15,3 9-15 16,-3 3 0-16,-3 6 6 0,1 0-9 16,-1 3 4-1,0-2-10-15,0-1 0 0,-1-6 4 16,2-3-4-16,2-3-4 15,-1-3 4-15,1-6-12 16,1-2-1-16,-1-3-53 16,0 0-33-16,-1-3-26 15,-1-1-144-15</inkml:trace>
  <inkml:trace contextRef="#ctx0" brushRef="#br0" timeOffset="-152155.22">6993 15744 210 0,'-6'-8'467'16,"-1"1"-388"-16,2 2-15 15,-1-1-40-15,6 0 0 16,0 2 1-16,6-2 1 16,4 2 8-16,3-4-23 15,7-1 5-15,7 2-1 16,0 2-11-16,7-2 6 16,-1 3-10-16,1-2 0 0,-1 0 2 15,0 0-2-15,-3 3-1 16,-5-4-2-16,0 5-7 15,-8-1-3-15,-4 3-22 16,-4 0-9-16,-3 1 2 16,-1 1-31-16,-1 2-27 15,3 4-74-15</inkml:trace>
  <inkml:trace contextRef="#ctx0" brushRef="#br0" timeOffset="-151428.16">7442 15928 637 0,'0'3'132'0,"0"-3"-72"16,0 0-30-16,0 0 23 15,1-1-25-15,1-2 17 16,1 1-38-16,1-3-4 0,2 2 2 16,3-3-4-16,1 3-1 15,2-6-11-15,3-2-6 16,0 0 3-16,2-5-20 16,-3-2 3-16,-2 0 20 15,-4 3-10-15,-5 2 17 16,-6 3-1-16,-3 6 5 15,-8 4 0-15,-3 3 1 16,-4 5-1-16,-2 6 22 16,0 5-6-16,2 2 0 15,1 6-9-15,7-2-5 16,3 0 15-16,7-6-17 16,3-1 1-16,10-4 7 0,2-2-7 15,3-5 4-15,12-2-3 16,3-3 2-16,4-4-8 15,6-3-32-15,-4-2-46 16,-3 0-70-16,-9-2-84 16</inkml:trace>
  <inkml:trace contextRef="#ctx0" brushRef="#br0" timeOffset="-150955.43">7692 15911 741 0,'-9'-8'78'0,"-7"1"-10"16,4-2-42-16,-3 1-4 15,5 1-6-15,4 2-9 16,4 1-2-16,4 0-5 15,4 2 0-15,3 0-8 16,5 2 7-16,3 0-1 16,-1 4-1-16,-2 3 6 15,-1 4 4-15,-5-1-7 16,-1 3 0-16,-5 0 2 0,1-3-2 16,-2-2 0-1,1-1-2-15,-2-3 10 0,0-1-13 16,0-1 5-16,-2-2 0 15,2 0-8-15,0-2 8 16,2-3-39-16,1-5 19 16,1-4 0-16,2-8 15 15,3-3 3-15,-1-1 2 16,0-1 1-16,-1 6-1 16,1 4 0-16,0 7-3 15,2 4-7-15,-2 2-40 16,2 7-29-16,2 1-32 15,-2 3-132-15</inkml:trace>
  <inkml:trace contextRef="#ctx0" brushRef="#br0" timeOffset="-150781.14">7948 15766 510 0,'3'-4'38'16,"1"3"-23"-16,-1-2-11 16,0 3-3-16,4 0-1 15,-1 5-35-15</inkml:trace>
  <inkml:trace contextRef="#ctx0" brushRef="#br0" timeOffset="-141654.37">23467 16412 184 0,'0'-1'373'0,"0"-2"-313"16,-2 0-25-16,-1 0-23 15,0 1 23-15,-1-1-28 16,0 1 1-16,-1-1 13 0,1 2 4 16,1 0 20-1,-1-1-12-15,2 1-8 0,2 0 9 16,-1 1-23-16,-1-1-2 15,-1-1 7-15,-2-1-16 16,3 3 14-16,-1-3-4 16,1 3-8-16,1-2 9 15,2 4-9-15,2-4 1 16,0 2 10-16,3 0 7 16,6-2-16-16,3 1-4 15,3-2-1-15,4 0-1 16,-1 0-11-16,-3 1-4 15,-5-1 11-15,-5 3-3 16,-2 0 9-16,-5 0-3 0,-2 0 1 16,-8 0 0-16,-5 3-19 15,-8-3 4-15,-8 4 16 16,-7 0-9-16,-2 2-4 16,1-3 10-16,6 1 4 15,4-1 0-15,13-1 0 16,4-1 0-16,4 1 6 15,6-2-6-15,2 1 0 16,4 0-3-16,5-1 6 16,6 2 7-16,10-2-10 15,7-3 0-15,5-1-2 16,1-1 2-16,-3-2-13 16,-3-2 2-16,-5 1 7 0,-9 3 2 15,-8 1 2 1,-4 2 0-16,-5 2 0 0,-7 0 0 15,-2 0-8-15,-8 3-10 16,-6-1-48-16,-6 2-22 16,-3 1-18-16,-1 0-19 15,6-1-30-15</inkml:trace>
  <inkml:trace contextRef="#ctx0" brushRef="#br0" timeOffset="-141570.59">23394 16375 400 0,'15'-3'41'16,"3"1"-41"-16,1-1-5 15,2 2-114-15</inkml:trace>
  <inkml:trace contextRef="#ctx0" brushRef="#br0" timeOffset="-139270.23">12196 16706 594 0,'7'-7'128'0,"-2"4"-55"0,-5-1-38 15,-1 2 18-15,-4-1-3 16,0 1-32-16,0 2 10 15,-1 0 32-15,2-2-42 16,0 6-17-16,2 2 3 16,-2 7-1-16,2 0-2 15,1 11-1-15,-1 4 0 16,4 2 0-16,1 4 0 16,1 0 0-16,-2 0-3 15,2-1 7-15,-1-1-6 16,-2-3 2-16,1-7-5 15,-2-2-3-15,3-6 4 0,-3-2-16 16,0-5-5-16,0-3-5 16,-3-3-22-16,-2-2-51 15,-1-2-69-15,-4-5-80 16</inkml:trace>
  <inkml:trace contextRef="#ctx0" brushRef="#br0" timeOffset="-138893.66">12109 16752 670 0,'-6'-36'34'15,"1"2"-19"-15,4 1-1 16,1 7-3-16,5 4 30 16,2 8-10-16,2 8-17 15,1 1 6-15,4 7-5 0,4-1-6 16,0 1 11-16,6 4 16 15,-1 0-13-15,4 1 8 16,3 1-22-16,0 2-9 16,0 1 0-16,-1 4 0 15,-3-1 5-15,-7-2-3 16,-4 1-2-16,-7 0 37 16,-5-3-17-16,-6 0-11 15,-5 3-5-15,-7 1-3 16,-2 1 11-16,-8 1-12 15,-3-1 0-15,-2-1 0 16,4-1 0-16,0-2-7 0,7 3-38 16,1-3-43-16,6 1 10 15,3 1-57-15,1-1-99 16</inkml:trace>
  <inkml:trace contextRef="#ctx0" brushRef="#br0" timeOffset="-138154.14">12558 16954 618 0,'-3'-3'77'16,"1"0"-42"-16,2 2-33 15,-1 1 15-15,1-1 36 16,1 1-26-16,-1 0 1 16,0 0-17-16,0 0-4 15,2 0 25-15,-1 1-13 16,-1-1-2-16,0 0-2 16,-1 3-7-16,-1 5 38 15,-2 1-46-15,-1 7 0 0,-2 3 1 16,1 3-1-16,-1 2-1 15,-3 1-2-15,2-3 5 16,-1 1-3-16,1-1 1 16,1-3 0-16,0 0-9 15,1-4 9-15,5-1-1 16,2-4-5-16,3-3 12 16,5 1-2-16,1-2-4 15,5-3 1-15,9 0 3 16,6-3-4-16,4 0-2 0,3-3-3 15,-1 1-12 1,-6 1 8-16,-6-2-24 0,-8 0-12 16,-3 0 15-16,-5-2-46 15,-5 0-95-15</inkml:trace>
  <inkml:trace contextRef="#ctx0" brushRef="#br0" timeOffset="-137941.7">12800 17077 1023 0,'-2'-1'137'15,"-2"-1"-66"-15,-3 1-52 16,0 5-14-16,3 8-5 16,-2 5 0-16,4 9 6 0,-1 10-2 15,3 8-4-15,5 5-24 16,-1 4 1-16,1 2-55 15,0-1-41-15,-9-2-117 16</inkml:trace>
  <inkml:trace contextRef="#ctx0" brushRef="#br0" timeOffset="-128103.2">9029 12784 524 0,'0'-15'275'0,"-3"-3"-172"16,-3-1-34-16,-3 2 15 15,1 2 4-15,4 5-50 16,1 4-3-16,1 2-23 0,1 3-5 16,1 1-14-16,0 1 3 15,1 6 4-15,1 8 18 16,4 9-18-16,0 10 0 15,1 6-1-15,2 4 9 16,-3-2-13-16,-1-3 5 16,-2 0-10-16,0-3 2 15,-3-10 2-15,-2-4-15 16,1-3-2-16,-1-8-29 16,1-2-13-16,-2-3-30 15,0-1-37-15,-2-5-75 16</inkml:trace>
  <inkml:trace contextRef="#ctx0" brushRef="#br0" timeOffset="-127771.12">8996 12729 788 0,'0'-31'40'15,"-2"4"17"-15,1 5-50 16,-1 2-4-16,7 4 18 15,2 4 3-15,4 1-2 16,4 1-13-16,1 3-5 16,4 1 11-16,3 3-15 15,3 3 2-15,-1 0-2 0,-1 2 4 16,-2 3-4-16,-2 3 0 16,-7 1 4-16,-5 4 10 15,-4 4-9-15,-8 4 3 16,-2 6-4-16,-6 1-3 15,-6 2-2-15,1-1 1 16,0-3-12-16,1-6 9 16,2-1-48-16,3-4-40 15,0-1-43-15,3-4-97 16</inkml:trace>
  <inkml:trace contextRef="#ctx0" brushRef="#br0" timeOffset="-127286.64">9234 12858 809 0,'2'-11'75'0,"-2"3"-29"16,0-1-15-16,-3 4 10 16,1-1 9-16,4 3-40 15,-1-2-6-15,4 1 8 16,2-2-12-16,3 1 0 15,6 1-7-15,1 2 14 16,0 2-9-16,2 4 2 16,-3 3-11-16,-5 3 9 0,-2 6-1 15,-6 2 3 1,-4 6-1-16,-5 3 1 0,-7 2-8 16,-1 0 8-16,-4 0 0 15,2-5 6-15,-4 0-6 16,0-1-1-16,5-4-7 15,-2 0 16-15,5-5-12 16,3-4 4-16,4-3 0 16,2-4 4-16,1 0-4 15,4-2 0-15,-1 1 6 16,3-2-5-16,2 0 31 16,6-2-18-16,6-2-7 15,9-1 25-15,4-4-32 16,5-2 3-16,1 0-8 15,2 0 5-15,-4 4-1 0,-5-2-31 16,-8 7-34-16,-5 2-23 16,-7 4-69-16,-7 4-188 15</inkml:trace>
  <inkml:trace contextRef="#ctx0" brushRef="#br0" timeOffset="-124360.27">9746 13894 621 0,'0'-2'88'0,"0"2"-56"15,2-1-32-15,-2 1 44 16,1 0-18-16,-1 0 11 16,0 0-19-16,2-2 0 15,-2 1 30-15,0 1-17 16,0 0-13-16,-2-2 1 0,2 4-17 16,-1-1 1-1,1 6-3-15,-2 5 10 0,-2 5 4 16,2 5-14-16,-1 6 0 15,2 1-7-15,1-1 14 16,1 2-6-16,0-2-1 16,3-5 0-16,-4 1-11 15,6-7-3-15,-5 0-15 16,1-5-12-16,-2-3-8 16,0-4 5-16,0-2-53 15,-2-2-82-15</inkml:trace>
  <inkml:trace contextRef="#ctx0" brushRef="#br0" timeOffset="-123813.72">9871 13847 885 0,'-13'-18'76'0,"-2"4"-43"15,0 4-26-15,3 4-7 16,9 3 0-16,2 3-4 16,2 0-2-16,2 0-2 15,6 3 8-15,5 0 0 0,8 0 1 16,6 2-2-16,4-2-1 16,2 0-21-16,3-4 9 15,-7-1-24-15,3-1 11 16,-6-2 22-16,-9 2 5 15,0-1 7-15,-8-1 18 16,-4 3 7-16,-6 0 14 16,0-1-45-16,-1 2 16 15,-2-1-5-15,0 1-11 16,0-1 6-16,-2 2-7 16,-1 2 3-16,3 2-10 15,-3 6 7-15,0-1 0 16,0 8-3-16,-1 3 3 15,0 4 0-15,1 1-1 16,-2 5 6-16,3-1-4 0,-2 5-1 16,-3 0 0-16,2-1-2 15,1 0 3-15,-1-2-1 16,1-4 0-16,2-4 0 16,2-4-5-16,0-3 5 15,2-4-5-15,-1-2-3 16,2-1-28-16,-1-4-25 15,1 0-10-15,0-3-66 16,1 0-78-16</inkml:trace>
  <inkml:trace contextRef="#ctx0" brushRef="#br0" timeOffset="-123618.25">9934 14132 850 0,'-16'-14'143'16,"1"1"-37"-16,0 1-22 16,3 3-29-16,4 4-44 15,6 2-11-15,5 3-35 16,7-2 10-16,15-1-12 16,14 3-82-16,16-1-139 15</inkml:trace>
  <inkml:trace contextRef="#ctx0" brushRef="#br0" timeOffset="-119246.15">11032 7803 526 0,'-3'-6'2'16,"-5"1"4"-16,0 1-5 15,2-1 13-15,1 4 19 16,2 0 10-16,2-1-9 15,1 1 9-15,-2 0-19 16,2-1 54-16,-2 1-55 0,1-2 11 16,-1 1-3-16,0-1-24 15,-6 2-2-15,-7 2-5 16,-12 7 1-16,-10 3-3 16,-17 4 2-16,-11 9 0 15,-6 5 4-15,-3 8 1 16,-6 6-5-16,2 6 0 15,1-2 3-15,5-2 9 16,9-5-12-16,8-10-2 16,9-6 0-16,12-4 2 0,8-5-1 15,11-4-4 1,8-2-3-16,4-1-18 0,-1 1-38 16,4 5-123-16</inkml:trace>
  <inkml:trace contextRef="#ctx0" brushRef="#br0" timeOffset="-116860.98">9405 16565 497 0,'4'-13'87'15,"-1"1"-58"-15,-2 2-14 16,-1 0 0-16,0 2 28 16,0 0-1-16,0 1 17 15,0-1-5-15,-1 0-30 16,-2 3-7-16,0-1 6 16,0 1-13-16,-3 2-3 15,-1 0-7-15,-3 0 1 16,-4-1-3-16,-4 1 2 15,-3 3-4-15,0-1 3 0,-6 2 1 16,-1-1 0-16,-2 1 0 16,-1 1 3-16,3 2-7 15,-2 1 4-15,2 1-1 16,2 4-1-16,-3 4 2 16,3 3-4-16,-3 3 4 15,4 3-3-15,-2 2 0 16,4 0 3-16,0 3-3 15,1-1 3-15,3-3 4 16,5 2-4-16,-1-2 0 16,6-1 3-16,3 3 6 15,3 0-9-15,3 1 0 16,0-2 2-16,1 1-2 16,4-1 0-16,-4 0 8 15,2-4 1-15,-1 2 19 0,3-2-17 16,-2 0-7-16,1 2 11 15,2 2-14-15,0 1 4 16,-2 1 9-16,3-1-6 16,2 1 4-16,1-2-12 15,-3-2 2-15,4-3 5 16,-3 2-7-16,3-3 0 16,0-2 4-16,2 0 1 15,-3 0-2-15,5-3-3 16,-1-4 0-16,2-1 9 0,-1-1 6 15,6-5-11 1,1-1 1-16,2-1-5 0,0 2 16 16,4-3-16-16,1-3 0 15,-1 0 18-15,2 0-17 16,1-5 1-16,0-1-4 16,-2-1 11-16,-1-4-8 15,-1-3-1-15,-6 0 0 16,1-2-3-16,-1-3 3 15,-3 3 0-15,0-1-7 16,-2-1 12-16,-2-1-9 16,2-2 4-16,-1-3-1 15,-1-2-3-15,-1 2 4 16,-3-2 0-16,-1 1-5 16,-5 0 8-16,-2 0-4 0,-2-1 1 15,0-1-10-15,0-6 5 16,0-1-5-16,2-5-9 15,1-4 1-15,0-3-5 16,4-2 14-16,-1 1 4 16,-2 4 5-16,-2 6 10 15,-8 9-10-15,-4 7 2 16,-7 7-2-16,-9 5-12 16,-6 2-58-16,-8 6-58 15,-5 2-115-15</inkml:trace>
  <inkml:trace contextRef="#ctx0" brushRef="#br0" timeOffset="-116327.89">8999 15570 650 0,'-8'-11'86'16,"-3"4"-13"-16,2-2-44 15,-2 0 10-15,5-1 35 16,2 2-8-16,1 0-7 16,0 2-21-16,1 2-13 15,1 3-25-15,1 1-10 16,0 4 10-16,0 4 0 0,1 7 7 15,1 11-6 1,-2 6 2-16,0 6-1 0,-2 4-2 16,1 0 0-16,-2-1 0 15,3-2 0-15,1-3 0 16,-1-4-1-16,2-4 3 16,-2-5-11-16,0-7-14 15,0-5-20-15,0-5-12 16,-2-2-51-16,-2-3-31 15,-1-4-169-15</inkml:trace>
  <inkml:trace contextRef="#ctx0" brushRef="#br0" timeOffset="-116053.62">8623 15518 719 0,'7'-14'68'0,"6"0"-27"15,6-3-19-15,4-2 28 16,12-1 15-16,8 2 7 16,9 0-45-16,4-1-13 15,2 2 7-15,-4 2-21 16,-7 4 0-16,-9 2-8 15,-12 7-36-15,-8 4-59 0,-12 12-19 16,-6 6-257 0</inkml:trace>
  <inkml:trace contextRef="#ctx0" brushRef="#br0" timeOffset="-104072.59">10813 17524 559 0,'-12'2'69'16,"3"1"-27"-16,0-3-2 0,6 0 12 16,1 0 13-16,2-3 10 15,0 3 13-15,0 0-40 16,2-2-3-16,-1 2-36 15,-1-1-9-15,2 0 1 16,-2 1-1-16,6 0 0 16,3 0-3-16,6 1-8 15,4 0 9-15,7-1-19 16,3 2-7-16,3 1 10 16,-1-3-15-16,-3 2-10 15,-4-1 8-15,-3-1-7 16,-4 2 14-16,-7 0-63 15,-1 1-3-15,-6-2-68 0</inkml:trace>
  <inkml:trace contextRef="#ctx0" brushRef="#br0" timeOffset="-103853.15">10781 17621 540 0,'-3'2'57'15,"3"-1"-20"-15,5-1 16 16,4 0-29-16,4 0 0 16,7-1-15-16,5-3 14 15,3 1-16-15,4-2-2 0,1-2-5 16,1 1-1 0,-1 0-21-16,-2 1-10 0,-3-1-52 15,-5 0-162-15</inkml:trace>
  <inkml:trace contextRef="#ctx0" brushRef="#br0" timeOffset="-102783.7099">10525 12900 470 0,'1'-14'182'0,"1"2"-133"15,-2-3 6-15,0 3-6 16,0 2 1-16,0 0-1 16,3 1-16-16,-1 4 35 15,0-1-32-15,0 4-13 16,-2 1 1-16,1 1-11 0,-1 0-11 15,-1 1-2-15,1 1 1 16,-2 2-1-16,0 9 4 16,0 7 8-16,-1 7 0 15,3 7-12-15,0 6 0 16,5-1-5-16,3 0 12 16,1-4-7-16,2-4 0 15,0-4-12-15,0-6 11 16,-3-3-12-16,0-4-9 15,-3-4-3-15,-1-2-16 16,-4-4 4-16,2-2-2 16,-4-2-17-16,-1 0-52 15,-1-8-77-15</inkml:trace>
  <inkml:trace contextRef="#ctx0" brushRef="#br0" timeOffset="-102445.61">10566 12803 761 0,'0'-34'80'0,"0"3"-66"16,0 5 12-16,3 1-3 15,5 6 5-15,3 2 34 16,5 3-47-16,-1 3 10 16,3 2-23-16,0 2 3 15,1 4 4-15,-1 3-9 16,1 1 0-16,1 6 1 15,-5 1 0-15,1 6 4 0,-4 5-5 16,1 2 0-16,-4 4 4 16,-3 2-4-16,-3-1 0 15,-4-1 4-15,-4 0-2 16,-4-2-2-16,-5-1 0 16,-3-1-4-16,-4-3-3 15,2-2-20-15,-2-1-36 16,3-2-5-16,4-4-24 15,5 0-53-15,4-2-73 16</inkml:trace>
  <inkml:trace contextRef="#ctx0" brushRef="#br0" timeOffset="-101845.15">10853 13004 709 0,'6'-4'99'0,"-3"1"-43"15,-1-2-33-15,-4 2 6 16,2-2-3-16,0 4-6 16,0-4 15-16,0 0-26 15,0 3-3-15,0 0-4 16,0 1-2-16,0 2-11 0,2-1 11 15,1 2 0-15,3 0 0 16,4 5 0-16,2-1-6 16,3 5 5-16,0 1 2 15,-2 5-2-15,-2 0 0 16,-5 1 1-16,-3-1-1 16,-5 0 1-16,-4-2 0 15,-5 0 1-15,-5-3-1 16,-2-2 0-16,-4 0-4 15,0-3 7-15,3-2-8 16,5-3 5-16,5-1-7 16,3 1 4-16,6-4-17 15,3 4 18-15,3-2-7 16,3 0 18-16,5-2 2 0,5 4-11 16,4 0 0-16,1 1 10 15,0-1-10-15,-4 2 5 16,-3 2-5-16,0-1 2 15,-3 0 1-15,-1 2-3 16,-2 0 0-16,-3-1-1 16,-3-1 5-16,-4-1-4 15,-1 0 30-15,-6-1-11 16,-6 3 4-16,-6 0-23 16,-10 0 0-16,-8 0-7 15,-7-3 6-15,-7 1-103 16,-3-1-166-16</inkml:trace>
  <inkml:trace contextRef="#ctx0" brushRef="#br0" timeOffset="-98696.48">11484 13992 605 0,'-8'-5'88'0,"0"-1"-45"16,-1 0 32-16,1-2-47 16,-1-1 20-16,5 1-11 15,-1-3-22-15,4-1 11 16,1 1-20-16,3-1-5 15,0 0 27-15,5 0-27 16,1 4 2-16,5 0-3 16,1 2 0-16,2 3 5 0,2 0-5 15,1 5 0 1,-1 2-1-16,0 4 3 0,-4 0-3 16,0 4 1-16,-6 6-3 15,-3-1-8-15,-5 3 7 16,-2 3-27-16,-7 0 14 15,-4-1-6-15,-4 1 12 16,-2-4 7-16,-1-1 4 16,-2-6 4-16,4-2-4 15,2-5 0-15,5 0 6 16,2-3-4-16,3-1-1 16,3 0-2-16,2-1 2 15,0 0-1-15,0 0 4 16,0 0-2-16,0-1 22 15,0 1-12-15,2 0 0 0,-2-1 5 16,4 1-10-16,0-2 29 16,4 1-21-16,3-3-12 15,5 1 4-15,0 0-7 16,6-1 0-16,2-3-6 16,0 4-19-16,-3 0 8 15,0 0-35-15,-5 0-9 16,-2 2 16-16,-5-1-44 15,0 0-8-15,-2 2-64 16</inkml:trace>
  <inkml:trace contextRef="#ctx0" brushRef="#br0" timeOffset="-98149.9599">11890 13905 703 0,'-5'-8'93'15,"1"3"-58"-15,-1 1-3 16,-2-1-17-16,4 2 8 15,0 3 17-15,0-2-34 16,1 0 14-16,-1 1-12 0,2 1-3 16,-2 1 20-16,-3 3-12 15,-1 2-3-15,-2 3 10 16,1 2-14-16,-1 2 13 16,-1-1-17-16,4 1 5 15,0 1-6-15,3 0 2 16,1 1-3-16,4-4 0 15,2 0 1-15,1-1-1 16,2-3 0-16,3 0 0 16,3-1 0-16,-3-2 1 0,1-1-1 15,0-2 10 1,0-1-7-16,-3 0-1 0,2-2-2 16,-3-3 7-16,0-1 6 15,1-2-12-15,0-3 6 16,-1-3-6-16,-1-3 2 15,3-3 4-15,-3-3-7 16,-2-4-14-16,-1-2 7 16,-3 2-15-16,-5 6-26 15,-6 6-81-15,-10 15-120 16</inkml:trace>
  <inkml:trace contextRef="#ctx0" brushRef="#br0" timeOffset="-94900.03">11130 16670 528 0,'0'-24'0'0,"0"4"-2"16,-1 0 2-16,-2 2 6 15,0 8-4-15,-6 2 30 16,0 3 8-16,-4 1 32 16,-6 0-13-16,0 1 22 15,-5 1-44-15,-5 1 26 16,-3 2-28-16,-4 1-10 15,-4 8-15-15,-2 2-9 16,1 7-1-16,-2 1 0 16,-1 8 2-16,3-1-2 0,3 2 0 15,5 2 0 1,7 1 4-16,5-3-3 0,6 4 2 16,7 1-3-16,7-1 3 15,5 3-4-15,5-2 1 16,6 2 0-16,2-4 3 15,0 4 1-15,1-2 17 16,2 4-5-16,-1-4-11 16,1 7 13-16,-1-5-14 15,-5-2-4-15,8-3 10 16,-5-6-9-16,2-3 2 16,1-8-3-16,3-4 3 15,5-5 8-15,3-5-11 16,4-6 2-16,1-3 6 15,2-7 0-15,2-6-5 0,-2-1 3 16,-4-5-3 0,-3-2-2-16,-4-3-1 0,-4 4 0 15,-3-2 4-15,-2 1-4 16,-1-3 4-16,-2-1-12 16,1-3 6-16,1-4 2 15,-5-5-19-15,1-1-14 16,-7-5 25-16,-3 4-18 15,-8 1-11-15,-6 6 14 16,-6 1-23-16,-8 12-19 16,-8 7 9-16,-3 5-48 15,-4 8-9-15,3 1-184 0</inkml:trace>
  <inkml:trace contextRef="#ctx0" brushRef="#br0" timeOffset="-94436.27">10662 15660 832 0,'-15'-12'24'0,"2"1"30"15,-2 0-16-15,6 3-26 16,3 3 13-16,3 4 11 15,3 1-33-15,1 3-1 16,1 5 5-16,1 6-1 16,1 12 17-16,2 11-21 15,3 7-2-15,-1 5 2 16,-1-1 2-16,-1-5-4 0,0-2 0 16,0-8 1-16,-3-8-4 15,1-8 3-15,4 8-13 16,-10-25 3-16,2 0-49 15,0 0-9-15,-1 0-41 16,-4-3-144-16</inkml:trace>
  <inkml:trace contextRef="#ctx0" brushRef="#br0" timeOffset="-94204.02">10429 15735 804 0,'-42'-11'51'0,"1"-1"16"16,8 1-27-16,8 0-27 16,11 4-6-16,14 2 2 15,11-2 1-15,11 1 20 16,12-1-2-16,16-2-11 16,15 0 0-16,12 2-17 15,7-1-4-15,4 1-5 16,-4 2-73-16,-12 7-108 15,-14 3-345-15</inkml:trace>
  <inkml:trace contextRef="#ctx0" brushRef="#br0" timeOffset="-90803.32">12507 16524 518 0,'0'-4'41'0,"0"2"-14"15,0-1-26-15,3-1 9 16,-3 1 46-16,4-4-9 0,1 1-27 16,0 2 7-16,-2-3 4 15,-1 2 6-15,2-1-6 16,-1 2-20-16,-2-3 30 15,-1 4-27-15,-1-3-14 16,-4 1 5-16,-2-1-2 16,-3 0 1-16,-1-4-4 15,-4 3 0-15,-1 2-1 16,-1-1 1-16,-4 3-5 16,0 0 2-16,-1 3 2 15,-5 3-2-15,0 1 1 16,-3 3 0-16,0 2 2 15,-1 2 0-15,1 1-3 0,0 2 3 16,4 3 0-16,-3 2 0 16,3 1 0-16,-2 2 0 15,0 2 2-15,4 0-2 16,-1 0 0-16,4 2-1 16,2-1 2-16,6 2-2 15,3-1 1-15,2 3 0 16,6 0-5-16,4 0 5 15,3 3 0-15,3-1-1 16,2 5 1-16,2-2 0 16,0 0-1-16,2 0 2 15,3-5 0-15,3-2-1 0,-1 0 0 16,5-2 6 0,3-4-3-16,1 2 5 0,2-3-4 15,1-1-1-15,1-2 5 16,4 0-8-16,-2 2 0 15,-4-6 0-15,0-1 0 16,-2 0 0-16,-3-6-4 16,-3 0 8-16,1-4-4 15,0 1 2-15,3-6-2 16,1 1 7-16,0-8-6 16,6 0-1-16,0-9 0 15,-2 2 4-15,2-6-4 16,0 0 0-16,-5-4-4 15,0-1-2-15,-1 0 10 16,-5 2-4-16,-5 0 0 0,-1-1 4 16,-6 0 9-16,0-2 2 15,-2-4-7-15,-2-3 2 16,-2-1-1-16,-3-2-6 16,-1-4-3-16,-3-2 3 15,-2-3 5-15,-2-4-8 16,-7 1 5-16,-6 7-11 15,-10 9 4-15,-12 10-81 16,-13 12-22-16,-11 9-193 16</inkml:trace>
  <inkml:trace contextRef="#ctx0" brushRef="#br0" timeOffset="-88264.2899">10968 9114 561 0,'0'-8'39'0,"-2"-2"0"16,-2-1-10-16,-2 4-3 15,2-1 0-15,-3 3-11 16,0 0 22-16,-1 3-15 16,-3 0-10-16,-3 2 5 15,-2 2 7-15,-4 5-15 16,-4 6 11-16,-4 5-14 0,-6 7 2 15,-5 9-8-15,-1 4 3 16,-4 1-10-16,3 3 7 16,4-6-11-16,2-3-13 15,5-4-30-15,4-1-70 16,8-2-147-16</inkml:trace>
  <inkml:trace contextRef="#ctx0" brushRef="#br0" timeOffset="-86822.03">12228 12862 577 0,'7'-15'72'16,"-2"2"-56"-16,-2-3 14 0,0 1 13 16,-1 3 51-16,-2 3-57 15,0 2 15-15,0 3-16 16,-2 1 3-16,2 3-39 15,0 0 0-15,2 3 0 16,-2 6 9-16,-2 8 5 16,1 8-14-16,-1 8 3 15,1 3-1-15,2 3-2 16,1-3-7-16,4 0 6 16,0-2-13-16,1-5-11 15,3-2-17-15,-1-4-27 16,1-6 23-16,-4-3-65 0,-1-6-25 15,-6-3-45-15</inkml:trace>
  <inkml:trace contextRef="#ctx0" brushRef="#br0" timeOffset="-86509.86">12194 12716 663 0,'8'-28'82'15,"-2"6"-5"-15,2 2-69 16,-3 6-1-16,4 4 7 16,4 3-3-16,4 2 12 15,1 4-22-15,7 1 3 0,-4 6 11 16,3 2-15 0,-4 6 0-16,0 0 5 0,-5 6-3 15,-5-3 6-15,-4 2-7 16,-2 0 1-16,-5 1 20 15,-5 0-22-15,-4 1-2 16,-5 1-1-16,-7 2-5 16,-2 0-3-16,-3-3-22 15,7-1-10-15,-1-1-36 16,8-2-75-16,6-1-263 16</inkml:trace>
  <inkml:trace contextRef="#ctx0" brushRef="#br0" timeOffset="-86029.15">12467 12933 717 0,'-9'-8'97'15,"-3"1"-47"-15,3 2-17 16,1 0 25-16,4 5-51 15,2 0 2-15,-2 5-8 16,4 4 0-16,0 5 8 16,0 4-9-16,3 4 1 0,2 2 0 15,1 2-1 1,0-2 0-16,4-2-1 16,-3-5 2-16,-1-2-1 0,1-4 0 15,3-3 0-15,-1-2 6 16,1-3-6-16,2-3-9 15,0-2 4-15,0-3-19 16,1-5 10-16,-2-4 2 16,1-3 12-16,-3-5-7 15,-3 3 14-15,-2 2 2 16,-2 5 25-16,-4 5-34 16,1 6 0-16,1 2-6 15,0 6 6-15,0 2 17 16,1 7-17-16,2 3 0 0,2 7 6 15,0 0-3-15,3 1-2 16,1 0-2-16,0 2-8 16,3 1-24-16,0 2-105 15,-2 3-217-15</inkml:trace>
  <inkml:trace contextRef="#ctx0" brushRef="#br0" timeOffset="-84251">13189 13880 547 0,'-3'-2'93'16,"-2"-1"-49"-16,2 2-26 15,-1 1 2-15,3 0 23 16,1-2-4-16,-2 2-27 16,2 0 15-16,-1-1-10 15,-2-2-10-15,-2 1 20 16,0-1-4-16,-1-5-7 0,-4 2-3 16,1-2-1-16,-1 0 24 15,2 0-18-15,2 3-18 16,5 0 0-16,2-2-38 15,5-2 25-15,5 1 7 16,-2-1 4-16,7 3-6 16,-2 2 8-16,3 3 0 15,-2 2 1-15,3 6-1 16,-4-3-4-16,0 4 4 16,-4 3 0-16,0 0-3 0,-3 1 1 15,-4 4 2 1,-6 1-1-16,-4 1 1 0,-5 1-1 15,-3 0 1-15,-3-3 0 16,-1 0 6-16,2-2-6 16,0-2 0-16,1 0 7 15,3-2-6-15,3 0 0 16,-1-3-2-16,4-2 4 16,1-2-2-16,6-1-1 15,-2-2 0-15,4 0 8 16,-2 0 11-16,0 0-4 15,0 0 0-15,0 0-13 16,3-2 25-16,-2 2-18 16,2 0-2-16,3-1 11 15,6-1-14-15,2 0 2 0,5 0-12 16,2-1 15-16,44-5-17 16,-56 8 8-16,1-3 0 15,-3 2-6-15,-1-1 6 16,6 1-6-16,-2-2 0 15,-4 3 5-15,-1-2-4 16,-4 0-12-16,2 2-1 16,-3 0 13-16,3 0-31 15,-1 0 0-15,1 0-28 16,4 0-32-16,-3-3-32 16,2 3-137-16</inkml:trace>
  <inkml:trace contextRef="#ctx0" brushRef="#br0" timeOffset="-83480.5">13468 13740 684 0,'-2'-7'95'0,"-2"0"-20"16,-1-1-41-16,1 4 5 0,2-1-5 16,1 3 1-16,-2 1-35 15,3-1-3-15,-1 2 2 16,1 0 1-16,0 2 0 15,0-1 0-15,0 3 1 16,0 3 19-16,0 2-6 16,-3 4-6-16,1-1 13 15,-1 5-5-15,-2 2-5 16,1 1-4-16,-2 4-7 16,3 0 19-16,-3 3-19 15,2-2 0-15,-1-2 10 16,1-1-10-16,1-3-4 0,0-2 3 15,1-5 2-15,2-2 4 16,0-5-5-16,0-2 0 16,0-3 3-16,0 0 4 15,0 0-3-15,0-1 3 16,0 1-3-16,0 0 15 16,0-3-19-16,0-1-23 15,2-6 23-15,-1-2-15 16,2-6 4-16,3-5 10 15,-1-3 1-15,2-5-3 16,-1-2 3-16,0 0 0 16,-2-1 2-16,1 8-1 15,-2 8 5-15,-1 4-8 0,-1 10 6 16,-1 2-6-16,0 2 2 16,0 0-8-16,-1 3 8 15,1 0 0-15,-2 5 1 16,1 5-5-16,-1 7 8 15,-1 2 6-15,1 7-10 16,2 0 0-16,0 0 7 16,0 2-6-16,2-4 0 15,-2-3-1-15,0-2 6 16,0-5-12-16,1 0 6 16,-1-4-4-16,2-1-27 15,0-1-98-15,-4 3-184 0</inkml:trace>
  <inkml:trace contextRef="#ctx0" brushRef="#br0" timeOffset="-79129.33">10913 10253 375 0,'9'-4'46'0,"1"1"18"16,-3 1-20-16,-1 1 29 16,1 1-1-16,-4 0-27 15,-2 0 9-15,-1 0-9 0,0-2 11 16,-1 2-9-16,-1 2-10 15,2-2-2-15,-3 3-33 16,-4 8 14-16,-6 7-16 16,-4 11-4-16,-9 11 3 15,-2 10-55-15,-3 3-25 16,-2 5-25-16,-3 2-82 16</inkml:trace>
  <inkml:trace contextRef="#ctx0" brushRef="#br0" timeOffset="-71535.38">14409 4253 740 0,'2'-10'68'0,"-2"-1"-46"16,-2 0-4-16,-1 2 13 15,1 4 31-15,1 3-29 0,1 1-22 16,0-1-11-16,0 4-11 15,-2 3 11-15,-2 7 20 16,-2 10-14-16,-6 9 16 16,-1 11-15-16,-5 8 0 15,0 6-7-15,-3 6 6 16,-3 7-3-16,-1 6-3 16,-2 2 0-16,-1 1-5 15,7-4 5-15,0-8 0 16,6-10-1-16,5-10-2 15,2-11 1-15,4-10 2 16,2-8-8-16,2-7 6 16,-2-4-58-16,2-5-74 15,0 1-103-15</inkml:trace>
  <inkml:trace contextRef="#ctx0" brushRef="#br0" timeOffset="-70962.83">14642 4947 589 0,'0'-13'121'0,"-2"-1"-81"16,-1 2-13-16,-3-2 14 16,0 2 10-16,0 0-7 15,0 3-12-15,-3 3-29 0,-3 1 1 16,0 3-3-16,-5 9-1 16,-2 3 0-16,-3 9 8 15,-3 8-7-15,3 7 2 16,4 7-4-16,3 2 2 15,7 1 6-15,7-1-7 16,2-4-4-16,5-3 4 16,3-7 5-16,5-6-5 15,1-6 0-15,4-3 4 16,1-7 0-16,3-4-4 16,1-3-15-16,1-4 6 15,1-5-38-15,-1-5-30 0,2-2-47 16,-3-7-98-1</inkml:trace>
  <inkml:trace contextRef="#ctx0" brushRef="#br0" timeOffset="-70602.2399">14985 4898 721 0,'-3'-9'91'0,"0"1"-49"0,0 2-20 16,0 3-16-16,-1 3 8 16,3 8-1-16,-3 3 13 15,-1 11 1-15,-1 4-19 16,-1 9 7-16,-1 3-15 15,0 4 0-15,0-1 4 16,0-4-4-16,2-2-2 16,-1-3 0-16,1-7 2 15,0-3 0-15,2-4-16 16,1-3-27-16,0-3 17 16,0-6-34-16,0 0-33 15,2-5 10-15,-1-2-345 16</inkml:trace>
  <inkml:trace contextRef="#ctx0" brushRef="#br0" timeOffset="-70370.86">14810 4850 735 0,'-22'-19'95'15,"2"4"-48"-15,8 4-11 16,5 3-26-16,6 4 0 15,8 3 49-15,5 1-30 16,9-1-7-16,8-2-2 16,7 0-9-16,5 0-7 15,-1 1-3-15,-1-1 3 0,-5 0-8 16,-3 0-11-16,-2 1-91 16,-4 5-121-16</inkml:trace>
  <inkml:trace contextRef="#ctx0" brushRef="#br0" timeOffset="-64555.62">7874 14575 824 0,'7'-3'86'0,"3"-2"-65"16,2-3-20-16,0 0-1 15,31-9 9 1,-15 9-13-16,-1 4-25 0,3 1-10 15,0 0-31-15,-2 3-66 16,-4 0-59-16</inkml:trace>
  <inkml:trace contextRef="#ctx0" brushRef="#br0" timeOffset="-64394.05">7981 14648 626 0,'-13'6'177'15,"7"-3"-115"-15,5-2-62 16,7-2 0-16,10-6 36 16,12-5-36-16,17-5-1 0,11-6-33 15,12-7-36 1,4-1-105-16</inkml:trace>
  <inkml:trace contextRef="#ctx0" brushRef="#br0" timeOffset="-63356.26">13310 6624 313 0,'6'-20'320'0,"-2"1"-270"15,-2 1-33-15,2 0 9 16,0 3 8-16,-1 1 24 16,-1-1-2-16,1 2 2 15,-3 2 13-15,0 1-17 16,-2 1-22-16,1 4 23 16,-2 1-28-16,1 1 15 15,1 2-42-15,-2 1 1 0,2 1-7 16,-2 8 12-16,0 10 5 15,-6 11 1-15,-2 9-10 16,-4 12-2-16,3 3 0 16,-1 1-20-16,4-3 17 15,3-4-24-15,3-5-4 16,1-5-15-16,4-9-12 16,-1-5-38-16,1-4-48 15,1-6-134-15</inkml:trace>
  <inkml:trace contextRef="#ctx0" brushRef="#br0" timeOffset="-62986.16">13680 6509 921 0,'4'-16'122'16,"-4"6"-66"-16,-4 1-51 15,-5 9 1-15,-5 12 7 16,-2 11-1-16,-8 11-9 16,-4 8 1-16,1 5-4 15,7 0 0-15,5-1 0 16,11-4 0-16,7-4-2 16,4-7-1-16,8-6 3 15,2-8 3-15,5-5-3 16,2-7 1-16,1-5-6 0,-1-5 5 15,3-7-1-15,0-5 1 16,-3-6 0-16,-5-7 0 16,-7-1 0-16,-12-3-14 15,-12 9-1-15,-16 9-21 16,-17 9 3-16,-14 14 2 16,-10 11-55-16,-2 9-18 15,7 12-159-15</inkml:trace>
  <inkml:trace contextRef="#ctx0" brushRef="#br0" timeOffset="-58956.33">9830 14403 693 0,'-6'2'101'16,"1"1"-83"-16,1-3-18 16,1 0 6-16,0 0-6 15,3 0 2-15,0 0-1 16,3 0 16-16,-2 0-11 15,1 0 8-15,1 0 21 16,0 2 4-16,3-2-17 16,4 0-21-16,2-2 10 0,2-1-13 15,2 1 2-15,1-1-22 16,0-1 10-16,30-1-21 16,-40 7-4-16,-5-1 0 15,2 1-7-15,-4 0 21 16,0 5 17-16,-6 2-4 15,-7 4-6-15,-2 1-20 16,-8 2 8-16,0 0 20 16,-4 0 8-16,3-2 7 15,1-1 8-15,4-4-7 16,7-2 20-16,3-5-28 16,9-2 0-16,6-2 3 15,5-4 2-15,6-4 10 0,9-4-15 16,9-3-32-1,9-5-77-15</inkml:trace>
  <inkml:trace contextRef="#ctx0" brushRef="#br0" timeOffset="-57795.2899">13378 7844 670 0,'8'-17'59'0,"1"-3"4"15,-2 1-36-15,-2 0 28 16,-1 5-6-16,-1 5-11 15,-1 4 24-15,-2 1-29 16,0 2-18-16,0 2-15 16,0 2-5-16,1 1 2 15,2 6 6-15,0 6-3 16,3 9 15-16,0 8-9 16,0 9-3-16,-3 3-3 15,-1 1 0-15,-4 1 4 16,1-2-4-16,-2-3-8 0,-1-4 4 15,1-2-21-15,0-3-58 16,0-6-26-16,-1-4-22 16,1-2-58-16</inkml:trace>
  <inkml:trace contextRef="#ctx0" brushRef="#br0" timeOffset="-57248.91">13587 7850 672 0,'-4'-17'70'0,"-5"3"-20"0,3-2-33 16,0 1 15-16,3 2-3 15,3 3 18-15,3 0-22 16,3 1-14-16,4 1-11 15,4 2 1-15,6 2 1 16,9 1 2-16,4 0 2 16,5 3-6-16,5 0 0 15,1 2 1-15,-1-1-1 16,-1 1 0-16,-9-2 0 16,-10 1 6-16,-8-1-2 15,-8-1 3-15,-7-1-4 0,-2-2 4 16,-3-2-7-1,0 1 0-15,-3-2 10 0,-4 2-6 16,2 0 20-16,1 2-17 16,3 2-5-16,1 1-4 15,4 2 12-15,-1 10-1 16,1 7 6-16,-4 13-11 16,-1 10 11-16,0 8-15 15,-2 3 0-15,-1 5 2 16,-2 3-2-16,-6-1 0 15,3 0-4-15,-3-4 4 16,4-5-3-16,-3-7-13 0,6-8-14 16,1-9 15-1,4-6-9-15,-1-6-30 0,4-8 13 16,-1-2-12-16,0-2-6 16,0-6-125-16</inkml:trace>
  <inkml:trace contextRef="#ctx0" brushRef="#br0" timeOffset="-57029.5">13702 8081 778 0,'-9'-11'117'0,"-1"2"-35"16,4-1-34-16,3 2-33 0,1 5 41 15,4 0-28 1,8-3-5-16,8-3 4 0,9-2-21 15,10-4 6-15,14 2-12 16,7 2-16-16,4-1 4 16,0 1-77-16,-6 2-83 15,-2 2-76-15</inkml:trace>
  <inkml:trace contextRef="#ctx0" brushRef="#br0" timeOffset="-54269.02">13638 9101 556 0,'-6'-2'40'15,"-1"-4"-5"-15,-3 2-3 16,3-3 4-16,-2 1 35 15,2-1-29-15,-2 0-10 16,6 1 1-16,-3-2-6 16,5 0-15-16,4 2-12 15,4-2 6-15,2 3-10 16,3 1 4-16,4 1 0 16,2 4 5-16,-3 3-1 15,6 5 4-15,-2 6-3 0,-3 5-1 16,-2 6-1-1,-5 6-3-15,-11 4-2 0,-5 5-8 16,-12 2 9-16,-5 2-15 16,-12-2 6-16,-4-5-4 15,-1-6 8-15,1-11 6 16,9-6 0-16,8-7 9 16,10-4-9-16,7-3 1 15,2-1 16-15,5-1-12 16,5-3-5-16,7-4-2 15,6-4 2-15,10-3-2 16,8-4 1-16,7 0-6 0,-1 5-1 16,2-3-24-1,-1 7-5-15,-3 0-59 0,1 1-65 16</inkml:trace>
  <inkml:trace contextRef="#ctx0" brushRef="#br0" timeOffset="-53886.49">14193 9115 696 0,'3'-9'89'0,"-3"0"-33"16,0 2-3-16,-5 2-9 0,0 2-23 15,1 3-12 1,-6 3-4-16,-1 2 8 0,-2 4 14 15,-30 57-17-15,38-52-10 16,4 1 6-16,1 2 1 16,1-3-2-16,1 16-5 15,1-2 0-15,6-4 2 16,2-5-2-16,2-4 2 16,1-5 2-16,4-5 2 15,2-3 3-15,0-7-9 16,3-4 7-16,0-6-4 15,2-11-3-15,-3-9-8 16,-7-6 6-16,-7-7-12 16,-8-2 11-16,-13 3-11 0,-12 8-37 15,-11 10 19-15,-11 13-70 16,-7 15-101-16</inkml:trace>
  <inkml:trace contextRef="#ctx0" brushRef="#br0" timeOffset="-53068.68">13569 10486 671 0,'-28'-17'56'15,"-1"-3"18"-15,2-2-39 16,4-4 10-16,2 2 25 15,7-1-33-15,3 1-3 16,6 6-16-16,2 2-17 16,6 7-1-16,7 6-1 15,5 6 1-15,9 3-1 16,9 4 1-16,3 3-3 16,3 4 3-16,-1 7 0 15,-2 1 4-15,-6 1-4 16,-6 4-4-16,-9 1 4 0,-9-1 4 15,-12 1-2-15,-9 2-4 16,-12 0-10-16,-9-1 11 16,-7-1-3-16,-2-4 3 15,-1-5 0-15,4-7 1 16,2-1 0-16,7-8 0 16,9 0 5-16,8-6 1 15,10 2-6-15,4-4-6 16,8-5 4-16,8-6 2 15,7-4-1-15,4 0-8 16,6 0 18-16,2 6-10 16,0 6 1-16,-3 5 0 0,0 0 11 15,1 7-11-15,-1-2 0 16,3 2 1-16,0-1-1 16,0 1 1-16,-1-1-1 15,1-3-5-15,0-1-6 16,-2-4-76-16,0 0-37 15,2-4-31-15,0-3-271 16</inkml:trace>
  <inkml:trace contextRef="#ctx0" brushRef="#br0" timeOffset="-52829.28">14182 10265 801 0,'3'-24'87'0,"-3"7"8"0,-1 6-34 16,-2 5-45-16,1 5-1 16,2 1 22-16,-4 4-24 15,4 8 51-15,-5 14-32 16,2 11-24-16,0 17-3 16,2 10-5-16,4 5 0 15,3 2-8-15,6 0-12 16,-2-1-88-16,-2-3-100 15,-5-4-286-15</inkml:trace>
  <inkml:trace contextRef="#ctx0" brushRef="#br0" timeOffset="-44696.96">16922 6374 930 0,'-5'-7'129'16,"3"3"-110"-16,-3-2-18 0,3 2-2 15,2 4 2-15,2 4 0 16,-2 3 12-16,0 7-4 16,0 8 10-16,-2 6-19 15,2 10 1-15,2-1-3 16,-2 6 4-16,-2-2 0 16,2 1-2-16,-3 2-18 15,0-4-6-15,3 1-43 16,-2-5-38-16,4-6 28 15,1-6-34-15,0-9-43 16</inkml:trace>
  <inkml:trace contextRef="#ctx0" brushRef="#br0" timeOffset="-44306.4">17374 6425 886 0,'4'-19'94'0,"-8"4"-29"16,-9 5-56-16,-2 6 4 15,-4 9 10-15,-5 8-9 16,-2 9 3-16,-4 8-17 16,1 7 7-16,6 2-9 15,9 3 2-15,6 0 0 0,6-1 2 16,5-3-2-16,2-4 0 15,4-4-2-15,4-1 5 16,2-8-11-16,2-4 8 16,0-6 0-16,0-4 0 15,2-4 2-15,-2-3-1 16,-2-6-1-16,2-4 1 16,-5-4 8-16,-1-3-9 15,-1-3 0-15,-8 1-3 16,-10 2-19-16,-10 5-60 15,-16 5-56-15,-20 11 12 16,-11 6 41-16,-10 7-64 16</inkml:trace>
  <inkml:trace contextRef="#ctx0" brushRef="#br0" timeOffset="-41980.96">17261 7678 995 0,'3'-16'39'0,"-5"0"-13"16,-4 2-26-16,0 5 0 16,0 4 2-16,2 5 26 15,-2 6-15-15,-8 5 18 16,-3 6 3-16,-7 9-3 15,0 7-17-15,0 5 0 16,2 3-8-16,5-2-6 16,4 2 0-16,4-3 0 15,3-1-14-15,2-3 13 16,2-7-26-16,2-2-22 0,4-9-33 16,1-2-36-16,5-5-59 15,5-5-267-15</inkml:trace>
  <inkml:trace contextRef="#ctx0" brushRef="#br0" timeOffset="-41498.82">17674 7610 757 0,'-4'-14'25'15,"-4"3"-12"-15,-2 3-5 16,1 4 14-16,-3 6 27 16,0 5-18-16,-1 6 10 15,-4 3-29-15,-3 8-6 16,4 2 15-16,1 2-11 16,5-2 1-16,1 0 4 15,5-6-15-15,4 1 15 16,4-3-15-16,6-2 0 15,5-3 14-15,6-1-14 16,3-3 4-16,6 1-8 16,-2-3 14-16,-3-2-11 15,-2 2 1-15,-2 0 0 0,-3 4-6 16,-6 3 6 0,-2 0 0-16,-3 4-4 0,-7 0 9 15,-5-2-6-15,-3-1 1 16,-5-1 0-16,-5-2 10 15,-4-4-9-15,-3 1 2 16,-3-5-3-16,-3 0 1 16,-3-2-2-16,1-2-17 15,2-5-18-15,1-3-6 16,6-1-66-16,3-5-22 16,7-1-90-16</inkml:trace>
  <inkml:trace contextRef="#ctx0" brushRef="#br0" timeOffset="-41198.82">17783 7542 826 0,'3'-6'118'15,"1"-1"-58"-15,-1 2-34 16,4 0 15-16,7-2-12 15,7 3-19-15,10 0 16 16,10 1-26-16,8 2 4 16,6 1-4-16,3 0 0 15,0-1-4-15,-8-1 4 16,-9 0 0-16,-12 2 4 0,-11-3-1 16,-12 1-1-16,-1 2-2 15,-7 0 0-15,-1 0-26 16,-3 0-84-16,-2 0-43 15,-1 7-44-15</inkml:trace>
  <inkml:trace contextRef="#ctx0" brushRef="#br0" timeOffset="-39680.32">16979 8903 927 0,'1'-9'118'15,"-2"1"-86"-15,1-1-24 16,-2 6-8-16,4-2 2 16,-2 5 23-16,0 0-25 15,1 5 2-15,-1 1 18 16,0 9 10-16,-1 8-20 0,-2 9-10 16,0 10 2-16,-4 2 3 15,1 2-5-15,1 0-9 16,5-5 4-16,2-4-30 15,2-3-28-15,4-5-36 16,2-4-66-16,2-3-101 16</inkml:trace>
  <inkml:trace contextRef="#ctx0" brushRef="#br0" timeOffset="-39169.1599">17399 8914 932 0,'-8'-20'48'0,"0"3"-44"16,-2 3-4-16,4 6-5 16,1 5 5-16,5 3 0 15,5 0-14-15,1 0 14 16,6 0 0-16,10 0 0 15,8 1-7-15,10-1 5 16,8 0-2-16,3 2-19 16,2-4-39-16,1 1 27 15,-5-3-26-15,-6 0 18 0,-11-1 25 16,-11-3 18 0,-11-1 44-16,-13-2 18 0,-9 2 4 15,-9-2 27-15,-6 2-34 16,-4 2-26-16,3 4-3 15,0 6-26-15,4 11 7 16,6 11 7-16,1 8-14 16,7 11 10-16,7 7-9 15,4 1 3-15,8 0 0 16,8-2-5-16,-4-2 0 16,3 1-3-16,-4-1 0 15,-1 1-8-15,-7-6 5 0,-4-1-24 16,-5-6-18-16,-6-8 1 15,-3-7 1-15,-2-7-23 16,-3-4-43-16,1-8-42 16,-3-2-106-16</inkml:trace>
  <inkml:trace contextRef="#ctx0" brushRef="#br0" timeOffset="-38971.6899">17644 9177 971 0,'0'-11'154'0,"-1"0"-73"16,-7 0-43-16,4 2 4 15,4 5 3-15,6-1-36 16,6-4-9-16,14-2-9 0,13-2-28 16,17 0-21-16,17 2-70 15,14 1-107-15,11-1-191 16</inkml:trace>
  <inkml:trace contextRef="#ctx0" brushRef="#br0" timeOffset="-35448.54">17203 10236 892 0,'0'-10'102'0,"-3"0"-6"16,-2 0-44-16,1 3-28 15,1 4-24-15,3 3 0 16,-2 6 0-16,1 5 11 16,-1 11 8-16,0 8-8 15,0 7-9-15,2 7 4 16,2 7-6-16,0 5 0 16,1 1-2-16,-1 1-10 15,1-3-1-15,-3-6-41 0,-3-8-51 16,0-5-5-1,-5-6-83-15,2-9-118 0</inkml:trace>
  <inkml:trace contextRef="#ctx0" brushRef="#br0" timeOffset="-35058.5899">17537 10326 732 0,'4'-7'76'0,"-5"2"-44"16,-7 2-21-16,-2 3 16 15,-4 5 52-15,-2 5-14 16,-3 4-34-16,-2 6 7 0,1 4-28 16,0 6 21-16,4 3-22 15,3 6-7-15,6-1 16 16,2 0-18-16,4-3 0 15,4-3-1-15,4-4 5 16,4-4-8-16,2-7-2 16,4-5-11-16,0-4 15 15,3-5-1-15,-1-6 2 16,3-5 0-16,2-6 2 16,-3-5 1-16,-1-4 3 15,-6-3 0-15,-9 2 20 16,-12 5-25-16,-14 4-16 0,-19 10-37 15,-13 12-21-15,-11 10-31 16,-6 6-61-16</inkml:trace>
  <inkml:trace contextRef="#ctx0" brushRef="#br0" timeOffset="-21360.18">21465 5518 573 0,'-1'-2'57'0,"-5"-1"-32"16,2 1 12-16,-4-1 20 15,2-1 1-15,-1 3-7 16,0-1-13-16,2 1-25 16,3 1 2-16,1 0-14 0,2-1 8 15,1 1 11-15,1 0-12 16,3-1 16-16,12-1 13 15,8-2-21-15,14-2 14 16,15-1-30-16,6-2 0 16,6 0 0-16,-1 1 0 15,-1 1-7-15,-11 3-12 16,-7 3-41-16,-15 2-33 16,-13 1-15-16,-14 4 14 15,-20-1-159-15</inkml:trace>
  <inkml:trace contextRef="#ctx0" brushRef="#br0" timeOffset="-21179.53">21544 5514 679 0,'-31'4'115'0,"12"-2"-80"0,7-2-23 16,9-2 18-16,5 2 15 16,1-1-7-16,8-2 8 15,7-2-9-15,11-1-26 16,14-1-11-16,11 2 6 15,13 0-14-15,7 3-35 16,7-1-99-16,0 3-60 16</inkml:trace>
  <inkml:trace contextRef="#ctx0" brushRef="#br0" timeOffset="-19687.79">12021 1571 541 0,'0'3'59'0,"-1"-1"22"16,1-2 11-16,-3-2-26 16,3-1-28-16,-2-1 24 15,1-1-7-15,-2-2-18 16,-1 2 1-16,1-2 19 16,3 3-50-16,-1 2-7 15,1 2-1-15,1 1-25 16,1 6 21-16,-1 7 0 15,3 8 5-15,-3 10 5 16,1 9-5-16,1 2-1 16,-3-4 0-16,3-4-5 0,-2-10 1 15,2-7-6-15,-2-8 3 16,1-6 8-16,-1-4 0 16,-1-5-48-16,-1-9-14 15,2-9 1-15,-1-10 47 16,2-7 6-16,1-11-14 15,1-7 11-15,1-4 8 16,-1-2 3-16,1 5 20 16,1 11 4-16,1 13-13 15,1 12-11-15,5 12 0 16,4 7 20-16,6 4-15 16,6 7 4-16,5 5-9 15,0 7 6-15,-1 4 1 0,-3 3-6 16,-8 0 3-16,-7-3 4 15,-8 1-2-15,-8-2-2 16,-11 2-3-16,-11 3-1 16,-12 1-6-16,-8-1-8 15,-6-3 7-15,1-4 7 16,9-5 0-16,11-6-4 16,13-4-46-16,12-2 36 15,10 0 14-15,14-5 3 16,10 2 0-16,13-1 9 15,8-1-4-15,11 2-4 16,-2 3-1-16,0 3 1 0,-5 4-4 16,-3 1 0-1,-14 4 0-15,-11 1 12 0,-14 1-12 16,-18 1 5-16,-15 3-5 16,-17-1 5-16,-10 4-4 15,-8-5-1-15,-2-2 5 16,1-3-5-16,5-4 0 15,5-3-34-15,14-3-21 16,12-5-157-16</inkml:trace>
  <inkml:trace contextRef="#ctx0" brushRef="#br0" timeOffset="-19305.8099">12748 1298 788 0,'11'-17'117'0,"-2"5"-48"0,-4 4-11 16,-4 4-45 0,1 6-10-16,-1 5 30 0,2 8 6 15,1 12-15-15,2 11-5 16,2 11-15-16,0 2-4 16,0 1-4-16,1-5 4 15,0-6-2-15,2-9 2 16,-3-5-39-16,0-4 10 15,-2-8-14-15,-3-3-12 16,-3-5-40-16,-6 1-94 16</inkml:trace>
  <inkml:trace contextRef="#ctx0" brushRef="#br0" timeOffset="-19078.42">12670 1319 848 0,'-13'-13'104'16,"-4"0"-33"-16,4 0-7 16,1 2 13-16,4 5-58 15,6 3 4-15,2 2-23 16,3 1 0-16,5-2-3 16,10-3-3-16,10 0 5 15,14-2-57-15,13-2-30 16,11 1-22-16,6 1-50 15,5 1-134-15</inkml:trace>
  <inkml:trace contextRef="#ctx0" brushRef="#br0" timeOffset="-18776.23">13256 1369 409 0,'-4'7'291'16,"2"-3"-291"-16,0-1 8 15,2-5-5-15,2 2 60 16,-1-1-10-16,0 1-25 16,3-4 6-16,2 2-1 15,3-2-20-15,1-3 2 16,8-1-15-16,2-3 0 0,2 2 2 15,2 1-2-15,-3 0-13 16,-2 5-42-16,-7 3-42 16,-3 7 25-16,-9 7 0 15,-10 8-154-15</inkml:trace>
  <inkml:trace contextRef="#ctx0" brushRef="#br0" timeOffset="-18633.6099">13216 1613 557 0,'0'0'133'0,"0"0"-92"15,1 0 1-15,4-3 17 0,7 0-6 16,8-3-22 0,10-5-7-16,8-2-24 0,8-2-1 15,3 0-1-15,0-2-106 16,-1-1-166-16</inkml:trace>
  <inkml:trace contextRef="#ctx0" brushRef="#br0" timeOffset="-18104.03">13435 1204 741 0,'-8'1'84'0,"4"2"-84"15,4-3 4-15,6 2 4 0,8 2 34 16,6 3-12-16,10-1 13 16,6 0-41-16,8 1 0 15,0-1 11-15,-1 0-13 16,-3-3-1-16,-8 3-4 15,-10 0 10-15,-10 1-6 16,-6 3 3-16,-6 4 21 16,-8 5 16-16,-6 8-27 15,-3 5-5-15,-5 3 1 16,-18 34-2 0,22-38-6-16,6 0-51 15,0-2-102-15,4 1-220 16</inkml:trace>
  <inkml:trace contextRef="#ctx0" brushRef="#br0" timeOffset="-16880.08">14263 1785 606 0,'25'-8'85'0,"-3"-3"-76"16,-6 1 50-16,-2 0 1 15,-5 0-7-15,-3 3 20 16,-3-3-35-16,-3 5-18 16,-2 0 8-16,-5-2-24 15,-3 5-7-15,-9 4 3 16,-10 1 0-16,-7 9 2 16,-7 5-2-16,-2 9-1 15,4 3-1-15,11 6 1 0,9 5-3 16,11 1 4-1,12-2 0-15,10-2-3 0,11-6 3 16,8-6 0-16,9-8 1 16,11-8 1-16,6-5-4 15,4-8-7-15,3-2-42 16,-3-7-54-16,-3-2-86 16</inkml:trace>
  <inkml:trace contextRef="#ctx0" brushRef="#br0" timeOffset="-16626.76">14798 1654 828 0,'6'-7'139'16,"-3"5"-132"-16,-3-1-4 16,-1 3 25-16,1 4 0 15,0 6 15-15,1 7-22 16,2 6-16-16,3 8 7 15,0 5-12-15,5 3 0 16,2-3-3-16,2-2 3 16,0-5-10-16,0-5-18 15,-2-7-16-15,1-6-5 16,-7-3-40-16,-1-3-41 16,-4-3 7-16</inkml:trace>
  <inkml:trace contextRef="#ctx0" brushRef="#br0" timeOffset="-16348.51">14849 1632 757 0,'0'-25'89'0,"0"7"-36"16,-3 5-8-16,-1 6-21 16,4 5-18-16,0-1-6 15,4 6-4-15,2 3 4 16,6 5 9-16,6 3-6 15,3 6-3-15,4 1 6 16,-1 0-6-16,-3-2 0 16,-8-3-1-16,-4-4 3 0,-3 0 4 15,-8 0-6-15,-5 0 0 16,0-3 0-16,-4 2-39 16,-4-3-44-16,3-2-26 15,2-3-21-15,4-3-218 16</inkml:trace>
  <inkml:trace contextRef="#ctx0" brushRef="#br0" timeOffset="-16028.36">15310 1615 719 0,'13'-5'107'16,"-8"1"-71"-16,-11 1 18 15,-3 3-10-15,-7 1 7 0,-1 3-26 16,1 3-20-1,-1 4 9-15,4 1-11 0,2 2-2 16,8 3 0-16,5 2 3 16,4-2 3-16,5 2-7 15,6-4 0-15,4-3 14 16,3-5-9-16,3-5-3 16,5-6 10-16,3-4-7 15,-1-4 8-15,-4-2-13 16,-5-3 1-16,-8 0-3 15,-4-6 1-15,-10-4-30 16,-5-3-12-16,-6-2-7 0,-4-1 12 16,-3 5-35-16,1 5-33 15,4 9-88-15</inkml:trace>
  <inkml:trace contextRef="#ctx0" brushRef="#br0" timeOffset="-15736.15">15883 1424 680 0,'-1'-19'176'0,"-6"1"-96"16,1 4-30-16,-1 2-3 15,2 7-47-15,4 5-5 16,2 10 2-16,1 9 3 0,4 8 0 15,0 9 0-15,5 5 2 16,-1 4-3-16,3-5 1 16,0-4 0-16,-2-4 0 15,-1-5 0-15,-4-3-5 16,-1-4-19-16,-2-3-43 16,-3-1-21-16,-2-2-42 15,-4-3-145-15</inkml:trace>
  <inkml:trace contextRef="#ctx0" brushRef="#br0" timeOffset="-15551.64">15892 1576 772 0,'0'-14'93'0,"-2"4"-34"16,-1 3-6-16,1 1-17 15,0 5 3-15,2 0-39 16,4-1 1-16,4 1-4 15,8-3-15-15,8 0-55 16,10-4-53-16,5-1-82 16</inkml:trace>
  <inkml:trace contextRef="#ctx0" brushRef="#br0" timeOffset="-15253.44">16306 1252 656 0,'2'-12'79'0,"-2"1"-6"0,0 3-23 16,0 3-25-16,-2 3 18 16,2 2-15-16,0 2-22 15,0 0 9-15,2 1 4 16,-2 3 17-16,4 6-21 16,1 4-11-16,2 6 6 15,3 4-10-15,0 3 0 16,0 5 2-16,0 2-2 15,-2 0 1-15,-1 1-6 16,-2-3 10-16,2-3-6 0,1-4 1 16,-5-7-22-1,0-4 17-15,0-4-51 0,0-1-47 16,-3-3-1-16,3-4-87 16</inkml:trace>
  <inkml:trace contextRef="#ctx0" brushRef="#br0" timeOffset="-14984.16">16165 1238 597 0,'-11'-17'77'16,"5"2"-58"-16,10 0-14 0,7 1 34 15,8 1 6-15,4 2-14 16,5-1-18-16,1 5-2 16,-3-1 19-16,-3 3-17 15,-5 4-7-15,-3 1-4 16,-2 0-2-16,0 6-16 16,1 2-19-16,-1 6-76 15,-2 6-42-15</inkml:trace>
  <inkml:trace contextRef="#ctx0" brushRef="#br0" timeOffset="-14775.32">16257 1548 636 0,'-13'16'90'16,"5"-1"-41"-16,5-5-13 16,6-3 4-16,5 1 14 15,2 1-20-15,4-2 0 16,5-3-11-16,2-2-16 15,1-4-4-15,7-2-3 16,0-3-43-16,4-2-28 16,1-4-37-16,-1-7-14 15,-3-6 7-15,-4-7-63 16</inkml:trace>
  <inkml:trace contextRef="#ctx0" brushRef="#br0" timeOffset="-14127.94">16668 1105 813 0,'4'-6'134'16,"-4"2"-79"-16,-2-1-53 15,0 3 11-15,-1 4-8 16,1 7 3-16,-4 8 1 0,-2 5-5 15,1 7-2-15,0 3-2 16,4 0 0-16,3 0 0 16,3-4 0-16,4-6 0 15,-1-3-4-15,-2-7 8 16,2-6-2-16,-1-1-2 16,2-4 1-16,-1-4 10 15,3-3-8-15,1-4-2 16,4-5 1-16,1-6 4 15,-3-4-6-15,1-5 0 16,-3-6-16-16,-3 0 11 16,-7 0-4-16,0 3-3 0,-4 9-11 15,-4 8-47-15,-1 10-34 16,-3 8-38-16,-3 6-70 16</inkml:trace>
  <inkml:trace contextRef="#ctx0" brushRef="#br0" timeOffset="-12990.47">15826 1523 650 0,'-15'3'6'0,"0"1"-1"16,-1-2 0-16,2 3 39 15,5-2 7-15,2 0-26 16,6-3-20-16,2 0 22 16,-1-1 2-16,2 1 7 15,1-2-15-15,1 0-11 16,6-2 11-16,8-4-11 0,5-1-8 15,9-2 8-15,7-1-10 16,0 3-1-16,0 2-1 16,-6 4-36-16,-7 1-10 15,-9 4-4-15,-10-2 13 16,-10 3 27-16,-15 3-69 16,-8 4 37-16,-12 2 30 15,-8 0 14-15,-6 1 8 16,3-4 33-16,4 2-10 15,12-6 39-15,9-2-33 16,12-2-30-16,12-1 1 0,11-3 22 16,12-2 16-16,13-2-4 15,18-3-27-15,13-2 1 16,8-2-16-16,10 3-10 16,4 2-45-16,2 1-161 15</inkml:trace>
  <inkml:trace contextRef="#ctx0" brushRef="#br0" timeOffset="-12527.15">17151 940 736 0,'5'-6'83'16,"-5"0"-30"-16,0 1-41 0,-3 5-6 15,-1 7 9-15,0 6 29 16,-1 13-20-16,-1 8-13 16,3 9 1-16,3 7-12 15,8 0 8-15,2-2-8 16,6-4 0-16,2-3-4 15,0-5 2-15,-1-4-3 16,-2-6-33-16,-4-7 1 16,-3-5-25-16,-5-6 6 15,-6-3-43-15,-9-5-160 16</inkml:trace>
  <inkml:trace contextRef="#ctx0" brushRef="#br0" timeOffset="-12350.62">17043 1213 691 0,'-17'-17'118'0,"6"5"-74"16,2 3 21-16,2 4-46 16,4 2-5-16,6 3-7 15,4 0-2-15,8-2 19 16,9 1-24-16,11-3-7 16,14 4 1-16,7-3-99 15,-1-1 1-15,3-1-80 16</inkml:trace>
  <inkml:trace contextRef="#ctx0" brushRef="#br0" timeOffset="-12106.28">17639 931 707 0,'1'-11'113'16,"-4"1"-54"-16,-2 3 15 16,-1 3-34-16,3 1-30 15,-3 7-10-15,-7 7 0 16,-5 6 11-16,-4 8-11 15,-7 7 0-15,6 1 0 16,6 1 3-16,7-2-4 16,7-4 1-16,6-6 0 15,5-3-1-15,6-7 1 16,5-2-3-16,8-5 2 16,7-3-36-16,5-4-40 15,4-4-59-15,2-4-74 16</inkml:trace>
  <inkml:trace contextRef="#ctx0" brushRef="#br0" timeOffset="-11806.08">17948 906 696 0,'0'-10'112'0,"0"0"-43"16,0 4-6-16,-1 3-29 15,2 3-20-15,-1 0 5 16,2 3-19-16,-2 1 1 15,-2 6 17-15,-1 5-12 16,2 4 3-16,-3 5-9 16,8 3 4-16,0-1 2 0,5-3-6 15,1 0-3-15,4-3-1 16,-2-6 4-16,1 0-1 16,-2-6 0-16,-2 0-6 15,0-6 1-15,-3 0-8 16,0-4 8-16,0-1-5 15,1-6-46-15,4-1-35 16,1-4-77-16,-1-5-155 16</inkml:trace>
  <inkml:trace contextRef="#ctx0" brushRef="#br0" timeOffset="-11490.92">17832 960 655 0,'-4'-12'92'0,"-1"-1"-28"16,5-1-35-16,1-1 4 15,4 1-8-15,4-1-16 16,4 1 9-16,1 2-15 16,4 2 0-16,-1 5 0 15,6 4-3-15,1 7-5 16,-1 5 5-16,-1 4 2 15,-1 5 0-15,-6 3-2 16,-4 0 3-16,-3-5 0 0,-7 0-3 16,-1-3 0-1,-4-4 8-15,-4 0-8 0,-5 0-10 16,-2-1-29-16,-3 0-29 16,2-3-25-16,-1 0-71 15</inkml:trace>
  <inkml:trace contextRef="#ctx0" brushRef="#br0" timeOffset="-11188.73">18218 897 727 0,'-11'-7'98'16,"-4"-2"-25"-16,-2 3-6 0,4 0-41 15,2 3-22 1,5 7-4-16,2 6 0 0,2 4 7 15,2 6-6-15,2 6 5 16,4-1-6-16,7-2 2 16,1-3 0-16,0-3-2 15,2-7 0-15,-2-3-2 16,-2-3 6-16,-1-4 5 16,-1-2-8-16,-1-3 3 15,2-6 0-15,0-2 0 16,2-4-2-16,-3-5-4 15,0-1-23-15,-3-2-85 16,-7 0-136-16</inkml:trace>
  <inkml:trace contextRef="#ctx0" brushRef="#br0" timeOffset="-10408.29">18177 875 683 0,'-6'-5'64'15,"1"1"-10"-15,2 1-26 16,2-2-24-16,1 5 1 16,0 2 3-16,0 5-2 0,0 7 25 15,0 8-16 1,1 6-8-16,2 6 12 0,5 2-18 15,3-2 22-15,3-3-23 16,0-1 1-16,3-6 6 16,0-6-5-16,-2-3 5 15,1-8 29-15,-4-2-18 16,-1-6 23-16,2-6-14 16,-3-4-25-16,5-9 21 15,0-5-16-15,1-10-7 16,0-5 1-16,-2-8 4 15,-3-4-9-15,-2-2 4 16,-5 4-34-16,-2 8 31 16,-4 11-37-16,-1 14-136 0,-3 17-41 15</inkml:trace>
  <inkml:trace contextRef="#ctx0" brushRef="#br0" timeOffset="-9799.8">14956 2169 780 0,'5'5'51'16,"5"-2"-51"-16,7-3 0 15,11-3 47-15,18-1 11 16,20-3-7-16,16-4-25 16,18-6-20-16,10 1 15 15,8-4-21-15,5-2 0 16,3 1-2-16,-9 1-5 0,-9 3-24 15,-15 4-70-15,-20 7-3 16,-27 4-55-16,-31 7 2 16</inkml:trace>
  <inkml:trace contextRef="#ctx0" brushRef="#br0" timeOffset="-9606.32">15450 2191 637 0,'-121'24'121'0,"17"-1"-53"16,18-5-50-16,30-5-10 15,25-1-5-15,26 1 56 16,29-6 1-16,21-3-39 16,22-4 12-16,21-7 1 0,16-6-15 15,19-8-13-15,8-2-6 16,11-5-5-16,-2-3-16 16,-3 1-67-16,-7-1-61 15,-15 8-55-15</inkml:trace>
  <inkml:trace contextRef="#ctx0" brushRef="#br0" timeOffset="4225.59">20584 6434 877 0,'3'-6'73'0,"-3"0"-66"16,-2 0-5-16,-3 3 24 16,3 1 4-16,1 4-19 15,-4 4 3-15,-6 3-6 16,-3 5-3-16,-6 8-5 15,-3 2 0-15,-1 0 6 0,3 0-6 16,2-2-2-16,5-2 1 16,4-6 0-16,3 1 1 15,4-1-1-15,7-4 0 16,9-3-4-16,8-4 5 16,10 1-10-16,7-6 9 15,5 0-1-15,-3-1-3 16,-1 1 5-16,-5 2 0 15,-4 2-5-15,-3 3 5 16,-6 4 0-16,-5 4 6 16,-3 4-4-16,-5 3-2 15,-6 2 9-15,-5 1-5 0,-4 0 11 16,0-2-12-16,-3-2 2 16,-1-4 8-16,1-2 1 15,-5-2-7-15,1-2-2 16,-5-1 0-16,-2-1-2 15,-1-2-3-15,-2 0 0 16,-1-3-3-16,-1-1-3 16,4-2-27-16,5-2-47 15,1-4-66-15,7 1-69 16</inkml:trace>
  <inkml:trace contextRef="#ctx0" brushRef="#br0" timeOffset="4466.95">20770 6457 966 0,'-9'-18'125'0,"4"2"-57"15,-1 4-15-15,3 0-40 16,1 8 29-16,7 0-42 15,6-1 1-15,14 0-2 16,9-1 1-16,16 1-22 16,12 2-26-16,8 6-91 0,-2 1-101 15</inkml:trace>
  <inkml:trace contextRef="#ctx0" brushRef="#br0" timeOffset="7670.79">20627 7923 385 0,'2'-1'191'15,"-2"-1"-113"-15,1 2-43 16,-1-1-17-16,1-1 2 15,-1 2 9-15,0 0 12 16,0 0-37-16,0 0 0 16,2 0 12-16,-2 0 1 15,0 0-8-15,0 0 1 0,0-1-5 16,-2 1 18 0,2 0-11-16,0 0 4 0,0-1 4 15,-1 1-19-15,0-1-1 16,-1-2 4-16,1 0-2 15,-1 1 9-15,1-2-11 16,-1-1 0-16,1-5 3 16,-1 1-3-16,1-4 0 15,-1-2-4-15,1-4 7 16,-3 1-7-16,1-2 4 16,-3 5 0-16,-2 2 11 15,-5 6-11-15,-1 3-4 16,-5 5-2-16,-2 4 12 0,-3 0-4 15,-1 5 2-15,-2 3 8 16,2 1 1-16,2 1-5 16,1 1-7-16,5 0 14 15,7-1-12-15,4-1-3 16,6 2-2-16,3-2 2 16,6 6 3-16,7-3-3 15,4 0-3-15,5 0-4 16,5-1 7-16,6-2-11 15,1 0-6-15,-4-2-1 16,-2 0 17-16,-8 2-8 16,-3-1 8-16,-6 3-3 15,-8 1 3-15,-5 4-8 16,-5 2-7-16,-8 2 14 0,-5 0-6 16,-3 0 15-16,-6-5-7 15,-2 0 20-15,-2-7-9 16,0-2 8-16,0-5 7 15,1-3-25-15,3-6 32 16,5 0-24-16,3-4 4 16,6-5-8-16,9-2-5 15,6-10 0-15,8-5-2 16,10-10 2-16,8-5-10 16,9-5-1-16,8 5-3 15,0 2 7-15,3 7-28 16,-6 9 1-16,-3 12-63 15,-10 7-95-15</inkml:trace>
  <inkml:trace contextRef="#ctx0" brushRef="#br0" timeOffset="13899.52">20557 8995 506 0,'2'-2'32'16,"-1"-1"-2"-16,-1 2 1 15,0-1 19-15,0 1 12 16,1 1-33-16,-1-2 25 16,-1 2-19-16,1-1-9 15,0-1 17-15,0 2-8 16,-1-3 5-16,1 3 10 16,-2 0-40-16,2 0-4 15,0 0 14-15,0 0-10 16,0 0 14-16,2 0-21 0,-2 0 3 15,-2 3-1-15,1-1-3 16,-2 7 3-16,-3 3 3 16,-1 5-8-16,0 7 9 15,-2 1-1-15,1 2-7 16,-1 4 14-16,2-2-12 16,1 3-3-16,-1-1 4 15,4 0-4-15,-1-4 1 16,4-3-1-16,-2-7 0 15,2 0 1-15,0-6-1 16,0-2 0-16,0-4-3 16,0-1 6-16,0-2-4 15,0-1 1-15,-1-2-7 16,1 1 5-16,1-2-38 0,-1 2-6 16,2 2-4-16,1-1-40 15,1-1-40-15,6-1-104 16</inkml:trace>
  <inkml:trace contextRef="#ctx0" brushRef="#br0" timeOffset="14431.42">20883 8981 699 0,'4'-3'117'0,"-4"3"-42"0,0-4-22 15,0 3-26 1,-3 1-17-16,3 0 14 0,0 0-24 16,0 1 2-16,-1 8 17 15,-4 3-6-15,-1 7 4 16,0 6-17-16,-2 6 0 15,1 1 16-15,0 4 6 16,1 2-12-16,-2 1 6 16,-1 0-6-16,2 0 7 15,-1-3-15-15,4-2-2 16,-2-5 14-16,1-5-13 16,1-4-1-16,3-4 2 0,-2-7 4 15,1-1-12 1,1-5-6-16,1-3-43 15,0 2-29-15,0-2-87 0,1-2-113 16</inkml:trace>
  <inkml:trace contextRef="#ctx0" brushRef="#br0" timeOffset="18354.48">20695 10439 908 0,'-2'-16'55'0,"-2"1"40"15,-1 3-85-15,-1 2-9 16,3 4-1-16,-1 6 0 16,4 1 8-16,-2 7-2 15,-1 8 7-15,-2 9 5 0,1 9-13 16,0 6-3-1,4 2-3-15,3 2 6 0,2-2-10 16,5-5-3-16,0-5-27 16,5-3-19-16,0-7-77 15,-2-5-27-15,2-4-98 16</inkml:trace>
  <inkml:trace contextRef="#ctx0" brushRef="#br0" timeOffset="18953.4">20890 10415 596 0,'6'-19'322'16,"-5"4"-235"-16,-1 3-58 0,-3 6-29 16,0 1-2-16,3 4-5 15,0 2 0-15,3 2 5 16,2 5 1-16,2 3 2 15,8 5-2-15,3 3 1 16,3 1 0-16,1 0-2 16,-2 1 2-16,0 1 0 15,-2-1-7-15,-6-4 7 16,-4 3-17-16,-6-4 6 16,-4 1-12-16,-7-4 19 0,-6 0-6 15,0-2 10 1,-1-5 0-16,2 0 0 0,5-5-3 15,5 0-7-15,4-1-8 16,6 0 15-16,6-1 3 16,5 0 0-16,9-2 4 15,4 0 3-15,-2-1 4 16,2 2 7-16,-1 2-17 16,-6 0 7-16,-3 2-8 15,-6 1 0-15,-2 1 3 16,-6 4 2-16,-4 0-3 15,-2 1 2-15,-2 7-1 16,-4 1-1-16,-1 3 2 16,-2 2-3-16,0-3 17 15,0 1-2-15,-3-1-1 0,3-2 8 16,-1-1-6-16,-4-3 18 16,-2-1-15-16,-5-3-13 15,-7-2 2-15,-7-2-8 16,-5-2-1-16,-1-5 0 15,-4 0 3-15,2-4-7 16,7-1-30-16,7-2-84 16,13-6-125-16</inkml:trace>
  <inkml:trace contextRef="#ctx0" brushRef="#br0" timeOffset="28215.77">194 14533 791 0,'3'1'93'0,"-3"-1"-46"0,0-1-44 16,-1 0-1-16,1 1-2 15,1-3 4-15,1 3-10 16,2-3 6-16,2-1 0 15,6-6 3-15,5-2-3 16,6-3 0-16,4-4-1 16,3 1-7-16,3 3-3 15,-3 2-33-15,-5 4 21 16,-7 6 15-16,-5 0-20 16,-5 6 21-16,-8 3 5 15,-6 5-20-15,-6 8-5 0,-6 5-4 16,-7 3 29-16,-4 4 2 15,-2-2 10-15,-2-2 4 16,3-2 17-16,-1-6-1 16,9-3 29-16,2-6-14 15,10-3-34-15,3-4-11 16,7-6 0-16,7-2 22 16,8-4 18-16,3-8-8 15,12-7-10-15,0-1-22 16,6-1-31-16,-3 5-3 15,-6 5 23-15,-4 6 5 16,-9 4-6-16,-6 6-40 16,-2 0-40-16,-3 2 42 0,-3 3-104 15</inkml:trace>
  <inkml:trace contextRef="#ctx0" brushRef="#br0" timeOffset="29326.58">3872 7277 668 0,'-28'8'14'0,"7"-4"-14"15,12-2-16-15,10-4 16 16,9-1 24-16,12-4-12 16,5-2 39-16,10-7-14 15,8-2-18-15,8-3-11 16,3-1-3-16,-1 3-1 16,-8 4-8-16,-9 2-9 15,-13 7 7-15,-18 5-4 16,-12 6 10-16,-16 5-19 0,-13 4-5 15,-11 8 23-15,-7 1-3 16,-5 0-1-16,5-2 5 16,7-3 18-16,12-5-18 15,11-5 7-15,10-2 0 16,5-4-5-16,7-1 15 16,7-2 19-16,3-4-11 15,11-2 30-15,7-3-10 16,7-5-34-16,5-2-3 15,2 0-7-15,0 3-2 16,-5 2-54-16,-5 5-77 16,-1 5-88-16</inkml:trace>
  <inkml:trace contextRef="#ctx0" brushRef="#br0" timeOffset="31335.45">23858 6536 451 0,'9'-4'99'0,"-5"1"-27"16,-1-3-22-16,-3 0 1 15,2 1 3-15,1-1-23 16,-1 0 12-16,-1-2-19 16,4 2-2-16,-4-2 19 15,3 0-16-15,-2 0 10 0,2 3-7 16,-4 1-15-16,0 0 7 16,-6 2-20-16,-4 0 0 15,-5 2-3-15,-6 2 7 16,-3 1 7-16,-2 3-8 15,1 0-2-15,-1 3 20 16,2 1-20-16,5 0 1 16,3 2 2-16,3 0-2 15,6 2 4-15,1 3-6 16,1 2 0-16,3 3 8 16,2 0-8-16,4 3 0 15,0 3 1-15,4-2 0 0,1 4 0 16,3-1-1-1,-2 1 0-15,0-4 2 0,1-4-2 16,1-1 0-16,3-6 1 16,0-1 0-16,4-1-1 15,0-9-1-15,2-1 1 16,3-6 5-16,3 0-5 16,1-6 0-16,4-2 0 15,-1-2 1-15,-4-1-2 16,-2-3 1-16,-5 0 0 15,-6 2 12-15,-1-4-12 16,-1-1-2-16,-1 1 0 16,-3-3 2-16,7-1 0 15,-3 0 0-15,0-1 2 16,0-1 5-16,0-1-7 0,-4-2 2 16,0 0 2-16,-4 0 1 15,-2-1 2-15,-4 2 7 16,-2 0-14-16,-8 2 16 15,-5 3-16-15,-6 1 1 16,-9 2-14-16,-8 5-10 16,-12 9-111-16,-8 10-158 15</inkml:trace>
  <inkml:trace contextRef="#ctx0" brushRef="#br0" timeOffset="36315.7299">1677 14507 393 0,'-15'5'174'0,"0"0"-112"16,2 0-38-16,-1-1 8 16,5-1-10-16,0 0-1 0,3-2 23 15,2 0-15 1,2-1-3-16,1 0-22 0,1 0-3 15,0-1 15-15,1 0-16 16,2-2 12-16,5-4 13 16,5-6-13-16,5-1-10 15,6-3-2-15,4 0-33 16,-1 2 13-16,-2 3-7 16,-5 6 18-16,-2 3 8 15,-6 3-25-15,-5 3 0 16,-7 3 25-16,-3 1-14 15,-6 4 13-15,-3 3-2 0,-7 3 4 16,-4-3 9 0,1 3 3-16,-2-2 2 15,2-4 0-15,1-1-7 0,6-3 7 16,3-3-11-16,5-2 5 16,2 2-5-16,5-6-2 15,3-1 5-15,6-2 8 16,5-4-11-16,5-3 2 15,2-5-5-15,6 1-3 16,-3 0 2-16,-1 5-15 16,-6 4-3-16,-5 4 13 15,-5 3 4-15,-5 0-6 16,-5 4 8-16,-3 2-11 16,-6 3 6-16,-5 1 5 15,-2 1 0-15,-2 2 0 0,-1-3 0 16,1 0-9-16,6-4-6 15,2-1-23-15,5-5-121 16,8-5 6-16</inkml:trace>
  <inkml:trace contextRef="#ctx0" brushRef="#br0" timeOffset="40012.6899">3989 8349 459 0,'-3'-2'170'0,"3"0"-116"16,0 1-54-16,0 1 0 15,0 0 16-15,0 0-4 16,-2 0-3-16,1 0-9 15,1 0 0-15,-2 0 0 16,2 0 0-16,0 0-1 16,0-2 1-16,0 2 3 15,0 0 12-15,0 0 6 16,0 0 1-16,2 2-2 16,-1-2-20-16,1-2 1 0,2-1 8 15,4 0 2 1,5-3-5-16,5-1-6 0,3-1 1 15,0 1-3-15,-2 2 2 16,-1 1-13-16,-7 1 11 16,-4 3-1-16,-1 1 3 15,-5-1 0-15,-1 0 0 16,-3 3-3-16,-4 0-10 16,-5 4-12-16,1 0 3 15,-5 4 10-15,-6 0-35 16,4 2 30-16,-6 1 6 15,2-2 8-15,-5 2 3 16,4-3 10-16,-2 0 8 16,3-3 2-16,4-2 10 15,4-2 3-15,8-3-31 0,5-1 0 16,4-2 2 0,4-2 15-16,6-4 6 0,7-4-13 15,6-2-8-15,3-1-4 16,1 2 3-16,-4 3-6 15,-3 4-5-15,-8 2 0 16,-7 3 5-16,-2 1-3 16,-3 0 4-16,-3 1-3 15,0-1-2-15,-3 2 1 16,3 0 1-16,0-2-13 16,0-2-4-16,0 2-44 15,0-2-66-15</inkml:trace>
  <inkml:trace contextRef="#ctx0" brushRef="#br0" timeOffset="42127.2899">23599 7686 633 0,'10'-7'60'15,"-4"2"-52"-15,-2 0 3 16,-6 2 43-16,2 2 12 16,0 0-31-16,0 1 8 15,0-2-13-15,0 2 1 16,0-1 3-16,0 1-12 16,4 3-20-16,-6-3 12 15,0 0-14-15,0 2 0 16,-2 6 7-16,-7 4-2 0,-5 9-5 15,-5 7 0-15,-5 3 4 16,-2 5-1-16,1-2-3 16,2-2-3-16,3-3 3 15,4-1 0-15,1-6 3 16,7-2-13-16,2-4 14 16,4-3-10-16,5-1 6 15,4-5 0-15,5 1-2 16,10-3 2-16,5-4 0 15,6-1-2-15,8-3 6 16,4-3-6-16,4-1 2 16,-2 2 0-16,-4-3-10 15,-5 4 4-15,-4 0-39 0,-4 1-5 16,-6 0-29-16,-6-1-34 16,-2 1-57-16</inkml:trace>
  <inkml:trace contextRef="#ctx0" brushRef="#br0" timeOffset="42439.85">23690 7742 822 0,'-7'-21'130'0,"-1"6"-40"0,0 2-23 16,2 3-22-1,3 8-39-15,2 0 6 0,1 8 2 16,-4 8 46-16,2 9-13 16,-4 13-46-16,3 10 1 15,0 7-3-15,4 1 6 16,3 2-5-16,-1-1 0 16,2-3 0-16,1-2-15 15,-1-6 14-15,-2-4-30 16,0-5 8-16,-2-8-33 15,1-3-37-15,-2-5-77 16,-2-2-76-16</inkml:trace>
  <inkml:trace contextRef="#ctx0" brushRef="#br0" timeOffset="47910.48">23978 9128 613 0,'3'-11'59'16,"-3"-2"-28"-16,-2-1-8 16,1 0 3-16,-1-2 28 15,0-4-24-15,1 1 1 16,0-2 9-16,-4 2-26 16,-1-1 16-16,-2 6-18 15,-3-1 4-15,-4 3-7 16,-6 5-3-16,-4 0-11 0,-8 4 5 15,-3 6-7-15,-5 1 7 16,-2 3 10-16,5 1-6 16,6 4-2-16,7 1 4 15,7 6-10-15,8 1 4 16,7 3 0-16,6 4 1 16,4-1-1-16,9 5 0 15,8-1-1-15,2-2 5 16,6 2-5-16,1-1 1 15,1-2 0-15,-4 1-3 16,0-3 3-16,-7 1-5 16,-5-4 3-16,-6 0 4 15,-8-2-7-15,-4-1 1 16,-9-2 4-16,-2-1 5 0,-6-4-1 16,0-2-1-16,-4-3 13 15,3-4-1-15,2-1 14 16,2-4-9-16,3-3-11 15,3 0 26-15,2-4-33 16,5-3 1-16,1-6 8 16,4-8-11-16,5-8 14 15,6-7-14-15,3-3 2 16,4-2 0-16,5 3 0 16,3 4-2-16,6 11 0 15,4 10-31-15,5 6-44 16,0 10-75-16,-1 4-93 15</inkml:trace>
  <inkml:trace contextRef="#ctx0" brushRef="#br0" timeOffset="52247.91">4769 14383 555 0,'0'1'5'0,"-3"1"-5"15,2 1-2-15,-5-1 2 16,4 0-3-16,2-2 7 15,0 1 4-15,5-1 0 16,-1-1 5-16,2-1-1 16,0 2-12-16,0-2 0 15,-3 1 0-15,-2 1 3 16,-1 1-2-16,-3 1-1 16,-1 1 0-16,-4 1 0 15,0 1 10-15,0 0 22 16,-1-3 4-16,0 1-17 15,3-2 11-15,3 1-22 0,0-2-1 16,0 0 23-16,2 1-16 16,1-1-13-16,0-1-2 15,0 1 3-15,0-2-2 16,4 1 0-16,2-2 0 16,6-2 12-16,0-2-8 15,7 0-4-15,1-5 0 16,5-1 3-16,2-3-2 15,4-4-1-15,1 1 0 16,-1-1-4-16,-1 1-3 16,-3 7-43-16,-6 5 32 15,-5 5 15-15,-4 2-5 0,-6 2 8 16,-3 0-42-16,-3 5 16 16,-7 1 6-16,2 2 10 15,-10 0 2-15,1 2-3 16,-6 2-3-16,-3 0-28 15,-3 1-3-15,-3 2 45 16,-2-2 0-16,0 1 0 16,1-4 33-16,0 1 32 15,-37 10-23-15,61-22 4 16,2-1-26-16,3 2 19 16,0-2-23-16,-1 0-14 15,5-2 6-15,5 1 1 16,3-3 2-16,3 0-3 0,8-4-4 15,1 1 10 1,5-3-14-16,2 0 1 0,1 3-4 16,-1-4 6-16,-3 2-6 15,-2 0-6-15,-7 5-13 16,-6 0 18-16,-6 2 3 16,-3 4 1-16,-7 2-1 15,-4 2-17-15,-4 2-1 16,-6 2 17-16,-4 2-7 15,0-1 0-15,-4 2-11 16,1 0 19-16,1-2 0 16,0-2 2-16,9-2-2 15,2-2-5-15,8-2-55 16,6-5 27-16,10-3-52 0,7-3-57 16</inkml:trace>
  <inkml:trace contextRef="#ctx0" brushRef="#br0" timeOffset="55463.6">4199 10889 494 0,'-5'2'15'16,"-3"-1"1"-16,0 1-11 15,-1 1 44-15,2-3 2 16,-2 2 2-16,2 0-23 15,2-1 7-15,1-1 2 16,3 0-17-16,1 1-20 0,0-1 4 16,1-1 10-16,-1 1-16 15,0 0 0-15,2 0 0 16,-2-1 2-16,3 1-2 16,0-2 0-16,5 0 0 15,1-3 2-15,3-1-2 16,0-2 0-16,7-1-2 15,-1 0 4-15,0 0-5 16,-2 1-2-16,-1 1-13 16,-5 4 17-16,-2 0-10 0,-5 3 2 15,-3 2 5 1,0 0-35-16,-6 3 8 0,-1 6-19 16,-4 2-11-16,-2 2 46 15,-7 1 5-15,0 0 1 16,0 0 9-16,1-3 10 15,-2 0 17-15,1-5-2 16,3 0 5-16,3-1 10 16,4-4-2-16,4 0-7 15,3-3-19-15,3 0-11 16,6-4 15-16,4-5-2 16,4-1-2-16,6-4 10 15,6-2-21-15,-2 2 1 16,1 1-3-16,-3 4 1 15,-5 3-4-15,-2 5 1 0,-6 1-15 16,-1 1 1-16,0 4-49 16,-5-3-16-16,0 2-89 15</inkml:trace>
  <inkml:trace contextRef="#ctx0" brushRef="#br0" timeOffset="58062.62">24058 10408 651 0,'6'-7'82'15,"-3"2"-31"-15,0-2-51 16,-1 1 3-16,0 0 1 16,1 1 6-16,-1 2 28 15,-1 1-34-15,1-1-3 0,-2 0 22 16,0-1-15-1,-2 0-1-15,-1-2 12 0,-2 1-15 16,-3-1-1-16,-3 0-3 16,-3 1 3-16,-4 1-9 15,-6 1 6-15,-3-1-2 16,-3 6-1-16,-1 0 6 16,-2 2-4-16,0 2 1 15,2 2 0-15,2 2 2 16,4 2-2-16,3 2 1 15,7 0 8-15,4 1-9 16,4 1 11-16,6 2-11 16,4 3 1-16,8-1 17 0,3 4-6 15,9-2-5-15,6 1 4 16,7 0-11-16,1-1 2 16,5-1-2-16,-5 0 1 15,-1-1-3-15,-5 0 2 16,-4 0-10-16,-6-1 10 15,-4 0-4-15,-4-2 1 16,-7 4 1-16,-3-3 2 16,-5-1-4-16,-4-1 4 15,-2 1 0-15,-1-2 5 16,-1-2-2-16,-1-4 0 16,0-2-3-16,1-2 0 0,-4-2 8 15,-1-3-8 1,-1-2 0-16,-2-1 12 0,-1 0 5 15,0-5-6-15,0 1-10 16,1-3 7-16,3-1 24 16,0-3-22-16,4-2-3 15,6-2 6-15,7-4-11 16,8-6-4-16,14-7 2 16,12-7 0-16,9-6-6 15,8-3 5-15,4 5-2 16,0 5-4-16,-5 11 2 15,-10 10-77-15,-1 14-106 16</inkml:trace>
  <inkml:trace contextRef="#ctx0" brushRef="#br0" timeOffset="70672.57">17377 11236 725 0,'-1'-10'123'0,"-2"2"-69"16,-2 0-40-16,-2-1 28 0,2 4 5 15,1 2-30-15,0 2 1 16,0-1-15-16,-2 1 14 16,-4 1-17-16,-2 3 0 15,-3 2 14-15,-4 5 2 16,-5 4-5-16,0 4-6 15,-1 3-2-15,4 4 2 16,0-2-5-16,5 1 0 16,7-1-1-16,6-2 1 15,6-3-10-15,4-2-2 16,6-4-12-16,4-1 11 16,2-5-18-16,0-2 14 0,0-4 4 15,0-4-2-15,-4-2-7 16,0-2 17-16,-5-3 5 15,-4 2 9-15,-6 0-5 16,-4 1 7-16,-7-1 31 16,-5 2-28-16,-2-1-6 15,-3 3-5-15,2 1 1 16,1 1-8-16,5 5 2 16,2-1-24-16,5 3 6 15,3 1-27-15,3 3-16 16,4-1-7-16,5 2-27 15,5-3-46-15</inkml:trace>
  <inkml:trace contextRef="#ctx0" brushRef="#br0" timeOffset="71284.57">17556 11235 745 0,'-7'-9'88'15,"2"1"-55"-15,1 1-8 16,-1 3-5-16,4 3 21 0,1-1 33 16,0 2-69-16,0 2 0 15,0-4-10-15,-3 5 10 16,0 1 6-16,-3 3 12 15,-4 4-17-15,-3 0 20 16,1 4-24-16,-2 2 0 16,0 3 3-16,1-1-4 15,2 2 1-15,2 1-2 16,1-4 0-16,5 0-1 16,3-3 1-16,1-1 0 15,5-2-6-15,4-4 5 16,2-3 1-16,5-4 0 15,0-3-10-15,6-5 9 16,1 1-35-16,-3-2 0 16,1-3 6-16,-4 3-3 0,-5-1 29 15,-1 1 3-15,-7 1 2 16,-2 0 13-16,-3-1 12 16,-2-1 0-16,-1 4 26 15,0-1-22-15,2 3 16 16,-1 3-33-16,0 0-5 15,0 0-14-15,2 1 6 16,-1 7 0-16,-4 0 7 16,0 6-5-16,1 3-2 15,-1 1 0-15,0 0 3 16,4-1-13-16,-1-4 6 16,2 0-39-16,0-1 2 0,2-3-40 15,1 2-34-15,0-4-40 16,2 0-56-16</inkml:trace>
  <inkml:trace contextRef="#ctx0" brushRef="#br0" timeOffset="71675.52">17930 11118 790 0,'-4'-3'70'16,"0"0"-63"-16,1 5 3 16,-6 3 24-16,3 8 9 15,-5 3-1-15,-3 10 0 16,-5 6-11-16,-3 5-26 15,-2 3 6-15,0 5 1 16,-4 0-12-16,-2 4 0 16,-2 0 6-16,2-3 1 15,4 1 0-15,1-6-7 16,7-7 6-16,6-5-7 0,1-7 1 16,2-7-3-1,7-2 2-15,0-5-26 0,1-5-13 16,4 0-64-16,1-5-40 15,6-1-176-15</inkml:trace>
  <inkml:trace contextRef="#ctx0" brushRef="#br0" timeOffset="74725.2">17914 11405 676 0,'-9'-2'43'0,"2"-1"-43"16,1 3 6-16,1 1 7 15,1 3 21-15,1 2-16 16,-1 5 1-16,1 0-8 16,-2 1-2-16,0 4 6 15,-2 3-14-15,-3 1 41 16,-1 0-21-16,-5 0-18 15,2 4 14-15,-3-3-14 16,-1 2-2-16,1-3-2 16,4-1 2-16,5-4-9 15,2-1 7-15,6-5-17 16,8-4 16-16,2-2 2 0,8-3 0 16,5-3-6-16,5-1 6 15,5-3 0-15,0 0 0 16,2 0 0-16,-4 1-1 15,-2-2 1-15,-8 5 0 16,-3-1 0-16,-8 3-6 16,-5 0 6-16,-4-2-62 15,-2 1-79-15,-5 0-83 16</inkml:trace>
  <inkml:trace contextRef="#ctx0" brushRef="#br0" timeOffset="75005.02">17989 11468 879 0,'-2'-7'182'0,"-2"2"-107"16,-1 3-52-16,-3 3-11 16,3 9 2-16,-4 5 4 15,-2 8-18-15,0 8 0 16,0 6-1-16,5 1 1 15,3 0 0-15,-1 1-3 16,4 0 6-16,0-4-6 16,0-3-1-16,-2-2-17 15,2-5 20-15,-3-8-22 16,2-5-18-16,1-5-24 16,-2-4-96-16,0-5-185 0</inkml:trace>
  <inkml:trace contextRef="#ctx0" brushRef="#br0" timeOffset="75821.97">18320 11526 826 0,'-9'-6'125'16,"-1"0"-42"-16,4-1-18 16,1 1-8-16,4 5-15 15,1 1-42-15,1-3 0 16,1 3-2-16,7 0 2 16,7 0 1-16,9-3-1 0,5 3 0 15,9 0-2-15,-2 0 2 16,-1 3-29-16,-6 0-20 15,-3 0-36-15,-5 1-50 16,-7 3-9-16,-3 0-92 16</inkml:trace>
  <inkml:trace contextRef="#ctx0" brushRef="#br0" timeOffset="76010.4599">18392 11654 796 0,'-10'5'133'15,"3"-4"-79"-15,4-1-21 16,3-1 26-16,0 1-14 0,3-2 0 16,3 2-34-16,5 0-9 15,8 2 11-15,6-1-13 16,8-1-7-16,1 2-41 16,2-2-63-16,0 0-114 15</inkml:trace>
  <inkml:trace contextRef="#ctx0" brushRef="#br0" timeOffset="97475.3">19013 11593 584 0,'2'-4'101'16,"2"-3"-59"-16,-4 0 27 15,0 0-6-15,0-1 8 16,0 1-12-16,-1-3-5 15,1 4-21-15,0 0 8 0,0 1-5 16,0 2-17-16,0 3-2 16,-3 0-17-16,3 0-5 15,0 3 3-15,-2 5 2 16,-2 9 12-16,-2 5-12 16,2 10 1-16,-2 3-4 15,3 1 3-15,3-4 0 16,0-3 1-16,1-2-1 15,13 38-5-15,-10-58-49 16,-1-3-26-16,0-1 32 16,-3-2-39-16,6 4-9 15,-1-5 7-15,-1-5-54 16</inkml:trace>
  <inkml:trace contextRef="#ctx0" brushRef="#br0" timeOffset="98028.55">19112 11572 701 0,'6'-19'95'16,"-1"2"-44"-16,-1 1-2 15,-1 6-27-15,-2 3-12 16,1 4-10-16,-1 3 6 16,0 0-12-16,3 4 9 15,0 3-3-15,1 3 11 0,1 6-7 16,1 1 4-1,-3 1-8-15,1 2 1 0,0-2-5 16,-2 0 4-16,0-3 0 16,0-1-5-16,-2-3 5 15,2 0 0-15,-3-2-7 16,0-1 7-16,-3-5-3 16,3 0 3-16,-1-1 0 15,1-2 9-15,1 0-9 16,2 1 6-16,0 2-12 15,1-1 13-15,5 4-13 16,6 0 6-16,0 1 0 16,4-1 7-16,1-2-7 15,-1 0 3-15,1 0-3 16,-2 0 0-16,-2 3 5 0,-1-1-5 16,-3 1-4-1,-6 2 4-15,-3-2 3 0,-6 0 0 16,-5 1 19-16,-2 1-9 15,-5 1 23-15,-1-2-28 16,-4 1-6-16,-1-3 24 16,-3 1-13-16,1 0-1 15,3-4-1-15,-1 0-9 16,5-1 5-16,4-1-7 16,4-1-6-16,5-1-10 15,2 1-43-15,2-5-93 16,4-1-75-16</inkml:trace>
  <inkml:trace contextRef="#ctx0" brushRef="#br0" timeOffset="98238.9599">19486 11646 845 0,'-4'-4'127'0,"-4"-1"-71"16,1 1 15-16,2 1-8 16,1 2-54-16,2 1-9 15,4 1-37-15,-2 4-6 16,4 4-115-16,1 4-156 16</inkml:trace>
  <inkml:trace contextRef="#ctx0" brushRef="#br0" timeOffset="100498.57">18045 11526 435 0,'-1'0'74'16,"1"-3"-52"-16,-3 3-2 15,3 0-15-15,-2-2 32 16,-1 1-15-16,2 0-4 0,-1-1 3 15,2 2-20 1,-3 0 7-16,6 0 23 0,-3 0-17 16,2-3 17-16,-2 3 26 15,0 0-33-15,0 0 22 16,1 0-17-16,-2-3-7 16,1 6-7-16,0-3-14 15,0 0 19-15,-5 3-20 16,-2 1 2-16,-3 8-2 15,-5 2 0-15,-5 8 1 16,-2 5-5-16,-2 5 11 16,-1 2-16-16,-2 5 7 15,1 0-34-15,0 1-25 16,0-1-64-16,2-3-3 0,4-2-43 16</inkml:trace>
  <inkml:trace contextRef="#ctx0" brushRef="#br0" timeOffset="102244.0399">19518 11629 660 0,'-6'-6'130'0,"-5"4"-107"16,1-1-23-16,-5 3 0 16,1 4 28-16,3 3-4 15,2 1-7-15,-1 1-17 16,4-1 4-16,5 0 2 16,2-1-6-16,4 0 0 15,-1-2 16-15,1-2-12 0,1-2 3 16,-1-1 6-1,-2 0-5-15,-1-3 36 0,0 2-20 16,1-4-22-16,-3-2-4 16,0 0-9-16,0 0-12 15,-5 0-4-15,4 2-51 16,-2 2-37-16,2 5-123 16</inkml:trace>
  <inkml:trace contextRef="#ctx0" brushRef="#br0" timeOffset="104229.62">19705 11510 246 0,'5'-10'411'0,"-2"-1"-351"15,-2 2 1-15,1 2-15 16,-4 3-12-16,2 2 3 16,-1 2-27-16,-1 0 9 15,-1 2-19-15,-5 2 0 16,-3 3-6-16,-2 3 10 16,-4 3-4-16,2 1 0 15,4 0 3-15,3-2-6 16,3 2 3-16,5 0 0 0,3-1 4 15,4-2-4 1,3 0 0-16,5-2 0 0,6 2 1 16,0-2-1-16,6-1 0 15,-4 1 0-15,1 6 4 16,-8 2-4-16,1 0 0 16,-8 3 2-16,-3-2-2 15,-6-2 11-15,-3 2-1 16,-5-3-4-16,-2-2 9 15,-2-3-11-15,-1-2 0 16,-5-4 11-16,1 1-13 16,-4-4-2-16,-1-2-7 15,3-1-34-15,-1-1-47 16,3-2-88-16</inkml:trace>
  <inkml:trace contextRef="#ctx0" brushRef="#br0" timeOffset="104478.95">19687 11473 838 0,'5'-10'80'0,"-2"-3"-53"15,2 2-27-15,2 0 10 16,3 5 1-16,8-1-11 0,2 3-2 15,8 3-2-15,2 1-11 16,3 3-24-16,1-1 0 16,3 2-15-16,-6 2-41 15,-2 3-36-15,-9-1-193 16</inkml:trace>
  <inkml:trace contextRef="#ctx0" brushRef="#br0" timeOffset="104621.57">19856 11615 659 0,'-3'0'0'0</inkml:trace>
  <inkml:trace contextRef="#ctx0" brushRef="#br0" timeOffset="112092.29">351 14526 628 0,'4'-6'48'0,"-4"2"-38"16,-1 2-10-16,-4 2 0 16,4 0 1-16,-1 0-1 0,2 0 0 15,3 0-8-15,0 0 7 16,3-2 0-16,-1-1 1 15,2 1-15-15,-1 1 15 16,-3 1 27-16,-3 1-17 16,-7 4-8-16,2 3-2 15,-5 1 7-15,-5 5 42 16,0 1-12-16,-2-1-8 0,0 1 12 16,3-3-29-1,4-3-5-15,4-5-7 0,4-1-9 16,2-5 9-16,5 0 3 15,5-5 11-15,7-5 20 16,5-4-27-16,5-6 1 16,3-6-2-16,2 4-6 15,-4 1-20-15,-6 8 1 16,-4 5 10-16,-8 4 8 16,-4 6 1-16,-6 4 0 15,-7 3 0-15,-2 4 0 16,-5 5 0-16,-5 1-1 15,-2 0-2-15,1-1 3 0,1-1 0 16,0-4 3 0,5-1-3-16,4-3 1 0,1-3 0 15,3-3-1-15,3-1 4 16,3 0-6-16,0 0 2 16,0-1 0-16,0 1 7 15,0-1-7-15,3 0 0 16,-3-2 7-16,0-2-4 15,3 2-4-15,-3 1 1 16,3 1-1-16,-3 1 1 16,-3 0 3-16,3 1-3 15,-3 1-1-15,0 0-5 16,-5 1 3-16,-2 3 3 16,0 0 0-16,-4 3-2 0,4 2 2 15,-1 0-7-15,2 0 7 16,-1-3 0-16,4-2-3 15,3-2 1-15,0-3-16 16,6-1 18-16,0-3 0 16,5-2 5-16,3-5 5 15,4-4 0-15,5-1-5 16,2-3-5-16,-4 5-20 16,3 1 19-16,-9 7-9 15,-6 3 4-15,-2 1 5 16,-4 4 1-16,-7 2 0 15,-4 4 0-15,-2 2 0 16,-8 3 1-16,0-2-1 16,-2 0-2-16,6 0 2 0,1-4 0 15,2-1 0-15,8-2 0 16,3-3-10-16,-1-1 5 16,8-2-18-16,-1-2 22 15,3-1 1-15,3-5 0 16,7-4 3-16,1-4-3 15,5-4 0-15,-1 0-1 16,-3 5 1-16,-3 4 0 16,-8 4 2-16,-4 8 2 15,-4 3 7-15,-4 2-11 16,-4 4-11-16,-4 3 8 0,-2 3 2 16,-1 2 0-1,-6 3 0-15,8-6 2 0,-2 2-3 16,2-5 2-16,6-2 0 15,0-4-8-15,6-2 2 16,4-4 1-16,5-4 5 16,2-3 7-16,5-5 5 15,5-2-12-15,0-4 8 16,5-1-14-16,-3 6 6 16,-3 2-19-16,-2 5 4 15,-7 6-22-15,-4 2 19 16,-5 5-17-16,-2 0-11 15,-1 3 19-15,-6 2 11 16,2-1 4-16,-2-2-2 0,3 2-61 16,0-6 4-16,0-1-202 15</inkml:trace>
  <inkml:trace contextRef="#ctx0" brushRef="#br0" timeOffset="113085.08">263 14601 601 0,'0'0'77'15,"0"-2"-69"-15,1 1-8 16,1-5 15-16,1 1 3 16,7-6-7-16,2 0-11 15,3 0 0-15,0-2 8 16,4 1-8-16,-2 0-7 16,-2 2 7-16,-2 3-20 15,-4 2 8-15,-2 3 9 16,-6 4 3-16,-2 0-1 15,-3 4-15-15,-5 3 8 0,-1 2-2 16,-5 3-6 0,0 2 5-16,-2-1-7 0,1 4 11 15,-2-2 7-15,3-3 0 16,2-3 8-16,5-4 0 16,5-5-7-16,2-2-1 15,5-4 26-15,1-1 22 16,5-6-11-16,2 0-24 15,1-5-12-15,4 1-2 16,-2 1 0-16,-2 5-9 16,-4 1 5-16,-1 6 5 15,-8 0 5-15,4 2-5 0,-4 2-8 16,-4 0 8 0,-1 1 0-16,1 2 0 0,-1-3 0 15,-2 1-4-15,5-2 1 16,1 2-49-16,1-2 19 15,1 1-4-15,1 1-24 16,-2-1 18-16,3-2 10 16,-2 0-21-16,1 0-112 15</inkml:trace>
  <inkml:trace contextRef="#ctx0" brushRef="#br0" timeOffset="115425.89">3780 7183 668 0,'19'-8'27'0,"2"-4"-23"15,3-2 8-15,3 2-6 16,4-1-5-16,2 4 3 16,-3 0-4-16,1 3-6 15,-7 4 4-15,-2-1-2 16,-8 1 1-16,1 1 1 15,-9-1 4-15,-5 2-4 16,-5 2 0-16,-8-1-3 16,-6 6 1-16,-10 2-13 0,1 4-1 15,-8-1 0-15,-1 3-16 16,-2 1 33-16,2-2 1 16,2 0 0-16,2 0 8 15,7-5-6-15,6-1 5 16,8 0-7-16,7-5 3 15,4 0 28-15,3-3 4 16,7-2-9-16,10-2 4 16,8-4-2-16,11-4-5 15,10-4-4-15,3-1-19 0,2 1 7 16,-2-1-7 0,-4 3-7-16,-14 4 5 0,-9 3-39 15,-16 7 14-15,-18 5 3 16,-19 4-21-16,-15 5 35 15,-10 3 7-15,-11 0 3 16,-1-1 2-16,5-2-1 16,8-2-1-16,7-2 8 15,14-4 0-15,14-1 11 16,10-4-19-16,14-4 0 16,13-3 13-16,13-2-13 15,13-6 1-15,5-3-3 16,9 3-1-16,-7 5 1 15,-8 2-83-15,-12 5-268 16</inkml:trace>
  <inkml:trace contextRef="#ctx0" brushRef="#br0" timeOffset="117430.27">22884 6687 524 0,'-3'12'0'0,"12"2"-9"16,11-3-11-16,8 2 19 0,9-3-5 15,8 0 6-15,4-4 19 16,3 0 4-16,2-4-15 15,-4 4-8-15,-1-3-68 16</inkml:trace>
  <inkml:trace contextRef="#ctx0" brushRef="#br0" timeOffset="118066.62">23852 6984 625 0,'-6'-3'95'0,"0"0"-67"16,2-1 26-16,1 0-7 15,-1 1 7-15,4 1-18 16,0 1-13-16,0-1 5 16,2 2-28-16,0-1-9 15,4 1 9-15,6-2 1 16,7 1 0-16,5-1-1 0,4-4 0 16,3 4-2-1,-1-1 2-15,-4-1-8 0,-5 1 8 16,-7 1-22-16,-6 0 8 15,-8 1 1-15,-8 4-18 16,-12 0 29-16,-10 5-20 16,-11 1 9-16,-9 2 13 15,-1-3 1-15,5 1 6 16,11-4-7-16,10 0 2 16,9-2-1-16,9 0-1 15,7 1 0-15,8 1 14 16,10-3-4-16,10 1-1 15,11-2-9-15,12-2-9 0,6 1-16 16,7-1-212 0</inkml:trace>
  <inkml:trace contextRef="#ctx0" brushRef="#br0" timeOffset="121162.95">1729 14414 666 0,'4'0'85'16,"-1"0"-56"-16,-3 2-29 16,0-2 0-16,0 1 0 15,-1 0 33-15,-1 1-28 16,-2 3 2-16,0 0 15 15,-4 1 7-15,-2 0 11 16,-2 3-12-16,0-1-14 16,-1-1 23-16,2-3-19 15,3 1-13-15,4-4-5 16,2-1-15-16,4 0 10 16,1-3-2-16,3-1 7 15,10-2 5-15,2-5-5 0,6-2 3 16,3-1-7-16,0 2-9 15,-5 2-16-15,-5 3 19 16,-5 2-5-16,-5 5 8 16,-6 3 2-16,-5 6-20 15,-6 4 0-15,-5 2 11 16,-3 4 14-16,-3-1 5 16,-1-3-4-16,4-3 21 15,1-1-3-15,5-5 6 16,5-2-7-16,4-4-16 0,3 0 5 15,1-2-2 1,2-3 18-16,5-1 10 16,2-4-29-16,7-3 1 0,3-1-5 15,0-1 0-15,1 3-26 16,-8 6 4-16,-4 1 2 16,-4 4 10-16,-2 4-23 15,-8 3-21-15,2 0-35 16,-6 4-46-16,0 2-50 15</inkml:trace>
  <inkml:trace contextRef="#ctx0" brushRef="#br0" timeOffset="134108.56">6262 6104 525 0,'1'-1'0'0,"-1"-1"3"15,0 0-1-15,0-1 4 16,0 2 25-16,-1-4 28 16,-1 2-27-16,1-2 7 15,1 2-14-15,-4-1 5 16,2-1 10-16,-1 0-31 15,2 2-2-15,-2 0-7 16,0 0 4-16,0 0-4 16,-2 3 0-16,0 0-2 15,0 0-5-15,-3 0 7 0,1 0-3 16,-2 2 2 0,-3 0 1-16,3 1-1 0,-3 0-7 15,-3 4-6-15,0-2 7 16,0-1-9-16,0 3 3 15,-1-1 11-15,-2 1-1 16,-3-2 2-16,-1 1 1 16,0 0 0-16,-3 2-1 15,0 0 1-15,3 1-1 16,-2 1-1-16,0 1 4 16,0 1-4-16,-1 2 1 15,-2 0 1-15,5 1 1 16,-2 2-1-16,3 0-1 15,0 0 1-15,6 0 0 0,-3 2 1 16,2-2-1-16,2 0 0 16,-2 2 1-16,1 1 0 15,3-2-1-15,-1-2 2 16,2 3 3-16,-2-2-4 16,2 2-1-16,1-1 0 15,-2 1 1-15,0 1-1 16,6 2 0-16,-3 0 6 15,3 1-6-15,2 2-6 16,2 0 6-16,1 0 0 16,-1 0 0-16,1 1 0 15,-3 3 0-15,0 0 10 16,0-1-5-16,1-1 4 0,1-1-9 16,2-3 4-16,5 2 5 15,2 0-8-15,2 3 5 16,3 0 0-16,1 1-5 15,3-2-1-15,1 3 3 16,0-8-1-16,5 1 9 16,0-6-11-16,2 0 0 15,-3-3 3-15,2 1-3 16,-1 0 1-16,2-1-4 16,-2-1 6-16,6-1 5 15,2-1-8-15,3-4 0 16,3 0 0-16,1 1 0 0,4-3 6 15,2-3-13 1,0 3 14-16,1 0-12 0,-3-1 5 16,4 2 0-16,1 1 1 15,2-1-1-15,6 0-1 16,-1-1-1-16,4 3 4 16,-1-4-2-16,-3 1 0 15,2-2 0-15,0 0 12 16,3-3-8-16,0-1-4 15,4-1 1-15,-3 1 7 16,1-2-7-16,-2 3-1 16,2 1 0-16,-2 1-1 15,-3 1 1-15,0-1 0 0,-4 3-2 16,3-1 5 0,-2-1-2-16,0 1-1 0,3 0 0 15,2-1-2-15,0 1 2 16,-1-1 0-16,0 1-3 15,-1-4 6-15,1 3-2 16,0-2-1-16,2 1 0 16,-2-1-2-16,1 1 2 15,1-2 0-15,-2 3-2 16,-1 0 4-16,-2-2-2 16,1 2 0-16,-6 1 0 15,2-1 2-15,-3 0-2 16,-1 1 0-16,-1-1-3 15,-2-2 6-15,-3 1-1 0,1 0-2 16,0 0 0-16,1-2-1 16,3 3 1-16,0-1 0 15,2 0-1-15,-2-2 2 16,3 0-2-16,-5-2 0 16,2 0 1-16,-3-1-2 15,86-8 2-15,-107 8 0 16,-2 0 1-16,-1 1 0 15,0 1-1-15,22-3 0 16,-2 0 0-16,3-2-2 16,0 6 2-16,-1-3 0 15,3 0-3-15,-3 1 1 16,2 1 0-16,3 1 1 0,-2 0 1 16,0 0-9-16,-1 0 9 15,-1 1 0-15,-3 1-1 16,-4-1 3-16,-1-1-2 15,0-1 0-15,0-1 1 16,6 1-3-16,-1 1 2 16,3 0 0-16,-2-3 2 15,1 3-2-15,-3-2-3 16,2 0 2-16,-2-1 2 16,2 0-2-16,-2-1 1 15,-2 0 0-15,0 0 0 16,-2-2 1-16,0 1-2 15,-1-1 1-15,2-1 0 16,-2 4 0-16,0-1 0 0,-3 1 0 16,-1-1 1-16,-2-1-1 15,1 3 0-15,-1-3-1 16,-1 0 2-16,-2-1 1 16,0 0-2-16,1-2 0 15,-1 1-2-15,0 0 2 16,-3 1 0-16,0 1-1 15,-2-4 5-15,-1 2-3 16,-4-2-1-16,1 0 0 16,-4-3 14-16,0 1-2 15,-2-3-4-15,-2-1-4 0,-1-2-1 16,-2-2 6 0,-2-2-9-16,2-4 0 15,-6-2 23-15,0-3-10 0,0 0-6 16,-2-5 2-16,1 3-7 15,-2-3 7-15,0 4-9 16,-3-1 0-16,2 3 1 16,-4-2-1-16,-3-1 0 15,0 0-4-15,-5 0 9 16,-2-1-6-16,0 0 1 16,-6 4 0-16,-3-2-1 15,0 4 1-15,-3-2 0 16,-2 4 3-16,-3-1-1 15,1 0 3-15,-2 3-5 0,-1-1 0 16,-3 1 0-16,-2 0 0 16,-3 1 0-16,0 1 1 15,-4 1 1-15,-1 2-2 16,-4 2-2-16,-3-1 2 16,-3 3 1-16,-2 0-1 15,-4 1 0-15,-1-1-4 16,-1 3 5-16,-3 1-1 15,-1 2 0-15,1-2 1 16,-2 3-4-16,3 0 3 16,-1 0 0-16,-1 1 0 15,-1 2 3-15,1-1-3 16,2 3 0-16,-1 0 0 0,2 2 5 16,-2 2-5-16,-1-1 0 15,-1 2-3-15,1 2 5 16,-5 1-4-16,0 0-1 15,-1-1 3-15,-1 0 1 16,4-2-1-16,4-1-1 16,6 0 1-16,6-2 0 15,2 3 0-15,2-3 0 16,3 2 0-16,4 1-1 16,2 0 1-16,1 0 0 15,3 1-1-15,-1 0-6 16,0-1 4-16,-5 0 3 15,0-3 0-15,2 1-1 16,0-2 1-16,3 1 0 0,-2-1-6 16,5-2 6-16,-3-1 0 15,1 2-1-15,-1-1 8 16,1-1-11-16,0 0 4 16,2 0 0-16,0-2-1 15,-1 0 1-15,2-2-2 16,-1 2 2-16,3-2 0 15,-2 1 2-15,5-1-2 16,0 3-7-16,2-1 6 16,4 5 1-16,0 1-9 15,-2 1 6-15,3 3-4 0,-1 1 6 16,-5 0 1 0,-6 1-1-16,0 0 0 0,-5 1 1 15,0-1 0-15,0-2-3 16,2 3 7-16,2-2 3 15,2 0-7-15,-2 2 0 16,0-1 0-16,-2 5 0 16,-1-2-8-16,-3 3 7 15,3 3-64-15,1 4-36 16,0 2-155-16</inkml:trace>
  <inkml:trace contextRef="#ctx0" brushRef="#br0" timeOffset="139241.57">19552 11447 513 0,'3'-2'58'0,"-3"0"20"15,-2 1-17-15,1-2 2 16,-3-1 1-16,-1 2-25 16,1-1 19-16,-4 0-14 15,-1 1-22-15,-4-1 9 16,-2 3-26-16,-6 5-4 16,-6 4 10-16,-4 6 0 15,-4 7-4-15,-2 8 4 16,-3 7-9-16,4 3 12 15,2 5-5-15,5-3-8 16,6-1 10-16,7-3-11 16,5-4 5-16,8-4-9 0,3-4 9 15,8-2-6-15,3-5 1 16,4-4 0-16,4-4 1 16,7-5-1-16,0-6 0 15,6-6-2-15,2-5 4 16,0-7-13-16,-1-3 11 15,-4-4 0-15,-7 2-2 16,-13 1 2-16,-13 5-26 16,-19 6-11-16,-14 5-23 15,-17 6 4-15,-10 6-34 16,-2 8-36-16,2 3-140 16</inkml:trace>
  <inkml:trace contextRef="#ctx0" brushRef="#br0" timeOffset="139750.2">18990 11487 747 0,'-6'-20'46'16,"-4"-2"13"-16,0 4-7 16,0 2 28-16,4 6-17 15,0 5-43-15,6 5-14 16,0 0-6-16,3 4 0 0,-3 6 32 16,4 8-19-16,-1 10-1 15,-1 13-12-15,1 8 10 16,-2 1-13-16,2 2 3 15,-3-4 0-15,3-7-5 16,-1-5 5-16,-1-5-12 16,1-7-8-16,-1-5-25 15,1-6 15-15,-2-4-18 16,0-3 17-16,-2-6-57 16,-1-3-194-16</inkml:trace>
  <inkml:trace contextRef="#ctx0" brushRef="#br0" timeOffset="140025.46">19079 11523 901 0,'-8'-19'63'0,"-5"4"-40"15,-2 4-18-15,-1 8-2 16,-1 11 14-16,0 9 5 15,-4 14 21-15,-2 11-30 16,-2 8-8-16,4 6 6 16,4 1-6-16,4-2 2 15,7-3-7-15,3-6-3 16,2-2-7-16,1-8 1 16,1-5-33-16,2-6-36 0,-1-4-57 15,3-6-5-15,6-8-168 16</inkml:trace>
  <inkml:trace contextRef="#ctx0" brushRef="#br0" timeOffset="140531.12">19462 11483 547 0,'-7'-7'163'16,"-5"3"-74"-16,-5 0-61 15,0 5 19-15,-6 5-9 16,-2 5-4-16,-3 9 1 0,-4 8-13 16,0 6-12-16,0 7 2 15,4 2-10-15,4 1 17 16,6-6-19-16,5-7 3 15,4-4-1-15,9-5-1 16,6-3-1-16,5-6 1 16,6-4 4-16,5-4-4 15,7-7-1-15,1-6 0 16,2-4 4-16,-2-8-4 16,0-6-7-16,-6-3-9 15,-12-2-30-15,-12 3-68 16,-21 8-127-16</inkml:trace>
  <inkml:trace contextRef="#ctx0" brushRef="#br0" timeOffset="142862.27">20499 11093 590 0,'-13'0'109'0,"2"-3"-17"15,2 1-18-15,2-1 13 16,2 1-16-16,4 0-35 0,-2 2-20 16,6 0 11-1,-3-1-27-15,1 1 0 0,1 1 0 16,2 1 0-16,8-1-1 15,5 2 0-15,11 0 2 16,14 3 2-16,9-1-3 16,10 1 0-16,16-3-3 15,7 4 3-15,6-5 0 16,5 0 0-16,-3-1 4 16,-1-2-8-16,-1-1 4 15,-6 0-16-15,-4 0-1 16,-6-1-8-16,-8 1 8 15,-11 2-4-15,-12-3-14 0,-7 3 15 16,-12-2-8 0,-6 2 1-16,-11 0 17 0,-4-1-25 15,-4 2-37-15,-5 1-88 16,-6 1-350-16</inkml:trace>
  <inkml:trace contextRef="#ctx0" brushRef="#br0" timeOffset="143362.9799">20660 11180 835 0,'-25'-1'107'16,"4"-2"-86"-16,1-1 21 15,6 0-39-15,9 4-3 16,4 0 0-16,4 0 2 15,5 0 21-15,5 3-7 16,12-2-7-16,9 0 19 0,18 0-28 16,11 1 2-16,15-4 2 15,13 1-3-15,8-1 1 16,6-4-2-16,7 1-1 16,-2-2-11-16,-6-2-1 15,-10 1-16-15,-15 1 14 16,-14 0-1-16,-17 0 14 15,-14 2-8-15,-10 2 10 16,-10-1 9-16,-8 2-5 16,-5 1-4-16,-2-1-7 15,0 2-41-15,-2-1-40 16,0 1-24-16,0 0-61 0</inkml:trace>
  <inkml:trace contextRef="#ctx0" brushRef="#br0" timeOffset="151068">20936 11460 819 0,'-4'-13'0'0,"1"0"-9"0,0 4-78 16,3-1 86-16,3 6 1 15,3 3 10-15,1 1-6 16,5 0 18-16,2 4-1 16,3 0-15-16,3 3 10 15,-1 3-14-15,-1 2-2 16,-5 1 0-16,-6 3 5 15,-4 5-9-15,-8 1 4 16,-7 5-20-16,-9 0-9 16,-4 1 17-16,-5-3 12 15,0-4 8-15,2-3 7 16,4-4 4-16,4-7-19 0,8 0-2 16,4-4 2-16,9 0-4 15,8 0 4-15,6-1 4 16,7 2-3-16,5 2 13 15,0-2-3-15,0 1 9 16,-3 1 7-16,-2 0-2 16,-1 1-13-16,-4-1-12 15,-1 0 7-15,-9 0 2 16,-2-1-9-16,-5 3 8 16,-3-3 2-16,-3 2-10 15,-5 2-2-15,-7-1 1 16,-2 1-26-16,-6-2 27 0,-2-4-29 15,-1-1-16 1,2-3-69-16,7-3-235 0</inkml:trace>
  <inkml:trace contextRef="#ctx0" brushRef="#br0" timeOffset="151555.24">21254 11456 859 0,'-12'-17'39'0,"-2"0"1"0,1 5-37 16,3 3 9 0,4 6-4-16,4 1 0 0,4 0-1 15,4 0 0-15,2-1-6 16,7-1-1-16,4 0 0 15,6 2 5-15,5 1-5 16,1 1 0-16,5 0 1 16,1 1 1-16,-3 0 1 15,-4 0-3-15,-5 3 0 16,-8 0-1-16,-8-1 4 16,-3-1 3-16,-8 2 29 15,-5 3-28-15,-2 2-2 16,-3 2-5-16,-3 0 0 15,-2 4 5-15,3 2-5 0,0 2 0 16,-1 4 2-16,5 7 0 16,2 6 0-16,0 1-2 15,2 4 1-15,0-2 7 16,3 0-8-16,-4-6-1 16,2-4 0-16,0-2 1 15,-1-8 0-15,2-4-12 16,2-4-22-16,-1-5-28 15,2 1-66-15,-1-6-88 16</inkml:trace>
  <inkml:trace contextRef="#ctx0" brushRef="#br0" timeOffset="151768.74">21349 11621 997 0,'-18'-16'113'15,"1"1"-94"-15,3 4-14 16,5 3-5-16,4 6-4 16,5 1-4-16,5 4 7 15,6-1-14-15,11 3 13 16,12 2-48-16,15-2-20 16,9-2-56-16,4-3-7 15,-4-1-31-15</inkml:trace>
  <inkml:trace contextRef="#ctx0" brushRef="#br0" timeOffset="152047.93">21909 11332 297 0,'-3'-25'560'0,"-2"5"-433"16,-1 5-66-16,0 6-47 15,0 6 1-15,3 8-12 16,2 6 20-16,-4 13-4 15,-4 11 16-15,-2 9-22 16,-8 10-6-16,-1 7 15 16,-6 5-21-16,0-1 8 15,-2-2-9-15,5-4 0 16,0-6-4-16,6-6 4 16,3 0 0-16,0-5-2 0,3-3-10 15,-1-3-10-15,-5-2-55 16,1-1-14-16,-3-6-56 15,1-3-67-15</inkml:trace>
  <inkml:trace contextRef="#ctx0" brushRef="#br0" timeOffset="152509.29">22092 11676 799 0,'-1'-7'114'0,"-2"2"-24"15,-2 1-39-15,2 1-18 16,0 3 3-16,-1 5-35 15,-7 5 5-15,-1 6 1 16,-4 6 0-16,-2 5-7 16,-3 4 2-16,-1 2-1 15,1-1 2-15,-2 1-3 16,3-5 0-16,3 0 1 0,1-6 0 16,6 0-1-1,5-5 0-15,2 0 4 0,4-5-2 16,5 1-2-16,8-3 0 15,7-4 12-15,5-2-12 16,7-4 0-16,3-1 0 16,-1-2-2-16,-3 1 0 15,-2-2-33-15,-6 1-14 16,-5 0 3-16,-4-1-43 16,-6 1-57-16,-1-5-120 15</inkml:trace>
  <inkml:trace contextRef="#ctx0" brushRef="#br0" timeOffset="152731.19">22107 11729 995 0,'0'-8'166'0,"-3"3"-108"16,-3 1-24-16,-1 8-14 15,-2 12 51-15,-2 9-56 16,-4 10-14-16,2 13 10 15,-2 8-11-15,6 4-2 16,3 6-2-16,-1 0-18 16,4 3-27-16,-2-5-44 15,-1-2-21-15,-1-4-42 16,-2-6-127-16</inkml:trace>
  <inkml:trace contextRef="#ctx0" brushRef="#br0" timeOffset="158845.3299">22681 11644 624 0,'-8'-9'320'0,"-3"-5"-201"16,0-1-85-16,1-1-20 16,4 5-5-16,5 7-9 0,2 2 0 15,1 1-10-15,5 1 10 16,8 0-6-16,5 0 4 15,6 1-29-15,8 1 10 16,-4 1-16-16,-3-1-23 16,-4 3-42-16,-6-1-56 15,-6 5-82-15</inkml:trace>
  <inkml:trace contextRef="#ctx0" brushRef="#br0" timeOffset="159015.8299">22562 11787 548 0,'-19'13'288'0,"8"-6"-229"16,6-4-54-16,5-2-4 16,8-2 1-16,9-1 20 15,8 1-22-15,11-4-4 16,8 0-25-16,8 0-24 16,1 0-57-16,2-4-11 15,-3 2-131-15</inkml:trace>
  <inkml:trace contextRef="#ctx0" brushRef="#br0" timeOffset="159578.8299">23244 11679 499 0,'3'-3'165'0,"-5"-2"-101"15,1 1-34-15,-2-1 4 16,3 3-7-16,0-1-19 16,0 0 5-16,0 1-13 15,0 1 2-15,0-3-5 16,3-3 3-16,-2-1 0 16,1-6 14-16,-2-3-12 15,0 0 12-15,-2-7-12 16,-2 4 1-16,-4 1 17 0,-4 4-20 15,-4 3 0-15,-6 8 1 16,-7 7 6-16,-5 7-3 16,-5 10 6-16,-2 7-3 15,8 2 0-15,7 2-7 16,8 1 2-16,12-5-7 16,8-3 9-16,7-3-4 15,8-3 0-15,8-4-15 16,4-6 13-16,7-4-13 15,0-2 3-15,1-4 12 16,-6-2 8-16,-2-4-4 16,-8-1 14-16,-6 2 7 15,-6 2 40-15,-4 2-44 0,-5 3-19 16,-7 8 10 0,-3 8-6-16,-4 9 3 0,-4 5-9 15,1 8 1-15,0-1 2 16,4-2-3-16,7-4-5 15,3-1 3-15,4-8-28 16,2-1-72-16,6-4-71 16,0-3-227-16</inkml:trace>
  <inkml:trace contextRef="#ctx0" brushRef="#br0" timeOffset="159992.78">23492 11742 853 0,'-4'-5'145'0,"-5"2"-68"16,-1-4-11-16,-4 5-27 15,4 0-37-15,0 5-2 16,1 1-6-16,3 5-7 16,1 0-47-16,4 4-16 15,1 0-3-15,6 0-19 16,3-3-52-16,4 1-44 16</inkml:trace>
  <inkml:trace contextRef="#ctx0" brushRef="#br0" timeOffset="160376.79">23745 11510 850 0,'4'-17'99'16,"-4"4"-43"-16,-3 4-51 15,-1 3 6-15,2 4-20 16,2 2 9-16,0 1-7 15,0 4 2-15,3 4 9 16,0 2-4-16,2 6 0 16,-1 0 2-16,1 3 1 15,-2 2-3-15,0-1 0 0,-3 1 1 16,-3-1-1 0,1 0 0-16,-4 0 0 0,0-3 0 15,-5-2 11-15,1 0-10 16,0-5 7-16,0-3 12 15,2-1-17-15,1-3-3 16,5-1 0-16,2-3-7 16,2 1 6-16,-2 2-10 15,7-1-27-15,5-2-10 16,4 0-49-16,9-5-37 16,10-4-136-16</inkml:trace>
  <inkml:trace contextRef="#ctx0" brushRef="#br0" timeOffset="160664.5799">24066 11551 826 0,'-6'-12'53'15,"-5"-1"39"-15,1 4-92 16,1 3 0-16,3 6-1 16,0 6 1-16,-1 6 21 15,-1 2-18-15,-1 8-3 16,4 2 12-16,2 0-12 15,3 2 0-15,0-3-2 16,3 0 6-16,2 2-2 16,-2-5-2-16,0 1-6 15,1-4 4-15,-1 0 2 16,-1-2 0-16,2-4-6 0,-4-1 12 16,0-3-16-16,0-4-5 15,-2 4-25-15,-3-5-17 16,-3 4-96-16,-2-5-105 15</inkml:trace>
  <inkml:trace contextRef="#ctx0" brushRef="#br0" timeOffset="160877.05">24203 11431 436 0,'2'-18'570'0,"-2"2"-534"16,-1 4-36-16,-2 2-2 15,0 4-63-15,3 5 36 16,5 4-15-16,2 1-53 16,7 1-103-16</inkml:trace>
  <inkml:trace contextRef="#ctx0" brushRef="#br0" timeOffset="161304.43">24242 11198 697 0,'-45'-30'10'0,"-14"-2"20"0,-9 3-13 15,-11 2-13-15,-6 6-1 16,-3 5 41-16,-5 5-12 15,-4 8-6-15,0 7 3 16,-4 10-19-16,-3 7 12 16,-2 14-22-16,1 10 0 15,0 14 13-15,9 10-9 16,5 11 8-16,17 9-6 16,17 6-5-16,22 0 17 15,19-1-6-15,23-1-3 16,18-7 14-16,17-3-14 15,8-6-8-15,7-4-2 0,4-10 3 16,5-12-4-16,5-13 2 16,8-12-4-16,8-13-3 15,4-13 5-15,0-12-15 16,-4-11 12-16,0-10 5 16,-6-13 8-16,1-12 0 15,-2-10-7-15,-1-13 9 16,-7-7-10-16,-10-4-29 15,-16-4-104-15,-26 1-261 16</inkml:trace>
  <inkml:trace contextRef="#ctx0" brushRef="#br0" timeOffset="201952.2">276 14616 294 0,'0'2'258'0,"0"-2"-234"15,0 2-21-15,0-2-3 16,0-2 16-16,3 2 15 16,-3-3-1-16,6-1-7 15,2-3 3-15,0-5-17 0,6-1-2 16,2-3-7-1,1 4-3-15,-5 2 0 0,-2 3-10 16,-1 5-3-16,-6-1 16 16,-3 6 7-16,0-2 2 15,-4 3-8-15,-4 2 2 16,-5 4 1-16,-2 0-1 16,-6 5 4-16,1 0 11 15,3 0 1-15,-1-3 0 16,6-2 6-16,3-3-18 0,3-2-7 15,5-5-5 1,4-2 5-16,4-1 10 0,5-4-5 16,7-5-3-16,9-7 5 15,5-5 11-15,5-3-7 16,-1-1-11-16,-1 3-3 16,-5 8-16-16,-7 5-9 15,-11 7 18-15,-9 7 6 16,-8 3-1-16,-9 5 4 15,-5 2-4-15,-6 5 10 16,0-1 8-16,-1-2-2 16,3 0-8-16,1-4 6 15,9-3-4-15,3-2-3 16,4-2-2-16,1-3-6 16,7 0 4-16,-2-1 2 0,2-1 0 15,2-1 0-15,4 0 8 16,0-5-6-16,7 0-2 15,-2 0 6-15,-1-1-13 16,2 4 4-16,-8 2-6 16,-2 2 9-16,-5 1 1 15,0 1-1-15,-3 2-6 16,-4 2 6-16,-2 1 0 16,-5 4 0-16,-2 1 0 15,-1 0-1-15,-1-1 1 16,2 0 0-16,4-1 0 15,3-6 1-15,3 1-2 16,3-3 1-16,3-1-10 16,3-1 10-16,0-3 2 0,6 1 4 15,1-3-5-15,1 0 2 16,-1 1-6-16,-1 3-3 16,-4 1-5-16,1 1-6 15,-3 0-5-15,-2 1-23 16,1 0 14-16,-2 0 5 15,0 2 19-15,-2-3-12 16,-1 4-18-16,-4-3-46 16,5 2-88-16</inkml:trace>
  <inkml:trace contextRef="#ctx0" brushRef="#br0" timeOffset="202291.31">296 14636 361 0,'11'-7'64'16,"3"-4"-3"-16,5 1-31 16,1-2-20-16,2-1-10 15,-2 2-2-15,-1 2-32 16,-4 4-33-16,-6 2-164 15</inkml:trace>
  <inkml:trace contextRef="#ctx0" brushRef="#br0" timeOffset="202442.9">390 14592 369 0,'-20'9'87'0,"-1"2"-61"16,2-2-14-16,4-1-10 16,6-3-2-16,3-1-25 15,5-2 21-15,5-2 2 16,5-2 2-16,0-3 0 0,6 0 0 15,-2-3-3-15,1 1 3 16,1 1-49-16</inkml:trace>
  <inkml:trace contextRef="#ctx0" brushRef="#br0" timeOffset="205170.31">357 14557 458 0,'-2'1'32'15,"1"0"-32"-15,1 1-2 16,-2-1 2-16,2 0-1 16,0 1 1-16,0 0 0 15,0-1 28-15,0-1 10 16,0 0 27-16,-1 0-49 16,1 0-14-16,-3 2 0 0,1-2-2 15,-2 3-1-15,-1-1 1 16,-2 1 0-16,1 0 1 15,0-1 3-15,3 2 10 16,-3 0-2-16,-2 0 9 16,3-1-13-16,-1 0 0 15,1 3-4-15,-1-4-4 16,3 1 0-16,-2 0 1 16,3-3 10-16,2 1-11 15,0-1 0-15,2-1 0 16,-2-1 7-16,5 1 12 15,-2-2 20-15,5-2-14 16,-1 0-3-16,6-5-5 16,1-3-6-16,7-2 0 0,4-3-11 15,-1 0-2-15,0 2-3 16,-3 4-12-16,-6 4-6 16,-5 5 8-16,-4 2 1 15,-3 1 14-15,-3 0 2 16,-1 1-2-16,-4 2 2 15,2-2-2-15,-4 4 4 16,-1 2-4-16,-1 0-25 16,-4 7 1-16,-2 2-5 15,-1 2 11-15,-1-2 10 16,-1 3 8-16,2-3 5 0,-2-6 3 16,6 0 2-1,6-5 4-15,1-4-14 0,4-1-5 16,4-2 5-16,4-4 20 15,1-2 13-15,4-2-16 16,4-3-17-16,1 0 1 16,2 1-1-16,-4 4-16 15,-6 4-10-15,-3 1 10 16,-3 2-4-16,-3 2-10 16,0 1 6-16,-3-1 16 15,3-1-17-15,-3 3-11 16,0-3 28-16,1 1-57 15,0-2-106-15</inkml:trace>
  <inkml:trace contextRef="#ctx0" brushRef="#br0" timeOffset="209985.03">23735 6967 564 0,'-4'-2'37'16,"3"1"-36"-16,1-2 5 15,-2 0 49-15,4 3-8 16,-2-1-29-16,0 0 5 15,0-2 20-15,0-1-20 16,0 2-17-16,-2 0 7 16,2-1-13-16,0 2 2 15,2 1 2-15,-2 0-1 16,3-2-5-16,4 2 2 16,4 0 0-16,4 0 2 15,7 2-2-15,2-1 0 0,3-1 1 16,-2 0-1-16,1-1 1 15,-1-1-2-15,-4-1 4 16,-4 0 1-16,-3-1-4 16,-3 0 0-16,-5 1 1 15,-1 2-1-15,-3 0 0 16,-1 0-1-16,-1 1 4 16,0 0-7-16,-1 0-1 15,-1 1-26-15,-1-1 0 16,-4 2-7-16,-3 4-11 15,-5-1-13-15,-5 0-57 16,-5 2 33-16,-3 1-80 0,-2-4 142 16,-5 1 24-16,4 0 133 15,1-5-42-15,5 3-41 16,5-3-6-16,9 0 1 16,3 0-23-16,7-3 10 15,1 3-2-15,3 0-15 16,4 0-7-16,5 0 4 15,4 0-12-15,8 3 12 16,3-1-8-16,3 1-4 16,-2 0 10-16,-1-2 1 15,-1 1-3-15,-1-2 1 16,-3 1-3-16,-5-2 7 16,-2-1-13-16,-3 2 9 0,-5-1 22 15,-4 0-19-15,-2 1-7 16,-1-2 12-16,-1 2-14 15,1-1-5-15,0 1 2 16,-2 0-17-16,2 0 7 16,0 0-16-16,-1 0-32 15,-1 0-13-15,-1 0-43 16,-4-2-22-16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03T14:16:39.1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3216 6907 732 0,'-13'-3'71'0,"-5"-2"-41"16,4-2-26-16,-2 0 12 15,4 2 37-15,2 3-11 16,8 2-25-16,0 0-1 0,2 0-10 16,0 0 10-16,2 0-9 15,4 0 16-15,11-3 18 16,8 1-31-16,11-2-8 16,10 0 10-16,9-2-9 15,3 0 4-15,0-2-7 16,1-1 2-16,-3 1-2 15,-5-2 0-15,-6 2 0 16,-10 1 0-16,-12 3 1 16,-9 1-2-16,-12 3-10 15,-14 4-35-15,-18 6-6 0,-17 2-26 16,-17 2 35-16,-17 2 40 16,-4-3 3-16,-6-5 0 15,4 1 0-15,4-3 0 16,12-2 37-16,17 1-8 15,17-2-23-15,20 1-4 16,21 1 8-16,19-3 35 16,16 1-8-16,17-3-28 15,15-5 16-15,9 2-24 16,3-6-1-16,1 1 8 16,-5 1-8-16,-9 0-2 15,-10 1-4-15,-12 5-31 16,-14-2-7-16,-12 3-36 0,-10 0-4 15,-10 3-113-15</inkml:trace>
  <inkml:trace contextRef="#ctx0" brushRef="#br0" timeOffset="982.92">3222 8126 728 0,'-10'-6'78'16,"-1"0"-42"-16,-1-1-13 16,-4 0 38-16,4 2 5 15,-1 0-12-15,5 5-17 16,0-3-23-16,5 1-14 16,3 2-1-16,3 0 1 15,5 0 0-15,9-3 25 16,8 2-19-16,18-5-6 0,5 1 6 15,7-1-6-15,2 0 0 16,-8 2-1-16,-6 1-1 16,-10 2-2-16,-11 1-12 15,-11 0-20-15,-7 3 17 16,-14 5-5-16,-14 5-56 16,-13 3 12-16,-12 5 40 15,-11-1 26-15,0-3 4 16,-1-5 3-16,7-2 26 15,8-4 18-15,12 0-31 16,13-3-18-16,16-1 3 16,10 2 65-16,11-1-32 0,10-1-14 15,17-5 3-15,12-2-21 16,9-1-2-16,4-3-4 16,7-1-2-16,-9 3 0 15,-6 2-56-15,-9 2-81 16,-11 4-65-16</inkml:trace>
  <inkml:trace contextRef="#ctx0" brushRef="#br0" timeOffset="1695.02">3176 9436 856 0,'-17'0'47'16,"1"-1"-27"-16,0-3-20 15,5 1 0-15,7 3 1 16,2 0 27-16,2 0-1 16,2 0-8-16,4 3 22 15,5-3 9-15,6 2-27 16,8 1-14-16,7-4 11 0,7-3-17 15,2 1 0-15,-5-2-6 16,0 1 6-16,-8 1-9 16,-9 1 6-16,-8 2-12 15,-8 0 11-15,-6 4-23 16,-8 1-13-16,-11 8-8 16,-11 3 2-16,-13 1 36 15,-9 3 7-15,-2-3 8 16,1-5 34-16,9-1 6 15,15-5-34-15,9-1-14 16,16-1 0-16,10-1 9 16,10-1 1-16,13-2 1 15,15-2-2-15,14-5-9 0,16-4-36 16,15-6-95-16,3-6-263 16</inkml:trace>
  <inkml:trace contextRef="#ctx0" brushRef="#br0" timeOffset="7844.45">536 16794 594 0,'-2'-5'80'0,"0"1"-46"16,2 0-16-16,2-3 17 16,0 4 31-16,-1-2-28 15,-1 2 22-15,2 2-19 16,-2-1 22-16,0 0-20 16,0 1-7-16,0 1 16 15,-2-2-29-15,2 2-7 16,0 0-5-16,0 0-7 15,-1 0 15-15,1 2-19 16,-2-2 4-16,2 1 4 16,-2 1-8-16,2 1 2 15,2 5 2-15,0 6 16 16,-2 7 12-16,1 9-28 16,2 6-1-16,-3 4 10 0,2 2-6 15,-2 1-1-15,0-3-2 16,3 4-1-16,1 0 4 15,-4 0-7-15,3 2 0 16,-3-3 4-16,3-10-4 16,-3-5 0-16,0-11-3 15,0-8 9-15,0-6-17 16,0-4 7-16,0 1-32 16,0-3-1-16,-3-5-70 15,3-9-161-15,-7-11-52 16</inkml:trace>
  <inkml:trace contextRef="#ctx0" brushRef="#br0" timeOffset="8212.41">427 16676 895 0,'-9'-20'20'0,"6"5"-20"15,0 5-19-15,3 2 15 16,6 3 4-16,0 2 6 16,6 3 13-16,3-3-12 0,4 6 3 15,5 2 0 1,4 4-9-16,2 2 21 0,0 3-7 16,-2 2-15-16,-2 1 6 15,-4 2-2-15,-3-1 10 16,-5 3 0-16,-4 2-3 15,-5 0 12-15,-5 5-9 16,-5 0-9-16,-5-1 10 16,-2-1-14-16,-4 1-1 15,-4-6 0-15,4-2-13 16,1-2-17-16,0-3-58 16,7-1-36-16,5-4-46 15,3-1-54-15</inkml:trace>
  <inkml:trace contextRef="#ctx0" brushRef="#br0" timeOffset="8682.67">812 17112 779 0,'-2'-6'77'0,"1"3"-49"0,-1 3 38 15,-1-5 34-15,2 5-43 16,1 0-11-16,0 0-38 15,-2 0-6-15,2 1 3 16,0-1-5-16,0 5 0 16,0 4 11-16,0 7-10 15,0 7 20-15,0 6-13 16,0 8 12-16,0-1 13 16,0-2-27-16,0 2 7 15,0-5 2-15,-1-3-12 16,1-3 5-16,-2 0-8 15,2-7 0-15,-1-5 1 16,-2-2-1-16,3-5-16 0,0-1-13 16,0-3-44-16,3-2-23 15,-2-2-97-15,2-3-62 16</inkml:trace>
  <inkml:trace contextRef="#ctx0" brushRef="#br0" timeOffset="9487.93">1725 16845 836 0,'-2'-4'105'0,"-2"-1"-83"16,1 2-22-16,1 2-2 16,-1 1 2-16,3 3 5 15,0 3 20-15,3 5 34 16,-1 6-36-16,1 9 5 15,1 6 14-15,0 8-16 16,4-3-11-16,-2 1 1 0,0-1-14 16,-3-1 9-16,3-5-11 15,-1 1 0-15,-1-8-3 16,-1-2 3-16,-2-8-12 16,-1-4-7-16,0-7-40 15,0-2-4-15,0-1-24 16,-1-4-75-16,-1-12-108 15</inkml:trace>
  <inkml:trace contextRef="#ctx0" brushRef="#br0" timeOffset="9824.12">1699 16758 847 0,'-7'-22'76'0,"-4"2"2"15,4 6-78-15,-2 4 2 16,6 3-4-16,6 2-4 15,2 2 3-15,2 2 1 16,2 0 3-16,4 2-1 16,7 0 0-16,2 4 2 15,6 0 6-15,-1 1-7 16,4 3 1-16,-2-2 8 16,-5 3-1-16,-2-2 0 15,-3 1-1-15,-8 4-6 16,-5 3 22-16,-3 4-20 15,-6 3-2-15,-5 5 5 0,-5 0-7 16,-8 2 0-16,-3-2-3 16,-1-3-5-16,2-2 8 15,1-6-34-15,7 0-37 16,5-5-38-16,5-4-69 16,5-1-53-16</inkml:trace>
  <inkml:trace contextRef="#ctx0" brushRef="#br0" timeOffset="10319.79">2006 16948 821 0,'-4'-2'107'0,"0"-3"-71"15,1 3-36-15,0 0 0 16,3 2 0-16,1 0 16 15,4 2 11-15,5 0-12 16,2 4 2-16,4 1-15 16,5 3 12-16,-3 3-14 15,-1 0 1-15,-3 1 6 16,-3 2-6-16,-5 4 4 16,0 0-3-16,-3 4 1 15,-8 0 5-15,-2 5-8 16,-4 0 0-16,-5 3 6 15,-2-3-3-15,-4 2-2 16,-3-1 22-16,6-5 11 0,0-5 20 16,5-6-27-1,0 0-14-15,14-14 9 0,0-1-22 16,1-1 5-16,-1 1 4 16,2-1-8-16,4-1 7 15,7 0-8-15,5-1 0 16,8-3 10-16,13-4-10 15,0 0-1-15,2-3-3 16,0 0 3-16,-3 3-1 16,-7-1-25-16,-4 2-21 0,-9 3 5 15,-3-2-38 1,-8 4-15-16,-4-2-73 0,-3-1-58 16</inkml:trace>
  <inkml:trace contextRef="#ctx0" brushRef="#br0" timeOffset="10844.4">3473 16716 949 0,'-5'-6'102'0,"-2"0"-53"15,1-2-49-15,0 2-7 16,4 6 7-16,2 0 11 0,0 6 41 16,2 5-10-16,-2 8 8 15,3 8-12-15,0 11-32 16,0 6 11-16,0 0-9 15,0 4-4-15,3-5 3 16,-6 1-3-16,0-6 0 16,1-4-4-16,-1-7-11 15,3-3 5-15,-1-4-23 16,-1-4-13-16,1-6-16 16,-2-3-29-16,1-6 12 15,-2-4-98-15,1-9-194 16</inkml:trace>
  <inkml:trace contextRef="#ctx0" brushRef="#br0" timeOffset="11151.58">3452 16675 979 0,'-9'-13'39'0,"0"5"-39"15,7-1-51-15,4 5 50 16,10 3 2-16,0 2 12 15,7 1 8-15,0 1 13 16,-1 4 2-16,6 1-33 16,2 1 3-16,-1 0 5 0,-4 2-6 15,-2-2 3 1,-7 2 3-16,-3 0-6 0,-4 4 15 16,-5 2-11-16,-2 4-5 15,-8 7 5-15,-1 2-9 16,-4-1-9-16,-8-1-2 15,5 0-21-15,-6-1-6 16,4-3-34-16,-2-2-65 16,6-5-52-16</inkml:trace>
  <inkml:trace contextRef="#ctx0" brushRef="#br0" timeOffset="11782.94">3732 17029 871 0,'-7'-5'137'0,"1"1"-52"15,-2 0-67-15,2 0-10 16,2 1 3-16,4 1-7 15,0 2 14-15,2-1-18 16,0-1 2-16,6 0-4 16,2-1 2-16,5 2 0 15,2 0 1-15,3-2-1 0,1 6 0 16,-6-3-1-16,-1 4 2 16,2 2 0-16,-4 3-1 15,-5 1 0-15,-2 3-1 16,-4 2 5-16,-4 1-4 15,-5 3 0-15,-3-2-7 16,-4 0-1-16,1-3 7 16,0 1-7-16,2-5 5 15,3-3-5-15,4-2 1 16,2-1-5-16,3-1 12 16,3 0-8-16,2 0 8 15,4 1 0-15,7 3 7 16,2-4-7-16,4 1-2 15,2 3 2-15,0-2 0 16,-3 0 1-16,2 2-1 0,-4 5 0 16,-4-1 0-16,0 5 0 15,-3-6 0-15,-6 5 3 16,-1-4 1-16,-5-1 36 16,-4 0-3-16,-2-1-4 15,-4 1 29-15,-11-1-39 16,-6 2-9-16,-12 0-14 15,-10-2-5-15,-5 2 3 16,-4-6-79-16,2 0-35 16,8-3-90-16,9-2-379 0</inkml:trace>
  <inkml:trace contextRef="#ctx0" brushRef="#br0" timeOffset="29606.49">252 12905 662 0,'-1'-7'79'15,"-1"0"-19"-15,-1 2 11 16,2-2-35-16,-3 2 6 16,4 0 10-16,0 0-21 15,0 3-16-15,0-1-11 16,0 2 14-16,0 0 6 15,0-1-5-15,0 2-2 0,0 2 16 16,-2-2-19 0,1 0 6-16,-1 1-19 0,-1-1 4 15,-3 0-5-15,0 0 0 16,0 1 0-16,-3 2-6 16,0-1 12-16,0 1-7 15,2 5 1-15,1-3 0 16,-2 3 1-16,4 0 3 15,-2 4-4-15,3-3 1 16,-1 4 5-16,2 1-4 16,4-2-2-16,-2 1 0 15,5 1 6-15,-2-2-6 16,3 0 0-16,0 1-1 16,-1 0 10-16,5-3-6 15,-1 2-3-15,0 0 0 0,-1-3 3 16,2-1-3-16,2 1-2 15,-4-4 2-15,0-2 7 16,0 0 5-16,-1-3-9 16,0 0 2-16,1-3 9 15,3-2-14-15,-2-2 5 16,1-1 1-16,-1-3-4 16,0-4 1-16,3 3-3 15,-5-5 0-15,1 0 3 16,-4 0-3-16,1 0 0 15,-1-2-7-15,-4 2 8 16,3-4-2-16,-3 0 0 16,0 0 1-16,0 0 6 15,-3 3-6-15,-1 0 1 0,-2 4-4 16,-2 3 5-16,-2 1-4 16,-2 1-1-16,-3 6-31 15,-3 3-21-15,0 5-79 16,-3 5-118-16</inkml:trace>
  <inkml:trace contextRef="#ctx0" brushRef="#br0" timeOffset="30647.85">591 11754 661 0,'6'-6'75'15,"-3"2"-20"-15,-3-1 11 16,0 2 1-16,0-12-12 15,-3 15 18-15,3 0-28 16,0-2-18-16,0 2 17 16,0 0-36-16,0 0-5 15,0 0 1-15,0 2-4 16,0-1-9-16,3 2 7 16,-3 4 2-16,2 7 30 15,2 5-30-15,0 8 0 16,-1 7 11-16,0 3-5 15,0 4-5-15,1 2 9 0,0 1-6 16,0-1 6-16,1-5-10 16,-1-3 0-16,-1-5 1 15,0-5-1-15,0-5 0 16,1-1 1-16,0-6-1 16,-1-3 4-16,-2-4-4 15,1 1-2-15,-1-4-2 16,-1-2-11-16,0-1-10 15,0 0-29-15,0 0-24 16,-1-3 1-16,2-5-166 16,-1-1-55-16</inkml:trace>
  <inkml:trace contextRef="#ctx0" brushRef="#br0" timeOffset="31110.6099">628 11714 677 0,'-7'-18'70'0,"-1"1"-7"16,4 6-30-16,1 2 0 16,3 1 14-16,4 3-16 15,2-4 20-15,3 2-20 0,2-2 2 16,6 0-9-1,1 2-17-15,-1 3 13 0,4 1-19 16,-5 3 3-16,2 3 11 16,0 5-15-16,-3 1 0 15,1 6 5-15,-4 3-3 16,-3 3 2-16,0 3-4 16,0-1 0-16,-6 0 7 15,2-2-7-15,-2-4 0 16,-3 0 3-16,-3-2 4 15,-5-2 9-15,-1 0-7 16,-4-1-7-16,-4 1 3 16,-5 0-5-16,1 0 0 15,-1-2-3-15,4 0-3 0,0-1-9 16,6-1-18-16,3-3-26 16,3-2-6-16,5 0-16 15,1-1-34-15,7 0-1 16,0-1-157-16</inkml:trace>
  <inkml:trace contextRef="#ctx0" brushRef="#br0" timeOffset="31533.48">879 12010 357 0,'7'-2'491'15,"-2"2"-396"-15,-4-1-64 16,-1 1 26-16,0 0 27 16,0 0-15-16,-1 1-45 15,1-1 8-15,0 2-27 16,0-1-2-16,0 3 8 15,-2 3-1-15,2 8 8 16,0 3-18-16,0 6 0 16,2 6 18-16,1 2-7 0,1 3-6 15,1 0 1 1,-2 1-5-16,1-7 20 0,0-3-20 16,-2-6 6-16,1-6 13 15,-3-6-5-15,0-4-7 16,0-2 3-16,3-2-7 15,-3-2-4-15,0 1-1 16,0 0-35-16,0-1-35 16,2-1-118-16,7-5-233 15</inkml:trace>
  <inkml:trace contextRef="#ctx0" brushRef="#br0" timeOffset="41254.08">1560 12990 503 0,'2'-1'208'0,"1"-1"-126"15,0-1-73-15,-3-1 15 16,3 2 23-16,2-3-7 15,0 0-24-15,1-2-16 16,0 0 5-16,2 0 3 0,2-1-6 16,-1 0 21-16,0-1 3 15,-2 3-11-15,1-2-4 16,-5 5-6-16,0-2-2 16,-2 3 6-16,-1 1-4 15,0 0-5-15,0-2 30 16,-1 3-5-16,1 0-11 15,-3-2 17-15,1 2-13 16,-1 0 2-16,-4-2-20 16,0 2 6-16,-4 2-3 15,-2 3-3-15,-2 4-2 16,0 3 2-16,0 4 5 16,0 4 13-16,0 2-18 15,2 0 0-15,3 3 14 16,3-4-11-16,3 1 5 0,2-3 9 15,5 1-16-15,2-1 21 16,2 1-22-16,1-1 0 16,7-2 11-16,0 2-11 15,1-5 0-15,5-1 0 16,-2-4 9-16,4-4-9 16,-1-4 0-16,-4-2 0 15,3-4 2-15,-5-2-1 16,-1-1-1-16,-3-3 0 15,0-1 3-15,-6-2-4 16,-3-3 1-16,0-1 0 16,-3 3 9-16,-6 1-9 0,1 2 1 15,-2 5-5 1,-3 1 10-16,-4 3-12 0,-4 2 6 16,0 1-10-16,-6 3 9 15,-2 6-21-15,-1 3-7 16,0 5-3-16,2 3-70 15,2 1-60-15,8 1-89 16</inkml:trace>
  <inkml:trace contextRef="#ctx0" brushRef="#br0" timeOffset="43496.25">5855 6232 524 0,'1'-3'42'0,"-1"1"15"15,0-1 2-15,0 3-19 16,0-2 11-16,0 2-27 15,0-1 12-15,0 0-14 16,0-1-15-16,0 0 47 16,0-1-31-16,0 2 3 15,0-3-4-15,0 3-17 0,-1-2 40 16,1 2-25-16,-2 0-20 16,-1-1 6-16,-4 0 0 15,4-1-6-15,-4 3 0 16,1-2 0-16,-2 4-4 15,0 1 4-15,-2 2 0 16,-3 0 3-16,-4 4-3 16,1-1 2-16,-3 4-5 15,0 2 10-15,0 1-7 16,-3 2 0-16,2 4 0 16,-5 1 6-16,1 2-6 15,-3 0 1-15,1-1 1 16,0 0 2-16,-4-1 14 0,4-2-18 15,0 1 4-15,-1-1 7 16,2-3-5-16,2-1 12 16,2 1-18-16,-1-2 11 15,-2 1 1-15,1-1-12 16,0 1 0-16,-2 0 6 16,-1-1-4-16,1-1-2 15,3 0 0-15,2-2 2 16,0-3-2-16,10-1 0 15,3-3 0-15,0-2 6 16,5-1-6-16,-2-2 0 16,7 0-1-16,-3 0 6 0,0-2 7 15,1 1-11 1,-1 1 2-16,2-2 7 0,-2 2-6 16,0 0-3-16,-2 0-2 15,4-1 7-15,-2 1-15 16,1 0-37-16,1 1-117 15,3-1-168-15</inkml:trace>
  <inkml:trace contextRef="#ctx0" brushRef="#br0" timeOffset="46067.7">916 16615 504 0,'-2'0'129'0,"1"0"-54"16,-2 0-43-16,2 0 6 15,-1-3 0-15,4 3 1 16,-2 0-12-16,0 0 0 15,1-2 5-15,-1 0-23 16,3 2 23-16,-3 0-19 16,0 2 6-16,-3-2 7 15,3 2-4-15,-1-2-7 16,1 3-10-16,-3 0-4 16,0 5-2-16,-3 3 1 0,0 8-5 15,-6 4 4-15,3 8-14 16,-3 6-4-16,-4 5 12 15,-2 5-29-15,-2 3 14 16,-2 5-9-16,-3 1 18 16,-1-3 13-16,2 1 0 15,-1-4 0-15,1 0 5 16,2-3-2-16,7-1 9 16,0-2-12-16,6-2 0 15,1-2 12-15,4-7-11 16,-1-3 17-16,1-6 2 15,0-5-12-15,-1-7 11 16,2-4-19-16,0 1 4 0,0-6-5 16,0 0 1-16,3-2-21 15,-3 2-18-15,3-6-78 16,0 2-26-16,-3-5-360 16</inkml:trace>
  <inkml:trace contextRef="#ctx0" brushRef="#br0" timeOffset="47599.63">14239 16645 828 0,'-6'-7'67'0,"-1"0"-14"15,0 3-34-15,1 1 17 16,3 2-19-16,2 1-10 16,1 4 6-16,1 6 2 15,1 6-7-15,2 7 20 16,2 8-7-16,1 5 12 15,-1 2-17-15,-1 1-6 0,-3 3 10 16,-1 1-20-16,1 0 3 16,-2-1-7-16,1-3 13 15,1-3-18-15,-2-7 9 16,1-7-33-16,-1-5-27 16,0-5-40-16,0-5-34 15,2-3-14-15,-4-8-115 16</inkml:trace>
  <inkml:trace contextRef="#ctx0" brushRef="#br0" timeOffset="47941.47">14149 16540 852 0,'-11'-20'16'0,"1"1"-11"15,1 5-5-15,5 3-16 16,7 4 16-16,4 0 7 16,3 4 3-16,7 0 7 15,4 5-15-15,9-1-2 16,6 5 22-16,0 1-20 16,-2 1 2-16,-3 3 3 15,-5 4 0-15,-10 3 10 16,-6 6 4-16,-7 2 0 0,-6 6 8 15,-7 3-24 1,-3 1-3-16,-4-1 2 0,-2-2-4 16,-4-4-1-16,3 0-1 15,2-5-37-15,0-4-42 16,6-5-66-16,5-3-139 16</inkml:trace>
  <inkml:trace contextRef="#ctx0" brushRef="#br0" timeOffset="48259.25">14487 16889 787 0,'4'-10'114'0,"-3"2"-14"16,-2 3-22-16,-1 0-13 16,0 1-3-16,2 4-37 15,0 1 9-15,0-1-34 16,0 6 5-16,-1 8 7 16,0 10-8-16,-2 10-2 15,-1 11-4-15,-1 5 6 16,1-2-11-16,-1-1-2 15,1-4-65-15,1 0-74 0,-1-4-185 16</inkml:trace>
  <inkml:trace contextRef="#ctx0" brushRef="#br0" timeOffset="52127.34">15480 13505 434 0,'-3'-5'217'15,"2"-1"-169"-15,-1 1-24 16,1 0-12-16,2 0-11 16,1 3 40-16,1-2-9 15,2 1 12-15,0 0 10 16,-3 0 9-16,2 1 11 16,-3 2-22-16,-1 0-24 15,0-3 13-15,0 3-34 16,0 3-1-16,0-3-6 15,-1 11 3-15,-3 10 48 0,-1 11-31 16,-2 13-17 0,1 13 7-16,-1 6-6 0,4 0-3 15,1-1-1-15,4-3 0 16,1-4 1-16,2-8-1 16,1-4-5-16,0-10-6 15,-3-9-33-15,-2-7-2 16,1-6-35-16,-5-7-7 15,-3-5-42-15,-1-9-66 16</inkml:trace>
  <inkml:trace contextRef="#ctx0" brushRef="#br0" timeOffset="52467.43">15438 13511 819 0,'5'-32'90'16,"-5"3"4"-16,-2 5-50 15,-1 9-44-15,2 5-4 16,4 5 3-16,4 3 1 16,6 0-1-16,3 6-4 15,4 0 5-15,5 4 1 16,5 5-1-16,3 2 0 16,3 4 0-16,2-1 3 15,-5 2-3-15,-1-1 1 16,-6 3 4-16,-9-5 6 15,-6 5-10-15,-11 0 6 16,-6 0 20-16,-10 2-27 0,-7 2 2 16,-5-3-4-16,-4 1 5 15,2-5-7-15,2-4 4 16,3-1-49-16,7-4-42 16,8-2-27-16,6 0-27 15,7-3-98-15</inkml:trace>
  <inkml:trace contextRef="#ctx0" brushRef="#br0" timeOffset="52711.7699">15848 13757 646 0,'14'-9'261'0,"-8"1"-104"0,-3 1-85 16,-5 0-23-1,-1 4 2-15,2 3-25 0,1 0-12 16,-3 4-14-16,3 7 0 15,-3 6 7-15,0 7-7 16,1 9 0-16,4 4-4 16,1-1 12-16,0 1-11 15,4-4 3-15,-1 20-11 16,-3-35-42 0,-3-4-43-16,0-3-75 15,-4 0-135-15</inkml:trace>
  <inkml:trace contextRef="#ctx0" brushRef="#br0" timeOffset="53150.61">16619 13671 872 0,'-10'-3'93'0,"-2"0"-31"16,5-2-59-16,1 2 0 16,3 0 5-16,1 3 53 15,4-1 1-15,-2 1-38 16,0 0-10-16,1 0-14 15,7 0 0-15,5-3 25 16,11 3 9-16,12-4-16 16,14 1-14-16,9 0 1 15,8-2-3-15,2-1-2 16,-1 0-6-16,-9-2 0 16,-9 2-27-16,-12 1 3 15,-14 1 7-15,-9 1 0 16,-12 2 11-16,-10 0-60 15,-5-2 23-15,-6-1 7 16,-7 1-49-16,-4 2-23 0,0 1-101 16</inkml:trace>
  <inkml:trace contextRef="#ctx0" brushRef="#br0" timeOffset="53741.32">16615 13445 681 0,'0'-2'133'0,"0"1"-63"16,0-1-40-16,-2 2 6 15,2 0 13-15,2 0-13 16,-2 0-11-16,-2 2-24 16,-1 3 29-16,-2 6 2 15,-1 4-25-15,-6 6 21 16,-3 7-7-16,-2 1-14 16,-3 3 2-16,-1-1-6 15,-2-4 8-15,2-3-11 16,1-7 1-16,4-5 11 15,6-2-11-15,3-8 0 0,4-1 6 16,3-1-5-16,3 0-4 16,-2-3-2-16,6 3 4 15,2-3 5-15,5 3-5 16,5-2-6-16,2 4 6 16,-3 1 0-16,1 4 1 15,0 3-1-15,0 4 0 16,2 1-1-16,-2 4 1 15,3-2 0-15,1 0 2 16,-1-4 0-16,-2-4 0 16,3-2-2-16,-2-3 0 15,-1-3 0-15,-4 1 0 0,-4-2 0 16,-3 0-4-16,-8 0 4 16,-1 0-2-16,-1 2-20 15,-1-1-60-15,0 3 8 16,0 2-90-16,1 5-84 15</inkml:trace>
  <inkml:trace contextRef="#ctx0" brushRef="#br0" timeOffset="57752.76">17777 13456 494 0,'3'-9'51'0,"0"-3"-30"15,0-1 33-15,3 0-11 0,-3 1 12 16,1-2 17-16,1 1-33 16,-2 1 19-16,-2 3 20 15,1 1-22-15,-2 3 3 16,-2 2-43-16,-2 3-15 15,-4 5 6-15,-10 3-6 16,-4 6 15-16,-8 7 5 16,-4 9-5-16,-3 4 3 15,-1 5-19-15,5-1 1 16,5 1 4-16,7-4-3 16,11-7-4-16,8-2 1 15,7-6 1-15,7-6 5 16,7-4-5-16,6-3-3 0,4-4 1 15,4-6 2 1,-1-5-16-16,0-3-5 0,-4-1-19 16,-8-3 30-16,-8 1-11 15,-7-1 11-15,-8 4 7 16,-9 3-3-16,-8 2-6 16,-6 2 10-16,-5 4 2 15,-3 3-7-15,-1 1-11 16,5 1-59-16,5 4-22 15,9 2-29-15,10-2-39 16</inkml:trace>
  <inkml:trace contextRef="#ctx0" brushRef="#br0" timeOffset="58026.55">18060 13522 709 0,'-7'0'133'0,"-5"0"-67"16,6-2-46-16,-1 0-4 15,5 2 0-15,4 0-16 16,5 2 0-16,8-2 16 16,9-2-13-16,10 1-4 15,8-2 1-15,4-2-6 16,-1 1 4-16,-4-3-58 15,-6 0-9-15,-8 2 7 0,-9-2-77 16,-5 1-99 0</inkml:trace>
  <inkml:trace contextRef="#ctx0" brushRef="#br0" timeOffset="58271.89">18226 13329 702 0,'0'-15'136'0,"1"5"-18"16,-1 3-33-16,-1 1-50 16,-1 5-8-16,2 4 2 15,-3 4 4-15,-1 12 4 0,-5 8-28 16,2 8-7-16,1 9-2 16,-1 1 0-16,6-1 1 15,4-4-12-15,2-1 10 16,1-3-38-16,6-8-36 15,-3-5-21-15,4-6-41 16,-1-5-27-16,-2-8-317 16</inkml:trace>
  <inkml:trace contextRef="#ctx0" brushRef="#br0" timeOffset="58559.12">18629 13307 630 0,'9'-19'260'0,"-7"6"-163"0,-4 2-64 16,-3 5-25-16,-1 9 13 16,-1 7-5-16,-5 6 3 15,1 8-19-15,-1 6 0 16,2 1 3-16,6 2-3 15,4 1 3-15,3-1-9 16,0-5 12-16,2-3-14 16,1-4-2-16,-1-3-58 15,2-6-22-15,6-3-24 16,1-2-124-16</inkml:trace>
  <inkml:trace contextRef="#ctx0" brushRef="#br0" timeOffset="58856.13">18854 13321 825 0,'-10'-7'109'0,"-10"2"-51"16,2 5-27-16,-3 5-6 16,5 6 14-16,0 3-22 15,5 5-16-15,3 2 3 16,4 0-3-16,7 0-1 15,3-2 0-15,5-1 5 0,2-6-3 16,2-3-2-16,3-5 0 16,0-4 10-16,2-4-4 15,4-5 5-15,-4-2-5 16,-2-6 0-16,-5-2-12 16,-4 0-2-16,-8-2-61 15,-2-2-25-15,-5 4-71 16,-3 4-36-16</inkml:trace>
  <inkml:trace contextRef="#ctx0" brushRef="#br0" timeOffset="59442.05">19480 13339 552 0,'-13'-1'249'0,"-2"-4"-131"0,1 1-43 16,4 0 0-16,3 1-51 16,5 2-9-16,2-1-15 15,3 2-2-15,7-2 2 16,6 1 1-16,9-1 2 15,8 0-3-15,7-1-8 16,1 2 7-16,-5 1-50 16,-6 3-28-16,-10 0-8 0,-10 5 17 15,-10 3-40 1,-7 3-13-16,-10 5-25 0,-6 1 148 16,-7-1 6-16,-5-1 72 15,1-2 32-15,1-2-47 16,5-5 14-16,6 1-13 15,10-6 1-15,4-1-11 16,6-3-45-16,10 0 1 16,6-4 21-16,11-1-31 15,11-3-5-15,11 1-68 16,7-1-49-16,3 1-87 16</inkml:trace>
  <inkml:trace contextRef="#ctx0" brushRef="#br0" timeOffset="59711.49">20126 13151 855 0,'-7'-6'151'0,"-3"3"-103"15,-1 1-36-15,-1 7 5 16,3 5 13-16,0 9-29 15,-3 3 14-15,5 8-15 16,2 2 2-16,4 4 7 16,2-2-9-16,4-2 0 15,4-1 0-15,1-3-3 0,-1-5-6 16,2-3-36-16,0-6-49 16,-3-1-41-16,-1-5-77 15</inkml:trace>
  <inkml:trace contextRef="#ctx0" brushRef="#br0" timeOffset="60092.51">20428 13218 798 0,'-6'-3'80'16,"-3"1"-46"-16,-1 2-10 0,-1 4 35 16,-1 2-12-16,0 5-36 15,-3 4 11-15,-1 4-9 16,2 3-2-16,-1 2 10 16,5 3-18-16,1-2 3 15,3-2 7-15,0-3-13 16,5-1 6-16,5-4-6 15,0-3 4-15,2-3 4 16,6-1-6-16,5-5-1 16,1-2 2-16,4-5-2 0,2-6 3 15,-2 0-4 1,-4-3-14-16,-6-1 12 0,-11 5-69 16,-17 6-39-16,-21 9-42 15,-23 13-57-15</inkml:trace>
  <inkml:trace contextRef="#ctx0" brushRef="#br0" timeOffset="62483.98">14278 17869 724 0,'-12'-11'102'0,"0"3"-45"15,-3-1-21-15,-3 1-12 0,0 2 10 16,3 1-23-16,-1 2 0 16,2 3-3-16,1 1-7 15,3 3 9-15,1 1-10 16,1 5-1-16,-1 0 1 15,3 2 0-15,0 5-2 16,0 4-1-16,3-1 1 16,-1 0 2-16,2-1-4 15,2-5-5-15,3-2 8 16,2-6-9-16,2-2 9 16,1-7-6-16,6-2 9 15,2-4-6-15,3-3 4 16,0-3-7-16,1 1 7 15,-3 4 0-15,-1 3-5 16,-3 3 4-16,-3 1-4 0,-1 6 2 16,0-3 3-16,0 6 0 15,0 2 1-15,2 1-1 16,5-2-1-16,2 3-1 16,0-3-3-16,4-4 4 15,3-3-11-15,1-7-8 16,-4-3-13-16,1 0-10 15,-3-3 15-15,-9-7 11 16,-3 1-8-16,-7-4 19 16,-5-1 6-16,-9-3 0 15,-6 5 8-15,-6 3 21 16,-5 7-7-16,-7 2 14 0,-4 8-21 16,-3 4 23-16,0 9-20 15,-2 3-3-15,4 6 28 16,2 6-13-16,1 7-14 15,7 4-7-15,2 4-8 16,9 4 13-16,3 2-9 16,12-4-4-16,9 1 11 15,9-3-12-15,10-7 0 16,8 0-4-16,6-6-4 16,7-7-2-16,3-7-61 15,3-5-62-15,-1-9 54 16,0-6-49-16,-5-5-21 0</inkml:trace>
  <inkml:trace contextRef="#ctx0" brushRef="#br0" timeOffset="62935.02">14721 17747 687 0,'-5'-3'217'0,"1"2"-89"16,-1 1-102-16,1 3-20 15,-2 5-6-15,0 7 0 16,2 6 7-16,4 4-7 15,0 9-1-15,3 0 1 16,4 2-21-16,0 0 9 0,2-2-30 16,-1-6-4-16,-1-5 0 15,1-7-24-15,-2-5-37 16,1-7-33-16</inkml:trace>
  <inkml:trace contextRef="#ctx0" brushRef="#br0" timeOffset="63249.69">14955 17790 849 0,'0'-10'114'0,"-6"4"-51"16,-9 6-45-16,-5 6-13 0,-2 7 31 16,-3 7-19-16,1 7 1 15,3 6-9-15,3 0-9 16,9 3-2-16,8-2 1 15,4-4-4-15,7-6 4 16,6-7-6-16,3-7-2 16,1-3 9-16,4-9-20 15,1-6 20-15,1-9-3 16,-2-3 2-16,-3-3-2 16,-8-2-10-16,-4 4 13 0,-14 4-2 15,-11 11 2 1,-12 7-78-16,-14 12-23 0,-13 10-49 15,-9 9-90-15</inkml:trace>
  <inkml:trace contextRef="#ctx0" brushRef="#br0" timeOffset="76205.36">2099 16549 506 0,'0'-1'61'16,"0"-2"7"-16,0 2-55 15,0-3 33-15,0 1-22 16,0 1-9-16,0-1-13 15,0-1-1-15,3 1-1 16,-2-2 0-16,-1 5 0 16,2-3 0-16,-2 1 8 15,1 2 38-15,-1 0-13 16,-1 0 2-16,1 0 1 16,0 2 5-16,-2-2-40 0,2 1 12 15,0 1-11-15,0-2-2 16,-1 4 0-16,-2 2 2 15,1 1-2-15,-2 3-6 16,-1 4 6-16,3-4 8 16,-3 7-8-16,2 1 0 15,-3 3 3-15,1 1-3 16,-15 58 4-16,17-68-10 16,0 2 13-16,-2 2-8 15,1 2 1-15,-2 17-6 16,0 3 4-16,-2 2 2 15,-3-1-2-15,0 0-1 16,-1-4 3-16,0-5 5 0,0 2-4 16,-1-5-1-16,2-2 10 15,-1 2-9-15,-2 0 2 16,0 0 2-16,-2-2-4 16,-1 1 7-16,-2 0-8 15,5-6 0-15,-3 1 5 16,3-4-1-16,2-2 13 15,3-1 4-15,0-5-14 16,2-3 11-16,1-1-5 16,1 0-9-16,2-1 9 15,-2-1-9-15,3 2-4 16,-4-2 1-16,3 2 1 16,-1-1 7-16,1 0-9 0,0 2 0 15,-2-5 15-15,5 2-9 16,-4-2-6-16,4-1 7 15,0 0-6-15,0 0 8 16,0-1-9-16,0 1 0 16,0 0 5-16,0 0-5 15,0 0-4-15,0 0-7 16,0 0-38-16,0 0-44 16,4 0-104-16,-4-3-220 15</inkml:trace>
  <inkml:trace contextRef="#ctx0" brushRef="#br0" timeOffset="80183.8">5865 7453 395 0,'0'-3'48'16,"-3"0"-2"-16,0 1-24 15,3-2-14-15,0 0 18 0,0 0-14 16,3 2 7-16,0-1 7 15,0-1-15-15,0 0-2 16,2 1-9-16,-2 1 0 16,0 1 11-16,-3 0-3 15,0 1-5-15,0 1-2 16,-2 0 0-16,2-1 2 16,-1 2-3-16,-1-2 0 15,-2 0 1-15,4 3-1 16,-5-1 0-16,2 0 6 15,0-2-6-15,0 1 25 16,2-1-13-16,1-1-9 16,-2 1 10-16,2 0-13 0,-1 0 9 15,1-2 9-15,-2 2-17 16,2 0 13-16,0 0-1 16,-1 0-8-16,1 0 9 15,0 0-14-15,0 2 0 16,-3-2 6-16,-3 1-4 15,3 1 15-15,-2-1-17 16,-2 0 1-16,1 1 2 16,0-2-3-16,3 1 0 15,0-1-2-15,0 1 1 16,3-1 1-16,0 0-10 16,1 0 6-16,-1 2 2 15,2-2 2-15,-2 0 0 16,0 0 0-16,0 0 1 0,-2 1 2 15,1-1-3-15,1 0 0 16,-2 1-3-16,0-1 3 16,2 2 0-16,0-2-3 15,-1 0 4-15,1 0-1 16,0 0 0-16,0 0 0 16,0 0-1-16,0 0 1 15,-1 2 0-15,1-2 0 16,0 0 1-16,-3 0 4 15,2 0 0-15,1 1 0 16,0-1 14-16,0 0-19 16,0 0 0-16,0 0 0 15,-4 2 0-15,-1 0 0 0,-3 2-1 16,-1 4 2 0,-7 4 1-16,-3 2-2 0,-1 3 0 15,-4 3 2-15,-3 2 2 16,-1 0-4-16,0 5 0 15,-5-3 3-15,-1 3-2 16,-1-2-1-16,0-2 0 16,3-1 1-16,4-3-1 15,5-6 0-15,7-1-1 16,6-4 2-16,5-4-2 16,2-1 1-16,3-1 0 15,0-2 1-15,0-2 2 0,0 2-1 16,0 0 10-16,3 0-9 15,-3-1 13-15,0 1-15 16,0-2 1-16,0 2 7 16,-3 0-9-16,3 0-23 15,0 0-22-15,0 0-100 16,0 3-39-16</inkml:trace>
  <inkml:trace contextRef="#ctx0" brushRef="#br0" timeOffset="81623.36">2169 11771 781 0,'6'-20'77'0,"-3"-1"-7"16,-3 5-48-16,-3 4 23 0,0 6 0 15,3 6-17-15,0 0-28 16,-3 3 5-16,3 3-6 15,0 10 1-15,0 6 0 16,3 10 9-16,2 9-9 16,-1 6 1-16,1 4-1 15,0-1 9-15,-2 3-9 16,-1-4 0-16,-2-3 0 16,-2-10 1-16,1-5-1 15,1-9-17-15,-2-5-9 0,0-9-26 16,2-4 14-1,-1-4-97-15,-1-9-214 0</inkml:trace>
  <inkml:trace contextRef="#ctx0" brushRef="#br0" timeOffset="81962.06">2158 11551 814 0,'5'-12'51'15,"-2"2"-2"-15,-3 2-44 16,0 1 1-16,3 4-6 16,0 2 7-16,6 0-4 0,4 2 7 15,1 3-10 1,5 5 0-16,2 4 0 0,0 4 0 16,-2 2 0-16,-2 2-8 15,-1 1 17-15,-5-2-7 16,-3 5 3-16,-5-1-3 15,-6 4 16-15,-4 3-17 16,-5 1-1-16,-7 3 8 16,-1-4-5-16,-3 0-1 15,3-5-2-15,2-3-8 16,0-5 6-16,6-4-43 16,1-3-27-16,3-3-43 15,2-4-90-15</inkml:trace>
  <inkml:trace contextRef="#ctx0" brushRef="#br0" timeOffset="82511.89">2430 12000 626 0,'-22'1'204'0,"-1"-2"-148"16,4-1-44-16,3 0 27 15,8 0-4-15,2 1 1 16,6 1-36-16,3-2-10 0,1 0 10 16,3-3 10-16,11 1-1 15,2 0-4-15,4 1-2 16,0 3 2-16,-1 3-5 15,-2 2 0-15,-4 4 2 16,-4 1-2-16,-3 2 0 16,-5 5 1-16,-5 5 5 15,-5 3-5-15,-5 3-1 16,-3 2 0-16,-5-4 2 16,-2 1-2-16,0-5 0 15,2-4-2-15,3-4 10 0,2-4 6 16,4-3 1-1,3-3-12-15,3-2 13 0,3-1 3 16,0-1-9-16,0-1 17 16,1 1-25-16,1-2 21 15,2 0-20-15,3-3 14 16,7 0 17-16,10-4-25 16,8-2-7-16,6 2-2 15,-2-1-16-15,-2 5 11 16,-7 3-39-16,-11 5-43 15,-5 4 2-15,-5 5-107 16,-3 2-145-16</inkml:trace>
  <inkml:trace contextRef="#ctx0" brushRef="#br0" timeOffset="84069.87">3124 12910 636 0,'-3'-10'151'15,"-2"1"-71"-15,1 2-3 0,-1 2 16 16,1 1-62-16,4 4-1 16,0-1-25-16,0 2 0 15,0 0-2-15,0 2 3 16,0 2-2-16,0 4 30 16,-2 6-33-16,-1 7 12 15,3 2-12-15,-7 2-1 16,4 3 5-16,0-2-5 15,0-4-1-15,1-1 1 16,1-4 0-16,1-5-8 0,0-4-8 16,0-4-14-16,0-1 4 15,0-2-26-15,0 1-53 16,1 2-28-16,1 1-86 16</inkml:trace>
  <inkml:trace contextRef="#ctx0" brushRef="#br0" timeOffset="84619.59">3319 12891 467 0,'12'-8'280'16,"-6"4"-186"-16,-4 3-60 0,-2 1 7 15,-3 1-4-15,0 3-24 16,-5 4-3-16,0 1-4 16,-3 5 18-16,0 2-24 15,1 1 2-15,1 0 6 16,3-1-7-16,1-1 2 16,2-3-3-16,2 0 7 15,-1-5-5-15,2 0-2 16,2-3 0-16,0-1 3 15,3-2 7-15,3-1 4 16,4 2-14-16,1-2 4 16,5 0-1-16,-1 3-3 15,-1 1 0-15,-1 1-1 0,0 2 1 16,-5 1 0-16,0 0 0 16,-2 3 2-16,-2 1 5 15,-3-3-7-15,1 4 0 16,-2-2 13-16,-2 0-11 15,-2-2 5-15,1 1 14 16,-5 0-20-16,-2-2 25 16,-2 1-20-16,-2-1-2 15,-3 0 4-15,0-2-8 16,0 2-6-16,-1-3-3 16,2-1-32-16,1 0 19 15,1-1-24-15,2-1-41 16,1-1-20-16,1-4-29 0,4 0-41 15</inkml:trace>
  <inkml:trace contextRef="#ctx0" brushRef="#br0" timeOffset="84903.84">3313 12920 785 0,'-10'-7'135'0,"2"2"-50"16,1 2-38-16,-1 1-35 16,8 2 2-16,0 0 21 15,6-3-17-15,6-3 35 0,9-2-30 16,12-4-16-16,7-4 7 16,5-1-14-16,-3 1 0 15,-5 4-6-15,-9 3 3 16,-8 4-6-16,-10 0 4 15,-4 5-23-15,-6 2-38 16,0 3-49-16,-3 7-56 16,-1 0-152-16</inkml:trace>
  <inkml:trace contextRef="#ctx0" brushRef="#br0" timeOffset="87721.69">15729 16755 471 0,'0'-10'49'0,"0"-2"-33"0,3 3 21 15,-3 1 37-15,3-1 3 16,-2 1-2-16,1 5-6 15,-2-1-2-15,0 2-11 16,-2-1 5-16,2 3-20 16,0 0-16-16,-1 0-2 15,1 0-20-15,0 0 3 16,0 0-6-16,-3 0-3 16,3 6 2-16,0 5 1 15,-3 1-3-15,1 10 1 0,2 3 2 16,2 3 0-1,1 4 0-15,3-1 0 0,-2 3 4 16,1-2-4-16,-2-1 0 16,0-1-8-16,-3-4 14 15,2-2-16-15,-2-5-12 16,0 0-31-16,0-7 3 16,0 0-47-16,0-2-1 15,0-5-63-15,2-1-71 16</inkml:trace>
  <inkml:trace contextRef="#ctx0" brushRef="#br0" timeOffset="88164.07">15732 16640 717 0,'-3'-14'43'16,"0"0"-4"-16,-2 3-33 15,4 5-1-15,1-1 15 16,1 5 10-16,5 0-3 16,-1-1-7-16,7 3 6 0,1 0-15 15,5 2 9 1,5 1-17-16,1 1 3 0,4 1 8 15,-3 3-11-15,1 1 1 16,-4-1 5-16,-3 1-4 16,-8 2-3-16,-2 0 12 15,-9 0 3-15,-3 3 8 16,-8 2-21-16,-5 1-3 16,-3 0 11-16,-4 1-12 15,-2 0 0-15,-1-3-5 16,-1-1 10-16,3 0-12 15,2-1 7-15,5-3-36 16,3-1-9-16,5-1-38 16,2-1-15-16,5-1-17 15,2 0-52-15</inkml:trace>
  <inkml:trace contextRef="#ctx0" brushRef="#br0" timeOffset="88970.4599">15990 17009 621 0,'-9'-2'169'0,"-3"1"-131"16,0-6-35-16,2 5 1 15,0-5 30-15,3 4-1 16,1-3-18-16,2 2-6 16,2 0 1-16,2 1 3 15,0 1-8-15,3 2-5 0,-1-1 14 16,1 1-8-16,3 0 1 16,3 0-4-16,3 0 6 15,4 1-15-15,1 1 6 16,2 5 0-16,-3 0 6 15,4 1-6-15,-5 2-6 16,-2 0 2-16,-2 0-5 16,-8 1 8-16,-3 1 1 15,-3 3 0-15,-5 1 0 16,-4-1 0-16,-3 0 0 16,2 2-6-16,-6-5 12 15,2 1-10-15,2-1 4 16,-1 1 0-16,2-5 8 0,4-1-1 15,3-2-4-15,3-3-2 16,3-2 4-16,1 0-5 16,1 0 10-16,-1 0-10 15,2 0 25-15,0 3-7 16,3-3-5-16,3 3 18 16,2 0-14-16,8-2-1 15,3-2-14-15,8-2-2 16,2-3 11-16,6-5-11 15,-1 0 0-15,-2 0 0 16,-3 1 0-16,-4 3-3 16,-6 4 3-16,-6-2-13 0,-4 5 8 15,-5-2-23-15,-2 2-2 16,-3 0-4 0,-1 2-52-16,-5 1-14 0,2-1-86 15,-2 4-289-15</inkml:trace>
  <inkml:trace contextRef="#ctx0" brushRef="#br0" timeOffset="91163.4099">15704 14492 131 0,'-7'-3'571'0,"-1"1"-466"0,2 2-66 15,-6-1 18-15,-1 1 14 16,2 1-10-16,0 4 3 16,0 3-20-16,2 4-24 15,1 8 1-15,5 5-16 16,3 7-2-16,3 5-3 16,3 4 0-16,1 0-5 15,1 1 5-15,-1-4 0 16,-2-4-1-16,-1-6 1 15,-2-6-9-15,-1-3-15 16,-1-5-59-16,-1-3 18 16,-4-4-76-16,-1-2-28 0,-4-8-209 15</inkml:trace>
  <inkml:trace contextRef="#ctx0" brushRef="#br0" timeOffset="91477.7">15599 14546 797 0,'6'-29'47'0,"-5"4"35"16,-2 5-30-16,-3 5-27 16,4 4-15-16,5 2 12 15,0 5-17-15,3-1-5 16,2 4 0-16,6 2 6 16,3 7-2-16,6 3-4 15,2 5 0-15,1 4 2 16,0 0-2-16,-2 0 0 15,-6 0-5-15,-3-5 11 0,-8-1 0 16,-3-3-6-16,-10-1 1 16,-6 1 2-16,-8-2-3 15,-5 1-5-15,-7-1 3 16,-3-1-18-16,3 0 3 16,3 1-26-16,8-1-38 15,7 2-6-15,6 2-44 16,9-1-5-16</inkml:trace>
  <inkml:trace contextRef="#ctx0" brushRef="#br0" timeOffset="91931.4299">15911 14711 707 0,'-2'-7'213'0,"-2"-1"-93"16,0 1-119-16,-1 2 2 15,4 0-3-15,1 5 0 16,1 3 0-16,4 0-1 16,6 3 1-16,4 7 7 15,5 1-7-15,3 1 0 0,-1 2 2 16,-3-1-1-16,-4-2-1 15,-6 0 2-15,-5-3 1 16,-5 0 7-16,-9 0-10 16,-5 3 0-16,-3 0 7 15,-4 1-3-15,-1-2-1 16,0-2 6-16,8-3-8 16,2-3 32-16,9-1-33 15,1-4-4-15,6 0-3 16,0-2 14-16,4 1 3 15,8-3 12-15,7-1-19 16,9-3-6-16,8-1-16 16,5-1-25-16,3 0-14 0,1 0-80 15,-5 1-33-15,-2-1-84 16</inkml:trace>
  <inkml:trace contextRef="#ctx0" brushRef="#br0" timeOffset="92257.61">16745 14550 784 0,'-2'-4'123'0,"1"1"-44"15,-1 1-60-15,1 1 6 0,4 0-13 16,3-1 5-16,10 1 18 16,9-2-35-16,11-1 1 15,11 1-3-15,6 0 4 16,4 0-5-16,-2-3 3 16,-5 1 0-16,-3 2-12 15,-11 0-5-15,-6 2-20 16,-13-1-8-16,-6 2 1 15,-8 2-29-15,-7-1-94 16,-9 2-96-16</inkml:trace>
  <inkml:trace contextRef="#ctx0" brushRef="#br0" timeOffset="92725.36">16886 14358 378 0,'-14'-6'441'16,"-2"1"-340"-16,0 2-92 15,-2-1-1-15,0 5 19 16,-2 5-4-16,0 4-5 0,-4 5-11 15,-3 4-6-15,2 4 2 16,0 0-3-16,4 4 0 16,0-2 25-16,3-2-15 15,3 1 4-15,0-3-4 16,3-2-9-16,3-2 9 16,1-1-10-16,6-4 0 15,2-1 5-15,2-1-3 16,6-4 6-16,0 0 6 15,4-1-11-15,4 1 24 16,5-1-15-16,2-3-6 16,5 5 8-16,3-4-14 0,2 2 0 15,2 1-1-15,1 2-6 16,-3-1 3-16,-3 0-37 16,-2-2-20-16,-4 1-6 15,-4-2-79-15,-3 0-60 16</inkml:trace>
  <inkml:trace contextRef="#ctx0" brushRef="#br0" timeOffset="93813.9">17851 14308 881 0,'-7'-8'170'16,"1"2"-121"-16,2 1-4 16,0 3-45-16,2 2 0 15,0 7 0-15,-1 9 22 16,-3 7-13-16,3 8-9 15,-1 8 3-15,4 0-5 16,0-1 2-16,6-4-7 0,-3-5-2 16,4-4-28-16,-1-6-22 15,0-5-36-15,0-2-64 16,1-4-76-16</inkml:trace>
  <inkml:trace contextRef="#ctx0" brushRef="#br0" timeOffset="94203.75">18126 14359 722 0,'7'-12'139'16,"-7"3"-72"-16,-4 1-62 16,-5 5-1-16,-1 6 7 0,-4 4 4 15,-1 3 8-15,0 4-13 16,-1 2-1-16,7 1-1 15,4 0-8-15,5-1 0 16,3-1 5-16,6 0 9 16,5-2-14-16,5 0 10 15,5-1-8-15,4-1 6 16,2 0-8-16,3 1 0 16,0-2 1-16,-2-1-1 15,-6 1 2-15,-5-3-7 16,-7 0 10-16,-5-3-2 15,-7 1-1-15,-6-2-2 16,-6 4 10-16,-10-2-10 16,-6 3-8-16,-7-1 8 0,-4-3-14 15,-2-1 12-15,5-3-54 16,3 0-46-16,7 0-71 16,7 0-210-16</inkml:trace>
  <inkml:trace contextRef="#ctx0" brushRef="#br0" timeOffset="94435.64">18217 14304 698 0,'-12'-7'102'0,"-1"1"-45"0,4 1 4 16,1 1-49-1,4 2-7-15,4 4-2 0,4-1-3 16,6 2 6-16,6 0-8 16,10 0 2-16,7 1-23 15,6-1-47-15,4-2-81 16,2-2-57-16</inkml:trace>
  <inkml:trace contextRef="#ctx0" brushRef="#br0" timeOffset="94720.66">18565 14341 882 0,'-8'0'119'0,"2"0"-71"15,-1-1-22-15,4-1-6 16,3 2-6-16,0 2-2 15,3-2-12-15,6 0 0 16,7 1 2-16,6 0-2 16,8 1-1-16,2 1-4 15,2-3-9-15,-3 3 10 16,-4-6-25-16,-3 3-15 16,-8 0-10-16,-4-3-64 0,-5 1-47 15,-5-2-166 1</inkml:trace>
  <inkml:trace contextRef="#ctx0" brushRef="#br0" timeOffset="94982.97">18669 14120 818 0,'0'-10'118'15,"-3"5"-33"-15,0 3-85 16,0 6 24-16,-2 9-6 15,2 10 0-15,2 10 12 16,-1 9-30-16,5 6 1 16,2 4 0-16,4 2 7 0,3-1-6 15,0-3-2-15,-1-2 0 16,-1-3 4-16,-3-5-4 16,-2-6-21-16,-2-5-13 15,-3-9-36-15,0-3-46 16,-5-2-104-16</inkml:trace>
  <inkml:trace contextRef="#ctx0" brushRef="#br0" timeOffset="95858.62">19233 14382 609 0,'9'-18'97'0,"-1"1"-28"16,-2 3-17-16,-4 3 15 15,-2 5-6-15,2 3-29 16,-4 3-27-16,2 1 11 15,0 1-14-15,-2 4 0 16,-1 5 19-16,2 6-20 16,-1 4 9-16,1 5-10 15,2 2 0-15,2-3 2 16,2-2-2-16,0-1 0 16,2-1-4-16,-2-4-4 15,3-4-30-15,-2 0-57 16,-1-2-24-16,-1-5-114 0</inkml:trace>
  <inkml:trace contextRef="#ctx0" brushRef="#br0" timeOffset="96272.51">19491 14246 797 0,'1'-7'71'15,"-1"2"-26"-15,-6 3-41 16,-25 19-4-16,22-11 1 16,-2 4 15-16,1-3-6 15,1 4 2-15,-4 8-9 0,-1 1-2 16,8 2 9-16,5-4 8 16,4-1 7-16,0 0-7 15,5-3-15-15,2 1 6 16,0-1-9-16,6 4-2 15,3-2 2-15,1 1 0 16,1 0 2-16,-1-1-4 16,-3-2 5-16,-4-5-1 15,-3 0-1-15,-6-3-1 16,-1-2 14-16,-3-1-3 16,-4-1 7-16,-5 3-1 0,-3-2-16 15,-6 1 3 1,-4-2-4-16,-7 1-25 15,-4-3-4-15,-3-4-50 0,0 0-28 16,0 0-50-16,6-1-281 16</inkml:trace>
  <inkml:trace contextRef="#ctx0" brushRef="#br0" timeOffset="96506.4099">19467 14249 581 0,'3'-8'114'0,"0"3"-84"16,0 1-20-16,4 1 24 16,4-1-13-16,4 3-10 15,7-2-11-15,6 0-3 16,8 0 0-16,5 0-66 15,3-4-24-15,1 2-244 16</inkml:trace>
  <inkml:trace contextRef="#ctx0" brushRef="#br0" timeOffset="97147.82">19801 14366 623 0,'-5'-2'69'0,"0"2"-9"15,1 0 13-15,3 0-23 16,1 0 2-16,1 0-28 16,1-2-22-16,4 1 2 15,3-1-4-15,8 0-7 16,3-1-10-16,6-1-55 15,0 4 13-15,-2 0-27 16,-6 2 0-16,-4 1-22 16,-5 1-12-16</inkml:trace>
  <inkml:trace contextRef="#ctx0" brushRef="#br0" timeOffset="97306.4299">19882 14408 268 0,'-29'9'261'0,"2"-1"-118"15,2 0-33-15,4-4-23 16,8-2-10-16,5 0-34 15,5-2-12-15,4-2-12 16,7 2-2-16,4 0-15 16,7 0 5-16,7-2-14 15,8 2-37-15,2-1-99 16,0-1-83-16</inkml:trace>
  <inkml:trace contextRef="#ctx0" brushRef="#br0" timeOffset="100395.52">7758 8165 466 0,'8'-2'163'16,"0"-3"-121"-16,-2-2-10 15,2-1-8-15,-1-2 23 16,2 1-19-16,3 2-7 0,-1-3-8 15,2 3-13-15,2-3 0 16,25-7 2 0,-17 8-2-16,2 1-1 15,-1 2 0-15,-4 3-1 16,-6 1-12-16,-4 2 3 16,-4-2 7-16,-7 4 0 15,-8 2 1-15,-6 3-3 16,-9 1-2-16,-7 3 6 15,-8 2 1-15,-1-1 1 0,3-2 6 16,7 0-5 0,8-4 2-16,8-1-5 0,8-3 5 15,4 1-1-15,8-3 21 16,7-3-9-16,9-1 12 16,11-3-20-16,10-4 2 15,6 0-4-15,6-1-3 16,-1 2-2-16,-9 5 0 15,-12 2-39-15,-13 1 39 16,-15 2-4-16,-11 2-5 16,-13 1 6-16,-7-2 1 15,-5 0 2-15,-3 2-1 16,2 0 0-16,6 0-3 16,4 3-14-16,8 1-25 15,6 0 9-15,5 0 12 16,5-1 18-16,3-2 5 0,5-1 0 15,3-3-1-15,-1 0 1 16,3 0-60-16,-5 2-204 16</inkml:trace>
  <inkml:trace contextRef="#ctx0" brushRef="#br0" timeOffset="104376.83">20244 14081 675 0,'-9'-5'59'0,"3"0"-33"16,1 1 31-16,1-1-4 16,4 5-8-16,0-3 10 15,0 0-17-15,0 1-11 16,3 1-23-16,0-2-1 16,3-1 20-16,3-2-19 15,4 0-1-15,2 2-5 16,3-1 7-16,-1 1-5 15,2 6 0-15,0 3 0 16,1 1-6-16,-2 6 6 16,0 4-12-16,-3 1 12 0,-3 5-7 15,-4 0 4-15,-5 4 0 16,-6-4 3-16,-7 2-3 16,-4-3 3-16,-5-1 0 15,-4-4 5-15,1-2-4 16,2-5-1-16,3-4-4 15,5-2 4-15,5 0-2 16,4-3 2-16,4 0-10 16,5-2 7-16,5 0 2 15,5-5-4-15,4 4 5 16,3 0 0-16,3 2 2 16,-2 2-2-16,-1 2-1 15,-1 4 1-15,-2 0 0 0,-4 1-5 16,-2 0 3-16,-5 1 4 15,-2 0-4-15,-5-1 2 16,-4 4 0-16,-5-2 10 16,-5 2-10-16,-3 1 1 15,-3-2 8-15,-4-1-8 16,-3-2 20-16,-2-2-21 16,-4-2 0-16,-1 0-11 15,2-2 7-15,1 3-43 16,3-5-31-16,8 0-35 15,3-5-37-15,7-2-55 16</inkml:trace>
  <inkml:trace contextRef="#ctx0" brushRef="#br0" timeOffset="104712.4399">20836 14104 696 0,'-15'-8'119'0,"-4"5"-62"15,-2-1-24-15,0 4 26 16,5 4-1-16,-1 3-28 16,7 2-2-16,2 5-15 0,4 5-12 15,5 4 17 1,5 2-18-16,6 1 10 0,9-1-9 15,3-1 3-15,7-6 12 16,1-5-15-16,3-7-1 16,0-3 11-16,-5-6-8 15,-5-5 4-15,-8-6-7 16,-7-8-43-16,-12-7 6 16,-9-7-42-16,-12-3-90 15,-17 0-50-15</inkml:trace>
  <inkml:trace contextRef="#ctx0" brushRef="#br0" timeOffset="106851.78">15836 17701 830 0,'-14'-7'111'0,"0"1"-70"15,-3 2-31-15,3 4 13 16,2 0-15-16,0 3-3 16,3 4-5-16,1 3 5 15,1-1-13-15,-1 4 8 0,4 1 0 16,1-2 0-16,3 2 4 16,0-4-8-16,3-3 3 15,1 1-5-15,2-4 5 16,2 0-4-16,2-4-14 15,4-4 12-15,-1 2 11 16,2-5-4-16,-3 4 0 16,-3 0 3-16,-3 0-1 15,-3 2-2-15,-2 1-2 16,1 0 2-16,0 1 0 16,3 3-2-16,3 1-7 15,3 0-18-15,2 1 4 16,0-1 0-16,2 0 13 15,0-5 8-15,-2-2 2 16,1-4 0-16,-2 0-2 0,-3-7-14 16,-3-1 7-16,-5-3-9 15,-5 1 18-15,-2-1 3 16,-9 0 0-16,-5 3 8 16,-3 3 6-16,-4 2 4 15,-3 1-10-15,-1 2-9 16,1 6 10-16,0 4 24 15,0 8-18-15,-3 8 6 16,-1 9-12-16,0 9-5 16,-2 8-3-16,3 3-4 0,9-1 0 15,6-3-1 1,9-6 0-16,9-3-10 16,9-8-3-16,11-3-44 0,8-5-38 15,9-9-38-15,10-5-51 16</inkml:trace>
  <inkml:trace contextRef="#ctx0" brushRef="#br0" timeOffset="107496.56">16314 17661 408 0,'-21'-21'655'16,"1"1"-607"-16,4 2-48 16,5 3-31-16,8 6 23 15,6 4 8-15,3 2 7 16,4 1-7-16,4-1 0 15,4 2-7-15,6 1 7 16,9 4-22-16,3 1 15 16,1 0-11-16,-4 4 17 15,-2-2-14-15,-7 0 4 16,-3 1 10-16,-6-1 1 0,-6 1-1 16,-8 4-7-16,-7 0 16 15,-7 5 1-15,-7-5-9 16,-6 2 0-16,-6 0 2 15,1-1-2-15,0-2 0 16,4 0 7-16,8-2-5 16,8 2-4-16,6-2 2 15,7-1-3-15,7 1 0 16,7-2 3-16,4-1 0 16,8-3-2-16,2 0 5 15,3 2 0-15,-5-5-3 16,-4 1 0-16,-7 0 16 0,-4 0-12 15,-7 1 1 1,-5-1 30-16,-1 2-18 0,-6 2 9 16,-3 4-26-16,-5 2 2 15,-7 3 20-15,-5-2-22 16,-4 0 4-16,-1-6-3 16,3-2 1-16,2 1-4 15,10-3-9-15,7-2-99 16,9-5-7-16,12-3-16 15,9-8-44-15</inkml:trace>
  <inkml:trace contextRef="#ctx0" brushRef="#br0" timeOffset="107766.56">16706 17691 291 0,'42'-23'417'0,"-11"6"-289"0,-10 2-35 16,-10 5-24-16,-11 4-18 15,-5 5-35-15,-6-1 7 16,-5 4-21-16,-2 3-1 15,-3 5 8-15,2 4-9 16,4 3 1-16,2-3-1 16,7 3 0-16,4-2 2 15,4-3-2-15,5-2 0 16,5 0 12-16,5-6-11 16,3 1-1-16,6-5 6 15,0-5-6-15,0-1 0 16,-5-2-9-16,-7-5-22 15,-7-8-19-15,-12-1-76 0,-13 2-61 16,-16 4-327-16</inkml:trace>
  <inkml:trace contextRef="#ctx0" brushRef="#br0" timeOffset="122611.26">4114 16675 619 0,'-3'-2'65'15,"3"2"-40"-15,0-3 4 16,0 3 29-16,0-2-6 0,0 2-14 16,0 0-1-16,0 0 5 15,0 0-4-15,0 2-12 16,0-2 4-16,0-2-11 15,-3 4-11-15,3-2-8 16,0 0 3-16,0 0-4 16,-3 5 1-16,-4 7-4 15,-7 8 3-15,-5 9 2 16,-1 9-2-16,-5 7-1 16,0 2 2-16,-2-1 6 15,-1 0-6-15,-5 2 1 16,-2 2-1-16,-2 2 1 15,0 0 0-15,0 0-1 0,4-3 0 16,6-6 1 0,6-6-1-16,3-8-1 0,3-5 0 15,8-10 1-15,-1-3-7 16,5-7 4-16,2-2-19 16,1-2 7-16,0-2-23 15,1 2-19-15,1 0-6 16,1 0-26-16,0-4-89 15</inkml:trace>
  <inkml:trace contextRef="#ctx0" brushRef="#br0" timeOffset="123609.48">3902 11853 620 0,'3'-6'110'0,"-1"2"-36"15,-1-1-66-15,-1 0 10 0,0 3 0 16,0 2 26 0,-1 0-23-16,1 0-19 0,0 2 2 15,0-1-4-15,0 4 0 16,0 3 19-16,1 8-14 15,1 5 21-15,1 9-21 16,-2 3-4-16,5 7 20 16,-3 2-21-16,3 0 0 15,0-1-1-15,2-6 5 16,-1-5-4-16,-1-3 0 16,-2-10 0-16,-2-3-8 15,-1-5-14-15,1-6-40 16,-2 1-8-16,0-4-39 15</inkml:trace>
  <inkml:trace contextRef="#ctx0" brushRef="#br0" timeOffset="124001.43">3918 11668 530 0,'-4'-14'54'0,"3"4"-15"15,3 1-35-15,6 2-4 16,4 0 39-16,6-2-9 0,3-2 23 16,4 0-9-16,4 1-21 15,-4 3-2-15,2 3-20 16,-4 4 1-16,-3 3 1 15,-1 5 1-15,-5 4 5 16,-4 4-9-16,-4 5 5 16,-4 2 9-16,-7 6-14 15,-2 0 2-15,-5-3-4 16,1 1 4-16,-3-5 6 16,-3 1-8-16,-2-3-12 15,-5-2 6-15,0 0-19 16,-3-1-13-16,-1 0-24 15,5-1-45-15,3-4-146 0</inkml:trace>
  <inkml:trace contextRef="#ctx0" brushRef="#br0" timeOffset="124719.51">4177 12005 505 0,'0'-2'94'16,"0"0"-47"-16,1-1-29 15,2-1 16-15,2 0-4 16,0 0 29-16,3-1-41 16,0 3-11-16,4-1-2 15,-2 3-4-15,0 3 0 16,-2 1-1-16,1 3 0 16,-2 3 1-16,-3 2-1 15,0 4 0-15,-4 1 0 16,0 0 0-16,-4 1 1 0,2-1-1 15,-3-2 0 1,-1-1 1-16,-1 0-1 0,-1-2 0 16,-1-4-1-16,3-1 2 15,-2-3 1-15,5-3-1 16,1-1 0-16,4 0-2 16,1-1-11-16,4-3 12 15,2-1-1-15,3 1 1 16,7-2 0-16,2 2 8 15,-1-1-3-15,2 3 9 16,0 1-7-16,-3 1-7 16,1 1 10-16,1 1-10 15,-8 2-1-15,-2 1-4 16,1 1 10-16,-8-1-6 0,-1 4 1 16,-1 1 0-16,-2 1 2 15,-3 0 11-15,-3 3 2 16,-2-2 8-16,-5-1-4 15,-2-1 11-15,-3-1-19 16,-5-2-4-16,1-1 27 16,-3-1-8-16,-2-1-19 15,5-1-7-15,-2 0-10 16,6 0 3-16,0 2-61 16,3-1-10-16,0 4 1 15,3-3-70-15,-1-1-267 16</inkml:trace>
  <inkml:trace contextRef="#ctx0" brushRef="#br0" timeOffset="127653.74">4689 12976 831 0,'2'-7'53'0,"-2"1"2"16,0-3-43-16,0 3-12 16,-2 5 0-16,2 1 32 15,0 0-13-15,0 0-3 16,0 0-16-16,0 1 0 15,0-1 15-15,0 2-9 16,2 2 15-16,-2 6 12 16,2 2-28-16,-1 9 9 15,2 2-14-15,2 5 2 16,2 2-1-16,-1 1-1 0,3-2 0 16,-3 1-4-1,3-5 9-15,-3-1-11 0,-2-4 4 16,-2-2-27-16,1 0 1 15,-3-4-35-15,0-4-36 16,0-2 26-16,3-2-75 16,-3-6-114-16</inkml:trace>
  <inkml:trace contextRef="#ctx0" brushRef="#br0" timeOffset="128381.85">5046 12966 720 0,'3'-16'67'16,"-3"2"-46"-16,-1 0 0 16,-1 2-19-16,-1 2-2 15,2 1 0-15,1-1 2 16,1 1-6-16,1 1 4 15,-2-1 0-15,0 1 1 16,-2 5 7-16,-2 0-6 16,-2 3-2-16,-5 3 1 15,-3 3-4-15,-6 3 3 0,-1 4 0 16,-1 1 1 0,4 3 0-16,2 0 3 0,5 2-8 15,1-2 9-15,7 2-4 16,1-1-1-16,4-4 0 15,5 1 1-15,1-3 6 16,2 0-3-16,5-1 11 16,-3-1-6-16,7-1 7 15,-1-1-16-15,2 3 0 16,0-2 1-16,-3 2-1 16,4 0 0-16,-4 0-2 15,-6 0 10-15,0 0-9 16,-5 1 1-16,-2-2 0 15,-3 2 5-15,-2-4-1 16,-3 1-1-16,-1 0 6 0,-2-2 0 16,-1 1 21-16,0-5-11 15,-3 1-17-15,0-1 4 16,-5 0-6-16,1-1-1 16,-3-2-3-16,0 0 4 15,5-5-6-15,1 0 6 16,5-5-31-16,2-4 22 15,7-5-11-15,1-6 16 16,5-1 1-16,6-4 6 16,2-1-1-16,8 4-2 15,2-1 0-15,3 3 18 16,1 1-18-16,-3 5 3 0,-1 0 2 16,-6 5-4-1,-6 4-2-15,-8 6-8 0,-2 3-13 16,-8 4-7-16,2 3-24 15,-2 2-52-15,-2 4-50 16</inkml:trace>
  <inkml:trace contextRef="#ctx0" brushRef="#br0" timeOffset="130817.2">4845 13496 180 0,'-6'0'286'16,"1"1"-240"-16,2-1-41 0,-1 0 22 15,3 0 24 1,-1-1-7-16,1-1-12 0,-1-1 4 16,0 2-5-16,2-1 14 15,-1 0-21-15,0 0-7 16,1 1 7-16,-2-1 9 15,1 2 9-15,-1-2-4 16,2 2-30-16,-1 0 4 16,1 0-12-16,0 0-7 15,1 0 3-15,-1 2-2 16,3-2 5-16,1 0-3 16,7 0 8-16,1-2-3 15,6-1-1-15,3-3-5 16,3 0 0-16,-2 0-3 15,-1-2-14-15,1 3-6 0,-4 0-20 16,-1 3 28-16,-4 0-38 16,-4 4 4-16,-6 0 33 15,-5 5-25-15,-4 1-6 16,-4 3-34-16,-8 0-28 16</inkml:trace>
  <inkml:trace contextRef="#ctx0" brushRef="#br0" timeOffset="131132.8799">4863 13544 389 0,'-26'10'119'15,"6"-2"-52"-15,-1-2 42 16,10-3-25-16,4-3-26 16,2 0-49-16,5 0 4 15,3-3-8-15,6-1 5 0,6-4 10 16,3-2-7 0,7-2-4-16,4 0-9 0,-1 1 2 15,-1 0-10-15,-2 4 8 16,-4 2-4-16,-6 0 4 15,-1 3-17-15,-8 0 17 16,-1 2-8-16,-5 0 8 16,0 0 5-16,0 0-5 15,-1 0-4-15,1 0-1 16,0 0 5-16,-3 0-3 16,6 0 2-16,-3 0-14 15,0 0 14-15,1 0-24 0,-1 0 2 16,2 0 1-1,-1 0-27-15,1 2-49 16,-1 0-86-16</inkml:trace>
  <inkml:trace contextRef="#ctx0" brushRef="#br0" timeOffset="137324.37">17132 16598 378 0,'0'2'132'16,"-1"1"-132"-16,-2-2 9 15,0 1-18-15,-3-1 3 16,0-1-20-16,-1 0-33 0,-2-1-102 16</inkml:trace>
  <inkml:trace contextRef="#ctx0" brushRef="#br0" timeOffset="138519.84">14837 18235 528 0,'0'1'54'15,"0"1"-39"-15,1-2-10 0,1 2 5 16,0-2 2-16,-2 0 19 16,1 0 10-16,-1 0-18 15,0 0-2-15,-1 0-15 16,-1-2-6-16,0 2-32 15,-2-2-13-15,0 2-58 16,-1 0-8-16,-1 2-153 16</inkml:trace>
  <inkml:trace contextRef="#ctx0" brushRef="#br0" timeOffset="139653.81">14781 18249 521 0,'-10'0'118'16,"0"0"-53"-16,-3-1-48 15,-2 0-3-15,0-1 2 0,-2 2-14 16,-1 0 11-16,0 0-1 15,1 2 2-15,-1-1-5 16,3 0-8-16,4 1 5 16,1-2 32-16,5 1-26 15,3-2-8-15,4 1 0 16,3 1 1-16,7-1 22 16,4-1-3-16,13-1-23 15,7 1 8-15,8-2-8 16,6-4 1-16,2 2-4 15,-2-1 2-15,-5-2-26 16,-5 5 6-16,-10-1-1 16,-9 1 19-16,-8 1-7 15,-7 2 9-15,-7-1 0 16,-7 2 0-16,-5 1-16 0,-8 1 15 16,-3 1 2-16,-6-1-9 15,-3 1 8-15,-3 0-2 16,0 2 2-16,0-3-1 15,3 4 1-15,3-3-1 16,5 0 3-16,8 0-2 16,4-2 0-16,7-1 0 15,4 1 0-15,5-2 8 16,3 0 3-16,2 0 15 16,7 2-14-16,4-2 14 0,4-2-21 15,5 0-1 1,3-1-1-16,0-3-3 0,3 2-2 15,-6 0-4-15,-4 1-2 16,-5 0 4-16,-6 3-14 16,-6 0 13-16,-3 0-2 15,-7 0 6-15,-5 0-17 16,-4 1 1-16,-7 1-4 16,-8 0 15-16,-4 1 3 15,-5-1 3-15,-1-2 6 16,1 0 10-16,3 2 2 15,5-2-1-15,2 1 8 16,9-1 1-16,6 1-26 16,5 1-5-16,6-2 1 15,3 0-1-15,3 1 5 0,8 2 11 16,6-3-10-16,8 2 3 16,9-4-4-16,3-1-9 15,2 0-11-15,-2-1-14 16,-4 0 1-16,-5 1 8 15,-7 0 16-15,-8 3 9 16,-8-2 7-16,-8 2-7 16,-8-2-8-16,-7 2-17 15,-6 0 8-15,-9 0 6 16,-6 2-24-16,-3 1 16 16,-2 1 8-16,0-1 11 15,5-1 33-15,6 1-7 16,9-2-12-16,5 1 16 0,8-1-24 15,5-1 1-15,6 3 10 16,6-3 14-16,9 0-5 16,6 0-23-16,13-3-3 15,8 2 0-15,4-2-22 16,-1 0-17-16,1-1-1 16,-10 3 12-16,-6-3 24 15,-9 3-13-15,-10-1 17 16,-9-1 12-16,-8 0-10 15,-12 2 3-15,-6-3-6 16,-7 1 3-16,-6 3-4 16,-5 0 2-16,1 3-9 15,1 1 5-15,3-1-34 16,5-1-17-16,9 2-7 0,5-4 26 16,7 1 36-16,7-1 4 15,4 0 14-15,4-1 11 16,8 1-23-16,6 0-6 15,3-4 0-15,6 3-15 16,4 0-3-16,-3-1-28 16,-1 1-49-16</inkml:trace>
  <inkml:trace contextRef="#ctx0" brushRef="#br0" timeOffset="141492.81">5485 16753 708 0,'-3'-4'94'16,"1"0"-44"-16,1 0-2 15,-2-1 11-15,1 5 17 16,0-3-33-16,1 3-16 16,1 3 8-16,-1-3-32 15,-1 0-1-15,1 5-4 16,-2 5-1-16,0 7 3 15,-1 9 0-15,4 12 1 16,1 4 10-16,5 8-10 16,4-1-1-16,2 1 0 15,0-3 0-15,2-4 4 0,-5-4-4 16,-1-4-17-16,0-7 9 16,-5-8-48-16,8 13-9 15,-11-33-17-15,0 0 13 16,-2-7-75-16,-1-2-283 15</inkml:trace>
  <inkml:trace contextRef="#ctx0" brushRef="#br0" timeOffset="141843.87">5343 16723 954 0,'-12'-17'0'0,"2"3"38"0,5-1-38 16,7 1-10-16,7 4 4 16,5 2 5-16,8 1 0 15,1 1 1-15,1 5 0 16,0 2-1-16,3 3 1 16,0 1 0-16,-3 3-3 15,-2 4 4-15,-5 2-1 16,-4 3 0-16,-6 3 3 15,-2-1-4-15,-2 2 1 16,-3-1 0-16,-3 2 18 16,-2-1-18-16,-4-1 1 15,-4 0-2-15,-1 0 4 16,-2-1-6-16,3-4 3 0,-2 0-40 16,4-5-40-16,3 2-48 15,6-4-95-15</inkml:trace>
  <inkml:trace contextRef="#ctx0" brushRef="#br0" timeOffset="142121.13">5788 16894 806 0,'-2'0'111'0,"-1"-2"-56"15,-3 2-16-15,0 0-2 16,2 0-16-16,4 3-12 16,0 0 4-16,0 8-2 15,4 4 1-15,5 5-10 16,3 3 6-16,4 7-7 16,4-1 1-16,1 7-4 15,-2 5 2-15,-2-1-33 16,-6 7-35-16,-5 4-109 15,-5-1-176-15</inkml:trace>
  <inkml:trace contextRef="#ctx0" brushRef="#br0" timeOffset="145053.4199">14847 16508 640 0,'8'-5'62'0,"-5"0"-16"15,-3-2-19-15,-3 3-5 16,1 1 2-16,2 1-10 16,0 1 15-16,-1 1 1 15,1 0 0-15,0 0-2 16,-3 0-27-16,0 0 5 0,-1 0-6 16,-5 5 4-16,-7 2 19 15,-6 8 3-15,-9 7-9 16,-12 12 15-16,-7 8-19 15,-8 11-7-15,-6 7 6 16,-6 6-8-16,0 1 3 16,3-4-7-16,3-5 0 15,5-5 5-15,7-6-5 16,10-8 0-16,7-5 0 16,5-4 5-16,4-5-10 0,6-4 3 15,8-5 2 1,1-6-4-16,7-7-4 0,2-2-12 15,2-1-5-15,2-1-18 16,-1 1-5-16,1 0-26 16,-2 0 11-16,1 1-5 15,-1 1-42-15,-3-4-115 16</inkml:trace>
  <inkml:trace contextRef="#ctx0" brushRef="#br0" timeOffset="145403.49">14081 16762 700 0,'-2'-2'60'15,"1"0"20"-15,-2 1-36 16,3-1-4-16,-2 2-7 15,2 0-9-15,2 0-20 16,-2 3 8-16,0 5 45 16,6 5-20-16,-2 10-32 15,7 7 6-15,1 7-3 16,4 5-8-16,2 1 4 16,4 0-8-16,4-3 8 15,3-1-4-15,6-6 0 0,2-2 0 16,6-8-2-16,-1-2-15 15,-3-6-20-15,-5-4-15 16,-5-6-53-16,-5-1-10 16,-7-4-144-16</inkml:trace>
  <inkml:trace contextRef="#ctx0" brushRef="#br0" timeOffset="151051.3199">17592 16805 840 0,'-14'-20'51'0,"3"3"-1"16,3 1 23-16,4 5-32 0,1 6 22 16,3 5-26-16,0 0-21 15,0 0-9-15,-3 2-3 16,3 7-4-16,-3 6 13 16,-2 12-8-16,-2 9 0 15,1 14-5-15,-3 4 0 16,5 1 4-16,4-3-4 0,0-4-6 15,4-6 2-15,0-6-26 16,1-7-23-16,-1-5-27 16,1-7-28-16,-4-5-3 15,2-5-53-15,-1-10-383 16</inkml:trace>
  <inkml:trace contextRef="#ctx0" brushRef="#br0" timeOffset="151343.54">17471 16692 902 0,'-18'-36'1'16,"2"11"60"-16,3 6-20 15,4 5-41-15,4 7-19 0,7 9 18 16,2 0 2-16,4 4 7 16,6 3-5-16,6 4-2 15,9 4 13-15,7 1-14 16,8 3 0-16,3-1 5 15,0 0-5-15,-4-1-1 16,-9-4-1-16,-9-3 2 16,-10-3 0-16,-10-1 0 15,-11 1 0-15,-11 8 0 16,-13 3-19-16,-14 7-63 16,-8 4 2-16,-1-1-18 15,4 1-45-15,10-5-284 0</inkml:trace>
  <inkml:trace contextRef="#ctx0" brushRef="#br0" timeOffset="151916.43">17856 17053 714 0,'-9'-13'122'0,"-1"-3"-24"15,-1 1-28-15,1 3-35 16,4 2-24-16,3 3-3 16,1 5-8-16,4 2-5 15,-1 0 0-15,4 2 2 16,31 10 3-16,-25-6-2 0,2 2 13 16,-2 1-13-16,-3-2 2 15,10 8-8-15,-5 2 6 16,-4-1-14-16,-6 0-7 15,-3 1 17-15,-5-5-15 16,-2 1 21-16,-1-4-15 16,0 0 15-16,0-3 0 15,4-6-1-15,-1 2-2 16,5-2-9-16,0 2-38 16,5-2 46-16,4 3-5 15,7 0 9-15,-1 0 1 16,4-2-1-16,-3 2 0 0,3-1 3 15,-8 1 0-15,5 1 6 16,-4 1-9-16,1 2 1 16,-1 2 5-16,1 7-5 15,-5 1-1-15,-2 3 0 16,-2 0 1-16,-4-1 7 16,-1-2 6-16,-4-4 13 15,-2-3 37-15,-4-5-30 16,-8 0-17-16,-5-2-5 15,-13-3-12-15,-13 0-2 16,-7 0-28-16,-8 0-28 16,3-1 16-16,7 2-79 15,10 3-198-15</inkml:trace>
  <inkml:trace contextRef="#ctx0" brushRef="#br0" timeOffset="154203.7">19227 15042 744 0,'-5'-1'131'0,"1"0"-23"15,0-2-40-15,2 0-68 16,2 3-2-16,-1 3-2 16,1 5 8-16,-6 5 3 15,2 9-2-15,-2 10-1 16,0 9 1-16,1 5-5 15,0 6 0-15,4 0 1 16,-2 0-1-16,3-7-11 16,0-4 11-16,3-12-27 0,0-7 4 15,0-7-45 1,-2-9-16-16,2-3 49 0,0-6-90 16,0-6-183-16</inkml:trace>
  <inkml:trace contextRef="#ctx0" brushRef="#br0" timeOffset="154471.9799">19249 15143 490 0,'7'-40'317'0,"-2"6"-248"15,-3 6-9-15,-1 5-29 16,-1 8-31-16,3 9-9 16,5 4 9-16,3 4-4 15,1 2 4-15,6 3 0 0,-3 2 0 16,0 5 1-1,0 3 1-15,0 1-2 0,-2 3-1 16,-1-1 1-16,-7-2 1 16,-2-2-1-16,-8-2 7 15,-5-1-3-15,-8-2-4 16,-9 0-6-16,-6 3-40 16,-4 1 0-16,-2-1-20 15,6 7-43-15,10 0-44 16</inkml:trace>
  <inkml:trace contextRef="#ctx0" brushRef="#br0" timeOffset="154997.57">19465 15318 818 0,'-1'-16'90'0,"-5"0"-12"16,3 0-20-16,-1 4-43 15,2 5-14-15,2 6 3 16,2-1-4-16,-1 4-11 16,2-1 8-16,6 3 6 15,3 0-4-15,4 5 1 16,2-1-5-16,1 2-3 16,-5 2 5-16,-2-2 2 0,-6 1 0 15,-3-1-2-15,-5 1 1 16,-4-1 2-16,-2-2 0 15,-6 3-1-15,-2-5 1 16,-2 2 0-16,1-3-1 16,5-2 3-16,5 0-10 15,1 1 3-15,9 0 5 16,1 3-6-16,5 0 6 16,3 3 0-16,6 0 0 15,3-2 6-15,0 1-6 16,0-1 0-16,-3 1 0 15,-6-2-2-15,-3 0 2 16,-2-1 0-16,-6 1-1 16,-2 0 4-16,-5 2 9 15,-4 1-8-15,0 0-3 16,-6 0 24-16,0-3-13 0,-3-1-12 16,-4-3 2-16,1 0-2 15,-2 0-7-15,8-2-21 16,3-1-69-16,7 0-50 15,8 0-64-15</inkml:trace>
  <inkml:trace contextRef="#ctx0" brushRef="#br0" timeOffset="155287.31">20019 15233 887 0,'-2'-17'151'16,"1"2"-106"-16,-1 4-31 16,-1 4-14-16,3 6 0 15,3 1 9-15,5 0-9 16,5 0 2-16,13 0-2 16,8 1 5-16,10-1-10 15,9 1 4-15,1-2 1 16,-1 0-3-16,1-2 3 15,-5-1-12-15,-9 1-9 16,-7 1-17-16,-11 2-36 0,-9-2-15 16,-10 2-39-1,-9 2-22-15</inkml:trace>
  <inkml:trace contextRef="#ctx0" brushRef="#br0" timeOffset="155701.2">20132 15066 459 0,'-3'-5'316'0,"-1"1"-252"16,-2 1-55-16,-4 0-8 0,0 6 24 15,-8 6-5-15,-2 3 9 16,-6 3-12-16,0 2-3 16,-2 1 32-16,0 1-24 15,0 0-8-15,1 0 3 16,-3-1-17-16,3-2 1 16,3 1-4-16,3-3 10 15,5-2-7-15,7 1 0 16,8-2 0-16,4 2 25 15,7-1-8-15,9 0-8 0,7 0 4 16,4-2-12 0,7-2 17-16,2-1-18 15,1-2-20-15,2 2 11 0,-3-4-53 16,-3 3-47-16,-8-1-39 16,-1 0-91-16</inkml:trace>
  <inkml:trace contextRef="#ctx0" brushRef="#br0" timeOffset="157442.97">20944 14900 860 0,'0'-20'174'16,"-3"-2"-68"-16,-2 5-46 16,1 1-28-16,2 10-32 15,1 6-15-15,-1 2 13 16,2 4-1-16,-5 13 3 16,-2 7 0-16,-3 13 0 15,-3 8-1-15,-2 4 1 0,0 1 0 16,1-4-4-1,1 0-15-15,-1-4-31 0,2-5-33 16,5-7-6-16,1-6 9 16,3-9-10-16,7-9 30 15,1-6 10-15,8-9-94 16,8-9 44-16,7-7-148 16</inkml:trace>
  <inkml:trace contextRef="#ctx0" brushRef="#br0" timeOffset="157861.3199">21172 14929 455 0,'9'-21'41'0,"-9"12"-35"0,-9 9 0 16,-7 1 33-16,-3 4 36 15,-5 2-7-15,-1 0-20 16,3 0-1-16,2 3-24 16,1 1 15-16,4 4-29 15,3 5-1-15,4 1 17 16,6 1-15-16,2 0 5 15,6 0-3-15,3-3-9 16,7 1 19-16,2-2-21 16,0 0-1-16,0 0 5 15,-2 2-5-15,-1 2 1 16,-4-2-2-16,-5 0 3 16,-2-2 2-16,-4-8-3 0,-1-2 11 15,-7-2 38 1,-5-4-21-16,-9-2-4 0,-4-2-6 15,-5-4-16-15,-3-2 14 16,7-2 18-16,4-1-19 16,11 1-4-16,11-1-12 15,10-6-19-15,11-4 5 16,9-9-23-16,8-3 16 16,8 2-41-16,1 6-8 15,-1 9 2-15,-5 6-15 16,-4 7-58-16,-5 3-118 15</inkml:trace>
  <inkml:trace contextRef="#ctx0" brushRef="#br0" timeOffset="158095.7">21413 15082 795 0,'-4'-6'93'0,"-1"0"-12"15,4 1-21-15,1 1-57 16,3 1 7-16,4-1-10 16,10 4 0-16,7 0-4 15,12 0 3-15,7 0-35 16,2 3 2-16,1-2-28 16,-5-1-3-16,-3-1-2 15,-7-2-81-15,-5-3-276 0</inkml:trace>
  <inkml:trace contextRef="#ctx0" brushRef="#br0" timeOffset="158307.13">21640 14891 816 0,'-1'-7'117'16,"-3"2"7"-16,4-2-119 15,0 7 3-15,2 7-8 16,-2 4 15-16,2 4 13 15,-1 9-28-15,1 8 4 16,-2 4 3-16,-2 7-7 0,-1 3-43 16,-3 3-13-1,-4 0-75-15,-8 0-67 0,-3-3-304 16</inkml:trace>
  <inkml:trace contextRef="#ctx0" brushRef="#br0" timeOffset="159894.69">22017 14766 488 0,'2'7'144'16,"-2"-4"-69"-16,0-2 15 15,0-2-23-15,0 1 10 0,0 0 10 16,1-2-58-1,-1 1-18-15,0 1 2 0,0 0-13 16,0 0 0-16,-1 1-3 16,1-1 7-16,-2 2-15 15,1 0 11-15,-4 3 0 16,0 5-2-16,-3 4 2 16,2 4 0-16,2 1-6 15,1 1 9-15,3-1-6 16,4-2 3-16,2-1 0 15,3-3-4-15,4 0 4 16,0 1-4-16,1 1 0 16,-2-3 6-16,-3 2-4 0,-1-2 2 15,-4 1-17 1,-2-1 11-16,-4 2-7 0,-4-3-5 16,-4 0 16-16,-7-3 4 15,-7-3 7-15,-7-5-4 16,-6-3 2-16,-5-2-14 15,5-1-1-15,4 0-79 16,8 2-40-16,11 2-110 16</inkml:trace>
  <inkml:trace contextRef="#ctx0" brushRef="#br0" timeOffset="160091.16">22147 14720 771 0,'16'-19'47'15,"-8"2"-37"-15,-5 4 2 16,2 6 7-16,-2 5 26 16,0 2 9-16,4-4-53 15,2 3-1-15,3 1-1 16,9 2-22-16,6 3-14 16,4 3-37-16,3 4-83 15,1-1-231-15</inkml:trace>
  <inkml:trace contextRef="#ctx0" brushRef="#br0" timeOffset="160487.1">22408 14850 746 0,'-1'-1'109'0,"-1"-1"-37"16,2 1-45-16,2-1 20 15,-2 1 12-15,3 1-39 16,3 0-18-16,4 0-2 16,7 3-5-16,5 0 4 15,1 1-32-15,6 4-33 16,-2-2 20-16,-2 2-10 16,-2 0-7-16,-10-3-15 15,-4-1 9-15,-10 1 50 0,-11-2-41 16,-11 1 22-1,-3 3 38-15,-6 0 9 0,0 0 35 16,10-2 45-16,4-2 32 16,8 0-5-16,7-3-59 15,3 0-26-15,1-3-9 16,7 3-22-16,6 0-5 16,11 0 2-16,6 0-69 15,8 0 1-15,6 0-24 16,1 0-45-16,3-4-197 15</inkml:trace>
  <inkml:trace contextRef="#ctx0" brushRef="#br0" timeOffset="160916.96">23044 14702 821 0,'-5'-15'38'15,"4"2"1"-15,1 1-30 16,1 2-7-16,4 6-4 16,-1 4-3-16,5 2 5 15,2 0 7-15,2 5-7 16,6 1 0-16,2 1 7 16,-1 3-5-16,-4-1 4 0,-2-2-6 15,-4 3 1 1,-4 2-6-16,-6 2 5 0,-3 2-2 15,-8 5 0-15,-6 3 4 16,-9 1-4-16,-5 1 2 16,-3-1 0-16,-5-7 11 15,3-1-9-15,3-7 19 16,9-3 15-16,8-6-14 16,7 1-13-16,6-4-6 15,5 0-1-15,1 0 34 16,11 0-23-16,4 0-10 15,10-1-1-15,10-2-2 16,7-3-15-16,0-5-20 16,4 2-67-16,-2-6-38 15,0-4-175-15</inkml:trace>
  <inkml:trace contextRef="#ctx0" brushRef="#br0" timeOffset="161402.65">23530 14634 785 0,'7'-19'66'15,"-2"2"-23"-15,-1 3-9 16,0 5-28-16,-2 4-6 16,0 5 11-16,4 0-11 15,3 0 8-15,3 2-8 0,6 2 0 16,0 3-6-1,1 2 6-15,-2 0 0 0,-4 2-1 16,-4-2-5-16,-2 2-1 16,-6 0 3-16,-6 0 3 15,-7 2 0-15,-5 2 1 16,-5-2 0-16,-6 0 1 16,-2 1 0-16,1-3 18 15,4-1-19-15,7-3 7 16,3 0-8-16,9 0 1 15,2 0 0-15,7 2-3 16,3 1 6-16,5 0 1 16,8 1-4-16,4 2 0 0,-1-4-2 15,0 1 2 1,-4-1 0-16,-5 0-5 0,-5 0 5 16,-3 3-1-16,-4 3 0 15,-2 4 1-15,-6 1-2 16,-2-1 2-16,-5-1 0 15,-3-3-1-15,-7 0 2 16,-7-3-2-16,-14 0-65 16,-21 1-154-16</inkml:trace>
  <inkml:trace contextRef="#ctx0" brushRef="#br0" timeOffset="163382.8199">17914 17928 675 0,'-12'-13'15'0,"3"4"-6"16,3 2-5-16,3 2 18 0,2 2 70 16,1 2-13-16,0-1-13 15,0 1-23-15,0 0 6 16,0 0 3-16,-3-1-17 15,3 1-16-15,-1 1-19 16,-4 0-16-16,-3 1 13 16,-2 2-8-16,-8 2 2 15,-1 3 7-15,-1 4 2 16,-1 2 0-16,6-3-4 16,2-2-2-16,6 1 1 15,2-7-6-15,4-2-26 16,2 0 27-16,4 1 0 0,4-2-9 15,4 0 15-15,4 0 1 16,0 0-1-16,1-2 4 16,0 2-1-16,-4 0 0 15,-1 2 1-15,-1 1-6 16,1-3 5-16,-1 7 1 16,4-2-8-16,1 2 8 15,1-1-3-15,-3-2 2 16,1-3 2-16,-2-2-1 15,2-6 7-15,-4-4-6 16,1-6 12-16,-1-6-13 16,0-5-5-16,-1-5-12 15,-4-2-30-15,-2-2 20 0,-8 5 15 16,-6 5 12-16,-9 9 3 16,-6 8-3-16,-7 10 0 15,-8 7 5-15,-10 5-5 16,-5 5 2-16,-10 7 7 15,-6 0-1-15,4 5 18 16,5-5-18-16,9 1-6 16,13 2 2-16,11-1 4 15,11 2 0-15,8 0 5 16,12 2-8-16,11-3 31 16,4-1-28-16,10-3 9 15,12-4-16-15,11 0-1 16,10-5-31-16,11-3-39 15,1-8-54-15,0-3-28 0,-8-3-116 16</inkml:trace>
  <inkml:trace contextRef="#ctx0" brushRef="#br0" timeOffset="163937.3799">18332 17830 833 0,'-6'-1'126'15,"2"-1"-36"-15,3-3-56 16,1 2-34-16,5 3 0 16,4-3 9-16,3 3-9 15,3 3-1-15,7-2-3 16,0 3 4-16,2 2-2 0,-4 3-10 15,-3 1 2-15,-3-3 5 16,-4 3 5-16,-8 2 0 16,-2-3-1-16,-6 3 3 15,-4 4-4-15,-6-3-3 16,-3 4 5-16,1-6 6 16,2-2-6-16,3 0-6 15,5-6 6-15,5-1 5 16,1-1-4-16,4-1 3 15,1-1-4-15,5-1 21 16,6-1-21-16,10-4-4 16,6 0-5-16,7-1-37 15,4-2-22-15,-4 4-26 0,-2-5-37 16,-5 2-48 0</inkml:trace>
  <inkml:trace contextRef="#ctx0" brushRef="#br0" timeOffset="164431.29">18730 17720 735 0,'3'-9'86'0,"-2"2"-27"16,-1 1-25-16,-1 2-1 15,1 4-13-15,1 0-1 0,1 0-19 16,2 0 2-1,2 0-5-15,4 4 3 0,3 2-7 16,-1 3 4-16,3-2-2 16,-3 3 5-16,-2 0-1 15,-1-4 2-15,-3 0-6 16,-5-1 5-16,2-1 0 16,-3 1-6-16,2 0 6 15,-4 1-1-15,2 0-4 16,-1 2 5-16,-2-2 6 15,1-1-6-15,2 3 0 16,0-6-1-16,2 2 2 16,-1 2-1-16,2 1 0 15,4 0 3-15,-3 1 1 16,2 0-4-16,1 1 0 16,-1-1 2-16,-1 1-2 0,1-1 0 15,1-2 1-15,-1 4 5 16,2-4 0-16,-3 1-6 15,3-1 0-15,-1-1 25 16,-4 0-15-16,-1 0-2 16,-4-5 12-16,-5 5-4 15,-15 4-16-15,-17 6-103 16,-18 4-267-16</inkml:trace>
  <inkml:trace contextRef="#ctx0" brushRef="#br0" timeOffset="174257.27">5412 17489 628 0,'-2'0'74'16,"1"0"-55"-16,-1 0-18 16,-2 0 1-16,4 0 54 15,0 0-17-15,0 0-7 0,0 0 10 16,-3 0-1-1,6 0-2-15,-3 0 10 0,0 0-34 16,0 0-5-16,0 0-10 16,4 0-11-16,-2 0 10 15,1 1 0-15,9 1 1 16,4-2 0-16,7 0 4 16,8-2-12-16,7 0 8 15,2-3-16-15,3 0-4 16,-2-3-9-16,-3 4 18 15,-7-4 6-15,-3 4-18 16,-8-1 18-16,-7 5-1 16,-7 0 6-16,-7 0-12 15,-5 3-41-15,-8 4-62 16,-1 0 31-16,-7 3-5 0,-2 3 40 16,-3-2 4-16,0-2 45 15,-3 1 20-15,1-5 78 16,-3 0 7-16,2-2 3 15,1 1-36-15,5-1 36 16,6-2-40-16,6 0-60 16,9-1-4-16,3 1-4 15,9-1 0-15,9 0 16 16,10 0-3-16,8-1 4 16,13-1-17-16,4-8-15 15,0 4-5-15,-2-2-16 16,-5 2-17-16,-6-3-11 0,-7 4-32 15,-10 2-73-15,-9 0-149 16</inkml:trace>
  <inkml:trace contextRef="#ctx0" brushRef="#br0" timeOffset="175680.8299">5664 11736 321 0,'-2'-4'333'0,"-1"-2"-271"16,-1 1 13-16,1-1-21 15,0-1-2-15,0 0 30 16,2-1-20-16,-2 3-20 15,3 1 9-15,-2 1-27 16,2 1-18-16,0 2 3 16,0 0-9-16,0 2-10 15,-1 5 2-15,-1 9 8 0,-1 7 2 16,3 13-2-16,-3 11 0 16,6 3 5-16,2 3-5 15,2-2-5-15,3-4 0 16,-1-7 7-16,2-3-11 15,-4-7-1-15,1-5-25 16,-4-8 27-16,-1-5-24 16,0-4-6-16,-2-1-1 15,-1-4-35-15,0 0-13 16,-4-2-92-16</inkml:trace>
  <inkml:trace contextRef="#ctx0" brushRef="#br0" timeOffset="176125.43">5619 11773 655 0,'-15'-22'138'0,"0"1"-93"15,8 3-40-15,1 2-2 16,7 2-1-16,4 4 3 15,2 0 10-15,6-1 31 16,1 2-27-16,4 0-7 16,7 2 7-16,2 2 0 0,4-1 5 15,2 3-10-15,3 3-13 16,-3 3 9-16,-2 8-10 16,-4 3 0-16,-8 5-3 15,-8 1 5-15,-8 5-3 16,-8 0 1-16,-7 4 0 15,-8 0 1-15,-4-2-1 16,-6-1-1-16,2-2-1 16,-2-4 3-16,1-4-1 15,7-3 0-15,3-7 0 16,4 0 0-16,7-3 0 16,4-1-12-16,2-2-11 15,2 3-46-15,2 0 20 0,2 1-3 16,2 3-15-16,3 2-27 15,-1 2-111-15</inkml:trace>
  <inkml:trace contextRef="#ctx0" brushRef="#br0" timeOffset="176647.28">5990 12056 650 0,'0'-2'111'0,"0"-1"-46"16,-1 0-38-16,1 3 7 16,0 0 25-16,-2 0-6 0,2 0-21 15,-1 0-24 1,1 3-13-16,-2 0 5 0,1 5 0 15,-3 8 7-15,-2 4-7 16,4 8 0-16,1 0-2 16,1 2 7-16,1-3 0 15,4-1-5-15,-1-5 0 16,2-6 4-16,-2-3-4 16,-2-6 0-16,-1-4 3 15,0 1 5-15,-1-3-10 16,0-3 2-16,0 3-1 15,0 0-7-15,2 0-13 16,0 0-30-16,1 4-50 16,0 1-71-16</inkml:trace>
  <inkml:trace contextRef="#ctx0" brushRef="#br0" timeOffset="177799.6">6031 8853 654 0,'23'-22'73'0,"-7"2"-11"16,-6 0-29-16,-7 3-14 16,-2 4 2-16,-5 3 25 15,-6 7-46-15,-4 1 1 16,-10 5-1-16,-7 6 6 16,-2 7-7-16,-4 7 1 15,-2 8 0-15,-4 10 6 16,-1 4-6-16,-3 7 0 15,0 1-1-15,-2-3 1 16,6-2-3-16,3-8-6 16,9-1-29-16,5-8-9 15,6-3-52-15,6-2-75 0</inkml:trace>
  <inkml:trace contextRef="#ctx0" brushRef="#br0" timeOffset="180938.3199">10200 6252 363 0,'0'-1'171'0,"0"-1"-137"15,0-1 1-15,0 3-17 16,0-2 27-16,0-1-43 16,4 0 36-16,-4-1-22 15,1-1 0-15,1 1 21 16,0 0-14-16,-2 0-6 16,1 2 15-16,-2-3-21 15,1 3 5-15,-2 1 21 0,0-1-36 16,1 1 3-1,-3 1-8-15,1 3 9 0,-8 3-8 16,-6 2 3-16,-8 6 0 16,-6 5 2-16,0 4-2 15,-5 0-3-15,3 5 2 16,1 1 2-16,-1 0-2 16,-3 1 1-16,-2-1 0 15,-3 0 1-15,-1-3 0 16,3-1 0-16,1-5-1 15,8-5 5-15,7-4-5 16,7-4 0-16,7-1 0 0,4-5 4 16,4-1-4-16,2 0 0 15,1 0-2-15,-1 0 4 16,-1-1-3-16,2 1 1 16,-2 0 0-16,0 0 5 15,1 1-3-15,-1-1-1 16,0 0 2-16,0-1-2 15,0 1 6-15,0 0-7 16,0 0 0-16,1-2-9 16,3 2 3-16,0-3-16 15,5 3-3-15,-1-1-16 16,1 1-18-16,1 0-91 16</inkml:trace>
  <inkml:trace contextRef="#ctx0" brushRef="#br0" timeOffset="183967.3599">6486 12997 511 0,'-6'3'54'0,"0"-3"-3"16,-3 0-26-16,4 0 9 0,2 0 6 15,1 0-14-15,2-3 23 16,0 3-38-16,0-5 3 16,0-3 7-16,-2 4 7 15,0-4-14-15,2 2 7 16,-1 3-15-16,-1-2-6 16,2 3 9-16,2 0-9 15,-2 2 0-15,4-1-9 16,1-2 9-16,1 1-2 15,4-1 2-15,1 2 0 0,2-1-6 16,-4 4 7 0,2-1-2-16,-1 2 1 0,-4 2 0 15,-2 1-1-15,1 1 1 16,-4 2 0-16,-1 0 3 16,0 4 1-16,-1-1-2 15,-2 2-2-15,-2 2 3 16,1 2-4-16,-3 1 1 15,-2 3 0-15,1 1 5 16,-5-1-4-16,2-1 0 16,-2 0-1-16,-4 1 1 15,1-3 7-15,-2-1-8 16,3-2 0-16,3-3 8 16,3-3-7-16,-1-2 0 15,4-2 5-15,1-1-4 0,2-2 6 16,0 0-8-1,1-2 0-15,2 1 0 0,0-1 0 16,0 1 0-16,0-2-2 16,2 2 5-16,0-2-7 15,-2 0 4-15,1-2 0 16,-1 2 16-16,3-2-7 16,2-1 10-16,5-1-19 15,1-1 9-15,4-4-6 16,-2-2-3-16,5 2 0 15,-3 2 0-15,-3 0 0 16,1 1 0-16,-2 2-5 0,-2 0 10 16,4 0-12-1,-2 1 7-15,2-1 0 0,-3 2 0 16,1 1 0-16,-1-1-1 16,-2 2-2-16,-3 0 6 15,2 2-2-15,0-4-1 16,-3 2 0-16,1 0 7 15,-2 0-7-15,0 0 1 16,2 0 2-16,-2 0 0 16,0-1-2-16,1 1-1 15,-3 0-6-15,-1 0 0 16,0 0-12-16,0 1-31 16,0-1-1-16,2 2-27 15,1 1-58-15,0-1-228 16</inkml:trace>
  <inkml:trace contextRef="#ctx0" brushRef="#br0" timeOffset="185004.51">6714 12956 684 0,'-3'-6'90'16,"-3"-2"-52"-16,3 2-1 15,0 0-3-15,0 3 1 0,3 1-34 16,5-1 1-16,-2 3 2 15,4-2-4-15,-1-1 0 16,6 2-5-16,1-2 11 16,1 3-9-16,-1-2 3 15,2 2 0-15,-1 2 8 16,0-1-6-16,-2 2-1 16,0 2 6-16,-1 0-6 15,-4 2 2-15,-4 3-3 16,-1 4 0-16,-2 3 9 15,-2 5-9-15,-2 0-2 16,-2 2-2-16,1-2 8 0,-4 2-5 16,0-5 1-16,0 1 0 15,-1-5 4-15,-2 1-4 16,0 1 0-16,-3-2-4 16,2-1 8-16,-2 2-4 15,4-3 0-15,4-3 0 16,1-3-1-16,3-1 1 15,0-5 0-15,3 1 0 16,0-2 4-16,3 0 11 16,-3 0-15-16,0 0 2 15,1 0 6-15,-1 0-8 16,0 0 0-16,0 0-5 16,0 0 9-16,-1 0-12 15,1 0 5-15,1 0 3 16,-1 0 2-16,0 0-2 0,0 0-2 15,0 0 0-15,0 0 4 16,0 0-2-16,0 0 0 16,0 0 2-16,0 0-9 15,0 1 10-15,2-1-3 16,-2 0 1-16,0 2 0 16,0-2 0-16,1 1-1 15,1 1 1-15,1-2 5 16,1 0-1-16,2 0 2 15,6-3 20-15,3-3-22 16,7-2-1-16,6-4-3 16,6-2 1-16,1-4 15 0,1 1-15 15,-1 1 0-15,-5 3 6 16,-7 6-8-16,-7 3-8 16,-8 4 7-16,-5 0 1 15,-3 2-11-15,0-2-9 16,-1 2-27-16,-1 3-27 15,2 0-92-15,0 2-290 16</inkml:trace>
  <inkml:trace contextRef="#ctx0" brushRef="#br0" timeOffset="187500.3799">5913 16617 592 0,'3'-7'92'0,"-3"0"-46"16,-3-1-19-16,3 3 10 15,-3-1-1-15,0 1-22 16,-1 0 8-16,2 1-7 16,-1-4-4-16,-1 2 6 15,-1-2 16-15,1 0 0 16,-2-1-6-16,-2-2-17 15,-4 2 0-15,-1-1-10 16,-6 2 8-16,-3 2-9 16,-3 3 1-16,-63 1-6 15,70 4 6-15,5 1 0 16,-3 1-1-16,2-1 0 16,-16 4 1-16,1 4 1 15,-1 4-1-15,0 0-3 16,-2 4 0-16,1-1 3 0,3 1 0 15,-2 3-1-15,5 2 1 16,-1 0 1-16,5 4-1 16,0-5 0-16,2 6-3 15,1 0 3-15,5 0-1 16,1 2 0-16,1 1 2 16,1 2-9-16,2 2 8 15,2 2 0-15,2-1 2 16,2-1-2-16,4 3-1 15,2-5-5-15,5-1 12 16,1 1-8-16,3 0 2 16,0 3-3-16,5-4 3 0,3 0 0 15,0-5 2-15,7 0-4 16,2-8 5-16,1 0-2 16,2-3-1-16,-1-3 0 15,-1-4 1-15,0-5-1 16,2-2 0-16,-3-5-1 15,1-2 1-15,-1-6-4 16,0-1 4-16,5-1 0 16,-3-5 0-16,4-2 0 15,-2-1 0-15,0 0-2 16,-1-6 4-16,-3 0 4 16,-2-2-6-16,-4 0 0 15,-6-2 3-15,-2-1-3 0,-3 0-9 16,-2-3 4-16,-3-5-21 15,-2-3 6-15,-3-6-5 16,-2-2-7-16,-2 0 31 16,-4-2 1-16,-3 8 0 15,-3 6 9-15,-9 5-3 16,-2 8 16-16,-6 3-20 16,-8 7 2-16,-3 1-3 15,-6 1-1-15,1 1 0 16,-1 1-3-16,5 2-51 15,7-2-118-15</inkml:trace>
  <inkml:trace contextRef="#ctx0" brushRef="#br0" timeOffset="188026.01">5640 15359 696 0,'-1'3'108'0,"1"-2"-74"15,-2-1-26-15,-1 3-6 16,3-3 0-16,0 5 27 16,0 7 33-16,0 9-45 0,3 8-13 15,0 8 2-15,3 2-2 16,3 4-1-16,1-1-3 16,1-4 0-16,-1-2 0 15,1-4 0-15,-4-3-4 16,0-4 3-16,-5-4-28 15,1-8 4-15,-3 1-29 16,-3-8-24-16,-3-1-66 16,-3-5-310-16</inkml:trace>
  <inkml:trace contextRef="#ctx0" brushRef="#br0" timeOffset="188374.0799">5355 15438 542 0,'-4'-6'59'16,"4"-2"15"-16,4 1-37 0,-4 2 16 16,3 1 12-16,6 0-13 15,3 0 9-15,6-5-2 16,15-2-23-16,9-3 7 16,11-2-41-16,7-2-2 15,5 1-8-15,-5 4-60 16,-9 5-39-16,-10 5 4 15,-11 10-104-15</inkml:trace>
  <inkml:trace contextRef="#ctx0" brushRef="#br0" timeOffset="201807.76">5571 15820 495 0,'-12'4'23'0,"2"-1"-23"15,3-2 0-15,7-1 4 16,4 0 32-16,-4 2 36 16,2-2-15-16,-2 0-35 15,-2 0-3-15,2 1 39 16,-4-2-20-16,4 1 5 15,0 0 4-15,0 1-11 0,-2-1 2 16,2 2-38-16,-3-2-4 16,0 4 1-16,3-3 6 15,-2-1-8-15,4 0 1 16,1 0 4-16,6-1 7 16,6 0-1-16,6-4-4 15,12-1-1-15,5 0 2 16,0-2-6-16,-1 2 1 15,-3 3-30-15,-5 1 17 16,-9 1-23-16,-4 1-19 16,-6 1 7-16,-7 3-13 15,-8 0 45-15,-8 4-17 0,-4 3 16 16,-8 0 17-16,-5 1 2 16,-3-1 0-16,-1 0 9 15,3-3 16-15,4-1 10 16,4 0 13-16,10-5-23 15,6-2-16-15,7 0-7 16,7-2 14-16,10-5 8 16,8-3-15-16,9-1-5 15,8-2-4-15,4 3-80 16,2 3-448-16</inkml:trace>
  <inkml:trace contextRef="#ctx0" brushRef="#br0" timeOffset="204238.3">16337 18086 558 0,'-1'0'145'0,"-1"-2"-112"15,4 2-25-15,-2 0 4 16,0 0-10-16,1 0 1 16,2 0 3-16,0 0-3 15,4 2 6-15,-4-1-9 0,1-1 0 16,-2 0 5-16,-1 0 6 16,-1 0 14-16,0-1 19 15,-1 2-4-15,-1-1-9 16,1 0-28-16,1 3-1 15,-2-3-4-15,1 0-1 16,2 0-7-16,-1 0-1 16,2 0-15-16,-1 0 17 15,1 1 5-15,3-1 4 16,4 2 1-16,2-2 2 16,7-2 2-16,7 1 0 15,5-3 8-15,4-1 17 16,5-2-30-16,0 3 0 15,1 0-4-15,-7 2 1 16,-5 0-5-16,-8 2-10 0,-6 2 10 16,-6-2 8-16,-5 2 5 15,-5-2-5-15,1 1 4 16,-1-1 1-16,-2 3-5 16,2-3-6-16,-1 0-19 15,0 0-17-15,-1 1-59 16,0 1-30-16,2 1-141 15</inkml:trace>
  <inkml:trace contextRef="#ctx0" brushRef="#br0" timeOffset="205623.77">18214 18227 404 0,'3'0'92'15,"-2"-1"-20"-15,1 1 39 16,-4-3-51-16,-2 2 10 16,0-5-13-16,-1 6-37 15,1-4-6-15,-2 1-2 16,2 1-12-16,3 2-6 15,1-1-1-15,1 2-12 0,6 1 19 16,2-1 12-16,4 2-10 16,6 0 18-16,7-3 0 15,1 0 2-15,10-4 11 16,3-1-24-16,3 0-6 16,3 0-3-16,1 0 2 15,-1 0-8-15,-4 0 3 16,-8 2-10-16,-6 0 0 15,-9 3 5-15,-8 0 8 16,-8 0 0-16,-8 0-6 16,-4 0 4-16,-8 1-22 15,-5 2-5-15,-5 0 0 0,0 1-21 16,-3 2 0 0,2-2 16-16,-2 1 34 0,4 0 0 15,0 0 5-15,0-1 0 16,3-4 18-16,3 3 9 15,5-3-5-15,5 0 8 16,2 0-33-16,4-3 0 16,4 3-2-16,3 0-10 15,3 0 10-15,2 0 0 16,9 0 1-16,4 0-2 16,6 0 3-16,1 0 2 15,4 0-4-15,-1-4-3 16,0 1-1-16,-1 0-12 0,-6-1-91 15,-5 1-72 1</inkml:trace>
  <inkml:trace contextRef="#ctx0" brushRef="#br0" timeOffset="208378.67">6505 13208 562 0,'-15'4'0'15,"3"-1"-61"-15,5-1-110 16</inkml:trace>
  <inkml:trace contextRef="#ctx0" brushRef="#br0" timeOffset="209758.3599">8198 12944 651 0,'-10'-5'54'0,"1"0"-37"16,-1-1 7-16,-1 3 21 15,0-4-11-15,2 5-17 16,-1-3 5-16,1 2 3 15,1 0-3-15,4-1 12 16,0 1 2-16,2 2-18 16,2-2-10-16,3 0-8 15,4-4-2-15,1 2 0 16,1 0 2-16,9 0-1 16,-2 0 1-16,4 3 0 15,1 4-4-15,-2 0 4 16,-1 3-4-16,-6 3-4 0,1 4 6 15,-5 2-6-15,-5 1-4 16,-8 6 2-16,-1 1 10 16,-4-1 0-16,-2 2 0 15,-2-1-5-15,-1-3 11 16,2-2-5-16,0-4 0 16,2-2 3-16,2-4 6 15,2-2-7-15,2 0 0 16,1-2-3-16,4 0 5 15,-2-2 10-15,2 1-8 16,-1-1 0-16,1 1 4 16,-2-2-11-16,2 3 1 15,-1-1-5-15,1 3 9 16,0-3 2-16,1 1-7 0,-1-2 0 16,0-1 18-16,0 0-17 15,2 0 0-15,-1-1-2 16,1 0 4-16,7-1 24 15,4-2-27-15,11-1 2 16,7-3 1-16,5-1 0 16,2 0-3-16,-1-2 0 15,-4 5 2-15,-5 0-13 16,-6 2 10-16,-7 3-23 16,-3-1 8-16,-7 4-27 15,-4 1 13-15,-1 0-8 0,-1 3-17 16,-4 2 12-1,5 0-41-15,-3-2-22 0,0 2-10 16</inkml:trace>
  <inkml:trace contextRef="#ctx0" brushRef="#br0" timeOffset="210432.97">8483 12891 704 0,'-12'-11'96'16,"2"2"-58"0,2 0-15-16,3 2-18 0,5 4 14 15,2 1-10-15,6-3-3 16,2 1-4-16,8 0 0 15,4 1 9-15,3 2-11 16,-2-2 0-16,1 3 3 16,-5 4-3-16,-4 0-1 15,-3 2 0-15,-5 2 1 16,-6 4 7-16,-1 3-7 16,-1 2 0-16,-3 0-5 15,-6 3 5-15,1-3 0 16,-2-2 0-16,-1-2 0 0,2-2-2 15,2-3 2 1,2-2-5-16,1-2 2 0,5 1-12 16,0-1 9-16,4 0 4 15,2 0 2-15,3-2 0 16,3 1 0-16,3-1 0 16,1-2 1-16,4 2-1 15,-3-2 0-15,-2 0-1 16,3 0 2-16,-1 1 4 15,-1 2-5-15,-2 0 2 16,-4 0-9-16,-3 0 7 16,-4 1 0-16,-1 0 0 15,-4-1 3-15,0 1 15 16,1 0-11-16,-2 3 3 0,0-1 17 16,-1 0-2-16,-2 2 1 15,2-1-12-15,-4-2 7 16,2 4 14-16,-4-4-24 15,-1 3-4-15,-8 0 11 16,-2 1-18-16,-8 0 1 16,-2-2-5-16,-4 2-14 15,-1-1-52-15,-2-2-119 16,-2-3-195-16</inkml:trace>
  <inkml:trace contextRef="#ctx0" brushRef="#br0" timeOffset="211425.94">7516 11300 496 0,'11'-11'206'16,"-1"4"-131"-16,-4-3-58 16,-1 4-10-16,-5 2 30 15,-2 4-10-15,-1 0-17 0,-1 4-10 16,-8 2 0-1,0 7 5-15,-9 3 6 0,-3 8-3 16,-4 7 17-16,-4 7-22 16,-5 11 15-16,-3 8-18 15,-8 7 0-15,-4 5 8 16,-6 3-8-16,3-2 0 16,1-6 1-16,9-5 0 15,5-7-1-15,6-9 0 16,2-7 0-16,4-4 2 15,7-10-2-15,5-5-2 16,5-7-1-16,5-3-38 16,6-4-30-16,0-2-7 15,3-1-1-15,5-7-156 0</inkml:trace>
  <inkml:trace contextRef="#ctx0" brushRef="#br0" timeOffset="211948.54">7951 11376 308 0,'28'-9'219'16,"0"-2"-188"-16,-1 2 45 15,1-3-26-15,-2 2-5 16,-7 3 18-16,-7 2-27 16,-6 2 2-16,-3 1 12 15,-6 2-42-15,3 0 23 16,0 2-31-16,-3 1 3 15,-3 5 15-15,-6 6-6 16,-4 6-6-16,-8 11 3 16,-6 11-8-16,-6 10 8 15,-4 7-9-15,-7 7 0 16,-4 2 5-16,-5 3-2 0,-8-3-3 16,0-3 0-16,3-9 1 15,5-6 1-15,9-8-2 16,11-6 0-16,6-9 0 15,6 0 0-15,4-2-1 16,4-5-3-16,2-1-14 16,3-2-14-16,4-3-16 15,1-1-11-15,-3-3 4 16,9-3-26-16,0-1-49 16,0-5 5-16</inkml:trace>
  <inkml:trace contextRef="#ctx0" brushRef="#br0" timeOffset="212370.1">8171 11828 548 0,'0'0'75'0,"0"1"-51"16,0-1 12-16,0 1-5 16,-2-1 5-16,1 3 15 15,-2 2-16-15,0 3 6 16,-4 6-21-16,-2 9-11 15,-5 7 5-15,-4 7-14 16,-4 7 5-16,-5 7-8 16,-4 4 7-16,0 3-2 15,-4 2-2-15,-2 1 0 16,1-1 7-16,-2-6-7 16,2-6 0-16,4-9-8 15,6-11 8-15,3-7 0 16,4-5-73-16,5-5-73 0,1-3-365 15</inkml:trace>
  <inkml:trace contextRef="#ctx0" brushRef="#br0" timeOffset="213224.79">7187 10575 820 0,'11'-13'52'0,"-3"0"-14"15,-5 3-29-15,-6 3-9 16,0 9-3-16,-2 6-4 0,-3 9 7 15,0 6 0-15,2 7 6 16,3 6-3-16,5 1-2 16,1-1-1-16,4-1 0 15,-1-5 1-15,1-2-1 16,-2-3-5-16,-2-8 4 16,-3-1-44-16,0-5-19 15,0-2-37-15,-3-4-102 16</inkml:trace>
  <inkml:trace contextRef="#ctx0" brushRef="#br0" timeOffset="213458.17">7061 10626 694 0,'-10'-8'109'16,"0"0"-82"-16,2-2-11 15,7 2 7-15,2-2-23 16,7 1 0-16,8-1 0 16,5-2-7-16,9 0 5 15,7-1-17-15,2 2-2 16,1 3-6-16,-1 3-29 16,-5 3-54-16,-7 5-97 15</inkml:trace>
  <inkml:trace contextRef="#ctx0" brushRef="#br0" timeOffset="213680.57">7081 10880 767 0,'-18'13'68'15,"9"-5"-47"-15,3-7-20 16,3-1 7-16,0 0 9 15,6 0-17-15,0 0-7 16,4 1 5-16,4 1-8 16,10 1-4-16,7-2-17 15,5 0-38-15,6 0 10 0,3-1-69 16</inkml:trace>
  <inkml:trace contextRef="#ctx0" brushRef="#br0" timeOffset="214063.54">7589 10529 491 0,'0'-15'78'16,"-4"-1"36"-16,-2-1-4 15,-3 3-54-15,-2 2 32 16,6 4 6-16,0 3-79 16,4 3-15-16,-1 4-12 15,2 6 12-15,2 9 36 16,4 8-36-16,-2 7 2 15,6 9 3-15,1 1-5 16,-2 0-1-16,0-1 0 16,-2-4-23-16,-1-3 9 15,-1-5-33-15,-2-3-47 0,1-3-25 16,-8-6-159-16</inkml:trace>
  <inkml:trace contextRef="#ctx0" brushRef="#br0" timeOffset="214444.53">7610 10735 534 0,'5'-17'20'15,"-13"0"34"-15,-11 5-21 16,-10 7 15-16,-3 5-7 16,-4 5-19-16,-1 5 33 15,-2 5-55-15,0 6 0 16,5 2 15-16,6 2-15 15,8-1 0-15,14-2 3 16,7-4 0-16,13-2 6 16,8-6-9-16,10-3 0 15,7-7-1-15,7-2-4 0,5-5-43 16,2-3-71-16,-4-4-152 16</inkml:trace>
  <inkml:trace contextRef="#ctx0" brushRef="#br0" timeOffset="214707.8299">7847 10415 708 0,'-3'-12'78'0,"-1"3"-7"15,-2-1-47-15,-1 4 24 16,4 5-43-16,0 4 0 0,0 6 23 15,0 5-1 1,1 10-19-16,4 5-8 0,1 5 4 16,4 2 2-16,5 0-6 15,0-4-9-15,4 0 6 16,-1-7-21-16,0-2-48 16,-3 2-25-16,-3-3-114 15</inkml:trace>
  <inkml:trace contextRef="#ctx0" brushRef="#br0" timeOffset="-214377.49">7989 10713 804 0,'-3'-3'115'0,"-4"0"-73"0,1-3-32 16,1 4 15-16,4 1-20 15,2 1-5-15,4 0-4 16,2-4 4-16,10 2-9 16,3-4 8-16,3-4-11 15,5-2 8-15,-1-5-1 16,-3-4 5-16,-2-4-4 16,-7-3 9-16,-3-3-4 15,-9 4 2-15,-5 4 0 16,-8 5 8-16,-3 11-11 0,-11 7 0 15,-3 9 0 1,-4 8 8-16,-2 9-6 16,5 3-2-16,5 3 0 0,11-1 17 15,11-2-16-15,8-1 5 16,13-3 10-16,5-4-2 16,11-5 6-16,9-3-20 15,11-10 2-15,10-8-8 16,10-4 1-16,-1-5-105 15,-4-1-161-15</inkml:trace>
  <inkml:trace contextRef="#ctx0" brushRef="#br0" timeOffset="-210642.55">18056 16794 385 0,'3'-9'198'16,"-2"1"-197"-16,4 0 20 15,-2 2 23-15,-2 3 18 16,1-2 2-16,1 1-29 16,0 0 5-16,0 1 24 15,0 0 22-15,0 2-6 16,-2-1-42-16,-1 2-7 16,-1 2-31-16,-2-1 0 15,1 1 5-15,-8 3-5 16,-8 9-1-16,-12 6-3 15,-10 11 8-15,-14 8-2 0,-6 3-2 16,1 1 0-16,-2-2-10 16,1-3 10-16,5-1-8 15,5-3-6-15,7-3-10 16,10-3 7-16,8-6-11 16,10-6-30-16,6-5 12 15,2-8-34-15,5-2-24 16,0-2-57-16</inkml:trace>
  <inkml:trace contextRef="#ctx0" brushRef="#br0" timeOffset="-210356.78">17462 16794 835 0,'-1'-8'41'0,"1"4"-10"15,-2 1-31-15,1-2 0 16,1 10 31-16,3-1 45 16,1 7-42-16,7 6-3 15,6 7-14-15,5 5-2 16,7 5-14-16,6 1 10 16,2 0-12-16,3-1 1 15,1-3 0-15,-3-5 1 0,-3-4-1 16,-5 0-20-1,-7-5-30-15,-9-4-78 0,-7-1-57 16,-11-1-328-16</inkml:trace>
  <inkml:trace contextRef="#ctx0" brushRef="#br0" timeOffset="-209381.4199">7336 16727 646 0,'-3'-11'19'0,"-3"4"-19"16,0 0 0-16,-1 2 9 16,1 4 3-16,0-3 5 15,-2 5 8-15,5-1 2 16,-3 3 14-16,5-3-24 16,1 0 21-16,0 0 49 15,1 0 4-15,-1 0-47 16,0 0-13-16,3 3-22 15,0 8 14-15,0 6-22 16,2 7 4-16,1 8-4 16,-2 5-1-16,-1 0 0 15,0 1-1-15,0-4 2 16,-3-2-2-16,-3-3-1 0,0-3-20 16,-3-3-4-16,-1-2-41 15,2-2-32-15,2-5-23 16,0-4-49-16,0-10-309 15</inkml:trace>
  <inkml:trace contextRef="#ctx0" brushRef="#br0" timeOffset="-209033.8299">7221 16600 582 0,'-7'-5'222'16,"2"3"-188"-16,2 0-34 0,6-1 0 15,6 2 20-15,10 1 30 16,7-1-25-16,5 2 0 16,8 2-25-16,-3 5 0 15,0 1-2-15,-8 4 2 16,-4 3 0-16,-8-1 4 15,-10 2-3-15,-6 0 16 16,-6 4-3-16,-8-3-14 16,-5 5 6-16,-5 2-4 15,-4 1 1-15,-1-1-6 0,1 1-5 16,3-3-14-16,3-1-45 16,4-4-40-16,3-1-80 15</inkml:trace>
  <inkml:trace contextRef="#ctx0" brushRef="#br0" timeOffset="-208182.11">7507 17040 213 0,'-1'0'519'0,"-2"0"-440"16,0-3-31-16,-1 0-19 15,-1 2 26-15,3-3-5 16,0 1-10-16,0 0-24 15,2 2-16-15,0-1-3 16,3 1-2-16,3 0 5 16,6 1 0-16,1 0-1 15,8 1 2-15,-2 2-2 16,6 3 0-16,-2-1 1 0,-3 4-3 16,-5-1 6-16,-1 1-3 15,-6 2 0-15,-2 0 4 16,-3 2-4-16,-4 5 0 15,-4-1 0-15,-4 0-9 16,-3 2 9-16,0-5-1 16,-4-2-3-16,4-4 7 15,-5 0-3-15,4-3 0 16,1 0 2-16,2-3-11 16,4 0 9-16,3 1-11 15,1-3-6-15,4 0 6 16,1 3 9-16,-1-3-5 0,6 2 14 15,4 0-8-15,2-1 1 16,2-2 0-16,6 1 1 16,-5 0-1-16,2-4 0 15,-4 4-3-15,0 2 8 16,-3 0-9-16,-3-2 4 16,1 0 0-16,-2 1 1 15,-5-1-1-15,0 0 0 16,0 2-7-16,-3-1 16 15,0-1-16-15,0 3 9 16,0 0-2-16,3 4 7 16,-2 0-7-16,2 3 0 15,-3-2 4-15,1 4-1 0,-5-4 2 16,1 1 0-16,-1 0-1 16,-4 1 21-16,-8 0-24 15,1 2 6-15,-9 0 6 16,-6-1-8-16,-4 0 20 15,-4-4-14-15,3 3 23 16,-1-8-12-16,9 1-21 16,6-3-1-16,5-2 0 15,8-1-52-15,2-2-14 16,2-4-91-16,-1-2-95 16</inkml:trace>
  <inkml:trace contextRef="#ctx0" brushRef="#br0" timeOffset="-203281.63">9096 11805 785 0,'-5'-4'119'0,"-1"-3"-91"0,-1 4 1 15,1 2-29-15,5 2 0 16,-4 5 13-16,2 7 15 16,-1 6-26-16,1 7 12 15,3 10-14-15,6 6 16 16,1 0-16-16,2 1 5 15,-2-2 2-15,1-3-7 16,-5-4 0-16,3-5-8 16,-3-2 17-16,-3-5-10 15,0-3 1-15,-1-3-29 16,-7-2-3-16,2-3-44 16,-3-2-20-16,-4-4-54 15,-4-6-228-15</inkml:trace>
  <inkml:trace contextRef="#ctx0" brushRef="#br0" timeOffset="-202941.55">8955 11814 677 0,'-2'-17'86'15,"-1"0"-25"-15,-2 5-20 16,4-2 8-16,4 4-8 15,3 2-23-15,6-1-7 16,3 3 9-16,5 1-8 16,6 1-4-16,7 4-8 15,-1 3 5-15,6 1-5 0,-1 3 0 16,2 2 0 0,-5-1 2-16,-3 0 1 0,-8 4-3 15,-10-2 5-15,-7 2-3 16,-9 4 20-16,-9 2-22 15,-6 3 1-15,-5 2 4 16,-2 0-5-16,-1 0-15 16,2-2-6-16,2-4-48 15,5 0 2-15,1-2-65 16,2-1-78-16</inkml:trace>
  <inkml:trace contextRef="#ctx0" brushRef="#br0" timeOffset="-202205.52">9296 12112 697 0,'-10'-3'102'0,"0"-2"-57"16,1-1 4-16,2 2 7 15,1 2-27-15,6 0-29 16,2-3 11-16,3 2-15 15,4-1 4-15,2-2 0 16,7 0 6-16,-1 2-4 16,6 0 9-16,2 2-11 15,-2 4 1-15,2 1-2 16,-4 2 1-16,-3 4 0 16,-5 1 0-16,-2 1 0 15,-8 3 0-15,-5 2-10 16,-8 1 2-16,-2 0 2 0,-7 0 1 15,-3-1 4-15,-1-3-3 16,-3-5 8-16,4 1-5 16,2-4 1-16,6-3-3 15,5 1-2-15,4-1-33 16,7-2 9-16,4-2 26 16,6-1 6-16,6 3-2 15,5-3-1-15,4 2 2 16,3-1 11-16,-3 1-13 15,0 2 2-15,-2 2-2 16,-4 0 0-16,1 4 0 16,-5 2-4-16,-2 0 10 15,-3 1-7-15,-3-2 1 0,-2 1 0 16,-3-2 2 0,-4 0 1-16,-4 2 12 0,-5-2 13 15,-1 3-5-15,-8-2 8 16,-2 1-19-16,-9-1-6 15,-4-2 7-15,-12-1-12 16,-7 0 0-16,-1-2-2 16,-3-3-4-16,3 5-55 15,10-1-181-15</inkml:trace>
  <inkml:trace contextRef="#ctx0" brushRef="#br0" timeOffset="-191555.49">10343 8816 524 0,'3'-1'58'16,"0"-3"-8"-16,-2 2-4 16,2 0-9-16,2-8 16 15,-5 7-25-15,-2 1-5 16,2 1-7-16,-1-1-11 16,-1 0 25-16,-1 0-17 15,3-1 9-15,0-1-2 16,0 1-2-16,0 0 0 0,0 2-2 15,-1 0-6-15,0 1 0 16,-3 0-10-16,-2 2-5 16,-3 1 3-16,-4 4 2 15,-5 0-2-15,-1 3 1 16,-3-1 1-16,-1 4-2 16,-2 1 2-16,-5 3 0 15,-6 3-3-15,-4 2-1 16,-4 4 1-16,1 3-1 15,6 0 4-15,4-3-5 16,5-1 5-16,4-1 0 16,4-5-1-16,-2 1 1 15,1-2 0-15,3 0 0 0,-4-1 6 16,3 0-13-16,-1-2 7 16,-1 1 0-16,2-3 3 15,-1 2-3-15,1-1 4 16,-3-2-9-16,5 1 10 15,1-2-6-15,4-3 1 16,3-1 0-16,2-3-3 16,4-1 3-16,1-3 0 15,2 0-3-15,0 0 6 16,0 0 2-16,0 0-5 16,0 0 0-16,0 0 4 15,0-3-3-15,2 3 5 16,-2 0 6-16,0 0-12 15,0-2 14-15,0 2-14 0,0 0 2 16,0 0 0-16,0 0-2 16,0 0 0-16,0 0-5 15,3 0 5-15,1-3-3 16,0 0-90-16,4-3-167 16</inkml:trace>
  <inkml:trace contextRef="#ctx0" brushRef="#br0" timeOffset="-189180.64">9725 12928 556 0,'-3'-3'46'15,"0"0"-25"-15,-2-1-19 16,-1 2 38-16,4 0-17 16,-1-1 10-16,0 2 2 15,0-1-2-15,1 2-3 0,2 0-14 16,-3-3 16 0,0 1 18-16,0-1-18 0,-2-1 26 15,2-1-50-15,1 0-3 16,1 0 5-16,1 3-10 15,1-1-3-15,1 1 0 16,6-1-4-16,0 1 2 16,1 0 4-16,4 2-6 15,-4 2 4-15,2 1 3 16,2 1-7-16,-1 0 3 16,0 4-6-16,4-2 6 15,-3 3-7-15,0-1 2 16,-4 3 9-16,-3 0 0 15,-6 1 0-15,-3 6-6 0,-6 2 12 16,-9 6-8-16,-3 1 2 16,-6-1 0-16,2-1 0 15,0-6 0-15,4-4 0 16,6-6 6-16,0-4-5 16,4-2 19-16,1-3-9 15,1-3-3-15,3 0 15 16,2-4-20-16,-1-2-3 15,7-3-1-15,5-3-2 16,3-2 3-16,1 2 0 16,1 1 2-16,4 0-5 15,-2 5 3-15,2 3 0 16,-2 1 9-16,3 2-8 0,0 3 1 16,-2 3-2-16,0 2 4 15,-1 1-2-15,-2 3-2 16,2-1 0-16,-2 1 2 15,1-2-2-15,-1-1-7 16,-3 0 4-16,1-1-28 16,-2-3 14-16,-2-2-46 15,0 1-24-15,0-1-18 16,-1 0-24-16,2 0-271 16</inkml:trace>
  <inkml:trace contextRef="#ctx0" brushRef="#br0" timeOffset="-188702.46">10053 12864 655 0,'3'-12'91'0,"-4"2"-29"16,-1 6-38-16,-1 1 10 15,1 3-34-15,-1 2 5 16,-3 2-3-16,3 2 0 15,-3 4 0-15,-2 2 15 16,5-1-11-16,-3 2 26 16,2-1-21-16,1 0-2 0,0-1 19 15,1 0-15-15,2-2-6 16,5 2 5-16,-2 1-10 16,7 0 11-1,1 2-13-15,4 1 1 0,0-1 0 16,3 0-1-16,-1-1-5 15,-2-3 1-15,0 2 8 16,-4-3 2-16,-4 0-6 16,-1-1 0-16,-3 0 0 15,-2-1 0-15,-2 0 0 16,-2 0 6-16,-3 1-4 16,-7 1 5-16,2 1-7 15,-5-2 2-15,1 1 1 16,0-2-3-16,1-3-4 15,-2 0-4-15,6 0-9 0,-3-4-1 16,2 0-20-16,0 0-48 16,2 0 10-16,-2-5-94 15,2-2-215-15</inkml:trace>
  <inkml:trace contextRef="#ctx0" brushRef="#br0" timeOffset="-188468.3">10067 12847 807 0,'-8'-9'96'0,"1"1"-27"0,0 2-3 16,4 1-58-16,0 5 38 15,6 0-35-15,0-1-8 16,10-1 15-16,9-3-9 15,11 1-9-15,10-3-5 16,13-1-23-16,-1 6-45 16,-2-1-260-16</inkml:trace>
  <inkml:trace contextRef="#ctx0" brushRef="#br0" timeOffset="-186187.49">7639 16511 460 0,'4'-16'104'16,"1"1"-58"-16,-4 2-9 0,-4-1 3 16,2 3-27-16,-4 2-2 15,-1 1 9-15,-1-1 3 16,-7 1-12-16,-1 2 8 16,-3 1-4-16,-3 0 1 15,1 4 4-15,-3 0-20 16,0 2 4-16,-3 2 3 15,1 3-4-15,-1 0-3 16,1 4 0-16,-2 5 1 16,-1-1-1-16,0 6 0 0,-1 1-1 15,-2 1 2-15,4 0 3 16,0 2 4-16,2 1-7 16,-1 0 16-16,1 2-12 15,0 3 2-15,-2-1-5 16,3 2 1-16,3 0-1 15,-3 3-4-15,4 0 4 16,0 1-3-16,2 2 1 16,3 0 0-16,6 1 1 15,1-3-1-15,4 3 3 16,3 1 9-16,4-3-7 16,1 1 16-16,4-1-3 15,5-3-2-15,2-2 10 16,4-3-17-16,2-1-8 15,3-3-1-15,2-5 8 0,-1-2-7 16,3-1-1-16,1-5 0 16,2-6-8-16,5 0 7 15,1-3-9-15,3-4 0 16,1 1-1-16,-4-5 11 16,-1 0 5-16,-2-2 11 15,-1-5 10-15,-5 1-14 16,2-2-9-16,-3-5 5 15,3-2-4-15,-2-3-4 16,0-4 0-16,1-6-17 16,-4-3 16-16,2-1-15 15,-3-2-2-15,-5-3 1 0,-1 1 15 16,-7 1 2-16,-4 1 9 16,-6 3 0-16,-2 3 16 15,-8 0-18-15,0-2-1 16,-6 0 3-16,-1-1-7 15,-10-1 1-15,-2 4-3 16,-3 1-6-16,-2 3-1 16,-3 6-20-16,5 0 0 15,2 8-13-15,4 3-73 16,4 3-120-16</inkml:trace>
  <inkml:trace contextRef="#ctx0" brushRef="#br0" timeOffset="-185685.77">7175 15523 809 0,'-3'-10'73'15,"0"-1"14"-15,-3 1-59 0,0 2 1 16,3 5-15-16,3 2-10 16,-2 2 5-16,2 2-9 15,-1 8 0-15,2 6-3 16,1 10 13-16,1 10-10 16,3 7 0-16,0 1 0 15,3 2 3-15,-2-1-3 0,1-4-1 16,-3-2 1-1,0-5 1-15,-2-4 4 0,0-4-5 16,-1-6 1-16,-2-3-12 16,0-2 6-16,0-6-41 15,-5-2-30-15,2-2-35 16,-2-2-82-16</inkml:trace>
  <inkml:trace contextRef="#ctx0" brushRef="#br0" timeOffset="-185386.57">6893 15550 508 0,'-6'-14'210'16,"0"0"-150"-16,2 0-18 15,3 1-14-15,1 1 8 16,5-1 23-16,8 1-16 16,5-2-1-16,11-4 1 15,7 0-20-15,13-1-1 16,10-1-5-16,7 0-17 16,3-2 11-16,-1 3-11 15,-7 6-35-15,-13 3-31 16,-14 5-89-16,-11 10-124 0</inkml:trace>
  <inkml:trace contextRef="#ctx0" brushRef="#br0" timeOffset="-171583.59">16430 18093 206 0,'-3'0'328'0,"0"1"-277"15,0-1-24-15,3 0 5 0,-1 0 23 16,1 0-29-16,1 0 14 16,-1 0-3-16,0-1-14 15,0 1 17-15,0 0-13 16,-1 0-1-16,-1 0-5 15,2 0-10-15,-1 0-9 16,-2 0-3-16,-3 0 9 16,-2-2-8-16,-4 1 0 15,2 1-1-15,-1 0 1 16,1 0 0-16,1-3 0 16,-2 3-1-16,3 0 2 0,2 0-1 15,3 0 0 1,1 0 0-16,2 3-7 0,0-3 4 15,3 0-5-15,-1 0 7 16,4 1 1-16,4 1 0 16,4 0 0-16,6 1 0 15,6-1 5-15,5-2-1 16,2 0-4-16,3-5 1 16,0 4-1-16,1-3 3 15,-4 1-3-15,-3 0 0 16,-7 0-8-16,-2 3 8 15,-9-5 0-15,-3 5-1 0,-3-2 6 16,-6 2 2 0,3 0-4-16,-6 2-2 0,3-2 15 15,0 0-16-15,-2 0 3 16,-2 2-9-16,-3-2 1 16,-2 3-3-16,-5-3-1 15,-5 3-7-15,-3 3 14 16,-4-5-7-16,-1 3 4 15,-5 1 4-15,2-2 2 16,-2 1-2-16,3-1 1 16,4-1 0-16,5 1 1 15,6-1-1-15,4 1-5 16,10-3 5-16,0 0-1 0,6 0 1 16,6 0 11-1,0 0-10-15,9 0 10 0,8 0-11 16,1-5 0-16,1 5 5 15,2-3-5-15,0 1 0 16,-3 2-5-16,-3-3 5 16,-5 2 0-16,-7-1 2 15,-5 1-2-15,-2 1 11 16,-8 0 2-16,-2 0-1 16,-1-2-12-16,-7 1 8 15,-3 1-16-15,-7-2 8 16,0-1-12-16,-5 2 2 15,2 2-25-15,-3-1 5 16,3 3 21-16,-1-1 3 0,4-2 3 16,4 0 3-16,3 1 0 15,6-1-3-15,2 0 3 16,5 0-5-16,7 2 5 16,0-1 3-16,7 1 7 15,7 2-10-15,4-4 0 16,61 2 5-16,-75-4-5 15,0 2-5-15,-1 0 3 16,-1 0 4-16,7 0-1 16,-5 0 1-16,-5 0 1 15,-6 0 40-15,-5-3-43 16,-4 2 0-16,-4-2-3 16,-7 0 6-16,-5-2-4 15,-3 3 1-15,-2 0-3 16,1 1 2-16,3 1 1 0,3 0 0 15,8 0-4-15,6 0-1 16,4 0 3-16,3 0-8 16,5 3 5-16,4-2 4 15,0 3 1-15,4-1-13 16,6 0 13-16,-1-3 1 16,5 2-1-16,1-4 0 15,-1 2-17-15,3-1 2 16,-3-1-34-16,0 1 1 15,-5 1 25-15,-3 0 3 16,-5-2-17-16,-3 2 13 0,-4 0-7 16,-2 0-37-16,-5 0-58 15</inkml:trace>
  <inkml:trace contextRef="#ctx0" brushRef="#br0" timeOffset="-170563.63">16531 18087 414 0,'-4'-1'46'15,"-1"1"-41"-15,1 0-3 16,0 0-2-16,1 0 6 16,0 0 24-16,0 0 14 15,0 0 14-15,0 0 5 16,-2-2-32-16,2 2 11 0,0-1 17 15,0 1-42-15,3 0-13 16,0 0-4-16,0-2 1 16,5 4-3-16,0-2 2 15,5 1-7-15,3 1 7 16,4-1 0-16,2-1 1 16,-1 0-4-16,3 0 10 15,-4 0-8-15,-2-1 1 16,-1 1-6-16,-5 0 6 15,-5 0 6-15,-1 0-6 16,-1 0-5-16,-4 1-5 16,-1-1 4-16,-4-1-44 0,-5 1 19 15,0-2 29-15,-4 2-25 16,1 0-8-16,1 0 14 16,-1 2 1-16,3-2 13 15,1 0-5-15,1 1 10 16,3-1-3-16,0 3 9 15,2-3-4-15,4 0 0 16,-1 0 2-16,2-3-6 16,3 3 1-16,0-1 3 15,3 1 5-15,0-2-5 0,0 2 0 16,2 0 0 0,-2-1 0-16,5 1-3 15,-3 0-20-15,1 1-27 0,-2-1 17 16,-2 0-8-16,-1 2 39 15,-1-4 2-15,-3 2 5 16,0 0 3-16,-3-1 8 16,0 1-16-16,-1-2-4 15,-1 2-14-15,-1 0-9 16,1 0-51-16</inkml:trace>
  <inkml:trace contextRef="#ctx0" brushRef="#br0" timeOffset="-170030.54">16544 18081 311 0,'0'0'56'16,"-2"0"-9"-16,1 0-8 15,1 0-32-15,1 0-1 16,1 0-5-16,-2 0-2 16,4 0-6-16,-3 0-2 15,1 0 9-15,-2 0 2 16,-2 2 4-16,1-1-6 15,-3-2 0-15,1 1 5 16,1-2 1-16,-2 2-1 16,2 0-3-16,-1 0-2 15,0 0-2-15,-3 0-2 16,-1 0-17-16,-2 0 17 16,-1 0 3-16,0 0 2 15,1-3-1-15,0 6 4 16,3-3-4-16,2 0 20 0,-2-3 1 15,5 3 2-15,1 0-23 16,3 0 5-16,2 0 6 16,1 0-5-16,3 0-3 15,3 3-3-15,0-3 0 16,2 0 0-16,2 0-1 16,-2 0 2-16,3 2-5 15,-3-2 0-15,1 0 4 16,-3-2 5-16,-2 2-5 15,-4 0 0-15,-3 0 2 16,-3 0-1-16,-5 0 2 16,2 0-3-16,-4 0 0 0,1 0 8 15,2 0-8-15,-2 0-8 16,0 0-4-16,-2 0 4 16,2 2 3-16,2-2-29 15,-1 0-51-15</inkml:trace>
  <inkml:trace contextRef="#ctx0" brushRef="#br0" timeOffset="-169967.7">16539 18086 140 0,'-4'0'216'16,"2"0"-216"-16,2 0-17 16,2 1-117-16</inkml:trace>
  <inkml:trace contextRef="#ctx0" brushRef="#br0" timeOffset="-159394.9499">13241 12866 336 0,'3'1'19'0,"0"-1"23"15,-2 0-5-15,-1 0 19 16,0 0-5-16,0-1 1 16,0 1 3-16,-1 0-17 15,1-2-14-15,-2 2-3 16,1-3 33-16,-1 0-31 16,2 2-4-16,-1-2-13 15,1 1-4-15,0 0 7 16,0 2 1-16,-2 0-1 15,2 0 10-15,-1 0-13 16,-2-3 11-16,2 1-13 0,-1 1 0 16,-1-2 15-16,2 0-4 15,-1 2-5-15,1-2 2 16,-2 2-4-16,6-2 5 16,-3 3-13-16,3-3 0 15,-2-2 0-15,4 1 0 16,-1 2-7-16,-1-1 7 15,1-1-7-15,1 4 2 16,1 0 4-16,3 4 0 16,4 1-2-16,-1 1 3 15,3 0-6-15,-3 5 6 16,-3 2-9-16,-2-3 6 0,-4 4-3 16,-3-1 5-16,-3 1 1 15,-5-1 0-15,-1-1 0 16,-3-1-3-16,-3-2 8 15,0-3 0-15,2-1-5 16,0-1 0-16,3-3 1 16,1 1-1-16,5-1-10 15,1-1-3-15,3 2-25 16,3-1 38-16,1 2 0 16,5 0 0-16,3 2-1 15,3-5 1-15,4 3 0 16,2-2-2-16,-4 1 5 15,2 1-3-15,-4 0 0 16,0-1 0-16,-4 4-2 16,3 0 2-16,-3 4-1 0,-2 0-5 15,1 4 12-15,-3 0-11 16,3 1 5-16,-6 0 0 16,2-3 0-16,-6-2 2 15,0-1 7-15,-2-2 16 16,-5-3-4-16,-4 1-12 15,-2 1-4-15,-8 0 1 16,-3-2 10-16,-4-2-12 16,0 1-4-16,1-1 4 15,3-2-4-15,1 0 0 16,9-2-2-16,3 1-18 16,7-1 3-16,2 1-39 0,7-2-61 15,5 1 1-15,8-4-38 16</inkml:trace>
  <inkml:trace contextRef="#ctx0" brushRef="#br0" timeOffset="-158981.05">13578 12987 656 0,'5'-18'85'0,"-5"2"-28"15,-2 2-16-15,-3 2 5 16,1 3 0-16,-2 2-25 15,3 4 6-15,-1 0 9 16,1-1-30-16,0 3-3 0,0 2 4 16,-2 1-4-16,-3 0-3 15,0 6 0-15,-1 1 7 16,0 2-3-16,-1 1-4 16,2 1 2-16,2 2 3 15,2 1 0-15,3 1-5 16,4-1 3-16,1-1 3 15,3-1-2-15,2-3-4 16,4-3 2-16,1-3 10 16,4-2-2-16,0-3-5 15,3-5 4-15,1-1-7 16,0-3 20-16,-2-6-18 0,-2-2-1 16,-3-5 8-16,-4-2-11 15,-2-6 0-15,-6-2-7 16,-6 0-24-16,-6 1-6 15,-11 6-41-15,-16 6-66 16,-13 8-73-16</inkml:trace>
  <inkml:trace contextRef="#ctx0" brushRef="#br0" timeOffset="-158141.3">11550 11344 611 0,'-4'-2'101'0,"3"-2"-32"16,-1 1-42-16,1 0 3 15,-1 3-18-15,-3 5-4 16,-7 8 19-16,-10 8-10 0,-14 13 10 16,-15 16-27-16,-12 12 7 15,-5 7-6-15,-3 7 3 16,0-2 9-16,3 1-3 15,2-2-5-15,0 2 10 16,-3 0-15-16,2-2 0 16,4-7-3-16,6-9 6 15,7-8-3-15,9-13 0 16,8-12 0-16,12-5-12 16,6-9 7-16,7-5-60 15,8-3 4-15,9-4-11 16,12-5-159-16</inkml:trace>
  <inkml:trace contextRef="#ctx0" brushRef="#br0" timeOffset="-157671.56">12177 11361 736 0,'11'-9'98'0,"-7"1"-8"15,-2 2-54-15,-4 3-35 16,1 5 1-16,-8 3-2 16,-6 7 0-16,-6 6-5 15,-9 13 10-15,-7 13-8 16,-2 10 3-16,-3 12 0 16,-7 9 1-16,-6 5-1 15,-7 5-1-15,-6-1-1 16,0-3 4-16,2-7 0 15,5-11-2-15,7-10 0 16,7-6-2-16,4-6 2 0,6-3 0 16,2 0-2-16,7-5-26 15,6-4-4-15,9-8-20 16,10-5 22-16,8-11 17 16,11-6-137-16</inkml:trace>
  <inkml:trace contextRef="#ctx0" brushRef="#br0" timeOffset="-156959.47">12969 11560 561 0,'5'-6'51'16,"1"0"-42"-16,0 1 25 15,-1-2 24-15,3 1-10 16,0-1-19-16,-4 3-9 15,1-1-20-15,-1-3 0 16,2 3 1-16,-3 1-1 16,0 0 0-16,-1 1-3 15,-2 2 6-15,0 1-6 16,0 0 3-16,0 0 0 16,1 0 0-16,-2 1 0 0,-1 3 0 15,-2 3 23-15,-8 6-18 16,-5 9 7-16,-7 9-12 15,-7 10 0-15,-8 8 5 16,-8 9-5-16,-5 5-4 16,-6 6 2-16,-4 3 4 15,3 2-5-15,2-5 3 16,5-2-6-16,6-5 6 16,7-6 0-16,4-6 0 15,8-8-2-15,4-8 4 16,11-7-2-16,0-10 0 15,4-4 0-15,4-2-2 16,-1-4 2-16,1 0-29 0,0-1-40 16,3 0-52-1,1-1-81-15</inkml:trace>
  <inkml:trace contextRef="#ctx0" brushRef="#br0" timeOffset="-152847.99">8834 16662 683 0,'-6'-6'28'0,"-2"-1"8"16,3 3 35-16,2 0 2 0,0 1 6 15,2 1-10-15,1 0-17 16,0 2-35-16,0 0-16 15,0 0-1-15,0 2-10 16,0 2 9-16,0 5 2 16,-3 10 7-16,0 9 7 15,0 7-15-15,-1 8 1 16,2 5-3-16,2-1 7 16,2 4-2-16,1-3-3 15,0 0-10-15,1-4 7 16,-1-9-24-16,0-7-12 15,-2-8 7-15,2-11-7 16,-3-5-2-16,2-8-87 16,-4-11-149-16</inkml:trace>
  <inkml:trace contextRef="#ctx0" brushRef="#br0" timeOffset="-152540.81">8790 16456 799 0,'-7'-17'46'0,"-1"3"-18"16,-1 5-28-16,7 1-9 15,6 6 9-15,3 4 4 0,7 2 2 16,5 0 5 0,4 5-11-16,6 2 4 0,4 1-7 15,-1 2 3-15,-2 4 0 16,-2 2 6-16,-9 0-5 15,-7 2-1-15,-5 0 0 16,-5-2 3-16,-7 2 14 16,-8 1-14-16,-1-3 0 15,-6 1-3-15,-7 1 0 16,-6-1-14-16,5-3-26 16,-1-2-48-16,6-3-69 15</inkml:trace>
  <inkml:trace contextRef="#ctx0" brushRef="#br0" timeOffset="-152000.27">9062 16760 709 0,'-8'0'116'16,"-1"0"-56"-16,3-2 1 15,2 1-27-15,2-1 18 16,2 2-34-16,2-2-12 0,2 1 1 16,5 0-7-16,2-1 4 15,1 1-4-15,5 4 0 16,-1 1-4-16,0 3 1 15,-4 5 6-15,-2 3-5 16,-7 4 2-16,0 6 0 16,-6 4-1-16,-3 4 1 15,-4 1-4-15,-3-2 2 16,-1-3 4-16,0-4-1 16,0-4-1-16,-1-3 0 15,-2-2 1-15,1-5-1 16,4 1 0-16,3-6 1 15,0-2 3-15,6-1 11 16,3-3-10-16,0 0-3 16,0 0 28-16,3 0-21 0,1-2 14 15,6-4 16-15,6 1-21 16,9-4 1-16,6-2-19 16,5-3 0-16,2 0-9 15,-1 3 9-15,1 1-53 16,0 2-50-16,-4 3-104 15,-4 0-218-15</inkml:trace>
  <inkml:trace contextRef="#ctx0" brushRef="#br0" timeOffset="-145586.4499">14191 11727 126 0,'-10'3'294'0,"-2"1"-272"15,3-1-22-15,3 0 0 16,-4-1-4-16,1-1-3 16,2 0-12-16,-3-1-93 15</inkml:trace>
  <inkml:trace contextRef="#ctx0" brushRef="#br0" timeOffset="-145234.84">14081 11705 812 0,'4'-7'104'0,"-1"-1"-30"16,-3 0-35-16,-4 2-18 16,2 1-12-16,2 5 18 15,0 1-27-15,0 3-2 16,-1 5 2-16,1 7 0 0,0 8 6 15,1 8-11-15,2 8 12 16,5 4-6 0,-1 4-1-16,2-4 0 0,1-2 8 15,-3-2-8-15,0-7 0 16,-1 1-1-16,-3-4 6 16,0-5-7-16,0-4 2 15,-2-3-2-15,-1-3-4 16,-4-2-18-16,1-3-34 15,-6-1-11-15,-2-2-65 16,-6-2-65-16</inkml:trace>
  <inkml:trace contextRef="#ctx0" brushRef="#br0" timeOffset="-144838.8499">13973 11863 442 0,'-10'-23'286'16,"2"1"-196"-16,3 1-68 16,0 4 23-16,3 1-12 15,4 0-3-15,6 4 24 16,-1 1-38-16,8 0 6 16,0 2-16-16,4 3-4 15,5 3 25-15,-2 0-21 0,4-1-6 16,1 4 12-1,0 1-10-15,1 5-2 0,0-3 0 16,0 8 0 0,-2 1 1-16,-7 3-1 0,-2 2 0 15,-10 4-1-15,-7 1 2 16,-6 4-1-16,-6 0 0 16,-6 0 7-16,-4-1-5 15,-3-3-2-15,1-2 0 16,-1-3 5-16,4-1-5 15,1-4-16-15,4-1-35 16,2-1-35-16,4-1 1 16,2-4-42-16,4 2-60 15</inkml:trace>
  <inkml:trace contextRef="#ctx0" brushRef="#br0" timeOffset="-144200.9499">14276 12028 711 0,'2'-3'91'0,"-2"-4"-36"0,0 0 0 15,-2 3-13 1,2 2 40-16,0-2-72 0,0 3-5 16,3 1-10-16,2 0 2 15,2 3 3-15,6-1-5 16,3 1 10-16,1 1-5 16,1 2 0-16,0 1 0 15,-3 0-7-15,0 2 7 16,-4-2 0-16,-3 4 5 15,-5 1-4-15,-3-1 13 16,-3 1-5-16,-4 3-7 16,-4-2 13-16,-1 2-15 15,-4 0 0-15,-4 1 0 16,3 0 3-16,-2-2-5 16,0 1 2-16,2-1 0 0,3-1-1 15,2-3 1-15,6-3 0 16,3-3 9-16,2-3-7 15,2-1 16-15,1 0-18 16,-1 0 0-16,5 0 34 16,6 0-14-16,4 0-17 15,11-2 9-15,9-3-12 16,3 0 4-16,4-2-4 16,-2-1 6-16,-1 0-17 15,-6 2 11-15,-6 1-7 16,-6 0 5-16,-8 4 3 15,-8 1-3-15,-3-1-1 0,-3 2-12 16,-2-1 0-16,2 0-39 16,-1 1-49-16,1 4-4 15,1 2-115-15</inkml:trace>
  <inkml:trace contextRef="#ctx0" brushRef="#br0" timeOffset="-138207.18">10391 7614 457 0,'6'-6'55'0,"-3"0"-22"16,0-1-20-16,-2-2 45 16,1 0-7-16,-1 2-10 15,-1-3-40-15,2 0 16 16,1 0-5-16,1 1-3 16,0-1-7-16,-1 1 22 15,0 4-12-15,-3-1-11 16,0 2 2-16,-3 2 8 15,1-1-11-15,1 1 7 16,-2 2 0-16,2 0-5 16,-1-1 3-16,-2 2-5 15,-2 1 0-15,-4 5 1 0,-7 5 3 16,-7 4-3 0,-9 5 1-16,-5 4 1 0,-6 4 6 15,-5-2-7-15,-3 4 1 16,0-3 9-16,0 2-2 15,-2-3 0-15,3 2-10 16,5-1 7-16,1-3 2 16,5-2-9-16,6-3 0 15,5-5 11-15,7-3-11 16,10-6 0-16,4-3-3 16,5-2 7-16,3 0-6 15,0-1 2-15,0 3 0 16,2-3 0-16,-2 3 0 15,1-2 1-15,-2 3-2 0,-1 0-8 16,-1 1-13 0,-5 3-23-16,3 1-61 0,0 2-67 15</inkml:trace>
  <inkml:trace contextRef="#ctx0" brushRef="#br0" timeOffset="-136455.9">14944 12844 532 0,'-1'1'192'0,"-3"-2"-104"15,-1-1-56-15,1 1 8 16,1 1 14-16,0-2-32 16,3 2 1-16,-2 0 3 15,2 0-12-15,0-1 15 16,0 2-25-16,0-1 6 15,0-1 12-15,0 1-17 0,0-1 1 16,2 1-6-16,-2 0 4 16,1-2-12-16,2 2 7 15,2-1 1-15,3 1-2 16,4 0 2-16,2 1-4 16,-2 1 1-16,1 0-2 15,-1 3-5-15,-4 1 1 16,-4 2-14-16,-4 5 17 15,-7 2-24-15,-3 4 4 16,-6 1 8-16,-3 2 9 16,-2-1 5-16,0-3 4 15,0-1 0-15,2-3-2 16,-1-2 2-16,4-5 0 0,3-2 3 16,2-3-1-1,5 1 6-15,2-3-8 0,5 0-15 16,2 2 7-16,3-2 1 15,3-2 0-15,6 2 6 16,1 0-6-16,4-3 2 16,-2 3-1-16,0 0 6 15,-2-2-3-15,-1 1 3 16,-3 0 0-16,0-1-1 16,-2 2 4-16,-1 2-3 15,1-1 0-15,0 2 0 16,-3 0-9-16,-4 2 9 0,0-1 0 15,0 0 1-15,-6 2 3 16,3 1 8-16,0-1-5 16,-3 0-3-16,-1 3 30 15,-2-1-30-15,-2 1 2 16,-5 2 15-16,-1-3-13 16,-4 0 0-16,-53 17-8 15,53-22 0-15,1 0 2 16,0 0-2-16,1-2 0 15,-13 6-7-15,0-5 5 16,7 1-5-16,7 0-36 16,3-2-60-16,6-1-65 15,3-1-321-15</inkml:trace>
  <inkml:trace contextRef="#ctx0" brushRef="#br0" timeOffset="-135697.93">15390 12800 700 0,'-2'-6'76'0,"-3"1"-46"16,-3 0-27-16,-2 1-3 15,-5 4 26-15,0 3-16 16,-4 3-3-16,0 2-5 0,-3 4 1 16,2 1 11-16,0 2-2 15,5-2 7-15,-2 3 12 16,4-1-19-16,3 0 3 15,-1 0 4-15,2-1-16 16,5 2 13-16,0-1-16 16,4 2 6-16,3 2 1 15,2-2-7-15,3 0 0 16,4 0-7-16,-2-3 16 16,1-1-7-16,1-4-2 15,-2-1 0-15,2-2 5 16,2 0-5-16,-3-4 0 0,1 1 5 15,-1-3-2-15,0-3 9 16,-1 0-12-16,-4-3 2 16,6-2 0-16,-4-3-2 15,5-3 0-15,-1-2 3 16,1-1 0-16,-4 0-2 16,-1-2-1-16,-3 5 1 15,-5 1 37-15,-1 3-18 16,-6-1-19-16,-7 5 5 15,-7 0-6-15,-9 6-2 16,-10 1-5-16,-11 7-35 16,-2 4 22-16,0 5-69 15,1 5-92-15,6 2-206 16</inkml:trace>
  <inkml:trace contextRef="#ctx0" brushRef="#br0" timeOffset="-132382.67">9123 16608 391 0,'-24'-1'178'16,"-1"0"-115"-16,0-4-18 15,-1 2-29-15,-1 3 7 16,3 0-9-16,0 0-5 0,1 2 7 15,3 1 23-15,-1 2-34 16,0-1-3-16,2 2 5 16,-5 2-6-16,2 0 19 15,-1-1-6-15,-1 5-6 16,-1-2 15-16,3 4-22 16,-2 2 7-16,4 3 8 15,-2 0-7-15,3 3 0 16,2 4-3-16,2-3-5 15,5 3 19-15,1 3-6 16,4 0-12-16,1 1 4 16,4 1 0-16,4-1-2 15,1-3 1-15,1 0-2 16,4-2 25-16,2 0-22 16,0 0-2-16,4 2 5 0,3 2-8 15,2 0 0-15,5-3-1 16,2-2 1-16,4-4-5 15,3-4 4-15,5-6-8 16,-1-7 6-16,6-6-8 16,-3-7 4-16,3-4 5 15,-2-5 1-15,2-1-1 16,-3-2 1-16,-2 1 0 16,-3 2 3-16,-4 0 1 15,-5 1-1-15,-3 1 2 16,-5-1-3-16,-4-2 7 15,-2-2-9-15,-3-3-5 0,-4-4 0 16,-1-7-3-16,-3-3-12 16,-5-3 12-16,-2-3-11 15,-6-2 19-15,-7 2-28 16,-10 4 6-16,-6 8 19 16,-9 8-6-16,-5 5 3 15,-4 7-1-15,2 6-54 16,3 4-74-16,4 3-243 15</inkml:trace>
  <inkml:trace contextRef="#ctx0" brushRef="#br0" timeOffset="-131815.49">8885 15388 540 0,'-1'-14'282'0,"-3"1"-231"16,-1 3-13-16,-1 3-22 16,-1 3-10-16,4 2-4 15,-1 8 0-15,-1 5 24 16,-3 8-18-16,-3 7-7 16,0 10 11-16,2 6 8 0,3 0-11 15,6 4 2-15,0-4-9 16,3-1 10-16,1-4-12 15,1-5 0-15,1-6-1 16,2-5 1-16,-1-6-8 16,0-5-9-16,-2-3-32 15,-4-4-10-15,-1-1-55 16,-1-2-181-16</inkml:trace>
  <inkml:trace contextRef="#ctx0" brushRef="#br0" timeOffset="-131574.14">8559 15383 716 0,'-30'-9'92'0,"5"1"-47"16,4 0 16-16,6 4-21 15,9 1-34-15,7-1 24 16,14-3-18-16,9-4 13 15,12-5 0-15,15-3 1 16,17-5-22-16,13-1 1 16,7 1-5-16,3 0-5 15,-3 6-80-15,-11 4-149 16</inkml:trace>
  <inkml:trace contextRef="#ctx0" brushRef="#br0" timeOffset="-129266.48">16276 16620 498 0,'12'-8'34'16,"-4"0"30"-16,-1 4 28 15,-4 2-14-15,-3-1 4 16,0 3 2-16,-2 0-35 16,2 0-28-16,-4 3 3 15,0-1-20-15,-4 4 0 16,-4 3 11-16,-7 5-12 16,-8 8 0-16,-10 6 11 15,-13 12-11-15,-10 6 34 16,-6 11-37-16,-8 2 10 0,2 1 3 15,2-3-13 1,4-3 4-16,8-10-10 0,6-3 12 16,11-9-9-16,8-6 3 15,11-11-16-15,10-6 9 16,3-4-14-16,8-2-19 16,1-6-17-16,1 3-36 15,-1 0-13-15,3-6-31 16,3 0-58-16</inkml:trace>
  <inkml:trace contextRef="#ctx0" brushRef="#br0" timeOffset="-128966.28">15583 16951 468 0,'8'-31'8'0,"2"-1"0"0,2 1-6 16,-2 2 17-16,2 9 30 15,-5 3-10-15,-1 5 42 16,-3 7-35-16,-1 2 30 16,-2 3-13-16,1 0 19 15,-2 1-27-15,1 1-35 16,1 7 25-16,1 7-1 16,3 10-18-16,5 11-18 15,5 10-8-15,7 5 0 16,8-1-7-16,6-1 7 15,7-6-21-15,2-2-4 0,-2-4-36 16,0-7-35-16,-5-4-29 16,-7-3-136-16</inkml:trace>
  <inkml:trace contextRef="#ctx0" brushRef="#br0" timeOffset="-117420.55">15401 10469 558 0,'-15'-5'84'15,"1"1"-33"-15,-2-1-27 16,-2-3 24-16,-1 0-4 15,-2-1-17-15,1 1-1 16,-5-1-26-16,1 1 2 16,-2 3 4-16,-4-1-6 15,-4 1 0-15,1 2 5 16,-6 3-2-16,-4 0-1 16,-2 3-2-16,-6 1-5 15,-7 1 0-15,-5 3-1 16,-6 3 6-16,-2-1-3 15,-4-4 6-15,0 3-3 0,0-2 0 16,2 1 0-16,0-1 4 16,10 1-4-16,5-4-1 15,8 3 0-15,9-4 1 16,5 1 0-16,8-2 0 16,5-2 1-16,4 0 6 15,5 0-7-15,7-2 0 16,1 1-3-16,3-1 3 15,-2 2-6-15,-1 0 2 16,-2 0-8-16,0 0 6 16,1 0 6-16,-2-1-14 15,0 1 12-15,0-2-5 0,1 1-14 16,1-2-46-16,1 1-40 16,4 0-87-16</inkml:trace>
  <inkml:trace contextRef="#ctx0" brushRef="#br0" timeOffset="-117059.14">14102 10326 604 0,'-8'-8'1'0,"-4"1"6"16,-5 3-4-16,0 2 3 0,-1 4 29 15,-3 1-8-15,-1-2 2 16,-2 4-14-16,1 0-6 16,0 0 30-16,-3 2-21 15,1 3-9-15,-3 2 8 16,-2 5-10-16,0 2 13 16,0 4-16-16,5-1 0 15,1 1 3-15,6-4-7 16,8 0 0-16,5-5-5 15,5 0 11-15,8 0-3 16,7-2-3-16,5-1 0 16,7-1 1-16,5-3-1 15,4-1-10-15,8-1-5 0,2 1-93 16,0 0-309-16</inkml:trace>
  <inkml:trace contextRef="#ctx0" brushRef="#br0" timeOffset="-112858.35">13308 7445 583 0,'3'-6'30'0,"8"0"-19"0,8-2 24 16,8-3 17-16,8 0 27 16,8-1-47-16,0 2-12 15,-5 3-20-15,-3 0 0 16,-10 6-1-16,-8 2 1 15,-4 3-2-15,-9 6-1 16,-7 4 6-16,-4 6-2 16,-8 6-1-16,-5 3-3 15,-5 4-5-15,-3 0 8 16,1-2-3-16,-3-2 2 16,2-2 2-16,0-5 0 15,0-6-1-15,5-3 0 16,0-6 12-16,6-3-6 0,5-4-4 15,4 0 16-15,4 0-18 16,5-2-2-16,8 0 0 16,3-5 4-16,9 2 1 15,7 0-3-15,5-2 0 16,3 2 0-16,0 4 1 16,0 2-1-16,-2 4 0 15,-6 2 0-15,-2 3-4 16,-7-1 4-16,-5 4 0 15,-6 1 2-15,-6 0-1 16,-4 0 5-16,-2 0 9 16,-3-1-2-16,-4 0 15 0,-5-1-21 15,-4-3-3-15,-7 2 5 16,-4-4-7-16,-6 0-1 16,0-1-1-16,-4-3 3 15,-2 0-9-15,0-3 6 16,2 0-24-16,5-3 6 15,6-1-33-15,10-1-28 16,9-5-129-16</inkml:trace>
  <inkml:trace contextRef="#ctx0" brushRef="#br0" timeOffset="-112381.62">14230 7432 376 0,'-9'-8'311'16,"-3"-1"-259"-16,-4 2-12 15,-2 2-35-15,4 5 20 16,-3 4 1-16,-3 6 25 16,-4 5-14-16,-6 6-21 15,-1 4 31-15,0 5-21 0,1 2-10 16,3 5-8-16,8-1-5 16,5-1 6-16,10-1-9 15,8-3 0-15,7-3 2 16,10-3-2-16,4-3 0 15,5-7 6-15,7-7-5 16,3-6 9-16,-1-5-10 16,-4-5 1-16,-3-4 1 15,-15-4-2-15,-9-4-13 16,-18 1 10-16,-18-1-1 16,-17 3 4-16,-18 8 0 15,-19 6-16-15,-4 10-2 0,2 7-54 16,10 11-69-16,17 4-198 15</inkml:trace>
  <inkml:trace contextRef="#ctx0" brushRef="#br0" timeOffset="-107693.68">13734 6285 750 0,'-1'-10'79'16,"0"-4"-3"-16,-1-1-30 15,-1-2 21-15,2 4-36 16,-2 1-8-16,3 4 10 15,-3 0-19-15,3 5-14 16,3 0 0-16,0 0 4 16,3 2-11-16,6-1 5 15,5 0 2-15,6 6-2 16,3 3 2-16,2 6-2 16,-3 5-6-16,-3 4 7 15,-7 3-5-15,-10 4 4 0,-11 0 2 16,-9-3-4-16,-13 2 4 15,-8-3-2-15,-10 0-4 16,1 0 12-16,-4-4-4 16,3-1-2-16,7-5 0 15,9-1-1-15,10-6 1 16,8-4-5-16,8 0 3 16,5-3 4-16,7-2 25 15,7-1-3-15,13-1-12 16,9-3 11-16,12-4-23 15,10 3 0-15,0-1-5 16,1 3 5-16,0-1-12 16,-8 3-26-16,-7 0-1 15,-8-2-18-15,-11 2-85 0,-6-2-70 16</inkml:trace>
  <inkml:trace contextRef="#ctx0" brushRef="#br0" timeOffset="-107175.5">14291 6166 767 0,'2'-18'95'16,"-2"1"-40"-16,-2 2-2 16,-1 8 2-16,1 1-30 0,2 2-16 15,2 4 4-15,1 0-13 16,6 0 0-16,3 4 7 15,10 0-7-15,6 5 0 16,5 2-7-16,-1 3 14 16,4 2-8-16,-7 3 1 15,-4 3 0-15,-8 0 1 16,-5 4-1-16,-7 0 0 16,-9 4-3-16,-10 2 9 15,-7 1 0-15,-12 2-6 16,-9-3 0-16,-1 0 1 15,0-7-1-15,5-5 0 16,10-6-7-16,9-7 18 16,9-2-11-16,6-1 0 15,6-3 1-15,5-2 38 0,16-1-3 16,11-3-27-16,18 0 2 16,15-4-3-16,12 0-2 15,4-4-6-15,0 1 0 16,-7 2 9-16,-7 4-9 15,-14 2 0-15,-16 2-7 16,-14 2 15-16,-13 0-18 16,-7 2 10-16,-5-1-56 15,-4 1-11-15,-2 1-28 16,-3 3-48-16,-5 2-9 16,-3 2-293-16</inkml:trace>
  <inkml:trace contextRef="#ctx0" brushRef="#br0" timeOffset="-104351.7">14027 8981 728 0,'-24'-5'56'16,"-1"-4"-55"-16,0-1-1 15,1 0-1-15,3 0 1 16,-2 1 17-16,2-4 0 0,5-1 17 16,0-1-12-1,5 1-11-15,8-1 0 16,3 0-6-16,5 1-3 0,2 5 7 16,8 1-6-16,3 4-1 15,6 2 17-15,4 6-4 16,2 3-13-16,4 8-2 15,-5 1 7-15,-6 4-9 16,-7 3 2-16,-10 1 0 16,-11-1 1-16,-10 4-1 15,-10 1 0-15,-10-1 0 16,-6 0 2-16,-6-1-1 16,1-2-1-16,3-3 0 0,7-4 1 15,10-4 0 1,9-5 3-16,8-3-4 0,7-5 2 15,2 0 2-15,5 0 3 16,4-3 22-16,9 1 5 16,7 1-28-16,8-2-2 15,9 0-8-15,2 2 8 16,3-1-6-16,-1 4 2 16,0-2 0-16,-3 1-7 15,-5-1 4-15,-5 0-27 16,-2 0-1-16,-6-1-28 15,-6-3 3-15,-3-2-39 16,0-5-44-16,-6-5-29 16</inkml:trace>
  <inkml:trace contextRef="#ctx0" brushRef="#br0" timeOffset="-103954.5">14414 8777 104 0,'13'-20'533'16,"-4"6"-453"-16,-6 4 4 15,-3 3-31-15,-3 3-13 16,1 1 28-16,1 2-27 16,-1 1-25-16,2 1-7 15,-1 4-9-15,-2 4 16 16,0 6-13-16,0 7 2 16,3 7 3-16,1 3-8 15,4-2 0-15,10 3 8 0,3-4-8 16,4-3 2-16,4-2-2 15,0-4 0-15,1-2 2 16,-2-4-2-16,-3 0 0 16,-6-2-3-16,-5-3 6 15,-4-1-1-15,-4-4-1 16,-3 0 5-16,-7 0 6 16,-4 1-12-16,-6 2 0 15,-7 0 1-15,-7-2 0 16,0 1-2-16,-2-2-9 15,3-1-12-15,3-1 2 16,5-2-50-16,5-1-17 0,6-2 4 16,5-2-32-1,3-4-73-15</inkml:trace>
  <inkml:trace contextRef="#ctx0" brushRef="#br0" timeOffset="-103665.25">14476 8673 728 0,'7'-21'100'16,"-3"6"1"-16,0 4-55 0,-4 3-7 15,0 3-5-15,4 1 13 16,7-2-25-16,5 1 27 15,11-4-32-15,7 1-16 16,8 1 14-16,7-2-15 16,3 4 0-16,-2-1-4 15,-3 2-6-15,-5 1-4 16,-6 3-55-16,-7 0-31 16,-6 1-64-16,-3 4-130 15</inkml:trace>
  <inkml:trace contextRef="#ctx0" brushRef="#br0" timeOffset="-94918.3">17291 6449 373 0,'-8'-2'315'0,"-3"0"-281"0,-3-4 18 15,2 0-1-15,-4-2-15 16,0 0 28-16,2-1-17 15,0-2-30-15,1 0 18 16,4 2-32-16,1-2 8 16,5 0-11-16,3 2 0 15,3-1-6-15,5 0 6 16,4 3-2-16,6-1-4 16,5 6 12-16,6 2-6 15,3 2 0-15,1 8 0 16,0 0-9-16,-4 7 9 0,-8 5-11 15,-7 2 2-15,-7 4-32 16,-10 2 30-16,-10 2-4 16,-6-1-11-16,-8 1 22 15,-5-4 1-15,-3-2 3 16,1-6 10-16,4-3 4 16,8-6 25-16,7-4-22 15,7-5-14-15,7 0 13 16,2-2-15-16,7-3 9 15,2 0 20-15,7 1-18 16,11-4 0-16,10-2-8 16,5 4 1-16,4-4 6 0,0 1-11 15,0 2-11 1,-3-2-2-16,-1 2-57 0,-5 0-78 16,-6-2-111-16</inkml:trace>
  <inkml:trace contextRef="#ctx0" brushRef="#br0" timeOffset="-94355.35">17798 6275 812 0,'-8'-14'94'0,"-2"-1"-72"0,2 4 59 15,2 3-47-15,5 5-22 16,2 1-9-16,2 1-1 16,6 0-2-16,8-3 0 15,5 1 8-15,12-2-6 16,7 2 1-16,2 2-3 16,2 2 5-16,-6 1-10 15,-5 3 5-15,-7 0 0 16,-7 7 1-16,-6 0-1 15,-8 6 5-15,-6 5-9 16,-4 4 8-16,-8 2-1 16,-9 5-3-16,-6 0 0 15,-3-1-1-15,-3-1 1 0,0 0 0 16,-1-7-2 0,4-4 7-16,4-3 4 0,9-6-9 15,2-3 0-15,9-5-3 16,3-1 3-16,4-1 0 15,4 0 1-15,4 0 1 16,7-2 19-16,10 0-21 16,8-3 0-16,10-3 4 15,6-1-4-15,5-3 0 16,-3-2-3-16,2 0 9 16,-5 2-7-16,-7 0 1 15,-7 2 0-15,-10 2 2 0,-9 4-2 16,-8 0-4-16,-7 2-6 15,-2 0-71-15,-4 2-35 16,-2 3-91-16</inkml:trace>
  <inkml:trace contextRef="#ctx0" brushRef="#br0" timeOffset="-92955.58">17067 7532 787 0,'-18'-8'110'0,"6"0"-73"15,3-1 3-15,7 1-25 16,10-1 3-16,4 2-1 16,12-1-10-16,6 0 4 15,7 5-10-15,3 3-2 16,3 2 1-16,-5 3-16 16,-1 5 7-16,-8 1-23 15,-9 4-10-15,-8 0 17 16,-6 3-4-16,-7 4 13 0,-8 2-12 15,-6 0 8-15,-8 0 14 16,-3-1-18-16,-4-3 22 16,-3-4 2-16,3-3 0 15,2-4 11-15,7-4 3 16,7-3-12-16,10 0 6 16,4-1-7-16,9 1-1 15,9-1 10-15,6 0-5 16,7 2-3-16,7 2-1 15,2-1 0-15,-1 4 6 16,-4-2-7-16,-1 0 0 16,-8 4 0-16,-5-2 0 15,-5 3 0-15,-6-4 0 0,-5 3 3 16,-6 0 12 0,-5 2-6-16,-8 0-7 0,-5 3 19 15,-8-1-21-15,-6-2 0 16,-6-2-1-16,-5 0 5 15,-3-5-4-15,1 2 0 16,9-4-6-16,5 0-13 16,13-1-47-16,10-2-100 15,12-3-26-15</inkml:trace>
  <inkml:trace contextRef="#ctx0" brushRef="#br0" timeOffset="-92531.18">17945 7507 519 0,'-10'-7'171'16,"-3"2"-77"-16,-7 2-78 15,1 3 21-15,-5 5 3 16,0 4-9-16,-1 4 0 15,3 1-7-15,0 6-14 16,2 3 30-16,2 3-40 16,4 1 1-16,7 1 7 0,4 1-6 15,6 0 1-15,6-4-3 16,9-4 0-16,1-1 5 16,8-5-5-16,3-7 0 15,0-2 0-15,0-6 3 16,0-3 3-16,-4-4-6 15,-4-1 0-15,-6-1 10 16,-6-2-10-16,-10-1-11 16,-12 1 11-16,-15 0-11 15,-13 5 3-15,-17 3 1 16,-12 6-12-16,-5 0 17 16,8 3-42-16,13 5-75 15,15 2-74-15</inkml:trace>
  <inkml:trace contextRef="#ctx0" brushRef="#br0" timeOffset="-91530.57">17149 8936 770 0,'-32'-16'74'0,"5"-1"-57"16,4 4 6-16,8 1-4 15,10 8-15-15,10-1-4 16,10 5 0-16,5 0 16 16,6 5-10-16,8 2 6 15,7 6-7-15,-2 3 0 16,-1 2 14-16,-5 3-16 16,-6 2-3-16,-11 2 8 0,-10 2-7 15,-10 2 0 1,-9 3-1-16,-10-3 0 0,-7 0-4 15,-5-4 2-15,-3-4 2 16,1-6 0-16,7-4 0 16,5-3 1-16,10-8-4 15,5-5-14-15,13-6 5 16,4-6-4-16,8-1 16 16,5-2 7-16,3 3-7 15,1 5 7-15,1 4 13 16,1 4-14-16,-1 3 13 15,0 2-5-15,2 3-13 16,-3 2 16-16,1 2-17 0,-1 1 2 16,0 0-5-1,-2-1 6-15,-2-1-9 0,-1-4 4 16,-1-2-41 0,0-2-36-16,0-4-45 0,1-3-33 15,1-4-161-15</inkml:trace>
  <inkml:trace contextRef="#ctx0" brushRef="#br0" timeOffset="-91193.47">17755 8822 801 0,'-2'-4'126'16,"-1"1"-109"-16,-4 3-15 15,-4 6 11-15,-4 6 13 0,0 7 18 16,-4 6-37-16,0 4-6 15,4 4 5-15,5 1-6 16,6 1-1-16,8-1-4 16,6-1 10-16,5-6-7 15,2 0 2-15,2-5 0 16,0-2 1-16,2-3-1 16,-5-4 0-16,-2-1 9 15,-1-2-9-15,-4-3 13 16,-5-2-13-16,-4-3 6 15,-4 2 7-15,-8 4-13 16,-6 0-3-16,-12 1-17 16,-13 3-28-16,-3-2-11 0,-4-5-9 15,9-4-41 1,6-2-109-16</inkml:trace>
  <inkml:trace contextRef="#ctx0" brushRef="#br0" timeOffset="-90936.16">17752 8785 901 0,'-18'-10'137'0,"0"5"-103"15,7 0-15 1,6 1-10-16,7 3 26 0,9-2 5 15,14-3-27-15,14-2 5 16,14-2-17-16,13-2-2 16,8-2-4-16,0 2-23 15,-10 2-32-15,-9 4-84 16,-19 8-102-16</inkml:trace>
  <inkml:trace contextRef="#ctx0" brushRef="#br0" timeOffset="-75850.9099">20867 6259 667 0,'-9'-7'57'16,"1"-1"-29"-16,2-2 6 16,3 1-2-16,1 2-16 15,2-1 17-15,3 0-29 16,2-1 0-16,2 2 2 15,1 0-6-15,2 2 3 0,-1 0-2 16,2 1 5-16,-1 1-2 16,0 2-4-16,2 1 0 15,0 2 2-15,0 1-2 16,-2 2 0-16,1 3-3 16,-1 1 11-16,-2 7-7 15,-4 2-1-15,-4 6 0 16,-3 2 7-16,-7 6-7 15,-6 0 3-15,-1 4-7 16,-4 0 10-16,-1-2-8 16,-2 2 2-16,0-5 0 15,2-3 2-15,-1-2-2 16,4-5 1-16,1-4-1 16,5-3 3-16,2-5 12 15,4-4-5-15,2 0 5 0,0-4 25 16,5-1-36-16,0 0 3 15,4 0 16-15,-4 0-19 16,1 0 23-16,-1 0-26 16,2 0 3-16,-2-1 4 15,1 1-8-15,-1 0-6 16,2 0 3-16,-1-2 5 16,4 2-2-16,5-3 0 15,5 2 0-15,12-3 0 16,6-2 0-16,9-1 0 15,5 0-1-15,6-2 3 16,5-1-2-16,-2 3 0 0,-1-1 0 16,-2 2 4-16,-9 2-4 15,-8 3 0-15,34 1-5 16,-70 0 14-16,0 0-7 16,0-1-1-16,-2 1 0 15,2 0 19-15,-1 0-20 16,0 0 0-16,1 0-4 15,0 0-7-15,0 0-55 16,2 1-74-16,3 1-86 16</inkml:trace>
  <inkml:trace contextRef="#ctx0" brushRef="#br0" timeOffset="-67762.9399">21108 7501 506 0,'0'-9'202'16,"-3"3"-136"-16,-1-2-5 15,3-1 9-15,-3 1-11 16,-1 1 9-16,1 2-29 16,-2-3-24-16,-2 2 35 15,-3 0-44-15,4 4-3 0,-3 0-1 16,-5 5-2-1,-3 4-1-15,-7 5-1 0,-5 5 4 16,-3 9 7-16,-1 4-9 16,1 6 0-16,3 0 8 15,5 3-8-15,10-2 0 16,8-2-6-16,8-3 13 16,8-1-6-16,9-2-1 15,6-5 0-15,6-7 6 16,7-3-6-16,2-6 1 15,5-6-7-15,-2-4 14 16,-1-6-15-16,-5-2 7 16,-6-3-3-16,-10-7-4 15,-8-2 7-15,-12-2-11 0,-10 4 5 16,-19 1-11-16,-12 4 14 16,-15 7-29-16,-10 4-34 15,-4 7-16-15,2 5-65 16,8 8-183-16</inkml:trace>
  <inkml:trace contextRef="#ctx0" brushRef="#br0" timeOffset="-62678.71">19978 8831 743 0,'-10'-3'83'16,"0"0"-31"-16,0-3-36 16,0-2 21-16,3 5 2 15,-1-1-19-15,2-1-9 16,-1-2 18-16,1 2-21 16,0 0 12-16,4 0-19 15,1 0 4-15,1 3 9 16,1 0-14-16,1 2-12 15,3-3 9-15,2 6 1 16,3 0-6-16,1 4 7 16,2 7 1-16,1 5-2 0,-4 3 2 15,-4 8 0-15,-3 2-3 16,-9 3 6-16,-1-4-7 16,-5-2 4-16,-2-4 0 15,1-6-4-15,-4-5 4 16,5-6 0-16,-2-4-4 15,3-2 12-15,2-5-4 16,0-3-4-16,5-2 0 16,2-3-8-16,2-4 8 15,5-4-2-15,4 0-3 16,0 2 2-16,1 5 0 16,0 4 2-16,1 4-3 15,-2 8 0-15,1 2 4 16,1 5 0-16,-2 6 1 0,3 0 1 15,0 2-4-15,1-1 2 16,0-2 0-16,1-5 2 16,2-2-2-16,-1-4-13 15,2 0-38-15,0-7-68 16,2 1-27-16,-2-6-185 16</inkml:trace>
  <inkml:trace contextRef="#ctx0" brushRef="#br0" timeOffset="-62343.6">20268 8844 819 0,'-5'-8'97'0,"1"0"-79"16,-1 2-18-16,1 3 2 16,0 6 9-16,-3 3 18 15,-1 5-14-15,-3 3 8 16,4 5-16-16,1 3 4 15,6 2-7-15,6 2 0 16,4 0 11-16,1 1-15 16,2-3 2-16,2-3 3 15,-1-1-1-15,-1-4-4 16,-3-4 0-16,-1-3 1 16,-2 1 0-16,-3-6-1 15,-4 0 0-15,0-4 14 0,-2 1-8 16,-1 0-1-16,-9-1-5 15,-3 0-26-15,-7 0 2 16,-6-4-67-16,-2-4-53 16,6-2-66-16</inkml:trace>
  <inkml:trace contextRef="#ctx0" brushRef="#br0" timeOffset="-62107.7199">20315 8809 672 0,'-3'-12'131'0,"-4"2"-56"0,4 0-18 15,2 3-30-15,1 2-23 16,3 3 15-16,8 0-19 16,3 2 0-16,7-1 8 15,6 2-8-15,2 3-14 16,1 1-9-16,2 2-50 15,-1 1 6-15,-4 1-50 16,-3 4-69-16</inkml:trace>
  <inkml:trace contextRef="#ctx0" brushRef="#br0" timeOffset="-61891.3">20542 8967 674 0,'-6'5'181'15,"1"-4"-76"-15,1-1-55 0,3-1-13 16,1-1 58-16,1 1-41 16,-1 1-36-16,3 0-11 15,5-2 2-15,4 1-15 16,10 1 6-16,7 0-23 16,5 0-9-16,2 1-77 15,5 1-40-15,-3 1-51 16,-2-2-118-16</inkml:trace>
  <inkml:trace contextRef="#ctx0" brushRef="#br0" timeOffset="-59055.73">20930 8826 414 0,'-6'-1'63'15,"2"1"-40"-15,4-1-15 16,2-1-5-16,5 1 1 15,0-2 25-15,5 0 48 16,-3-1-10-16,0-2 3 16,-3 0 3-16,0-2 13 0,-3 2 7 15,-2-2-43 1,1 2 16-16,-2 0-19 0,-2 2-29 16,1 1-18-16,-1 3-11 15,1 3 8-15,-3 8-8 16,-1 6 11-16,-2 9-4 15,2 9 4-15,0 5-18 16,5 0 8-16,3-1-13 16,3-2 5-16,2-7-31 15,2-3-23-15,1-5-19 16,1-6-35-16,3-4-141 16</inkml:trace>
  <inkml:trace contextRef="#ctx0" brushRef="#br0" timeOffset="-58721.62">21237 8831 848 0,'0'-6'98'16,"-4"2"-94"-16,-4 5 0 15,-4 5-4-15,1 8 0 16,-6 7 23-16,2 5-16 15,-2 3-7-15,7 0 7 16,6 0-3-16,4-3-1 16,4-6-3-16,6-3 0 15,0-7 10-15,3-3-4 0,2-7-6 16,2-3 17 0,0-4-10-16,1-5 0 0,2-5-7 15,-4-6 0-15,1-4-10 16,-5-3 6-16,-1 3-16 15,-6 0-14-15,-5 5-5 16,0 8-47-16,-2 7-63 16,-1 6-70-16</inkml:trace>
  <inkml:trace contextRef="#ctx0" brushRef="#br0" timeOffset="-58456.33">21601 8886 693 0,'0'-2'88'16,"2"-1"-79"-16,2 2-8 15,7-1 31-15,1 1-25 16,7 1-7-16,2 0 1 15,4 0-1-15,4 3-12 16,-2 1-32-16,-2 1-42 16,-6 1-12-16,-2 2-18 0,-11-1-64 15</inkml:trace>
  <inkml:trace contextRef="#ctx0" brushRef="#br0" timeOffset="-58306.73">21667 8989 510 0,'-32'13'126'16,"6"-4"-56"-16,8-1-25 15,5-3-7-15,7-1 2 16,7-1 14-16,11 0 18 16,4-3-43-16,13 0-29 15,5-2 0-15,11 1-27 16,3-2-89-16,1 0-83 16</inkml:trace>
  <inkml:trace contextRef="#ctx0" brushRef="#br0" timeOffset="-55952.2">22243 8850 418 0,'0'-2'60'0,"0"0"-36"16,0-2-20-16,0 1 29 16,0 2 9-16,1-2-5 15,-1-1 19-15,0 4-23 16,0-3 20-16,0 1-6 15,-1 0-38-15,1 0 30 16,-2-1-28-16,2 0 13 16,0 2-7-16,2-3-7 0,-1 2 9 15,1 1 12-15,-1 0 1 16,-1-1-8-16,0 1-21 16,0 1-3-16,-1 0 8 15,-1 0-8-15,2 1-5 16,-1 2-6-16,2 4 11 15,1 4 7-15,1 6-7 16,-2 4 0-16,3 4 1 16,0 1 1-16,-3-1-2 15,2 1-3-15,0-2 3 16,2 0 5-16,-1-6-5 16,1 1 0-16,0-5 3 0,-2-4 2 15,0-3-4 1,-1-4-1-16,-2-1 0 0,0 0 2 15,0-2-2-15,0 0-1 16,0 3-3-16,-2-1-22 16,2 3-56-16,0 0-48 15,2 2-98-15</inkml:trace>
  <inkml:trace contextRef="#ctx0" brushRef="#br0" timeOffset="-55365.59">22501 8791 683 0,'-2'-4'69'0,"2"2"-29"16,0 2-19-16,0-3-16 15,-1 3 25-15,-1 0 20 16,2 0-37-16,0 0-8 16,-4 3 4-16,0 3-9 15,-1 2 30-15,-3 2-24 0,-1 3 10 16,-1 1-11-16,2 0-3 15,3 0 10-15,0 2-12 16,5-1 0-16,0 0 5 16,5-2-3-16,0 1 1 15,5-1-3-15,6 1 0 16,-2-2 9-16,6-1-9 16,1-1 0-16,-3 0-1 15,0 0 4-15,-3-2-3 16,-2 1 0-16,-2-1 0 15,-2 1 9-15,-4-1-9 16,0-2 0-16,-4 2 10 16,-1-1 1-16,-3 0 3 0,0-1-2 15,-5 0-10-15,-4 1 13 16,-3 0-15-16,0-2-5 16,-5 1 5-16,1-2 0 15,0 0-27-15,0-2-29 16,-1-1-30-16,1-2-32 15,2-1-38-15,-1-2-87 16</inkml:trace>
  <inkml:trace contextRef="#ctx0" brushRef="#br0" timeOffset="-55120.25">22614 8761 779 0,'-6'-15'88'16,"-1"-1"0"-16,-2 4-14 15,0 1-15-15,4 6-25 16,5 4-5-16,2-1-4 16,10-1-25-16,7 2 0 15,17-1-3-15,12 2-1 16,10 3 3-16,6 2-41 15,-3 1-62-15,-7 5-126 16</inkml:trace>
  <inkml:trace contextRef="#ctx0" brushRef="#br0" timeOffset="-43473.63">23348 6422 686 0,'0'-6'39'16,"0"1"-8"-16,0 0 11 15,0 1-6-15,1 4 15 16,-1-2-34-16,0 2 8 15,0 0-25-15,-1 0 3 16,-1 2 15-16,2-2-4 16,0 0-12-16,-2 1 8 15,-1 2-9-15,-3 0 21 0,-3 2-17 16,-2 4 4-16,-3 1 11 16,1 4-17-16,0 1-2 15,1 4-2-15,0 0 8 16,5 1-6-16,1-1-1 15,3 0 0-15,3-2-2 16,4 0 3-16,4-2-1 16,5-1 0-16,1-3 1 15,3-2 4-15,3-2-5 16,2-3 2-16,2-4 3 16,-2-3-5-16,0-3 0 15,1-1 1-15,-5-3 4 0,2-2-4 16,-4-3-1-16,-4 0 0 15,-1-1 2-15,0-1-2 16,-3 0-4-16,0-2 1 16,-2 4 6-16,-1-2-2 15,-4 1-1-15,-1 2 0 16,-1 1-2-16,-2 1 2 16,-2 1 0-16,-2 3-3 15,-2 1 6-15,-1 2-9 16,-4 3 6-16,1 2-8 15,-3 1 2-15,2 3-28 16,1 2-32-16,2 1-21 16,5 3-84-16</inkml:trace>
  <inkml:trace contextRef="#ctx0" brushRef="#br0" timeOffset="-42716.0899">23688 6536 692 0,'-3'-2'100'16,"-2"0"-78"-16,3 1 51 0,-1-1-7 15,1 2 1-15,2-1-28 16,2 1-19-16,-1-2-17 16,5 1 14-16,2-2-16 15,2 1 19-15,8-1-20 16,4-1 0-16,5 2 4 16,3-1-4-16,0 1 0 15,0-1 0-15,-6 0 6 16,-7 3-7-16,-6 0 7 15,-8 0-2-15,-2 0 20 16,-2 0-16-16,1 0-3 16,0 0-5-16,0 0 2 15,0 0-13-15,1 0 11 0,-1 0-3 16,2 3 1 0,-1-6 2-16,-1 3 0 0,0 0-4 15,0 0 10-15,0 0-6 16,-3 0 0-16,3 3 0 15,-1-3-1-15,-1 0 1 16,1 0-17-16,-2 0-2 16,-2-3-12-16,-2 3 25 15,-6 0-21-15,-1-2 23 16,-5 2-5-16,-4 0 7 0,4 0 2 16,-2 0-3-1,2 0 6-15,2 2-3 0,3-2 0 16,2 3 0-16,5-3 5 15,3 0-5-15,2 0-7 16,2 0 4-16,2 2 3 16,-1-1 1-16,2 2-1 15,2 0 0-15,1 0 20 16,3-3-17-16,3 0 0 16,1 0-4-16,3 0 6 15,3 0-5-15,1-2 0 16,1 1 0-16,0 0-8 15,0-1 2-15,-3 2-13 16,-6-1 1-16,-5 1-57 16,-5 1-58-16,-10 2-102 0</inkml:trace>
  <inkml:trace contextRef="#ctx0" brushRef="#br0" timeOffset="-38051.71">24209 6403 590 0,'-2'-3'109'15,"0"2"-52"-15,0-2-12 0,0 2 3 16,1 0 8-16,-1-1-38 15,2 1-10-15,-1 1 15 16,-2-2-19-16,1 4 0 16,-1-1-8-16,-4 2 9 15,-2 2-2-15,-6 6-2 16,-2 3-1-16,0 3 11 16,0 3-11-16,-1 2 3 15,4-1-3-15,3 0 7 16,1-1-7-16,6-2 0 15,4-4 4-15,2 0 1 16,6-4-4-16,4-1 3 16,4-3 6-16,5-2-8 0,3-4 7 15,1-2-9 1,2-3 0-16,0-2 13 0,-7-3-13 16,-1-3 1-16,-5-1 2 15,-5 0-2-15,-3-1 9 16,-3-1-10-16,-1 0 0 15,-4 0 1-15,-1 2-1 16,0 1 0-16,0 0-2 16,0 2 2-16,2 3-9 15,-1 2-27-15,2 3-59 16,0 1-52-16,2 4 0 16,1 1-127-16</inkml:trace>
  <inkml:trace contextRef="#ctx0" brushRef="#br0" timeOffset="-37756.68">24494 6452 722 0,'-5'-5'85'0,"1"3"-74"16,2-1 6-16,4 0-16 0,2 1 0 16,8 1 3-1,3-1-1-15,7 1-6 0,3 0 2 16,0 1 1-16,-1 0-4 16,-5 0 3-16,-6 1-39 15,-4 3-33-15,-6 1 10 16,-6 3 12-16,-7 1-62 15</inkml:trace>
  <inkml:trace contextRef="#ctx0" brushRef="#br0" timeOffset="-37592.68">24516 6532 320 0,'-25'11'191'15,"5"-5"-90"-15,7 1-85 16,7-3-5-16,4-3 42 16,5 2-6-16,5-3 23 15,5 0-36-15,5-1-14 0,4-1 5 16,5 0-10-16,2-3-13 15,2 2-1-15,0 1-1 16,2 2-40-16,1-2-42 16,-2 2-81-16</inkml:trace>
  <inkml:trace contextRef="#ctx0" brushRef="#br0" timeOffset="-37087.1199">25018 6403 500 0,'6'-9'71'0,"-2"1"-6"0,-4 3-9 16,0 1 33-16,-2 1-35 15,-1-1-23-15,1 4 16 16,1-3-30-16,-1 3 20 15,-1 0-17-15,-1 0-7 16,0 3 7-16,-2 2-16 16,-2 2 4-16,2 3-7 15,-4 2-1-15,1 4 16 16,3 0-16-16,0 1 0 16,-1-1 11-16,4-1-9 0,0-3-1 15,0 0-1 1,3-3 1-16,1 0 2 0,-1-3-3 15,2-4 0-15,-1 0 14 16,1-2-11-16,1 0-1 16,0 0 11-16,3-2-10 15,4-1 17-15,0-5-20 16,7-2 0-16,-2-3 18 16,3-4-15-16,-2-4-1 15,0 1 7-15,-3 1-3 16,-5-1 23-16,-3 2-20 15,-5 3-9-15,-5 0 3 0,-3 4-3 16,-5 3-37 0,-6 6-83-16,-4 6-124 0</inkml:trace>
  <inkml:trace contextRef="#ctx0" brushRef="#br0" timeOffset="-36101.5899">25112 6360 650 0,'-3'-3'58'16,"0"-1"0"-16,-2 4-6 15,2-3 0-15,1 3 16 16,1-2-65-16,-1 2-2 15,2 2-2-15,-3 1-4 16,-1 5 4-16,-4 3-7 16,-4 4 16-16,-1 7 6 0,-3 2-11 15,0 2-2-15,-1 3 10 16,1-2 0-16,2-1-10 16,3-4 0-16,5-1 3 15,3-3 1-15,5-3-5 16,2-3 0-16,4-3 15 15,2-1-15-15,5-4 1 16,3-1 5-16,3-3-5 16,1-4 16-16,5-4-16 15,1-4 5-15,2-5 6 16,2-5-7-16,-4-1 0 16,-2-2 15-16,-7-2 13 15,-9 3 11-15,-8 2-44 0,-9-2 12 16,-6 4-10-16,-7 4-2 15,-4 3-24-15,0 6-50 16,0 7-103-16,-2 7-159 16</inkml:trace>
  <inkml:trace contextRef="#ctx0" brushRef="#br0" timeOffset="-30396.42">23537 7490 693 0,'-4'-3'61'15,"1"-1"-16"-15,-1-1-3 16,2 2 12-16,0 1-5 16,1-1-13-16,0 2 14 15,-1 1-50-15,1 0 26 16,-2 0-26-16,-2 1 0 16,-4 0 4-16,-4 2-2 15,-4 4 6-15,-4 1-8 0,-1 3 0 16,-2 5 9-1,2 0-9-15,-1 5 0 0,1 1 3 16,6-1-2 0,-1 1-1-16,8 0 0 0,3 0 4 15,5-2-3-15,2 0-1 16,4-4 0-16,2 1 1 16,1-3-1-16,2 1 1 15,-1-1-4-15,2-2 6 16,-1-5-4-16,0 0 1 15,0-1 0-15,-2-3 11 16,-2-2-6-16,2-1-5 16,-1-3 0-16,2-1 8 15,3-6-11-15,0-1 3 0,3-3 0 16,-1-3-2-16,-1 0 2 16,0 1 0-16,-1 4-3 15,-8 2 8-15,0 3 6 16,-4 3-11-16,-3 0-5 15,-2 1 2-15,-27-5 3 16,19 5-4-16,3 3 1 16,-5 0 6-16,3 0-8 15,-13 3 3-15,3-3-15 16,3 4 9-16,5 0-19 16,5 0-18-16,3 1 1 15,2 3-36-15,3-1 6 16,4 0-101-16</inkml:trace>
  <inkml:trace contextRef="#ctx0" brushRef="#br0" timeOffset="-28999.68">23818 7649 494 0,'-3'0'232'0,"-2"0"-169"16,1-1-5-16,-1-2 10 15,1 3-13-15,0 0 5 16,4 0-40-16,0 0-19 16,0 0 10-16,0 0-5 15,0-2 3-15,3 2-9 16,-3 0-7-16,1 2 5 15,3-2 3-15,-1 0-1 16,5 0 0-16,7 0 8 0,4 0-7 16,6 0-1-1,2 0 0-15,-3 0-5 0,-1 0 5 16,-4-2-6-16,-4 2-1 16,0-3-23-16,-3 3 17 15,-3 0-40-15,0 0-30 16,-3 3 15-16,0-1-69 15,-3 1-81-15</inkml:trace>
  <inkml:trace contextRef="#ctx0" brushRef="#br0" timeOffset="-28213.75">24249 7507 521 0,'-6'-3'106'0,"3"-1"-50"16,-2 1-12-16,2 1 19 16,2-1-6-16,-1 3-7 15,1-2-15-15,-3 1-4 16,1-1-3-16,0-1-7 16,-3 2-9-16,-3 1-7 15,-2 1-1-15,-1 5-4 16,-1 1 0-16,0 3 1 0,-1 3 2 15,1 0-3-15,4 3 0 16,1 0 0-16,2 4 3 16,2-2-3-16,2-1 0 15,2-1 2-15,3 0-1 16,0-2-1-16,2 1 0 16,1-3 4-16,0 1-4 15,1-1 0-15,2-5 0 16,1 0 7-16,0-1-1 15,1-3-4-15,1-2 7 16,0-2-5-16,1 0 17 16,-3-4-19-16,3 2-1 15,-6-5 22-15,0 2-11 0,-1-6-10 16,0 1 5-16,-2-3 1 16,-1-2-3-16,0-3-5 15,-2 1 0-15,-1-2-1 16,0 1 1-16,2 2-8 15,-2 1 1-15,1 3-45 16,1 3 19-16,-2 5-91 16,1 4-94-16,1 3 11 15</inkml:trace>
  <inkml:trace contextRef="#ctx0" brushRef="#br0" timeOffset="-27843.17">24495 7539 623 0,'-3'-6'183'0,"2"2"-102"16,1 0-29-16,0 0-36 0,3 2 9 15,2 0-6-15,2 1-18 16,3-3 2-16,5 2-3 16,0 0 1-16,6 0-10 15,-3 0 9-15,1 1-15 16,-4 1-6-16,-3 0-38 15,-3 0-8-15,-6 3-7 16,-3-1 8-16,-3 4-20 16,-6 2-84-16</inkml:trace>
  <inkml:trace contextRef="#ctx0" brushRef="#br0" timeOffset="-27664.65">24538 7590 400 0,'-17'13'111'0,"1"-2"-36"15,5-1-15-15,2 0-19 0,4-4 10 16,1 0 9-1,2-1-31-15,2-2-1 0,2-3 9 16,5 3 14-16,4-3-42 16,3 0-8-16,6-3-1 15,5 1-2-15,4-2-32 16,1-1-50-16,1-3-36 16,-3 2-11-16,-2 1-158 15</inkml:trace>
  <inkml:trace contextRef="#ctx0" brushRef="#br0" timeOffset="-27057.76">24956 7490 659 0,'0'-4'81'0,"-2"-1"-22"16,-2-1-31-16,0 1 6 16,-1 1 1-16,-1 2 3 15,1-4-14-15,1 4 4 16,-2 0-14-16,3 2 17 16,2 2-23-16,-2-2-7 15,-2 2 11-15,-2 4-12 16,-2 1 0-16,0 3 5 0,0 4-2 15,-2 2 17-15,1 1-20 16,1 1 0-16,0 1 2 16,1-2-2-16,6 0 0 15,-1-1-4-15,3 0 8 16,1-2-6-16,1-5 2 16,0 2 0-16,4-5 5 15,-1 0-5-15,0-4 2 16,1 1 6-16,0-2-7 15,2-1 9-15,4-1-10 16,0-2 0-16,3-2 6 16,0-4-6-16,3-2 0 0,-4 2 0 15,-3-2 4-15,-3 1 10 16,2 0-6-16,-2 0-7 16,-4 2 35-16,1-2-25 15,-2-1-2-15,0-2 17 16,-2-1-26-16,1-2 17 15,-4 0-13-15,1-3 4 16,-2 0 11-16,0-2-19 16,0 3-1-16,-2 4-6 15,0 4-12-15,-2 5-39 16,-3 6-90-16,-6 8-86 16</inkml:trace>
  <inkml:trace contextRef="#ctx0" brushRef="#br0" timeOffset="-25976.6499">25174 7181 515 0,'-5'-6'61'0,"1"4"-56"15,2-1 54-15,1 1 20 16,1 0-14-16,0 2-44 16,1 0 11-16,-1 0-5 15,0 0 32-15,-1 0-19 16,1 0-5-16,-2 2 10 16,2-2-33-16,-2 0-10 15,0 0 8-15,-3 2-10 16,-2 1 0-16,-3-1-1 15,-2 2 7-15,-1 0 4 0,-1 3-10 16,0-1-3-16,-1 2 3 16,3 3 0-16,-1 1 2 15,3-1-8-15,-1 3 13 16,1 1-9-16,2 3 2 16,2-1 0-16,0 3 0 15,-1 1 0-15,1 2 0 16,-3-3 0-16,4 1 1 15,-2-1-1-15,-2-2 0 16,3-2 0-16,-2 1 0 16,1 2 0-16,-2-4 0 15,2 1-1-15,-2-2 3 0,3 0-3 16,-3 0 1-16,4-5 0 16,1 2 2-16,1-2-2 15,1-4-2-15,2 1 2 16,0-2 0-16,0 0-6 15,0 1 0-15,2 0-37 16,-1 1-83-16,2 0-185 16</inkml:trace>
  <inkml:trace contextRef="#ctx0" brushRef="#br0" timeOffset="-25067.86">25148 7187 543 0,'-1'-4'95'0,"-1"3"-34"15,-1 0-24-15,2 1 19 16,-1 0-30-16,-2 1-19 15,1 0 25-15,-1 3-31 0,-4 1 17 16,-1 1 6-16,-1 3-16 16,-3 0 2-16,-1 4-1 15,0 1-5-15,-36 45 14 16,38-50-16-16,4-1-2 16,0 1 15-16,-2 1-7 15,-6 9 6-15,-2-1-9 16,0 2-2-16,3 0 4 15,-1 0-7-15,4-3 0 16,1 1 3-16,4 1-3 16,1-1 1-16,3 2-1 15,0 1 0-15,0 1 0 0,0-3 0 16,0 0-1-16,1 1 1 16,1-2 0-16,-1 1 0 15,4-2-3-15,1-1 6 16,0-3-10-16,3-2 7 15,3-1-3-15,3-1 2 16,1-5 1-16,4 0-2 16,-2-4-4-16,2 0 9 15,0-3-7-15,-2-1 8 16,-3-1-4-16,-3-3 22 16,0-1-3-16,-5-3-11 15,-2-1 15-15,1-1-8 16,-3-3 5-16,-5 1-20 0,1-1 2 15,-5 1 22-15,-3 3-24 16,-2 1 0-16,-2 4 0 16,1 5-33-16,-1 6-39 15,2 4-108-15,-1 7-172 16</inkml:trace>
  <inkml:trace contextRef="#ctx0" brushRef="#br0" timeOffset="-17397.71">23730 8686 377 0,'1'-1'5'0,"-1"-1"-3"16,0 1 2-16,-1 0 68 16,1-1-21-16,-2 2-34 15,1 0 3-15,-1 0-18 16,2 0 2-16,-2 0 45 0,2 0-15 15,2 0-5-15,-2 0 4 16,0 0 0-16,2-1 21 16,-2-1-24-16,0 2-4 15,1-2 21-15,-1 1-8 16,0-1-9-16,0 2 21 16,0 0-34-16,0 0-2 15,0 0-15-15,0 0-7 16,-3 5 6-16,0 2-1 15,-3 5 2-15,-2 8-2 16,-1 4 9-16,-2 5-5 16,-2 2-2-16,4 1-1 15,0 0 0-15,1-1 1 0,1-5-3 16,4-2 0-16,1-4-20 16,1-6-21-16,2-2-42 15,1-4-40-15,1-3-43 16</inkml:trace>
  <inkml:trace contextRef="#ctx0" brushRef="#br0" timeOffset="-16988.79">23867 8707 715 0,'0'-12'60'0,"-5"2"-37"15,0 4-20-15,-3 3 1 0,1 5-4 16,-1 2 3-16,-1 4-1 16,3 3 15-16,0 1-16 15,2 4 0-15,2 1 14 16,4 0-14-16,1 0 9 16,1-3 7-16,3 1-17 15,6 0 26-15,-1-3-24 16,2-1 0-16,2 0 2 15,-2 0-4-15,-2-3 0 16,-4 1 0-16,-4-4 0 16,0-1 16-16,-8 2-13 15,0-1 4-15,-5 3 7 0,-4 0-6 16,-4 0 4-16,1-2 4 16,-1 0-12-16,2-4 8 15,6 1-12-15,3-1-10 16,2-1-20-16,2-1-55 15,-1 0-82-15,-1-1-198 16</inkml:trace>
  <inkml:trace contextRef="#ctx0" brushRef="#br0" timeOffset="-16758.42">23910 8649 713 0,'6'-6'86'16,"0"2"-52"-16,-4 0-11 15,1 1-14-15,3 0 21 16,4 1-26-16,6 1 1 16,3 1-10-16,4 1-6 15,0 2-15-15,3-1-31 16,-1 3-95-16,0 1-66 15</inkml:trace>
  <inkml:trace contextRef="#ctx0" brushRef="#br0" timeOffset="-16542">24044 8780 776 0,'-7'2'93'0,"6"1"-63"0,1-3 5 16,0 0 30-16,1 0-40 16,4-3-8-16,2 3-17 15,5-2-5-15,6 0-2 16,1 1-38-16,7-2-38 16,-1 1-23-16,0 0-76 15</inkml:trace>
  <inkml:trace contextRef="#ctx0" brushRef="#br0" timeOffset="-16159.02">24386 8649 713 0,'-3'-9'110'0,"-5"4"-50"15,1-1-30-15,1 3-19 16,-3 4 5-16,-2 4 7 15,-3 3 7-15,-2 4-18 16,1 4-5-16,0 4 2 0,4-1-9 16,4 3 0-1,2-1 2-15,2-1-2 16,3-3 0-16,2-2 0 0,2-2 4 16,2-3 2-16,3-4-6 15,6-1 0-15,2-3 15 16,2-4-12-16,2-3 3 15,-2 0 1-15,2-3-7 16,-5-3 14-16,1-4-14 16,-6 0 0-16,-1-2 4 15,-7 0-4-15,0 0-22 16,-6 3 0-16,-2 1-61 16,-2 4-28-16,-2 5-44 15,3 3-103-15</inkml:trace>
  <inkml:trace contextRef="#ctx0" brushRef="#br0" timeOffset="-15685.91">24608 8688 709 0,'-3'-3'127'0,"0"0"-46"16,-2 0-50-16,4 2 26 0,0-1-17 16,2 2-27-16,-1 0-8 15,3 0-5-15,2 0-1 16,4 0-5-16,4 0 6 15,2 0-6-15,5 3-17 16,-7 0-6-16,-1-2 14 16,-8 2-24-16,-2 1 34 15,-5 2 1-15,-7 1 4 16,-5 3-7-16,-5 4-16 16,-5-1 12-16,1 0 8 15,0-3 0-15,5-1 2 0,5-1-2 16,4-3 2-16,7-1-4 15,3 1 3-15,7-2 2 16,1-1 9-16,4-2-9 16,6 0-7-16,0-2 7 15,2-1-51-15,1-2-69 16,1 1-73-16</inkml:trace>
  <inkml:trace contextRef="#ctx0" brushRef="#br0" timeOffset="-15414.88">24800 8618 679 0,'0'-11'118'0,"0"5"-51"16,-3-1-31-16,1 6-12 16,0 0-24-16,2 2 2 15,-1 4 13-15,-1 1 7 16,-1 5-3-16,2 6-6 15,-2 3-11-15,0 2 4 16,0 0-6-16,3 1-2 16,-2-2-8-16,1-3 4 15,-1-1-8-15,0-4-1 16,2-2-37-16,2-2-16 16,0-3-42-16,-1-1-79 0</inkml:trace>
  <inkml:trace contextRef="#ctx0" brushRef="#br0" timeOffset="-15005.75">24911 8599 695 0,'-1'-9'104'0,"-2"4"-75"16,0 1-29-16,0 2 3 15,0 5 5-15,-3 1-8 16,1 2 1-16,1 3 5 16,-2 2-6-16,3 1 0 15,1 1-2-15,2-1 6 0,0 3 4 16,2-3-6-16,-2 2 5 16,3-1 11-16,0 0-16 15,0 0-1-15,1-1 6 16,4 1-6-16,-2 1 2 15,0-4-3-15,-2 0 0 16,1 1-1-16,-2-3 1 16,-2-1 0-16,-1 0 13 15,0-3-10-15,-1-1 2 16,-4 2-5-16,1-2 0 16,-5 1-1-16,-1-1 1 15,-3 0-30-15,3-3-13 0,-2 0-49 16,3-2-42-16,5-3-195 15</inkml:trace>
  <inkml:trace contextRef="#ctx0" brushRef="#br0" timeOffset="-14778.36">24978 8584 728 0,'4'1'109'16,"0"-2"-64"-16,0 1-8 15,2-3 28-15,6 1-18 0,3-1-42 16,3 1 8-16,6-1-13 16,1 0-22-16,2 2-50 15,4 2-119-15</inkml:trace>
  <inkml:trace contextRef="#ctx0" brushRef="#br0" timeOffset="-12994.4599">12760 9469 599 0,'-1'0'12'0,"0"0"-12"15,1-2-89-15,0 4-7 16</inkml:trace>
  <inkml:trace contextRef="#ctx0" brushRef="#br0" timeOffset="-11720.31">16595 9453 652 0,'-4'-1'46'15,"1"-1"-39"-15,-1 0 7 16,-1 1 46-16,-1-2-41 15,0 2 10-15,0 0 17 16,-1-1 8-16,1 1-23 16,2 0-28-16,2 1-1 15,1 0 7-15,2 0-4 16,1-2-4-16,2 2 3 16,5 0 7-16,10-1 4 15,8-3-14-15,18 1 2 0,13 0 4 16,18 0-7-1,12-1 0-15,11 0 9 0,8 4-7 16,9-3 3-16,5 3-5 16,9-2 3-16,6 1-5 15,4-1 2-15,6-1 0 16,2-1 2-16,-2-1-2 16,-4 1-1-16,-2 0-1 15,-12 1 4-15,-7 0 1 16,-9 0-3-16,-15-2 0 15,-11 0-5-15,-16 1 5 16,-15-1-6-16,-16 0 6 16,-15 3 0-16,-9 1 10 15,-11 1-10-15,-2 0 0 0,-2 0-1 16,0 0 1-16,0 0-1 16,0 0 0-16,1 0-11 15,-1-1 11-15,2 2-8 16,-1-2 1-16,-1 2 7 15,0-1-31-15,0 1-27 16,-3 1-27-16,-1 1-67 16,-6 2-376-16</inkml:trace>
  <inkml:trace contextRef="#ctx0" brushRef="#br0" timeOffset="-3012.99">18006 9803 786 0,'-11'-6'93'0,"0"0"-44"15,4 1-19-15,0-1 15 16,4 3-27-16,3 2-14 16,0 1 0-16,1 0-4 15,1-2-3-15,-2 2 0 16,5 0 3-16,3 0-1 16,2 0 1-16,5 0 0 15,3 2-2-15,4 4 2 16,1-2 0-16,0 4-2 0,0 4 2 15,-4-1 0-15,-4 2 0 16,-3 1 0-16,-9 3-8 16,-7 3 8-16,-8-1-7 15,-3 0 3-15,-6-2 3 16,-3-3 1-16,2-4 0 16,1-3 3-16,3-4-10 15,8 0 7-15,4-3-12 16,6 0 4-16,4-3-3 15,8 2 2-15,9-3 7 16,6 1-6-16,6 2 7 16,2 0-7-16,0 1 7 0,-2 1 1 15,-5 2 0-15,-4 1-2 16,-5 3-7-16,-2 0 14 16,-6 3-8-16,-1-1 3 15,-3 4 0-15,-2-3 2 16,-4 3-1-16,-2-2 3 15,-3 1-1-15,-4 2 2 16,0-2 10-16,-5 0 2 16,-4-1 0-16,-5-2 12 15,-5 2-12-15,-7-5-16 16,-5 1 17-16,-7-3-17 16,-2-1 10-16,-3-3-11 15,2 0-11-15,7 0-1 16,8-2-107-16,7-2-168 15</inkml:trace>
  <inkml:trace contextRef="#ctx0" brushRef="#br0" timeOffset="2416.61">17401 9912 510 0,'3'0'58'0,"-2"0"-51"0,1 0 0 16,-4 0 35-16,2 0 7 16,0 0-5-16,0 0-16 15,0 0 8-15,-1 0 5 16,1 0-1-16,0 0 6 16,-2 0-7-16,2 0-19 15,0-2-17-15,0-1 4 16,0-2-6-16,0-2 4 15,-1 1-5-15,-2-2 0 16,-3-4 4-16,0-1-4 16,-3-2-5-16,-6 1 3 15,-1 2 2-15,-6 3-10 16,-5 3 9-16,-3 6-5 0,2 4 5 16,-1 3 1-16,4 3-1 15,2 4 1-15,4-2-3 16,7 2-3-16,7 3 6 15,7 0-3-15,7 0-2 16,7 5 5-16,7-5 0 16,7 4-2-16,6-4 8 15,4 0-13-15,2 0 7 16,-2 0 0-16,0 0-5 16,-9 0 5-16,-5-2 0 0,-10 2-2 15,-8 0 8 1,-8 0-5-16,-8 3-1 15,-7-1 0-15,-7 3 1 0,-6-4 6 16,-2-2 0-16,-2-3 8 16,0-7 10-16,2-2 15 15,4-1-12-15,6-4-10 16,6-2 13-16,8-3-31 16,7-8-8-16,10-7 6 15,10-7-7-15,10-8 7 16,8-6-28-16,9 3 11 15,-3 5 13-15,-1 8-8 16,-5 7-39-16,-8 10-12 0,-4 11-21 16,-5 3-43-1,-5 6-124-15</inkml:trace>
  <inkml:trace contextRef="#ctx0" brushRef="#br0" timeOffset="2830.51">17214 10480 706 0,'-19'6'163'0,"-2"-3"-76"16,5-2-22-16,0-4 2 0,5 2-10 15,6-1-32-15,4 1-25 16,5-1 0-16,7-1 0 16,13-2 0-16,12-4 3 15,17 0-3-15,19-4 7 16,15-2-5-16,14-1-2 15,11-1-3-15,1-1-7 16,0-1 3-16,-8 1-13 16,-8 1-2-16,-12 2-12 15,-10 2 21-15,-17 1-32 16,-8 5-20-16,-15 3-20 0,-13 3-47 16,-10-1-6-16</inkml:trace>
  <inkml:trace contextRef="#ctx0" brushRef="#br0" timeOffset="3580.08">17765 10624 796 0,'-19'-9'95'0,"3"0"-47"0,3 0 16 15,6 2-48-15,2 2-14 16,7 5 7-16,1-3-4 0,4 0 3 16,4-3-8-16,7 1 4 15,2-2 10-15,7 1-6 16,-1 0-7-16,1 3 16 16,0 3-17-16,-4 3 0 15,-2 3 0-15,-3 1 0 16,-5 6-6-16,-5 1 6 15,-4 3-4-15,-7 3 2 16,-4 3-10-16,-5-1 6 16,-4-3 5-16,-4-1-3 15,-3-2-1-15,0-3 5 16,-1-3-1-16,2 0 1 16,7-5 0-16,5-3-7 15,5 1-13-15,8-2 18 0,6 0-4 16,4-1 6-16,8 2 0 15,2-2 0-15,5 2 0 16,-1-2 0-16,-1 2 2 16,1-1-1-16,-1 3 6 15,-4 1-7-15,-1 3 0 16,-3-2 1-16,-4 5-1 16,-4-2 1-16,-7 4-1 15,0-1 4-15,-6 2 7 16,-3 0-10-16,-8 0 8 15,-7 1 19-15,-3 1-23 16,-8-5 21-16,-10 1 7 16,-4-4-4-16,-6-1-1 0,-5-7-28 15,-4 0 8 1,4-2-20-16,8-3-1 0,8 0-134 16,18-3-259-16</inkml:trace>
  <inkml:trace contextRef="#ctx0" brushRef="#br0" timeOffset="4157.53">18585 10207 765 0,'-4'9'104'0,"-2"-3"-37"15,3-6-4-15,0 2-24 16,2-4 0-16,2 2-39 16,1 0-1-16,4 0 1 15,7-1 0-15,2 1-9 0,7-2-16 16,3 2-38-16,1-1 0 15,-3 1-4-15,-6 1-28 16,-1 2 11-16,-7 2-32 16,-6 3-3-16</inkml:trace>
  <inkml:trace contextRef="#ctx0" brushRef="#br0" timeOffset="4300.15">18602 10357 167 0,'-15'7'541'16,"5"-2"-410"-16,4-5-38 15,3-2-61-15,7-2 11 16,7-4-21-16,8 0-21 16,8-1-2-16,9-1-14 0,8 4-142 15,6 2-229 1</inkml:trace>
  <inkml:trace contextRef="#ctx0" brushRef="#br0" timeOffset="6264.1">18964 10171 710 0,'-15'-7'47'0,"-1"2"-36"16,4-2-4-16,0 4 29 16,7 1-10-16,4 1-5 15,1 1 35-15,1 0-40 0,-1-2-15 16,2 2 8-16,0-1-8 15,5 1-2-15,2 3-4 16,1 0 5-16,5 7 4 16,-1 2-4-16,-3 5 0 15,-4 5 1-15,-6 3-1 16,-6 3-1-16,-2 0-4 16,-2-3 4-16,-1-3-8 15,0-3 9-15,0-4 0 16,0-3-1-16,1-3 1 15,0-2 0-15,5-4 8 16,-1-1-8-16,4-2 30 16,1 0-23-16,1 0 1 15,2-2 8-15,2-1-16 0,4-3-1 16,4-2 0-16,4 2 1 16,2-2-10-16,5 5 10 15,-1-2-21-15,-1 2-4 16,1 2-15-16,0-2-17 15,-5 1-26-15,1-3-39 16,-1 1-71-16</inkml:trace>
  <inkml:trace contextRef="#ctx0" brushRef="#br0" timeOffset="6608.14">19214 10113 419 0,'-5'-12'328'0,"-1"0"-257"0,1 2-56 16,1 2 3-16,2 2-18 15,2 3 0-15,3 1 4 16,2 2-1-16,4 0 20 16,19 4-13-1,-9-3 1-15,0 3-8 16,-2 1 0-16,-4 0 12 15,0 6-7-15,-6 5 16 16,-4 1-6-16,-1 7-13 16,-6 3 18-16,-1 1-23 15,-3 1 0-15,0-3-1 16,0-2 5-16,3-1-8 0,1-2 3 16,1 0-29-16,1-3-11 15,2-2-40-15,0-3-34 16,0-5-64-16</inkml:trace>
  <inkml:trace contextRef="#ctx0" brushRef="#br0" timeOffset="6791.19">19250 10268 784 0,'-11'-10'71'0,"2"3"-55"16,4-1-16-16,2 4 3 0,6 2-3 15,5 2 0-15,4-1 2 16,10 1-4-16,5 0-25 16,4 0-99-16,4 0-85 15</inkml:trace>
  <inkml:trace contextRef="#ctx0" brushRef="#br0" timeOffset="6931.73">19495 10183 690 0,'-10'-5'123'16,"1"1"-69"-16,3-2-32 0,1 3-21 16,4 2-2-16,2 2-26 15,1 0-9-15,7 4-111 16</inkml:trace>
  <inkml:trace contextRef="#ctx0" brushRef="#br0" timeOffset="8267.3">19597 10132 511 0,'-2'-5'112'0,"-1"0"-44"0,2-4 2 15,-1-1 11-15,4 0-54 16,-1 3 17-16,2-2-44 16,2 4 0-16,-1 2-2 15,1 3 2-15,2 0 0 16,-3 3-3-16,1 1 7 16,0 2-5-16,-1 2 1 15,1 5-6-15,-1-1 2 16,-4 2 0-16,-3 0 4 15,-4 0-9-15,1-2 2 16,-4 0 4-16,0-3-3 16,4-4-1-16,2-1 7 0,-1-2 0 15,2-1-6-15,3-1-14 16,2 1 2-16,2-1 7 16,2 2 9-16,3-1-13 15,3 0 14-15,-3 2 0 16,-1-3-3-16,-1 3 3 15,-3 0 1-15,-1 3-3 16,0 1 3-16,0 0 0 16,2 3 0-16,-2 0 0 15,-3-1 2-15,3 0 2 16,-3 2-3-16,-3-4 14 16,3-2-3-16,-3 3 13 0,-2-3-2 15,-2-1-15-15,-6-2-7 16,-3 1-2-16,-4 2-4 15,-9-1 4-15,-3 1-88 16,-4 2-111-16</inkml:trace>
  <inkml:trace contextRef="#ctx0" brushRef="#br0" timeOffset="16239.69">21520 9868 404 0,'-6'0'256'15,"1"0"-197"-15,-1-2-42 16,0 0 44-16,0-1-26 15,-1 0-9-15,2 0 4 16,-1 0 2-16,0-2-26 0,-3 2 10 16,5 1 2-16,-1-1-11 15,2 2-6-15,1-1 3 16,2 1-6-16,2 1 2 16,3 0-1-16,-2-3-5 15,7 3 6-15,-1 0-1 16,2 3-1-16,3-2 4 15,-2 5-5-15,-1 1 3 16,-2 3-6-16,-5 3 1 16,-2 1-1-16,-4 2-15 15,-4 1 15-15,-4-2-7 16,-1-1 10-16,-2-1 1 16,-5-4 2-16,2 1 5 15,-1-4-5-15,3 0 0 0,3-1 4 16,3-3-1-16,4-1 10 15,2 0-9-15,2-1-1 16,0 0 12-16,3-1-15 16,0 1 0-16,5-1 16 15,4 1-16-15,6 0 0 16,5 0 0-16,4 1 0 16,0-1-1-16,-1 0 1 15,-1-1-31-15,0-1-23 16,-2 2-67-16,-3-3-80 15</inkml:trace>
  <inkml:trace contextRef="#ctx0" brushRef="#br0" timeOffset="16794.28">21788 9822 457 0,'-3'-14'351'16,"-2"3"-291"-16,1 0-58 15,1 4 6-15,0 2-8 16,3 3 0-16,1 2 2 16,1 2 0-16,5 0-1 15,4 1 7-15,7 1-5 16,2 2-1-16,3-1 1 16,1 1-3-16,-2 0 0 0,-1 3-1 15,-4-2 1-15,-3 3 0 16,-6-1-1-16,-4 1 5 15,-4 0 1-15,-6 1-5 16,-5 2-2-16,-5-3 1 16,-3 1 1-16,-6-2 0 15,6-2-3-15,-1-1 7 16,6-3-6-16,4-2 2 16,6 1-6-16,5 0 4 15,5 1 2-15,7-1 0 16,7 2-3-16,2 1 7 15,7-4-5-15,1 4 1 16,-4 0 0-16,-2-1 7 0,-3 0-7 16,-5 2 2-1,-2 0-2-15,-5 0 10 0,-2 4-10 16,-2-3 0-16,-4 3 0 16,-4-3 8-16,-1 3-8 15,-5-1 0-15,-3-1-1 16,0 1 5-16,-4-1 1 15,1-1-5-15,-5 0-1 16,1 0-8-16,-2-4-2 16,0 3-21-16,3 0-62 15,2-1-156-15</inkml:trace>
  <inkml:trace contextRef="#ctx0" brushRef="#br0" timeOffset="17166.29">21497 10222 353 0,'-23'2'499'16,"3"1"-422"-16,9-3-47 15,2-3 40-15,2 1-41 16,4 2-11-16,3 0-18 15,2 0 0-15,1 2 6 16,7 0 0-16,5-2 6 16,10 1-3-16,8-1-8 0,10-3 0 15,6 1-1-15,10-4 1 16,6 0-3-16,8-3 2 16,-1-2-1-16,1 0-6 15,-5 0 7-15,-9 3 0 16,-11 0-1-16,-11 5-15 15,-10 0 12-15,-11 3-38 16,-7-2 18-16,-7 4 0 16,-7 1-80-16,-1 4-103 15</inkml:trace>
  <inkml:trace contextRef="#ctx0" brushRef="#br0" timeOffset="18736.62">21694 10493 759 0,'-9'-7'77'15,"1"-3"-2"-15,0 1-5 0,3-2-26 16,2 4-3-16,3 2-26 16,2-2-9-16,2 5 1 15,5-1-6-15,0 1-1 0,4 2-1 16,4 2 1-16,2 2-2 15,1 2 2-15,-1 2-4 16,-3 1 2-16,-2 4 2 16,-8-1-3-16,-3 4-5 15,-6 3-13-15,-6-2 18 16,-6 3-27-16,0 0-12 16,-6-2 37-16,-1-2-8 15,1-5 9-15,0-3 1 16,5-2 3-16,5-2-6 15,5-3-5-15,4 2-50 16,5-3 54-16,4 0-5 16,5 2 8-16,4 0-2 0,2-1 6 15,4 0 6 1,2 1-6-16,-2 1 0 0,-1 0 13 16,-1 0-11-16,-1 2 0 15,-5 1-4-15,-3-3 5 16,-4 4 1-16,-2-3-4 15,-5 1 1-15,-5 1 7 16,-2-1-4-16,-6 2 11 16,-4-1-4-16,-6-2-9 15,-1-1 24-15,-4 0-22 16,-5-3-2-16,3-1 14 16,0-1-14-16,3-1 0 15,8-1-4-15,8 3-25 0,7-1-158 16,7-2-59-16</inkml:trace>
  <inkml:trace contextRef="#ctx0" brushRef="#br0" timeOffset="19167.48">22443 10159 764 0,'0'-3'89'0,"-2"-2"-69"16,-1 1-9-16,1 1-11 15,2 2 0-15,2 1 16 0,3 1-7 16,0 2 1-16,5-1-10 15,6 5-16-15,2-2-1 16,0 0-42-16,-1 2-36 16,-3-1-9-16,-3 3-64 15</inkml:trace>
  <inkml:trace contextRef="#ctx0" brushRef="#br0" timeOffset="19339.0099">22375 10270 567 0,'-31'7'126'15,"3"-2"-41"-15,5-2-30 16,7-1-13-16,6-2 2 16,8 0-33-16,4 1-11 0,4 1 19 15,5-1-19 1,9 0-5-16,8 1 1 0,7-2-48 16,6 0-53-16,-2-3-42 15</inkml:trace>
  <inkml:trace contextRef="#ctx0" brushRef="#br0" timeOffset="20103.1299">22908 9978 692 0,'-18'-8'73'15,"-4"2"-73"-15,2-2-5 16,4 3 5-16,3 1 8 16,5 2 15-16,5 2-9 15,1-1 12-15,2-1-21 16,5-1-4-16,3 0 7 16,6-2-8-16,6-4-2 15,7 1-2-15,1 0 4 0,2 0-3 16,-3 3 3-16,-5 2-2 15,-5 3 2-15,-6 3 1 16,-6 2-1-16,-5 5 5 16,-5 4-3-16,-6 5 2 15,-3 0-4-15,1 1 0 16,-1-3 6-16,2 2-4 16,3-2 9-16,3 1 4 15,0 3-13-15,3 0 6 16,2 1-8-16,1 2 0 15,3-2 6-15,17 39-4 16,-13-51-2-16,-3-2-2 16,1 0 2-16,-4 0-4 0,3 7 4 15,-4 2 0-15,-4-3-1 16,-6 0 1-16,-7 0-7 16,-3-4 6-16,-2-2-64 15,-3-1-69-15,-2-4-105 16</inkml:trace>
  <inkml:trace contextRef="#ctx0" brushRef="#br0" timeOffset="20308.58">22765 10161 740 0,'5'-22'86'16,"0"3"-45"-16,-3 5-41 0,-1 6 1 15,2 3 6 1,3 5 8-16,3 0 11 0,6 2-17 15,2 1-4-15,8 0-4 16,6 2 0-16,8-1-2 16,1 1-34-16,2 0-42 15,1-2-19-15,-2-1-154 16</inkml:trace>
  <inkml:trace contextRef="#ctx0" brushRef="#br0" timeOffset="20469.68">23220 10092 506 0,'-15'-6'423'0,"0"-5"-322"15,6 1-42-15,1 1-59 0,5 1-1 16,3 5-11-16,1 3-35 16,6 3 1-16,2 3-100 15,7 4-93-15</inkml:trace>
  <inkml:trace contextRef="#ctx0" brushRef="#br0" timeOffset="20905.5099">23534 9965 794 0,'-3'-4'81'0,"-7"4"-78"15,-3 3 2-15,-10 5-3 16,-3 10 24-16,-6 9 15 15,-1 4-19-15,-1 0-6 16,3 3 12-16,5-4-26 16,8 0 9-16,7-5-11 0,7-2 0 15,8-4 1-15,5-2-1 16,8-3-1-16,9-4-4 16,3-3 9-16,6-3-4 15,-1-5 0-15,-1-3 0 16,-2-8 1-16,-2-2-1 15,-9-3 0-15,-6 2-2 16,-11 1-21-16,-15 5-83 16,-18 6-89-16</inkml:trace>
  <inkml:trace contextRef="#ctx0" brushRef="#br0" timeOffset="21473.99">23024 10534 818 0,'-16'-5'145'0,"1"-2"-93"15,0-1-9-15,6 1-24 16,2 3-17-16,4 1-2 15,6 3-1-15,3 2 1 16,8-4-1-16,12 2 6 16,13 0-10-16,7-2-4 15,9-1-13-15,0 1 17 16,-3-2-15-16,-7-1 10 0,-9 4-13 16,-9-1-22-1,-9 2 37-15,-14 2-19 0,-13 2-16 16,-13 2-24-16,-16 6-43 15,-14 2 13-15,-12 2 81 16,-1 0 16-16,3-4 42 16,9-2 52-16,20-4-3 15,11-3 1-15,13-3-44 16,10-2-12-16,12 0 14 16,17-4-50-16,17-1-6 15,17 3-149-15,17-1-260 16</inkml:trace>
  <inkml:trace contextRef="#ctx0" brushRef="#br0" timeOffset="28726.33">10398 2089 480 0,'3'-4'47'0,"2"-1"-31"0,-2 1 29 15,0 0 41-15,1-1-33 16,-1 1 11-16,-2 1-17 16,0 0 7-16,1 0-28 15,0 0 26-15,-1-2-11 0,-1 3-14 16,2 1 6-1,-2 0-26-15,0 1 4 0,0 0-8 16,0 1 4-16,-2 0-6 16,2 1-1-16,-3 6 0 15,-3 8 15-15,-2 6-8 16,-3 12-4-16,-5 9-3 16,-5 5 4-16,-2 1-5 15,1 2 1-15,-1 1-3 16,1-2 1-16,3-5 2 15,4-3-3-15,0-4 2 16,3-6 1-16,2-6-6 16,4-5 6-16,1-3-2 15,4-4-1-15,1-2-4 0,0-2-10 16,1 0 5-16,-1-3-48 16,0 0-3-16,0-1-43 15,-1 3-4-15,-2-1-107 16</inkml:trace>
  <inkml:trace contextRef="#ctx0" brushRef="#br0" timeOffset="29143.08">10036 2433 500 0,'-8'1'156'15,"2"-1"-122"-15,3-1-16 16,0-1 2-16,6 2 64 16,-2-1-30-16,1 1-2 15,-2 0-3-15,0 0-7 16,0 0-25-16,0 0-6 15,-2 0-2-15,1 3-18 16,1-1 9-16,0 4 0 16,1 3-2-16,1 2 2 0,6-1-17 15,1 0 8 1,2-3-27-16,1-5 27 0,1-2-8 16,0-2-15-16,-3-5 14 15,-1-5-1-15,2-2 10 16,-7-2 2-16,-1 0-9 15,-3-1 10-15,-3 3-41 16,0 6-85-16</inkml:trace>
  <inkml:trace contextRef="#ctx0" brushRef="#br0" timeOffset="29524.5">10537 2423 644 0,'-2'3'67'0,"0"-3"-39"15,2 2 9-15,0 0-4 16,-2 1 44-16,-1 2-39 16,1 0-15-16,-1 3-19 15,0 0 3-15,2 0-7 0,1-2 0 16,1-1 3-16,0-2-1 16,1-3 2-16,0-2-1 15,-1 1 20-15,1-2-3 16,-2-3-11-16,3 1-4 15,-1-4-2-15,-2-1-6 16,-5-1-83-16,-3 3-131 16</inkml:trace>
  <inkml:trace contextRef="#ctx0" brushRef="#br0" timeOffset="33582.53">11103 2311 337 0,'0'-6'461'0,"-2"1"-383"16,-1-1-38-16,-2 0 13 15,2 3 5-15,2-1-41 0,-4 3-2 16,3 1-15-1,-5 0-4-15,0 5 0 0,-5 3 6 16,-6 4-3-16,-3 5 1 16,0 6 0-16,-2 4-1 15,2 0 1-15,4-3 0 16,4 3 0-16,7-8 0 16,3-2-4-16,10-5 4 15,5-4 0-15,1-4 2 16,8-4-2-16,-1-5 0 15,4-4 9-15,1-6-2 16,2-2-6-16,-5-8-2 16,2-3 3-16,-2-6-2 15,-4-4 0-15,-6-3 0 0,-6 0 0 16,-8 3 0-16,-9 4 0 16,-10 6-5-16,-6 6 10 15,-6 6-8-15,1 6 3 16,0 2 0-16,7 6-10 15,8 2-4-15,9 3-21 16,12 4 16-16,7-1-1 16,15 0 17-16,7-1-8 15,10-5 9-15,9-3-1 16,4-2 3-16,2-4 0 16,-2-4-6-16,-5 1 13 15,-8 0-6-15,-10 0 25 16,-11 3 33-16,-9 4-4 0,-9 5-22 15,-4 0-31-15,-6 8 0 16,-7 12 1-16,-7 12 6 16,-5 14-9-16,-2 10 0 15,5 10-3-15,10 3 3 16,9-3-3-16,12 1 1 16,8 1-11-16,2-2 10 15,1-1-5-15,-2-2 2 16,-3-2-4-16,-4-7 10 15,-6-5-5-15,-2-3-2 16,-3-7-13-16,-1-5-12 16,-2-5-7-16,-1-10 7 0,2-4 31 15,-1-10-1-15,-3-7-52 16,0-5-54-16,-7-6-48 16,-2-9-286-16</inkml:trace>
  <inkml:trace contextRef="#ctx0" brushRef="#br0" timeOffset="33745.6199">11260 2663 727 0,'-6'-8'114'15,"2"1"-32"-15,-2 2-26 16,3-3 8-16,3 3-34 16,3-2-24-16,10-2-6 15,8-4-16-15,12-1 12 0,11-4-75 16,12 0-89-1,11-1-75-15</inkml:trace>
  <inkml:trace contextRef="#ctx0" brushRef="#br0" timeOffset="34000.97">11896 2338 742 0,'0'-16'167'15,"0"2"-75"-15,-2 4-56 16,1 5-26-16,-1 2 25 15,2 4-8-15,0 1-17 16,0 3 2-16,0 7 16 0,0 6-9 16,2 7-19-16,1 9 0 15,4 2 6-15,-1 3-6 16,2 0-29-16,-1-6-17 16,-1 0-17-16,1-5 26 15,-2-6-16-15,-1-8-19 16,-3-4 52-16,1-7-40 15,-4-7-257-15</inkml:trace>
  <inkml:trace contextRef="#ctx0" brushRef="#br0" timeOffset="34159.54">12014 2116 239 0,'6'-20'578'16,"-9"8"-457"-16,1 5-50 0,-4 3-52 15,1 1-19-15,4 3-2 16,-1 4-3-16,2 4-25 16,3 6-134-16</inkml:trace>
  <inkml:trace contextRef="#ctx0" brushRef="#br0" timeOffset="34804.44">12475 2115 915 0,'-20'-31'104'0,"-4"-2"-67"16,2 2 6-16,4 3 5 15,4 12-9-15,8 7-38 0,4 6-2 16,1 3-4-1,1 7-14-15,-1 10 19 0,-1 14 0 16,1 12 9-16,-2 13-9 16,0 7 0-16,0 2 0 15,0-1-3-15,3-5 3 16,2-7 0-16,2-6 0 16,0-8 1-16,3-8-9 15,1-6-1-15,0-5-8 16,-2-5 11-16,-2-7 4 15,-2-4 2-15,-1-3 10 16,-2-3-7-16,-4-6-3 0,-2-2-5 16,-7-6 2-16,-6 0-2 15,-7 0 6-15,-4 6-1 16,-4 4 0-16,2 7 1 16,5 4-6-16,7 7-3 15,8 6-5-15,8 3 12 16,10 5-22-16,5 0-8 15,8-3 14-15,7-1-15 16,4-8 32-16,4-7-31 16,7-7-46-16,4-7-29 15,6-6-53-15,3-7-40 16</inkml:trace>
  <inkml:trace contextRef="#ctx0" brushRef="#br0" timeOffset="35019.86">12770 2296 584 0,'24'-66'112'0,"-12"8"10"15,-9 12-31-15,-6 9 45 16,-6 15-80-16,-1 9-19 16,3 7-22-16,3 6-15 15,-4 11 0-15,-2 7 6 16,-5 9-1-16,0 7 0 16,-1 7-5-16,8-1 0 15,8 2-1-15,5-2 1 16,5-2-11-16,5-2-6 15,-1-5-39-15,2-2-14 16,-4-5-69-16,2-2-80 16</inkml:trace>
  <inkml:trace contextRef="#ctx0" brushRef="#br0" timeOffset="35403.48">12865 2472 800 0,'0'-5'174'15,"-1"2"-86"-15,-1 0-71 16,0 0-13-16,2 1 3 16,2 4-7-16,1 2-1 15,2 1-1-15,5-3 2 16,1 0-12-16,11 0-4 16,3-4-6-16,-1-5 17 15,3-5 1-15,-3-5 4 0,-5-4 4 16,-5-4 4-16,-3 0-7 15,-8 0 11-15,-7 3 5 16,-6 2 39-16,-7 8-28 16,-8 5-26-16,-8 10 7 15,-8 10 1-15,2 10-9 16,1 6 7-16,8 8-7 16,13 3 10-16,9-2-11 15,10-1 0-15,8-7 6 16,8-4-6-16,5-7-4 15,6-5 1-15,7-6-1 16,4-6-26-16,5-4-124 0,0-5-144 16</inkml:trace>
  <inkml:trace contextRef="#ctx0" brushRef="#br0" timeOffset="37180.54">13390 2509 696 0,'-9'-1'126'15,"2"-4"-35"-15,-1-2-6 0,-2-1-39 16,3-4-27-16,2-2-13 16,2-1 5-16,3-4-11 15,4-3 0-15,3 0-2 16,9-2 4-16,0-2-9 16,2 3 7-16,-4 6-11 15,-3 8 7-15,-2 4-15 16,-2 8 11-16,0 8 4 15,-1 6 4-15,1 6-4 16,-1 6 4-16,0 4 0 16,1-6 0-16,0 0 0 15,-1-8-2-15,1-4 2 0,-1-6 0 16,0-4 4-16,-3-2 3 16,-2-3 0-16,2-3 9 15,2-3-12-15,2-5-2 16,5-3 5-16,3-6-3 15,1-6-2-15,4-3-2 16,-1 0-1-16,4-2 1 16,-5 4 0-16,0 3-3 15,-6 7 3-15,-2 8-17 16,-4 6 16-16,-2 6-1 16,2 3-5-16,5 7 5 15,-2 3 2-15,1 2 0 16,3 1-1-16,0-1 2 0,-3-3 0 15,2-2-1-15,-2-3 0 16,4-1 1-16,-2-2-1 16,3-4 0-16,1-2-4 15,2-2 14-15,-3-5-10 16,3-4 0-16,0-3 2 16,-1-2-2-16,2-5 0 15,-2-1-3-15,0-2 3 16,-8 0 0-16,1 1 1 15,-7 3-1-15,-4 2 5 16,-4 3 0-16,-2 6-5 16,-2 1-7-16,-3 5 6 0,0 7 2 15,-5 6-1-15,1 6 0 16,0 5 0-16,2 2-3 16,1 0 3-16,7-1-4 15,6-3 0-15,1-4 6 16,2-5-2-16,3-3 0 15,2-4 0-15,-2 1 4 16,4-5-4-16,3-2 4 16,3-2-3-16,1-2 2 15,1-5 1-15,3-2-8 16,0-6 8-16,0-2-11 16,1-6 7-16,-1-3 0 15,-1-1 8-15,-4 4-7 0,-2 3-1 16,-4 9-1-16,-4 5-12 15,-3 7 12-15,-3 5-15 16,-2 2 16-16,2 9 1 16,-1 3-1-16,1 5 3 15,0 4-10-15,1-1 14 16,1-2-12-16,1-1 5 16,0 0 0-16,3 0-3 15,3-1 3-15,-2 1 0 16,1-1-3-16,-2-6 6 15,2 1-5-15,-2-5 2 16,-1-3 0-16,-3-2 0 0,2-3 0 16,-2-1 0-16,-1-1 14 15,5-4-13-15,1-6-1 16,5-4 0-16,6-6 0 16,2-6-1-16,2-6 2 15,2-3-1-15,1-4 0 16,0-2 1-16,-2-2 0 15,-2 4-1-15,-5 4 5 16,-7 9-2-16,-4 7 4 16,-4 10-7-16,-1 6-5 15,-1 6-1-15,-4 3 4 16,-1 8 2-16,-4 2-2 16,1 8-10-16,0 2 12 15,6 1-6-15,1 0-1 16,5 1-10-16,5-1 5 0,-1-4 3 15,2 2-3-15,2-2 7 16,-5 1 2-16,0 2-20 16,-2-2-10-16,-2 0-20 15,-2 3-51-15,-6-4-90 16</inkml:trace>
  <inkml:trace contextRef="#ctx0" brushRef="#br0" timeOffset="40618.55">10085 3113 676 0,'-12'0'78'16,"1"0"-50"-16,2 0-2 15,1-4 9-15,2 2 46 16,1 1-24-16,1-1-23 16,4 1-12-16,0-1-22 15,0 2-8-15,0 0 1 16,0 0-1-16,4 0 6 0,4 3 2 15,5-1-8-15,8 1 4 16,13-2-3-16,12 2-21 16,14-3 11-16,12-3-15 15,14-3 26-15,17-4 3 16,18-3 3-16,15-4 13 16,17 3-13-16,17-2 3 15,8 3-6-15,5 4 3 16,2 0-3-16,-6 1 3 15,-9 2 0-15,-6 1-4 16,-12-1 4-16,-13-2-10 16,-13 0-12-16,-12-3-3 15,-12 2 0-15,-13-2 13 16,-7-1-17-16,-7 1 24 16,-11 0-18-16,-12 2 8 0,-11-1 12 15,-11 5-12-15,-13 1-5 16,-11 1-67-16,-6 1-160 15</inkml:trace>
  <inkml:trace contextRef="#ctx0" brushRef="#br0" timeOffset="55944.73">11372 12818 558 0,'66'-4'38'15,"-5"3"-21"-15,-1 1-12 0,-5-2-3 16,-3 0 4-16,1 0 24 16,-6-4-15-16,-1 2-12 15,-4-1 0-15,-5 0 7 16,-2 2 16-16,-4 2-3 16,-1 1 4-16,0 3 7 15,2 1-32-15,4 2-1 16,1-2-1-16,4 0 5 15,4-3-9-15,7-1 4 16,3-1 0-16,3 0-4 16,3-2 1-16,-1 0-15 15,-5 0 10-15,-2-1-7 16,-6-2 12-16,-7 1-2 0,-1 1 1 16,-8 1 4-1,-1 2 3-15,-6-1-3 0,-3 1 0 16,-4-1 4-16,-3 1-7 15,-2-1 3-15,-5 1 0 16,-2-1 0-16,-3 4 0 16,-4-1-8-16,-1-1-11 15,-2 2-7-15,-1-1-23 16,-4-1-60-16,1 2-60 16</inkml:trace>
  <inkml:trace contextRef="#ctx0" brushRef="#br0" timeOffset="57226.43">7409 12920 703 0,'-13'5'90'0,"-1"-2"-41"16,-4 3-37-16,-1 2 16 15,2 0-1-15,1-2-27 16,6 1 8-16,2-4-8 16,5 0 4-16,4 0-4 15,4 0 0-15,9 0 0 16,4 2-2-16,11-5 2 16,6 0-16-16,8-5-4 0,6-4-37 15,5-2-19-15,-1 0 14 16,-5-3-13-16,-2 1 14 15,-11 3-29-15,-7 1 16 16,-10 5 74-16,-9 3 37 16,-9 2 38-16,-9 3-44 15,-7 3-8-15,-5 1 0 16,-6-2 5-16,-4 3-26 16,-2-1 17-16,0 1-18 15,0-1-2-15,2 0 2 16,1 0-1-16,6 0 8 15,3-2 9-15,6 0 5 0,8-1-20 16,5-2 0 0,7-3-1-16,6 0 5 0,7-3 1 15,8 1 23-15,4-4-30 16,4-3 3-16,3-3-1 16,5-2-2-16,0 1-21 15,-3-1-52-15,-5 1-83 16</inkml:trace>
  <inkml:trace contextRef="#ctx0" brushRef="#br0" timeOffset="58560.3">16263 2014 652 0,'8'-9'90'0,"-3"-1"-42"16,-3 2-2-16,-2-3-10 0,0 5 26 16,-4-3-22-16,1 4 13 15,-2-1-12-15,-1 2-19 16,-2 0-19-16,-1 6-3 16,-5 7 8-16,-3 6-7 15,-7 10-1-15,-1 13 0 16,0 4 0-16,0 4 0 15,8 4 0-15,4-2-2 16,7-5 4-16,6-3-4 16,4-8 2-16,4-4 0 15,5-11-1-15,0-7 1 16,5-3 0-16,-3-9-3 16,5-3 10-16,-4-5-14 0,-1-4 2 15,-2-6-2 1,-7-4 4-16,-10 1 3 0,-4-2-12 15,-8 5 10-15,-6 4-8 16,-7 8 7-16,1 5-12 16,-2 6-25-16,6 9-47 15,9 4-3-15,11 2-8 16,11 2-81-16</inkml:trace>
  <inkml:trace contextRef="#ctx0" brushRef="#br0" timeOffset="58898.43">16588 1995 458 0,'-4'-36'314'16,"-8"4"-244"-16,-2 3 8 16,0 9 5-16,5 6-30 15,4 7-25-15,2 7-28 16,0 7 0-16,-2 15 50 15,-5 12-44-15,-4 19 0 16,-3 11-6-16,-6 12 0 16,-4 7 0-16,-2 9 0 15,-6 0-7-15,0 3 2 16,0-1-22-16,7-6 18 16,5-10 7-16,7-11 2 0,3-14-10 15,5-14 10-15,4-8-4 16,1-10 3-16,1-7-19 15,4-6-30-15,-2-4-25 16,1-3-46-16,2-1-77 16</inkml:trace>
  <inkml:trace contextRef="#ctx0" brushRef="#br0" timeOffset="59948.75">16622 2556 379 0,'2'-9'320'0,"-1"-1"-245"16,-4 1-58-16,2 4 0 15,-2 0-8-15,-2 2-8 16,2 3-1-16,2 0-18 16,1 2-13-16,-4 1 13 0,4 0-2 15,4 0 19-15,-4 1 0 16,0-3 0-16,0 2 2 16,0-3 4-16,1 0 38 15,-1 0-22-15,-1 0-1 16,1-2 8-16,0 2-1 15,-4 0 5-15,4 0-26 16,0 0-2-16,0 0 15 16,0 0-3-16,4-1 2 15,-3-2 0-15,1 1-13 16,1-4-1-16,6-1-4 16,2 0 0-16,2-1 16 15,0 2-14-15,4 0-2 0,-2 4 1 16,2 2 6-16,-3 2-7 15,2 4 0-15,-4 7 0 16,-5 5 4-16,-5 6-4 16,-8 7-1-16,-4 1-1 15,-4 1 4-15,-2-1-2 16,-1-5 0-16,0-5 0 16,0-2-3-16,5-5 3 15,5-5-7-15,2-5 4 16,4-3-5-16,1-2 3 0,3-4 0 15,3 1 5 1,4 1-6-16,8-1 6 0,4 1 0 16,3-1-2-16,1 4 4 15,0 2-5-15,-3 5 2 16,-2 2 1-16,-4 5-5 16,0 2 1-16,-6 0-4 15,-3 2 0-15,-8-2 9 16,-3-2-1-16,-5 1 3 15,-3-4 1-15,-3 0 7 16,0-4-11-16,-4 0 3 16,-4-4 5-16,-2-3-8 15,-3-1 3-15,0-3-3 16,4-2-18-16,2 0-19 16,6-2-153-16</inkml:trace>
  <inkml:trace contextRef="#ctx0" brushRef="#br0" timeOffset="62257.82">17207 2462 544 0,'3'-6'84'0,"-3"2"-67"15,-1 0 40-15,-4 1-19 16,1 0 12-16,-1 0-4 15,1 1-9-15,-2-1 10 16,-2 2-15-16,1-1-32 0,-2 5 18 16,-6 2-18-16,-2 7 0 15,-6 4 21-15,-3 9-20 16,-2 9 0-16,1 2 0 16,3 8 0-16,3 3-1 15,2-3-1-15,9-3 1 16,3-2 4-16,9-8-4 15,6-6-4-15,7-5 3 16,5-7 2-16,6-8 4 16,2-5-5-16,2-5 0 15,-2-6-7-15,-3-5 9 16,-4-3-2-16,-6-1 6 16,-10 0-2-16,-5-3-4 0,-11 4 0 15,-8 0-11 1,-9 5 7-16,-5 3-33 0,0 6-29 15,3 5-32-15,8 2-109 16</inkml:trace>
  <inkml:trace contextRef="#ctx0" brushRef="#br0" timeOffset="62610.93">17688 1898 739 0,'-7'-17'61'16,"-4"3"-14"-16,-1 2 2 15,0 2 15-15,1 6-30 16,2 4-32-16,0 9 4 16,-5 5 25-16,-6 13-31 15,-5 7 1-15,-5 8 2 16,1 3-3-16,3-1-5 0,1-2-15 16,5-5-14-16,0-6 13 15,0-8-45-15,2-4-59 16,-4-6-44-16</inkml:trace>
  <inkml:trace contextRef="#ctx0" brushRef="#br0" timeOffset="62808.4">17316 2034 665 0,'12'-8'78'0,"-2"5"-62"15,-4 5 18-15,-4 4 10 16,4 6 33-16,0 4-42 15,6 2-4-15,1 6-7 16,5 1-22-16,2 1 2 0,6 3-4 16,5-5-56-16,8-2-26 15,5-8-83-15,5-8-254 16</inkml:trace>
  <inkml:trace contextRef="#ctx0" brushRef="#br0" timeOffset="63041.2899">17932 1908 747 0,'6'-24'106'0,"-4"4"-25"15,-4 11-45-15,-1 4-35 16,0 10 21-16,-3 7 28 16,-1 9-20-16,-5 8-21 0,1 10-6 15,1 2 4-15,1 4-7 16,6-2-1-16,5 1-1 15,5-4-43-15,3-5-1 16,4-5-53-16,7-9 8 16,5-8-39-16,4-12-148 15</inkml:trace>
  <inkml:trace contextRef="#ctx0" brushRef="#br0" timeOffset="63360.44">18268 1933 753 0,'-11'-6'92'0,"-5"4"-59"0,-5 4 25 16,-1 7-23-16,-2 6 3 15,3 7-9-15,6 2-12 16,4-1-2-16,5 3-15 16,5 0 6-16,8-4-9 15,4-3 5-15,2-3-2 16,7-5 1-16,1-5 1 15,4-7-2-15,1-9 0 16,2-4 2-16,0-8 1 16,-6-4-3-16,-2-7 0 15,-10-1 1-15,-5 1-1 16,-10-1-3-16,-4 8 3 16,-9 5-17-16,-1 6 16 15,-1 9-52-15,1 10-56 0,7 7-2 16,8 6-89-16</inkml:trace>
  <inkml:trace contextRef="#ctx0" brushRef="#br0" timeOffset="63670.65">18557 1930 720 0,'0'-12'117'15,"-12"2"-60"-15,-4 0 5 16,-10 4 0-16,-2 6-23 0,-2 6-28 15,0 5-9 1,4 5 5-16,6 6-7 0,5 4 0 16,11 2 3-16,8 2-3 15,7-2-2-15,8-3 1 16,3-5-12-16,5-6 7 16,1-6 6-16,2-6-7 15,-1-7 7-15,-2-6 6 16,0-6-6-16,-4-5 0 15,0-5 6-15,-7-7-9 16,-1-2 3-16,-7-3-50 16,-8 3-9-16,-8 6-68 15,-11 11-122-15</inkml:trace>
  <inkml:trace contextRef="#ctx0" brushRef="#br0" timeOffset="64111.46">19173 1956 879 0,'-8'-14'83'0,"4"3"-60"15,4-3-23-15,8 3-2 16,12 3-4-16,10 4-7 16,11-2 4-16,11 4-57 15,3 2-3-15,4 5-8 0,0 2-67 16,-5 0-121-1</inkml:trace>
  <inkml:trace contextRef="#ctx0" brushRef="#br0" timeOffset="64277.02">19291 2031 601 0,'-51'9'114'16,"16"-3"-62"-16,18-4-45 15,11-2 23-15,16 0 11 16,9 0 19-16,13-4-14 15,14-1-44-15,11-3-2 16,13-4-7-16,9 2-89 0,2-2-112 16</inkml:trace>
  <inkml:trace contextRef="#ctx0" brushRef="#br0" timeOffset="65659.42">20504 1963 598 0,'-24'-4'67'16,"3"1"-45"-16,7-2 65 15,7 2-36-15,0 2-32 16,5 0 41-16,4 1-32 16,3-4 9-16,-2 1-26 15,5 0-1-15,1-2-19 16,4 2 9-16,11-3-12 15,3 0 8-15,3 0-29 16,0 4-12-16,-6-1 21 16,-8 3-22-16,-6 0 42 15,-9 3-7-15,-8 2 11 16,-10 4 2-16,-10 3-2 0,-9 4 1 16,-6 0 5-1,-2-2 1-15,5-4 20 0,10-3-11 16,13-3-12-16,9-2 5 15,15-2 5-15,13 0 0 16,16-1-14-16,16 0-23 16,18-2-123-16</inkml:trace>
  <inkml:trace contextRef="#ctx0" brushRef="#br0" timeOffset="72943.57">4235 2288 679 0,'-2'-8'58'0,"-2"1"17"16,-2-2-29-16,-1 1 41 16,2 3-49-16,-1 0 7 15,3 1-3-15,3 1-42 16,-3 3-9-16,3 5 7 0,-3 10-1 15,1 11 0-15,-6 15 3 16,2 13 0-16,-5 11 5 16,-2 4-5-16,2-2-26 15,2-5 8-15,1-8-53 16,-1-7-35-16,-2-7-88 16</inkml:trace>
  <inkml:trace contextRef="#ctx0" brushRef="#br0" timeOffset="73121.61">3883 2612 762 0,'7'-24'71'0,"-2"7"-48"0,-4 5-23 15,1 4-14-15,1 5 4 16,3 6-73-16,1 2-70 15</inkml:trace>
  <inkml:trace contextRef="#ctx0" brushRef="#br0" timeOffset="73309.11">4466 2426 573 0,'2'-5'297'0,"-14"3"-288"0,-15 3-9 16,-5 2-7-16,2 7-12 16,4 2 8-16,11 2-66 15,4 2-29-15,10-2-71 16</inkml:trace>
  <inkml:trace contextRef="#ctx0" brushRef="#br0" timeOffset="73834.98">4694 2426 719 0,'-1'-7'72'0,"-3"1"-44"16,2 2 16-16,-1-1-27 15,1 4 28-15,1 1-32 16,1 0-10-16,0 0-6 16,0 0-1-16,1 1-4 15,4 1 6-15,2 1 4 16,8-1 0-16,3 0-2 16,6-6 0-16,3-1 5 15,1-7-5-15,-4 0 0 16,-3-5-5-16,-3-2 1 0,-8-1-1 15,-5 1 2-15,-7 2-5 16,-7 2 2-16,-7 2 2 16,-7 8-6-16,-8 5 10 15,-7 8 0-15,-4 7-1 16,-6 12-2-16,3 7 6 16,5 9 9-16,7 6-12 15,9 6 0-15,11 1 0 16,13-3 0-16,16-7 0 15,6-7 3-15,8-10 1 16,3-8 7-16,0-7-10 16,2-6 5-16,2-8-5 15,0-3-1-15,0-8-21 16,2-4-44-16,1-4-70 16,-1-8-55-16</inkml:trace>
  <inkml:trace contextRef="#ctx0" brushRef="#br0" timeOffset="74160.65">5152 2176 689 0,'-13'-17'104'16,"-7"4"-70"-16,-3 5 23 16,0 2-28-16,2 6-18 15,2 6 9-15,4 5-13 0,-3 7 5 16,6 9 0-16,-1 9 1 15,7 8 11-15,6 6-24 16,6 2 0-16,7 2 7 16,4-3-7-16,5 0 0 15,0-1 0-15,2-1 2 16,-4-3 0-16,-3-2-2 16,-3-2-2-16,-4-5 2 15,-5-2 0-15,-5-2 1 16,-5-6-2-16,-9 2-9 15,-3-5-23-15,-12 1-45 16,-6-4-24-16,-4-3 1 16,-1-10-24-16,4-8-136 15</inkml:trace>
  <inkml:trace contextRef="#ctx0" brushRef="#br0" timeOffset="74633.27">4939 2556 645 0,'19'-30'74'16,"-1"2"-36"-16,-1 6 5 16,-5 2-18-16,2 3-5 15,6 1-19-15,4-1-1 16,6-2 0-16,4-1-21 16,6-1 16-16,-1 1-31 15,-2-5-10-15,-1 1 22 16,-6-2 17-16,0-1 7 0,-8-1 13 15,-7 1 1-15,-9 1 39 16,-8 4-21-16,-7 3-3 16,-7 6 22-16,-2 5-44 15,-8 5 4-15,4 5-11 16,-6 5 4-16,3 7 1 16,1 6-5-16,6 8 0 15,2 8 11-15,8 6-9 16,5 8 13-16,3 1-15 15,6 1 0-15,3 1 14 16,-1-5-9-16,2 3-4 16,-1-1 5-16,-3-2-5 15,3-1-1-15,-5-1 0 16,-1-3 0-16,-3-4 4 16,0-5-4-16,-3-2-6 0,-1-5 6 15,-5-4-24-15,4-3-5 16,-1-5-25-16,-1-3-43 15,0-3-16-15,-3-6-204 16</inkml:trace>
  <inkml:trace contextRef="#ctx0" brushRef="#br0" timeOffset="74806.84">5074 2670 741 0,'-8'-13'91'0,"6"2"-78"0,5-1-12 16,9-3 17-16,9 1-6 16,15-3-12-16,8 0-11 15,12 1-105-15,8 0-167 16</inkml:trace>
  <inkml:trace contextRef="#ctx0" brushRef="#br0" timeOffset="74984.37">5626 2400 783 0,'-14'-1'65'15,"4"-1"-62"-15,5 1-3 16,2-1-14-16,6 7 14 0,4-1-10 16,5-1 4-16,3 4-32 15,9-3-32-15,-3-1-45 16,5-3-36-16</inkml:trace>
  <inkml:trace contextRef="#ctx0" brushRef="#br0" timeOffset="75136.4899">5664 2512 478 0,'-30'25'76'0,"2"-1"27"16,4-6-53-16,9-5-38 0,9-4 62 15,10-5-39 1,13-6 12-16,10-3-27 0,10-5-20 15,11-7-53-15,8-2-358 16</inkml:trace>
  <inkml:trace contextRef="#ctx0" brushRef="#br0" timeOffset="78009.6">7078 2128 729 0,'-2'-10'84'0,"-3"-2"-16"0,-3 0-10 15,2 0 37-15,1 3-51 16,1 1-2-16,2 3 4 15,1 1-29-15,2 1-17 16,-1 1-2-16,2 2-14 16,7-3 9-16,3 6 7 15,7-3 0-15,5 6-6 16,7 2 6-16,1 5-5 16,-6 1-6-16,-4 3-4 15,-6 2 11-15,-10 1-3 0,-5 1-6 16,-8 3 9-16,-4 2-15 15,-11 1 7-15,1 0 0 16,-4-2-14-16,4-6 22 16,3-4-3-16,9-6-13 15,3-5-4-15,3-3-2 16,6-1 14-16,-1 0 12 16,7 0 2-16,0 2 10 15,7-2-12-15,2 1 0 16,3 2 9-16,-1 0-8 15,0 2 1-15,-2 1-2 16,-6 4 8-16,1 0-6 16,-4 0-2-16,-4 0 0 15,-4 3 0-15,-1-2 4 16,-6 1 0-16,-3 1-4 0,-4-1 2 16,-4 2-13-16,-2-3 3 15,-2-2-17-15,0-5-10 16,-1-6-49-16,3-3-24 15,2-7 9-15,5-5-39 16</inkml:trace>
  <inkml:trace contextRef="#ctx0" brushRef="#br0" timeOffset="78412.52">7491 2166 471 0,'25'-14'172'0,"-4"2"-98"16,-4 0-55-16,-4 0 25 16,-7 2-6-16,0 3 8 15,-5 3 1-15,-2 1-25 16,-2 3-3-16,-3-3 4 16,0 6-23-16,-8 1-1 15,-2 6 1-15,-6 7 0 16,-2 5 1-16,2 3 1 15,5 4 2-15,8 2 5 16,5-4-9-16,10 1 0 16,3-5 3-16,4-4-3 15,2-7 0-15,2-3 0 16,0-6 4-16,0-3 13 16,1-6-11-16,1-3-6 0,-4-5 20 15,0-3-20-15,-3-7 0 16,-5-2-2-16,-5-2 5 15,-2-3-3-15,-6 4 0 16,-3 1-23-16,-6 6 12 16,5 8-103-16,2 10-130 15</inkml:trace>
  <inkml:trace contextRef="#ctx0" brushRef="#br0" timeOffset="78682.33">8028 2102 904 0,'-24'-3'116'15,"-7"5"-106"-15,-5 3 8 16,0 10-18-16,2 19 0 16,2 15 18-16,1 13-18 15,0 16-4-15,1 15-5 16,0 5-16-16,6 2 0 15,2 0-12-15,8-10 4 16,1-13 20-16,3-7-36 16,-2-11 0-16,4-11 6 15,-2-9-2-15,2-9-21 16,0-10-121-16</inkml:trace>
  <inkml:trace contextRef="#ctx0" brushRef="#br0" timeOffset="79221.89">7983 2702 831 0,'9'-20'41'0,"-6"1"-12"15,-3 7-3-15,-6 2-26 16,6 6 0-16,0 2 0 0,0 2 1 15,5 0-9-15,-2 2 5 16,4-1 3-16,5 4-2 16,0 3 3-16,6 4-2 15,-2 5 1-15,-1 4 0 16,-6 2-7-16,-4 3 7 16,-5 0 0-16,-9 0 8 15,0 2-8-15,-6 1 0 16,-4 0-2-16,-4 0 4 15,-1-2-4-15,0-7 2 16,2-1 0-16,5-7-5 16,6-3 5-16,6-4-9 15,8-1 6-15,10-3 6 16,7 0 2-16,8-1-5 0,6-1 0 16,5 0-1-16,-7 1 1 15,-3 0-5-15,-9 1 5 16,-5 3 0-16,-6 1 9 15,-5 3-9-15,-1 3 0 16,-4 3 2-16,-4 1 2 16,-4 4-4-16,-7 1 2 15,-4 0-1-15,-3-2-2 16,-4-3 0-16,-2-2-11 16,1-4-2-16,3-6-46 15,5-3-16-15,7-5-70 16</inkml:trace>
  <inkml:trace contextRef="#ctx0" brushRef="#br0" timeOffset="79590.42">8420 2713 499 0,'5'-17'325'0,"-10"5"-253"15,-4 5-44-15,-6 1-12 16,2 8-11-16,-3 7-5 15,-1 8 0-15,-7 11 0 16,0 7 0-16,-2 5 0 16,0 5-1-16,4 0 9 15,2 1-9-15,4-4 1 16,6-5-2-16,5-4-9 0,5-9 11 16,5-4 0-16,8-5-2 15,4-6 8-15,6-4-12 16,2-5 3-16,1-6-17 15,-2-1 13-15,1-3-3 16,-4-3 10-16,-6 0 6 16,-3-2-1-16,-9 1 8 15,-8 0-11-15,-8 0 6 16,-8 1-16-16,-10 1-5 16,-8 3-20-16,-7-1-44 15,-3 1-105-15</inkml:trace>
  <inkml:trace contextRef="#ctx0" brushRef="#br0" timeOffset="79883.57">8534 2092 661 0,'-17'-20'84'0,"-2"4"-33"16,8 4-17-16,4 4-27 16,1 6-2-16,6 2 8 15,0 0-4-15,0 8 53 16,-3 6-30-16,-5 6-26 0,1 8-3 16,-5 6-3-16,-3 2-5 15,-1 0-10-15,-1 0-30 16,-2-5-4-16,1-3-10 15,3-6-79-15,2-6 0 16</inkml:trace>
  <inkml:trace contextRef="#ctx0" brushRef="#br0" timeOffset="80085.66">8310 2155 601 0,'-3'-23'113'0,"-5"4"8"16,-1 7-62-1,1 5-41-15,3 5-14 0,1 6 5 16,4 9-3-16,0 4 9 16,4 12-11-16,8 4 1 15,6 6-5-15,7-2-15 16,8-1-28-16,3-6-34 16,4-8-51-16,-3-7-154 15</inkml:trace>
  <inkml:trace contextRef="#ctx0" brushRef="#br0" timeOffset="80313.81">8753 1995 715 0,'0'-19'110'0,"-2"6"-64"15,-1 6-41-15,-1 5-2 16,0 9 22-16,-2 8 32 15,-2 7-51-15,-1 9 9 16,-1 8-9-16,1 2-6 16,3 2-3-16,6-2-30 15,4-4-51-15,4-3-31 16,9-7-135-16</inkml:trace>
  <inkml:trace contextRef="#ctx0" brushRef="#br0" timeOffset="80663.4099">8977 2009 769 0,'-6'0'73'0,"-5"5"-62"16,-1 7 9-16,-3 4 22 15,-1 5-23-15,1 8-14 16,0-2 8-16,6 0-13 15,5-2-3-15,2 0 1 16,5-8-4-16,5 0-13 16,1-9 6-16,4-4 13 15,1-8-5-15,5-4 5 0,-3-9-5 16,4-2 4 0,-3-6 2-16,-5-2 4 0,-2-2 7 15,-3-2-10-15,-9-62 12 16,-2 84-14-16,1 0 0 15,-3 5 11-15,1 0-11 16,-5-3-41-16,-3 10-57 16,1 2-30-16,2 7-68 15</inkml:trace>
  <inkml:trace contextRef="#ctx0" brushRef="#br0" timeOffset="80963.6">9172 1961 771 0,'-12'-5'79'16,"-3"-1"-16"-16,2 2-55 16,1 2 2-16,-1 9-9 15,2 6 5-15,0 6 6 16,1 4-12-16,4 5-7 16,6 0 5-16,5-1-1 15,5-4-3-15,2-4-17 16,6-5 13-16,-2-7 1 15,-1-4 13-15,2-3-4 16,0-7 10-16,-1-3-9 16,-2-5 21-16,0-2-8 15,-1-8-8-15,-5 0 37 16,-4-5-43-16,-2-1-2 0,-8 4-2 16,-15 9-104-16,-17 14-137 15</inkml:trace>
  <inkml:trace contextRef="#ctx0" brushRef="#br0" timeOffset="83482.14">7840 3272 689 0,'-10'-1'45'15,"-1"-1"9"-15,1-1-14 0,-1-3 16 16,4 4 11-16,4 2-39 15,1-2-25-15,2 2-6 16,3 0-4-16,3 0 7 16,8 0 7-16,7-2 3 15,14-3-8-15,10 0-2 16,9-4 3-16,2-2-6 16,1 1 3-16,-6 1-12 15,-7 0 4-15,-6 1-35 16,-11 5-38-16,-12 1 2 15,-8 4 36-15,-16 4-11 16,-12 5-30-16,-16 3-18 16,-13 2 57-16,-10 3 45 15,-5-2 45-15,3-1 83 16,8-6-41-16,13-3-5 0,18-4-82 16,13 0 9-16,13-1 1 15,11 1 15 1,13-5-1-16,12 1-2 0,12-4-1 15,7-5-6-15,5-4-15 16,2 3-1-16,-5-3-8 16,-8 5 8-16,-10 0-11 15,-11 3-3-15,-12 4-10 16,-14 2 24-16,-8 1-30 16,-12 1-54-16,-13 5 30 15,-9 0-21-15,-11 3 12 16,-5 0 64-16,-3-4 13 0,4-3 64 15,7 2-19-15,12-3-49 16,12 0 2-16,12-1-9 16,11 0 10-16,10 1 19 15,7-1 12-15,8-2-21 16,9-3-22-16,9 0-2 16,7-4-3-16,4 2-41 15,1-2-52-15,-7 4-1 16,-3-1-106-16</inkml:trace>
  <inkml:trace contextRef="#ctx0" brushRef="#br0" timeOffset="83650.69">8077 3305 322 0,'1'-3'0'16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F3C2FD-68ED-4A2E-B2DA-78C92A485942}" type="datetimeFigureOut">
              <a:rPr lang="en-US" smtClean="0"/>
              <a:pPr/>
              <a:t>9/20/2021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DC341-94FF-48E7-BCA6-7B3701DD32B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384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C9D2F-5FCE-4B4F-80E6-E39EED6BD8E1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606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67547-0D05-4F57-9461-3D100D26A6D3}" type="datetimeFigureOut">
              <a:rPr lang="en-US" smtClean="0"/>
              <a:pPr/>
              <a:t>9/20/2021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FB99-AEF3-42B3-9867-6C89A9E481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67547-0D05-4F57-9461-3D100D26A6D3}" type="datetimeFigureOut">
              <a:rPr lang="en-US" smtClean="0"/>
              <a:pPr/>
              <a:t>9/20/2021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FB99-AEF3-42B3-9867-6C89A9E481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67547-0D05-4F57-9461-3D100D26A6D3}" type="datetimeFigureOut">
              <a:rPr lang="en-US" smtClean="0"/>
              <a:pPr/>
              <a:t>9/20/2021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FB99-AEF3-42B3-9867-6C89A9E481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2" name="Group 11"/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1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22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 cstate="print"/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169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67547-0D05-4F57-9461-3D100D26A6D3}" type="datetimeFigureOut">
              <a:rPr lang="en-US" smtClean="0"/>
              <a:pPr/>
              <a:t>9/20/2021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FB99-AEF3-42B3-9867-6C89A9E481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67547-0D05-4F57-9461-3D100D26A6D3}" type="datetimeFigureOut">
              <a:rPr lang="en-US" smtClean="0"/>
              <a:pPr/>
              <a:t>9/20/2021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FB99-AEF3-42B3-9867-6C89A9E481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67547-0D05-4F57-9461-3D100D26A6D3}" type="datetimeFigureOut">
              <a:rPr lang="en-US" smtClean="0"/>
              <a:pPr/>
              <a:t>9/20/2021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FB99-AEF3-42B3-9867-6C89A9E481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67547-0D05-4F57-9461-3D100D26A6D3}" type="datetimeFigureOut">
              <a:rPr lang="en-US" smtClean="0"/>
              <a:pPr/>
              <a:t>9/20/2021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FB99-AEF3-42B3-9867-6C89A9E481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67547-0D05-4F57-9461-3D100D26A6D3}" type="datetimeFigureOut">
              <a:rPr lang="en-US" smtClean="0"/>
              <a:pPr/>
              <a:t>9/20/2021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FB99-AEF3-42B3-9867-6C89A9E481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67547-0D05-4F57-9461-3D100D26A6D3}" type="datetimeFigureOut">
              <a:rPr lang="en-US" smtClean="0"/>
              <a:pPr/>
              <a:t>9/20/2021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FB99-AEF3-42B3-9867-6C89A9E481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67547-0D05-4F57-9461-3D100D26A6D3}" type="datetimeFigureOut">
              <a:rPr lang="en-US" smtClean="0"/>
              <a:pPr/>
              <a:t>9/20/2021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FB99-AEF3-42B3-9867-6C89A9E481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67547-0D05-4F57-9461-3D100D26A6D3}" type="datetimeFigureOut">
              <a:rPr lang="en-US" smtClean="0"/>
              <a:pPr/>
              <a:t>9/20/2021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FB99-AEF3-42B3-9867-6C89A9E481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67547-0D05-4F57-9461-3D100D26A6D3}" type="datetimeFigureOut">
              <a:rPr lang="en-US" smtClean="0"/>
              <a:pPr/>
              <a:t>9/20/2021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DFB99-AEF3-42B3-9867-6C89A9E4818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customXml" Target="../ink/ink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customXml" Target="../ink/ink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3203848" y="5445224"/>
            <a:ext cx="5254352" cy="936104"/>
          </a:xfrm>
        </p:spPr>
        <p:txBody>
          <a:bodyPr/>
          <a:lstStyle/>
          <a:p>
            <a:pPr>
              <a:spcBef>
                <a:spcPts val="1200"/>
              </a:spcBef>
            </a:pPr>
            <a:endParaRPr lang="en-US" sz="2400" dirty="0"/>
          </a:p>
          <a:p>
            <a:pPr>
              <a:spcBef>
                <a:spcPts val="1200"/>
              </a:spcBef>
            </a:pPr>
            <a:endParaRPr lang="en-US" sz="2400" dirty="0"/>
          </a:p>
          <a:p>
            <a:pPr>
              <a:spcBef>
                <a:spcPts val="1200"/>
              </a:spcBef>
            </a:pPr>
            <a:endParaRPr lang="en-US" sz="2400" dirty="0"/>
          </a:p>
          <a:p>
            <a:pPr algn="l">
              <a:spcBef>
                <a:spcPts val="1200"/>
              </a:spcBef>
            </a:pPr>
            <a:endParaRPr lang="en-US" sz="2400" dirty="0"/>
          </a:p>
          <a:p>
            <a:pPr algn="l">
              <a:spcBef>
                <a:spcPts val="1200"/>
              </a:spcBef>
            </a:pPr>
            <a:r>
              <a:rPr lang="en-US" sz="2400" dirty="0"/>
              <a:t>																								</a:t>
            </a:r>
          </a:p>
          <a:p>
            <a:pPr algn="l">
              <a:spcBef>
                <a:spcPts val="1200"/>
              </a:spcBef>
            </a:pPr>
            <a:r>
              <a:rPr lang="en-US" sz="2400" dirty="0"/>
              <a:t>						                             Vivekananda M R</a:t>
            </a:r>
          </a:p>
          <a:p>
            <a:pPr algn="just">
              <a:spcBef>
                <a:spcPts val="1200"/>
              </a:spcBef>
            </a:pPr>
            <a:r>
              <a:rPr lang="en-US" sz="2400" dirty="0"/>
              <a:t>					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00200" y="3429000"/>
            <a:ext cx="6858000" cy="1905000"/>
          </a:xfrm>
        </p:spPr>
        <p:txBody>
          <a:bodyPr/>
          <a:lstStyle/>
          <a:p>
            <a:pPr algn="r"/>
            <a:r>
              <a:rPr lang="en-US" cap="small" dirty="0"/>
              <a:t>Computer Organization and Software Systems</a:t>
            </a:r>
            <a:br>
              <a:rPr lang="en-US" cap="small" dirty="0"/>
            </a:br>
            <a:r>
              <a:rPr lang="en-US" sz="3200" cap="small" dirty="0"/>
              <a:t>Webinar 3 – CPU scheduling algorithms</a:t>
            </a:r>
            <a:endParaRPr lang="en-US" sz="2400" cap="small" dirty="0"/>
          </a:p>
        </p:txBody>
      </p:sp>
    </p:spTree>
    <p:extLst>
      <p:ext uri="{BB962C8B-B14F-4D97-AF65-F5344CB8AC3E}">
        <p14:creationId xmlns:p14="http://schemas.microsoft.com/office/powerpoint/2010/main" val="1259509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08520" y="0"/>
            <a:ext cx="7762056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IN" sz="4400" dirty="0">
                <a:solidFill>
                  <a:prstClr val="black"/>
                </a:solidFill>
              </a:rPr>
              <a:t>Problem-2 : FCFS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xmlns="" id="{7FE724E0-4A4E-4D32-83F1-B7477BA7B5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0933051"/>
              </p:ext>
            </p:extLst>
          </p:nvPr>
        </p:nvGraphicFramePr>
        <p:xfrm>
          <a:off x="-622" y="1340768"/>
          <a:ext cx="9144622" cy="2103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01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60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677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67750">
                  <a:extLst>
                    <a:ext uri="{9D8B030D-6E8A-4147-A177-3AD203B41FA5}">
                      <a16:colId xmlns:a16="http://schemas.microsoft.com/office/drawing/2014/main" xmlns="" val="4251871710"/>
                    </a:ext>
                  </a:extLst>
                </a:gridCol>
                <a:gridCol w="996401">
                  <a:extLst>
                    <a:ext uri="{9D8B030D-6E8A-4147-A177-3AD203B41FA5}">
                      <a16:colId xmlns:a16="http://schemas.microsoft.com/office/drawing/2014/main" xmlns="" val="2531198160"/>
                    </a:ext>
                  </a:extLst>
                </a:gridCol>
                <a:gridCol w="15627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9405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4629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13451">
                  <a:extLst>
                    <a:ext uri="{9D8B030D-6E8A-4147-A177-3AD203B41FA5}">
                      <a16:colId xmlns:a16="http://schemas.microsoft.com/office/drawing/2014/main" xmlns="" val="1468058768"/>
                    </a:ext>
                  </a:extLst>
                </a:gridCol>
              </a:tblGrid>
              <a:tr h="283465">
                <a:tc rowSpan="2"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Process</a:t>
                      </a:r>
                    </a:p>
                  </a:txBody>
                  <a:tcPr marL="90342" marR="90342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AT</a:t>
                      </a:r>
                    </a:p>
                  </a:txBody>
                  <a:tcPr marL="90342" marR="90342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BT</a:t>
                      </a:r>
                    </a:p>
                  </a:txBody>
                  <a:tcPr marL="90342" marR="90342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 marL="90342" marR="90342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 marL="90342" marR="90342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</a:t>
                      </a:r>
                      <a:r>
                        <a:rPr lang="en-IN" sz="1800" dirty="0"/>
                        <a:t>T</a:t>
                      </a:r>
                    </a:p>
                  </a:txBody>
                  <a:tcPr marL="90342" marR="90342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TAT</a:t>
                      </a:r>
                    </a:p>
                    <a:p>
                      <a:pPr algn="ctr"/>
                      <a:r>
                        <a:rPr lang="en-US" sz="1800" dirty="0"/>
                        <a:t>(FT-AT)</a:t>
                      </a:r>
                      <a:endParaRPr lang="en-IN" sz="1800" dirty="0"/>
                    </a:p>
                  </a:txBody>
                  <a:tcPr marL="90342" marR="90342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W</a:t>
                      </a:r>
                      <a:r>
                        <a:rPr lang="en-IN" sz="1800" dirty="0"/>
                        <a:t>T</a:t>
                      </a:r>
                    </a:p>
                    <a:p>
                      <a:pPr algn="ctr"/>
                      <a:r>
                        <a:rPr lang="en-US" sz="1800" dirty="0"/>
                        <a:t>(TAT-BT)</a:t>
                      </a:r>
                      <a:endParaRPr lang="en-IN" sz="1800" dirty="0"/>
                    </a:p>
                  </a:txBody>
                  <a:tcPr marL="90342" marR="90342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RT</a:t>
                      </a:r>
                    </a:p>
                  </a:txBody>
                  <a:tcPr marL="90342" marR="90342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346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CPU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I/O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/>
                        <a:t>CPU</a:t>
                      </a:r>
                    </a:p>
                  </a:txBody>
                  <a:tcPr marL="90342" marR="90342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76788274"/>
                  </a:ext>
                </a:extLst>
              </a:tr>
              <a:tr h="354331">
                <a:tc>
                  <a:txBody>
                    <a:bodyPr/>
                    <a:lstStyle/>
                    <a:p>
                      <a:r>
                        <a:rPr lang="en-IN" sz="2400" dirty="0"/>
                        <a:t>P1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0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6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 10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 4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4331">
                <a:tc>
                  <a:txBody>
                    <a:bodyPr/>
                    <a:lstStyle/>
                    <a:p>
                      <a:r>
                        <a:rPr lang="en-IN" sz="2400" dirty="0"/>
                        <a:t>P2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0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9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 15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 6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4331">
                <a:tc>
                  <a:txBody>
                    <a:bodyPr/>
                    <a:lstStyle/>
                    <a:p>
                      <a:r>
                        <a:rPr lang="en-IN" sz="2400" dirty="0"/>
                        <a:t>P3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0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3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 5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 2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87E505E-8A3C-45D1-B182-1EA9F5F845B7}"/>
              </a:ext>
            </a:extLst>
          </p:cNvPr>
          <p:cNvSpPr txBox="1"/>
          <p:nvPr/>
        </p:nvSpPr>
        <p:spPr>
          <a:xfrm>
            <a:off x="-14238" y="3717032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Gantt Chart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AF33C41E-A801-4987-9F3F-D6AA70096B8F}"/>
              </a:ext>
            </a:extLst>
          </p:cNvPr>
          <p:cNvSpPr txBox="1"/>
          <p:nvPr/>
        </p:nvSpPr>
        <p:spPr>
          <a:xfrm>
            <a:off x="-108520" y="5301208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Ready Queue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xmlns="" id="{281F8D3A-C80D-4303-85F4-1FBA05EF61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479823"/>
              </p:ext>
            </p:extLst>
          </p:nvPr>
        </p:nvGraphicFramePr>
        <p:xfrm>
          <a:off x="-10244" y="5805264"/>
          <a:ext cx="4211963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7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17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17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170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170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17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0170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xmlns="" id="{5DE493FB-9ED2-452A-A33E-A135F64CF0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497275"/>
              </p:ext>
            </p:extLst>
          </p:nvPr>
        </p:nvGraphicFramePr>
        <p:xfrm>
          <a:off x="4910878" y="5805264"/>
          <a:ext cx="4211963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7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17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17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170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170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17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0170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5996D951-D929-4CDA-8D00-8A7D0EDFD6C3}"/>
              </a:ext>
            </a:extLst>
          </p:cNvPr>
          <p:cNvSpPr txBox="1"/>
          <p:nvPr/>
        </p:nvSpPr>
        <p:spPr>
          <a:xfrm>
            <a:off x="4860032" y="5373216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I/O  (Wait Queue)</a:t>
            </a:r>
          </a:p>
        </p:txBody>
      </p:sp>
      <p:graphicFrame>
        <p:nvGraphicFramePr>
          <p:cNvPr id="22" name="Table 2">
            <a:extLst>
              <a:ext uri="{FF2B5EF4-FFF2-40B4-BE49-F238E27FC236}">
                <a16:creationId xmlns:a16="http://schemas.microsoft.com/office/drawing/2014/main" xmlns="" id="{E282A0B0-41B3-4632-9FD6-E4D5B3A963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247654"/>
              </p:ext>
            </p:extLst>
          </p:nvPr>
        </p:nvGraphicFramePr>
        <p:xfrm>
          <a:off x="0" y="4005064"/>
          <a:ext cx="6060130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013">
                  <a:extLst>
                    <a:ext uri="{9D8B030D-6E8A-4147-A177-3AD203B41FA5}">
                      <a16:colId xmlns:a16="http://schemas.microsoft.com/office/drawing/2014/main" xmlns="" val="2796959775"/>
                    </a:ext>
                  </a:extLst>
                </a:gridCol>
                <a:gridCol w="606013">
                  <a:extLst>
                    <a:ext uri="{9D8B030D-6E8A-4147-A177-3AD203B41FA5}">
                      <a16:colId xmlns:a16="http://schemas.microsoft.com/office/drawing/2014/main" xmlns="" val="1414020354"/>
                    </a:ext>
                  </a:extLst>
                </a:gridCol>
                <a:gridCol w="606013">
                  <a:extLst>
                    <a:ext uri="{9D8B030D-6E8A-4147-A177-3AD203B41FA5}">
                      <a16:colId xmlns:a16="http://schemas.microsoft.com/office/drawing/2014/main" xmlns="" val="197734551"/>
                    </a:ext>
                  </a:extLst>
                </a:gridCol>
                <a:gridCol w="606013">
                  <a:extLst>
                    <a:ext uri="{9D8B030D-6E8A-4147-A177-3AD203B41FA5}">
                      <a16:colId xmlns:a16="http://schemas.microsoft.com/office/drawing/2014/main" xmlns="" val="1933019251"/>
                    </a:ext>
                  </a:extLst>
                </a:gridCol>
                <a:gridCol w="606013">
                  <a:extLst>
                    <a:ext uri="{9D8B030D-6E8A-4147-A177-3AD203B41FA5}">
                      <a16:colId xmlns:a16="http://schemas.microsoft.com/office/drawing/2014/main" xmlns="" val="599620378"/>
                    </a:ext>
                  </a:extLst>
                </a:gridCol>
                <a:gridCol w="606013">
                  <a:extLst>
                    <a:ext uri="{9D8B030D-6E8A-4147-A177-3AD203B41FA5}">
                      <a16:colId xmlns:a16="http://schemas.microsoft.com/office/drawing/2014/main" xmlns="" val="388418284"/>
                    </a:ext>
                  </a:extLst>
                </a:gridCol>
                <a:gridCol w="606013">
                  <a:extLst>
                    <a:ext uri="{9D8B030D-6E8A-4147-A177-3AD203B41FA5}">
                      <a16:colId xmlns:a16="http://schemas.microsoft.com/office/drawing/2014/main" xmlns="" val="1476273579"/>
                    </a:ext>
                  </a:extLst>
                </a:gridCol>
                <a:gridCol w="606013">
                  <a:extLst>
                    <a:ext uri="{9D8B030D-6E8A-4147-A177-3AD203B41FA5}">
                      <a16:colId xmlns:a16="http://schemas.microsoft.com/office/drawing/2014/main" xmlns="" val="3228383824"/>
                    </a:ext>
                  </a:extLst>
                </a:gridCol>
                <a:gridCol w="606013">
                  <a:extLst>
                    <a:ext uri="{9D8B030D-6E8A-4147-A177-3AD203B41FA5}">
                      <a16:colId xmlns:a16="http://schemas.microsoft.com/office/drawing/2014/main" xmlns="" val="2695133395"/>
                    </a:ext>
                  </a:extLst>
                </a:gridCol>
                <a:gridCol w="606013">
                  <a:extLst>
                    <a:ext uri="{9D8B030D-6E8A-4147-A177-3AD203B41FA5}">
                      <a16:colId xmlns:a16="http://schemas.microsoft.com/office/drawing/2014/main" xmlns="" val="1025077351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72713410"/>
                  </a:ext>
                </a:extLst>
              </a:tr>
            </a:tbl>
          </a:graphicData>
        </a:graphic>
      </p:graphicFrame>
      <p:graphicFrame>
        <p:nvGraphicFramePr>
          <p:cNvPr id="23" name="Table 2">
            <a:extLst>
              <a:ext uri="{FF2B5EF4-FFF2-40B4-BE49-F238E27FC236}">
                <a16:creationId xmlns:a16="http://schemas.microsoft.com/office/drawing/2014/main" xmlns="" id="{BB771E4A-6D64-45C9-80C9-E32624E41E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032843"/>
              </p:ext>
            </p:extLst>
          </p:nvPr>
        </p:nvGraphicFramePr>
        <p:xfrm>
          <a:off x="6024214" y="4005064"/>
          <a:ext cx="3030065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013">
                  <a:extLst>
                    <a:ext uri="{9D8B030D-6E8A-4147-A177-3AD203B41FA5}">
                      <a16:colId xmlns:a16="http://schemas.microsoft.com/office/drawing/2014/main" xmlns="" val="2796959775"/>
                    </a:ext>
                  </a:extLst>
                </a:gridCol>
                <a:gridCol w="606013">
                  <a:extLst>
                    <a:ext uri="{9D8B030D-6E8A-4147-A177-3AD203B41FA5}">
                      <a16:colId xmlns:a16="http://schemas.microsoft.com/office/drawing/2014/main" xmlns="" val="1414020354"/>
                    </a:ext>
                  </a:extLst>
                </a:gridCol>
                <a:gridCol w="606013">
                  <a:extLst>
                    <a:ext uri="{9D8B030D-6E8A-4147-A177-3AD203B41FA5}">
                      <a16:colId xmlns:a16="http://schemas.microsoft.com/office/drawing/2014/main" xmlns="" val="197734551"/>
                    </a:ext>
                  </a:extLst>
                </a:gridCol>
                <a:gridCol w="606013">
                  <a:extLst>
                    <a:ext uri="{9D8B030D-6E8A-4147-A177-3AD203B41FA5}">
                      <a16:colId xmlns:a16="http://schemas.microsoft.com/office/drawing/2014/main" xmlns="" val="1933019251"/>
                    </a:ext>
                  </a:extLst>
                </a:gridCol>
                <a:gridCol w="606013">
                  <a:extLst>
                    <a:ext uri="{9D8B030D-6E8A-4147-A177-3AD203B41FA5}">
                      <a16:colId xmlns:a16="http://schemas.microsoft.com/office/drawing/2014/main" xmlns="" val="599620378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72713410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9E68A3B2-44FF-4DC3-85F2-90AC30CD91E2}"/>
                  </a:ext>
                </a:extLst>
              </p14:cNvPr>
              <p14:cNvContentPartPr/>
              <p14:nvPr/>
            </p14:nvContentPartPr>
            <p14:xfrm>
              <a:off x="53280" y="662760"/>
              <a:ext cx="9039240" cy="5922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E68A3B2-44FF-4DC3-85F2-90AC30CD91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920" y="653400"/>
                <a:ext cx="9057960" cy="594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6510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9968" y="188640"/>
            <a:ext cx="7762056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lvl="0">
              <a:spcBef>
                <a:spcPct val="0"/>
              </a:spcBef>
              <a:defRPr/>
            </a:pPr>
            <a:r>
              <a:rPr lang="en-IN" sz="4400" dirty="0">
                <a:solidFill>
                  <a:prstClr val="black"/>
                </a:solidFill>
              </a:rPr>
              <a:t>Problem-3 : SJF </a:t>
            </a:r>
            <a:r>
              <a:rPr lang="en-US" sz="4000" dirty="0"/>
              <a:t>(Non-Preemptive) </a:t>
            </a:r>
            <a:endParaRPr lang="en-IN" sz="4000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xmlns="" id="{7FE724E0-4A4E-4D32-83F1-B7477BA7B5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6627485"/>
              </p:ext>
            </p:extLst>
          </p:nvPr>
        </p:nvGraphicFramePr>
        <p:xfrm>
          <a:off x="25152" y="1340768"/>
          <a:ext cx="9118850" cy="2103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198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342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172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17213">
                  <a:extLst>
                    <a:ext uri="{9D8B030D-6E8A-4147-A177-3AD203B41FA5}">
                      <a16:colId xmlns:a16="http://schemas.microsoft.com/office/drawing/2014/main" xmlns="" val="4251871710"/>
                    </a:ext>
                  </a:extLst>
                </a:gridCol>
                <a:gridCol w="930813">
                  <a:extLst>
                    <a:ext uri="{9D8B030D-6E8A-4147-A177-3AD203B41FA5}">
                      <a16:colId xmlns:a16="http://schemas.microsoft.com/office/drawing/2014/main" xmlns="" val="2531198160"/>
                    </a:ext>
                  </a:extLst>
                </a:gridCol>
                <a:gridCol w="145989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1545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6425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59905">
                  <a:extLst>
                    <a:ext uri="{9D8B030D-6E8A-4147-A177-3AD203B41FA5}">
                      <a16:colId xmlns:a16="http://schemas.microsoft.com/office/drawing/2014/main" xmlns="" val="1468058768"/>
                    </a:ext>
                  </a:extLst>
                </a:gridCol>
              </a:tblGrid>
              <a:tr h="283465">
                <a:tc rowSpan="2"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Process</a:t>
                      </a:r>
                    </a:p>
                  </a:txBody>
                  <a:tcPr marL="90342" marR="90342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AT</a:t>
                      </a:r>
                    </a:p>
                  </a:txBody>
                  <a:tcPr marL="90342" marR="90342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BT</a:t>
                      </a:r>
                    </a:p>
                  </a:txBody>
                  <a:tcPr marL="90342" marR="90342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 marL="90342" marR="90342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 marL="90342" marR="90342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</a:t>
                      </a:r>
                      <a:r>
                        <a:rPr lang="en-IN" sz="1800" dirty="0"/>
                        <a:t>T</a:t>
                      </a:r>
                    </a:p>
                  </a:txBody>
                  <a:tcPr marL="90342" marR="90342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TAT</a:t>
                      </a:r>
                    </a:p>
                    <a:p>
                      <a:pPr algn="ctr"/>
                      <a:r>
                        <a:rPr lang="en-US" sz="1800" dirty="0"/>
                        <a:t>(FT-AT)</a:t>
                      </a:r>
                      <a:endParaRPr lang="en-IN" sz="1800" dirty="0"/>
                    </a:p>
                  </a:txBody>
                  <a:tcPr marL="90342" marR="90342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W</a:t>
                      </a:r>
                      <a:r>
                        <a:rPr lang="en-IN" sz="1800" dirty="0"/>
                        <a:t>T</a:t>
                      </a:r>
                    </a:p>
                    <a:p>
                      <a:pPr algn="ctr"/>
                      <a:r>
                        <a:rPr lang="en-US" sz="1800" dirty="0"/>
                        <a:t>(TAT-BT)</a:t>
                      </a:r>
                      <a:endParaRPr lang="en-IN" sz="1800" dirty="0"/>
                    </a:p>
                  </a:txBody>
                  <a:tcPr marL="90342" marR="90342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RT</a:t>
                      </a:r>
                    </a:p>
                  </a:txBody>
                  <a:tcPr marL="90342" marR="90342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346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CPU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I/O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/>
                        <a:t>CPU</a:t>
                      </a:r>
                    </a:p>
                  </a:txBody>
                  <a:tcPr marL="90342" marR="90342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76788274"/>
                  </a:ext>
                </a:extLst>
              </a:tr>
              <a:tr h="354331">
                <a:tc>
                  <a:txBody>
                    <a:bodyPr/>
                    <a:lstStyle/>
                    <a:p>
                      <a:r>
                        <a:rPr lang="en-IN" sz="2400" dirty="0"/>
                        <a:t>P1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0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6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 10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 4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4331">
                <a:tc>
                  <a:txBody>
                    <a:bodyPr/>
                    <a:lstStyle/>
                    <a:p>
                      <a:r>
                        <a:rPr lang="en-IN" sz="2400" dirty="0"/>
                        <a:t>P2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0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9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 15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 6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4331">
                <a:tc>
                  <a:txBody>
                    <a:bodyPr/>
                    <a:lstStyle/>
                    <a:p>
                      <a:r>
                        <a:rPr lang="en-IN" sz="2400" dirty="0"/>
                        <a:t>P3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0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3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 5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 2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A145EB65-16CA-41E9-8E5C-1E0D10D0DD22}"/>
              </a:ext>
            </a:extLst>
          </p:cNvPr>
          <p:cNvSpPr txBox="1"/>
          <p:nvPr/>
        </p:nvSpPr>
        <p:spPr>
          <a:xfrm>
            <a:off x="0" y="3717032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Gantt Chart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26C96818-7D2C-46EE-840A-B6843388F7B9}"/>
              </a:ext>
            </a:extLst>
          </p:cNvPr>
          <p:cNvSpPr txBox="1"/>
          <p:nvPr/>
        </p:nvSpPr>
        <p:spPr>
          <a:xfrm>
            <a:off x="0" y="5301208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Ready Queue</a:t>
            </a:r>
          </a:p>
        </p:txBody>
      </p:sp>
      <p:graphicFrame>
        <p:nvGraphicFramePr>
          <p:cNvPr id="72" name="Table 71">
            <a:extLst>
              <a:ext uri="{FF2B5EF4-FFF2-40B4-BE49-F238E27FC236}">
                <a16:creationId xmlns:a16="http://schemas.microsoft.com/office/drawing/2014/main" xmlns="" id="{05A1FBB0-C632-4A70-98DB-66B0EA04CF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2513"/>
              </p:ext>
            </p:extLst>
          </p:nvPr>
        </p:nvGraphicFramePr>
        <p:xfrm>
          <a:off x="0" y="5733256"/>
          <a:ext cx="4211963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7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17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17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170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170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17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0170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xmlns="" id="{271E6BE1-8B19-4DB0-B78F-71E1E63DE3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557525"/>
              </p:ext>
            </p:extLst>
          </p:nvPr>
        </p:nvGraphicFramePr>
        <p:xfrm>
          <a:off x="4788024" y="5733256"/>
          <a:ext cx="4211963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7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17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17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170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170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17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0170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20894B34-4BA3-45EF-9699-A26BB62E45EB}"/>
              </a:ext>
            </a:extLst>
          </p:cNvPr>
          <p:cNvSpPr txBox="1"/>
          <p:nvPr/>
        </p:nvSpPr>
        <p:spPr>
          <a:xfrm>
            <a:off x="4860032" y="5373216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I/O</a:t>
            </a:r>
          </a:p>
        </p:txBody>
      </p:sp>
      <p:graphicFrame>
        <p:nvGraphicFramePr>
          <p:cNvPr id="16" name="Table 2">
            <a:extLst>
              <a:ext uri="{FF2B5EF4-FFF2-40B4-BE49-F238E27FC236}">
                <a16:creationId xmlns:a16="http://schemas.microsoft.com/office/drawing/2014/main" xmlns="" id="{994274ED-9E90-4C77-8A97-F98FA235A3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222902"/>
              </p:ext>
            </p:extLst>
          </p:nvPr>
        </p:nvGraphicFramePr>
        <p:xfrm>
          <a:off x="0" y="4005064"/>
          <a:ext cx="6060130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013">
                  <a:extLst>
                    <a:ext uri="{9D8B030D-6E8A-4147-A177-3AD203B41FA5}">
                      <a16:colId xmlns:a16="http://schemas.microsoft.com/office/drawing/2014/main" xmlns="" val="2796959775"/>
                    </a:ext>
                  </a:extLst>
                </a:gridCol>
                <a:gridCol w="606013">
                  <a:extLst>
                    <a:ext uri="{9D8B030D-6E8A-4147-A177-3AD203B41FA5}">
                      <a16:colId xmlns:a16="http://schemas.microsoft.com/office/drawing/2014/main" xmlns="" val="1414020354"/>
                    </a:ext>
                  </a:extLst>
                </a:gridCol>
                <a:gridCol w="606013">
                  <a:extLst>
                    <a:ext uri="{9D8B030D-6E8A-4147-A177-3AD203B41FA5}">
                      <a16:colId xmlns:a16="http://schemas.microsoft.com/office/drawing/2014/main" xmlns="" val="197734551"/>
                    </a:ext>
                  </a:extLst>
                </a:gridCol>
                <a:gridCol w="606013">
                  <a:extLst>
                    <a:ext uri="{9D8B030D-6E8A-4147-A177-3AD203B41FA5}">
                      <a16:colId xmlns:a16="http://schemas.microsoft.com/office/drawing/2014/main" xmlns="" val="1933019251"/>
                    </a:ext>
                  </a:extLst>
                </a:gridCol>
                <a:gridCol w="606013">
                  <a:extLst>
                    <a:ext uri="{9D8B030D-6E8A-4147-A177-3AD203B41FA5}">
                      <a16:colId xmlns:a16="http://schemas.microsoft.com/office/drawing/2014/main" xmlns="" val="599620378"/>
                    </a:ext>
                  </a:extLst>
                </a:gridCol>
                <a:gridCol w="606013">
                  <a:extLst>
                    <a:ext uri="{9D8B030D-6E8A-4147-A177-3AD203B41FA5}">
                      <a16:colId xmlns:a16="http://schemas.microsoft.com/office/drawing/2014/main" xmlns="" val="388418284"/>
                    </a:ext>
                  </a:extLst>
                </a:gridCol>
                <a:gridCol w="606013">
                  <a:extLst>
                    <a:ext uri="{9D8B030D-6E8A-4147-A177-3AD203B41FA5}">
                      <a16:colId xmlns:a16="http://schemas.microsoft.com/office/drawing/2014/main" xmlns="" val="1476273579"/>
                    </a:ext>
                  </a:extLst>
                </a:gridCol>
                <a:gridCol w="606013">
                  <a:extLst>
                    <a:ext uri="{9D8B030D-6E8A-4147-A177-3AD203B41FA5}">
                      <a16:colId xmlns:a16="http://schemas.microsoft.com/office/drawing/2014/main" xmlns="" val="3228383824"/>
                    </a:ext>
                  </a:extLst>
                </a:gridCol>
                <a:gridCol w="606013">
                  <a:extLst>
                    <a:ext uri="{9D8B030D-6E8A-4147-A177-3AD203B41FA5}">
                      <a16:colId xmlns:a16="http://schemas.microsoft.com/office/drawing/2014/main" xmlns="" val="2695133395"/>
                    </a:ext>
                  </a:extLst>
                </a:gridCol>
                <a:gridCol w="606013">
                  <a:extLst>
                    <a:ext uri="{9D8B030D-6E8A-4147-A177-3AD203B41FA5}">
                      <a16:colId xmlns:a16="http://schemas.microsoft.com/office/drawing/2014/main" xmlns="" val="1025077351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72713410"/>
                  </a:ext>
                </a:extLst>
              </a:tr>
            </a:tbl>
          </a:graphicData>
        </a:graphic>
      </p:graphicFrame>
      <p:graphicFrame>
        <p:nvGraphicFramePr>
          <p:cNvPr id="17" name="Table 2">
            <a:extLst>
              <a:ext uri="{FF2B5EF4-FFF2-40B4-BE49-F238E27FC236}">
                <a16:creationId xmlns:a16="http://schemas.microsoft.com/office/drawing/2014/main" xmlns="" id="{73ECCD42-9AB3-42B3-A1C1-E962AF98C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505549"/>
              </p:ext>
            </p:extLst>
          </p:nvPr>
        </p:nvGraphicFramePr>
        <p:xfrm>
          <a:off x="6024214" y="4005064"/>
          <a:ext cx="3030065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013">
                  <a:extLst>
                    <a:ext uri="{9D8B030D-6E8A-4147-A177-3AD203B41FA5}">
                      <a16:colId xmlns:a16="http://schemas.microsoft.com/office/drawing/2014/main" xmlns="" val="2796959775"/>
                    </a:ext>
                  </a:extLst>
                </a:gridCol>
                <a:gridCol w="606013">
                  <a:extLst>
                    <a:ext uri="{9D8B030D-6E8A-4147-A177-3AD203B41FA5}">
                      <a16:colId xmlns:a16="http://schemas.microsoft.com/office/drawing/2014/main" xmlns="" val="1414020354"/>
                    </a:ext>
                  </a:extLst>
                </a:gridCol>
                <a:gridCol w="606013">
                  <a:extLst>
                    <a:ext uri="{9D8B030D-6E8A-4147-A177-3AD203B41FA5}">
                      <a16:colId xmlns:a16="http://schemas.microsoft.com/office/drawing/2014/main" xmlns="" val="197734551"/>
                    </a:ext>
                  </a:extLst>
                </a:gridCol>
                <a:gridCol w="606013">
                  <a:extLst>
                    <a:ext uri="{9D8B030D-6E8A-4147-A177-3AD203B41FA5}">
                      <a16:colId xmlns:a16="http://schemas.microsoft.com/office/drawing/2014/main" xmlns="" val="1933019251"/>
                    </a:ext>
                  </a:extLst>
                </a:gridCol>
                <a:gridCol w="606013">
                  <a:extLst>
                    <a:ext uri="{9D8B030D-6E8A-4147-A177-3AD203B41FA5}">
                      <a16:colId xmlns:a16="http://schemas.microsoft.com/office/drawing/2014/main" xmlns="" val="599620378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72713410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xmlns="" id="{A3FA1E98-0528-4DB2-ABE3-445EA9438EB1}"/>
                  </a:ext>
                </a:extLst>
              </p14:cNvPr>
              <p14:cNvContentPartPr/>
              <p14:nvPr/>
            </p14:nvContentPartPr>
            <p14:xfrm>
              <a:off x="3960" y="673560"/>
              <a:ext cx="9065520" cy="5912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3FA1E98-0528-4DB2-ABE3-445EA9438E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5400" y="664200"/>
                <a:ext cx="9084240" cy="593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5679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27955" y="116632"/>
            <a:ext cx="7762056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lvl="0">
              <a:spcBef>
                <a:spcPct val="0"/>
              </a:spcBef>
              <a:defRPr/>
            </a:pPr>
            <a:r>
              <a:rPr lang="en-IN" sz="4400" dirty="0">
                <a:solidFill>
                  <a:prstClr val="black"/>
                </a:solidFill>
              </a:rPr>
              <a:t>Problem-4 : SJF </a:t>
            </a:r>
            <a:r>
              <a:rPr lang="en-US" sz="4000" dirty="0"/>
              <a:t>(Preemptive) /SRTF</a:t>
            </a:r>
            <a:endParaRPr lang="en-IN" sz="4000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xmlns="" id="{7FE724E0-4A4E-4D32-83F1-B7477BA7B5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4963252"/>
              </p:ext>
            </p:extLst>
          </p:nvPr>
        </p:nvGraphicFramePr>
        <p:xfrm>
          <a:off x="0" y="1340768"/>
          <a:ext cx="9144001" cy="2560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00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59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4777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425187171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531198160"/>
                    </a:ext>
                  </a:extLst>
                </a:gridCol>
                <a:gridCol w="110239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9397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462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13396">
                  <a:extLst>
                    <a:ext uri="{9D8B030D-6E8A-4147-A177-3AD203B41FA5}">
                      <a16:colId xmlns:a16="http://schemas.microsoft.com/office/drawing/2014/main" xmlns="" val="1468058768"/>
                    </a:ext>
                  </a:extLst>
                </a:gridCol>
              </a:tblGrid>
              <a:tr h="360040">
                <a:tc rowSpan="2"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Process</a:t>
                      </a:r>
                    </a:p>
                  </a:txBody>
                  <a:tcPr marL="90342" marR="90342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AT</a:t>
                      </a:r>
                    </a:p>
                  </a:txBody>
                  <a:tcPr marL="90342" marR="90342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BT</a:t>
                      </a:r>
                    </a:p>
                  </a:txBody>
                  <a:tcPr marL="90342" marR="90342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 marL="90342" marR="90342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 marL="90342" marR="90342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</a:t>
                      </a:r>
                      <a:r>
                        <a:rPr lang="en-IN" sz="1800" dirty="0"/>
                        <a:t>T</a:t>
                      </a:r>
                    </a:p>
                  </a:txBody>
                  <a:tcPr marL="90342" marR="90342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TAT</a:t>
                      </a:r>
                    </a:p>
                    <a:p>
                      <a:pPr algn="ctr"/>
                      <a:r>
                        <a:rPr lang="en-US" sz="1800" dirty="0"/>
                        <a:t>(FT-AT)</a:t>
                      </a:r>
                      <a:endParaRPr lang="en-IN" sz="1800" dirty="0"/>
                    </a:p>
                  </a:txBody>
                  <a:tcPr marL="90342" marR="90342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W</a:t>
                      </a:r>
                      <a:r>
                        <a:rPr lang="en-IN" sz="1800" dirty="0"/>
                        <a:t>T</a:t>
                      </a:r>
                    </a:p>
                    <a:p>
                      <a:pPr algn="ctr"/>
                      <a:r>
                        <a:rPr lang="en-US" sz="1800" dirty="0"/>
                        <a:t>(TAT-BT)</a:t>
                      </a:r>
                      <a:endParaRPr lang="en-IN" sz="1800" dirty="0"/>
                    </a:p>
                  </a:txBody>
                  <a:tcPr marL="90342" marR="90342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RT</a:t>
                      </a:r>
                    </a:p>
                  </a:txBody>
                  <a:tcPr marL="90342" marR="90342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04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CPU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I/O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/>
                        <a:t>CPU</a:t>
                      </a:r>
                    </a:p>
                  </a:txBody>
                  <a:tcPr marL="90342" marR="90342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76788274"/>
                  </a:ext>
                </a:extLst>
              </a:tr>
              <a:tr h="450050">
                <a:tc>
                  <a:txBody>
                    <a:bodyPr/>
                    <a:lstStyle/>
                    <a:p>
                      <a:r>
                        <a:rPr lang="en-IN" sz="2400" dirty="0"/>
                        <a:t>P1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0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3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 2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 2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0050">
                <a:tc>
                  <a:txBody>
                    <a:bodyPr/>
                    <a:lstStyle/>
                    <a:p>
                      <a:r>
                        <a:rPr lang="en-IN" sz="2400" dirty="0"/>
                        <a:t>P2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2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 4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 1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0050">
                <a:tc>
                  <a:txBody>
                    <a:bodyPr/>
                    <a:lstStyle/>
                    <a:p>
                      <a:r>
                        <a:rPr lang="en-IN" sz="2400" dirty="0"/>
                        <a:t>P3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1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 3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 2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0050">
                <a:tc>
                  <a:txBody>
                    <a:bodyPr/>
                    <a:lstStyle/>
                    <a:p>
                      <a:r>
                        <a:rPr lang="en-IN" sz="2400" dirty="0"/>
                        <a:t>P4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2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 2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 1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extLst>
                  <a:ext uri="{0D108BD9-81ED-4DB2-BD59-A6C34878D82A}">
                    <a16:rowId xmlns:a16="http://schemas.microsoft.com/office/drawing/2014/main" xmlns="" val="3379413283"/>
                  </a:ext>
                </a:extLst>
              </a:tr>
            </a:tbl>
          </a:graphicData>
        </a:graphic>
      </p:graphicFrame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AAF19D65-4D7E-445A-BDD7-EAE3FB91E65B}"/>
              </a:ext>
            </a:extLst>
          </p:cNvPr>
          <p:cNvSpPr txBox="1"/>
          <p:nvPr/>
        </p:nvSpPr>
        <p:spPr>
          <a:xfrm>
            <a:off x="13767" y="3933056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Gantt Chart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ACD42843-AE0B-4C3F-9E7B-A1DD82813B10}"/>
              </a:ext>
            </a:extLst>
          </p:cNvPr>
          <p:cNvSpPr txBox="1"/>
          <p:nvPr/>
        </p:nvSpPr>
        <p:spPr>
          <a:xfrm>
            <a:off x="395536" y="5411738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Ready Queue</a:t>
            </a:r>
          </a:p>
        </p:txBody>
      </p:sp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xmlns="" id="{943B1A55-5BD8-4039-A42C-A85D5054B1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110269"/>
              </p:ext>
            </p:extLst>
          </p:nvPr>
        </p:nvGraphicFramePr>
        <p:xfrm>
          <a:off x="1" y="5805264"/>
          <a:ext cx="4211963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7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17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17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170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170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17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0170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0" name="Table 79">
            <a:extLst>
              <a:ext uri="{FF2B5EF4-FFF2-40B4-BE49-F238E27FC236}">
                <a16:creationId xmlns:a16="http://schemas.microsoft.com/office/drawing/2014/main" xmlns="" id="{6A47F7ED-ADDA-49B8-8E54-7CAC12DF3B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013366"/>
              </p:ext>
            </p:extLst>
          </p:nvPr>
        </p:nvGraphicFramePr>
        <p:xfrm>
          <a:off x="4932037" y="5805264"/>
          <a:ext cx="4211963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7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17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17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170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170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17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0170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7195C370-53C4-44C0-9763-74105AD7E42E}"/>
              </a:ext>
            </a:extLst>
          </p:cNvPr>
          <p:cNvSpPr txBox="1"/>
          <p:nvPr/>
        </p:nvSpPr>
        <p:spPr>
          <a:xfrm>
            <a:off x="4860032" y="5373216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I/O (Wait Queue)</a:t>
            </a:r>
          </a:p>
        </p:txBody>
      </p:sp>
      <p:graphicFrame>
        <p:nvGraphicFramePr>
          <p:cNvPr id="19" name="Table 2">
            <a:extLst>
              <a:ext uri="{FF2B5EF4-FFF2-40B4-BE49-F238E27FC236}">
                <a16:creationId xmlns:a16="http://schemas.microsoft.com/office/drawing/2014/main" xmlns="" id="{4D701D42-B158-4E68-8AF9-411624B5F3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537331"/>
              </p:ext>
            </p:extLst>
          </p:nvPr>
        </p:nvGraphicFramePr>
        <p:xfrm>
          <a:off x="0" y="4293096"/>
          <a:ext cx="6060130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013">
                  <a:extLst>
                    <a:ext uri="{9D8B030D-6E8A-4147-A177-3AD203B41FA5}">
                      <a16:colId xmlns:a16="http://schemas.microsoft.com/office/drawing/2014/main" xmlns="" val="2796959775"/>
                    </a:ext>
                  </a:extLst>
                </a:gridCol>
                <a:gridCol w="606013">
                  <a:extLst>
                    <a:ext uri="{9D8B030D-6E8A-4147-A177-3AD203B41FA5}">
                      <a16:colId xmlns:a16="http://schemas.microsoft.com/office/drawing/2014/main" xmlns="" val="1414020354"/>
                    </a:ext>
                  </a:extLst>
                </a:gridCol>
                <a:gridCol w="606013">
                  <a:extLst>
                    <a:ext uri="{9D8B030D-6E8A-4147-A177-3AD203B41FA5}">
                      <a16:colId xmlns:a16="http://schemas.microsoft.com/office/drawing/2014/main" xmlns="" val="197734551"/>
                    </a:ext>
                  </a:extLst>
                </a:gridCol>
                <a:gridCol w="606013">
                  <a:extLst>
                    <a:ext uri="{9D8B030D-6E8A-4147-A177-3AD203B41FA5}">
                      <a16:colId xmlns:a16="http://schemas.microsoft.com/office/drawing/2014/main" xmlns="" val="1933019251"/>
                    </a:ext>
                  </a:extLst>
                </a:gridCol>
                <a:gridCol w="606013">
                  <a:extLst>
                    <a:ext uri="{9D8B030D-6E8A-4147-A177-3AD203B41FA5}">
                      <a16:colId xmlns:a16="http://schemas.microsoft.com/office/drawing/2014/main" xmlns="" val="599620378"/>
                    </a:ext>
                  </a:extLst>
                </a:gridCol>
                <a:gridCol w="606013">
                  <a:extLst>
                    <a:ext uri="{9D8B030D-6E8A-4147-A177-3AD203B41FA5}">
                      <a16:colId xmlns:a16="http://schemas.microsoft.com/office/drawing/2014/main" xmlns="" val="388418284"/>
                    </a:ext>
                  </a:extLst>
                </a:gridCol>
                <a:gridCol w="606013">
                  <a:extLst>
                    <a:ext uri="{9D8B030D-6E8A-4147-A177-3AD203B41FA5}">
                      <a16:colId xmlns:a16="http://schemas.microsoft.com/office/drawing/2014/main" xmlns="" val="1476273579"/>
                    </a:ext>
                  </a:extLst>
                </a:gridCol>
                <a:gridCol w="606013">
                  <a:extLst>
                    <a:ext uri="{9D8B030D-6E8A-4147-A177-3AD203B41FA5}">
                      <a16:colId xmlns:a16="http://schemas.microsoft.com/office/drawing/2014/main" xmlns="" val="3228383824"/>
                    </a:ext>
                  </a:extLst>
                </a:gridCol>
                <a:gridCol w="606013">
                  <a:extLst>
                    <a:ext uri="{9D8B030D-6E8A-4147-A177-3AD203B41FA5}">
                      <a16:colId xmlns:a16="http://schemas.microsoft.com/office/drawing/2014/main" xmlns="" val="2695133395"/>
                    </a:ext>
                  </a:extLst>
                </a:gridCol>
                <a:gridCol w="606013">
                  <a:extLst>
                    <a:ext uri="{9D8B030D-6E8A-4147-A177-3AD203B41FA5}">
                      <a16:colId xmlns:a16="http://schemas.microsoft.com/office/drawing/2014/main" xmlns="" val="1025077351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72713410"/>
                  </a:ext>
                </a:extLst>
              </a:tr>
            </a:tbl>
          </a:graphicData>
        </a:graphic>
      </p:graphicFrame>
      <p:graphicFrame>
        <p:nvGraphicFramePr>
          <p:cNvPr id="20" name="Table 2">
            <a:extLst>
              <a:ext uri="{FF2B5EF4-FFF2-40B4-BE49-F238E27FC236}">
                <a16:creationId xmlns:a16="http://schemas.microsoft.com/office/drawing/2014/main" xmlns="" id="{DF3C29EE-D958-4E44-8EC8-4C97DE425D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356087"/>
              </p:ext>
            </p:extLst>
          </p:nvPr>
        </p:nvGraphicFramePr>
        <p:xfrm>
          <a:off x="6024214" y="4293096"/>
          <a:ext cx="3030065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013">
                  <a:extLst>
                    <a:ext uri="{9D8B030D-6E8A-4147-A177-3AD203B41FA5}">
                      <a16:colId xmlns:a16="http://schemas.microsoft.com/office/drawing/2014/main" xmlns="" val="2796959775"/>
                    </a:ext>
                  </a:extLst>
                </a:gridCol>
                <a:gridCol w="606013">
                  <a:extLst>
                    <a:ext uri="{9D8B030D-6E8A-4147-A177-3AD203B41FA5}">
                      <a16:colId xmlns:a16="http://schemas.microsoft.com/office/drawing/2014/main" xmlns="" val="1414020354"/>
                    </a:ext>
                  </a:extLst>
                </a:gridCol>
                <a:gridCol w="606013">
                  <a:extLst>
                    <a:ext uri="{9D8B030D-6E8A-4147-A177-3AD203B41FA5}">
                      <a16:colId xmlns:a16="http://schemas.microsoft.com/office/drawing/2014/main" xmlns="" val="197734551"/>
                    </a:ext>
                  </a:extLst>
                </a:gridCol>
                <a:gridCol w="606013">
                  <a:extLst>
                    <a:ext uri="{9D8B030D-6E8A-4147-A177-3AD203B41FA5}">
                      <a16:colId xmlns:a16="http://schemas.microsoft.com/office/drawing/2014/main" xmlns="" val="1933019251"/>
                    </a:ext>
                  </a:extLst>
                </a:gridCol>
                <a:gridCol w="606013">
                  <a:extLst>
                    <a:ext uri="{9D8B030D-6E8A-4147-A177-3AD203B41FA5}">
                      <a16:colId xmlns:a16="http://schemas.microsoft.com/office/drawing/2014/main" xmlns="" val="599620378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72713410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7655A688-A555-437A-B2FA-4A72563AC168}"/>
                  </a:ext>
                </a:extLst>
              </p14:cNvPr>
              <p14:cNvContentPartPr/>
              <p14:nvPr/>
            </p14:nvContentPartPr>
            <p14:xfrm>
              <a:off x="43200" y="2194560"/>
              <a:ext cx="8644320" cy="4442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655A688-A555-437A-B2FA-4A72563AC1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840" y="2185200"/>
                <a:ext cx="8663040" cy="446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5545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284984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Gantt Chart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625" y="5445224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Ready Queue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25673" y="-22820"/>
            <a:ext cx="7762056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IN" sz="4400" dirty="0">
                <a:solidFill>
                  <a:prstClr val="black"/>
                </a:solidFill>
              </a:rPr>
              <a:t>Problem-5 : Priority Scheduling(P</a:t>
            </a:r>
            <a:r>
              <a:rPr lang="en-US" sz="4400" dirty="0" err="1"/>
              <a:t>reemptive</a:t>
            </a:r>
            <a:r>
              <a:rPr lang="en-US" sz="4400" dirty="0"/>
              <a:t>)</a:t>
            </a:r>
            <a:endParaRPr lang="en-IN" sz="4400" dirty="0">
              <a:solidFill>
                <a:prstClr val="black"/>
              </a:solidFill>
            </a:endParaRPr>
          </a:p>
        </p:txBody>
      </p:sp>
      <p:graphicFrame>
        <p:nvGraphicFramePr>
          <p:cNvPr id="73" name="Content Placeholder 3">
            <a:extLst>
              <a:ext uri="{FF2B5EF4-FFF2-40B4-BE49-F238E27FC236}">
                <a16:creationId xmlns:a16="http://schemas.microsoft.com/office/drawing/2014/main" xmlns="" id="{DFA92BD5-5916-488A-AA23-E33BC1B6EA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3077410"/>
              </p:ext>
            </p:extLst>
          </p:nvPr>
        </p:nvGraphicFramePr>
        <p:xfrm>
          <a:off x="-6277" y="620688"/>
          <a:ext cx="9144001" cy="2560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454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3629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4150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98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78574">
                  <a:extLst>
                    <a:ext uri="{9D8B030D-6E8A-4147-A177-3AD203B41FA5}">
                      <a16:colId xmlns:a16="http://schemas.microsoft.com/office/drawing/2014/main" xmlns="" val="4251871710"/>
                    </a:ext>
                  </a:extLst>
                </a:gridCol>
                <a:gridCol w="1315489">
                  <a:extLst>
                    <a:ext uri="{9D8B030D-6E8A-4147-A177-3AD203B41FA5}">
                      <a16:colId xmlns:a16="http://schemas.microsoft.com/office/drawing/2014/main" xmlns="" val="2531198160"/>
                    </a:ext>
                  </a:extLst>
                </a:gridCol>
                <a:gridCol w="84962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4962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4962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17909">
                  <a:extLst>
                    <a:ext uri="{9D8B030D-6E8A-4147-A177-3AD203B41FA5}">
                      <a16:colId xmlns:a16="http://schemas.microsoft.com/office/drawing/2014/main" xmlns="" val="1468058768"/>
                    </a:ext>
                  </a:extLst>
                </a:gridCol>
              </a:tblGrid>
              <a:tr h="283465">
                <a:tc rowSpan="2"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Process</a:t>
                      </a:r>
                    </a:p>
                  </a:txBody>
                  <a:tcPr marL="90342" marR="90342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Priority</a:t>
                      </a:r>
                      <a:endParaRPr lang="en-IN" sz="1800" dirty="0"/>
                    </a:p>
                  </a:txBody>
                  <a:tcPr marL="90342" marR="90342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AT</a:t>
                      </a:r>
                    </a:p>
                  </a:txBody>
                  <a:tcPr marL="90342" marR="90342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BT</a:t>
                      </a:r>
                    </a:p>
                  </a:txBody>
                  <a:tcPr marL="90342" marR="90342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 marL="90342" marR="90342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 marL="90342" marR="90342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</a:t>
                      </a:r>
                      <a:r>
                        <a:rPr lang="en-IN" sz="1800" dirty="0"/>
                        <a:t>T</a:t>
                      </a:r>
                    </a:p>
                  </a:txBody>
                  <a:tcPr marL="90342" marR="90342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TAT</a:t>
                      </a:r>
                    </a:p>
                  </a:txBody>
                  <a:tcPr marL="90342" marR="90342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W</a:t>
                      </a:r>
                      <a:r>
                        <a:rPr lang="en-IN" sz="1800" dirty="0"/>
                        <a:t>T</a:t>
                      </a:r>
                    </a:p>
                  </a:txBody>
                  <a:tcPr marL="90342" marR="90342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RT</a:t>
                      </a:r>
                    </a:p>
                  </a:txBody>
                  <a:tcPr marL="90342" marR="90342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346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CPU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I/O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/>
                        <a:t>CPU</a:t>
                      </a:r>
                    </a:p>
                  </a:txBody>
                  <a:tcPr marL="90342" marR="90342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76788274"/>
                  </a:ext>
                </a:extLst>
              </a:tr>
              <a:tr h="354331">
                <a:tc>
                  <a:txBody>
                    <a:bodyPr/>
                    <a:lstStyle/>
                    <a:p>
                      <a:r>
                        <a:rPr lang="en-IN" sz="2400" dirty="0"/>
                        <a:t>P1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0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1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5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3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4331">
                <a:tc>
                  <a:txBody>
                    <a:bodyPr/>
                    <a:lstStyle/>
                    <a:p>
                      <a:r>
                        <a:rPr lang="en-IN" sz="2400" dirty="0"/>
                        <a:t>P2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3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3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1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4331">
                <a:tc>
                  <a:txBody>
                    <a:bodyPr/>
                    <a:lstStyle/>
                    <a:p>
                      <a:r>
                        <a:rPr lang="en-IN" sz="2400" dirty="0"/>
                        <a:t>P3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1[H]</a:t>
                      </a:r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2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3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1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4331">
                <a:tc>
                  <a:txBody>
                    <a:bodyPr/>
                    <a:lstStyle/>
                    <a:p>
                      <a:r>
                        <a:rPr lang="en-IN" sz="2400" dirty="0"/>
                        <a:t>P4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4</a:t>
                      </a:r>
                      <a:r>
                        <a:rPr lang="en-US" sz="2400" dirty="0"/>
                        <a:t>[L]</a:t>
                      </a:r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3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2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4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1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extLst>
                  <a:ext uri="{0D108BD9-81ED-4DB2-BD59-A6C34878D82A}">
                    <a16:rowId xmlns:a16="http://schemas.microsoft.com/office/drawing/2014/main" xmlns="" val="4128892736"/>
                  </a:ext>
                </a:extLst>
              </a:tr>
            </a:tbl>
          </a:graphicData>
        </a:graphic>
      </p:graphicFrame>
      <p:graphicFrame>
        <p:nvGraphicFramePr>
          <p:cNvPr id="85" name="Table 84">
            <a:extLst>
              <a:ext uri="{FF2B5EF4-FFF2-40B4-BE49-F238E27FC236}">
                <a16:creationId xmlns:a16="http://schemas.microsoft.com/office/drawing/2014/main" xmlns="" id="{369E1152-CE7A-48CF-AF76-2B0A8206E7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829715"/>
              </p:ext>
            </p:extLst>
          </p:nvPr>
        </p:nvGraphicFramePr>
        <p:xfrm>
          <a:off x="4716016" y="5805264"/>
          <a:ext cx="4211963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7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17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17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170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170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17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0170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6C95291B-BE6C-4303-9F15-034461897CB2}"/>
              </a:ext>
            </a:extLst>
          </p:cNvPr>
          <p:cNvSpPr txBox="1"/>
          <p:nvPr/>
        </p:nvSpPr>
        <p:spPr>
          <a:xfrm>
            <a:off x="4788024" y="5445224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I/O (Wait Queue)</a:t>
            </a:r>
          </a:p>
        </p:txBody>
      </p:sp>
      <p:graphicFrame>
        <p:nvGraphicFramePr>
          <p:cNvPr id="12" name="Table 3">
            <a:extLst>
              <a:ext uri="{FF2B5EF4-FFF2-40B4-BE49-F238E27FC236}">
                <a16:creationId xmlns:a16="http://schemas.microsoft.com/office/drawing/2014/main" xmlns="" id="{6233BDDC-6A98-425A-B602-1F18DBC2C0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084450"/>
              </p:ext>
            </p:extLst>
          </p:nvPr>
        </p:nvGraphicFramePr>
        <p:xfrm>
          <a:off x="0" y="3645024"/>
          <a:ext cx="4211960" cy="57606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21196">
                  <a:extLst>
                    <a:ext uri="{9D8B030D-6E8A-4147-A177-3AD203B41FA5}">
                      <a16:colId xmlns:a16="http://schemas.microsoft.com/office/drawing/2014/main" xmlns="" val="1287326685"/>
                    </a:ext>
                  </a:extLst>
                </a:gridCol>
                <a:gridCol w="421196">
                  <a:extLst>
                    <a:ext uri="{9D8B030D-6E8A-4147-A177-3AD203B41FA5}">
                      <a16:colId xmlns:a16="http://schemas.microsoft.com/office/drawing/2014/main" xmlns="" val="2720288526"/>
                    </a:ext>
                  </a:extLst>
                </a:gridCol>
                <a:gridCol w="421196">
                  <a:extLst>
                    <a:ext uri="{9D8B030D-6E8A-4147-A177-3AD203B41FA5}">
                      <a16:colId xmlns:a16="http://schemas.microsoft.com/office/drawing/2014/main" xmlns="" val="1783225734"/>
                    </a:ext>
                  </a:extLst>
                </a:gridCol>
                <a:gridCol w="421196">
                  <a:extLst>
                    <a:ext uri="{9D8B030D-6E8A-4147-A177-3AD203B41FA5}">
                      <a16:colId xmlns:a16="http://schemas.microsoft.com/office/drawing/2014/main" xmlns="" val="3104293222"/>
                    </a:ext>
                  </a:extLst>
                </a:gridCol>
                <a:gridCol w="421196">
                  <a:extLst>
                    <a:ext uri="{9D8B030D-6E8A-4147-A177-3AD203B41FA5}">
                      <a16:colId xmlns:a16="http://schemas.microsoft.com/office/drawing/2014/main" xmlns="" val="2799416223"/>
                    </a:ext>
                  </a:extLst>
                </a:gridCol>
                <a:gridCol w="421196">
                  <a:extLst>
                    <a:ext uri="{9D8B030D-6E8A-4147-A177-3AD203B41FA5}">
                      <a16:colId xmlns:a16="http://schemas.microsoft.com/office/drawing/2014/main" xmlns="" val="2207203324"/>
                    </a:ext>
                  </a:extLst>
                </a:gridCol>
                <a:gridCol w="421196">
                  <a:extLst>
                    <a:ext uri="{9D8B030D-6E8A-4147-A177-3AD203B41FA5}">
                      <a16:colId xmlns:a16="http://schemas.microsoft.com/office/drawing/2014/main" xmlns="" val="1078892802"/>
                    </a:ext>
                  </a:extLst>
                </a:gridCol>
                <a:gridCol w="421196">
                  <a:extLst>
                    <a:ext uri="{9D8B030D-6E8A-4147-A177-3AD203B41FA5}">
                      <a16:colId xmlns:a16="http://schemas.microsoft.com/office/drawing/2014/main" xmlns="" val="3465704573"/>
                    </a:ext>
                  </a:extLst>
                </a:gridCol>
                <a:gridCol w="421196">
                  <a:extLst>
                    <a:ext uri="{9D8B030D-6E8A-4147-A177-3AD203B41FA5}">
                      <a16:colId xmlns:a16="http://schemas.microsoft.com/office/drawing/2014/main" xmlns="" val="3054240570"/>
                    </a:ext>
                  </a:extLst>
                </a:gridCol>
                <a:gridCol w="421196">
                  <a:extLst>
                    <a:ext uri="{9D8B030D-6E8A-4147-A177-3AD203B41FA5}">
                      <a16:colId xmlns:a16="http://schemas.microsoft.com/office/drawing/2014/main" xmlns="" val="1645601769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33181837"/>
                  </a:ext>
                </a:extLst>
              </a:tr>
            </a:tbl>
          </a:graphicData>
        </a:graphic>
      </p:graphicFrame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xmlns="" id="{F0D56B6D-5CD4-47E1-8C1E-AC26CB613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259188"/>
              </p:ext>
            </p:extLst>
          </p:nvPr>
        </p:nvGraphicFramePr>
        <p:xfrm>
          <a:off x="4211960" y="3645024"/>
          <a:ext cx="4211960" cy="57606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21196">
                  <a:extLst>
                    <a:ext uri="{9D8B030D-6E8A-4147-A177-3AD203B41FA5}">
                      <a16:colId xmlns:a16="http://schemas.microsoft.com/office/drawing/2014/main" xmlns="" val="1287326685"/>
                    </a:ext>
                  </a:extLst>
                </a:gridCol>
                <a:gridCol w="421196">
                  <a:extLst>
                    <a:ext uri="{9D8B030D-6E8A-4147-A177-3AD203B41FA5}">
                      <a16:colId xmlns:a16="http://schemas.microsoft.com/office/drawing/2014/main" xmlns="" val="2720288526"/>
                    </a:ext>
                  </a:extLst>
                </a:gridCol>
                <a:gridCol w="421196">
                  <a:extLst>
                    <a:ext uri="{9D8B030D-6E8A-4147-A177-3AD203B41FA5}">
                      <a16:colId xmlns:a16="http://schemas.microsoft.com/office/drawing/2014/main" xmlns="" val="1783225734"/>
                    </a:ext>
                  </a:extLst>
                </a:gridCol>
                <a:gridCol w="421196">
                  <a:extLst>
                    <a:ext uri="{9D8B030D-6E8A-4147-A177-3AD203B41FA5}">
                      <a16:colId xmlns:a16="http://schemas.microsoft.com/office/drawing/2014/main" xmlns="" val="3104293222"/>
                    </a:ext>
                  </a:extLst>
                </a:gridCol>
                <a:gridCol w="421196">
                  <a:extLst>
                    <a:ext uri="{9D8B030D-6E8A-4147-A177-3AD203B41FA5}">
                      <a16:colId xmlns:a16="http://schemas.microsoft.com/office/drawing/2014/main" xmlns="" val="2799416223"/>
                    </a:ext>
                  </a:extLst>
                </a:gridCol>
                <a:gridCol w="421196">
                  <a:extLst>
                    <a:ext uri="{9D8B030D-6E8A-4147-A177-3AD203B41FA5}">
                      <a16:colId xmlns:a16="http://schemas.microsoft.com/office/drawing/2014/main" xmlns="" val="2207203324"/>
                    </a:ext>
                  </a:extLst>
                </a:gridCol>
                <a:gridCol w="421196">
                  <a:extLst>
                    <a:ext uri="{9D8B030D-6E8A-4147-A177-3AD203B41FA5}">
                      <a16:colId xmlns:a16="http://schemas.microsoft.com/office/drawing/2014/main" xmlns="" val="1078892802"/>
                    </a:ext>
                  </a:extLst>
                </a:gridCol>
                <a:gridCol w="421196">
                  <a:extLst>
                    <a:ext uri="{9D8B030D-6E8A-4147-A177-3AD203B41FA5}">
                      <a16:colId xmlns:a16="http://schemas.microsoft.com/office/drawing/2014/main" xmlns="" val="3465704573"/>
                    </a:ext>
                  </a:extLst>
                </a:gridCol>
                <a:gridCol w="421196">
                  <a:extLst>
                    <a:ext uri="{9D8B030D-6E8A-4147-A177-3AD203B41FA5}">
                      <a16:colId xmlns:a16="http://schemas.microsoft.com/office/drawing/2014/main" xmlns="" val="3054240570"/>
                    </a:ext>
                  </a:extLst>
                </a:gridCol>
                <a:gridCol w="421196">
                  <a:extLst>
                    <a:ext uri="{9D8B030D-6E8A-4147-A177-3AD203B41FA5}">
                      <a16:colId xmlns:a16="http://schemas.microsoft.com/office/drawing/2014/main" xmlns="" val="1645601769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33181837"/>
                  </a:ext>
                </a:extLst>
              </a:tr>
            </a:tbl>
          </a:graphicData>
        </a:graphic>
      </p:graphicFrame>
      <p:graphicFrame>
        <p:nvGraphicFramePr>
          <p:cNvPr id="14" name="Table 3">
            <a:extLst>
              <a:ext uri="{FF2B5EF4-FFF2-40B4-BE49-F238E27FC236}">
                <a16:creationId xmlns:a16="http://schemas.microsoft.com/office/drawing/2014/main" xmlns="" id="{3004B816-EAAF-47FA-97BC-3EA22A07D8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371822"/>
              </p:ext>
            </p:extLst>
          </p:nvPr>
        </p:nvGraphicFramePr>
        <p:xfrm>
          <a:off x="13196" y="4941168"/>
          <a:ext cx="4211960" cy="57606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21196">
                  <a:extLst>
                    <a:ext uri="{9D8B030D-6E8A-4147-A177-3AD203B41FA5}">
                      <a16:colId xmlns:a16="http://schemas.microsoft.com/office/drawing/2014/main" xmlns="" val="1287326685"/>
                    </a:ext>
                  </a:extLst>
                </a:gridCol>
                <a:gridCol w="421196">
                  <a:extLst>
                    <a:ext uri="{9D8B030D-6E8A-4147-A177-3AD203B41FA5}">
                      <a16:colId xmlns:a16="http://schemas.microsoft.com/office/drawing/2014/main" xmlns="" val="2720288526"/>
                    </a:ext>
                  </a:extLst>
                </a:gridCol>
                <a:gridCol w="421196">
                  <a:extLst>
                    <a:ext uri="{9D8B030D-6E8A-4147-A177-3AD203B41FA5}">
                      <a16:colId xmlns:a16="http://schemas.microsoft.com/office/drawing/2014/main" xmlns="" val="1783225734"/>
                    </a:ext>
                  </a:extLst>
                </a:gridCol>
                <a:gridCol w="421196">
                  <a:extLst>
                    <a:ext uri="{9D8B030D-6E8A-4147-A177-3AD203B41FA5}">
                      <a16:colId xmlns:a16="http://schemas.microsoft.com/office/drawing/2014/main" xmlns="" val="3104293222"/>
                    </a:ext>
                  </a:extLst>
                </a:gridCol>
                <a:gridCol w="421196">
                  <a:extLst>
                    <a:ext uri="{9D8B030D-6E8A-4147-A177-3AD203B41FA5}">
                      <a16:colId xmlns:a16="http://schemas.microsoft.com/office/drawing/2014/main" xmlns="" val="2799416223"/>
                    </a:ext>
                  </a:extLst>
                </a:gridCol>
                <a:gridCol w="421196">
                  <a:extLst>
                    <a:ext uri="{9D8B030D-6E8A-4147-A177-3AD203B41FA5}">
                      <a16:colId xmlns:a16="http://schemas.microsoft.com/office/drawing/2014/main" xmlns="" val="2207203324"/>
                    </a:ext>
                  </a:extLst>
                </a:gridCol>
                <a:gridCol w="421196">
                  <a:extLst>
                    <a:ext uri="{9D8B030D-6E8A-4147-A177-3AD203B41FA5}">
                      <a16:colId xmlns:a16="http://schemas.microsoft.com/office/drawing/2014/main" xmlns="" val="1078892802"/>
                    </a:ext>
                  </a:extLst>
                </a:gridCol>
                <a:gridCol w="421196">
                  <a:extLst>
                    <a:ext uri="{9D8B030D-6E8A-4147-A177-3AD203B41FA5}">
                      <a16:colId xmlns:a16="http://schemas.microsoft.com/office/drawing/2014/main" xmlns="" val="3465704573"/>
                    </a:ext>
                  </a:extLst>
                </a:gridCol>
                <a:gridCol w="421196">
                  <a:extLst>
                    <a:ext uri="{9D8B030D-6E8A-4147-A177-3AD203B41FA5}">
                      <a16:colId xmlns:a16="http://schemas.microsoft.com/office/drawing/2014/main" xmlns="" val="3054240570"/>
                    </a:ext>
                  </a:extLst>
                </a:gridCol>
                <a:gridCol w="421196">
                  <a:extLst>
                    <a:ext uri="{9D8B030D-6E8A-4147-A177-3AD203B41FA5}">
                      <a16:colId xmlns:a16="http://schemas.microsoft.com/office/drawing/2014/main" xmlns="" val="1645601769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33181837"/>
                  </a:ext>
                </a:extLst>
              </a:tr>
            </a:tbl>
          </a:graphicData>
        </a:graphic>
      </p:graphicFrame>
      <p:graphicFrame>
        <p:nvGraphicFramePr>
          <p:cNvPr id="15" name="Table 3">
            <a:extLst>
              <a:ext uri="{FF2B5EF4-FFF2-40B4-BE49-F238E27FC236}">
                <a16:creationId xmlns:a16="http://schemas.microsoft.com/office/drawing/2014/main" xmlns="" id="{A1E3A19F-383B-4381-BA1A-249A9A64F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633080"/>
              </p:ext>
            </p:extLst>
          </p:nvPr>
        </p:nvGraphicFramePr>
        <p:xfrm>
          <a:off x="4211960" y="4941168"/>
          <a:ext cx="4211960" cy="57606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21196">
                  <a:extLst>
                    <a:ext uri="{9D8B030D-6E8A-4147-A177-3AD203B41FA5}">
                      <a16:colId xmlns:a16="http://schemas.microsoft.com/office/drawing/2014/main" xmlns="" val="1287326685"/>
                    </a:ext>
                  </a:extLst>
                </a:gridCol>
                <a:gridCol w="421196">
                  <a:extLst>
                    <a:ext uri="{9D8B030D-6E8A-4147-A177-3AD203B41FA5}">
                      <a16:colId xmlns:a16="http://schemas.microsoft.com/office/drawing/2014/main" xmlns="" val="2720288526"/>
                    </a:ext>
                  </a:extLst>
                </a:gridCol>
                <a:gridCol w="421196">
                  <a:extLst>
                    <a:ext uri="{9D8B030D-6E8A-4147-A177-3AD203B41FA5}">
                      <a16:colId xmlns:a16="http://schemas.microsoft.com/office/drawing/2014/main" xmlns="" val="1783225734"/>
                    </a:ext>
                  </a:extLst>
                </a:gridCol>
                <a:gridCol w="421196">
                  <a:extLst>
                    <a:ext uri="{9D8B030D-6E8A-4147-A177-3AD203B41FA5}">
                      <a16:colId xmlns:a16="http://schemas.microsoft.com/office/drawing/2014/main" xmlns="" val="3104293222"/>
                    </a:ext>
                  </a:extLst>
                </a:gridCol>
                <a:gridCol w="421196">
                  <a:extLst>
                    <a:ext uri="{9D8B030D-6E8A-4147-A177-3AD203B41FA5}">
                      <a16:colId xmlns:a16="http://schemas.microsoft.com/office/drawing/2014/main" xmlns="" val="2799416223"/>
                    </a:ext>
                  </a:extLst>
                </a:gridCol>
                <a:gridCol w="421196">
                  <a:extLst>
                    <a:ext uri="{9D8B030D-6E8A-4147-A177-3AD203B41FA5}">
                      <a16:colId xmlns:a16="http://schemas.microsoft.com/office/drawing/2014/main" xmlns="" val="2207203324"/>
                    </a:ext>
                  </a:extLst>
                </a:gridCol>
                <a:gridCol w="421196">
                  <a:extLst>
                    <a:ext uri="{9D8B030D-6E8A-4147-A177-3AD203B41FA5}">
                      <a16:colId xmlns:a16="http://schemas.microsoft.com/office/drawing/2014/main" xmlns="" val="1078892802"/>
                    </a:ext>
                  </a:extLst>
                </a:gridCol>
                <a:gridCol w="421196">
                  <a:extLst>
                    <a:ext uri="{9D8B030D-6E8A-4147-A177-3AD203B41FA5}">
                      <a16:colId xmlns:a16="http://schemas.microsoft.com/office/drawing/2014/main" xmlns="" val="3465704573"/>
                    </a:ext>
                  </a:extLst>
                </a:gridCol>
                <a:gridCol w="421196">
                  <a:extLst>
                    <a:ext uri="{9D8B030D-6E8A-4147-A177-3AD203B41FA5}">
                      <a16:colId xmlns:a16="http://schemas.microsoft.com/office/drawing/2014/main" xmlns="" val="3054240570"/>
                    </a:ext>
                  </a:extLst>
                </a:gridCol>
                <a:gridCol w="421196">
                  <a:extLst>
                    <a:ext uri="{9D8B030D-6E8A-4147-A177-3AD203B41FA5}">
                      <a16:colId xmlns:a16="http://schemas.microsoft.com/office/drawing/2014/main" xmlns="" val="1645601769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33181837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xmlns="" id="{173FCFDB-050D-4BFB-A797-EE3DFE46F620}"/>
                  </a:ext>
                </a:extLst>
              </p14:cNvPr>
              <p14:cNvContentPartPr/>
              <p14:nvPr/>
            </p14:nvContentPartPr>
            <p14:xfrm>
              <a:off x="6120" y="1476000"/>
              <a:ext cx="8088480" cy="5112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73FCFDB-050D-4BFB-A797-EE3DFE46F6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3240" y="1466640"/>
                <a:ext cx="8107200" cy="513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5054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08520" y="6896"/>
            <a:ext cx="7762056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/>
          <a:p>
            <a:pPr lvl="0">
              <a:spcBef>
                <a:spcPct val="0"/>
              </a:spcBef>
              <a:defRPr/>
            </a:pPr>
            <a:r>
              <a:rPr lang="en-IN" sz="4400" dirty="0">
                <a:solidFill>
                  <a:prstClr val="black"/>
                </a:solidFill>
              </a:rPr>
              <a:t>Problem-6 : Priority Scheduling </a:t>
            </a:r>
            <a:r>
              <a:rPr lang="en-US" sz="4000" dirty="0"/>
              <a:t>(Preemptive)</a:t>
            </a:r>
            <a:endParaRPr lang="en-IN" sz="4000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xmlns="" id="{7FE724E0-4A4E-4D32-83F1-B7477BA7B5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4649675"/>
              </p:ext>
            </p:extLst>
          </p:nvPr>
        </p:nvGraphicFramePr>
        <p:xfrm>
          <a:off x="0" y="1340768"/>
          <a:ext cx="9144001" cy="224713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47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3781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156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017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7727">
                  <a:extLst>
                    <a:ext uri="{9D8B030D-6E8A-4147-A177-3AD203B41FA5}">
                      <a16:colId xmlns:a16="http://schemas.microsoft.com/office/drawing/2014/main" xmlns="" val="4251871710"/>
                    </a:ext>
                  </a:extLst>
                </a:gridCol>
                <a:gridCol w="1355454">
                  <a:extLst>
                    <a:ext uri="{9D8B030D-6E8A-4147-A177-3AD203B41FA5}">
                      <a16:colId xmlns:a16="http://schemas.microsoft.com/office/drawing/2014/main" xmlns="" val="2531198160"/>
                    </a:ext>
                  </a:extLst>
                </a:gridCol>
                <a:gridCol w="75831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3727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5601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56950">
                  <a:extLst>
                    <a:ext uri="{9D8B030D-6E8A-4147-A177-3AD203B41FA5}">
                      <a16:colId xmlns:a16="http://schemas.microsoft.com/office/drawing/2014/main" xmlns="" val="1468058768"/>
                    </a:ext>
                  </a:extLst>
                </a:gridCol>
              </a:tblGrid>
              <a:tr h="390806">
                <a:tc rowSpan="2"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Process</a:t>
                      </a:r>
                    </a:p>
                  </a:txBody>
                  <a:tcPr marL="90342" marR="90342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Priority</a:t>
                      </a:r>
                      <a:endParaRPr lang="en-IN" sz="1800" dirty="0"/>
                    </a:p>
                  </a:txBody>
                  <a:tcPr marL="90342" marR="90342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AT</a:t>
                      </a:r>
                    </a:p>
                  </a:txBody>
                  <a:tcPr marL="90342" marR="90342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BT</a:t>
                      </a:r>
                    </a:p>
                  </a:txBody>
                  <a:tcPr marL="90342" marR="90342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 marL="90342" marR="90342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 marL="90342" marR="90342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</a:t>
                      </a:r>
                      <a:r>
                        <a:rPr lang="en-IN" sz="1800" dirty="0"/>
                        <a:t>T</a:t>
                      </a:r>
                    </a:p>
                  </a:txBody>
                  <a:tcPr marL="90342" marR="90342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TAT</a:t>
                      </a:r>
                    </a:p>
                    <a:p>
                      <a:pPr algn="ctr"/>
                      <a:r>
                        <a:rPr lang="en-US" sz="1800" dirty="0"/>
                        <a:t>(FT-AT)</a:t>
                      </a:r>
                      <a:endParaRPr lang="en-IN" sz="1800" dirty="0"/>
                    </a:p>
                  </a:txBody>
                  <a:tcPr marL="90342" marR="90342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W</a:t>
                      </a:r>
                      <a:r>
                        <a:rPr lang="en-IN" sz="1800" dirty="0"/>
                        <a:t>T</a:t>
                      </a:r>
                    </a:p>
                    <a:p>
                      <a:pPr algn="ctr"/>
                      <a:r>
                        <a:rPr lang="en-US" sz="1800" dirty="0"/>
                        <a:t>(TAT-BT)</a:t>
                      </a:r>
                      <a:endParaRPr lang="en-IN" sz="1800" dirty="0"/>
                    </a:p>
                  </a:txBody>
                  <a:tcPr marL="90342" marR="90342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RT</a:t>
                      </a:r>
                    </a:p>
                  </a:txBody>
                  <a:tcPr marL="90342" marR="90342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080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CPU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I/O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/>
                        <a:t>CPU</a:t>
                      </a:r>
                    </a:p>
                  </a:txBody>
                  <a:tcPr marL="90342" marR="90342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76788274"/>
                  </a:ext>
                </a:extLst>
              </a:tr>
              <a:tr h="488508">
                <a:tc>
                  <a:txBody>
                    <a:bodyPr/>
                    <a:lstStyle/>
                    <a:p>
                      <a:r>
                        <a:rPr lang="en-IN" sz="2400" dirty="0"/>
                        <a:t>P1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0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1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 5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 3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8508">
                <a:tc>
                  <a:txBody>
                    <a:bodyPr/>
                    <a:lstStyle/>
                    <a:p>
                      <a:r>
                        <a:rPr lang="en-IN" sz="2400" dirty="0"/>
                        <a:t>P2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 [L]</a:t>
                      </a:r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3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 3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 1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8508">
                <a:tc>
                  <a:txBody>
                    <a:bodyPr/>
                    <a:lstStyle/>
                    <a:p>
                      <a:r>
                        <a:rPr lang="en-IN" sz="2400" dirty="0"/>
                        <a:t>P3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 [H]</a:t>
                      </a:r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2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 3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 1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A6B04CB5-E7FE-46C6-843A-A09DBF1A89B2}"/>
              </a:ext>
            </a:extLst>
          </p:cNvPr>
          <p:cNvSpPr txBox="1"/>
          <p:nvPr/>
        </p:nvSpPr>
        <p:spPr>
          <a:xfrm>
            <a:off x="0" y="3717032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Gantt Chart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379F1EE7-19CA-4202-BEDE-8366C6C59B08}"/>
              </a:ext>
            </a:extLst>
          </p:cNvPr>
          <p:cNvSpPr txBox="1"/>
          <p:nvPr/>
        </p:nvSpPr>
        <p:spPr>
          <a:xfrm>
            <a:off x="0" y="5229200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Ready Queue</a:t>
            </a:r>
          </a:p>
        </p:txBody>
      </p:sp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xmlns="" id="{2A0FA595-1831-44BC-94A4-F9200EE9B6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96310"/>
              </p:ext>
            </p:extLst>
          </p:nvPr>
        </p:nvGraphicFramePr>
        <p:xfrm>
          <a:off x="0" y="5589240"/>
          <a:ext cx="4211963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7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17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17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170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170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17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0170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9" name="Table 68">
            <a:extLst>
              <a:ext uri="{FF2B5EF4-FFF2-40B4-BE49-F238E27FC236}">
                <a16:creationId xmlns:a16="http://schemas.microsoft.com/office/drawing/2014/main" xmlns="" id="{F7782E3B-7724-4CC1-9BCE-5CE2676F9C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942563"/>
              </p:ext>
            </p:extLst>
          </p:nvPr>
        </p:nvGraphicFramePr>
        <p:xfrm>
          <a:off x="4897732" y="5589240"/>
          <a:ext cx="4211963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7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17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17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170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170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17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0170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3BBAF516-5991-4543-A8AD-1DA33BB25F0B}"/>
              </a:ext>
            </a:extLst>
          </p:cNvPr>
          <p:cNvSpPr txBox="1"/>
          <p:nvPr/>
        </p:nvSpPr>
        <p:spPr>
          <a:xfrm>
            <a:off x="4860032" y="5229200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I/O</a:t>
            </a:r>
          </a:p>
        </p:txBody>
      </p:sp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xmlns="" id="{41477BB6-DA45-456A-816C-46BE6C6536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61077"/>
              </p:ext>
            </p:extLst>
          </p:nvPr>
        </p:nvGraphicFramePr>
        <p:xfrm>
          <a:off x="0" y="4077072"/>
          <a:ext cx="6060130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013">
                  <a:extLst>
                    <a:ext uri="{9D8B030D-6E8A-4147-A177-3AD203B41FA5}">
                      <a16:colId xmlns:a16="http://schemas.microsoft.com/office/drawing/2014/main" xmlns="" val="2796959775"/>
                    </a:ext>
                  </a:extLst>
                </a:gridCol>
                <a:gridCol w="606013">
                  <a:extLst>
                    <a:ext uri="{9D8B030D-6E8A-4147-A177-3AD203B41FA5}">
                      <a16:colId xmlns:a16="http://schemas.microsoft.com/office/drawing/2014/main" xmlns="" val="1414020354"/>
                    </a:ext>
                  </a:extLst>
                </a:gridCol>
                <a:gridCol w="606013">
                  <a:extLst>
                    <a:ext uri="{9D8B030D-6E8A-4147-A177-3AD203B41FA5}">
                      <a16:colId xmlns:a16="http://schemas.microsoft.com/office/drawing/2014/main" xmlns="" val="197734551"/>
                    </a:ext>
                  </a:extLst>
                </a:gridCol>
                <a:gridCol w="606013">
                  <a:extLst>
                    <a:ext uri="{9D8B030D-6E8A-4147-A177-3AD203B41FA5}">
                      <a16:colId xmlns:a16="http://schemas.microsoft.com/office/drawing/2014/main" xmlns="" val="1933019251"/>
                    </a:ext>
                  </a:extLst>
                </a:gridCol>
                <a:gridCol w="606013">
                  <a:extLst>
                    <a:ext uri="{9D8B030D-6E8A-4147-A177-3AD203B41FA5}">
                      <a16:colId xmlns:a16="http://schemas.microsoft.com/office/drawing/2014/main" xmlns="" val="599620378"/>
                    </a:ext>
                  </a:extLst>
                </a:gridCol>
                <a:gridCol w="606013">
                  <a:extLst>
                    <a:ext uri="{9D8B030D-6E8A-4147-A177-3AD203B41FA5}">
                      <a16:colId xmlns:a16="http://schemas.microsoft.com/office/drawing/2014/main" xmlns="" val="388418284"/>
                    </a:ext>
                  </a:extLst>
                </a:gridCol>
                <a:gridCol w="606013">
                  <a:extLst>
                    <a:ext uri="{9D8B030D-6E8A-4147-A177-3AD203B41FA5}">
                      <a16:colId xmlns:a16="http://schemas.microsoft.com/office/drawing/2014/main" xmlns="" val="1476273579"/>
                    </a:ext>
                  </a:extLst>
                </a:gridCol>
                <a:gridCol w="606013">
                  <a:extLst>
                    <a:ext uri="{9D8B030D-6E8A-4147-A177-3AD203B41FA5}">
                      <a16:colId xmlns:a16="http://schemas.microsoft.com/office/drawing/2014/main" xmlns="" val="3228383824"/>
                    </a:ext>
                  </a:extLst>
                </a:gridCol>
                <a:gridCol w="606013">
                  <a:extLst>
                    <a:ext uri="{9D8B030D-6E8A-4147-A177-3AD203B41FA5}">
                      <a16:colId xmlns:a16="http://schemas.microsoft.com/office/drawing/2014/main" xmlns="" val="2695133395"/>
                    </a:ext>
                  </a:extLst>
                </a:gridCol>
                <a:gridCol w="606013">
                  <a:extLst>
                    <a:ext uri="{9D8B030D-6E8A-4147-A177-3AD203B41FA5}">
                      <a16:colId xmlns:a16="http://schemas.microsoft.com/office/drawing/2014/main" xmlns="" val="1025077351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72713410"/>
                  </a:ext>
                </a:extLst>
              </a:tr>
            </a:tbl>
          </a:graphicData>
        </a:graphic>
      </p:graphicFrame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xmlns="" id="{F2FC142F-2429-4D69-9C20-FDF389B9A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002799"/>
              </p:ext>
            </p:extLst>
          </p:nvPr>
        </p:nvGraphicFramePr>
        <p:xfrm>
          <a:off x="6024214" y="4077072"/>
          <a:ext cx="3030065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013">
                  <a:extLst>
                    <a:ext uri="{9D8B030D-6E8A-4147-A177-3AD203B41FA5}">
                      <a16:colId xmlns:a16="http://schemas.microsoft.com/office/drawing/2014/main" xmlns="" val="2796959775"/>
                    </a:ext>
                  </a:extLst>
                </a:gridCol>
                <a:gridCol w="606013">
                  <a:extLst>
                    <a:ext uri="{9D8B030D-6E8A-4147-A177-3AD203B41FA5}">
                      <a16:colId xmlns:a16="http://schemas.microsoft.com/office/drawing/2014/main" xmlns="" val="1414020354"/>
                    </a:ext>
                  </a:extLst>
                </a:gridCol>
                <a:gridCol w="606013">
                  <a:extLst>
                    <a:ext uri="{9D8B030D-6E8A-4147-A177-3AD203B41FA5}">
                      <a16:colId xmlns:a16="http://schemas.microsoft.com/office/drawing/2014/main" xmlns="" val="197734551"/>
                    </a:ext>
                  </a:extLst>
                </a:gridCol>
                <a:gridCol w="606013">
                  <a:extLst>
                    <a:ext uri="{9D8B030D-6E8A-4147-A177-3AD203B41FA5}">
                      <a16:colId xmlns:a16="http://schemas.microsoft.com/office/drawing/2014/main" xmlns="" val="1933019251"/>
                    </a:ext>
                  </a:extLst>
                </a:gridCol>
                <a:gridCol w="606013">
                  <a:extLst>
                    <a:ext uri="{9D8B030D-6E8A-4147-A177-3AD203B41FA5}">
                      <a16:colId xmlns:a16="http://schemas.microsoft.com/office/drawing/2014/main" xmlns="" val="599620378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72713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2679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3">
            <a:extLst>
              <a:ext uri="{FF2B5EF4-FFF2-40B4-BE49-F238E27FC236}">
                <a16:creationId xmlns:a16="http://schemas.microsoft.com/office/drawing/2014/main" xmlns="" id="{7FE724E0-4A4E-4D32-83F1-B7477BA7B5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2317105"/>
              </p:ext>
            </p:extLst>
          </p:nvPr>
        </p:nvGraphicFramePr>
        <p:xfrm>
          <a:off x="0" y="1340768"/>
          <a:ext cx="8963253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00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59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870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25184">
                  <a:extLst>
                    <a:ext uri="{9D8B030D-6E8A-4147-A177-3AD203B41FA5}">
                      <a16:colId xmlns:a16="http://schemas.microsoft.com/office/drawing/2014/main" xmlns="" val="4251871710"/>
                    </a:ext>
                  </a:extLst>
                </a:gridCol>
                <a:gridCol w="1252117">
                  <a:extLst>
                    <a:ext uri="{9D8B030D-6E8A-4147-A177-3AD203B41FA5}">
                      <a16:colId xmlns:a16="http://schemas.microsoft.com/office/drawing/2014/main" xmlns="" val="2531198160"/>
                    </a:ext>
                  </a:extLst>
                </a:gridCol>
                <a:gridCol w="77763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9397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462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13396">
                  <a:extLst>
                    <a:ext uri="{9D8B030D-6E8A-4147-A177-3AD203B41FA5}">
                      <a16:colId xmlns:a16="http://schemas.microsoft.com/office/drawing/2014/main" xmlns="" val="1468058768"/>
                    </a:ext>
                  </a:extLst>
                </a:gridCol>
              </a:tblGrid>
              <a:tr h="283465">
                <a:tc rowSpan="2"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Process</a:t>
                      </a:r>
                    </a:p>
                  </a:txBody>
                  <a:tcPr marL="90342" marR="90342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AT</a:t>
                      </a:r>
                    </a:p>
                  </a:txBody>
                  <a:tcPr marL="90342" marR="90342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BT</a:t>
                      </a:r>
                    </a:p>
                  </a:txBody>
                  <a:tcPr marL="90342" marR="90342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 marL="90342" marR="90342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 marL="90342" marR="90342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</a:t>
                      </a:r>
                      <a:r>
                        <a:rPr lang="en-IN" sz="1800" dirty="0"/>
                        <a:t>T</a:t>
                      </a:r>
                    </a:p>
                  </a:txBody>
                  <a:tcPr marL="90342" marR="90342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TAT</a:t>
                      </a:r>
                    </a:p>
                    <a:p>
                      <a:pPr algn="ctr"/>
                      <a:r>
                        <a:rPr lang="en-US" sz="1800" dirty="0"/>
                        <a:t>(FT-AT)</a:t>
                      </a:r>
                      <a:endParaRPr lang="en-IN" sz="1800" dirty="0"/>
                    </a:p>
                  </a:txBody>
                  <a:tcPr marL="90342" marR="90342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W</a:t>
                      </a:r>
                      <a:r>
                        <a:rPr lang="en-IN" sz="1800" dirty="0"/>
                        <a:t>T</a:t>
                      </a:r>
                    </a:p>
                    <a:p>
                      <a:pPr algn="ctr"/>
                      <a:r>
                        <a:rPr lang="en-US" sz="1800" dirty="0"/>
                        <a:t>(TAT-BT)</a:t>
                      </a:r>
                      <a:endParaRPr lang="en-IN" sz="1800" dirty="0"/>
                    </a:p>
                  </a:txBody>
                  <a:tcPr marL="90342" marR="90342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RT</a:t>
                      </a:r>
                    </a:p>
                  </a:txBody>
                  <a:tcPr marL="90342" marR="90342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346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CPU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I/O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/>
                        <a:t>CPU</a:t>
                      </a:r>
                    </a:p>
                  </a:txBody>
                  <a:tcPr marL="90342" marR="90342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76788274"/>
                  </a:ext>
                </a:extLst>
              </a:tr>
              <a:tr h="354331">
                <a:tc>
                  <a:txBody>
                    <a:bodyPr/>
                    <a:lstStyle/>
                    <a:p>
                      <a:r>
                        <a:rPr lang="en-IN" sz="2400" dirty="0"/>
                        <a:t>P1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0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6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 10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 4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4331">
                <a:tc>
                  <a:txBody>
                    <a:bodyPr/>
                    <a:lstStyle/>
                    <a:p>
                      <a:r>
                        <a:rPr lang="en-IN" sz="2400" dirty="0"/>
                        <a:t>P2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9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 15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 6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4331">
                <a:tc>
                  <a:txBody>
                    <a:bodyPr/>
                    <a:lstStyle/>
                    <a:p>
                      <a:r>
                        <a:rPr lang="en-IN" sz="2400" dirty="0"/>
                        <a:t>P3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3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 5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 2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9" name="Title 1"/>
          <p:cNvSpPr txBox="1">
            <a:spLocks/>
          </p:cNvSpPr>
          <p:nvPr/>
        </p:nvSpPr>
        <p:spPr>
          <a:xfrm>
            <a:off x="-108520" y="-7392"/>
            <a:ext cx="7762056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lvl="0">
              <a:spcBef>
                <a:spcPct val="0"/>
              </a:spcBef>
              <a:defRPr/>
            </a:pPr>
            <a:r>
              <a:rPr lang="en-IN" sz="4400" dirty="0">
                <a:solidFill>
                  <a:prstClr val="black"/>
                </a:solidFill>
              </a:rPr>
              <a:t>Problem-7 : Round Robin </a:t>
            </a:r>
            <a:r>
              <a:rPr lang="en-US" sz="4000" dirty="0"/>
              <a:t> </a:t>
            </a:r>
            <a:r>
              <a:rPr lang="en-US" sz="3100" dirty="0"/>
              <a:t>Quantum=3</a:t>
            </a:r>
            <a:endParaRPr lang="en-IN" sz="3100" dirty="0"/>
          </a:p>
        </p:txBody>
      </p:sp>
      <p:sp>
        <p:nvSpPr>
          <p:cNvPr id="33" name="TextBox 32"/>
          <p:cNvSpPr txBox="1"/>
          <p:nvPr/>
        </p:nvSpPr>
        <p:spPr>
          <a:xfrm>
            <a:off x="29195" y="3645024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Gantt Chart</a:t>
            </a:r>
          </a:p>
        </p:txBody>
      </p:sp>
      <p:graphicFrame>
        <p:nvGraphicFramePr>
          <p:cNvPr id="77" name="Table 2">
            <a:extLst>
              <a:ext uri="{FF2B5EF4-FFF2-40B4-BE49-F238E27FC236}">
                <a16:creationId xmlns:a16="http://schemas.microsoft.com/office/drawing/2014/main" xmlns="" id="{DEF1285F-14F1-43F5-BE45-19DF24103F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096386"/>
              </p:ext>
            </p:extLst>
          </p:nvPr>
        </p:nvGraphicFramePr>
        <p:xfrm>
          <a:off x="0" y="4077072"/>
          <a:ext cx="6060130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013">
                  <a:extLst>
                    <a:ext uri="{9D8B030D-6E8A-4147-A177-3AD203B41FA5}">
                      <a16:colId xmlns:a16="http://schemas.microsoft.com/office/drawing/2014/main" xmlns="" val="2796959775"/>
                    </a:ext>
                  </a:extLst>
                </a:gridCol>
                <a:gridCol w="606013">
                  <a:extLst>
                    <a:ext uri="{9D8B030D-6E8A-4147-A177-3AD203B41FA5}">
                      <a16:colId xmlns:a16="http://schemas.microsoft.com/office/drawing/2014/main" xmlns="" val="1414020354"/>
                    </a:ext>
                  </a:extLst>
                </a:gridCol>
                <a:gridCol w="606013">
                  <a:extLst>
                    <a:ext uri="{9D8B030D-6E8A-4147-A177-3AD203B41FA5}">
                      <a16:colId xmlns:a16="http://schemas.microsoft.com/office/drawing/2014/main" xmlns="" val="197734551"/>
                    </a:ext>
                  </a:extLst>
                </a:gridCol>
                <a:gridCol w="606013">
                  <a:extLst>
                    <a:ext uri="{9D8B030D-6E8A-4147-A177-3AD203B41FA5}">
                      <a16:colId xmlns:a16="http://schemas.microsoft.com/office/drawing/2014/main" xmlns="" val="1933019251"/>
                    </a:ext>
                  </a:extLst>
                </a:gridCol>
                <a:gridCol w="606013">
                  <a:extLst>
                    <a:ext uri="{9D8B030D-6E8A-4147-A177-3AD203B41FA5}">
                      <a16:colId xmlns:a16="http://schemas.microsoft.com/office/drawing/2014/main" xmlns="" val="599620378"/>
                    </a:ext>
                  </a:extLst>
                </a:gridCol>
                <a:gridCol w="606013">
                  <a:extLst>
                    <a:ext uri="{9D8B030D-6E8A-4147-A177-3AD203B41FA5}">
                      <a16:colId xmlns:a16="http://schemas.microsoft.com/office/drawing/2014/main" xmlns="" val="388418284"/>
                    </a:ext>
                  </a:extLst>
                </a:gridCol>
                <a:gridCol w="606013">
                  <a:extLst>
                    <a:ext uri="{9D8B030D-6E8A-4147-A177-3AD203B41FA5}">
                      <a16:colId xmlns:a16="http://schemas.microsoft.com/office/drawing/2014/main" xmlns="" val="1476273579"/>
                    </a:ext>
                  </a:extLst>
                </a:gridCol>
                <a:gridCol w="606013">
                  <a:extLst>
                    <a:ext uri="{9D8B030D-6E8A-4147-A177-3AD203B41FA5}">
                      <a16:colId xmlns:a16="http://schemas.microsoft.com/office/drawing/2014/main" xmlns="" val="3228383824"/>
                    </a:ext>
                  </a:extLst>
                </a:gridCol>
                <a:gridCol w="606013">
                  <a:extLst>
                    <a:ext uri="{9D8B030D-6E8A-4147-A177-3AD203B41FA5}">
                      <a16:colId xmlns:a16="http://schemas.microsoft.com/office/drawing/2014/main" xmlns="" val="2695133395"/>
                    </a:ext>
                  </a:extLst>
                </a:gridCol>
                <a:gridCol w="606013">
                  <a:extLst>
                    <a:ext uri="{9D8B030D-6E8A-4147-A177-3AD203B41FA5}">
                      <a16:colId xmlns:a16="http://schemas.microsoft.com/office/drawing/2014/main" xmlns="" val="1025077351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72713410"/>
                  </a:ext>
                </a:extLst>
              </a:tr>
            </a:tbl>
          </a:graphicData>
        </a:graphic>
      </p:graphicFrame>
      <p:graphicFrame>
        <p:nvGraphicFramePr>
          <p:cNvPr id="78" name="Table 2">
            <a:extLst>
              <a:ext uri="{FF2B5EF4-FFF2-40B4-BE49-F238E27FC236}">
                <a16:creationId xmlns:a16="http://schemas.microsoft.com/office/drawing/2014/main" xmlns="" id="{8DC2CDA2-FB1B-4999-8A95-F37278159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130551"/>
              </p:ext>
            </p:extLst>
          </p:nvPr>
        </p:nvGraphicFramePr>
        <p:xfrm>
          <a:off x="6024214" y="4077072"/>
          <a:ext cx="3030065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013">
                  <a:extLst>
                    <a:ext uri="{9D8B030D-6E8A-4147-A177-3AD203B41FA5}">
                      <a16:colId xmlns:a16="http://schemas.microsoft.com/office/drawing/2014/main" xmlns="" val="2796959775"/>
                    </a:ext>
                  </a:extLst>
                </a:gridCol>
                <a:gridCol w="606013">
                  <a:extLst>
                    <a:ext uri="{9D8B030D-6E8A-4147-A177-3AD203B41FA5}">
                      <a16:colId xmlns:a16="http://schemas.microsoft.com/office/drawing/2014/main" xmlns="" val="1414020354"/>
                    </a:ext>
                  </a:extLst>
                </a:gridCol>
                <a:gridCol w="606013">
                  <a:extLst>
                    <a:ext uri="{9D8B030D-6E8A-4147-A177-3AD203B41FA5}">
                      <a16:colId xmlns:a16="http://schemas.microsoft.com/office/drawing/2014/main" xmlns="" val="197734551"/>
                    </a:ext>
                  </a:extLst>
                </a:gridCol>
                <a:gridCol w="606013">
                  <a:extLst>
                    <a:ext uri="{9D8B030D-6E8A-4147-A177-3AD203B41FA5}">
                      <a16:colId xmlns:a16="http://schemas.microsoft.com/office/drawing/2014/main" xmlns="" val="1933019251"/>
                    </a:ext>
                  </a:extLst>
                </a:gridCol>
                <a:gridCol w="606013">
                  <a:extLst>
                    <a:ext uri="{9D8B030D-6E8A-4147-A177-3AD203B41FA5}">
                      <a16:colId xmlns:a16="http://schemas.microsoft.com/office/drawing/2014/main" xmlns="" val="599620378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72713410"/>
                  </a:ext>
                </a:extLst>
              </a:tr>
            </a:tbl>
          </a:graphicData>
        </a:graphic>
      </p:graphicFrame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7D27D27A-B949-44E0-B98B-25001524DA52}"/>
              </a:ext>
            </a:extLst>
          </p:cNvPr>
          <p:cNvSpPr txBox="1"/>
          <p:nvPr/>
        </p:nvSpPr>
        <p:spPr>
          <a:xfrm>
            <a:off x="0" y="5517232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Ready Queue</a:t>
            </a:r>
          </a:p>
        </p:txBody>
      </p:sp>
      <p:graphicFrame>
        <p:nvGraphicFramePr>
          <p:cNvPr id="80" name="Table 79">
            <a:extLst>
              <a:ext uri="{FF2B5EF4-FFF2-40B4-BE49-F238E27FC236}">
                <a16:creationId xmlns:a16="http://schemas.microsoft.com/office/drawing/2014/main" xmlns="" id="{4D3AC092-5E5A-4635-B4BF-A07282085C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191736"/>
              </p:ext>
            </p:extLst>
          </p:nvPr>
        </p:nvGraphicFramePr>
        <p:xfrm>
          <a:off x="0" y="5877272"/>
          <a:ext cx="4211963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7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17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17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170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170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17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0170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1" name="Table 80">
            <a:extLst>
              <a:ext uri="{FF2B5EF4-FFF2-40B4-BE49-F238E27FC236}">
                <a16:creationId xmlns:a16="http://schemas.microsoft.com/office/drawing/2014/main" xmlns="" id="{47123CFD-2215-453C-B43B-FDC831330E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804731"/>
              </p:ext>
            </p:extLst>
          </p:nvPr>
        </p:nvGraphicFramePr>
        <p:xfrm>
          <a:off x="4897732" y="5877272"/>
          <a:ext cx="4211963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7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17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17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170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170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17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0170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106EAB7C-BAD5-4BDD-AC0B-76D9F99D35B7}"/>
              </a:ext>
            </a:extLst>
          </p:cNvPr>
          <p:cNvSpPr txBox="1"/>
          <p:nvPr/>
        </p:nvSpPr>
        <p:spPr>
          <a:xfrm>
            <a:off x="4860032" y="5517232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I/O(Wait Queue)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xmlns="" id="{CB6105D5-70EC-4636-BA90-9AF8024FA889}"/>
                  </a:ext>
                </a:extLst>
              </p14:cNvPr>
              <p14:cNvContentPartPr/>
              <p14:nvPr/>
            </p14:nvContentPartPr>
            <p14:xfrm>
              <a:off x="46800" y="521280"/>
              <a:ext cx="8418600" cy="61524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B6105D5-70EC-4636-BA90-9AF8024FA88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440" y="511920"/>
                <a:ext cx="8437320" cy="617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2031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3">
            <a:extLst>
              <a:ext uri="{FF2B5EF4-FFF2-40B4-BE49-F238E27FC236}">
                <a16:creationId xmlns:a16="http://schemas.microsoft.com/office/drawing/2014/main" xmlns="" id="{7FE724E0-4A4E-4D32-83F1-B7477BA7B5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35612"/>
              </p:ext>
            </p:extLst>
          </p:nvPr>
        </p:nvGraphicFramePr>
        <p:xfrm>
          <a:off x="30882" y="692696"/>
          <a:ext cx="9036497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578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7322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34674">
                  <a:extLst>
                    <a:ext uri="{9D8B030D-6E8A-4147-A177-3AD203B41FA5}">
                      <a16:colId xmlns:a16="http://schemas.microsoft.com/office/drawing/2014/main" xmlns="" val="4251871710"/>
                    </a:ext>
                  </a:extLst>
                </a:gridCol>
                <a:gridCol w="1329156">
                  <a:extLst>
                    <a:ext uri="{9D8B030D-6E8A-4147-A177-3AD203B41FA5}">
                      <a16:colId xmlns:a16="http://schemas.microsoft.com/office/drawing/2014/main" xmlns="" val="2531198160"/>
                    </a:ext>
                  </a:extLst>
                </a:gridCol>
                <a:gridCol w="8014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0538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5374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53042">
                  <a:extLst>
                    <a:ext uri="{9D8B030D-6E8A-4147-A177-3AD203B41FA5}">
                      <a16:colId xmlns:a16="http://schemas.microsoft.com/office/drawing/2014/main" xmlns="" val="1468058768"/>
                    </a:ext>
                  </a:extLst>
                </a:gridCol>
              </a:tblGrid>
              <a:tr h="283465">
                <a:tc rowSpan="2"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Process</a:t>
                      </a:r>
                    </a:p>
                  </a:txBody>
                  <a:tcPr marL="90342" marR="90342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AT</a:t>
                      </a:r>
                    </a:p>
                  </a:txBody>
                  <a:tcPr marL="90342" marR="90342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BT</a:t>
                      </a:r>
                    </a:p>
                  </a:txBody>
                  <a:tcPr marL="90342" marR="90342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 marL="90342" marR="90342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 marL="90342" marR="90342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</a:t>
                      </a:r>
                      <a:r>
                        <a:rPr lang="en-IN" sz="1800" dirty="0"/>
                        <a:t>T</a:t>
                      </a:r>
                    </a:p>
                  </a:txBody>
                  <a:tcPr marL="90342" marR="90342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TAT</a:t>
                      </a:r>
                    </a:p>
                    <a:p>
                      <a:pPr algn="ctr"/>
                      <a:r>
                        <a:rPr lang="en-US" sz="1800" dirty="0"/>
                        <a:t>(FT-AT)</a:t>
                      </a:r>
                      <a:endParaRPr lang="en-IN" sz="1800" dirty="0"/>
                    </a:p>
                  </a:txBody>
                  <a:tcPr marL="90342" marR="90342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W</a:t>
                      </a:r>
                      <a:r>
                        <a:rPr lang="en-IN" sz="1800" dirty="0"/>
                        <a:t>T</a:t>
                      </a:r>
                    </a:p>
                    <a:p>
                      <a:pPr algn="ctr"/>
                      <a:r>
                        <a:rPr lang="en-US" sz="1800" dirty="0"/>
                        <a:t>(TAT-BT)</a:t>
                      </a:r>
                      <a:endParaRPr lang="en-IN" sz="1800" dirty="0"/>
                    </a:p>
                  </a:txBody>
                  <a:tcPr marL="90342" marR="90342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RT</a:t>
                      </a:r>
                    </a:p>
                  </a:txBody>
                  <a:tcPr marL="90342" marR="90342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346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CPU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I/O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/>
                        <a:t>CPU</a:t>
                      </a:r>
                    </a:p>
                  </a:txBody>
                  <a:tcPr marL="90342" marR="90342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76788274"/>
                  </a:ext>
                </a:extLst>
              </a:tr>
              <a:tr h="354331">
                <a:tc>
                  <a:txBody>
                    <a:bodyPr/>
                    <a:lstStyle/>
                    <a:p>
                      <a:r>
                        <a:rPr lang="en-IN" sz="2400" dirty="0"/>
                        <a:t>P1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0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4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2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6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4331">
                <a:tc>
                  <a:txBody>
                    <a:bodyPr/>
                    <a:lstStyle/>
                    <a:p>
                      <a:r>
                        <a:rPr lang="en-IN" sz="2400" dirty="0"/>
                        <a:t>P2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6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2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6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4331">
                <a:tc>
                  <a:txBody>
                    <a:bodyPr/>
                    <a:lstStyle/>
                    <a:p>
                      <a:r>
                        <a:rPr lang="en-IN" sz="2400" dirty="0"/>
                        <a:t>P3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8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3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5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4331">
                <a:tc>
                  <a:txBody>
                    <a:bodyPr/>
                    <a:lstStyle/>
                    <a:p>
                      <a:r>
                        <a:rPr lang="en-IN" sz="2400" dirty="0"/>
                        <a:t>P4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8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7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2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4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extLst>
                  <a:ext uri="{0D108BD9-81ED-4DB2-BD59-A6C34878D82A}">
                    <a16:rowId xmlns:a16="http://schemas.microsoft.com/office/drawing/2014/main" xmlns="" val="833665776"/>
                  </a:ext>
                </a:extLst>
              </a:tr>
            </a:tbl>
          </a:graphicData>
        </a:graphic>
      </p:graphicFrame>
      <p:sp>
        <p:nvSpPr>
          <p:cNvPr id="29" name="Title 1"/>
          <p:cNvSpPr txBox="1">
            <a:spLocks/>
          </p:cNvSpPr>
          <p:nvPr/>
        </p:nvSpPr>
        <p:spPr>
          <a:xfrm>
            <a:off x="-20538" y="116632"/>
            <a:ext cx="7762056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lvl="0">
              <a:spcBef>
                <a:spcPct val="0"/>
              </a:spcBef>
              <a:defRPr/>
            </a:pPr>
            <a:r>
              <a:rPr lang="en-IN" sz="4400" dirty="0">
                <a:solidFill>
                  <a:prstClr val="black"/>
                </a:solidFill>
              </a:rPr>
              <a:t>Problem-8 : Round Robin </a:t>
            </a:r>
            <a:r>
              <a:rPr lang="en-US" sz="4000" dirty="0"/>
              <a:t> </a:t>
            </a:r>
            <a:r>
              <a:rPr lang="en-US" sz="3100" dirty="0"/>
              <a:t>Quantum=3</a:t>
            </a:r>
            <a:endParaRPr lang="en-IN" sz="3100" dirty="0"/>
          </a:p>
        </p:txBody>
      </p:sp>
      <p:sp>
        <p:nvSpPr>
          <p:cNvPr id="33" name="TextBox 32"/>
          <p:cNvSpPr txBox="1"/>
          <p:nvPr/>
        </p:nvSpPr>
        <p:spPr>
          <a:xfrm>
            <a:off x="14337" y="3284984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Gantt Chart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15930F9-7F2B-46D9-9A0C-E9BB43D22302}"/>
              </a:ext>
            </a:extLst>
          </p:cNvPr>
          <p:cNvSpPr txBox="1"/>
          <p:nvPr/>
        </p:nvSpPr>
        <p:spPr>
          <a:xfrm>
            <a:off x="0" y="5661248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Ready Queue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xmlns="" id="{A6FA8D31-D5AF-4AF1-9C59-7529DE570A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150563"/>
              </p:ext>
            </p:extLst>
          </p:nvPr>
        </p:nvGraphicFramePr>
        <p:xfrm>
          <a:off x="4788024" y="5877272"/>
          <a:ext cx="4211963" cy="54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7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17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17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170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170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17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0170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54868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5B6A61C-BDD2-4BA2-ACEE-A9A6571DAF0C}"/>
              </a:ext>
            </a:extLst>
          </p:cNvPr>
          <p:cNvSpPr txBox="1"/>
          <p:nvPr/>
        </p:nvSpPr>
        <p:spPr>
          <a:xfrm>
            <a:off x="4860032" y="5517232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I/O(Wait Queue)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xmlns="" id="{B5D46035-64D0-420C-A365-AD63B15F37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610543"/>
              </p:ext>
            </p:extLst>
          </p:nvPr>
        </p:nvGraphicFramePr>
        <p:xfrm>
          <a:off x="0" y="3717032"/>
          <a:ext cx="4211960" cy="57606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21196">
                  <a:extLst>
                    <a:ext uri="{9D8B030D-6E8A-4147-A177-3AD203B41FA5}">
                      <a16:colId xmlns:a16="http://schemas.microsoft.com/office/drawing/2014/main" xmlns="" val="1287326685"/>
                    </a:ext>
                  </a:extLst>
                </a:gridCol>
                <a:gridCol w="421196">
                  <a:extLst>
                    <a:ext uri="{9D8B030D-6E8A-4147-A177-3AD203B41FA5}">
                      <a16:colId xmlns:a16="http://schemas.microsoft.com/office/drawing/2014/main" xmlns="" val="2720288526"/>
                    </a:ext>
                  </a:extLst>
                </a:gridCol>
                <a:gridCol w="421196">
                  <a:extLst>
                    <a:ext uri="{9D8B030D-6E8A-4147-A177-3AD203B41FA5}">
                      <a16:colId xmlns:a16="http://schemas.microsoft.com/office/drawing/2014/main" xmlns="" val="1783225734"/>
                    </a:ext>
                  </a:extLst>
                </a:gridCol>
                <a:gridCol w="421196">
                  <a:extLst>
                    <a:ext uri="{9D8B030D-6E8A-4147-A177-3AD203B41FA5}">
                      <a16:colId xmlns:a16="http://schemas.microsoft.com/office/drawing/2014/main" xmlns="" val="3104293222"/>
                    </a:ext>
                  </a:extLst>
                </a:gridCol>
                <a:gridCol w="421196">
                  <a:extLst>
                    <a:ext uri="{9D8B030D-6E8A-4147-A177-3AD203B41FA5}">
                      <a16:colId xmlns:a16="http://schemas.microsoft.com/office/drawing/2014/main" xmlns="" val="2799416223"/>
                    </a:ext>
                  </a:extLst>
                </a:gridCol>
                <a:gridCol w="421196">
                  <a:extLst>
                    <a:ext uri="{9D8B030D-6E8A-4147-A177-3AD203B41FA5}">
                      <a16:colId xmlns:a16="http://schemas.microsoft.com/office/drawing/2014/main" xmlns="" val="2207203324"/>
                    </a:ext>
                  </a:extLst>
                </a:gridCol>
                <a:gridCol w="421196">
                  <a:extLst>
                    <a:ext uri="{9D8B030D-6E8A-4147-A177-3AD203B41FA5}">
                      <a16:colId xmlns:a16="http://schemas.microsoft.com/office/drawing/2014/main" xmlns="" val="1078892802"/>
                    </a:ext>
                  </a:extLst>
                </a:gridCol>
                <a:gridCol w="421196">
                  <a:extLst>
                    <a:ext uri="{9D8B030D-6E8A-4147-A177-3AD203B41FA5}">
                      <a16:colId xmlns:a16="http://schemas.microsoft.com/office/drawing/2014/main" xmlns="" val="3465704573"/>
                    </a:ext>
                  </a:extLst>
                </a:gridCol>
                <a:gridCol w="421196">
                  <a:extLst>
                    <a:ext uri="{9D8B030D-6E8A-4147-A177-3AD203B41FA5}">
                      <a16:colId xmlns:a16="http://schemas.microsoft.com/office/drawing/2014/main" xmlns="" val="3054240570"/>
                    </a:ext>
                  </a:extLst>
                </a:gridCol>
                <a:gridCol w="421196">
                  <a:extLst>
                    <a:ext uri="{9D8B030D-6E8A-4147-A177-3AD203B41FA5}">
                      <a16:colId xmlns:a16="http://schemas.microsoft.com/office/drawing/2014/main" xmlns="" val="1645601769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33181837"/>
                  </a:ext>
                </a:extLst>
              </a:tr>
            </a:tbl>
          </a:graphicData>
        </a:graphic>
      </p:graphicFrame>
      <p:graphicFrame>
        <p:nvGraphicFramePr>
          <p:cNvPr id="17" name="Table 3">
            <a:extLst>
              <a:ext uri="{FF2B5EF4-FFF2-40B4-BE49-F238E27FC236}">
                <a16:creationId xmlns:a16="http://schemas.microsoft.com/office/drawing/2014/main" xmlns="" id="{25BA4521-EA7B-44A5-8BBC-AFC760EFB4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28061"/>
              </p:ext>
            </p:extLst>
          </p:nvPr>
        </p:nvGraphicFramePr>
        <p:xfrm>
          <a:off x="4211960" y="3717032"/>
          <a:ext cx="4211960" cy="57606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21196">
                  <a:extLst>
                    <a:ext uri="{9D8B030D-6E8A-4147-A177-3AD203B41FA5}">
                      <a16:colId xmlns:a16="http://schemas.microsoft.com/office/drawing/2014/main" xmlns="" val="1287326685"/>
                    </a:ext>
                  </a:extLst>
                </a:gridCol>
                <a:gridCol w="421196">
                  <a:extLst>
                    <a:ext uri="{9D8B030D-6E8A-4147-A177-3AD203B41FA5}">
                      <a16:colId xmlns:a16="http://schemas.microsoft.com/office/drawing/2014/main" xmlns="" val="2720288526"/>
                    </a:ext>
                  </a:extLst>
                </a:gridCol>
                <a:gridCol w="421196">
                  <a:extLst>
                    <a:ext uri="{9D8B030D-6E8A-4147-A177-3AD203B41FA5}">
                      <a16:colId xmlns:a16="http://schemas.microsoft.com/office/drawing/2014/main" xmlns="" val="1783225734"/>
                    </a:ext>
                  </a:extLst>
                </a:gridCol>
                <a:gridCol w="421196">
                  <a:extLst>
                    <a:ext uri="{9D8B030D-6E8A-4147-A177-3AD203B41FA5}">
                      <a16:colId xmlns:a16="http://schemas.microsoft.com/office/drawing/2014/main" xmlns="" val="3104293222"/>
                    </a:ext>
                  </a:extLst>
                </a:gridCol>
                <a:gridCol w="421196">
                  <a:extLst>
                    <a:ext uri="{9D8B030D-6E8A-4147-A177-3AD203B41FA5}">
                      <a16:colId xmlns:a16="http://schemas.microsoft.com/office/drawing/2014/main" xmlns="" val="2799416223"/>
                    </a:ext>
                  </a:extLst>
                </a:gridCol>
                <a:gridCol w="421196">
                  <a:extLst>
                    <a:ext uri="{9D8B030D-6E8A-4147-A177-3AD203B41FA5}">
                      <a16:colId xmlns:a16="http://schemas.microsoft.com/office/drawing/2014/main" xmlns="" val="2207203324"/>
                    </a:ext>
                  </a:extLst>
                </a:gridCol>
                <a:gridCol w="421196">
                  <a:extLst>
                    <a:ext uri="{9D8B030D-6E8A-4147-A177-3AD203B41FA5}">
                      <a16:colId xmlns:a16="http://schemas.microsoft.com/office/drawing/2014/main" xmlns="" val="1078892802"/>
                    </a:ext>
                  </a:extLst>
                </a:gridCol>
                <a:gridCol w="421196">
                  <a:extLst>
                    <a:ext uri="{9D8B030D-6E8A-4147-A177-3AD203B41FA5}">
                      <a16:colId xmlns:a16="http://schemas.microsoft.com/office/drawing/2014/main" xmlns="" val="3465704573"/>
                    </a:ext>
                  </a:extLst>
                </a:gridCol>
                <a:gridCol w="421196">
                  <a:extLst>
                    <a:ext uri="{9D8B030D-6E8A-4147-A177-3AD203B41FA5}">
                      <a16:colId xmlns:a16="http://schemas.microsoft.com/office/drawing/2014/main" xmlns="" val="3054240570"/>
                    </a:ext>
                  </a:extLst>
                </a:gridCol>
                <a:gridCol w="421196">
                  <a:extLst>
                    <a:ext uri="{9D8B030D-6E8A-4147-A177-3AD203B41FA5}">
                      <a16:colId xmlns:a16="http://schemas.microsoft.com/office/drawing/2014/main" xmlns="" val="1645601769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33181837"/>
                  </a:ext>
                </a:extLst>
              </a:tr>
            </a:tbl>
          </a:graphicData>
        </a:graphic>
      </p:graphicFrame>
      <p:graphicFrame>
        <p:nvGraphicFramePr>
          <p:cNvPr id="18" name="Table 3">
            <a:extLst>
              <a:ext uri="{FF2B5EF4-FFF2-40B4-BE49-F238E27FC236}">
                <a16:creationId xmlns:a16="http://schemas.microsoft.com/office/drawing/2014/main" xmlns="" id="{C6D96656-9430-448D-8204-6A86EB0293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431006"/>
              </p:ext>
            </p:extLst>
          </p:nvPr>
        </p:nvGraphicFramePr>
        <p:xfrm>
          <a:off x="13196" y="4941168"/>
          <a:ext cx="4211960" cy="57606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21196">
                  <a:extLst>
                    <a:ext uri="{9D8B030D-6E8A-4147-A177-3AD203B41FA5}">
                      <a16:colId xmlns:a16="http://schemas.microsoft.com/office/drawing/2014/main" xmlns="" val="1287326685"/>
                    </a:ext>
                  </a:extLst>
                </a:gridCol>
                <a:gridCol w="421196">
                  <a:extLst>
                    <a:ext uri="{9D8B030D-6E8A-4147-A177-3AD203B41FA5}">
                      <a16:colId xmlns:a16="http://schemas.microsoft.com/office/drawing/2014/main" xmlns="" val="2720288526"/>
                    </a:ext>
                  </a:extLst>
                </a:gridCol>
                <a:gridCol w="421196">
                  <a:extLst>
                    <a:ext uri="{9D8B030D-6E8A-4147-A177-3AD203B41FA5}">
                      <a16:colId xmlns:a16="http://schemas.microsoft.com/office/drawing/2014/main" xmlns="" val="1783225734"/>
                    </a:ext>
                  </a:extLst>
                </a:gridCol>
                <a:gridCol w="421196">
                  <a:extLst>
                    <a:ext uri="{9D8B030D-6E8A-4147-A177-3AD203B41FA5}">
                      <a16:colId xmlns:a16="http://schemas.microsoft.com/office/drawing/2014/main" xmlns="" val="3104293222"/>
                    </a:ext>
                  </a:extLst>
                </a:gridCol>
                <a:gridCol w="421196">
                  <a:extLst>
                    <a:ext uri="{9D8B030D-6E8A-4147-A177-3AD203B41FA5}">
                      <a16:colId xmlns:a16="http://schemas.microsoft.com/office/drawing/2014/main" xmlns="" val="2799416223"/>
                    </a:ext>
                  </a:extLst>
                </a:gridCol>
                <a:gridCol w="421196">
                  <a:extLst>
                    <a:ext uri="{9D8B030D-6E8A-4147-A177-3AD203B41FA5}">
                      <a16:colId xmlns:a16="http://schemas.microsoft.com/office/drawing/2014/main" xmlns="" val="2207203324"/>
                    </a:ext>
                  </a:extLst>
                </a:gridCol>
                <a:gridCol w="421196">
                  <a:extLst>
                    <a:ext uri="{9D8B030D-6E8A-4147-A177-3AD203B41FA5}">
                      <a16:colId xmlns:a16="http://schemas.microsoft.com/office/drawing/2014/main" xmlns="" val="1078892802"/>
                    </a:ext>
                  </a:extLst>
                </a:gridCol>
                <a:gridCol w="421196">
                  <a:extLst>
                    <a:ext uri="{9D8B030D-6E8A-4147-A177-3AD203B41FA5}">
                      <a16:colId xmlns:a16="http://schemas.microsoft.com/office/drawing/2014/main" xmlns="" val="3465704573"/>
                    </a:ext>
                  </a:extLst>
                </a:gridCol>
                <a:gridCol w="421196">
                  <a:extLst>
                    <a:ext uri="{9D8B030D-6E8A-4147-A177-3AD203B41FA5}">
                      <a16:colId xmlns:a16="http://schemas.microsoft.com/office/drawing/2014/main" xmlns="" val="3054240570"/>
                    </a:ext>
                  </a:extLst>
                </a:gridCol>
                <a:gridCol w="421196">
                  <a:extLst>
                    <a:ext uri="{9D8B030D-6E8A-4147-A177-3AD203B41FA5}">
                      <a16:colId xmlns:a16="http://schemas.microsoft.com/office/drawing/2014/main" xmlns="" val="1645601769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33181837"/>
                  </a:ext>
                </a:extLst>
              </a:tr>
            </a:tbl>
          </a:graphicData>
        </a:graphic>
      </p:graphicFrame>
      <p:graphicFrame>
        <p:nvGraphicFramePr>
          <p:cNvPr id="19" name="Table 3">
            <a:extLst>
              <a:ext uri="{FF2B5EF4-FFF2-40B4-BE49-F238E27FC236}">
                <a16:creationId xmlns:a16="http://schemas.microsoft.com/office/drawing/2014/main" xmlns="" id="{635AAA6A-ECE2-466E-8827-1A9A4EA279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974382"/>
              </p:ext>
            </p:extLst>
          </p:nvPr>
        </p:nvGraphicFramePr>
        <p:xfrm>
          <a:off x="4211960" y="4941168"/>
          <a:ext cx="4211960" cy="57606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21196">
                  <a:extLst>
                    <a:ext uri="{9D8B030D-6E8A-4147-A177-3AD203B41FA5}">
                      <a16:colId xmlns:a16="http://schemas.microsoft.com/office/drawing/2014/main" xmlns="" val="1287326685"/>
                    </a:ext>
                  </a:extLst>
                </a:gridCol>
                <a:gridCol w="421196">
                  <a:extLst>
                    <a:ext uri="{9D8B030D-6E8A-4147-A177-3AD203B41FA5}">
                      <a16:colId xmlns:a16="http://schemas.microsoft.com/office/drawing/2014/main" xmlns="" val="2720288526"/>
                    </a:ext>
                  </a:extLst>
                </a:gridCol>
                <a:gridCol w="421196">
                  <a:extLst>
                    <a:ext uri="{9D8B030D-6E8A-4147-A177-3AD203B41FA5}">
                      <a16:colId xmlns:a16="http://schemas.microsoft.com/office/drawing/2014/main" xmlns="" val="1783225734"/>
                    </a:ext>
                  </a:extLst>
                </a:gridCol>
                <a:gridCol w="421196">
                  <a:extLst>
                    <a:ext uri="{9D8B030D-6E8A-4147-A177-3AD203B41FA5}">
                      <a16:colId xmlns:a16="http://schemas.microsoft.com/office/drawing/2014/main" xmlns="" val="3104293222"/>
                    </a:ext>
                  </a:extLst>
                </a:gridCol>
                <a:gridCol w="421196">
                  <a:extLst>
                    <a:ext uri="{9D8B030D-6E8A-4147-A177-3AD203B41FA5}">
                      <a16:colId xmlns:a16="http://schemas.microsoft.com/office/drawing/2014/main" xmlns="" val="2799416223"/>
                    </a:ext>
                  </a:extLst>
                </a:gridCol>
                <a:gridCol w="421196">
                  <a:extLst>
                    <a:ext uri="{9D8B030D-6E8A-4147-A177-3AD203B41FA5}">
                      <a16:colId xmlns:a16="http://schemas.microsoft.com/office/drawing/2014/main" xmlns="" val="2207203324"/>
                    </a:ext>
                  </a:extLst>
                </a:gridCol>
                <a:gridCol w="421196">
                  <a:extLst>
                    <a:ext uri="{9D8B030D-6E8A-4147-A177-3AD203B41FA5}">
                      <a16:colId xmlns:a16="http://schemas.microsoft.com/office/drawing/2014/main" xmlns="" val="1078892802"/>
                    </a:ext>
                  </a:extLst>
                </a:gridCol>
                <a:gridCol w="421196">
                  <a:extLst>
                    <a:ext uri="{9D8B030D-6E8A-4147-A177-3AD203B41FA5}">
                      <a16:colId xmlns:a16="http://schemas.microsoft.com/office/drawing/2014/main" xmlns="" val="3465704573"/>
                    </a:ext>
                  </a:extLst>
                </a:gridCol>
                <a:gridCol w="421196">
                  <a:extLst>
                    <a:ext uri="{9D8B030D-6E8A-4147-A177-3AD203B41FA5}">
                      <a16:colId xmlns:a16="http://schemas.microsoft.com/office/drawing/2014/main" xmlns="" val="3054240570"/>
                    </a:ext>
                  </a:extLst>
                </a:gridCol>
                <a:gridCol w="421196">
                  <a:extLst>
                    <a:ext uri="{9D8B030D-6E8A-4147-A177-3AD203B41FA5}">
                      <a16:colId xmlns:a16="http://schemas.microsoft.com/office/drawing/2014/main" xmlns="" val="1645601769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33181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0299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8533" y="188640"/>
            <a:ext cx="7762056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/>
          <a:p>
            <a:pPr lvl="0">
              <a:spcBef>
                <a:spcPct val="0"/>
              </a:spcBef>
              <a:defRPr/>
            </a:pPr>
            <a:r>
              <a:rPr lang="en-IN" sz="4400" dirty="0">
                <a:solidFill>
                  <a:prstClr val="black"/>
                </a:solidFill>
              </a:rPr>
              <a:t>Problem-9 : SJF </a:t>
            </a:r>
            <a:r>
              <a:rPr lang="en-US" sz="4000" dirty="0"/>
              <a:t>(Non-Preemptive) - HW </a:t>
            </a:r>
            <a:endParaRPr lang="en-IN" sz="4000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xmlns="" id="{7FE724E0-4A4E-4D32-83F1-B7477BA7B580}"/>
              </a:ext>
            </a:extLst>
          </p:cNvPr>
          <p:cNvGraphicFramePr>
            <a:graphicFrameLocks/>
          </p:cNvGraphicFramePr>
          <p:nvPr/>
        </p:nvGraphicFramePr>
        <p:xfrm>
          <a:off x="539552" y="1484784"/>
          <a:ext cx="7848872" cy="2560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081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320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173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17327">
                  <a:extLst>
                    <a:ext uri="{9D8B030D-6E8A-4147-A177-3AD203B41FA5}">
                      <a16:colId xmlns:a16="http://schemas.microsoft.com/office/drawing/2014/main" xmlns="" val="4251871710"/>
                    </a:ext>
                  </a:extLst>
                </a:gridCol>
                <a:gridCol w="801179">
                  <a:extLst>
                    <a:ext uri="{9D8B030D-6E8A-4147-A177-3AD203B41FA5}">
                      <a16:colId xmlns:a16="http://schemas.microsoft.com/office/drawing/2014/main" xmlns="" val="2531198160"/>
                    </a:ext>
                  </a:extLst>
                </a:gridCol>
                <a:gridCol w="125657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6010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0211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54074">
                  <a:extLst>
                    <a:ext uri="{9D8B030D-6E8A-4147-A177-3AD203B41FA5}">
                      <a16:colId xmlns:a16="http://schemas.microsoft.com/office/drawing/2014/main" xmlns="" val="1468058768"/>
                    </a:ext>
                  </a:extLst>
                </a:gridCol>
              </a:tblGrid>
              <a:tr h="283465">
                <a:tc rowSpan="2"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Process</a:t>
                      </a:r>
                    </a:p>
                  </a:txBody>
                  <a:tcPr marL="90342" marR="90342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AT</a:t>
                      </a:r>
                    </a:p>
                  </a:txBody>
                  <a:tcPr marL="90342" marR="90342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BT</a:t>
                      </a:r>
                    </a:p>
                  </a:txBody>
                  <a:tcPr marL="90342" marR="90342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 marL="90342" marR="90342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 marL="90342" marR="90342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</a:t>
                      </a:r>
                      <a:r>
                        <a:rPr lang="en-IN" sz="1800" dirty="0"/>
                        <a:t>T</a:t>
                      </a:r>
                    </a:p>
                  </a:txBody>
                  <a:tcPr marL="90342" marR="90342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TAT</a:t>
                      </a:r>
                    </a:p>
                    <a:p>
                      <a:pPr algn="ctr"/>
                      <a:r>
                        <a:rPr lang="en-US" sz="1800" dirty="0"/>
                        <a:t>(FT-AT)</a:t>
                      </a:r>
                      <a:endParaRPr lang="en-IN" sz="1800" dirty="0"/>
                    </a:p>
                  </a:txBody>
                  <a:tcPr marL="90342" marR="90342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W</a:t>
                      </a:r>
                      <a:r>
                        <a:rPr lang="en-IN" sz="1800" dirty="0"/>
                        <a:t>T</a:t>
                      </a:r>
                    </a:p>
                    <a:p>
                      <a:pPr algn="ctr"/>
                      <a:r>
                        <a:rPr lang="en-US" sz="1800" dirty="0"/>
                        <a:t>(TAT-BT)</a:t>
                      </a:r>
                      <a:endParaRPr lang="en-IN" sz="1800" dirty="0"/>
                    </a:p>
                  </a:txBody>
                  <a:tcPr marL="90342" marR="90342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RT</a:t>
                      </a:r>
                    </a:p>
                  </a:txBody>
                  <a:tcPr marL="90342" marR="90342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346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CPU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I/O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/>
                        <a:t>CPU</a:t>
                      </a:r>
                    </a:p>
                  </a:txBody>
                  <a:tcPr marL="90342" marR="90342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76788274"/>
                  </a:ext>
                </a:extLst>
              </a:tr>
              <a:tr h="354331">
                <a:tc>
                  <a:txBody>
                    <a:bodyPr/>
                    <a:lstStyle/>
                    <a:p>
                      <a:r>
                        <a:rPr lang="en-IN" sz="2400" dirty="0"/>
                        <a:t>P1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0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 4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 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4331">
                <a:tc>
                  <a:txBody>
                    <a:bodyPr/>
                    <a:lstStyle/>
                    <a:p>
                      <a:r>
                        <a:rPr lang="en-IN" sz="2400" dirty="0"/>
                        <a:t>P2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2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 2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 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4331">
                <a:tc>
                  <a:txBody>
                    <a:bodyPr/>
                    <a:lstStyle/>
                    <a:p>
                      <a:r>
                        <a:rPr lang="en-IN" sz="2400" dirty="0"/>
                        <a:t>P3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4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 1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 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4331">
                <a:tc>
                  <a:txBody>
                    <a:bodyPr/>
                    <a:lstStyle/>
                    <a:p>
                      <a:r>
                        <a:rPr lang="en-IN" sz="2400" dirty="0"/>
                        <a:t>P4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</a:t>
                      </a:r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 2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 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extLst>
                  <a:ext uri="{0D108BD9-81ED-4DB2-BD59-A6C34878D82A}">
                    <a16:rowId xmlns:a16="http://schemas.microsoft.com/office/drawing/2014/main" xmlns="" val="3379413283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2555776" y="2204864"/>
            <a:ext cx="50405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3</a:t>
            </a:r>
            <a:endParaRPr lang="en-IN" sz="2400" dirty="0">
              <a:solidFill>
                <a:prstClr val="black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555776" y="2636817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4</a:t>
            </a:r>
            <a:endParaRPr lang="en-IN" sz="2400" dirty="0">
              <a:solidFill>
                <a:prstClr val="black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555776" y="3140968"/>
            <a:ext cx="50405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5</a:t>
            </a:r>
            <a:endParaRPr lang="en-IN" sz="2400" dirty="0">
              <a:solidFill>
                <a:prstClr val="black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555776" y="3584891"/>
            <a:ext cx="50405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2</a:t>
            </a:r>
            <a:endParaRPr lang="en-IN" sz="2400" dirty="0">
              <a:solidFill>
                <a:prstClr val="black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923928" y="2204864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923928" y="2636117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4</a:t>
            </a:r>
            <a:endParaRPr lang="en-IN" sz="2400" dirty="0">
              <a:solidFill>
                <a:prstClr val="black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923928" y="3140968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4</a:t>
            </a:r>
            <a:endParaRPr lang="en-IN" sz="2400" dirty="0">
              <a:solidFill>
                <a:prstClr val="black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923928" y="3584891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4</a:t>
            </a:r>
            <a:endParaRPr lang="en-IN" sz="2400" dirty="0">
              <a:solidFill>
                <a:prstClr val="black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E88AC2F-81D7-4548-8F11-506BA6590A9B}"/>
              </a:ext>
            </a:extLst>
          </p:cNvPr>
          <p:cNvSpPr txBox="1"/>
          <p:nvPr/>
        </p:nvSpPr>
        <p:spPr>
          <a:xfrm>
            <a:off x="1761" y="4293096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Gantt Chart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F5731070-9023-4D07-9C4A-C77DA2C0A394}"/>
              </a:ext>
            </a:extLst>
          </p:cNvPr>
          <p:cNvSpPr txBox="1"/>
          <p:nvPr/>
        </p:nvSpPr>
        <p:spPr>
          <a:xfrm>
            <a:off x="395536" y="5411738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Ready Queue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xmlns="" id="{28CDAF4C-9DFC-4963-8AD1-88C91F77C1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110269"/>
              </p:ext>
            </p:extLst>
          </p:nvPr>
        </p:nvGraphicFramePr>
        <p:xfrm>
          <a:off x="1" y="5805264"/>
          <a:ext cx="4211963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7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17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17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170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170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17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0170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36C7BB67-B78F-4AB7-B640-1FFBAEA6D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53136"/>
            <a:ext cx="9144000" cy="648072"/>
          </a:xfrm>
          <a:prstGeom prst="rect">
            <a:avLst/>
          </a:prstGeom>
        </p:spPr>
      </p:pic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xmlns="" id="{6C2DFEE0-F89F-4634-9056-7FD5C0E6EA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013366"/>
              </p:ext>
            </p:extLst>
          </p:nvPr>
        </p:nvGraphicFramePr>
        <p:xfrm>
          <a:off x="4932037" y="5805264"/>
          <a:ext cx="4211963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7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17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17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170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170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17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0170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6A2C8895-D6CB-44EF-B915-AAC6E1DA8211}"/>
              </a:ext>
            </a:extLst>
          </p:cNvPr>
          <p:cNvSpPr txBox="1"/>
          <p:nvPr/>
        </p:nvSpPr>
        <p:spPr>
          <a:xfrm>
            <a:off x="4860032" y="5373216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I/O</a:t>
            </a:r>
          </a:p>
        </p:txBody>
      </p:sp>
    </p:spTree>
    <p:extLst>
      <p:ext uri="{BB962C8B-B14F-4D97-AF65-F5344CB8AC3E}">
        <p14:creationId xmlns:p14="http://schemas.microsoft.com/office/powerpoint/2010/main" val="400406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3767" y="0"/>
            <a:ext cx="7762056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IN" sz="4400" dirty="0">
                <a:solidFill>
                  <a:prstClr val="black"/>
                </a:solidFill>
              </a:rPr>
              <a:t>Problem-10 : FCFS (HW)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xmlns="" id="{7FE724E0-4A4E-4D32-83F1-B7477BA7B5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9249829"/>
              </p:ext>
            </p:extLst>
          </p:nvPr>
        </p:nvGraphicFramePr>
        <p:xfrm>
          <a:off x="23464" y="1340768"/>
          <a:ext cx="9120535" cy="2560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200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344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1734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17345">
                  <a:extLst>
                    <a:ext uri="{9D8B030D-6E8A-4147-A177-3AD203B41FA5}">
                      <a16:colId xmlns:a16="http://schemas.microsoft.com/office/drawing/2014/main" xmlns="" val="4251871710"/>
                    </a:ext>
                  </a:extLst>
                </a:gridCol>
                <a:gridCol w="930985">
                  <a:extLst>
                    <a:ext uri="{9D8B030D-6E8A-4147-A177-3AD203B41FA5}">
                      <a16:colId xmlns:a16="http://schemas.microsoft.com/office/drawing/2014/main" xmlns="" val="2531198160"/>
                    </a:ext>
                  </a:extLst>
                </a:gridCol>
                <a:gridCol w="146016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1566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6447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60046">
                  <a:extLst>
                    <a:ext uri="{9D8B030D-6E8A-4147-A177-3AD203B41FA5}">
                      <a16:colId xmlns:a16="http://schemas.microsoft.com/office/drawing/2014/main" xmlns="" val="1468058768"/>
                    </a:ext>
                  </a:extLst>
                </a:gridCol>
              </a:tblGrid>
              <a:tr h="283465">
                <a:tc rowSpan="2"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Process</a:t>
                      </a:r>
                    </a:p>
                  </a:txBody>
                  <a:tcPr marL="90342" marR="90342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AT</a:t>
                      </a:r>
                    </a:p>
                  </a:txBody>
                  <a:tcPr marL="90342" marR="90342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BT</a:t>
                      </a:r>
                    </a:p>
                  </a:txBody>
                  <a:tcPr marL="90342" marR="90342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 marL="90342" marR="90342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 marL="90342" marR="90342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</a:t>
                      </a:r>
                      <a:r>
                        <a:rPr lang="en-IN" sz="1800" dirty="0"/>
                        <a:t>T</a:t>
                      </a:r>
                    </a:p>
                  </a:txBody>
                  <a:tcPr marL="90342" marR="90342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TAT</a:t>
                      </a:r>
                    </a:p>
                    <a:p>
                      <a:pPr algn="ctr"/>
                      <a:r>
                        <a:rPr lang="en-US" sz="1800" dirty="0"/>
                        <a:t>(FT-AT)</a:t>
                      </a:r>
                      <a:endParaRPr lang="en-IN" sz="1800" dirty="0"/>
                    </a:p>
                  </a:txBody>
                  <a:tcPr marL="90342" marR="90342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W</a:t>
                      </a:r>
                      <a:r>
                        <a:rPr lang="en-IN" sz="1800" dirty="0"/>
                        <a:t>T</a:t>
                      </a:r>
                    </a:p>
                    <a:p>
                      <a:pPr algn="ctr"/>
                      <a:r>
                        <a:rPr lang="en-US" sz="1800" dirty="0"/>
                        <a:t>(TAT-BT)</a:t>
                      </a:r>
                      <a:endParaRPr lang="en-IN" sz="1800" dirty="0"/>
                    </a:p>
                  </a:txBody>
                  <a:tcPr marL="90342" marR="90342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RT</a:t>
                      </a:r>
                    </a:p>
                  </a:txBody>
                  <a:tcPr marL="90342" marR="90342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346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CPU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I/O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/>
                        <a:t>CPU</a:t>
                      </a:r>
                    </a:p>
                  </a:txBody>
                  <a:tcPr marL="90342" marR="90342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76788274"/>
                  </a:ext>
                </a:extLst>
              </a:tr>
              <a:tr h="354331">
                <a:tc>
                  <a:txBody>
                    <a:bodyPr/>
                    <a:lstStyle/>
                    <a:p>
                      <a:r>
                        <a:rPr lang="en-IN" sz="2400" dirty="0"/>
                        <a:t>P1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0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 2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 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4331">
                <a:tc>
                  <a:txBody>
                    <a:bodyPr/>
                    <a:lstStyle/>
                    <a:p>
                      <a:r>
                        <a:rPr lang="en-IN" sz="2400" dirty="0"/>
                        <a:t>P2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2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 2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 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4331">
                <a:tc>
                  <a:txBody>
                    <a:bodyPr/>
                    <a:lstStyle/>
                    <a:p>
                      <a:r>
                        <a:rPr lang="en-IN" sz="2400" dirty="0"/>
                        <a:t>P3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4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 3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 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4331">
                <a:tc>
                  <a:txBody>
                    <a:bodyPr/>
                    <a:lstStyle/>
                    <a:p>
                      <a:r>
                        <a:rPr lang="en-IN" sz="2400" dirty="0"/>
                        <a:t>P4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8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 2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 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extLst>
                  <a:ext uri="{0D108BD9-81ED-4DB2-BD59-A6C34878D82A}">
                    <a16:rowId xmlns:a16="http://schemas.microsoft.com/office/drawing/2014/main" xmlns="" val="3379413283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2555776" y="2255278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3</a:t>
            </a:r>
            <a:endParaRPr lang="en-IN" sz="2400" dirty="0">
              <a:solidFill>
                <a:prstClr val="black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555776" y="2708920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5</a:t>
            </a:r>
            <a:endParaRPr lang="en-IN" sz="2400" dirty="0">
              <a:solidFill>
                <a:prstClr val="black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555776" y="3173934"/>
            <a:ext cx="504056" cy="419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3</a:t>
            </a:r>
            <a:endParaRPr lang="en-IN" sz="2400" dirty="0">
              <a:solidFill>
                <a:prstClr val="black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555776" y="3633875"/>
            <a:ext cx="504056" cy="381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4</a:t>
            </a:r>
            <a:endParaRPr lang="en-IN" sz="2400" dirty="0">
              <a:solidFill>
                <a:prstClr val="black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846392" y="2255278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4</a:t>
            </a:r>
            <a:endParaRPr lang="en-IN" sz="2400" dirty="0">
              <a:solidFill>
                <a:prstClr val="black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46392" y="2708920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3</a:t>
            </a:r>
            <a:endParaRPr lang="en-IN" sz="2400" dirty="0">
              <a:solidFill>
                <a:prstClr val="black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846392" y="3173934"/>
            <a:ext cx="504056" cy="419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1</a:t>
            </a:r>
            <a:endParaRPr lang="en-IN" sz="2400" dirty="0">
              <a:solidFill>
                <a:prstClr val="black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846392" y="3633875"/>
            <a:ext cx="504056" cy="381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2</a:t>
            </a:r>
            <a:endParaRPr lang="en-IN" sz="2400" dirty="0">
              <a:solidFill>
                <a:prstClr val="black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24F37B1E-C8DE-4401-83F4-C4C8C3AEE6DA}"/>
              </a:ext>
            </a:extLst>
          </p:cNvPr>
          <p:cNvSpPr txBox="1"/>
          <p:nvPr/>
        </p:nvSpPr>
        <p:spPr>
          <a:xfrm>
            <a:off x="1761" y="4293096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Gantt Chart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E916C4EB-4923-4FBD-B06B-AB6CB3AE06BB}"/>
              </a:ext>
            </a:extLst>
          </p:cNvPr>
          <p:cNvSpPr txBox="1"/>
          <p:nvPr/>
        </p:nvSpPr>
        <p:spPr>
          <a:xfrm>
            <a:off x="395536" y="5411738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Ready Queue</a:t>
            </a:r>
          </a:p>
        </p:txBody>
      </p:sp>
      <p:graphicFrame>
        <p:nvGraphicFramePr>
          <p:cNvPr id="69" name="Table 68">
            <a:extLst>
              <a:ext uri="{FF2B5EF4-FFF2-40B4-BE49-F238E27FC236}">
                <a16:creationId xmlns:a16="http://schemas.microsoft.com/office/drawing/2014/main" xmlns="" id="{5A32CC99-6CE9-474F-BF93-31C2BEBF0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110269"/>
              </p:ext>
            </p:extLst>
          </p:nvPr>
        </p:nvGraphicFramePr>
        <p:xfrm>
          <a:off x="1" y="5805264"/>
          <a:ext cx="4211963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7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17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17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170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170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17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0170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0" name="Picture 69">
            <a:extLst>
              <a:ext uri="{FF2B5EF4-FFF2-40B4-BE49-F238E27FC236}">
                <a16:creationId xmlns:a16="http://schemas.microsoft.com/office/drawing/2014/main" xmlns="" id="{F443AAE6-3392-481C-80CA-B9068C89E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53136"/>
            <a:ext cx="9144000" cy="648072"/>
          </a:xfrm>
          <a:prstGeom prst="rect">
            <a:avLst/>
          </a:prstGeom>
        </p:spPr>
      </p:pic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xmlns="" id="{D6BB6256-C5C4-4422-96F5-CF92F6885B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013366"/>
              </p:ext>
            </p:extLst>
          </p:nvPr>
        </p:nvGraphicFramePr>
        <p:xfrm>
          <a:off x="4932037" y="5805264"/>
          <a:ext cx="4211963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7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17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17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170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170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17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0170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8545BDC3-D2E1-4BDE-8B1E-448DA6AD7227}"/>
              </a:ext>
            </a:extLst>
          </p:cNvPr>
          <p:cNvSpPr txBox="1"/>
          <p:nvPr/>
        </p:nvSpPr>
        <p:spPr>
          <a:xfrm>
            <a:off x="4860032" y="5373216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I/O</a:t>
            </a:r>
          </a:p>
        </p:txBody>
      </p:sp>
    </p:spTree>
    <p:extLst>
      <p:ext uri="{BB962C8B-B14F-4D97-AF65-F5344CB8AC3E}">
        <p14:creationId xmlns:p14="http://schemas.microsoft.com/office/powerpoint/2010/main" val="1750138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F85BFD-8AA5-4C42-A919-EE85FD13AE7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819400" y="2924944"/>
            <a:ext cx="2688704" cy="11430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Comic Sans MS" pitchFamily="66" charset="0"/>
              </a:rPr>
              <a:t>Questions 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460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887491"/>
          </a:xfrm>
        </p:spPr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3200" dirty="0"/>
              <a:t>FCFS </a:t>
            </a:r>
            <a:r>
              <a:rPr lang="en-US" sz="2000" dirty="0"/>
              <a:t>(First Come First Serve)</a:t>
            </a:r>
            <a:endParaRPr lang="en-IN" sz="3200" dirty="0"/>
          </a:p>
          <a:p>
            <a:pPr marL="457200" lvl="0" indent="-457200">
              <a:buFont typeface="+mj-lt"/>
              <a:buAutoNum type="arabicPeriod"/>
            </a:pPr>
            <a:r>
              <a:rPr lang="en-US" sz="3200" dirty="0"/>
              <a:t>SJF </a:t>
            </a:r>
            <a:r>
              <a:rPr lang="en-US" sz="2000" dirty="0"/>
              <a:t>(Shortest Job First)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400" dirty="0"/>
              <a:t>Preemptive / SRTF </a:t>
            </a:r>
            <a:r>
              <a:rPr lang="en-US" sz="2000" dirty="0"/>
              <a:t>(Shortest Remaining Time First)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400" dirty="0"/>
              <a:t>Non-Preemptive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Priority scheduling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400" dirty="0"/>
              <a:t>Preemptive </a:t>
            </a:r>
            <a:endParaRPr lang="en-US" sz="2000" dirty="0"/>
          </a:p>
          <a:p>
            <a:pPr marL="857250" lvl="1" indent="-457200">
              <a:buFont typeface="+mj-lt"/>
              <a:buAutoNum type="arabicPeriod"/>
            </a:pPr>
            <a:r>
              <a:rPr lang="en-US" sz="2400" dirty="0"/>
              <a:t>Non-Preemptive</a:t>
            </a:r>
            <a:endParaRPr lang="en-US" sz="2000" dirty="0"/>
          </a:p>
          <a:p>
            <a:pPr marL="457200" lvl="0" indent="-457200">
              <a:buFont typeface="+mj-lt"/>
              <a:buAutoNum type="arabicPeriod"/>
            </a:pPr>
            <a:r>
              <a:rPr lang="en-US" sz="3200" dirty="0"/>
              <a:t>Round Robin </a:t>
            </a:r>
            <a:r>
              <a:rPr lang="en-US" dirty="0"/>
              <a:t>(RR)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63624" y="692696"/>
            <a:ext cx="6324600" cy="648072"/>
          </a:xfrm>
        </p:spPr>
        <p:txBody>
          <a:bodyPr/>
          <a:lstStyle/>
          <a:p>
            <a:r>
              <a:rPr lang="en-IN" dirty="0"/>
              <a:t>CPU Scheduling Algorithms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xmlns="" id="{3F529239-254A-4318-952A-5DC951B68BF2}"/>
                  </a:ext>
                </a:extLst>
              </p14:cNvPr>
              <p14:cNvContentPartPr/>
              <p14:nvPr/>
            </p14:nvContentPartPr>
            <p14:xfrm>
              <a:off x="5158800" y="4106880"/>
              <a:ext cx="502920" cy="654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F529239-254A-4318-952A-5DC951B68BF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9440" y="4097520"/>
                <a:ext cx="521640" cy="673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 </a:t>
            </a:r>
          </a:p>
        </p:txBody>
      </p:sp>
    </p:spTree>
    <p:extLst>
      <p:ext uri="{BB962C8B-B14F-4D97-AF65-F5344CB8AC3E}">
        <p14:creationId xmlns:p14="http://schemas.microsoft.com/office/powerpoint/2010/main" val="1802980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340768"/>
            <a:ext cx="9144000" cy="5184575"/>
          </a:xfrm>
        </p:spPr>
        <p:txBody>
          <a:bodyPr>
            <a:normAutofit/>
          </a:bodyPr>
          <a:lstStyle/>
          <a:p>
            <a:pPr marL="0" lvl="0" indent="0"/>
            <a:r>
              <a:rPr lang="en-US" sz="3200" b="1" dirty="0"/>
              <a:t> </a:t>
            </a:r>
            <a:r>
              <a:rPr lang="en-US" b="1" dirty="0"/>
              <a:t>Process States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000" dirty="0"/>
              <a:t>The state of a process is defined in part by the current activity of that process.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000" b="1" dirty="0"/>
              <a:t>New: </a:t>
            </a:r>
            <a:r>
              <a:rPr lang="en-US" sz="2000" dirty="0"/>
              <a:t>The process is being created.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000" b="1" dirty="0"/>
              <a:t>Running: </a:t>
            </a:r>
            <a:r>
              <a:rPr lang="en-US" sz="2000" dirty="0"/>
              <a:t>Instructions are being executed.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000" b="1" dirty="0"/>
              <a:t>Waiting:</a:t>
            </a:r>
            <a:r>
              <a:rPr lang="en-US" sz="2000" dirty="0"/>
              <a:t> The process is waiting for some event to occur (such as an I/O completion or reception of a signal).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000" b="1" dirty="0"/>
              <a:t>Ready:</a:t>
            </a:r>
            <a:r>
              <a:rPr lang="en-US" sz="2000" dirty="0"/>
              <a:t> The process is waiting to be assigned to a processor.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000" b="1" dirty="0"/>
              <a:t>Terminated: </a:t>
            </a:r>
            <a:r>
              <a:rPr lang="en-US" sz="2000" dirty="0"/>
              <a:t>The process has finished execution.</a:t>
            </a:r>
          </a:p>
          <a:p>
            <a:pPr lvl="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0" lvl="0" indent="0"/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0" y="34900"/>
            <a:ext cx="6732240" cy="1233860"/>
          </a:xfrm>
        </p:spPr>
        <p:txBody>
          <a:bodyPr>
            <a:normAutofit/>
          </a:bodyPr>
          <a:lstStyle/>
          <a:p>
            <a:r>
              <a:rPr lang="en-IN" dirty="0"/>
              <a:t>Key terminologies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7047231-E55F-4D6A-B5D1-6EE13FA42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4797152"/>
            <a:ext cx="5331211" cy="189088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xmlns="" id="{A8A68D60-D4B3-4E49-BC70-413DE9F67941}"/>
                  </a:ext>
                </a:extLst>
              </p14:cNvPr>
              <p14:cNvContentPartPr/>
              <p14:nvPr/>
            </p14:nvContentPartPr>
            <p14:xfrm>
              <a:off x="108000" y="1899360"/>
              <a:ext cx="645840" cy="17982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8A68D60-D4B3-4E49-BC70-413DE9F6794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640" y="1890000"/>
                <a:ext cx="664560" cy="18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xmlns="" id="{33482374-F10D-4CCC-9E5B-52C62AA50805}"/>
                  </a:ext>
                </a:extLst>
              </p14:cNvPr>
              <p14:cNvContentPartPr/>
              <p14:nvPr/>
            </p14:nvContentPartPr>
            <p14:xfrm>
              <a:off x="504360" y="2817720"/>
              <a:ext cx="344520" cy="1883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3482374-F10D-4CCC-9E5B-52C62AA5080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5000" y="2808360"/>
                <a:ext cx="363240" cy="190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3668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340768"/>
            <a:ext cx="9144000" cy="5184575"/>
          </a:xfrm>
        </p:spPr>
        <p:txBody>
          <a:bodyPr>
            <a:norm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b="1" dirty="0"/>
              <a:t>Non-Preemptive Scheduling: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/>
              <a:t>Once the resources (CPU cycles) is allocated to a process, the process holds the CPU till it gets terminated.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b="1" dirty="0"/>
              <a:t>Preemptive Scheduling: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/>
              <a:t>The resources (mainly CPU cycles) are allocated to the process for the </a:t>
            </a:r>
            <a:r>
              <a:rPr lang="en-US" b="1" dirty="0">
                <a:solidFill>
                  <a:srgbClr val="FF0000"/>
                </a:solidFill>
              </a:rPr>
              <a:t>limited amount of time </a:t>
            </a:r>
            <a:r>
              <a:rPr lang="en-US" dirty="0"/>
              <a:t>and then is taken away, and the process is again placed back in the ready queue if that process still has CPU burst time remaining.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0" y="34900"/>
            <a:ext cx="6732240" cy="1233860"/>
          </a:xfrm>
        </p:spPr>
        <p:txBody>
          <a:bodyPr>
            <a:normAutofit/>
          </a:bodyPr>
          <a:lstStyle/>
          <a:p>
            <a:r>
              <a:rPr lang="en-IN" dirty="0"/>
              <a:t>Key terminologies  </a:t>
            </a:r>
          </a:p>
        </p:txBody>
      </p:sp>
    </p:spTree>
    <p:extLst>
      <p:ext uri="{BB962C8B-B14F-4D97-AF65-F5344CB8AC3E}">
        <p14:creationId xmlns:p14="http://schemas.microsoft.com/office/powerpoint/2010/main" val="2735745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340768"/>
            <a:ext cx="9144000" cy="5184575"/>
          </a:xfrm>
        </p:spPr>
        <p:txBody>
          <a:bodyPr>
            <a:norm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b="1" dirty="0"/>
              <a:t>CPU burst </a:t>
            </a:r>
            <a:r>
              <a:rPr lang="en-US" dirty="0">
                <a:solidFill>
                  <a:srgbClr val="FF0000"/>
                </a:solidFill>
              </a:rPr>
              <a:t>is length of time process needs</a:t>
            </a:r>
            <a:r>
              <a:rPr lang="en-US" dirty="0"/>
              <a:t> to use CPU before it next makes a system call (normally request for I/O). 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b="1" dirty="0"/>
              <a:t>I/O burst </a:t>
            </a:r>
            <a:r>
              <a:rPr lang="en-US" dirty="0"/>
              <a:t>is the </a:t>
            </a:r>
            <a:r>
              <a:rPr lang="en-US" dirty="0">
                <a:solidFill>
                  <a:srgbClr val="FF0000"/>
                </a:solidFill>
              </a:rPr>
              <a:t>length of time process spends waiting for I/O </a:t>
            </a:r>
            <a:r>
              <a:rPr lang="en-US" dirty="0"/>
              <a:t>to complete.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0" y="34900"/>
            <a:ext cx="6732240" cy="1233860"/>
          </a:xfrm>
        </p:spPr>
        <p:txBody>
          <a:bodyPr>
            <a:normAutofit/>
          </a:bodyPr>
          <a:lstStyle/>
          <a:p>
            <a:r>
              <a:rPr lang="en-IN" dirty="0"/>
              <a:t>Key terminologies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5FCB68D-41FF-4E87-A7D3-4BCBDC51D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2636912"/>
            <a:ext cx="2267888" cy="369461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xmlns="" id="{78F3B9BE-8374-49BD-8F04-BB159BE13886}"/>
                  </a:ext>
                </a:extLst>
              </p14:cNvPr>
              <p14:cNvContentPartPr/>
              <p14:nvPr/>
            </p14:nvContentPartPr>
            <p14:xfrm>
              <a:off x="289440" y="1578960"/>
              <a:ext cx="895680" cy="986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8F3B9BE-8374-49BD-8F04-BB159BE1388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0080" y="1569600"/>
                <a:ext cx="914400" cy="100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7922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340768"/>
            <a:ext cx="9144000" cy="5184575"/>
          </a:xfrm>
        </p:spPr>
        <p:txBody>
          <a:bodyPr>
            <a:norm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GANTT  chart:</a:t>
            </a:r>
            <a:r>
              <a:rPr lang="en-US" sz="2800" dirty="0"/>
              <a:t> 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/>
              <a:t>Generalized Activity Normalization Timetable (GANTT).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/>
              <a:t>Type of chart that show the amount of work done or production completed in given period of time.</a:t>
            </a:r>
          </a:p>
          <a:p>
            <a:pPr marL="0" lvl="0" indent="0"/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0" y="34900"/>
            <a:ext cx="6732240" cy="1233860"/>
          </a:xfrm>
        </p:spPr>
        <p:txBody>
          <a:bodyPr>
            <a:normAutofit/>
          </a:bodyPr>
          <a:lstStyle/>
          <a:p>
            <a:r>
              <a:rPr lang="en-IN" dirty="0"/>
              <a:t>Key terminologies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56A7BBA-33D8-450C-BC83-2B33D2016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429000"/>
            <a:ext cx="7518617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367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340768"/>
            <a:ext cx="9144000" cy="5184575"/>
          </a:xfrm>
        </p:spPr>
        <p:txBody>
          <a:bodyPr>
            <a:normAutofit fontScale="77500" lnSpcReduction="20000"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dirty="0"/>
              <a:t>Different time with respect to a process. 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000" b="1" dirty="0"/>
              <a:t>Arrival Time (AT):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Time at which the process arrives in the ready queue.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000" b="1" dirty="0"/>
              <a:t>Completion Time (CT):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Time at which process completes its execution.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000" b="1" dirty="0"/>
              <a:t>Burst Time (BT):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Time required by a process for CPU execution.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000" b="1" dirty="0"/>
              <a:t>Turn Around Time (TAT):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Time Difference between completion time and arrival time.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Turn Around Time = Completion Time – Arrival Time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000" b="1" dirty="0"/>
              <a:t>Waiting Time(WT):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Time Difference between turn around time and burst time.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Waiting Time = Turn Around Time – Burst Time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Response Time(WT):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RT = Start Time – Arrival Time</a:t>
            </a:r>
          </a:p>
          <a:p>
            <a:pPr marL="0" lvl="0" indent="0"/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0" y="34900"/>
            <a:ext cx="6732240" cy="1233860"/>
          </a:xfrm>
        </p:spPr>
        <p:txBody>
          <a:bodyPr>
            <a:normAutofit/>
          </a:bodyPr>
          <a:lstStyle/>
          <a:p>
            <a:r>
              <a:rPr lang="en-IN" dirty="0"/>
              <a:t>Key terminologies 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xmlns="" id="{C8928AA3-17EB-4CED-8258-1957BF671E23}"/>
                  </a:ext>
                </a:extLst>
              </p14:cNvPr>
              <p14:cNvContentPartPr/>
              <p14:nvPr/>
            </p14:nvContentPartPr>
            <p14:xfrm>
              <a:off x="3048120" y="5510880"/>
              <a:ext cx="172440" cy="266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8928AA3-17EB-4CED-8258-1957BF671E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8760" y="5501520"/>
                <a:ext cx="191160" cy="28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7765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F29B83CB-3F3C-41C1-9254-1A4A49915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6512" y="1412776"/>
            <a:ext cx="8928992" cy="1152128"/>
          </a:xfrm>
        </p:spPr>
        <p:txBody>
          <a:bodyPr>
            <a:noAutofit/>
          </a:bodyPr>
          <a:lstStyle/>
          <a:p>
            <a:pPr algn="just"/>
            <a:r>
              <a:rPr lang="en-IN" dirty="0"/>
              <a:t>    </a:t>
            </a:r>
            <a:r>
              <a:rPr lang="en-IN" sz="2200" dirty="0"/>
              <a:t>Consider a System with four processes P1,P2,P3 and P4 whose arrival time and CPU-I/O bursts are as given in the table. Find average Turn Around Time, Waiting Time and Response Time.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95536" y="692696"/>
            <a:ext cx="7762056" cy="634082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/>
              <a:t>Problem1 : FCFS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xmlns="" id="{7FE724E0-4A4E-4D32-83F1-B7477BA7B5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2067251"/>
              </p:ext>
            </p:extLst>
          </p:nvPr>
        </p:nvGraphicFramePr>
        <p:xfrm>
          <a:off x="539552" y="2708921"/>
          <a:ext cx="8136903" cy="2952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61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552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399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39981">
                  <a:extLst>
                    <a:ext uri="{9D8B030D-6E8A-4147-A177-3AD203B41FA5}">
                      <a16:colId xmlns:a16="http://schemas.microsoft.com/office/drawing/2014/main" xmlns="" val="425187171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xmlns="" val="2531198160"/>
                    </a:ext>
                  </a:extLst>
                </a:gridCol>
                <a:gridCol w="130269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438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904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78077">
                  <a:extLst>
                    <a:ext uri="{9D8B030D-6E8A-4147-A177-3AD203B41FA5}">
                      <a16:colId xmlns:a16="http://schemas.microsoft.com/office/drawing/2014/main" xmlns="" val="1468058768"/>
                    </a:ext>
                  </a:extLst>
                </a:gridCol>
              </a:tblGrid>
              <a:tr h="427142">
                <a:tc rowSpan="2"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Process</a:t>
                      </a:r>
                    </a:p>
                  </a:txBody>
                  <a:tcPr marL="90342" marR="90342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AT</a:t>
                      </a:r>
                    </a:p>
                  </a:txBody>
                  <a:tcPr marL="90342" marR="90342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BT</a:t>
                      </a:r>
                    </a:p>
                  </a:txBody>
                  <a:tcPr marL="90342" marR="90342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 marL="90342" marR="90342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 marL="90342" marR="90342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</a:t>
                      </a:r>
                      <a:r>
                        <a:rPr lang="en-IN" sz="2000" dirty="0"/>
                        <a:t>T</a:t>
                      </a:r>
                    </a:p>
                  </a:txBody>
                  <a:tcPr marL="90342" marR="90342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TAT</a:t>
                      </a:r>
                    </a:p>
                  </a:txBody>
                  <a:tcPr marL="90342" marR="90342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W</a:t>
                      </a:r>
                      <a:r>
                        <a:rPr lang="en-IN" sz="2000" dirty="0"/>
                        <a:t>T</a:t>
                      </a:r>
                    </a:p>
                  </a:txBody>
                  <a:tcPr marL="90342" marR="90342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RT</a:t>
                      </a:r>
                    </a:p>
                  </a:txBody>
                  <a:tcPr marL="90342" marR="90342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409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CPU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I/O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/>
                        <a:t>CPU</a:t>
                      </a:r>
                    </a:p>
                  </a:txBody>
                  <a:tcPr marL="90342" marR="90342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76788274"/>
                  </a:ext>
                </a:extLst>
              </a:tr>
              <a:tr h="525272">
                <a:tc>
                  <a:txBody>
                    <a:bodyPr/>
                    <a:lstStyle/>
                    <a:p>
                      <a:r>
                        <a:rPr lang="en-IN" sz="2400" dirty="0"/>
                        <a:t>P1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0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</a:t>
                      </a:r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25272">
                <a:tc>
                  <a:txBody>
                    <a:bodyPr/>
                    <a:lstStyle/>
                    <a:p>
                      <a:r>
                        <a:rPr lang="en-IN" sz="2400" dirty="0"/>
                        <a:t>P2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2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25272">
                <a:tc>
                  <a:txBody>
                    <a:bodyPr/>
                    <a:lstStyle/>
                    <a:p>
                      <a:r>
                        <a:rPr lang="en-IN" sz="2400" dirty="0"/>
                        <a:t>P3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25272">
                <a:tc>
                  <a:txBody>
                    <a:bodyPr/>
                    <a:lstStyle/>
                    <a:p>
                      <a:r>
                        <a:rPr lang="en-IN" sz="2400" dirty="0"/>
                        <a:t>P4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extLst>
                  <a:ext uri="{0D108BD9-81ED-4DB2-BD59-A6C34878D82A}">
                    <a16:rowId xmlns:a16="http://schemas.microsoft.com/office/drawing/2014/main" xmlns="" val="337941328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9552" y="5805264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AT – Arrival Time                                                    BT – Bust Time                                                  FT – Finish Time</a:t>
            </a:r>
          </a:p>
          <a:p>
            <a:r>
              <a:rPr lang="en-US" sz="1400" dirty="0">
                <a:solidFill>
                  <a:srgbClr val="0070C0"/>
                </a:solidFill>
              </a:rPr>
              <a:t>TAT – Turn Around Time                                        WT – Wait Time                                               RT – Response Time</a:t>
            </a:r>
            <a:endParaRPr lang="en-IN" sz="14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xmlns="" id="{481C0286-3120-4C15-8E03-7FA85F2D8E94}"/>
                  </a:ext>
                </a:extLst>
              </p14:cNvPr>
              <p14:cNvContentPartPr/>
              <p14:nvPr/>
            </p14:nvContentPartPr>
            <p14:xfrm>
              <a:off x="2760120" y="3113640"/>
              <a:ext cx="5669280" cy="397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81C0286-3120-4C15-8E03-7FA85F2D8E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50760" y="3104280"/>
                <a:ext cx="5688000" cy="416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08520" y="0"/>
            <a:ext cx="7762056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IN" sz="4400" dirty="0">
                <a:solidFill>
                  <a:prstClr val="black"/>
                </a:solidFill>
              </a:rPr>
              <a:t>Problem-1 : FCFS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xmlns="" id="{7FE724E0-4A4E-4D32-83F1-B7477BA7B5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6833741"/>
              </p:ext>
            </p:extLst>
          </p:nvPr>
        </p:nvGraphicFramePr>
        <p:xfrm>
          <a:off x="0" y="1412776"/>
          <a:ext cx="9144001" cy="259533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830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427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2317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23179">
                  <a:extLst>
                    <a:ext uri="{9D8B030D-6E8A-4147-A177-3AD203B41FA5}">
                      <a16:colId xmlns:a16="http://schemas.microsoft.com/office/drawing/2014/main" xmlns="" val="4251871710"/>
                    </a:ext>
                  </a:extLst>
                </a:gridCol>
                <a:gridCol w="670365">
                  <a:extLst>
                    <a:ext uri="{9D8B030D-6E8A-4147-A177-3AD203B41FA5}">
                      <a16:colId xmlns:a16="http://schemas.microsoft.com/office/drawing/2014/main" xmlns="" val="2531198160"/>
                    </a:ext>
                  </a:extLst>
                </a:gridCol>
                <a:gridCol w="141273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8026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627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72179">
                  <a:extLst>
                    <a:ext uri="{9D8B030D-6E8A-4147-A177-3AD203B41FA5}">
                      <a16:colId xmlns:a16="http://schemas.microsoft.com/office/drawing/2014/main" xmlns="" val="1468058768"/>
                    </a:ext>
                  </a:extLst>
                </a:gridCol>
              </a:tblGrid>
              <a:tr h="370761">
                <a:tc rowSpan="2"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Process</a:t>
                      </a:r>
                    </a:p>
                  </a:txBody>
                  <a:tcPr marL="90342" marR="90342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AT</a:t>
                      </a:r>
                    </a:p>
                  </a:txBody>
                  <a:tcPr marL="90342" marR="90342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BT</a:t>
                      </a:r>
                    </a:p>
                  </a:txBody>
                  <a:tcPr marL="90342" marR="90342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 marL="90342" marR="90342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 marL="90342" marR="90342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</a:t>
                      </a:r>
                      <a:r>
                        <a:rPr lang="en-IN" sz="1800" dirty="0"/>
                        <a:t>T</a:t>
                      </a:r>
                    </a:p>
                  </a:txBody>
                  <a:tcPr marL="90342" marR="90342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TAT</a:t>
                      </a:r>
                    </a:p>
                    <a:p>
                      <a:pPr algn="ctr"/>
                      <a:r>
                        <a:rPr lang="en-US" sz="1800" dirty="0"/>
                        <a:t>(FT-AT)</a:t>
                      </a:r>
                      <a:endParaRPr lang="en-IN" sz="1800" dirty="0"/>
                    </a:p>
                  </a:txBody>
                  <a:tcPr marL="90342" marR="90342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W</a:t>
                      </a:r>
                      <a:r>
                        <a:rPr lang="en-IN" sz="1800" dirty="0"/>
                        <a:t>T</a:t>
                      </a:r>
                    </a:p>
                    <a:p>
                      <a:pPr algn="ctr"/>
                      <a:r>
                        <a:rPr lang="en-US" sz="1800" dirty="0"/>
                        <a:t>(TAT-BT)</a:t>
                      </a:r>
                      <a:endParaRPr lang="en-IN" sz="1800" dirty="0"/>
                    </a:p>
                  </a:txBody>
                  <a:tcPr marL="90342" marR="90342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RT</a:t>
                      </a:r>
                    </a:p>
                  </a:txBody>
                  <a:tcPr marL="90342" marR="90342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76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CPU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I/O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/>
                        <a:t>CPU</a:t>
                      </a:r>
                    </a:p>
                  </a:txBody>
                  <a:tcPr marL="90342" marR="90342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76788274"/>
                  </a:ext>
                </a:extLst>
              </a:tr>
              <a:tr h="463452">
                <a:tc>
                  <a:txBody>
                    <a:bodyPr/>
                    <a:lstStyle/>
                    <a:p>
                      <a:r>
                        <a:rPr lang="en-IN" sz="2400" dirty="0"/>
                        <a:t>P1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6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 3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 2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3452">
                <a:tc>
                  <a:txBody>
                    <a:bodyPr/>
                    <a:lstStyle/>
                    <a:p>
                      <a:r>
                        <a:rPr lang="en-IN" sz="2400" dirty="0"/>
                        <a:t>P2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2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5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 1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 1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3452">
                <a:tc>
                  <a:txBody>
                    <a:bodyPr/>
                    <a:lstStyle/>
                    <a:p>
                      <a:r>
                        <a:rPr lang="en-IN" sz="2400" dirty="0"/>
                        <a:t>P3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2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 1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 3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3452">
                <a:tc>
                  <a:txBody>
                    <a:bodyPr/>
                    <a:lstStyle/>
                    <a:p>
                      <a:r>
                        <a:rPr lang="en-IN" sz="2400" dirty="0"/>
                        <a:t>P4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1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 1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 1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extLst>
                  <a:ext uri="{0D108BD9-81ED-4DB2-BD59-A6C34878D82A}">
                    <a16:rowId xmlns:a16="http://schemas.microsoft.com/office/drawing/2014/main" xmlns="" val="3379413283"/>
                  </a:ext>
                </a:extLst>
              </a:tr>
            </a:tbl>
          </a:graphicData>
        </a:graphic>
      </p:graphicFrame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8E37E3FE-D474-44CA-A5B8-8A94342B9D7A}"/>
              </a:ext>
            </a:extLst>
          </p:cNvPr>
          <p:cNvSpPr txBox="1"/>
          <p:nvPr/>
        </p:nvSpPr>
        <p:spPr>
          <a:xfrm>
            <a:off x="0" y="4005064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Gantt Chart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C7576744-C7AF-4F92-A682-A196B4F1511E}"/>
              </a:ext>
            </a:extLst>
          </p:cNvPr>
          <p:cNvSpPr txBox="1"/>
          <p:nvPr/>
        </p:nvSpPr>
        <p:spPr>
          <a:xfrm>
            <a:off x="0" y="5445224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Ready Queue</a:t>
            </a:r>
          </a:p>
        </p:txBody>
      </p:sp>
      <p:graphicFrame>
        <p:nvGraphicFramePr>
          <p:cNvPr id="69" name="Table 68">
            <a:extLst>
              <a:ext uri="{FF2B5EF4-FFF2-40B4-BE49-F238E27FC236}">
                <a16:creationId xmlns:a16="http://schemas.microsoft.com/office/drawing/2014/main" xmlns="" id="{46EB82D1-4F25-4DD7-9A89-B3565C17CF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664853"/>
              </p:ext>
            </p:extLst>
          </p:nvPr>
        </p:nvGraphicFramePr>
        <p:xfrm>
          <a:off x="0" y="5832136"/>
          <a:ext cx="4211963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7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17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17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170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170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17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0170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xmlns="" id="{8F96E4A0-BE3E-4129-973F-2E989D5C07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236113"/>
              </p:ext>
            </p:extLst>
          </p:nvPr>
        </p:nvGraphicFramePr>
        <p:xfrm>
          <a:off x="4958875" y="5802982"/>
          <a:ext cx="4211963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7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17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17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170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170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17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0170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49563D5C-66A3-4A50-BD9D-DC4BBC3AD323}"/>
              </a:ext>
            </a:extLst>
          </p:cNvPr>
          <p:cNvSpPr txBox="1"/>
          <p:nvPr/>
        </p:nvSpPr>
        <p:spPr>
          <a:xfrm>
            <a:off x="4932040" y="5373216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I/O (Wait Queue)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xmlns="" id="{485526A3-4870-4AD1-AAC6-A2E1DB76F7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10235"/>
              </p:ext>
            </p:extLst>
          </p:nvPr>
        </p:nvGraphicFramePr>
        <p:xfrm>
          <a:off x="3993" y="4365104"/>
          <a:ext cx="6060130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013">
                  <a:extLst>
                    <a:ext uri="{9D8B030D-6E8A-4147-A177-3AD203B41FA5}">
                      <a16:colId xmlns:a16="http://schemas.microsoft.com/office/drawing/2014/main" xmlns="" val="2796959775"/>
                    </a:ext>
                  </a:extLst>
                </a:gridCol>
                <a:gridCol w="606013">
                  <a:extLst>
                    <a:ext uri="{9D8B030D-6E8A-4147-A177-3AD203B41FA5}">
                      <a16:colId xmlns:a16="http://schemas.microsoft.com/office/drawing/2014/main" xmlns="" val="1414020354"/>
                    </a:ext>
                  </a:extLst>
                </a:gridCol>
                <a:gridCol w="606013">
                  <a:extLst>
                    <a:ext uri="{9D8B030D-6E8A-4147-A177-3AD203B41FA5}">
                      <a16:colId xmlns:a16="http://schemas.microsoft.com/office/drawing/2014/main" xmlns="" val="197734551"/>
                    </a:ext>
                  </a:extLst>
                </a:gridCol>
                <a:gridCol w="606013">
                  <a:extLst>
                    <a:ext uri="{9D8B030D-6E8A-4147-A177-3AD203B41FA5}">
                      <a16:colId xmlns:a16="http://schemas.microsoft.com/office/drawing/2014/main" xmlns="" val="1933019251"/>
                    </a:ext>
                  </a:extLst>
                </a:gridCol>
                <a:gridCol w="606013">
                  <a:extLst>
                    <a:ext uri="{9D8B030D-6E8A-4147-A177-3AD203B41FA5}">
                      <a16:colId xmlns:a16="http://schemas.microsoft.com/office/drawing/2014/main" xmlns="" val="599620378"/>
                    </a:ext>
                  </a:extLst>
                </a:gridCol>
                <a:gridCol w="606013">
                  <a:extLst>
                    <a:ext uri="{9D8B030D-6E8A-4147-A177-3AD203B41FA5}">
                      <a16:colId xmlns:a16="http://schemas.microsoft.com/office/drawing/2014/main" xmlns="" val="388418284"/>
                    </a:ext>
                  </a:extLst>
                </a:gridCol>
                <a:gridCol w="606013">
                  <a:extLst>
                    <a:ext uri="{9D8B030D-6E8A-4147-A177-3AD203B41FA5}">
                      <a16:colId xmlns:a16="http://schemas.microsoft.com/office/drawing/2014/main" xmlns="" val="1476273579"/>
                    </a:ext>
                  </a:extLst>
                </a:gridCol>
                <a:gridCol w="606013">
                  <a:extLst>
                    <a:ext uri="{9D8B030D-6E8A-4147-A177-3AD203B41FA5}">
                      <a16:colId xmlns:a16="http://schemas.microsoft.com/office/drawing/2014/main" xmlns="" val="3228383824"/>
                    </a:ext>
                  </a:extLst>
                </a:gridCol>
                <a:gridCol w="606013">
                  <a:extLst>
                    <a:ext uri="{9D8B030D-6E8A-4147-A177-3AD203B41FA5}">
                      <a16:colId xmlns:a16="http://schemas.microsoft.com/office/drawing/2014/main" xmlns="" val="2695133395"/>
                    </a:ext>
                  </a:extLst>
                </a:gridCol>
                <a:gridCol w="606013">
                  <a:extLst>
                    <a:ext uri="{9D8B030D-6E8A-4147-A177-3AD203B41FA5}">
                      <a16:colId xmlns:a16="http://schemas.microsoft.com/office/drawing/2014/main" xmlns="" val="1025077351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72713410"/>
                  </a:ext>
                </a:extLst>
              </a:tr>
            </a:tbl>
          </a:graphicData>
        </a:graphic>
      </p:graphicFrame>
      <p:graphicFrame>
        <p:nvGraphicFramePr>
          <p:cNvPr id="19" name="Table 2">
            <a:extLst>
              <a:ext uri="{FF2B5EF4-FFF2-40B4-BE49-F238E27FC236}">
                <a16:creationId xmlns:a16="http://schemas.microsoft.com/office/drawing/2014/main" xmlns="" id="{AB4B3F55-FCEA-4612-83B0-FAD1DFBF67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626823"/>
              </p:ext>
            </p:extLst>
          </p:nvPr>
        </p:nvGraphicFramePr>
        <p:xfrm>
          <a:off x="6028207" y="4365104"/>
          <a:ext cx="3030065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013">
                  <a:extLst>
                    <a:ext uri="{9D8B030D-6E8A-4147-A177-3AD203B41FA5}">
                      <a16:colId xmlns:a16="http://schemas.microsoft.com/office/drawing/2014/main" xmlns="" val="2796959775"/>
                    </a:ext>
                  </a:extLst>
                </a:gridCol>
                <a:gridCol w="606013">
                  <a:extLst>
                    <a:ext uri="{9D8B030D-6E8A-4147-A177-3AD203B41FA5}">
                      <a16:colId xmlns:a16="http://schemas.microsoft.com/office/drawing/2014/main" xmlns="" val="1414020354"/>
                    </a:ext>
                  </a:extLst>
                </a:gridCol>
                <a:gridCol w="606013">
                  <a:extLst>
                    <a:ext uri="{9D8B030D-6E8A-4147-A177-3AD203B41FA5}">
                      <a16:colId xmlns:a16="http://schemas.microsoft.com/office/drawing/2014/main" xmlns="" val="197734551"/>
                    </a:ext>
                  </a:extLst>
                </a:gridCol>
                <a:gridCol w="606013">
                  <a:extLst>
                    <a:ext uri="{9D8B030D-6E8A-4147-A177-3AD203B41FA5}">
                      <a16:colId xmlns:a16="http://schemas.microsoft.com/office/drawing/2014/main" xmlns="" val="1933019251"/>
                    </a:ext>
                  </a:extLst>
                </a:gridCol>
                <a:gridCol w="606013">
                  <a:extLst>
                    <a:ext uri="{9D8B030D-6E8A-4147-A177-3AD203B41FA5}">
                      <a16:colId xmlns:a16="http://schemas.microsoft.com/office/drawing/2014/main" xmlns="" val="599620378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72713410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4451CA6E-A3A7-49C6-A817-01806B9DDF17}"/>
                  </a:ext>
                </a:extLst>
              </p14:cNvPr>
              <p14:cNvContentPartPr/>
              <p14:nvPr/>
            </p14:nvContentPartPr>
            <p14:xfrm>
              <a:off x="9390195" y="6217222"/>
              <a:ext cx="651960" cy="209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451CA6E-A3A7-49C6-A817-01806B9DDF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81555" y="6208222"/>
                <a:ext cx="66960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xmlns="" id="{9AB4C101-E9B4-4211-AE5D-93BBC7965F0A}"/>
                  </a:ext>
                </a:extLst>
              </p14:cNvPr>
              <p14:cNvContentPartPr/>
              <p14:nvPr/>
            </p14:nvContentPartPr>
            <p14:xfrm>
              <a:off x="61560" y="263520"/>
              <a:ext cx="8670960" cy="6427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AB4C101-E9B4-4211-AE5D-93BBC7965F0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200" y="254160"/>
                <a:ext cx="8689680" cy="644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6551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23018</TotalTime>
  <Words>1035</Words>
  <Application>Microsoft Office PowerPoint</Application>
  <PresentationFormat>On-screen Show (4:3)</PresentationFormat>
  <Paragraphs>447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Comic Sans MS</vt:lpstr>
      <vt:lpstr>Office Theme</vt:lpstr>
      <vt:lpstr>Computer Organization and Software Systems Webinar 3 – CPU scheduling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Problem1 : FCFS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you. 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 – Scheduling Algorithms</dc:title>
  <dc:creator>BITS9</dc:creator>
  <cp:lastModifiedBy>admin</cp:lastModifiedBy>
  <cp:revision>412</cp:revision>
  <dcterms:created xsi:type="dcterms:W3CDTF">2019-03-06T14:04:32Z</dcterms:created>
  <dcterms:modified xsi:type="dcterms:W3CDTF">2021-09-20T05:41:13Z</dcterms:modified>
</cp:coreProperties>
</file>