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ink/ink2.xml" ContentType="application/inkml+xml"/>
  <Override PartName="/ppt/notesSlides/notesSlide5.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notesSlides/notesSlide6.xml" ContentType="application/vnd.openxmlformats-officedocument.presentationml.notesSlide+xml"/>
  <Override PartName="/ppt/ink/ink6.xml" ContentType="application/inkml+xml"/>
  <Override PartName="/ppt/ink/ink7.xml" ContentType="application/inkml+xml"/>
  <Override PartName="/ppt/theme/themeOverride1.xml" ContentType="application/vnd.openxmlformats-officedocument.themeOverride+xml"/>
  <Override PartName="/ppt/ink/ink8.xml" ContentType="application/inkml+xml"/>
  <Override PartName="/ppt/ink/ink9.xml" ContentType="application/inkml+xml"/>
  <Override PartName="/ppt/ink/ink10.xml" ContentType="application/inkml+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451" r:id="rId3"/>
    <p:sldId id="452" r:id="rId4"/>
    <p:sldId id="453" r:id="rId5"/>
    <p:sldId id="454" r:id="rId6"/>
    <p:sldId id="455" r:id="rId7"/>
    <p:sldId id="456" r:id="rId8"/>
    <p:sldId id="457" r:id="rId9"/>
    <p:sldId id="458" r:id="rId10"/>
    <p:sldId id="459" r:id="rId11"/>
    <p:sldId id="460" r:id="rId12"/>
    <p:sldId id="461" r:id="rId13"/>
    <p:sldId id="462" r:id="rId14"/>
    <p:sldId id="464" r:id="rId15"/>
    <p:sldId id="463" r:id="rId16"/>
    <p:sldId id="465" r:id="rId17"/>
    <p:sldId id="468" r:id="rId18"/>
    <p:sldId id="470" r:id="rId19"/>
    <p:sldId id="469" r:id="rId20"/>
    <p:sldId id="449" r:id="rId21"/>
    <p:sldId id="414" r:id="rId22"/>
    <p:sldId id="417" r:id="rId23"/>
    <p:sldId id="418" r:id="rId24"/>
    <p:sldId id="415" r:id="rId25"/>
    <p:sldId id="450" r:id="rId26"/>
    <p:sldId id="402" r:id="rId27"/>
  </p:sldIdLst>
  <p:sldSz cx="9144000" cy="6858000" type="screen4x3"/>
  <p:notesSz cx="6735763" cy="9866313"/>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581" autoAdjust="0"/>
  </p:normalViewPr>
  <p:slideViewPr>
    <p:cSldViewPr>
      <p:cViewPr varScale="1">
        <p:scale>
          <a:sx n="60" d="100"/>
          <a:sy n="60" d="100"/>
        </p:scale>
        <p:origin x="1602"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12-19T10:47:31.911"/>
    </inkml:context>
    <inkml:brush xml:id="br0">
      <inkml:brushProperty name="width" value="0.05292" units="cm"/>
      <inkml:brushProperty name="height" value="0.05292" units="cm"/>
      <inkml:brushProperty name="color" value="#FF0000"/>
    </inkml:brush>
  </inkml:definitions>
  <inkml:trace contextRef="#ctx0" brushRef="#br0">14591 4720 472 0,'0'0'16'0,"0"0"10"15,0 0-1-15,0 0-19 16,0 0-2-16,0 0-8 16,0 0 23-16,-31-61-41 0,31 61-42 15,-16 20-179 1</inkml:trace>
  <inkml:trace contextRef="#ctx0" brushRef="#br0" timeOffset="911.5981">12563 4302 497 0,'0'0'31'0,"0"0"-1"16,0 0 2-16,0 0 28 16,0 0-6-16,0 0-12 15,0-139-6-15,0 139-15 16,0 0-21-16,0 5-3 15,0 16 3-15,0 8 4 16,0 8 12-16,0 0 11 16,0-1-7-16,0-8-6 15,0-6-6-15,3-6-1 16,10-7 2-16,2-7 5 0,21-2 5 16,20-16 17-16,32-24 6 15,35-23-15-15,23-14-13 16,10-12-11-16,7-3 3 15,-13 3-1-15,-18 9-4 16,-16 9-1-16,-25 13 0 16,-22 15 0-16,-30 19-13 15,-19 18-40-15,-15 6-51 0,-5 24-52 16,-22 19 47 0,-26 13-23-16,-18 13-81 0</inkml:trace>
  <inkml:trace contextRef="#ctx0" brushRef="#br0" timeOffset="1563.4381">11355 7632 556 0,'0'0'38'16,"0"0"37"-16,0 0-18 16,0 0-12-16,0 0-34 15,0 0-11-15,0 20 0 16,0 13 5-16,0 3 23 16,0-8-6-16,0-8-13 15,0-10-1-15,0-8 3 16,19-2 4-16,20-10 16 15,22-26 39-15,34-25-21 16,26-14-29-16,10-14-16 16,5-1 3-16,-2 5-2 0,-10 6-1 15,-21 11-4 1,-11 12 1-16,-23 23-6 0,-24 16-6 16,-20 17-59-16,-19 7-52 15,-6 26-27-15,-15 13-4 16,-22 10-44-16</inkml:trace>
  <inkml:trace contextRef="#ctx0" brushRef="#br0" timeOffset="2429.6763">10795 10977 653 0,'0'0'24'0,"0"0"40"16,0 0 2-16,0 0-8 15,0 0 1-15,0 0-38 16,9-68-21-16,-3 78-3 0,-6 18 3 15,3 9 10-15,-3 7 5 16,0-2-2-16,0-8-4 16,0-12-3-16,3-6-1 15,6-12 2-15,14-4 9 16,19-24 13-16,26-25 9 16,20-23-14-16,26-15-14 15,15-5-3-15,2 0-5 16,4 0 3-16,-4 3-5 15,-12 6 1-15,-11 14 0 16,-18 19 2-16,-24 17-2 16,-20 10 2-16,-21 10-2 15,-8 3 0-15,-8 2 0 16,-3 2 0-16,-5 3-1 0,-1 3 1 16,0 0 0-16,0 0-1 15,0 0-2-15,0 0 1 16,0 0-3-16,0 0-2 15,0 0 4-15,0 0-1 16,0 0 3-16,-1 3 4 16,-5 3-4-16,3-1 0 15,0-2 0-15,-3 3-7 16,-4 5-13-16,-1-2-12 0,-1 1-21 16,2 2-25-16,-4 0-32 15,3-4-88-15,0-4-111 16</inkml:trace>
  <inkml:trace contextRef="#ctx0" brushRef="#br0" timeOffset="3752.2664">8319 9244 487 0,'0'0'20'0,"0"0"-13"16,0 0 24-16,0 0 24 15,0 0 1-15,0 0-11 16,0 0-10-16,31-137-4 16,-21 129-19-16,13-2 0 15,10-1-7-15,9 1-1 0,13 0 1 16,0 5 0-16,0 5 0 16,-10 0-1-16,-9 9 0 15,-6 18-4-15,-5 15 1 16,-15 15 0-16,-10 19 10 15,0 13-2-15,-22 14 2 16,-15 14 1-16,-5 0-2 16,-7 1-3-16,10-7-2 15,11-13 0-15,10-9-2 16,18-10 0-16,2 4 2 16,26-8-2-16,12-5 5 15,5-10-8-15,7-18 4 16,9-9-6-16,5-11 3 15,-2-7-1-15,-6-6 8 16,-15 1-7-16,-21-4 1 16,-11-5-2-16,-11 6-6 0,-3 6 0 15,-20 10 6-15,-16 17 5 16,-13 13-1-16,-7 10-4 16,-8 7 3-16,1 8-3 15,-2 4 4-15,-1 7-3 16,5 1 0-16,-2 2 2 15,8 4-2-15,3 0 0 16,10-1 4-16,2 3-2 16,10 0 5-16,11 1 3 15,7 2-7-15,7-1-1 16,8 2-1-16,0 1 0 16,3 6 0-16,11 6-1 15,1 1 0-15,-2 0 0 0,-1-7-1 16,0-1 1-16,-6-8-1 15,7-10 0-15,-2-12-1 16,4-18 0-16,-5-5 1 16,-4-5 1-16,-4-3-1 15,0-2 1-15,1-11 2 16,0-1-2-16,-2-7 0 16,-1 7-1-16,0-2 0 15,-4 4 5-15,-22 6 0 16,-19 11-1-16,-31 5-1 15,-18 1-2-15,-25 0-1 0,-18-7-21 16,-16-1-21-16,-12 3-19 16,-10 0-52-1,2-3-64-15,8-11-127 16</inkml:trace>
  <inkml:trace contextRef="#ctx0" brushRef="#br0" timeOffset="7058.7078">7570 14587 612 0,'0'0'28'15,"0"0"4"-15,0 0 24 16,0 0-12-16,0 0-15 15,0 0-13-15,0 0 1 0,42-81-5 16,-9 70 3-16,0 2-5 16,-5 6 5-16,2 3-12 15,-3 0-3-15,-5 9 0 16,2 21 0-16,-9 16 1 16,-2 14 1-16,-13 10 1 15,0 8 2-15,0 1 1 16,-7-1 5-16,7-10-6 15,0-6 2-15,0-16-2 16,17-5-4-16,12-9 2 16,4-10 1-16,6-5 0 15,3-6-4-15,7-10 6 0,0-1-1 16,-5 0 4 0,-1 0-7-16,-8 0 4 0,-12 0-6 15,-4 5-2-15,-11 12-3 16,-8 10 5-16,0 6 2 15,-14 3 1-15,-18 4-1 16,3-1 2-16,-4 1-3 16,3 2 0-16,5 2 0 15,8-2 0-15,7 5-1 16,7-1 0-16,3-1 0 16,3 6 0-16,18 2 0 15,0 6 0-15,4 8 2 16,-1 3-2-16,3 5 0 15,2-5-1-15,9 5 1 16,2-4 0-16,2-3 0 16,1-1 1-16,-7-2 0 0,-8-9 2 15,-1-2-3-15,-9 1 2 16,-3-9-1-16,-15-2-1 16,0-6 1-16,-21-6-1 15,-18-6 3-15,-9-6-3 16,-11-7 1-16,-8-7 4 15,-12-3 0-15,-5 1 16 16,-4-4-20-16,3 0 8 16,8 3-6-16,8-1 2 15,17 2-4-15,13-1-1 16,7 7-1-16,12 0-10 16,11-3-32-16,0 3-42 15,6-8-46-15,3-2-61 0,0 0-30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12-19T10:50:27.724"/>
    </inkml:context>
    <inkml:brush xml:id="br0">
      <inkml:brushProperty name="width" value="0.05292" units="cm"/>
      <inkml:brushProperty name="height" value="0.05292" units="cm"/>
      <inkml:brushProperty name="color" value="#FF0000"/>
    </inkml:brush>
  </inkml:definitions>
  <inkml:trace contextRef="#ctx0" brushRef="#br0">1601 5696 4 0,'13'-4'9'16,"-1"-1"9"-16,-2-3 12 15,7 4 7-15,-5-1-11 16,3-2 14-16,0 0 31 16,4-3-29-16,-1 3-6 15,-3 0-5-15,-6 1-16 16,1 1 4-16,-5 1 15 15,1 0 10-15,-3 0 6 16,0-1-11-16,3 1-12 16,1-1-3-16,-1-2-11 0,-3 0 0 15,3 0 20-15,-4 3 8 16,-2-1-1-16,0 5 19 16,0 0 8-16,0 0-4 15,0 0-40-15,0 0-15 16,-15 0-6-16,-12 11-2 15,-17 13-3-15,-3 5 1 16,1 5 2-16,10-4 0 16,6 1 0-16,12-1-1 15,8-2 0-15,4 3 0 16,4-5-1-16,2 1 0 16,0-2-2-16,11-2 4 15,11-3 0-15,8-3-1 16,6-1 1-16,1 0-12 0,2-2 11 15,-5 3 0-15,-7 2 0 16,-6 3 0-16,-5 5-2 16,-8 2 3-16,-5 8-1 15,-3 6 1-15,0 8 0 16,-9 9 0-16,-9 5 0 16,-8 7 0-16,-5 6 0 15,-3 9 0-15,1 3-1 16,-1 4 1-16,4 3 0 15,12-10-1-15,3-11 0 16,12-11 0-16,3-15-1 0,3-11 1 16,18-12-1-1,10-7 2-15,17-11-1 16,16-9-15-16,17-6 4 16,16-18 1-16,7-6-34 0,5 0-7 15,-3 2-57-15,-12 8-83 16,-24 3-162-16</inkml:trace>
  <inkml:trace contextRef="#ctx0" brushRef="#br0" timeOffset="703.509">339 7325 660 0,'0'0'16'0,"0"0"-14"16,0 0 59-16,0 0-18 16,0 0-15-16,0 0-21 15,-15-43-7-15,15 43-9 16,0 12 2-16,6 9 7 16,1 9 1-16,-2-1-1 15,-2-5 0-15,0-5 0 16,0-5 0-16,3-8 0 0,-3-2-1 15,-3-1 1-15,7-3 1 16,8 0 1-16,15-27 28 16,27-16 38-16,16-18-21 15,12-14-33-15,6-9-7 16,3-8 4-16,0 4-4 16,-9 3-6-16,-8 23 4 15,-17 14-3-15,-18 15-2 16,-14 14 4-16,-14 5-3 15,-7 11-1-15,-4 1 0 0,-3 2-4 16,0 0-25 0,0 0-46-16,-9 12-39 15,-20 17 60-15,-3 10-54 16,-10 8-92-16,0 1-217 16</inkml:trace>
  <inkml:trace contextRef="#ctx0" brushRef="#br0" timeOffset="1949.5344">636 7318 515 0,'0'0'16'0,"0"0"28"0,0 0-2 16,0 0-15-1,0 0-27-15,0 0-1 0,-6-7-4 16,6 7-3-16,0 0-2 16,0 13 7-16,-3 5 3 15,-1 4 0-15,2 7 5 16,-1-2-1-16,-2 3 7 16,2-2 1-16,3-7-1 15,0-10-5-15,0-2-5 16,0-8 3-16,0-1 1 15,0 0-2-15,5 0 104 16,23-21-25-16,20-24-28 16,22-15-23-16,9-10-16 15,3-8-6-15,-4-5 0 0,1-2-5 16,-3 2 3-16,-3 13-3 16,-6 13-2-16,-10 14-2 15,-15 11 1-15,-14 6 1 16,-7 8-1-16,-9 7-1 15,-5 3 1-15,-4 6-1 16,-3 1 3-16,0-2-5 16,0 3 2-16,0 0 0 15,0-1-1-15,0 1-2 16,0 0 3-16,0 0 0 16,0 0 0-16,0 0-3 15,0 0 2-15,0 0 1 16,0 0 0-16,0 0-1 0,0 0-2 15,0 0 6-15,0 0-3 16,0 0 0-16,0 0-2 16,0 0 2-16,0 0 0 15,0 0 2-15,0 0-2 16,0 0 0-16,0 0 1 16,0-2-2-16,0 2 1 15,0 0 0-15,0 0 0 16,0 0 0-16,0 0 0 15,0 0 1-15,0 0 0 0,0 0-2 16,0 0 3 0,0 0-3-16,0 0 1 15,0 0-1-15,0 0 0 16,0 0 2-16,0 0-1 0,0 0 1 16,0 0-1-16,0 0 0 15,0-1-1-15,0 1 1 16,0 0 1-16,0 0-1 15,0 0 1-15,0 0-3 16,0 0 4-16,0 0-2 16,0 0 0-16,0 0 0 15,0 0 0-15,0 0 0 16,0 0 1-16,0 0-2 0,0 0 2 16,0 0-1-1,0 0 0-15,0 0 0 0,0 0 0 16,0 0 0-16,0 0 0 15,0 0-1-15,0 0 2 16,0 0-1-16,0-2 1 16,0 2-1-16,0 0 0 15,0 0-1-15,0 0 1 16,0 0 1-16,0 0 0 16,0 0-1-16,0 0 0 15,0 0 2-15,0 0-5 16,0 0 3-16,0 0 0 15,0 0 1-15,0 0 0 16,0 0-1-16,0 0 0 16,0 0 0-16,0 0 0 0,0 0 0 15,0 0 0-15,0 0 0 16,0 0 0-16,0 0 0 16,0 0 0-16,0 0 0 15,0 0 0-15,0 0 0 16,0 0 1-16,0 0 0 15,0 0-1-15,0 0 0 16,0 0 0-16,0 0-2 16,0 0 1-16,0 0-78 15,0 0-18-15,0 12-31 16,0 1-83-16</inkml:trace>
  <inkml:trace contextRef="#ctx0" brushRef="#br0" timeOffset="5615.971">2508 8690 344 0,'0'0'33'0,"0"0"39"15,0 0 4-15,0 0-20 16,0 0-9-16,0 0-25 16,0 0-6-16,-11-9-4 15,11 9-6-15,-3 0 1 16,3 0 0-16,0 0 12 16,0 0 2-16,-3 0 6 15,3 0 9-15,0 0 1 0,-4 0-8 16,4 0-5-16,0 0-3 15,0 0-5-15,0 0-3 16,0 0-4-16,0 0 2 16,0 0 9-16,0 0-7 15,0 0 0-15,0 0 1 16,0 0-1-16,0 0-3 16,0 0-6-16,0 0 1 15,0 0-3-15,34 0 0 16,25-5-1-16,34-8 8 15,31-4 4-15,15 0-10 16,13 1-3-16,5 6 0 0,-5 3 2 16,-15 4-1-16,-13 3 0 15,-18 0 0-15,-18 0-1 16,-17 0-1-16,-29 6-32 16,-15-2-28-16,-24 6-62 15,-3 3-68-15,-27-3-48 16</inkml:trace>
  <inkml:trace contextRef="#ctx0" brushRef="#br0" timeOffset="6866.0848">8097 8739 517 0,'-30'-17'4'0,"4"5"-4"16,4 1 50-16,6 5 34 16,7 3-10-16,4 1-36 15,3 0 3-15,2 1-23 0,0 1-16 16,0-3 3 0,0 3-3-16,0 0-2 0,0-1 0 15,0 1 0-15,0 0 1 16,0 0-1-16,0 0 0 15,13 1 0-15,18 10 3 16,22-5 29-16,27 0 22 16,26-4-10-16,23-2-18 15,14 0-6-15,9 0-9 16,4 0-3-16,-6 0-1 16,0 0-7-16,-11 0 0 15,-19-8-2-15,-12-1 5 16,-28 1 0-16,-20-1-3 15,-22 1 2-15,-15 6-2 0,-14-1 10 16,-6 2-7-16,-3 1 14 16,0 0 1-16,0 0-14 15,0 0 3-15,0 0-7 16,0 0-7-16,0 0-8 16,0 0-56-16,0 6-61 15,0 8-16-15,-3-3-168 16</inkml:trace>
  <inkml:trace contextRef="#ctx0" brushRef="#br0" timeOffset="7674.1423">11117 8821 236 0,'0'0'51'0,"0"0"34"16,0 0 2 0,0 0-2-16,0 0-20 0,0 0-22 15,-19 0 19 1,19 0-12-16,-4 0-9 0,4 0-7 15,0 0-9-15,-2 0-13 16,2 0-9-16,0 0 0 16,0 0-3-16,0 0 0 15,-8 0 0-15,4 0-3 16,-1 0 6-16,1 0-6 16,2 0 3-16,2 0 0 15,0 0 0-15,8 5 4 16,29 4-4-16,29 0 3 15,43 0 16-15,41-1-8 0,45-2 1 16,29 1-6-16,12 3-1 16,-2 0-4-16,-22 2 0 15,-23-4 0-15,-21-2 3 16,-19-3-3-16,-28-3-1 16,-30 0 0-16,-33 0 0 15,-30-1 0-15,-13-4 6 16,-15 2-3-16,0 0 3 15,0-2 0-15,0 5-6 16,0 0-11-16,0 0-56 16,0-3-80-16,3-7-161 15</inkml:trace>
  <inkml:trace contextRef="#ctx0" brushRef="#br0" timeOffset="8599.7003">14126 7500 471 0,'0'0'22'0,"0"0"-22"15,0 0 79-15,0 0 64 16,0 0-96-16,0 0-42 16,-21-36 8-16,60 36 20 15,13 6-23-15,13 7-3 16,0 1-4-16,-7-1 2 16,-6 4-4-16,-9-1 1 15,-7 0 1-15,-11 4-2 16,-5 0-1-16,-13 2 0 15,-5 2 0-15,-2 5 0 0,0 1 1 16,-15 7 4-16,-3 0-4 16,-1 2-1-16,4 4 0 15,0 3 0-15,10 6 1 16,5 2 0-16,0 2-1 16,4-4 1-16,12-12-1 15,4-6 0-15,2-7 1 16,0-8-1-16,1 1 0 15,1-6 0-15,0-2 4 16,-4 1-4-16,3-1 1 16,1-1-1-16,0 6 1 15,-4 2-1-15,-3 1-2 16,-5 4 2-16,-1 5-1 16,-8 4 1-16,-3 0 0 15,0 7 0-15,0-2 1 16,-6 0-2-16,-9-2 2 0,3-3-1 15,2 1 0-15,-2-4 0 16,-8-8 0-16,1-2 1 16,-10-1 2-16,-18-8-2 15,-20-1 1-15,-18-5-1 16,-22-2-1-16,-6-1-57 16,-11-2-54-16,-10 0-135 15</inkml:trace>
  <inkml:trace contextRef="#ctx0" brushRef="#br0" timeOffset="34467.5994">2132 7599 323 0,'0'-4'13'16,"0"1"28"-16,3-3 5 16,3 2-6-16,0-2-6 15,0 0-24-15,4-1 11 16,-1 2 15-16,-1-4 7 15,-5-1 12-15,0 0-8 16,-3 1 12-16,0-1-6 16,0 0-3-16,-6 0-5 0,-11 1-10 15,-5 3-23-15,-2 1-9 16,-5 5 0-16,-6 0-3 16,-7 13-1-16,-7 7 1 15,-3 4 0-15,4 2 2 16,2-3-2-16,7 0 0 15,6-4 0-15,9-3-1 16,9-5 0-16,5 4-1 16,4-7-4-16,3-2 6 15,0 3 0-15,3-3 0 16,0-2-1-16,0 1 1 16,6 0 0-16,3 0 0 15,7 2 1-15,-3-1-1 16,1 5 1-16,-2 1-1 15,1 8 0-15,-8 6 0 16,-5 4 0-16,0 13-1 16,-3 10 1-16,-21 13 1 0,-4 10-1 15,-2 5-1-15,3-5 1 16,9-11 0-16,5-13-2 16,5-12 1-16,5-5-5 15,3-9 5-15,0-1 0 16,0-6-1-16,11-2 1 15,14-4 1-15,17 0 3 16,22-5-3-16,18-3 0 0,9-4 4 16,5 2-2-16,-7-3 0 15,-7 0 0-15,-12 3-2 16,-22 2-19-16,-26-3-66 16,-22-2-353-16</inkml:trace>
  <inkml:trace contextRef="#ctx0" brushRef="#br0" timeOffset="35218.7788">870 8710 548 0,'0'0'10'16,"0"0"32"-16,0 0-12 15,0 0-1-15,0 0-29 16,0 0-3-16,0 2-9 16,0 15 12-16,0 5 2 15,0 2 3-15,0-5 16 16,0-2-14-16,0-4 3 15,0-6-3-15,0-5-3 16,0-2 0-16,9 0 35 16,18-7 29-16,19-22 48 0,18-17-62 15,18-7-34 1,9-13-8-16,3 1-6 0,3-5 0 16,-3 0 1-16,-3 4-6 15,-12 8 0-15,-16 12 1 16,-9 8-1-16,-19 15 0 15,-18 9 0-15,-4 8 1 16,-11 3-2-16,-2 3-1 16,0 0-33-16,-5 17-71 15,-20 12 64-15,-10 12-14 0,-9 2-48 16,-1 5-43-16,-6 3 4 16,-1 4-80-16</inkml:trace>
  <inkml:trace contextRef="#ctx0" brushRef="#br0" timeOffset="35729.4855">1250 8702 143 0,'0'0'169'15,"0"0"-53"-15,0 0-29 16,0 0 19-16,0 0-40 16,0 0-14-16,-10 0-22 15,10 0-15-15,0 0-15 16,0 0 0-16,-3 5-9 0,-3 14 9 15,-3 3 0-15,3-2 21 16,-1 0-8-16,2-7-5 16,5-3-2-16,0-6-3 15,0-3 1-15,0-1-4 16,0 0 3-16,0 0 7 16,15-1 42-16,16-20 32 15,20-5-29-15,12-10-37 16,5-6-11-16,-2 3-2 15,-11 1-4-15,-4 0 3 16,-2 3-1-16,-10 2-2 16,-4 7 0-16,-6 6 4 15,-11 6-1-15,-6 3 1 16,-2 2 2-16,-4 4 3 0,-3 2 0 16,-1 1-6-16,1 2 1 15,-3 0-4-15,0 0 1 16,0 0-2-16,0 0 0 15,0 0 0-15,0 0 0 16,0 0 0-16,0 0 0 16,0 0 1-16,0 0 0 15,0 0-1-15,0 0-1 16,0 0-2-16,0 0-34 16,0 0-59-16,0 14-117 15,0 2-99-15</inkml:trace>
  <inkml:trace contextRef="#ctx0" brushRef="#br0" timeOffset="37009.7888">2380 8808 646 0,'0'0'28'16,"0"0"19"-16,0 0 12 15,0 0 0-15,0 0 1 16,0 0-7-16,7-40-22 16,-7 40 14-16,0 0-4 15,-3 0-14-15,-19 0-21 16,-14 0 3-16,-10 7-9 15,-2 9-1-15,-3 4 0 16,6 0 1-16,4 1 0 16,8-4 0-16,10 0 0 15,4-3-1-15,10-1 1 0,3-4-4 16,6 0 4-16,0-4-1 16,0 1-1-16,0-1 2 15,6 0 0-15,3-1 2 16,10 1-2-16,-2-2 2 15,5-1 4-15,-1 1-5 16,-3 1-1-16,3 6 2 16,-6 2-6-16,1 5 3 15,-5 10 1-15,-2 16-1 16,-9 22-1-16,0 23 2 16,-11 16 0-16,-17 5 0 15,-2 0 4-15,5-15-4 16,2-16-2-16,7-16 2 0,4-11-3 15,7-12 2 1,5-9 0-16,0-7-5 0,3-6 6 16,17-4 0-16,17-9 2 15,21-4 1-15,17-8 1 16,22-21-4-16,10 0 4 16,2-2-2-16,-6 4-2 15,-17 8-10-15,-23 9-40 16,-30 6-99-16,-27 4-142 15</inkml:trace>
  <inkml:trace contextRef="#ctx0" brushRef="#br0" timeOffset="37626.268">1088 10423 812 0,'0'0'11'0,"0"0"-2"16,0 0 7-16,0 0 3 15,0 0-19-15,0 0 0 16,-9-6-7-16,9 22 7 0,0 0 3 16,3-1-1-1,3-3 2-15,-3-7 3 0,1-3-2 16,-1 1 1-16,-3-3-1 16,9 0 34-16,15-22 50 15,18-19-16-15,25-15-45 16,12-10-14-16,3-3-6 15,0 1-6-15,-6 0-2 16,-6 0 4-16,-10 8-2 16,-12 14 2-16,-17 14-2 15,-16 16-2-15,-5 10 4 16,-10 2-4-16,0 4-42 16,0 7-53-16,-16 14-23 15,-11 14 67-15,-9 5-90 16,-3 0-121-16,-5 0-117 0</inkml:trace>
  <inkml:trace contextRef="#ctx0" brushRef="#br0" timeOffset="38227.2037">1280 10346 469 0,'0'0'39'15,"0"0"54"-15,0 0-17 16,0 0-31-16,0 0-34 15,0 0-11-15,-13 7-9 16,7 14 8-16,0 5 1 16,-4 6 26-16,2 0-6 15,-1-1-7-15,3-4-2 16,3-1 1-16,-3-6-1 16,5-8-6-16,1-3-2 0,0-6-2 15,0-3 0-15,10 0 1 16,32-30 109-16,22-20-39 15,27-18-45-15,13-13-13 16,-1-4-8-16,-4 2-4 16,-1 1 9-16,-4 0-5 15,-6 2-4-15,-12 10 3 16,-10 11-1-16,-17 16 2 16,-16 13 0-16,-18 13-2 15,-5 11 4-15,-7 6 4 16,-3 0-6-16,0 0-3 0,0 0 1 15,0 0-4-15,0 0-6 16,0 0 4 0,0 0 2-16,0 0-1 0,0 0 0 15,0-3-1 1,0 3 2-16,0 0-6 0,0 0 6 16,0 0-2-16,0 0 2 15,0 0 1-15,0 0-1 16,0 0-3-16,0 0 2 15,0 0-5-15,2 0-2 16,-2 0 3-16,0 0-10 16,0 0 5-16,0 0-16 15,0-4 1-15,0 4-31 0,0 0-20 16,0 0-28-16,0 10 23 16,-8 1-92-16,-11-2-190 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12-19T10:47:43.106"/>
    </inkml:context>
    <inkml:brush xml:id="br0">
      <inkml:brushProperty name="width" value="0.05292" units="cm"/>
      <inkml:brushProperty name="height" value="0.05292" units="cm"/>
      <inkml:brushProperty name="color" value="#FF0000"/>
    </inkml:brush>
  </inkml:definitions>
  <inkml:trace contextRef="#ctx0" brushRef="#br0">3810 5229 605 0,'0'0'23'0,"0"0"-23"16,0 0 42-16,0 0 13 15,0 0-10-15,0 0-6 16,0 0-12-16,-21-84-5 16,21 84-4-16,0 0-9 15,0 0-8-15,0 4-1 16,0 15-15-16,5 9 15 16,5 4 8-16,-1-1-1 15,-3-2-3-15,4-6-3 0,-1-5 1 16,2-6 2-1,2-7-8-15,10-5 9 0,18-14 9 16,22-30 54-16,37-24-20 16,30-23-25-16,26-18-14 15,19-12-9-15,10-3 8 16,16-3-7-16,8 2-2 16,4 10 4-16,-4 10 1 15,-24 18 0-15,-39 22-6 16,-43 21 2-16,-40 19 0 15,-33 11 0-15,-17 8 0 16,-10 3-5-16,-3 3 4 16,0 0 2-16,0-2 4 15,0 2 1-15,0 0-6 16,0 0 0-16,0-2-4 16,0 2-4-16,0 0 2 15,0 0 0-15,0 0 1 16,0 0 4-16,0 0 1 0,0 0 0 15,0 0 1-15,0 0 0 16,0 0 3-16,0 0 0 16,0 0-4-16,0 0 1 15,0 0-1-15,0 0 1 16,0 0 1-16,0 0-2 16,0 0 0-16,0 0 0 15,0 0 0-15,0 0 0 16,0 0 0-16,0 0 0 0,0 0-1 15,0 0 0-15,0 0 1 16,0 0-1-16,0 0-2 16,0 0 3-16,0 0 0 15,0 0 2-15,0 0-2 16,0 0 1 0,0 0 0-16,0 0 0 0,0 0-1 15,0 0 0-15,0 0 0 16,0 0 0-16,0 0 0 15,0 0 2-15,0 0-2 16,0 0 1-16,0 0-1 16,0 0 1-16,0 0-2 15,0 0 1-15,0 0 0 0,0 0 0 16,0 0 0-16,0 0-9 16,0 0-40-16,0 0-26 15,0 0-38-15,0 4-125 16,0 11 106-16,0-1-98 15</inkml:trace>
  <inkml:trace contextRef="#ctx0" brushRef="#br0" timeOffset="1185.0053">4098 12791 805 0,'0'0'25'0,"0"0"10"16,0 0-7-16,0 0 18 0,0 0-13 15,0 0-21-15,0 0-12 16,4-76 0-16,2 99 0 16,0 11-2-16,-1 5 3 15,-5 4-1-15,0 0 5 16,0-7 1-16,3-5-5 15,3-3 6-15,3-6-3 16,10-10 3-16,14-9 5 16,25-6 28-16,30-31 16 15,30-21-19-15,25-11-24 16,20-14-2-16,20-2 4 16,8-5-6-16,9 2-7 15,-2 6 0-15,-13 6-2 16,-19 10 0-16,-26 7 0 15,-27 16 0-15,-26 4 2 0,-25 13-1 16,-21 6 0-16,-16 4 1 16,-13 7-2-16,-9 1-1 15,-3 2 1-15,0 3 0 16,0 0 0-16,0 0 0 16,0 0-3-16,0 0 3 15,0 0 0-15,0 0-4 16,0 0 4-16,0 0-1 15,0 0-1-15,0 0 0 16,0 0 0-16,0 0-1 0,0 0 2 16,0 0 1-1,0 0 0-15,0 0-1 16,0 0 2-16,0 0 0 16,0-2 2-16,0 2-3 15,0 0-2-15,0 0 1 16,0 0-1-16,0 0-3 0,0 0-5 15,0 0-14-15,0 0 4 16,0 0-12-16,0 0-16 16,0 0-18-16,-15 2-40 15,-12 12-31-15,-7-1-140 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9-05T10:46:56.899"/>
    </inkml:context>
    <inkml:brush xml:id="br0">
      <inkml:brushProperty name="width" value="0.05292" units="cm"/>
      <inkml:brushProperty name="height" value="0.05292" units="cm"/>
      <inkml:brushProperty name="color" value="#FF0000"/>
    </inkml:brush>
  </inkml:definitions>
  <inkml:trace contextRef="#ctx0" brushRef="#br0">8632 3164 482 0,'0'0'44'0,"0"0"-15"15,0 0 42-15,0 0 13 0,0 0-19 16,0 0-20-16,0 0-9 16,-2 0-12-16,2 0-24 15,0 0-2-15,0 0-6 16,7 0-3-16,21 0 11 16,19 0 21-16,22 0-11 15,11 0-9-15,5-7 1 16,5 0 4-16,-4-1-5 15,-6 0-1-15,-16 0 5 16,-24 4-5-16,-17 2-3 16,-16 2-64-16,-7 0-147 15,-22 0-68-15</inkml:trace>
  <inkml:trace contextRef="#ctx0" brushRef="#br0" timeOffset="4617.1718">15130 6893 223 0,'-4'-2'205'0,"3"1"-187"16,-1 1 2 0,2-2 18-16,0 2 13 15,0 0-35-15,0 0-11 0,0 0 5 16,0 0 7-16,0 0-4 15,0 0-8-15,0 0 0 16,0 0-2-16,0 0 4 16,19 0-2-16,23 0 39 15,18 0 26-15,26 0-42 16,14 0-12-16,7-3-11 16,0-4 0-16,-6 0-4 15,-12-6-1-15,-13 3 0 16,-16-5 2-16,-18 2-2 15,-18 5 8-15,-11 0-5 16,-11 6 0-16,-2 1-2 0,-4 1-1 16,-22 0-156-1,-12 5-179-15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12-19T10:47:49.452"/>
    </inkml:context>
    <inkml:brush xml:id="br0">
      <inkml:brushProperty name="width" value="0.05292" units="cm"/>
      <inkml:brushProperty name="height" value="0.05292" units="cm"/>
      <inkml:brushProperty name="color" value="#FF0000"/>
    </inkml:brush>
  </inkml:definitions>
  <inkml:trace contextRef="#ctx0" brushRef="#br0">5330 6628 582 0,'-12'-11'5'16,"5"1"52"-16,5 7 23 15,2 1-12-15,0-2-34 16,0-2-25-16,2 2-9 15,5 3 3-15,-7 1 5 16,0 0-1-16,0 0 27 0,0 0-2 16,0 0-23-16,0 0-7 15,0 0-2-15,0 5-5 16,6 14 5-16,0 4 2 16,3-1-2-16,1-1 1 15,0 1-1-15,2-8 1 16,2 0-2-16,1-4 5 15,6-7 0-15,12-3 0 16,12-2 14-16,20-23 14 16,20-15 3-16,21-9-16 0,18-11 9 15,13-6-14 1,12-4-4-16,-1-1 0 16,-2 5-8-16,-9 4-1 15,-27 14-1-15,-18 9 1 16,-31 15-1-16,-24 9 0 15,-22 7 0-15,-9 3 7 0,-3 5-5 16,-3-1 6-16,0 1-8 16,0 0 2-16,0 0-4 15,4 0 4-15,-4 0-3 16,0 0 1-16,0 0-1 16,0 0-1-16,0 0 4 15,0 0-2-15,0 0 0 16,0 0 1-16,0 0-2 15,0 0 1-15,0 0 0 0,0 0 0 16,0 0 1-16,0 0-1 16,0 0 0-16,0 0-3 15,0 0-19-15,0 0-20 16,0 0-13-16,0 0-21 16,0-10-78-16,0-13-202 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12-19T10:48:04.360"/>
    </inkml:context>
    <inkml:brush xml:id="br0">
      <inkml:brushProperty name="width" value="0.05292" units="cm"/>
      <inkml:brushProperty name="height" value="0.05292" units="cm"/>
      <inkml:brushProperty name="color" value="#FF0000"/>
    </inkml:brush>
  </inkml:definitions>
  <inkml:trace contextRef="#ctx0" brushRef="#br0">1346 8693 526 0,'0'0'107'0,"0"0"-100"15,0 0-2-15,0 0 29 16,0 0 31-16,0 0-34 16,0 0-5-16,-27-25-2 15,27 25-14-15,0 0-7 16,-3 0 0-16,3 0 1 0,-6 0 6 16,-6 0 7-16,-6 0-17 15,-7 11 2-15,-2 5 0 16,-3 4-2-16,2 4 0 15,-2 5 0-15,0 7 1 16,-1 4-1 0,1 7 0-16,0 9 0 0,-1 3 1 15,1 3-1-15,5 1 0 16,1 4 0-16,12-1 0 16,6 3 0-16,6 0 0 15,0-6 0-15,3 0 0 16,19-7 0-16,5 6 0 0,4-2 2 15,2-3-1-15,-3 2 4 16,-6-3-5-16,-3 2 0 16,-5 0 0-16,-4 1 1 15,-9 0-1-15,-3 0 0 16,0 2 0-16,-15 1-1 16,-8 4 1-16,0 1 2 15,-5 1-2-15,-2-1 1 16,-3-8-1-16,-4 1 0 15,2 2 0-15,4-2 1 16,4 2-1-16,11-5 0 16,7-7 0-16,9-4 0 15,0-4 0-15,9-5 0 16,10 0 0-16,11 1-5 16,3 0-18-16,1 7-23 0,-1-2 43 15,-3 3 2-15,-5 3 0 16,-4 5 0-16,-3 16 1 15,-3 8 0-15,-9 12 0 16,-1 5 0-16,-5 5-1 16,0 9 1-16,0 6 1 15,-5 4-1-15,-13 6 0 16,3 7 1-16,-4 8-1 16,2 5 0-16,4 3 0 15,4 1 0-15,5-7 0 16,4-3 0-16,0-3 1 15,10-1-1-15,9-3-1 16,8-10 1-16,8-10 0 16,15-13 0-16,7-16 0 0,25-14 0 15,18-13 1-15,25-19-1 16,17-14-2-16,13-16 0 16,12-7 1-16,3-7-26 15,3-16 18-15,0-4-38 16,-12 2-5-16,-18 1-107 15,-22-6-254-15</inkml:trace>
  <inkml:trace contextRef="#ctx0" brushRef="#br0" timeOffset="2851.0753">1680 10676 233 0,'0'0'21'16,"0"0"17"-16,0 0 14 16,0 0 21-16,0 0-19 15,0 0 9-15,0 0-14 16,113-98 6-16,-113 90 16 16,0 0-33-16,0 1-7 15,0 0 3-15,-10 1-2 0,-2-1-18 16,-9 3-10-16,-2 1-4 15,1 3 3-15,-6 0-1 16,-8 11-2-16,-4 12 0 16,-2 7 1-16,-7 6-1 15,4 3-1-15,5-2 1 16,10-1 0-16,6 0-3 16,6-7 3-16,6 2-2 15,5-7-2-15,7-2 2 16,0-2 2-16,0 0 0 15,12-3 0-15,0-1 2 0,4 1-2 16,-1 0 0-16,2 5 2 16,-1 2-3-16,-3 1 1 15,-4 8-1-15,-4 8 1 16,-5 7 1-16,0 5 1 16,-20 10-2-16,-11 10 1 15,-9 3-1-15,-2 0 0 16,1-7 0-16,9-13 0 15,5-6 0-15,6-8 1 16,-1-5-1-16,4-3 0 16,6-5 0-16,3 0 0 15,0-5 0-15,3-4 1 16,3 0-1-16,1-3 0 16,2-1 0-16,0-3 0 0,0 4 0 15,5-2 0-15,4 2 0 16,3 0-3-16,-3 3-4 15,1 7 4-15,-4 12 2 16,-6 14 1-16,0 15-3 16,-19 21 3-16,-13 21-3 15,-11 26 3-15,-12 12 0 16,-3 8-2-16,6-14-1 16,10-21 0-16,17-21 3 15,14-18-6-15,11-16 3 0,0-4 0 16,20-12 3-1,16-10-1-15,11-7 1 16,10-13 0-16,13-15 2 16,15-5 1-16,9-15 5 0,7-11-6 15,-1-8 1-15,-9 5-2 16,-16 2-1-16,-11 5 0 16,-18 8 1-16,-19 4-1 15,-15 5 0-15,-6 3 0 16,-6-1 1-16,2 3 1 15,-2 0 3-15,0-3-4 16,2 3 3-16,-2 0-4 16,0 0-2-16,0 0-7 15,0 0-1-15,0 0 9 16,0 0-1-16,0 0 2 0,0 0-2 16,0 0 2-1,0 0 0-15,0 0 0 0,0 0 2 16,0 0-1-16,0 0-1 15,0 0 0-15,0 0 0 16,0 0 1-16,0 0 0 16,0 0 0-16,0 0 6 15,0 0-4-15,0 0-2 16,0 0 0-16,0 0 4 16,0 0-5-16,0 0 0 15,0 0 0-15,0 0 0 16,0 0 0-16,0 0 1 0,0 0-1 15,0 0 0 1,0 0 0-16,0 0 0 0,0 0 0 16,2 0 0-16,-2 0 2 15,0 0-2-15,0 0 3 16,0 0-7-16,0 0 7 16,0 0-6-16,0 0 3 15,0 0 0-15,0 0 0 16,0 0 0-16,0 0 0 15,0 0 0-15,0 0 1 16,0 0-1-16,0 0 0 16,0 0 0-16,0 0 0 15,0 0 0-15,0 0 0 16,1 0 0-16,-1 0 0 16,0 0 3-16,0 0-3 0,0 0 0 15,0 0 5-15,0 0 3 16,0 0-2-16,0 0 1 15,0 0-6-15,0 0 0 16,0 0 0-16,0 0 1 16,0 0-3-16,0 0 1 15,0 0 0-15,0 0 1 16,0 0-1-16,0 0-2 16,0 0-23-16,0 0-31 15,0 0-60-15,-3 0-120 16</inkml:trace>
  <inkml:trace contextRef="#ctx0" brushRef="#br0" timeOffset="4641.3622">2342 11355 374 0,'0'0'22'0,"0"0"36"15,0 0-30-15,0 0 14 16,0 0-2-16,0 0-28 16,-10-8-10-16,10 8-2 15,0 0-4-15,0 0 4 16,-3 0 4-16,3 0-2 15,0 0 1-15,0 0 0 0,0 0 1 16,0 0-4-16,0 0 6 16,0 4-4-16,16 3 3 15,17-7 47-15,31 0 32 16,36 0-35-16,37-20-24 16,35 0 15-16,29-4-26 15,8-1-12-15,0 5 3 16,-9 0-2-16,-5 1-2 15,-14 2 3-15,-4 0-4 16,-22 3 0-16,-22 0 1 16,-30 5-1-16,-33 2 0 15,-28 1 0-15,-23 3 4 16,-16 3-2-16,-3-1 20 16,0-2 59-16,0 3-55 15,0-2-23-15,0 2-3 0,0 0-2 16,0 0-4-16,0 0-67 15,0 2-20-15,0 13-17 16,0-3-149-16</inkml:trace>
  <inkml:trace contextRef="#ctx0" brushRef="#br0" timeOffset="5331.8968">5934 11168 270 0,'0'0'11'15,"0"0"-11"-15,0 0 5 16,0 0 1-16,0 0 19 16,0 0-4-16,-36 21-6 15,36-18 8-15,0-2-3 16,0 4 44-16,15-1 23 16,18 0 42-16,15-4-59 15,19 0-19-15,7 0-6 0,4 0-15 16,13 3-15-16,6-2-2 15,1-1-6-15,2 0-5 16,-3 0 5-16,2 0-6 16,-5 0 1-16,-6 0 3 15,-14-1-5-15,-15-2 0 16,-21 3 3-16,-17 0-2 16,-15-4 1-16,-6 4 3 15,0 0 0-15,0 0 3 0,0 0-6 16,0 0-1-1,0 0 0-15,0 0-1 0,0 0 0 16,0 0 0 0,0 0 1-16,0 0-1 0,0 0 0 15,0 0 0 1,0 0 2-16,0 0-2 0,0 0 0 16,0 0 2-16,0 0-2 15,0 0-1-15,0 0 1 16,0 0 0-16,0 0 2 15,0 0-2-15,0 0 0 16,0 0 0-16,0 0-9 16,0 0-14-16,0 0-2 15,0 0-8-15,0 0-17 16,0 0-52-16,0 0-60 0,0 0-8 16,0 4 29-16</inkml:trace>
  <inkml:trace contextRef="#ctx0" brushRef="#br0" timeOffset="6373.1736">3707 12612 535 0,'0'0'16'16,"0"0"18"-16,0 0-3 15,0 0 10-15,0 0 19 16,0 0-40-16,-6 0 3 16,6 0 4-16,6 0-18 15,12 0-1-15,12-7 6 16,19-2 14-16,18-4-19 0,21-3 4 15,12-1 4-15,8 0-4 16,-1 0-5-16,-6 5 0 16,-10-1-8-16,-13 3 1 15,-11 1 2-15,-12 1-1 16,-12 4 0-16,-20 2 1 16,-10 2-3-16,-13 0-65 15,0 0-52-15,-3 0-80 16,-16 12 97-16,-2-1-230 15</inkml:trace>
  <inkml:trace contextRef="#ctx0" brushRef="#br0" timeOffset="6981.0164">3419 14004 176 0,'0'0'105'15,"0"0"-93"-15,0 0 32 16,0 0-13-16,0 0 48 0,0 0-9 16,-3 2-8-16,3-2-4 15,0 3-14-15,0-3-4 16,0 0-7-16,0 0 10 15,0 0-5-15,27 0 10 16,24-12-15-16,28-14-9 16,28-1 25-16,26-3-9 15,7-4-22-15,5 5-2 16,-2 0-14-16,-9-2 3 16,-4 5-4-16,-9 7 1 15,-18 2-2-15,-18 6-134 16,-27-1-217-16</inkml:trace>
  <inkml:trace contextRef="#ctx0" brushRef="#br0" timeOffset="8707.969">627 14466 609 0,'0'0'8'15,"0"0"20"-15,0 0 30 16,0 0-20-16,0 0 0 16,0 0 8-16,-61-83-10 15,53 80-17-15,-1 3-8 16,-8 0-11-16,-3 0-2 16,-8 23 2-16,-2 7-1 0,-6 9 1 15,5 8-3-15,4-1 3 16,4 4 2-16,7-8-1 15,7-6-1-15,6-3 0 16,3-5 0-16,0-2 0 16,0-6 3-16,3-1-3 15,12-6 0-15,-2-2 0 16,1 1 2-16,2-1-2 16,4 5 3-16,2 3 10 15,5 2-11-15,-2 9 1 16,-1 5-2-16,-6 9-1 15,-5 5 2-15,-9 11-2 0,-4-1 3 16,0 4-1-16,-8-3-2 16,-7-5 5-16,-4-7-4 15,5 0-1-15,-2-8 1 16,7 3-1-16,6-6 1 16,0 2-1-16,3 0 0 15,0 2 0-15,0-2 1 16,6-3-1-16,13 0 0 15,11-2 0-15,6-3 3 16,7-3-2-16,5-8 0 16,7-7 1-16,6-12 1 15,11-1 2-15,19-10-4 16,16-17-1-16,11-5-47 16,3 3-112-16,-9 4-239 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12-19T10:48:27.762"/>
    </inkml:context>
    <inkml:brush xml:id="br0">
      <inkml:brushProperty name="width" value="0.05292" units="cm"/>
      <inkml:brushProperty name="height" value="0.05292" units="cm"/>
      <inkml:brushProperty name="color" value="#FF0000"/>
    </inkml:brush>
  </inkml:definitions>
  <inkml:trace contextRef="#ctx0" brushRef="#br0">9269 4975 658 0,'-9'-16'7'0,"5"7"16"16,4 6 28-16,0 3 6 15,0 0-11-15,0 0-20 16,0 0-26-16,0 0 3 16,0-2 2-16,0 2-5 15,0 0-2-15,0 9-3 16,0 16 3-16,0 16 2 15,-10 14 9-15,-13 5-5 16,-2 1-1-16,5-8 1 16,7-14 0-16,4-10-4 15,6-10 7-15,3-6-4 0,0-7 2 16,22-6-2 0,27-5 5-16,32-25 23 0,35-16-18 15,29-12 2-15,16-4 9 16,18 0-4-16,3-1-13 15,9 1-3-15,-2 3-2 16,-8 1-2-16,-17 8 4 16,-28 9-4-16,-29 7 1 15,-33 9 0-15,-24 8 0 16,-24 2-1-16,-12 6 2 16,-6 5 2-16,-5 0 14 15,-3 1 1-15,0 1-3 16,0 2-5-16,0 0-6 15,0 0-5-15,0 0-5 16,0 0 1-16,0 0 4 0,0 0 3 16,0 0-3-16,0 0-3 15,0 0 3-15,0 0 6 16,0 0-5-16,0 0 0 16,0 0 1-16,0 0-2 15,0 0-4-15,0-1-6 16,0-1-5-16,0 2-18 15,0 0-19-15,0 0-35 16,0 2-133-16,-26 12-252 16</inkml:trace>
  <inkml:trace contextRef="#ctx0" brushRef="#br0" timeOffset="1917.7704">4025 6403 200 0,'0'0'14'0,"0"0"17"15,0 0 29-15,0 0-32 16,0 0 21-16,0 0 11 16,52-89-26-16,-24 70 9 15,-1-2-1-15,3 1-2 0,-6 4 0 16,-8 3 4-1,-12 5 19-15,0 3-6 0,-4 3 5 16,0 2-32-16,0 0-5 16,0 0-12-16,-14 5-11 15,-15 15 0-15,-16 17 0 16,-12 12-2-16,-4 9 0 16,2 3 1-16,12-1 2 15,11-4-2-15,12-5-1 16,8 5 0-16,13-3-1 15,3 2-3-15,13 6 2 16,17 2 0-16,6 6 1 16,3 4 2-16,4 5 1 15,0 6-2-15,-4 9 1 0,-3 8-1 16,-6 3 1 0,-5 3 4-16,-11-3-5 0,-4 2 2 15,-10 8 0-15,-3 9-1 16,-25 3-1-16,-7 0 0 15,-8 2 4-15,-5-9 1 16,-4-8-5-16,-1-7 8 16,12-22-6-16,10-12-2 15,10-6 0-15,9-13 1 16,9 4-2-16,3-4 2 16,0-4 0-16,22 0-1 15,14-5-9-15,9 1-1 16,4 8 10-16,3 12 0 15,-7 12 0-15,1 12 0 16,-11 2-15-16,-7 8 14 0,-13 2 1 16,-9 4 1-16,-6 9 0 15,-24 10 0-15,-16 10 4 16,-5-1 0-16,4-9-4 16,6-12 0-16,11-17 12 15,9-8-4-15,15-12-3 16,0-9-6-16,21-16-4 15,12-14-2-15,13-7 6 16,11-18 1-16,13-9 6 16,8-1-1-16,5-24-4 0,-4-5 0 15,-6 0 3 1,-15 6 0-16,-13 5-3 0,-9 2 2 16,-14 1-4-1,-4 7 0-15,-12-2 1 0,0 2-1 16,-3 1 0-16,-1-1 0 15,-2 2 8-15,0 1-8 16,0 3-4-16,0 2 4 16,0 1 0-16,0 0-1 15,0 0-1-15,0 0-3 16,0 0 5-16,0 0 0 16,0 0-3-16,0 0 3 15,0 0 0-15,0 0-1 0,0 0 2 16,0 0-2-1,0 0 5-15,0-4-4 0,0 4 1 16,4-3-1-16,-1 1 0 16,1 1 0-16,-1-2 2 15,2-1-1-15,1-3-1 16,-3 5 0-16,3 1 1 16,-6-1-1-16,3 2 0 15,-3 0 0-15,0 0 0 16,4 0-1-16,-4 0 0 15,0 0 1-15,0 0-1 16,0-1-2-16,0 1 3 16,3-3-11-16,0 3-15 15,3-3-37-15,2-1-46 0,2-2-48 16,-1-1-76-16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12-19T10:48:36.488"/>
    </inkml:context>
    <inkml:brush xml:id="br0">
      <inkml:brushProperty name="width" value="0.05292" units="cm"/>
      <inkml:brushProperty name="height" value="0.05292" units="cm"/>
      <inkml:brushProperty name="color" value="#FF0000"/>
    </inkml:brush>
  </inkml:definitions>
  <inkml:trace contextRef="#ctx0" brushRef="#br0">4527 7040 4 0,'5'0'27'0,"-2"-2"1"15,0 1-13-15,0 1-7 16,-3 0 0-16,0 0-7 16,0 0 0-16,0 0-1 15,0 0 0-15,0 0 11 16,0 0 50-16,0-3 10 15,3 0-23-15,0-4-26 16,0 1 13-16,0-1 5 16,4-1-8-16,-1 0 17 0,-4-3-6 15,2 4-3-15,-4-3 1 16,0-1 1-16,0-1-9 16,-6 1-12-16,-10 0 1 15,-11 5-4-15,-4 1-13 16,-8 5-5-16,-6 0 6 15,-4 0 0-15,-3 8-6 16,1 11 2-16,-3 8 4 16,-2 8-5-16,5 7 0 15,-3 5 6-15,5 4-5 16,2 5-2-16,9 2-1 16,8-1 1-16,8-1 3 15,10-3-3-15,4 1-4 16,8-1 3-16,0-1 0 15,17 3 2-15,8 4 1 0,2 2 6 16,3 5-5-16,1 3-2 16,-7-2 3-16,1 2-2 15,-3-4-1-15,-5 5 0 16,-8 3-1-16,-6 7 0 16,-3 7-1-16,-12 8 1 15,-18 6 4-15,-13 5-4 16,-14 7 4-16,-7-1-3 15,-10 10 0-15,2-3 1 16,-1-5-2-16,0-8 5 16,0-13-4-16,2-7-1 15,9-4 1-15,4-2 6 16,13-6-5-16,15-9 4 16,17-5-5-16,13-2 1 0,7-7-2 15,26 1 0-15,12-6-2 16,10-5 0-1,3-5 2-15,-3 0 7 0,-5 1-5 16,-6 6-1-16,-12 6-2 16,-7 4 0-16,-13 6 1 15,-12 1-1-15,0 9 2 16,-22 16 0-16,-14 8 1 16,-9 19-2-16,-7 8 8 0,-2 8-5 15,-1 10 18 1,4-2-13-16,5-1-7 0,4 15 2 15,7-2-2-15,9-10 2 16,7-5 22-16,19-17-20 16,0-8-3-16,25-5 0 15,17 0 8-15,10-11 0 16,17-10-1-16,11-16 6 16,14-13-11-16,15-22 2 15,19-11-5-15,10-15 5 16,13-5 5-16,2-5-8 15,-10-20-3-15,-19 0 0 16,-20-6 6-16,-29-2-6 16,-26 4 0-16,-24-1 2 15,-15 4 4-15,-6-1 1 16,-4 1-1-16,0 2 5 0,0 7 2 16,0 2-9-16,-4 8-4 15,2 4-2-15,2 3-8 16,-5 0-63-16,-9 13-104 15,-3 6-67-15</inkml:trace>
  <inkml:trace contextRef="#ctx0" brushRef="#br0" timeOffset="1643.932">2329 12487 311 0,'0'0'318'16,"0"0"-274"-16,0 0-31 15,0 0 25-15,0 0 15 16,0 0-53-16,-33-10 0 0,26 49 0 16,-2 15 2-16,1 13 21 15,-1-6-7-15,5-8-4 16,4-14 2-16,0-15 0 16,0-10-3-16,10-5-2 15,8-9 9-15,18-13 28 16,16-29 21-16,23-22-22 15,20-12-28-15,8-6-2 16,0 3-8-16,-6 0-6 16,-4-1 4-16,-4 5-4 15,-7 7 0-15,-15 10 4 16,-18 15-5-16,-19 16 0 16,-15 15 0-16,-12 8-2 15,-3 4-37-15,-3 6-41 16,-15 21 13-16,-12 9 23 15,-3 7-59-15,-5 6-45 16,-1 1-34-16,-3-3-16 16</inkml:trace>
  <inkml:trace contextRef="#ctx0" brushRef="#br0" timeOffset="2039.8779">2545 12777 397 0,'0'0'33'16,"0"0"38"-16,0 0-27 15,0 0-4-15,0 0-24 16,0 0-11-16,-31 77 27 0,22-38 18 16,-2-2-37-16,4-8 11 15,7-2-5-15,0-10-6 16,0-8-7-16,0-5 16 15,7-4-12-15,20-7 22 16,18-22 52-16,22-18-33 16,15-12-35-16,6-14-13 15,0-6 7-15,3-4-9 16,0 0 2-16,-3 2-1 16,-7 7 5-16,-10 12-7 15,-17 16 1-15,-14 15 1 16,-17 15-2-16,-13 7-11 0,-7 5-13 15,-3 4-34-15,0 0-38 16,-3 4-64-16,-15 16 34 16,-4 2-13-16,4-2-209 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12-19T10:49:10.774"/>
    </inkml:context>
    <inkml:brush xml:id="br0">
      <inkml:brushProperty name="width" value="0.05292" units="cm"/>
      <inkml:brushProperty name="height" value="0.05292" units="cm"/>
      <inkml:brushProperty name="color" value="#FF0000"/>
    </inkml:brush>
  </inkml:definitions>
  <inkml:trace contextRef="#ctx0" brushRef="#br0">2560 6280 315 0,'0'-14'396'15,"0"2"-375"-15,0 7 1 16,-3-2 9-16,-4 0 2 0,-4 1-5 16,-4 2-4-1,-4 4-4-15,-8 0-10 16,-6 0-5-16,-9 21-4 0,-11 11 5 16,-4 10-4-16,-7 10 5 15,-6 9-3-15,3 12-3 16,-2 8 2-16,11 6-3 15,7 1 0-15,14-5-1 16,17 0 3-16,13-3-1 16,7-6 0-16,8-7 1 15,14-6-2-15,5-8 1 16,1-1 1-16,-1 3-2 0,-2 4 1 16,2 15 1-1,-9 5-1-15,-3 10 0 0,-6 6 3 16,-7 3-1-16,-2 3-3 15,0 8 0-15,0-6 2 16,-8 2 2-16,-10-9-3 16,-3-6-1-16,-3-5 2 15,-1-15-1-15,4-11 3 16,3-5-2-16,2-5-4 16,5-9 2-16,8-4 0 15,3-3 4-15,0-5-4 16,14 0 0-16,7 3 0 15,4 0 0-15,6 2-1 16,2 0 1-16,0-2 0 16,1 7 0-16,-4 8 1 0,-6 21-1 15,-12 26 2-15,-12 19-2 16,-3 16 2-16,-24 8 0 16,-5-7 1-16,2-6-2 15,0-8 17-15,13-10 8 16,14-12-5-16,3 7-8 15,20-5-2-15,24-12-2 16,16-12-5-16,16-29-2 16,15-23-1-16,18-17 1 15,10-2 0-15,5-20-2 16,-2-6 1-16,-20 0 2 16,-28 6-3-16,-23 10 0 15,-24 3-18-15,-18 4 3 16,-5 3 13-16,-1-2 2 0,-3 2-1 15,0 0-77-15,-7 0 71 16,-14 0-16-16,-12 0-129 16,-10-5-388-16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12-19T10:50:08.434"/>
    </inkml:context>
    <inkml:brush xml:id="br0">
      <inkml:brushProperty name="width" value="0.05292" units="cm"/>
      <inkml:brushProperty name="height" value="0.05292" units="cm"/>
      <inkml:brushProperty name="color" value="#FF0000"/>
    </inkml:brush>
  </inkml:definitions>
  <inkml:trace contextRef="#ctx0" brushRef="#br0">1219 7662 499 0,'-12'-11'38'0,"3"3"-31"15,9 0 5-15,0 2 15 16,0 2 10-16,0-1-26 16,0 0 21-16,0 3-16 15,3-1 29-15,-3 1 27 16,0 0 15-16,0 2-7 15,0 0-20-15,0 0-20 16,0 0-16-16,0 0-10 16,0 0-10-16,0 0-4 15,0 0-2-15,0 2-3 16,0 14 5-16,0 5 0 16,6 8 2-16,-1 1 3 15,-1-2-2-15,-1-6-2 16,3-1-2-16,0-6 2 0,0-5-1 15,0-3 0-15,1-4 0 16,4-3 0-16,11 0 1 16,17-29 8-16,19-15 11 15,21-19-5-15,15-5-3 16,3-10-8-16,0-1 0 16,-6 4-2-16,-12 3-2 15,-12 15 4-15,-12 10-1 16,-19 14-2-16,-12 12 0 15,-12 9 0-15,-3 9-1 16,-6 0-1-16,-3 3-15 16,4 0-19-16,-4 0-22 15,0 13-46-15,0 11 37 0,-10 15-18 16,-26 7-33-16,-9 1-137 16</inkml:trace>
  <inkml:trace contextRef="#ctx0" brushRef="#br0" timeOffset="729.6939">1349 7899 388 0,'0'0'267'16,"0"0"-258"-16,0 0 41 16,0 0-10-16,0 0-16 0,0 0-24 15,-8-2-2 1,8 16 2-16,0 0 1 16,0-4 1-16,0-5-2 0,0-5 0 15,0 0 13 1,14 0 27-16,17-25 50 0,15-15-6 15,17-15-52-15,10-4-17 16,3-3-9-16,-3-2 3 16,-1 1-2-16,-1-6-4 15,-5-3 1-15,-5 5 0 16,-4 8-2-16,-13 16 4 16,-12 13-4-16,-11 11 0 15,-12 10 1-15,-9 4 0 0,3 5-2 16,-3 0-1-16,0 0-1 15,0 0 0-15,0 0-2 16,0 0-1-16,0 0 2 16,0 0 0-16,0 0-1 15,0 0 2-15,0 0-1 16,0 0 1-16,0 0 1 16,0 0-2-16,0 0-4 15,0 0-3-15,0 0-6 16,0 0-5-16,0 0-7 15,0 0-11-15,0 0-16 16,0 0-10-16,0 8 9 16,0 4 4-16,0 7-65 15,0 6-28-15,-12 0-55 16</inkml:trace>
  <inkml:trace contextRef="#ctx0" brushRef="#br0" timeOffset="2581.2887">3032 11996 391 0,'0'0'22'0,"0"0"15"16,0 0 24-16,0 0 0 15,0 0 1-15,0 0-26 16,56-80 3-16,-50 72 15 16,1 0-23-16,-5 1 2 15,1 3 10-15,0 1-14 16,0 0 9-16,-3 0-17 15,0 3-5-15,3 0-1 16,-3 0-8-16,0 0 1 16,0 0-5-16,0 0 1 15,0 0-4-15,0 0 0 0,0 0 2 16,0 0-6 0,0 0 7-16,0 0-4 0,0 0 1 15,0 3-8-15,6 12 8 16,-3 6 0-16,6 7 4 15,-5 1-4-15,2 0 4 16,-1 1-7-16,-2-3 6 16,3-7-3-16,-2-5 0 15,2-5 0-15,-3-3 2 16,0-4-2-16,-3-3 3 16,3 0-1-16,3 0-2 15,12-3 18-15,15-17 16 16,19-12-8-16,9-12-16 15,15-12-3-15,3-1-3 16,9-2-1-16,-4 4 2 0,1 4-3 16,-8 7-2-16,-11 7 1 15,-22 10-1-15,-9 4 0 16,-17 9 0-16,-9 8 0 16,-5-1 0-16,-4 7 0 15,0 0 0-15,0 0-8 16,0 0-9-16,-7 7-31 15,-14 19-3-15,-12 7-43 16,-7 4-36-16,1-1-104 16,0-6-114-16</inkml:trace>
  <inkml:trace contextRef="#ctx0" brushRef="#br0" timeOffset="3061.6986">3479 12131 596 0,'0'0'67'16,"0"0"-59"-16,0 0 9 15,0 0 47-15,0 0-44 16,0 0-20-16,-18-5-2 0,18 20 2 15,0 1 2-15,-3 0 0 16,3-2 3-16,0-8 0 16,0-6-1-16,0 3 7 15,0-3 24-15,0 0 26 16,10-3-10-16,23-20 0 16,18-21-21-16,22-10-18 15,9-17-8-15,15 0 4 16,3-6-8-16,3-2 2 15,4 1 0-15,-8 0 1 16,-5 8-2-16,-14 12 0 16,-20 15 2-16,-21 15 0 15,-17 12-2-15,-10 6 0 0,-5 2-1 16,-4 3-1-16,-3 5-2 16,0 0-19-16,2 0-7 15,-2 0-18-15,0 0-30 16,-5 5 0-16,-11 7-33 15,-6 5-92-15,-5 2-137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5029"/>
          </a:xfrm>
          <a:prstGeom prst="rect">
            <a:avLst/>
          </a:prstGeom>
        </p:spPr>
        <p:txBody>
          <a:bodyPr vert="horz" lIns="91440" tIns="45720" rIns="91440" bIns="45720" rtlCol="0"/>
          <a:lstStyle>
            <a:lvl1pPr algn="l" eaLnBrk="1" hangingPunct="1">
              <a:defRPr sz="1200"/>
            </a:lvl1pPr>
          </a:lstStyle>
          <a:p>
            <a:pPr>
              <a:defRPr/>
            </a:pPr>
            <a:endParaRPr lang="en-IN"/>
          </a:p>
        </p:txBody>
      </p:sp>
      <p:sp>
        <p:nvSpPr>
          <p:cNvPr id="3" name="Date Placeholder 2"/>
          <p:cNvSpPr>
            <a:spLocks noGrp="1"/>
          </p:cNvSpPr>
          <p:nvPr>
            <p:ph type="dt" idx="1"/>
          </p:nvPr>
        </p:nvSpPr>
        <p:spPr>
          <a:xfrm>
            <a:off x="3815373" y="0"/>
            <a:ext cx="2918831" cy="495029"/>
          </a:xfrm>
          <a:prstGeom prst="rect">
            <a:avLst/>
          </a:prstGeom>
        </p:spPr>
        <p:txBody>
          <a:bodyPr vert="horz" lIns="91440" tIns="45720" rIns="91440" bIns="45720" rtlCol="0"/>
          <a:lstStyle>
            <a:lvl1pPr algn="r" eaLnBrk="1" hangingPunct="1">
              <a:defRPr sz="1200"/>
            </a:lvl1pPr>
          </a:lstStyle>
          <a:p>
            <a:pPr>
              <a:defRPr/>
            </a:pPr>
            <a:fld id="{36391639-267B-424B-BACA-0BF5C0532E66}" type="datetimeFigureOut">
              <a:rPr lang="en-IN"/>
              <a:pPr>
                <a:defRPr/>
              </a:pPr>
              <a:t>19-12-2021</a:t>
            </a:fld>
            <a:endParaRPr lang="en-IN"/>
          </a:p>
        </p:txBody>
      </p:sp>
      <p:sp>
        <p:nvSpPr>
          <p:cNvPr id="4" name="Slide Image Placeholder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eaLnBrk="1" hangingPunct="1">
              <a:defRPr sz="1200"/>
            </a:lvl1pPr>
          </a:lstStyle>
          <a:p>
            <a:pPr>
              <a:defRPr/>
            </a:pPr>
            <a:endParaRPr lang="en-IN"/>
          </a:p>
        </p:txBody>
      </p:sp>
      <p:sp>
        <p:nvSpPr>
          <p:cNvPr id="7" name="Slide Number Placeholder 6"/>
          <p:cNvSpPr>
            <a:spLocks noGrp="1"/>
          </p:cNvSpPr>
          <p:nvPr>
            <p:ph type="sldNum" sz="quarter" idx="5"/>
          </p:nvPr>
        </p:nvSpPr>
        <p:spPr>
          <a:xfrm>
            <a:off x="3815373" y="9371286"/>
            <a:ext cx="2918831" cy="49502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F0AEC4B-86A8-4EFA-A46C-C760A84BA00B}" type="slidenum">
              <a:rPr lang="en-IN"/>
              <a:pPr/>
              <a:t>‹#›</a:t>
            </a:fld>
            <a:endParaRPr lang="en-IN"/>
          </a:p>
        </p:txBody>
      </p:sp>
    </p:spTree>
    <p:extLst>
      <p:ext uri="{BB962C8B-B14F-4D97-AF65-F5344CB8AC3E}">
        <p14:creationId xmlns:p14="http://schemas.microsoft.com/office/powerpoint/2010/main" val="31696076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F0AEC4B-86A8-4EFA-A46C-C760A84BA00B}" type="slidenum">
              <a:rPr lang="en-IN" smtClean="0">
                <a:solidFill>
                  <a:prstClr val="black"/>
                </a:solidFill>
              </a:rPr>
              <a:pPr/>
              <a:t>3</a:t>
            </a:fld>
            <a:endParaRPr lang="en-IN">
              <a:solidFill>
                <a:prstClr val="black"/>
              </a:solidFill>
            </a:endParaRPr>
          </a:p>
        </p:txBody>
      </p:sp>
    </p:spTree>
    <p:extLst>
      <p:ext uri="{BB962C8B-B14F-4D97-AF65-F5344CB8AC3E}">
        <p14:creationId xmlns:p14="http://schemas.microsoft.com/office/powerpoint/2010/main" val="762366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F0AEC4B-86A8-4EFA-A46C-C760A84BA00B}" type="slidenum">
              <a:rPr lang="en-IN" smtClean="0"/>
              <a:pPr/>
              <a:t>4</a:t>
            </a:fld>
            <a:endParaRPr lang="en-IN"/>
          </a:p>
        </p:txBody>
      </p:sp>
    </p:spTree>
    <p:extLst>
      <p:ext uri="{BB962C8B-B14F-4D97-AF65-F5344CB8AC3E}">
        <p14:creationId xmlns:p14="http://schemas.microsoft.com/office/powerpoint/2010/main" val="3653309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F0AEC4B-86A8-4EFA-A46C-C760A84BA00B}" type="slidenum">
              <a:rPr lang="en-IN" smtClean="0"/>
              <a:pPr/>
              <a:t>5</a:t>
            </a:fld>
            <a:endParaRPr lang="en-IN"/>
          </a:p>
        </p:txBody>
      </p:sp>
    </p:spTree>
    <p:extLst>
      <p:ext uri="{BB962C8B-B14F-4D97-AF65-F5344CB8AC3E}">
        <p14:creationId xmlns:p14="http://schemas.microsoft.com/office/powerpoint/2010/main" val="2119660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F0AEC4B-86A8-4EFA-A46C-C760A84BA00B}" type="slidenum">
              <a:rPr lang="en-IN" smtClean="0"/>
              <a:pPr/>
              <a:t>6</a:t>
            </a:fld>
            <a:endParaRPr lang="en-IN"/>
          </a:p>
        </p:txBody>
      </p:sp>
    </p:spTree>
    <p:extLst>
      <p:ext uri="{BB962C8B-B14F-4D97-AF65-F5344CB8AC3E}">
        <p14:creationId xmlns:p14="http://schemas.microsoft.com/office/powerpoint/2010/main" val="1513542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0AEC4B-86A8-4EFA-A46C-C760A84BA00B}" type="slidenum">
              <a:rPr lang="en-IN" smtClean="0"/>
              <a:pPr/>
              <a:t>7</a:t>
            </a:fld>
            <a:endParaRPr lang="en-IN"/>
          </a:p>
        </p:txBody>
      </p:sp>
    </p:spTree>
    <p:extLst>
      <p:ext uri="{BB962C8B-B14F-4D97-AF65-F5344CB8AC3E}">
        <p14:creationId xmlns:p14="http://schemas.microsoft.com/office/powerpoint/2010/main" val="918015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F0AEC4B-86A8-4EFA-A46C-C760A84BA00B}" type="slidenum">
              <a:rPr lang="en-IN" smtClean="0">
                <a:solidFill>
                  <a:prstClr val="black"/>
                </a:solidFill>
              </a:rPr>
              <a:pPr/>
              <a:t>10</a:t>
            </a:fld>
            <a:endParaRPr lang="en-IN">
              <a:solidFill>
                <a:prstClr val="black"/>
              </a:solidFill>
            </a:endParaRPr>
          </a:p>
        </p:txBody>
      </p:sp>
    </p:spTree>
    <p:extLst>
      <p:ext uri="{BB962C8B-B14F-4D97-AF65-F5344CB8AC3E}">
        <p14:creationId xmlns:p14="http://schemas.microsoft.com/office/powerpoint/2010/main" val="1300980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F0AEC4B-86A8-4EFA-A46C-C760A84BA00B}" type="slidenum">
              <a:rPr lang="en-IN" smtClean="0"/>
              <a:pPr/>
              <a:t>22</a:t>
            </a:fld>
            <a:endParaRPr lang="en-IN"/>
          </a:p>
        </p:txBody>
      </p:sp>
    </p:spTree>
    <p:extLst>
      <p:ext uri="{BB962C8B-B14F-4D97-AF65-F5344CB8AC3E}">
        <p14:creationId xmlns:p14="http://schemas.microsoft.com/office/powerpoint/2010/main" val="9329489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dirty="0">
              <a:latin typeface="Arial" pitchFamily="34" charset="0"/>
              <a:cs typeface="Arial" pitchFamily="34" charset="0"/>
            </a:endParaRPr>
          </a:p>
        </p:txBody>
      </p:sp>
      <p:sp>
        <p:nvSpPr>
          <p:cNvPr id="4" name="Rectangle 3"/>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 name="Picture 10" descr="BITS_university_logo_whitevert.png"/>
          <p:cNvPicPr>
            <a:picLocks noChangeAspect="1"/>
          </p:cNvPicPr>
          <p:nvPr userDrawn="1"/>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8" name="TextBox 7"/>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sz="1200">
                <a:solidFill>
                  <a:srgbClr val="FFFFFF"/>
                </a:solidFill>
                <a:cs typeface="Arial" panose="020B0604020202020204" pitchFamily="34" charset="0"/>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ctr">
              <a:lnSpc>
                <a:spcPts val="4000"/>
              </a:lnSpc>
              <a:defRPr sz="4400" baseline="0">
                <a:solidFill>
                  <a:schemeClr val="bg1"/>
                </a:solidFill>
              </a:defRPr>
            </a:lvl1pPr>
          </a:lstStyle>
          <a:p>
            <a:r>
              <a:rPr lang="en-US"/>
              <a:t>Click to edit Master title style</a:t>
            </a:r>
            <a:endParaRPr lang="en-US" dirty="0"/>
          </a:p>
        </p:txBody>
      </p:sp>
      <p:sp>
        <p:nvSpPr>
          <p:cNvPr id="2" name="Date Placeholder 1"/>
          <p:cNvSpPr>
            <a:spLocks noGrp="1"/>
          </p:cNvSpPr>
          <p:nvPr>
            <p:ph type="dt" sz="half" idx="10"/>
          </p:nvPr>
        </p:nvSpPr>
        <p:spPr/>
        <p:txBody>
          <a:bodyPr/>
          <a:lstStyle/>
          <a:p>
            <a:pPr>
              <a:defRPr/>
            </a:pPr>
            <a:endParaRPr lang="en-US"/>
          </a:p>
        </p:txBody>
      </p:sp>
      <p:sp>
        <p:nvSpPr>
          <p:cNvPr id="10" name="Footer Placeholder 9"/>
          <p:cNvSpPr>
            <a:spLocks noGrp="1"/>
          </p:cNvSpPr>
          <p:nvPr>
            <p:ph type="ftr" sz="quarter" idx="11"/>
          </p:nvPr>
        </p:nvSpPr>
        <p:spPr/>
        <p:txBody>
          <a:bodyPr/>
          <a:lstStyle/>
          <a:p>
            <a:pPr>
              <a:defRPr/>
            </a:pPr>
            <a:endParaRPr lang="en-US" dirty="0"/>
          </a:p>
        </p:txBody>
      </p:sp>
      <p:sp>
        <p:nvSpPr>
          <p:cNvPr id="12" name="Slide Number Placeholder 11"/>
          <p:cNvSpPr>
            <a:spLocks noGrp="1"/>
          </p:cNvSpPr>
          <p:nvPr>
            <p:ph type="sldNum" sz="quarter" idx="12"/>
          </p:nvPr>
        </p:nvSpPr>
        <p:spPr/>
        <p:txBody>
          <a:bodyPr/>
          <a:lstStyle/>
          <a:p>
            <a:fld id="{DB1C2494-8932-4549-9EEA-B787E7A0F25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sz="1100" b="1" dirty="0">
                <a:solidFill>
                  <a:srgbClr val="101141"/>
                </a:solidFill>
                <a:cs typeface="Arial" panose="020B0604020202020204" pitchFamily="34" charset="0"/>
              </a:rPr>
              <a:t>BITS </a:t>
            </a:r>
            <a:r>
              <a:rPr lang="en-US" sz="1100" dirty="0" err="1">
                <a:solidFill>
                  <a:srgbClr val="101141"/>
                </a:solidFill>
                <a:cs typeface="Arial" panose="020B0604020202020204" pitchFamily="34" charset="0"/>
              </a:rPr>
              <a:t>Pilani</a:t>
            </a:r>
            <a:endParaRPr lang="en-US" sz="1100" dirty="0">
              <a:solidFill>
                <a:srgbClr val="101141"/>
              </a:solidFill>
              <a:cs typeface="Arial" panose="020B0604020202020204" pitchFamily="34" charset="0"/>
            </a:endParaRP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Content Placeholder 2"/>
          <p:cNvSpPr>
            <a:spLocks noGrp="1"/>
          </p:cNvSpPr>
          <p:nvPr>
            <p:ph idx="1"/>
          </p:nvPr>
        </p:nvSpPr>
        <p:spPr>
          <a:xfrm>
            <a:off x="304800" y="1600200"/>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Times New Roman" panose="02020603050405020304" pitchFamily="18" charset="0"/>
                <a:cs typeface="Times New Roman" panose="02020603050405020304" pitchFamily="18"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chemeClr val="accent2"/>
                </a:solidFill>
                <a:latin typeface="Times New Roman" panose="02020603050405020304" pitchFamily="18" charset="0"/>
                <a:cs typeface="Times New Roman" panose="02020603050405020304" pitchFamily="18" charset="0"/>
              </a:defRPr>
            </a:lvl1pPr>
          </a:lstStyle>
          <a:p>
            <a:pPr lvl="0"/>
            <a:r>
              <a:rPr lang="en-US" dirty="0"/>
              <a:t>Click to edit Master text styles</a:t>
            </a:r>
          </a:p>
        </p:txBody>
      </p:sp>
      <p:sp>
        <p:nvSpPr>
          <p:cNvPr id="2" name="Date Placeholder 1"/>
          <p:cNvSpPr>
            <a:spLocks noGrp="1"/>
          </p:cNvSpPr>
          <p:nvPr>
            <p:ph type="dt" sz="half" idx="11"/>
          </p:nvPr>
        </p:nvSpPr>
        <p:spPr/>
        <p:txBody>
          <a:bodyPr/>
          <a:lstStyle/>
          <a:p>
            <a:pPr>
              <a:defRPr/>
            </a:pPr>
            <a:endParaRPr lang="en-US"/>
          </a:p>
        </p:txBody>
      </p:sp>
      <p:sp>
        <p:nvSpPr>
          <p:cNvPr id="18" name="Footer Placeholder 17"/>
          <p:cNvSpPr>
            <a:spLocks noGrp="1"/>
          </p:cNvSpPr>
          <p:nvPr>
            <p:ph type="ftr" sz="quarter" idx="12"/>
          </p:nvPr>
        </p:nvSpPr>
        <p:spPr/>
        <p:txBody>
          <a:bodyPr/>
          <a:lstStyle/>
          <a:p>
            <a:pPr>
              <a:defRPr/>
            </a:pPr>
            <a:endParaRPr lang="en-US" dirty="0"/>
          </a:p>
        </p:txBody>
      </p:sp>
      <p:sp>
        <p:nvSpPr>
          <p:cNvPr id="19" name="Slide Number Placeholder 18"/>
          <p:cNvSpPr>
            <a:spLocks noGrp="1"/>
          </p:cNvSpPr>
          <p:nvPr>
            <p:ph type="sldNum" sz="quarter" idx="13"/>
          </p:nvPr>
        </p:nvSpPr>
        <p:spPr>
          <a:xfrm>
            <a:off x="3086100" y="6424612"/>
            <a:ext cx="2133600" cy="365125"/>
          </a:xfrm>
        </p:spPr>
        <p:txBody>
          <a:bodyPr/>
          <a:lstStyle>
            <a:lvl1pPr>
              <a:defRPr>
                <a:solidFill>
                  <a:srgbClr val="C00000"/>
                </a:solidFill>
              </a:defRPr>
            </a:lvl1pPr>
          </a:lstStyle>
          <a:p>
            <a:fld id="{DB1C2494-8932-4549-9EEA-B787E7A0F25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5"/>
            <a:ext cx="5867400" cy="219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fontAlgn="auto" hangingPunct="1">
              <a:spcBef>
                <a:spcPts val="0"/>
              </a:spcBef>
              <a:spcAft>
                <a:spcPts val="0"/>
              </a:spcAft>
              <a:defRPr/>
            </a:pPr>
            <a:r>
              <a:rPr lang="en-US" sz="825" b="1" dirty="0">
                <a:solidFill>
                  <a:srgbClr val="101141"/>
                </a:solidFill>
                <a:cs typeface="Arial" panose="020B0604020202020204" pitchFamily="34" charset="0"/>
              </a:rPr>
              <a:t>BITS </a:t>
            </a:r>
            <a:r>
              <a:rPr lang="en-US" sz="825" dirty="0" err="1">
                <a:solidFill>
                  <a:srgbClr val="101141"/>
                </a:solidFill>
                <a:cs typeface="Arial" panose="020B0604020202020204" pitchFamily="34" charset="0"/>
              </a:rPr>
              <a:t>Pilani</a:t>
            </a:r>
            <a:endParaRPr lang="en-US" sz="825" dirty="0">
              <a:solidFill>
                <a:srgbClr val="101141"/>
              </a:solidFill>
              <a:cs typeface="Arial" panose="020B0604020202020204" pitchFamily="34" charset="0"/>
            </a:endParaRPr>
          </a:p>
        </p:txBody>
      </p:sp>
      <p:grpSp>
        <p:nvGrpSpPr>
          <p:cNvPr id="5" name="Group 11"/>
          <p:cNvGrpSpPr>
            <a:grpSpLocks/>
          </p:cNvGrpSpPr>
          <p:nvPr userDrawn="1"/>
        </p:nvGrpSpPr>
        <p:grpSpPr bwMode="auto">
          <a:xfrm>
            <a:off x="2084388" y="6550027"/>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1"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304800" y="1600202"/>
            <a:ext cx="8229600" cy="4525963"/>
          </a:xfrm>
        </p:spPr>
        <p:txBody>
          <a:bodyPr/>
          <a:lstStyle>
            <a:lvl1pPr marL="257175" marR="0" indent="-257175" algn="l" defTabSz="685800" rtl="0" eaLnBrk="1" fontAlgn="auto" latinLnBrk="0" hangingPunct="1">
              <a:lnSpc>
                <a:spcPct val="100000"/>
              </a:lnSpc>
              <a:spcBef>
                <a:spcPct val="20000"/>
              </a:spcBef>
              <a:spcAft>
                <a:spcPts val="0"/>
              </a:spcAft>
              <a:buClr>
                <a:srgbClr val="101141"/>
              </a:buClr>
              <a:buSzTx/>
              <a:buFont typeface="Arial" pitchFamily="34" charset="0"/>
              <a:buNone/>
              <a:tabLst/>
              <a:defRPr sz="1800">
                <a:latin typeface="Times New Roman" panose="02020603050405020304" pitchFamily="18" charset="0"/>
                <a:cs typeface="Times New Roman" panose="02020603050405020304" pitchFamily="18"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2700"/>
              </a:lnSpc>
              <a:spcBef>
                <a:spcPts val="0"/>
              </a:spcBef>
              <a:buNone/>
              <a:defRPr sz="2700" b="1" spc="-113" baseline="0">
                <a:solidFill>
                  <a:schemeClr val="accent2"/>
                </a:solidFill>
                <a:latin typeface="Times New Roman" panose="02020603050405020304" pitchFamily="18" charset="0"/>
                <a:cs typeface="Times New Roman" panose="02020603050405020304" pitchFamily="18" charset="0"/>
              </a:defRPr>
            </a:lvl1pPr>
          </a:lstStyle>
          <a:p>
            <a:pPr lvl="0"/>
            <a:r>
              <a:rPr lang="en-US" dirty="0"/>
              <a:t>Click to edit Master text styles</a:t>
            </a:r>
          </a:p>
        </p:txBody>
      </p:sp>
      <p:sp>
        <p:nvSpPr>
          <p:cNvPr id="2" name="Date Placeholder 1"/>
          <p:cNvSpPr>
            <a:spLocks noGrp="1"/>
          </p:cNvSpPr>
          <p:nvPr>
            <p:ph type="dt" sz="half" idx="11"/>
          </p:nvPr>
        </p:nvSpPr>
        <p:spPr/>
        <p:txBody>
          <a:bodyPr/>
          <a:lstStyle/>
          <a:p>
            <a:pPr>
              <a:defRPr/>
            </a:pPr>
            <a:endParaRPr lang="en-US">
              <a:solidFill>
                <a:prstClr val="black">
                  <a:tint val="75000"/>
                </a:prstClr>
              </a:solidFill>
            </a:endParaRPr>
          </a:p>
        </p:txBody>
      </p:sp>
      <p:sp>
        <p:nvSpPr>
          <p:cNvPr id="18" name="Footer Placeholder 17"/>
          <p:cNvSpPr>
            <a:spLocks noGrp="1"/>
          </p:cNvSpPr>
          <p:nvPr>
            <p:ph type="ftr" sz="quarter" idx="12"/>
          </p:nvPr>
        </p:nvSpPr>
        <p:spPr/>
        <p:txBody>
          <a:bodyPr/>
          <a:lstStyle/>
          <a:p>
            <a:pPr>
              <a:defRPr/>
            </a:pPr>
            <a:endParaRPr lang="en-US" dirty="0">
              <a:solidFill>
                <a:prstClr val="black">
                  <a:tint val="75000"/>
                </a:prstClr>
              </a:solidFill>
            </a:endParaRPr>
          </a:p>
        </p:txBody>
      </p:sp>
      <p:sp>
        <p:nvSpPr>
          <p:cNvPr id="19" name="Slide Number Placeholder 18"/>
          <p:cNvSpPr>
            <a:spLocks noGrp="1"/>
          </p:cNvSpPr>
          <p:nvPr>
            <p:ph type="sldNum" sz="quarter" idx="13"/>
          </p:nvPr>
        </p:nvSpPr>
        <p:spPr>
          <a:xfrm>
            <a:off x="3086100" y="6424614"/>
            <a:ext cx="2133600" cy="365125"/>
          </a:xfrm>
        </p:spPr>
        <p:txBody>
          <a:bodyPr/>
          <a:lstStyle>
            <a:lvl1pPr>
              <a:defRPr>
                <a:solidFill>
                  <a:srgbClr val="C00000"/>
                </a:solidFill>
              </a:defRPr>
            </a:lvl1pPr>
          </a:lstStyle>
          <a:p>
            <a:fld id="{DB1C2494-8932-4549-9EEA-B787E7A0F253}" type="slidenum">
              <a:rPr lang="en-US" smtClean="0"/>
              <a:pPr/>
              <a:t>‹#›</a:t>
            </a:fld>
            <a:endParaRPr lang="en-US" dirty="0"/>
          </a:p>
        </p:txBody>
      </p:sp>
    </p:spTree>
    <p:extLst>
      <p:ext uri="{BB962C8B-B14F-4D97-AF65-F5344CB8AC3E}">
        <p14:creationId xmlns:p14="http://schemas.microsoft.com/office/powerpoint/2010/main" val="381818782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5"/>
            <a:ext cx="5867400" cy="219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sz="825" b="1" dirty="0">
                <a:solidFill>
                  <a:srgbClr val="101141"/>
                </a:solidFill>
                <a:cs typeface="Arial" panose="020B0604020202020204" pitchFamily="34" charset="0"/>
              </a:rPr>
              <a:t>BITS </a:t>
            </a:r>
            <a:r>
              <a:rPr lang="en-US" sz="825" dirty="0" err="1">
                <a:solidFill>
                  <a:srgbClr val="101141"/>
                </a:solidFill>
                <a:cs typeface="Arial" panose="020B0604020202020204" pitchFamily="34" charset="0"/>
              </a:rPr>
              <a:t>Pilani</a:t>
            </a:r>
            <a:endParaRPr lang="en-US" sz="825" dirty="0">
              <a:solidFill>
                <a:srgbClr val="101141"/>
              </a:solidFill>
              <a:cs typeface="Arial" panose="020B0604020202020204" pitchFamily="34" charset="0"/>
            </a:endParaRPr>
          </a:p>
        </p:txBody>
      </p:sp>
      <p:grpSp>
        <p:nvGrpSpPr>
          <p:cNvPr id="5" name="Group 11"/>
          <p:cNvGrpSpPr>
            <a:grpSpLocks/>
          </p:cNvGrpSpPr>
          <p:nvPr userDrawn="1"/>
        </p:nvGrpSpPr>
        <p:grpSpPr bwMode="auto">
          <a:xfrm>
            <a:off x="2084388" y="6550027"/>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1"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grpSp>
      <p:sp>
        <p:nvSpPr>
          <p:cNvPr id="3" name="Content Placeholder 2"/>
          <p:cNvSpPr>
            <a:spLocks noGrp="1"/>
          </p:cNvSpPr>
          <p:nvPr>
            <p:ph idx="1"/>
          </p:nvPr>
        </p:nvSpPr>
        <p:spPr>
          <a:xfrm>
            <a:off x="304800" y="1600202"/>
            <a:ext cx="8229600" cy="4525963"/>
          </a:xfrm>
        </p:spPr>
        <p:txBody>
          <a:bodyPr/>
          <a:lstStyle>
            <a:lvl1pPr marL="257175" marR="0" indent="-257175" algn="l" defTabSz="685800" rtl="0" eaLnBrk="1" fontAlgn="auto" latinLnBrk="0" hangingPunct="1">
              <a:lnSpc>
                <a:spcPct val="100000"/>
              </a:lnSpc>
              <a:spcBef>
                <a:spcPct val="20000"/>
              </a:spcBef>
              <a:spcAft>
                <a:spcPts val="0"/>
              </a:spcAft>
              <a:buClr>
                <a:srgbClr val="101141"/>
              </a:buClr>
              <a:buSzTx/>
              <a:buFont typeface="Arial" pitchFamily="34" charset="0"/>
              <a:buNone/>
              <a:tabLst/>
              <a:defRPr sz="1800">
                <a:latin typeface="Times New Roman" panose="02020603050405020304" pitchFamily="18" charset="0"/>
                <a:cs typeface="Times New Roman" panose="02020603050405020304" pitchFamily="18"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2700"/>
              </a:lnSpc>
              <a:spcBef>
                <a:spcPts val="0"/>
              </a:spcBef>
              <a:buNone/>
              <a:defRPr sz="2700" b="1" spc="-113" baseline="0">
                <a:solidFill>
                  <a:schemeClr val="accent2"/>
                </a:solidFill>
                <a:latin typeface="Times New Roman" panose="02020603050405020304" pitchFamily="18" charset="0"/>
                <a:cs typeface="Times New Roman" panose="02020603050405020304" pitchFamily="18" charset="0"/>
              </a:defRPr>
            </a:lvl1pPr>
          </a:lstStyle>
          <a:p>
            <a:pPr lvl="0"/>
            <a:r>
              <a:rPr lang="en-US" dirty="0"/>
              <a:t>Click to edit Master text styles</a:t>
            </a:r>
          </a:p>
        </p:txBody>
      </p:sp>
      <p:sp>
        <p:nvSpPr>
          <p:cNvPr id="2" name="Date Placeholder 1"/>
          <p:cNvSpPr>
            <a:spLocks noGrp="1"/>
          </p:cNvSpPr>
          <p:nvPr>
            <p:ph type="dt" sz="half" idx="11"/>
          </p:nvPr>
        </p:nvSpPr>
        <p:spPr/>
        <p:txBody>
          <a:bodyPr/>
          <a:lstStyle/>
          <a:p>
            <a:pPr>
              <a:defRPr/>
            </a:pPr>
            <a:endParaRPr lang="en-US"/>
          </a:p>
        </p:txBody>
      </p:sp>
      <p:sp>
        <p:nvSpPr>
          <p:cNvPr id="18" name="Footer Placeholder 17"/>
          <p:cNvSpPr>
            <a:spLocks noGrp="1"/>
          </p:cNvSpPr>
          <p:nvPr>
            <p:ph type="ftr" sz="quarter" idx="12"/>
          </p:nvPr>
        </p:nvSpPr>
        <p:spPr/>
        <p:txBody>
          <a:bodyPr/>
          <a:lstStyle/>
          <a:p>
            <a:pPr>
              <a:defRPr/>
            </a:pPr>
            <a:endParaRPr lang="en-US" dirty="0"/>
          </a:p>
        </p:txBody>
      </p:sp>
      <p:sp>
        <p:nvSpPr>
          <p:cNvPr id="19" name="Slide Number Placeholder 18"/>
          <p:cNvSpPr>
            <a:spLocks noGrp="1"/>
          </p:cNvSpPr>
          <p:nvPr>
            <p:ph type="sldNum" sz="quarter" idx="13"/>
          </p:nvPr>
        </p:nvSpPr>
        <p:spPr>
          <a:xfrm>
            <a:off x="3086100" y="6424614"/>
            <a:ext cx="2133600" cy="365125"/>
          </a:xfrm>
        </p:spPr>
        <p:txBody>
          <a:bodyPr/>
          <a:lstStyle>
            <a:lvl1pPr>
              <a:defRPr>
                <a:solidFill>
                  <a:srgbClr val="C00000"/>
                </a:solidFill>
              </a:defRPr>
            </a:lvl1pPr>
          </a:lstStyle>
          <a:p>
            <a:fld id="{DB1C2494-8932-4549-9EEA-B787E7A0F253}" type="slidenum">
              <a:rPr lang="en-US" smtClean="0"/>
              <a:pPr/>
              <a:t>‹#›</a:t>
            </a:fld>
            <a:endParaRPr lang="en-US" dirty="0"/>
          </a:p>
        </p:txBody>
      </p:sp>
    </p:spTree>
    <p:extLst>
      <p:ext uri="{BB962C8B-B14F-4D97-AF65-F5344CB8AC3E}">
        <p14:creationId xmlns:p14="http://schemas.microsoft.com/office/powerpoint/2010/main" val="312485888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5"/>
            <a:ext cx="5867400" cy="219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sz="825" b="1" dirty="0">
                <a:solidFill>
                  <a:srgbClr val="101141"/>
                </a:solidFill>
                <a:cs typeface="Arial" panose="020B0604020202020204" pitchFamily="34" charset="0"/>
              </a:rPr>
              <a:t>BITS </a:t>
            </a:r>
            <a:r>
              <a:rPr lang="en-US" sz="825" dirty="0" err="1">
                <a:solidFill>
                  <a:srgbClr val="101141"/>
                </a:solidFill>
                <a:cs typeface="Arial" panose="020B0604020202020204" pitchFamily="34" charset="0"/>
              </a:rPr>
              <a:t>Pilani</a:t>
            </a:r>
            <a:endParaRPr lang="en-US" sz="825" dirty="0">
              <a:solidFill>
                <a:srgbClr val="101141"/>
              </a:solidFill>
              <a:cs typeface="Arial" panose="020B0604020202020204" pitchFamily="34" charset="0"/>
            </a:endParaRPr>
          </a:p>
        </p:txBody>
      </p:sp>
      <p:grpSp>
        <p:nvGrpSpPr>
          <p:cNvPr id="5" name="Group 11"/>
          <p:cNvGrpSpPr>
            <a:grpSpLocks/>
          </p:cNvGrpSpPr>
          <p:nvPr userDrawn="1"/>
        </p:nvGrpSpPr>
        <p:grpSpPr bwMode="auto">
          <a:xfrm>
            <a:off x="2084388" y="6550027"/>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1"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grpSp>
      <p:sp>
        <p:nvSpPr>
          <p:cNvPr id="3" name="Content Placeholder 2"/>
          <p:cNvSpPr>
            <a:spLocks noGrp="1"/>
          </p:cNvSpPr>
          <p:nvPr>
            <p:ph idx="1"/>
          </p:nvPr>
        </p:nvSpPr>
        <p:spPr>
          <a:xfrm>
            <a:off x="304800" y="1600202"/>
            <a:ext cx="8229600" cy="4525963"/>
          </a:xfrm>
        </p:spPr>
        <p:txBody>
          <a:bodyPr/>
          <a:lstStyle>
            <a:lvl1pPr marL="257175" marR="0" indent="-257175" algn="l" defTabSz="685800" rtl="0" eaLnBrk="1" fontAlgn="auto" latinLnBrk="0" hangingPunct="1">
              <a:lnSpc>
                <a:spcPct val="100000"/>
              </a:lnSpc>
              <a:spcBef>
                <a:spcPct val="20000"/>
              </a:spcBef>
              <a:spcAft>
                <a:spcPts val="0"/>
              </a:spcAft>
              <a:buClr>
                <a:srgbClr val="101141"/>
              </a:buClr>
              <a:buSzTx/>
              <a:buFont typeface="Arial" pitchFamily="34" charset="0"/>
              <a:buNone/>
              <a:tabLst/>
              <a:defRPr sz="1800">
                <a:latin typeface="Times New Roman" panose="02020603050405020304" pitchFamily="18" charset="0"/>
                <a:cs typeface="Times New Roman" panose="02020603050405020304" pitchFamily="18"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2700"/>
              </a:lnSpc>
              <a:spcBef>
                <a:spcPts val="0"/>
              </a:spcBef>
              <a:buNone/>
              <a:defRPr sz="2700" b="1" spc="-113" baseline="0">
                <a:solidFill>
                  <a:schemeClr val="accent2"/>
                </a:solidFill>
                <a:latin typeface="Times New Roman" panose="02020603050405020304" pitchFamily="18" charset="0"/>
                <a:cs typeface="Times New Roman" panose="02020603050405020304" pitchFamily="18" charset="0"/>
              </a:defRPr>
            </a:lvl1pPr>
          </a:lstStyle>
          <a:p>
            <a:pPr lvl="0"/>
            <a:r>
              <a:rPr lang="en-US" dirty="0"/>
              <a:t>Click to edit Master text styles</a:t>
            </a:r>
          </a:p>
        </p:txBody>
      </p:sp>
      <p:sp>
        <p:nvSpPr>
          <p:cNvPr id="2" name="Date Placeholder 1"/>
          <p:cNvSpPr>
            <a:spLocks noGrp="1"/>
          </p:cNvSpPr>
          <p:nvPr>
            <p:ph type="dt" sz="half" idx="11"/>
          </p:nvPr>
        </p:nvSpPr>
        <p:spPr/>
        <p:txBody>
          <a:bodyPr/>
          <a:lstStyle/>
          <a:p>
            <a:pPr>
              <a:defRPr/>
            </a:pPr>
            <a:endParaRPr lang="en-US"/>
          </a:p>
        </p:txBody>
      </p:sp>
      <p:sp>
        <p:nvSpPr>
          <p:cNvPr id="18" name="Footer Placeholder 17"/>
          <p:cNvSpPr>
            <a:spLocks noGrp="1"/>
          </p:cNvSpPr>
          <p:nvPr>
            <p:ph type="ftr" sz="quarter" idx="12"/>
          </p:nvPr>
        </p:nvSpPr>
        <p:spPr/>
        <p:txBody>
          <a:bodyPr/>
          <a:lstStyle/>
          <a:p>
            <a:pPr>
              <a:defRPr/>
            </a:pPr>
            <a:endParaRPr lang="en-US" dirty="0"/>
          </a:p>
        </p:txBody>
      </p:sp>
      <p:sp>
        <p:nvSpPr>
          <p:cNvPr id="19" name="Slide Number Placeholder 18"/>
          <p:cNvSpPr>
            <a:spLocks noGrp="1"/>
          </p:cNvSpPr>
          <p:nvPr>
            <p:ph type="sldNum" sz="quarter" idx="13"/>
          </p:nvPr>
        </p:nvSpPr>
        <p:spPr>
          <a:xfrm>
            <a:off x="3086100" y="6424614"/>
            <a:ext cx="2133600" cy="365125"/>
          </a:xfrm>
        </p:spPr>
        <p:txBody>
          <a:bodyPr/>
          <a:lstStyle>
            <a:lvl1pPr>
              <a:defRPr>
                <a:solidFill>
                  <a:srgbClr val="C00000"/>
                </a:solidFill>
              </a:defRPr>
            </a:lvl1pPr>
          </a:lstStyle>
          <a:p>
            <a:fld id="{DB1C2494-8932-4549-9EEA-B787E7A0F253}" type="slidenum">
              <a:rPr lang="en-US" smtClean="0"/>
              <a:pPr/>
              <a:t>‹#›</a:t>
            </a:fld>
            <a:endParaRPr lang="en-US" dirty="0"/>
          </a:p>
        </p:txBody>
      </p:sp>
    </p:spTree>
    <p:extLst>
      <p:ext uri="{BB962C8B-B14F-4D97-AF65-F5344CB8AC3E}">
        <p14:creationId xmlns:p14="http://schemas.microsoft.com/office/powerpoint/2010/main" val="223590311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5"/>
            <a:ext cx="5867400" cy="219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sz="825" b="1" dirty="0">
                <a:solidFill>
                  <a:srgbClr val="101141"/>
                </a:solidFill>
                <a:cs typeface="Arial" panose="020B0604020202020204" pitchFamily="34" charset="0"/>
              </a:rPr>
              <a:t>BITS </a:t>
            </a:r>
            <a:r>
              <a:rPr lang="en-US" sz="825" dirty="0" err="1">
                <a:solidFill>
                  <a:srgbClr val="101141"/>
                </a:solidFill>
                <a:cs typeface="Arial" panose="020B0604020202020204" pitchFamily="34" charset="0"/>
              </a:rPr>
              <a:t>Pilani</a:t>
            </a:r>
            <a:endParaRPr lang="en-US" sz="825" dirty="0">
              <a:solidFill>
                <a:srgbClr val="101141"/>
              </a:solidFill>
              <a:cs typeface="Arial" panose="020B0604020202020204" pitchFamily="34" charset="0"/>
            </a:endParaRPr>
          </a:p>
        </p:txBody>
      </p:sp>
      <p:grpSp>
        <p:nvGrpSpPr>
          <p:cNvPr id="5" name="Group 11"/>
          <p:cNvGrpSpPr>
            <a:grpSpLocks/>
          </p:cNvGrpSpPr>
          <p:nvPr userDrawn="1"/>
        </p:nvGrpSpPr>
        <p:grpSpPr bwMode="auto">
          <a:xfrm>
            <a:off x="2084388" y="6550027"/>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1"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grpSp>
      <p:sp>
        <p:nvSpPr>
          <p:cNvPr id="3" name="Content Placeholder 2"/>
          <p:cNvSpPr>
            <a:spLocks noGrp="1"/>
          </p:cNvSpPr>
          <p:nvPr>
            <p:ph idx="1"/>
          </p:nvPr>
        </p:nvSpPr>
        <p:spPr>
          <a:xfrm>
            <a:off x="304800" y="1600202"/>
            <a:ext cx="8229600" cy="4525963"/>
          </a:xfrm>
        </p:spPr>
        <p:txBody>
          <a:bodyPr/>
          <a:lstStyle>
            <a:lvl1pPr marL="257175" marR="0" indent="-257175" algn="l" defTabSz="685800" rtl="0" eaLnBrk="1" fontAlgn="auto" latinLnBrk="0" hangingPunct="1">
              <a:lnSpc>
                <a:spcPct val="100000"/>
              </a:lnSpc>
              <a:spcBef>
                <a:spcPct val="20000"/>
              </a:spcBef>
              <a:spcAft>
                <a:spcPts val="0"/>
              </a:spcAft>
              <a:buClr>
                <a:srgbClr val="101141"/>
              </a:buClr>
              <a:buSzTx/>
              <a:buFont typeface="Arial" pitchFamily="34" charset="0"/>
              <a:buNone/>
              <a:tabLst/>
              <a:defRPr sz="1800">
                <a:latin typeface="Times New Roman" panose="02020603050405020304" pitchFamily="18" charset="0"/>
                <a:cs typeface="Times New Roman" panose="02020603050405020304" pitchFamily="18"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2700"/>
              </a:lnSpc>
              <a:spcBef>
                <a:spcPts val="0"/>
              </a:spcBef>
              <a:buNone/>
              <a:defRPr sz="2700" b="1" spc="-113" baseline="0">
                <a:solidFill>
                  <a:schemeClr val="accent2"/>
                </a:solidFill>
                <a:latin typeface="Times New Roman" panose="02020603050405020304" pitchFamily="18" charset="0"/>
                <a:cs typeface="Times New Roman" panose="02020603050405020304" pitchFamily="18" charset="0"/>
              </a:defRPr>
            </a:lvl1pPr>
          </a:lstStyle>
          <a:p>
            <a:pPr lvl="0"/>
            <a:r>
              <a:rPr lang="en-US" dirty="0"/>
              <a:t>Click to edit Master text styles</a:t>
            </a:r>
          </a:p>
        </p:txBody>
      </p:sp>
      <p:sp>
        <p:nvSpPr>
          <p:cNvPr id="2" name="Date Placeholder 1"/>
          <p:cNvSpPr>
            <a:spLocks noGrp="1"/>
          </p:cNvSpPr>
          <p:nvPr>
            <p:ph type="dt" sz="half" idx="11"/>
          </p:nvPr>
        </p:nvSpPr>
        <p:spPr/>
        <p:txBody>
          <a:bodyPr/>
          <a:lstStyle/>
          <a:p>
            <a:pPr>
              <a:defRPr/>
            </a:pPr>
            <a:endParaRPr lang="en-US"/>
          </a:p>
        </p:txBody>
      </p:sp>
      <p:sp>
        <p:nvSpPr>
          <p:cNvPr id="18" name="Footer Placeholder 17"/>
          <p:cNvSpPr>
            <a:spLocks noGrp="1"/>
          </p:cNvSpPr>
          <p:nvPr>
            <p:ph type="ftr" sz="quarter" idx="12"/>
          </p:nvPr>
        </p:nvSpPr>
        <p:spPr/>
        <p:txBody>
          <a:bodyPr/>
          <a:lstStyle/>
          <a:p>
            <a:pPr>
              <a:defRPr/>
            </a:pPr>
            <a:endParaRPr lang="en-US" dirty="0"/>
          </a:p>
        </p:txBody>
      </p:sp>
      <p:sp>
        <p:nvSpPr>
          <p:cNvPr id="19" name="Slide Number Placeholder 18"/>
          <p:cNvSpPr>
            <a:spLocks noGrp="1"/>
          </p:cNvSpPr>
          <p:nvPr>
            <p:ph type="sldNum" sz="quarter" idx="13"/>
          </p:nvPr>
        </p:nvSpPr>
        <p:spPr>
          <a:xfrm>
            <a:off x="3086100" y="6424614"/>
            <a:ext cx="2133600" cy="365125"/>
          </a:xfrm>
        </p:spPr>
        <p:txBody>
          <a:bodyPr/>
          <a:lstStyle>
            <a:lvl1pPr>
              <a:defRPr>
                <a:solidFill>
                  <a:srgbClr val="C00000"/>
                </a:solidFill>
              </a:defRPr>
            </a:lvl1pPr>
          </a:lstStyle>
          <a:p>
            <a:fld id="{DB1C2494-8932-4549-9EEA-B787E7A0F253}" type="slidenum">
              <a:rPr lang="en-US" smtClean="0"/>
              <a:pPr/>
              <a:t>‹#›</a:t>
            </a:fld>
            <a:endParaRPr lang="en-US" dirty="0"/>
          </a:p>
        </p:txBody>
      </p:sp>
    </p:spTree>
    <p:extLst>
      <p:ext uri="{BB962C8B-B14F-4D97-AF65-F5344CB8AC3E}">
        <p14:creationId xmlns:p14="http://schemas.microsoft.com/office/powerpoint/2010/main" val="27981711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5"/>
            <a:ext cx="5867400" cy="219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sz="825" b="1" dirty="0">
                <a:solidFill>
                  <a:srgbClr val="101141"/>
                </a:solidFill>
                <a:cs typeface="Arial" panose="020B0604020202020204" pitchFamily="34" charset="0"/>
              </a:rPr>
              <a:t>BITS </a:t>
            </a:r>
            <a:r>
              <a:rPr lang="en-US" sz="825" dirty="0" err="1">
                <a:solidFill>
                  <a:srgbClr val="101141"/>
                </a:solidFill>
                <a:cs typeface="Arial" panose="020B0604020202020204" pitchFamily="34" charset="0"/>
              </a:rPr>
              <a:t>Pilani</a:t>
            </a:r>
            <a:endParaRPr lang="en-US" sz="825" dirty="0">
              <a:solidFill>
                <a:srgbClr val="101141"/>
              </a:solidFill>
              <a:cs typeface="Arial" panose="020B0604020202020204" pitchFamily="34" charset="0"/>
            </a:endParaRPr>
          </a:p>
        </p:txBody>
      </p:sp>
      <p:grpSp>
        <p:nvGrpSpPr>
          <p:cNvPr id="5" name="Group 11"/>
          <p:cNvGrpSpPr>
            <a:grpSpLocks/>
          </p:cNvGrpSpPr>
          <p:nvPr userDrawn="1"/>
        </p:nvGrpSpPr>
        <p:grpSpPr bwMode="auto">
          <a:xfrm>
            <a:off x="2084388" y="6550027"/>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1"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grpSp>
      <p:sp>
        <p:nvSpPr>
          <p:cNvPr id="3" name="Content Placeholder 2"/>
          <p:cNvSpPr>
            <a:spLocks noGrp="1"/>
          </p:cNvSpPr>
          <p:nvPr>
            <p:ph idx="1"/>
          </p:nvPr>
        </p:nvSpPr>
        <p:spPr>
          <a:xfrm>
            <a:off x="304800" y="1600202"/>
            <a:ext cx="8229600" cy="4525963"/>
          </a:xfrm>
        </p:spPr>
        <p:txBody>
          <a:bodyPr/>
          <a:lstStyle>
            <a:lvl1pPr marL="257175" marR="0" indent="-257175" algn="l" defTabSz="685800" rtl="0" eaLnBrk="1" fontAlgn="auto" latinLnBrk="0" hangingPunct="1">
              <a:lnSpc>
                <a:spcPct val="100000"/>
              </a:lnSpc>
              <a:spcBef>
                <a:spcPct val="20000"/>
              </a:spcBef>
              <a:spcAft>
                <a:spcPts val="0"/>
              </a:spcAft>
              <a:buClr>
                <a:srgbClr val="101141"/>
              </a:buClr>
              <a:buSzTx/>
              <a:buFont typeface="Arial" pitchFamily="34" charset="0"/>
              <a:buNone/>
              <a:tabLst/>
              <a:defRPr sz="1800">
                <a:latin typeface="Times New Roman" panose="02020603050405020304" pitchFamily="18" charset="0"/>
                <a:cs typeface="Times New Roman" panose="02020603050405020304" pitchFamily="18"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2700"/>
              </a:lnSpc>
              <a:spcBef>
                <a:spcPts val="0"/>
              </a:spcBef>
              <a:buNone/>
              <a:defRPr sz="2700" b="1" spc="-113" baseline="0">
                <a:solidFill>
                  <a:schemeClr val="accent2"/>
                </a:solidFill>
                <a:latin typeface="Times New Roman" panose="02020603050405020304" pitchFamily="18" charset="0"/>
                <a:cs typeface="Times New Roman" panose="02020603050405020304" pitchFamily="18" charset="0"/>
              </a:defRPr>
            </a:lvl1pPr>
          </a:lstStyle>
          <a:p>
            <a:pPr lvl="0"/>
            <a:r>
              <a:rPr lang="en-US" dirty="0"/>
              <a:t>Click to edit Master text styles</a:t>
            </a:r>
          </a:p>
        </p:txBody>
      </p:sp>
      <p:sp>
        <p:nvSpPr>
          <p:cNvPr id="2" name="Date Placeholder 1"/>
          <p:cNvSpPr>
            <a:spLocks noGrp="1"/>
          </p:cNvSpPr>
          <p:nvPr>
            <p:ph type="dt" sz="half" idx="11"/>
          </p:nvPr>
        </p:nvSpPr>
        <p:spPr/>
        <p:txBody>
          <a:bodyPr/>
          <a:lstStyle/>
          <a:p>
            <a:pPr>
              <a:defRPr/>
            </a:pPr>
            <a:endParaRPr lang="en-US"/>
          </a:p>
        </p:txBody>
      </p:sp>
      <p:sp>
        <p:nvSpPr>
          <p:cNvPr id="18" name="Footer Placeholder 17"/>
          <p:cNvSpPr>
            <a:spLocks noGrp="1"/>
          </p:cNvSpPr>
          <p:nvPr>
            <p:ph type="ftr" sz="quarter" idx="12"/>
          </p:nvPr>
        </p:nvSpPr>
        <p:spPr/>
        <p:txBody>
          <a:bodyPr/>
          <a:lstStyle/>
          <a:p>
            <a:pPr>
              <a:defRPr/>
            </a:pPr>
            <a:endParaRPr lang="en-US" dirty="0"/>
          </a:p>
        </p:txBody>
      </p:sp>
      <p:sp>
        <p:nvSpPr>
          <p:cNvPr id="19" name="Slide Number Placeholder 18"/>
          <p:cNvSpPr>
            <a:spLocks noGrp="1"/>
          </p:cNvSpPr>
          <p:nvPr>
            <p:ph type="sldNum" sz="quarter" idx="13"/>
          </p:nvPr>
        </p:nvSpPr>
        <p:spPr>
          <a:xfrm>
            <a:off x="3086100" y="6424614"/>
            <a:ext cx="2133600" cy="365125"/>
          </a:xfrm>
        </p:spPr>
        <p:txBody>
          <a:bodyPr/>
          <a:lstStyle>
            <a:lvl1pPr>
              <a:defRPr>
                <a:solidFill>
                  <a:srgbClr val="C00000"/>
                </a:solidFill>
              </a:defRPr>
            </a:lvl1pPr>
          </a:lstStyle>
          <a:p>
            <a:fld id="{DB1C2494-8932-4549-9EEA-B787E7A0F253}" type="slidenum">
              <a:rPr lang="en-US" smtClean="0"/>
              <a:pPr/>
              <a:t>‹#›</a:t>
            </a:fld>
            <a:endParaRPr lang="en-US" dirty="0"/>
          </a:p>
        </p:txBody>
      </p:sp>
    </p:spTree>
    <p:extLst>
      <p:ext uri="{BB962C8B-B14F-4D97-AF65-F5344CB8AC3E}">
        <p14:creationId xmlns:p14="http://schemas.microsoft.com/office/powerpoint/2010/main" val="257009376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5"/>
            <a:ext cx="5867400" cy="219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sz="825" b="1" dirty="0">
                <a:solidFill>
                  <a:srgbClr val="101141"/>
                </a:solidFill>
                <a:cs typeface="Arial" panose="020B0604020202020204" pitchFamily="34" charset="0"/>
              </a:rPr>
              <a:t>BITS </a:t>
            </a:r>
            <a:r>
              <a:rPr lang="en-US" sz="825" dirty="0" err="1">
                <a:solidFill>
                  <a:srgbClr val="101141"/>
                </a:solidFill>
                <a:cs typeface="Arial" panose="020B0604020202020204" pitchFamily="34" charset="0"/>
              </a:rPr>
              <a:t>Pilani</a:t>
            </a:r>
            <a:endParaRPr lang="en-US" sz="825" dirty="0">
              <a:solidFill>
                <a:srgbClr val="101141"/>
              </a:solidFill>
              <a:cs typeface="Arial" panose="020B0604020202020204" pitchFamily="34" charset="0"/>
            </a:endParaRPr>
          </a:p>
        </p:txBody>
      </p:sp>
      <p:grpSp>
        <p:nvGrpSpPr>
          <p:cNvPr id="5" name="Group 11"/>
          <p:cNvGrpSpPr>
            <a:grpSpLocks/>
          </p:cNvGrpSpPr>
          <p:nvPr userDrawn="1"/>
        </p:nvGrpSpPr>
        <p:grpSpPr bwMode="auto">
          <a:xfrm>
            <a:off x="2084388" y="6550027"/>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1"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grpSp>
      <p:sp>
        <p:nvSpPr>
          <p:cNvPr id="3" name="Content Placeholder 2"/>
          <p:cNvSpPr>
            <a:spLocks noGrp="1"/>
          </p:cNvSpPr>
          <p:nvPr>
            <p:ph idx="1"/>
          </p:nvPr>
        </p:nvSpPr>
        <p:spPr>
          <a:xfrm>
            <a:off x="304800" y="1600202"/>
            <a:ext cx="8229600" cy="4525963"/>
          </a:xfrm>
        </p:spPr>
        <p:txBody>
          <a:bodyPr/>
          <a:lstStyle>
            <a:lvl1pPr marL="257175" marR="0" indent="-257175" algn="l" defTabSz="685800" rtl="0" eaLnBrk="1" fontAlgn="auto" latinLnBrk="0" hangingPunct="1">
              <a:lnSpc>
                <a:spcPct val="100000"/>
              </a:lnSpc>
              <a:spcBef>
                <a:spcPct val="20000"/>
              </a:spcBef>
              <a:spcAft>
                <a:spcPts val="0"/>
              </a:spcAft>
              <a:buClr>
                <a:srgbClr val="101141"/>
              </a:buClr>
              <a:buSzTx/>
              <a:buFont typeface="Arial" pitchFamily="34" charset="0"/>
              <a:buNone/>
              <a:tabLst/>
              <a:defRPr sz="1800">
                <a:latin typeface="Times New Roman" panose="02020603050405020304" pitchFamily="18" charset="0"/>
                <a:cs typeface="Times New Roman" panose="02020603050405020304" pitchFamily="18"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2700"/>
              </a:lnSpc>
              <a:spcBef>
                <a:spcPts val="0"/>
              </a:spcBef>
              <a:buNone/>
              <a:defRPr sz="2700" b="1" spc="-113" baseline="0">
                <a:solidFill>
                  <a:schemeClr val="accent2"/>
                </a:solidFill>
                <a:latin typeface="Times New Roman" panose="02020603050405020304" pitchFamily="18" charset="0"/>
                <a:cs typeface="Times New Roman" panose="02020603050405020304" pitchFamily="18" charset="0"/>
              </a:defRPr>
            </a:lvl1pPr>
          </a:lstStyle>
          <a:p>
            <a:pPr lvl="0"/>
            <a:r>
              <a:rPr lang="en-US" dirty="0"/>
              <a:t>Click to edit Master text styles</a:t>
            </a:r>
          </a:p>
        </p:txBody>
      </p:sp>
      <p:sp>
        <p:nvSpPr>
          <p:cNvPr id="2" name="Date Placeholder 1"/>
          <p:cNvSpPr>
            <a:spLocks noGrp="1"/>
          </p:cNvSpPr>
          <p:nvPr>
            <p:ph type="dt" sz="half" idx="11"/>
          </p:nvPr>
        </p:nvSpPr>
        <p:spPr/>
        <p:txBody>
          <a:bodyPr/>
          <a:lstStyle/>
          <a:p>
            <a:pPr>
              <a:defRPr/>
            </a:pPr>
            <a:endParaRPr lang="en-US"/>
          </a:p>
        </p:txBody>
      </p:sp>
      <p:sp>
        <p:nvSpPr>
          <p:cNvPr id="18" name="Footer Placeholder 17"/>
          <p:cNvSpPr>
            <a:spLocks noGrp="1"/>
          </p:cNvSpPr>
          <p:nvPr>
            <p:ph type="ftr" sz="quarter" idx="12"/>
          </p:nvPr>
        </p:nvSpPr>
        <p:spPr/>
        <p:txBody>
          <a:bodyPr/>
          <a:lstStyle/>
          <a:p>
            <a:pPr>
              <a:defRPr/>
            </a:pPr>
            <a:endParaRPr lang="en-US" dirty="0"/>
          </a:p>
        </p:txBody>
      </p:sp>
      <p:sp>
        <p:nvSpPr>
          <p:cNvPr id="19" name="Slide Number Placeholder 18"/>
          <p:cNvSpPr>
            <a:spLocks noGrp="1"/>
          </p:cNvSpPr>
          <p:nvPr>
            <p:ph type="sldNum" sz="quarter" idx="13"/>
          </p:nvPr>
        </p:nvSpPr>
        <p:spPr>
          <a:xfrm>
            <a:off x="3086100" y="6424614"/>
            <a:ext cx="2133600" cy="365125"/>
          </a:xfrm>
        </p:spPr>
        <p:txBody>
          <a:bodyPr/>
          <a:lstStyle>
            <a:lvl1pPr>
              <a:defRPr>
                <a:solidFill>
                  <a:srgbClr val="C00000"/>
                </a:solidFill>
              </a:defRPr>
            </a:lvl1pPr>
          </a:lstStyle>
          <a:p>
            <a:fld id="{DB1C2494-8932-4549-9EEA-B787E7A0F253}" type="slidenum">
              <a:rPr lang="en-US" smtClean="0"/>
              <a:pPr/>
              <a:t>‹#›</a:t>
            </a:fld>
            <a:endParaRPr lang="en-US" dirty="0"/>
          </a:p>
        </p:txBody>
      </p:sp>
    </p:spTree>
    <p:extLst>
      <p:ext uri="{BB962C8B-B14F-4D97-AF65-F5344CB8AC3E}">
        <p14:creationId xmlns:p14="http://schemas.microsoft.com/office/powerpoint/2010/main" val="211771691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5"/>
            <a:ext cx="5867400" cy="219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sz="825" b="1" dirty="0">
                <a:solidFill>
                  <a:srgbClr val="101141"/>
                </a:solidFill>
                <a:cs typeface="Arial" panose="020B0604020202020204" pitchFamily="34" charset="0"/>
              </a:rPr>
              <a:t>BITS </a:t>
            </a:r>
            <a:r>
              <a:rPr lang="en-US" sz="825" dirty="0" err="1">
                <a:solidFill>
                  <a:srgbClr val="101141"/>
                </a:solidFill>
                <a:cs typeface="Arial" panose="020B0604020202020204" pitchFamily="34" charset="0"/>
              </a:rPr>
              <a:t>Pilani</a:t>
            </a:r>
            <a:endParaRPr lang="en-US" sz="825" dirty="0">
              <a:solidFill>
                <a:srgbClr val="101141"/>
              </a:solidFill>
              <a:cs typeface="Arial" panose="020B0604020202020204" pitchFamily="34" charset="0"/>
            </a:endParaRPr>
          </a:p>
        </p:txBody>
      </p:sp>
      <p:grpSp>
        <p:nvGrpSpPr>
          <p:cNvPr id="5" name="Group 11"/>
          <p:cNvGrpSpPr>
            <a:grpSpLocks/>
          </p:cNvGrpSpPr>
          <p:nvPr userDrawn="1"/>
        </p:nvGrpSpPr>
        <p:grpSpPr bwMode="auto">
          <a:xfrm>
            <a:off x="2084388" y="6550027"/>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6629401"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grpSp>
      <p:sp>
        <p:nvSpPr>
          <p:cNvPr id="3" name="Content Placeholder 2"/>
          <p:cNvSpPr>
            <a:spLocks noGrp="1"/>
          </p:cNvSpPr>
          <p:nvPr>
            <p:ph idx="1"/>
          </p:nvPr>
        </p:nvSpPr>
        <p:spPr>
          <a:xfrm>
            <a:off x="304800" y="1600202"/>
            <a:ext cx="8229600" cy="4525963"/>
          </a:xfrm>
        </p:spPr>
        <p:txBody>
          <a:bodyPr/>
          <a:lstStyle>
            <a:lvl1pPr marL="257175" marR="0" indent="-257175" algn="l" defTabSz="685800" rtl="0" eaLnBrk="1" fontAlgn="auto" latinLnBrk="0" hangingPunct="1">
              <a:lnSpc>
                <a:spcPct val="100000"/>
              </a:lnSpc>
              <a:spcBef>
                <a:spcPct val="20000"/>
              </a:spcBef>
              <a:spcAft>
                <a:spcPts val="0"/>
              </a:spcAft>
              <a:buClr>
                <a:srgbClr val="101141"/>
              </a:buClr>
              <a:buSzTx/>
              <a:buFont typeface="Arial" pitchFamily="34" charset="0"/>
              <a:buNone/>
              <a:tabLst/>
              <a:defRPr sz="1800">
                <a:latin typeface="Times New Roman" panose="02020603050405020304" pitchFamily="18" charset="0"/>
                <a:cs typeface="Times New Roman" panose="02020603050405020304" pitchFamily="18"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2700"/>
              </a:lnSpc>
              <a:spcBef>
                <a:spcPts val="0"/>
              </a:spcBef>
              <a:buNone/>
              <a:defRPr sz="2700" b="1" spc="-113" baseline="0">
                <a:solidFill>
                  <a:schemeClr val="accent2"/>
                </a:solidFill>
                <a:latin typeface="Times New Roman" panose="02020603050405020304" pitchFamily="18" charset="0"/>
                <a:cs typeface="Times New Roman" panose="02020603050405020304" pitchFamily="18" charset="0"/>
              </a:defRPr>
            </a:lvl1pPr>
          </a:lstStyle>
          <a:p>
            <a:pPr lvl="0"/>
            <a:r>
              <a:rPr lang="en-US" dirty="0"/>
              <a:t>Click to edit Master text styles</a:t>
            </a:r>
          </a:p>
        </p:txBody>
      </p:sp>
      <p:sp>
        <p:nvSpPr>
          <p:cNvPr id="2" name="Date Placeholder 1"/>
          <p:cNvSpPr>
            <a:spLocks noGrp="1"/>
          </p:cNvSpPr>
          <p:nvPr>
            <p:ph type="dt" sz="half" idx="11"/>
          </p:nvPr>
        </p:nvSpPr>
        <p:spPr/>
        <p:txBody>
          <a:bodyPr/>
          <a:lstStyle/>
          <a:p>
            <a:pPr>
              <a:defRPr/>
            </a:pPr>
            <a:endParaRPr lang="en-US"/>
          </a:p>
        </p:txBody>
      </p:sp>
      <p:sp>
        <p:nvSpPr>
          <p:cNvPr id="18" name="Footer Placeholder 17"/>
          <p:cNvSpPr>
            <a:spLocks noGrp="1"/>
          </p:cNvSpPr>
          <p:nvPr>
            <p:ph type="ftr" sz="quarter" idx="12"/>
          </p:nvPr>
        </p:nvSpPr>
        <p:spPr/>
        <p:txBody>
          <a:bodyPr/>
          <a:lstStyle/>
          <a:p>
            <a:pPr>
              <a:defRPr/>
            </a:pPr>
            <a:endParaRPr lang="en-US" dirty="0"/>
          </a:p>
        </p:txBody>
      </p:sp>
      <p:sp>
        <p:nvSpPr>
          <p:cNvPr id="19" name="Slide Number Placeholder 18"/>
          <p:cNvSpPr>
            <a:spLocks noGrp="1"/>
          </p:cNvSpPr>
          <p:nvPr>
            <p:ph type="sldNum" sz="quarter" idx="13"/>
          </p:nvPr>
        </p:nvSpPr>
        <p:spPr>
          <a:xfrm>
            <a:off x="3086100" y="6424614"/>
            <a:ext cx="2133600" cy="365125"/>
          </a:xfrm>
        </p:spPr>
        <p:txBody>
          <a:bodyPr/>
          <a:lstStyle>
            <a:lvl1pPr>
              <a:defRPr>
                <a:solidFill>
                  <a:srgbClr val="C00000"/>
                </a:solidFill>
              </a:defRPr>
            </a:lvl1pPr>
          </a:lstStyle>
          <a:p>
            <a:fld id="{DB1C2494-8932-4549-9EEA-B787E7A0F253}" type="slidenum">
              <a:rPr lang="en-US" smtClean="0"/>
              <a:pPr/>
              <a:t>‹#›</a:t>
            </a:fld>
            <a:endParaRPr lang="en-US" dirty="0"/>
          </a:p>
        </p:txBody>
      </p:sp>
    </p:spTree>
    <p:extLst>
      <p:ext uri="{BB962C8B-B14F-4D97-AF65-F5344CB8AC3E}">
        <p14:creationId xmlns:p14="http://schemas.microsoft.com/office/powerpoint/2010/main" val="9923614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cs typeface="Arial" pitchFamily="34" charset="0"/>
              </a:defRPr>
            </a:lvl1pPr>
          </a:lstStyle>
          <a:p>
            <a:fld id="{DB1C2494-8932-4549-9EEA-B787E7A0F253}"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4068" r:id="rId1"/>
    <p:sldLayoutId id="2147484071" r:id="rId2"/>
    <p:sldLayoutId id="2147484072" r:id="rId3"/>
    <p:sldLayoutId id="2147484073" r:id="rId4"/>
    <p:sldLayoutId id="2147484074" r:id="rId5"/>
    <p:sldLayoutId id="2147484075" r:id="rId6"/>
    <p:sldLayoutId id="2147484076" r:id="rId7"/>
    <p:sldLayoutId id="2147484077" r:id="rId8"/>
    <p:sldLayoutId id="2147484078" r:id="rId9"/>
  </p:sldLayoutIdLst>
  <p:timing>
    <p:tnLst>
      <p:par>
        <p:cTn id="1" dur="indefinite" restart="never" nodeType="tmRoot"/>
      </p:par>
    </p:tnLst>
  </p:timing>
  <p:hf hdr="0" ftr="0" dt="0"/>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charset="0"/>
          <a:cs typeface="Arial" charset="0"/>
        </a:defRPr>
      </a:lvl2pPr>
      <a:lvl3pPr algn="l" rtl="0" eaLnBrk="0" fontAlgn="base" hangingPunct="0">
        <a:spcBef>
          <a:spcPct val="0"/>
        </a:spcBef>
        <a:spcAft>
          <a:spcPct val="0"/>
        </a:spcAft>
        <a:defRPr sz="4000" b="1">
          <a:solidFill>
            <a:schemeClr val="tx1"/>
          </a:solidFill>
          <a:latin typeface="Arial" charset="0"/>
          <a:cs typeface="Arial" charset="0"/>
        </a:defRPr>
      </a:lvl3pPr>
      <a:lvl4pPr algn="l" rtl="0" eaLnBrk="0" fontAlgn="base" hangingPunct="0">
        <a:spcBef>
          <a:spcPct val="0"/>
        </a:spcBef>
        <a:spcAft>
          <a:spcPct val="0"/>
        </a:spcAft>
        <a:defRPr sz="4000" b="1">
          <a:solidFill>
            <a:schemeClr val="tx1"/>
          </a:solidFill>
          <a:latin typeface="Arial" charset="0"/>
          <a:cs typeface="Arial" charset="0"/>
        </a:defRPr>
      </a:lvl4pPr>
      <a:lvl5pPr algn="l" rtl="0" eaLnBrk="0" fontAlgn="base" hangingPunct="0">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6.emf"/></Relationships>
</file>

<file path=ppt/slides/_rels/slide11.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8.emf"/></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8.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customXml" Target="../ink/ink8.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customXml" Target="../ink/ink9.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customXml" Target="../ink/ink10.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customXml" Target="../ink/ink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customXml" Target="../ink/ink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customXml" Target="../ink/ink4.xml"/><Relationship Id="rId5" Type="http://schemas.openxmlformats.org/officeDocument/2006/relationships/image" Target="NULL"/><Relationship Id="rId4" Type="http://schemas.openxmlformats.org/officeDocument/2006/relationships/customXml" Target="../ink/ink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5" Type="http://schemas.openxmlformats.org/officeDocument/2006/relationships/image" Target="../media/image13.emf"/><Relationship Id="rId4" Type="http://schemas.openxmlformats.org/officeDocument/2006/relationships/customXml" Target="../ink/ink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latin typeface="Times New Roman" panose="02020603050405020304" pitchFamily="18" charset="0"/>
                <a:cs typeface="Times New Roman" panose="02020603050405020304" pitchFamily="18" charset="0"/>
              </a:rPr>
              <a:t>Data Visualization &amp; Interpretation</a:t>
            </a:r>
            <a:endParaRPr lang="en-IN" dirty="0">
              <a:latin typeface="Times New Roman" panose="02020603050405020304" pitchFamily="18" charset="0"/>
              <a:cs typeface="Times New Roman" panose="02020603050405020304" pitchFamily="18" charset="0"/>
            </a:endParaRPr>
          </a:p>
        </p:txBody>
      </p:sp>
      <p:sp>
        <p:nvSpPr>
          <p:cNvPr id="14339" name="Text Box 11"/>
          <p:cNvSpPr txBox="1">
            <a:spLocks noChangeArrowheads="1"/>
          </p:cNvSpPr>
          <p:nvPr/>
        </p:nvSpPr>
        <p:spPr bwMode="auto">
          <a:xfrm>
            <a:off x="7450395" y="6211888"/>
            <a:ext cx="16936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r>
              <a:rPr lang="en-IN" altLang="en-US" sz="1800" dirty="0" err="1" smtClean="0">
                <a:solidFill>
                  <a:schemeClr val="bg1"/>
                </a:solidFill>
                <a:ea typeface="SimSun" panose="02010600030101010101" pitchFamily="2" charset="-122"/>
              </a:rPr>
              <a:t>Febin.A.Vahab</a:t>
            </a:r>
            <a:endParaRPr lang="en-IN" altLang="en-US" sz="1800" dirty="0">
              <a:solidFill>
                <a:schemeClr val="bg1"/>
              </a:solidFill>
              <a:ea typeface="SimSun" panose="02010600030101010101" pitchFamily="2" charset="-122"/>
            </a:endParaRPr>
          </a:p>
        </p:txBody>
      </p:sp>
      <p:sp>
        <p:nvSpPr>
          <p:cNvPr id="3" name="Slide Number Placeholder 2"/>
          <p:cNvSpPr>
            <a:spLocks noGrp="1"/>
          </p:cNvSpPr>
          <p:nvPr>
            <p:ph type="sldNum" sz="quarter" idx="12"/>
          </p:nvPr>
        </p:nvSpPr>
        <p:spPr/>
        <p:txBody>
          <a:bodyPr/>
          <a:lstStyle/>
          <a:p>
            <a:fld id="{DB1C2494-8932-4549-9EEA-B787E7A0F253}" type="slidenum">
              <a:rPr lang="en-US" smtClean="0"/>
              <a:pPr/>
              <a:t>1</a:t>
            </a:fld>
            <a:endParaRPr lang="en-US" dirty="0"/>
          </a:p>
        </p:txBody>
      </p:sp>
    </p:spTree>
    <p:extLst>
      <p:ext uri="{BB962C8B-B14F-4D97-AF65-F5344CB8AC3E}">
        <p14:creationId xmlns:p14="http://schemas.microsoft.com/office/powerpoint/2010/main" val="1355442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3"/>
          </p:nvPr>
        </p:nvSpPr>
        <p:spPr/>
        <p:txBody>
          <a:bodyPr/>
          <a:lstStyle/>
          <a:p>
            <a:fld id="{DB1C2494-8932-4549-9EEA-B787E7A0F253}" type="slidenum">
              <a:rPr lang="en-US" smtClean="0"/>
              <a:pPr/>
              <a:t>10</a:t>
            </a:fld>
            <a:endParaRPr lang="en-US" dirty="0"/>
          </a:p>
        </p:txBody>
      </p:sp>
      <p:sp>
        <p:nvSpPr>
          <p:cNvPr id="8" name="Content Placeholder 2"/>
          <p:cNvSpPr>
            <a:spLocks noGrp="1"/>
          </p:cNvSpPr>
          <p:nvPr>
            <p:ph sz="quarter" idx="10"/>
          </p:nvPr>
        </p:nvSpPr>
        <p:spPr>
          <a:xfrm>
            <a:off x="321468" y="2271163"/>
            <a:ext cx="8593931" cy="2261547"/>
          </a:xfrm>
        </p:spPr>
        <p:txBody>
          <a:bodyPr>
            <a:normAutofit/>
          </a:bodyPr>
          <a:lstStyle/>
          <a:p>
            <a:pPr marL="457200" indent="-457200">
              <a:buFont typeface="Arial" panose="020B0604020202020204" pitchFamily="34" charset="0"/>
              <a:buChar char="•"/>
            </a:pPr>
            <a:r>
              <a:rPr lang="en-IN" sz="3200" dirty="0">
                <a:solidFill>
                  <a:schemeClr val="accent6"/>
                </a:solidFill>
                <a:latin typeface="Cambria" panose="02040503050406030204" pitchFamily="18" charset="0"/>
                <a:ea typeface="Cambria" panose="02040503050406030204" pitchFamily="18" charset="0"/>
              </a:rPr>
              <a:t>Decluttering</a:t>
            </a:r>
          </a:p>
          <a:p>
            <a:pPr marL="1200150" lvl="1" indent="-457200">
              <a:buFont typeface="Arial" panose="020B0604020202020204" pitchFamily="34" charset="0"/>
              <a:buChar char="•"/>
            </a:pPr>
            <a:r>
              <a:rPr lang="en-IN" sz="3200" b="1" spc="-113" dirty="0">
                <a:solidFill>
                  <a:schemeClr val="accent6"/>
                </a:solidFill>
                <a:latin typeface="Cambria" panose="02040503050406030204" pitchFamily="18" charset="0"/>
                <a:ea typeface="Cambria" panose="02040503050406030204" pitchFamily="18" charset="0"/>
                <a:cs typeface="Times New Roman" panose="02020603050405020304" pitchFamily="18" charset="0"/>
              </a:rPr>
              <a:t>USDA</a:t>
            </a:r>
          </a:p>
          <a:p>
            <a:pPr marL="1200150" lvl="1" indent="-457200">
              <a:buFont typeface="Arial" panose="020B0604020202020204" pitchFamily="34" charset="0"/>
              <a:buChar char="•"/>
            </a:pPr>
            <a:r>
              <a:rPr lang="en-IN" sz="3200" b="1" spc="-113" dirty="0">
                <a:solidFill>
                  <a:schemeClr val="accent6"/>
                </a:solidFill>
                <a:latin typeface="Cambria" panose="02040503050406030204" pitchFamily="18" charset="0"/>
                <a:ea typeface="Cambria" panose="02040503050406030204" pitchFamily="18" charset="0"/>
                <a:cs typeface="Times New Roman" panose="02020603050405020304" pitchFamily="18" charset="0"/>
              </a:rPr>
              <a:t>Tickets Received an Processed</a:t>
            </a:r>
          </a:p>
          <a:p>
            <a:pPr marL="1200150" lvl="1" indent="-457200">
              <a:buFont typeface="Arial" panose="020B0604020202020204" pitchFamily="34" charset="0"/>
              <a:buChar char="•"/>
            </a:pPr>
            <a:r>
              <a:rPr lang="en-IN" sz="3200" b="1" spc="-113" dirty="0">
                <a:solidFill>
                  <a:schemeClr val="accent6"/>
                </a:solidFill>
                <a:latin typeface="Cambria" panose="02040503050406030204" pitchFamily="18" charset="0"/>
                <a:ea typeface="Cambria" panose="02040503050406030204" pitchFamily="18" charset="0"/>
                <a:cs typeface="Times New Roman" panose="02020603050405020304" pitchFamily="18" charset="0"/>
              </a:rPr>
              <a:t>Demand and Capacity</a:t>
            </a:r>
          </a:p>
          <a:p>
            <a:pPr marL="1200150" lvl="1" indent="-457200">
              <a:buFont typeface="Arial" panose="020B0604020202020204" pitchFamily="34" charset="0"/>
              <a:buChar char="•"/>
            </a:pPr>
            <a:endParaRPr lang="en-IN" sz="3200" b="1" spc="-113" dirty="0">
              <a:solidFill>
                <a:schemeClr val="accent6"/>
              </a:solidFill>
              <a:latin typeface="Cambria" panose="02040503050406030204" pitchFamily="18" charset="0"/>
              <a:ea typeface="Cambria" panose="02040503050406030204" pitchFamily="18" charset="0"/>
              <a:cs typeface="Times New Roman" panose="02020603050405020304" pitchFamily="18" charset="0"/>
            </a:endParaRPr>
          </a:p>
          <a:p>
            <a:pPr marL="1200150" lvl="1" indent="-457200">
              <a:buFont typeface="Arial" panose="020B0604020202020204" pitchFamily="34" charset="0"/>
              <a:buChar char="•"/>
            </a:pPr>
            <a:endParaRPr lang="en-US" dirty="0">
              <a:solidFill>
                <a:schemeClr val="accent6"/>
              </a:solidFill>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1370520" y="1671480"/>
              <a:ext cx="2673000" cy="2340360"/>
            </p14:xfrm>
          </p:contentPart>
        </mc:Choice>
        <mc:Fallback>
          <p:pic>
            <p:nvPicPr>
              <p:cNvPr id="2" name="Ink 1"/>
              <p:cNvPicPr/>
              <p:nvPr/>
            </p:nvPicPr>
            <p:blipFill>
              <a:blip r:embed="rId4"/>
              <a:stretch>
                <a:fillRect/>
              </a:stretch>
            </p:blipFill>
            <p:spPr>
              <a:xfrm>
                <a:off x="1361160" y="1661400"/>
                <a:ext cx="2692440" cy="2359800"/>
              </a:xfrm>
              <a:prstGeom prst="rect">
                <a:avLst/>
              </a:prstGeom>
            </p:spPr>
          </p:pic>
        </mc:Fallback>
      </mc:AlternateContent>
    </p:spTree>
    <p:extLst>
      <p:ext uri="{BB962C8B-B14F-4D97-AF65-F5344CB8AC3E}">
        <p14:creationId xmlns:p14="http://schemas.microsoft.com/office/powerpoint/2010/main" val="14390714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r>
              <a:rPr lang="en-IN" sz="3200" dirty="0" err="1">
                <a:solidFill>
                  <a:schemeClr val="accent6"/>
                </a:solidFill>
                <a:latin typeface="Cambria" panose="02040503050406030204" pitchFamily="18" charset="0"/>
                <a:ea typeface="Cambria" panose="02040503050406030204" pitchFamily="18" charset="0"/>
              </a:rPr>
              <a:t>Preattentive</a:t>
            </a:r>
            <a:r>
              <a:rPr lang="en-IN" sz="3200" dirty="0">
                <a:solidFill>
                  <a:schemeClr val="accent6"/>
                </a:solidFill>
                <a:latin typeface="Cambria" panose="02040503050406030204" pitchFamily="18" charset="0"/>
                <a:ea typeface="Cambria" panose="02040503050406030204" pitchFamily="18" charset="0"/>
              </a:rPr>
              <a:t> Attributes</a:t>
            </a:r>
          </a:p>
        </p:txBody>
      </p:sp>
      <p:sp>
        <p:nvSpPr>
          <p:cNvPr id="4" name="Slide Number Placeholder 3"/>
          <p:cNvSpPr>
            <a:spLocks noGrp="1"/>
          </p:cNvSpPr>
          <p:nvPr>
            <p:ph type="sldNum" sz="quarter" idx="13"/>
          </p:nvPr>
        </p:nvSpPr>
        <p:spPr/>
        <p:txBody>
          <a:bodyPr/>
          <a:lstStyle/>
          <a:p>
            <a:fld id="{DB1C2494-8932-4549-9EEA-B787E7A0F253}" type="slidenum">
              <a:rPr lang="en-US" smtClean="0"/>
              <a:pPr/>
              <a:t>11</a:t>
            </a:fld>
            <a:endParaRPr lang="en-US" dirty="0"/>
          </a:p>
        </p:txBody>
      </p:sp>
      <p:pic>
        <p:nvPicPr>
          <p:cNvPr id="5" name="Picture 4"/>
          <p:cNvPicPr>
            <a:picLocks noChangeAspect="1"/>
          </p:cNvPicPr>
          <p:nvPr/>
        </p:nvPicPr>
        <p:blipFill>
          <a:blip r:embed="rId2"/>
          <a:stretch>
            <a:fillRect/>
          </a:stretch>
        </p:blipFill>
        <p:spPr>
          <a:xfrm>
            <a:off x="1657351" y="2194917"/>
            <a:ext cx="5622131" cy="3114675"/>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813240" y="2487960"/>
              <a:ext cx="887400" cy="2198160"/>
            </p14:xfrm>
          </p:contentPart>
        </mc:Choice>
        <mc:Fallback>
          <p:pic>
            <p:nvPicPr>
              <p:cNvPr id="2" name="Ink 1"/>
              <p:cNvPicPr/>
              <p:nvPr/>
            </p:nvPicPr>
            <p:blipFill>
              <a:blip r:embed="rId4"/>
              <a:stretch>
                <a:fillRect/>
              </a:stretch>
            </p:blipFill>
            <p:spPr>
              <a:xfrm>
                <a:off x="804600" y="2480400"/>
                <a:ext cx="905760" cy="2213640"/>
              </a:xfrm>
              <a:prstGeom prst="rect">
                <a:avLst/>
              </a:prstGeom>
            </p:spPr>
          </p:pic>
        </mc:Fallback>
      </mc:AlternateContent>
    </p:spTree>
    <p:extLst>
      <p:ext uri="{BB962C8B-B14F-4D97-AF65-F5344CB8AC3E}">
        <p14:creationId xmlns:p14="http://schemas.microsoft.com/office/powerpoint/2010/main" val="21334437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 y="467519"/>
            <a:ext cx="8229600" cy="4525963"/>
          </a:xfrm>
        </p:spPr>
        <p:txBody>
          <a:bodyPr>
            <a:normAutofit/>
          </a:bodyPr>
          <a:lstStyle/>
          <a:p>
            <a:r>
              <a:rPr lang="en-IN" sz="3200" b="1" dirty="0" smtClean="0">
                <a:solidFill>
                  <a:schemeClr val="accent6"/>
                </a:solidFill>
                <a:latin typeface="Cambria" panose="02040503050406030204" pitchFamily="18" charset="0"/>
                <a:ea typeface="Cambria" panose="02040503050406030204" pitchFamily="18" charset="0"/>
              </a:rPr>
              <a:t>Pre attentive </a:t>
            </a:r>
            <a:r>
              <a:rPr lang="en-IN" sz="3200" b="1" dirty="0">
                <a:solidFill>
                  <a:schemeClr val="accent6"/>
                </a:solidFill>
                <a:latin typeface="Cambria" panose="02040503050406030204" pitchFamily="18" charset="0"/>
                <a:ea typeface="Cambria" panose="02040503050406030204" pitchFamily="18" charset="0"/>
              </a:rPr>
              <a:t>Attributes</a:t>
            </a:r>
          </a:p>
        </p:txBody>
      </p:sp>
      <p:sp>
        <p:nvSpPr>
          <p:cNvPr id="4" name="Slide Number Placeholder 3"/>
          <p:cNvSpPr>
            <a:spLocks noGrp="1"/>
          </p:cNvSpPr>
          <p:nvPr>
            <p:ph type="sldNum" sz="quarter" idx="13"/>
          </p:nvPr>
        </p:nvSpPr>
        <p:spPr/>
        <p:txBody>
          <a:bodyPr/>
          <a:lstStyle/>
          <a:p>
            <a:fld id="{DB1C2494-8932-4549-9EEA-B787E7A0F253}" type="slidenum">
              <a:rPr lang="en-US" smtClean="0"/>
              <a:pPr/>
              <a:t>12</a:t>
            </a:fld>
            <a:endParaRPr lang="en-US" dirty="0"/>
          </a:p>
        </p:txBody>
      </p:sp>
      <p:pic>
        <p:nvPicPr>
          <p:cNvPr id="2" name="Picture 1"/>
          <p:cNvPicPr>
            <a:picLocks noChangeAspect="1"/>
          </p:cNvPicPr>
          <p:nvPr/>
        </p:nvPicPr>
        <p:blipFill>
          <a:blip r:embed="rId3"/>
          <a:stretch>
            <a:fillRect/>
          </a:stretch>
        </p:blipFill>
        <p:spPr>
          <a:xfrm>
            <a:off x="1600200" y="2171701"/>
            <a:ext cx="5529263" cy="2821781"/>
          </a:xfrm>
          <a:prstGeom prst="rect">
            <a:avLst/>
          </a:prstGeom>
        </p:spPr>
      </p:pic>
    </p:spTree>
    <p:extLst>
      <p:ext uri="{BB962C8B-B14F-4D97-AF65-F5344CB8AC3E}">
        <p14:creationId xmlns:p14="http://schemas.microsoft.com/office/powerpoint/2010/main" val="5272355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sz="2800" dirty="0" smtClean="0">
                <a:solidFill>
                  <a:schemeClr val="accent6"/>
                </a:solidFill>
                <a:latin typeface="Cambria" panose="02040503050406030204" pitchFamily="18" charset="0"/>
                <a:ea typeface="Cambria" panose="02040503050406030204" pitchFamily="18" charset="0"/>
              </a:rPr>
              <a:t>Pre attentive </a:t>
            </a:r>
            <a:r>
              <a:rPr lang="en-IN" sz="2800" dirty="0">
                <a:solidFill>
                  <a:schemeClr val="accent6"/>
                </a:solidFill>
                <a:latin typeface="Cambria" panose="02040503050406030204" pitchFamily="18" charset="0"/>
                <a:ea typeface="Cambria" panose="02040503050406030204" pitchFamily="18" charset="0"/>
              </a:rPr>
              <a:t>Attributes</a:t>
            </a:r>
          </a:p>
        </p:txBody>
      </p:sp>
      <p:sp>
        <p:nvSpPr>
          <p:cNvPr id="4" name="Slide Number Placeholder 3"/>
          <p:cNvSpPr>
            <a:spLocks noGrp="1"/>
          </p:cNvSpPr>
          <p:nvPr>
            <p:ph type="sldNum" sz="quarter" idx="13"/>
          </p:nvPr>
        </p:nvSpPr>
        <p:spPr/>
        <p:txBody>
          <a:bodyPr/>
          <a:lstStyle/>
          <a:p>
            <a:fld id="{DB1C2494-8932-4549-9EEA-B787E7A0F253}" type="slidenum">
              <a:rPr lang="en-US" smtClean="0"/>
              <a:pPr/>
              <a:t>13</a:t>
            </a:fld>
            <a:endParaRPr lang="en-US" dirty="0"/>
          </a:p>
        </p:txBody>
      </p:sp>
      <p:pic>
        <p:nvPicPr>
          <p:cNvPr id="5" name="Picture 4"/>
          <p:cNvPicPr>
            <a:picLocks noChangeAspect="1"/>
          </p:cNvPicPr>
          <p:nvPr/>
        </p:nvPicPr>
        <p:blipFill>
          <a:blip r:embed="rId2"/>
          <a:stretch>
            <a:fillRect/>
          </a:stretch>
        </p:blipFill>
        <p:spPr>
          <a:xfrm>
            <a:off x="1447800" y="1404310"/>
            <a:ext cx="5782866" cy="5072690"/>
          </a:xfrm>
          <a:prstGeom prst="rect">
            <a:avLst/>
          </a:prstGeom>
        </p:spPr>
      </p:pic>
    </p:spTree>
    <p:extLst>
      <p:ext uri="{BB962C8B-B14F-4D97-AF65-F5344CB8AC3E}">
        <p14:creationId xmlns:p14="http://schemas.microsoft.com/office/powerpoint/2010/main" val="18958633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685800" y="2819400"/>
            <a:ext cx="6324600" cy="857250"/>
          </a:xfrm>
        </p:spPr>
        <p:txBody>
          <a:bodyPr>
            <a:normAutofit/>
          </a:bodyPr>
          <a:lstStyle/>
          <a:p>
            <a:r>
              <a:rPr lang="en-IN" sz="2800" dirty="0">
                <a:solidFill>
                  <a:schemeClr val="accent6"/>
                </a:solidFill>
                <a:latin typeface="Cambria" panose="02040503050406030204" pitchFamily="18" charset="0"/>
                <a:ea typeface="Cambria" panose="02040503050406030204" pitchFamily="18" charset="0"/>
              </a:rPr>
              <a:t>Tableau Desktop Concepts: </a:t>
            </a:r>
            <a:r>
              <a:rPr lang="en-IN" sz="2800" dirty="0" smtClean="0">
                <a:solidFill>
                  <a:schemeClr val="accent6"/>
                </a:solidFill>
                <a:latin typeface="Cambria" panose="02040503050406030204" pitchFamily="18" charset="0"/>
                <a:ea typeface="Cambria" panose="02040503050406030204" pitchFamily="18" charset="0"/>
              </a:rPr>
              <a:t>Intro</a:t>
            </a:r>
            <a:endParaRPr lang="en-IN" sz="2800" dirty="0">
              <a:solidFill>
                <a:schemeClr val="accent6"/>
              </a:solidFill>
              <a:latin typeface="Cambria" panose="02040503050406030204" pitchFamily="18" charset="0"/>
              <a:ea typeface="Cambria" panose="02040503050406030204" pitchFamily="18" charset="0"/>
            </a:endParaRPr>
          </a:p>
        </p:txBody>
      </p:sp>
      <p:sp>
        <p:nvSpPr>
          <p:cNvPr id="4" name="Slide Number Placeholder 3"/>
          <p:cNvSpPr>
            <a:spLocks noGrp="1"/>
          </p:cNvSpPr>
          <p:nvPr>
            <p:ph type="sldNum" sz="quarter" idx="13"/>
          </p:nvPr>
        </p:nvSpPr>
        <p:spPr/>
        <p:txBody>
          <a:bodyPr/>
          <a:lstStyle/>
          <a:p>
            <a:fld id="{DB1C2494-8932-4549-9EEA-B787E7A0F253}" type="slidenum">
              <a:rPr lang="en-US" smtClean="0"/>
              <a:pPr/>
              <a:t>14</a:t>
            </a:fld>
            <a:endParaRPr lang="en-US" dirty="0"/>
          </a:p>
        </p:txBody>
      </p:sp>
    </p:spTree>
    <p:extLst>
      <p:ext uri="{BB962C8B-B14F-4D97-AF65-F5344CB8AC3E}">
        <p14:creationId xmlns:p14="http://schemas.microsoft.com/office/powerpoint/2010/main" val="17594228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52400" y="228600"/>
            <a:ext cx="6324600" cy="857250"/>
          </a:xfrm>
        </p:spPr>
        <p:txBody>
          <a:bodyPr>
            <a:normAutofit/>
          </a:bodyPr>
          <a:lstStyle/>
          <a:p>
            <a:r>
              <a:rPr lang="en-IN" sz="2800" dirty="0">
                <a:solidFill>
                  <a:schemeClr val="accent6"/>
                </a:solidFill>
                <a:latin typeface="Cambria" panose="02040503050406030204" pitchFamily="18" charset="0"/>
                <a:ea typeface="Cambria" panose="02040503050406030204" pitchFamily="18" charset="0"/>
              </a:rPr>
              <a:t>Tableau Desktop </a:t>
            </a:r>
            <a:r>
              <a:rPr lang="en-IN" sz="2800" dirty="0" smtClean="0">
                <a:solidFill>
                  <a:schemeClr val="accent6"/>
                </a:solidFill>
                <a:latin typeface="Cambria" panose="02040503050406030204" pitchFamily="18" charset="0"/>
                <a:ea typeface="Cambria" panose="02040503050406030204" pitchFamily="18" charset="0"/>
              </a:rPr>
              <a:t>Concepts</a:t>
            </a:r>
            <a:endParaRPr lang="en-IN" sz="2800" dirty="0">
              <a:solidFill>
                <a:schemeClr val="accent6"/>
              </a:solidFill>
              <a:latin typeface="Cambria" panose="02040503050406030204" pitchFamily="18" charset="0"/>
              <a:ea typeface="Cambria" panose="02040503050406030204" pitchFamily="18" charset="0"/>
            </a:endParaRPr>
          </a:p>
        </p:txBody>
      </p:sp>
      <p:sp>
        <p:nvSpPr>
          <p:cNvPr id="4" name="Slide Number Placeholder 3"/>
          <p:cNvSpPr>
            <a:spLocks noGrp="1"/>
          </p:cNvSpPr>
          <p:nvPr>
            <p:ph type="sldNum" sz="quarter" idx="13"/>
          </p:nvPr>
        </p:nvSpPr>
        <p:spPr/>
        <p:txBody>
          <a:bodyPr/>
          <a:lstStyle/>
          <a:p>
            <a:fld id="{DB1C2494-8932-4549-9EEA-B787E7A0F253}" type="slidenum">
              <a:rPr lang="en-US" smtClean="0"/>
              <a:pPr/>
              <a:t>15</a:t>
            </a:fld>
            <a:endParaRPr lang="en-US" dirty="0"/>
          </a:p>
        </p:txBody>
      </p:sp>
      <p:sp>
        <p:nvSpPr>
          <p:cNvPr id="2" name="Content Placeholder 1"/>
          <p:cNvSpPr>
            <a:spLocks noGrp="1"/>
          </p:cNvSpPr>
          <p:nvPr>
            <p:ph idx="1"/>
          </p:nvPr>
        </p:nvSpPr>
        <p:spPr/>
        <p:txBody>
          <a:bodyPr/>
          <a:lstStyle/>
          <a:p>
            <a:r>
              <a:rPr lang="en-IN" sz="2800" b="1" spc="-113" dirty="0" smtClean="0">
                <a:solidFill>
                  <a:schemeClr val="accent6"/>
                </a:solidFill>
                <a:latin typeface="Cambria" panose="02040503050406030204" pitchFamily="18" charset="0"/>
                <a:ea typeface="Cambria" panose="02040503050406030204" pitchFamily="18" charset="0"/>
              </a:rPr>
              <a:t>Exhibit-1</a:t>
            </a:r>
          </a:p>
          <a:p>
            <a:pPr marL="457200" indent="-457200" algn="just">
              <a:buFont typeface="Arial" panose="020B0604020202020204" pitchFamily="34" charset="0"/>
              <a:buChar char="•"/>
            </a:pPr>
            <a:r>
              <a:rPr lang="en-US" sz="2800" dirty="0"/>
              <a:t>The large selection of products comprises three main categories: office supplies (e.g., staples), furniture (e.g., chairs), and technology (e.g., smartphones)</a:t>
            </a:r>
            <a:endParaRPr lang="en-IN" sz="2800" dirty="0"/>
          </a:p>
          <a:p>
            <a:endParaRPr lang="en-IN" sz="2800" b="1" spc="-113" dirty="0">
              <a:solidFill>
                <a:schemeClr val="accent6"/>
              </a:solidFill>
              <a:latin typeface="Cambria" panose="02040503050406030204" pitchFamily="18" charset="0"/>
              <a:ea typeface="Cambria" panose="02040503050406030204" pitchFamily="18" charset="0"/>
            </a:endParaRPr>
          </a:p>
        </p:txBody>
      </p:sp>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666000" y="2241000"/>
              <a:ext cx="429840" cy="1613520"/>
            </p14:xfrm>
          </p:contentPart>
        </mc:Choice>
        <mc:Fallback>
          <p:pic>
            <p:nvPicPr>
              <p:cNvPr id="5" name="Ink 4"/>
              <p:cNvPicPr/>
              <p:nvPr/>
            </p:nvPicPr>
            <p:blipFill>
              <a:blip r:embed="rId3"/>
              <a:stretch>
                <a:fillRect/>
              </a:stretch>
            </p:blipFill>
            <p:spPr>
              <a:xfrm>
                <a:off x="657000" y="2232360"/>
                <a:ext cx="448560" cy="1632240"/>
              </a:xfrm>
              <a:prstGeom prst="rect">
                <a:avLst/>
              </a:prstGeom>
            </p:spPr>
          </p:pic>
        </mc:Fallback>
      </mc:AlternateContent>
    </p:spTree>
    <p:extLst>
      <p:ext uri="{BB962C8B-B14F-4D97-AF65-F5344CB8AC3E}">
        <p14:creationId xmlns:p14="http://schemas.microsoft.com/office/powerpoint/2010/main" val="26564896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r>
              <a:rPr lang="en-IN" sz="2800" b="1" spc="-113" dirty="0" smtClean="0">
                <a:solidFill>
                  <a:schemeClr val="accent6"/>
                </a:solidFill>
                <a:latin typeface="Cambria" panose="02040503050406030204" pitchFamily="18" charset="0"/>
                <a:ea typeface="Cambria" panose="02040503050406030204" pitchFamily="18" charset="0"/>
              </a:rPr>
              <a:t>Exhibit-2</a:t>
            </a:r>
            <a:endParaRPr lang="en-IN" sz="2800" b="1" spc="-113" dirty="0">
              <a:solidFill>
                <a:schemeClr val="accent6"/>
              </a:solidFill>
              <a:latin typeface="Cambria" panose="02040503050406030204" pitchFamily="18" charset="0"/>
              <a:ea typeface="Cambria" panose="02040503050406030204" pitchFamily="18" charset="0"/>
            </a:endParaRPr>
          </a:p>
          <a:p>
            <a:pPr marL="0" indent="0" algn="just"/>
            <a:endParaRPr lang="en-IN" sz="2400" dirty="0" smtClean="0">
              <a:latin typeface="Cambria" panose="02040503050406030204" pitchFamily="18" charset="0"/>
              <a:ea typeface="Cambria" panose="02040503050406030204" pitchFamily="18" charset="0"/>
            </a:endParaRPr>
          </a:p>
          <a:p>
            <a:pPr algn="just">
              <a:buFont typeface="Arial" panose="020B0604020202020204" pitchFamily="34" charset="0"/>
              <a:buChar char="•"/>
            </a:pPr>
            <a:r>
              <a:rPr lang="en-IN" sz="2400" dirty="0" smtClean="0">
                <a:latin typeface="Cambria" panose="02040503050406030204" pitchFamily="18" charset="0"/>
                <a:ea typeface="Cambria" panose="02040503050406030204" pitchFamily="18" charset="0"/>
              </a:rPr>
              <a:t>Global </a:t>
            </a:r>
            <a:r>
              <a:rPr lang="en-IN" sz="2400" dirty="0">
                <a:latin typeface="Cambria" panose="02040503050406030204" pitchFamily="18" charset="0"/>
                <a:ea typeface="Cambria" panose="02040503050406030204" pitchFamily="18" charset="0"/>
              </a:rPr>
              <a:t>Superstore’s largest demand comes from the U.S., Australia, China, France, and Germany. We want to know the breakdown of sales by geography. For instance, is the United States more profitable than China for Global Superstore</a:t>
            </a:r>
            <a:r>
              <a:rPr lang="en-IN" dirty="0"/>
              <a:t>?</a:t>
            </a:r>
          </a:p>
        </p:txBody>
      </p:sp>
      <p:sp>
        <p:nvSpPr>
          <p:cNvPr id="3" name="Content Placeholder 2"/>
          <p:cNvSpPr>
            <a:spLocks noGrp="1"/>
          </p:cNvSpPr>
          <p:nvPr>
            <p:ph sz="quarter" idx="10"/>
          </p:nvPr>
        </p:nvSpPr>
        <p:spPr/>
        <p:txBody>
          <a:bodyPr>
            <a:normAutofit/>
          </a:bodyPr>
          <a:lstStyle/>
          <a:p>
            <a:r>
              <a:rPr lang="en-IN" sz="2800" dirty="0">
                <a:solidFill>
                  <a:schemeClr val="accent6"/>
                </a:solidFill>
                <a:latin typeface="Cambria" panose="02040503050406030204" pitchFamily="18" charset="0"/>
                <a:ea typeface="Cambria" panose="02040503050406030204" pitchFamily="18" charset="0"/>
              </a:rPr>
              <a:t>Tableau Desktop </a:t>
            </a:r>
            <a:r>
              <a:rPr lang="en-IN" sz="2800" dirty="0" smtClean="0">
                <a:solidFill>
                  <a:schemeClr val="accent6"/>
                </a:solidFill>
                <a:latin typeface="Cambria" panose="02040503050406030204" pitchFamily="18" charset="0"/>
                <a:ea typeface="Cambria" panose="02040503050406030204" pitchFamily="18" charset="0"/>
              </a:rPr>
              <a:t>Concepts</a:t>
            </a:r>
            <a:endParaRPr lang="en-IN" sz="2800" dirty="0">
              <a:solidFill>
                <a:schemeClr val="accent6"/>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750840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r>
              <a:rPr lang="en-IN" sz="2800" b="1" spc="-113" dirty="0" smtClean="0">
                <a:solidFill>
                  <a:schemeClr val="accent6"/>
                </a:solidFill>
                <a:latin typeface="Cambria" panose="02040503050406030204" pitchFamily="18" charset="0"/>
                <a:ea typeface="Cambria" panose="02040503050406030204" pitchFamily="18" charset="0"/>
              </a:rPr>
              <a:t>Exhibit-3</a:t>
            </a:r>
            <a:endParaRPr lang="en-IN" sz="2400" dirty="0" smtClean="0">
              <a:latin typeface="Cambria" panose="02040503050406030204" pitchFamily="18" charset="0"/>
              <a:ea typeface="Cambria" panose="02040503050406030204" pitchFamily="18" charset="0"/>
            </a:endParaRPr>
          </a:p>
          <a:p>
            <a:pPr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As for their sales revenue, it surpassed $4 million in 2014, a 26% increase from </a:t>
            </a:r>
            <a:r>
              <a:rPr lang="en-US" sz="2400" dirty="0" smtClean="0">
                <a:latin typeface="Cambria" panose="02040503050406030204" pitchFamily="18" charset="0"/>
                <a:ea typeface="Cambria" panose="02040503050406030204" pitchFamily="18" charset="0"/>
              </a:rPr>
              <a:t>2013</a:t>
            </a:r>
          </a:p>
          <a:p>
            <a:pPr marL="0" indent="0" algn="just"/>
            <a:r>
              <a:rPr lang="en-IN" sz="2400" b="1" spc="-113" dirty="0" smtClean="0">
                <a:solidFill>
                  <a:schemeClr val="accent6"/>
                </a:solidFill>
                <a:latin typeface="Cambria" panose="02040503050406030204" pitchFamily="18" charset="0"/>
                <a:ea typeface="Cambria" panose="02040503050406030204" pitchFamily="18" charset="0"/>
              </a:rPr>
              <a:t>Exhibit-4</a:t>
            </a:r>
          </a:p>
          <a:p>
            <a:pPr marL="342900" indent="-342900" algn="just">
              <a:buFont typeface="Arial" panose="020B0604020202020204" pitchFamily="34" charset="0"/>
              <a:buChar char="•"/>
            </a:pPr>
            <a:r>
              <a:rPr lang="en-IN" sz="2400" dirty="0">
                <a:latin typeface="Cambria" panose="02040503050406030204" pitchFamily="18" charset="0"/>
                <a:ea typeface="Cambria" panose="02040503050406030204" pitchFamily="18" charset="0"/>
              </a:rPr>
              <a:t>Global Superstore’s order volume experienced a healthy growth; with more than 17,000 orders processed in 2014 </a:t>
            </a:r>
          </a:p>
          <a:p>
            <a:pPr marL="342900" indent="-342900" algn="just">
              <a:buFont typeface="Arial" panose="020B0604020202020204" pitchFamily="34" charset="0"/>
              <a:buChar char="•"/>
            </a:pPr>
            <a:endParaRPr lang="en-IN" sz="2400" dirty="0">
              <a:latin typeface="Cambria" panose="02040503050406030204" pitchFamily="18" charset="0"/>
              <a:ea typeface="Cambria" panose="02040503050406030204" pitchFamily="18" charset="0"/>
            </a:endParaRPr>
          </a:p>
          <a:p>
            <a:pPr marL="0" indent="0" algn="just"/>
            <a:endParaRPr lang="en-US" sz="2400" dirty="0">
              <a:latin typeface="Cambria" panose="02040503050406030204" pitchFamily="18" charset="0"/>
              <a:ea typeface="Cambria" panose="02040503050406030204" pitchFamily="18" charset="0"/>
            </a:endParaRPr>
          </a:p>
        </p:txBody>
      </p:sp>
      <p:sp>
        <p:nvSpPr>
          <p:cNvPr id="3" name="Content Placeholder 2"/>
          <p:cNvSpPr>
            <a:spLocks noGrp="1"/>
          </p:cNvSpPr>
          <p:nvPr>
            <p:ph sz="quarter" idx="10"/>
          </p:nvPr>
        </p:nvSpPr>
        <p:spPr/>
        <p:txBody>
          <a:bodyPr>
            <a:normAutofit/>
          </a:bodyPr>
          <a:lstStyle/>
          <a:p>
            <a:r>
              <a:rPr lang="en-IN" sz="2800" dirty="0">
                <a:solidFill>
                  <a:schemeClr val="accent6"/>
                </a:solidFill>
                <a:latin typeface="Cambria" panose="02040503050406030204" pitchFamily="18" charset="0"/>
                <a:ea typeface="Cambria" panose="02040503050406030204" pitchFamily="18" charset="0"/>
              </a:rPr>
              <a:t>Tableau Desktop </a:t>
            </a:r>
            <a:r>
              <a:rPr lang="en-IN" sz="2800" dirty="0" smtClean="0">
                <a:solidFill>
                  <a:schemeClr val="accent6"/>
                </a:solidFill>
                <a:latin typeface="Cambria" panose="02040503050406030204" pitchFamily="18" charset="0"/>
                <a:ea typeface="Cambria" panose="02040503050406030204" pitchFamily="18" charset="0"/>
              </a:rPr>
              <a:t>Concepts</a:t>
            </a:r>
            <a:endParaRPr lang="en-IN" sz="2800" dirty="0">
              <a:solidFill>
                <a:schemeClr val="accent6"/>
              </a:solidFill>
              <a:latin typeface="Cambria" panose="02040503050406030204" pitchFamily="18" charset="0"/>
              <a:ea typeface="Cambria" panose="02040503050406030204" pitchFamily="18" charset="0"/>
            </a:endParaRP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431280" y="2565360"/>
              <a:ext cx="1200600" cy="1825560"/>
            </p14:xfrm>
          </p:contentPart>
        </mc:Choice>
        <mc:Fallback>
          <p:pic>
            <p:nvPicPr>
              <p:cNvPr id="4" name="Ink 3"/>
              <p:cNvPicPr/>
              <p:nvPr/>
            </p:nvPicPr>
            <p:blipFill>
              <a:blip r:embed="rId3"/>
              <a:stretch>
                <a:fillRect/>
              </a:stretch>
            </p:blipFill>
            <p:spPr>
              <a:xfrm>
                <a:off x="422280" y="2554560"/>
                <a:ext cx="1218960" cy="1845000"/>
              </a:xfrm>
              <a:prstGeom prst="rect">
                <a:avLst/>
              </a:prstGeom>
            </p:spPr>
          </p:pic>
        </mc:Fallback>
      </mc:AlternateContent>
    </p:spTree>
    <p:extLst>
      <p:ext uri="{BB962C8B-B14F-4D97-AF65-F5344CB8AC3E}">
        <p14:creationId xmlns:p14="http://schemas.microsoft.com/office/powerpoint/2010/main" val="20300256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85750" indent="-285750">
              <a:buFont typeface="Arial" panose="020B0604020202020204" pitchFamily="34" charset="0"/>
              <a:buChar char="•"/>
            </a:pPr>
            <a:r>
              <a:rPr lang="en-US" sz="2800" dirty="0" smtClean="0"/>
              <a:t>Different types of visuals</a:t>
            </a:r>
          </a:p>
          <a:p>
            <a:pPr marL="285750" indent="-285750">
              <a:buFont typeface="Arial" panose="020B0604020202020204" pitchFamily="34" charset="0"/>
              <a:buChar char="•"/>
            </a:pPr>
            <a:r>
              <a:rPr lang="en-US" sz="2800" dirty="0" smtClean="0"/>
              <a:t>Table calculations </a:t>
            </a:r>
          </a:p>
          <a:p>
            <a:pPr marL="285750" indent="-285750">
              <a:buFont typeface="Arial" panose="020B0604020202020204" pitchFamily="34" charset="0"/>
              <a:buChar char="•"/>
            </a:pPr>
            <a:r>
              <a:rPr lang="en-US" sz="2800" dirty="0" smtClean="0"/>
              <a:t>Problem solving using Tableau</a:t>
            </a:r>
          </a:p>
          <a:p>
            <a:pPr marL="285750" indent="-285750">
              <a:buFont typeface="Arial" panose="020B0604020202020204" pitchFamily="34" charset="0"/>
              <a:buChar char="•"/>
            </a:pPr>
            <a:r>
              <a:rPr lang="en-US" sz="2800" dirty="0" smtClean="0"/>
              <a:t>Visual Analytics-Summary Card</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dirty="0"/>
          </a:p>
          <a:p>
            <a:endParaRPr lang="en-IN" dirty="0"/>
          </a:p>
        </p:txBody>
      </p:sp>
      <p:sp>
        <p:nvSpPr>
          <p:cNvPr id="3" name="Content Placeholder 2"/>
          <p:cNvSpPr>
            <a:spLocks noGrp="1"/>
          </p:cNvSpPr>
          <p:nvPr>
            <p:ph sz="quarter" idx="10"/>
          </p:nvPr>
        </p:nvSpPr>
        <p:spPr/>
        <p:txBody>
          <a:bodyPr>
            <a:normAutofit/>
          </a:bodyPr>
          <a:lstStyle/>
          <a:p>
            <a:pPr>
              <a:defRPr/>
            </a:pPr>
            <a:r>
              <a:rPr lang="en-IN" sz="3200" dirty="0"/>
              <a:t>SESSION </a:t>
            </a:r>
            <a:r>
              <a:rPr lang="en-IN" sz="3200" dirty="0" smtClean="0"/>
              <a:t>6 </a:t>
            </a:r>
            <a:r>
              <a:rPr lang="en-IN" sz="3200" dirty="0"/>
              <a:t>-PLAN</a:t>
            </a:r>
          </a:p>
        </p:txBody>
      </p:sp>
      <p:sp>
        <p:nvSpPr>
          <p:cNvPr id="4" name="Slide Number Placeholder 3"/>
          <p:cNvSpPr>
            <a:spLocks noGrp="1"/>
          </p:cNvSpPr>
          <p:nvPr>
            <p:ph type="sldNum" sz="quarter" idx="13"/>
          </p:nvPr>
        </p:nvSpPr>
        <p:spPr/>
        <p:txBody>
          <a:bodyPr/>
          <a:lstStyle/>
          <a:p>
            <a:fld id="{DB1C2494-8932-4549-9EEA-B787E7A0F253}" type="slidenum">
              <a:rPr lang="en-US" smtClean="0"/>
              <a:pPr/>
              <a:t>18</a:t>
            </a:fld>
            <a:endParaRPr lang="en-US" dirty="0"/>
          </a:p>
        </p:txBody>
      </p:sp>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116640" y="2003400"/>
              <a:ext cx="5208480" cy="1810080"/>
            </p14:xfrm>
          </p:contentPart>
        </mc:Choice>
        <mc:Fallback>
          <p:pic>
            <p:nvPicPr>
              <p:cNvPr id="5" name="Ink 4"/>
              <p:cNvPicPr/>
              <p:nvPr/>
            </p:nvPicPr>
            <p:blipFill>
              <a:blip r:embed="rId3"/>
              <a:stretch>
                <a:fillRect/>
              </a:stretch>
            </p:blipFill>
            <p:spPr>
              <a:xfrm>
                <a:off x="108720" y="1994400"/>
                <a:ext cx="5224680" cy="1827360"/>
              </a:xfrm>
              <a:prstGeom prst="rect">
                <a:avLst/>
              </a:prstGeom>
            </p:spPr>
          </p:pic>
        </mc:Fallback>
      </mc:AlternateContent>
    </p:spTree>
    <p:extLst>
      <p:ext uri="{BB962C8B-B14F-4D97-AF65-F5344CB8AC3E}">
        <p14:creationId xmlns:p14="http://schemas.microsoft.com/office/powerpoint/2010/main" val="9325044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lgn="just">
              <a:buFont typeface="Arial" panose="020B0604020202020204" pitchFamily="34" charset="0"/>
              <a:buChar char="•"/>
            </a:pPr>
            <a:r>
              <a:rPr lang="en-US" sz="2800" spc="-113" dirty="0">
                <a:latin typeface="Cambria" panose="02040503050406030204" pitchFamily="18" charset="0"/>
                <a:ea typeface="Cambria" panose="02040503050406030204" pitchFamily="18" charset="0"/>
              </a:rPr>
              <a:t>Compare the frequency of the different shipping modes across the different order priorities.</a:t>
            </a:r>
          </a:p>
          <a:p>
            <a:pPr marL="457200" indent="-457200" algn="just">
              <a:buFont typeface="Arial" panose="020B0604020202020204" pitchFamily="34" charset="0"/>
              <a:buChar char="•"/>
            </a:pPr>
            <a:r>
              <a:rPr lang="en-US" sz="2800" spc="-113" dirty="0">
                <a:latin typeface="Cambria" panose="02040503050406030204" pitchFamily="18" charset="0"/>
                <a:ea typeface="Cambria" panose="02040503050406030204" pitchFamily="18" charset="0"/>
              </a:rPr>
              <a:t>Investigate the market wise sales</a:t>
            </a:r>
          </a:p>
          <a:p>
            <a:pPr marL="457200" indent="-457200" algn="just">
              <a:buFont typeface="Arial" panose="020B0604020202020204" pitchFamily="34" charset="0"/>
              <a:buChar char="•"/>
            </a:pPr>
            <a:r>
              <a:rPr lang="en-US" sz="2800" spc="-113" dirty="0">
                <a:latin typeface="Cambria" panose="02040503050406030204" pitchFamily="18" charset="0"/>
                <a:ea typeface="Cambria" panose="02040503050406030204" pitchFamily="18" charset="0"/>
              </a:rPr>
              <a:t>Sales and profit across different segments.</a:t>
            </a:r>
          </a:p>
          <a:p>
            <a:pPr marL="457200" indent="-457200" algn="just">
              <a:buFont typeface="Arial" panose="020B0604020202020204" pitchFamily="34" charset="0"/>
              <a:buChar char="•"/>
            </a:pPr>
            <a:r>
              <a:rPr lang="en-US" sz="2800" spc="-113" dirty="0" err="1">
                <a:latin typeface="Cambria" panose="02040503050406030204" pitchFamily="18" charset="0"/>
                <a:ea typeface="Cambria" panose="02040503050406030204" pitchFamily="18" charset="0"/>
              </a:rPr>
              <a:t>Analyse</a:t>
            </a:r>
            <a:r>
              <a:rPr lang="en-US" sz="2800" spc="-113" dirty="0">
                <a:latin typeface="Cambria" panose="02040503050406030204" pitchFamily="18" charset="0"/>
                <a:ea typeface="Cambria" panose="02040503050406030204" pitchFamily="18" charset="0"/>
              </a:rPr>
              <a:t> the monthly sales of subcategories for the year 2014</a:t>
            </a:r>
          </a:p>
          <a:p>
            <a:pPr marL="0" indent="0" algn="just"/>
            <a:endParaRPr lang="en-US" sz="2400" dirty="0">
              <a:latin typeface="Cambria" panose="02040503050406030204" pitchFamily="18" charset="0"/>
              <a:ea typeface="Cambria" panose="02040503050406030204" pitchFamily="18" charset="0"/>
            </a:endParaRPr>
          </a:p>
        </p:txBody>
      </p:sp>
      <p:sp>
        <p:nvSpPr>
          <p:cNvPr id="3" name="Content Placeholder 2"/>
          <p:cNvSpPr>
            <a:spLocks noGrp="1"/>
          </p:cNvSpPr>
          <p:nvPr>
            <p:ph sz="quarter" idx="10"/>
          </p:nvPr>
        </p:nvSpPr>
        <p:spPr/>
        <p:txBody>
          <a:bodyPr>
            <a:normAutofit/>
          </a:bodyPr>
          <a:lstStyle/>
          <a:p>
            <a:r>
              <a:rPr lang="en-IN" sz="2800" dirty="0">
                <a:solidFill>
                  <a:srgbClr val="C00000"/>
                </a:solidFill>
                <a:latin typeface="Cambria" panose="02040503050406030204" pitchFamily="18" charset="0"/>
                <a:ea typeface="Cambria" panose="02040503050406030204" pitchFamily="18" charset="0"/>
              </a:rPr>
              <a:t>Tableau Desktop Concepts: Answering Business Questions with Tableau.</a:t>
            </a:r>
          </a:p>
        </p:txBody>
      </p:sp>
    </p:spTree>
    <p:extLst>
      <p:ext uri="{BB962C8B-B14F-4D97-AF65-F5344CB8AC3E}">
        <p14:creationId xmlns:p14="http://schemas.microsoft.com/office/powerpoint/2010/main" val="40839280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838200" y="2667000"/>
            <a:ext cx="6324600" cy="1143000"/>
          </a:xfrm>
        </p:spPr>
        <p:txBody>
          <a:bodyPr>
            <a:normAutofit/>
          </a:bodyPr>
          <a:lstStyle/>
          <a:p>
            <a:pPr>
              <a:buFont typeface="Arial" charset="0"/>
              <a:buNone/>
              <a:defRPr/>
            </a:pPr>
            <a:r>
              <a:rPr lang="en-IN" sz="4400" spc="-113" dirty="0">
                <a:solidFill>
                  <a:schemeClr val="accent6"/>
                </a:solidFill>
                <a:latin typeface="Cambria" panose="02040503050406030204" pitchFamily="18" charset="0"/>
                <a:ea typeface="Cambria" panose="02040503050406030204" pitchFamily="18" charset="0"/>
              </a:rPr>
              <a:t>RECAP</a:t>
            </a:r>
          </a:p>
        </p:txBody>
      </p:sp>
      <p:sp>
        <p:nvSpPr>
          <p:cNvPr id="2" name="Slide Number Placeholder 1"/>
          <p:cNvSpPr>
            <a:spLocks noGrp="1"/>
          </p:cNvSpPr>
          <p:nvPr>
            <p:ph type="sldNum" sz="quarter" idx="13"/>
          </p:nvPr>
        </p:nvSpPr>
        <p:spPr/>
        <p:txBody>
          <a:bodyPr/>
          <a:lstStyle/>
          <a:p>
            <a:fld id="{DB1C2494-8932-4549-9EEA-B787E7A0F253}" type="slidenum">
              <a:rPr lang="en-US" smtClean="0"/>
              <a:pPr/>
              <a:t>2</a:t>
            </a:fld>
            <a:endParaRPr lang="en-US" dirty="0"/>
          </a:p>
        </p:txBody>
      </p:sp>
    </p:spTree>
    <p:extLst>
      <p:ext uri="{BB962C8B-B14F-4D97-AF65-F5344CB8AC3E}">
        <p14:creationId xmlns:p14="http://schemas.microsoft.com/office/powerpoint/2010/main" val="18148570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95400"/>
            <a:ext cx="8229600" cy="4525963"/>
          </a:xfrm>
        </p:spPr>
        <p:txBody>
          <a:bodyPr/>
          <a:lstStyle/>
          <a:p>
            <a:r>
              <a:rPr lang="en-IN" dirty="0" smtClean="0"/>
              <a:t>Bar Chart</a:t>
            </a:r>
          </a:p>
          <a:p>
            <a:r>
              <a:rPr lang="en-IN" dirty="0" smtClean="0"/>
              <a:t>Line Chart</a:t>
            </a:r>
          </a:p>
          <a:p>
            <a:r>
              <a:rPr lang="en-IN" dirty="0" smtClean="0"/>
              <a:t>Text Tables</a:t>
            </a:r>
          </a:p>
          <a:p>
            <a:r>
              <a:rPr lang="en-IN" dirty="0" smtClean="0"/>
              <a:t>Heat Map</a:t>
            </a:r>
          </a:p>
          <a:p>
            <a:r>
              <a:rPr lang="en-IN" dirty="0" err="1" smtClean="0"/>
              <a:t>WaterFall</a:t>
            </a:r>
            <a:r>
              <a:rPr lang="en-IN" dirty="0" smtClean="0"/>
              <a:t> Chart</a:t>
            </a:r>
          </a:p>
          <a:p>
            <a:r>
              <a:rPr lang="en-IN" dirty="0" smtClean="0"/>
              <a:t>Pie Chart</a:t>
            </a:r>
          </a:p>
          <a:p>
            <a:r>
              <a:rPr lang="en-IN" dirty="0" smtClean="0"/>
              <a:t>Scatterplot</a:t>
            </a:r>
          </a:p>
          <a:p>
            <a:r>
              <a:rPr lang="en-IN" dirty="0" smtClean="0"/>
              <a:t>Area Chart</a:t>
            </a:r>
          </a:p>
          <a:p>
            <a:r>
              <a:rPr lang="en-IN" dirty="0" smtClean="0"/>
              <a:t>Histograms</a:t>
            </a:r>
          </a:p>
          <a:p>
            <a:r>
              <a:rPr lang="en-IN" dirty="0" smtClean="0"/>
              <a:t>Dual Axis Chart</a:t>
            </a:r>
          </a:p>
          <a:p>
            <a:r>
              <a:rPr lang="en-IN" dirty="0" smtClean="0"/>
              <a:t>Bubble Chart</a:t>
            </a:r>
          </a:p>
          <a:p>
            <a:r>
              <a:rPr lang="en-IN" dirty="0" smtClean="0"/>
              <a:t>Maps</a:t>
            </a:r>
            <a:endParaRPr lang="en-IN" dirty="0"/>
          </a:p>
        </p:txBody>
      </p:sp>
      <p:sp>
        <p:nvSpPr>
          <p:cNvPr id="3" name="Content Placeholder 2"/>
          <p:cNvSpPr>
            <a:spLocks noGrp="1"/>
          </p:cNvSpPr>
          <p:nvPr>
            <p:ph sz="quarter" idx="10"/>
          </p:nvPr>
        </p:nvSpPr>
        <p:spPr/>
        <p:txBody>
          <a:bodyPr/>
          <a:lstStyle/>
          <a:p>
            <a:pPr>
              <a:defRPr/>
            </a:pPr>
            <a:r>
              <a:rPr lang="en-US" dirty="0"/>
              <a:t>DIFFERENT TYPES OF VISUALS</a:t>
            </a:r>
          </a:p>
        </p:txBody>
      </p:sp>
      <p:sp>
        <p:nvSpPr>
          <p:cNvPr id="4" name="Slide Number Placeholder 3"/>
          <p:cNvSpPr>
            <a:spLocks noGrp="1"/>
          </p:cNvSpPr>
          <p:nvPr>
            <p:ph type="sldNum" sz="quarter" idx="13"/>
          </p:nvPr>
        </p:nvSpPr>
        <p:spPr/>
        <p:txBody>
          <a:bodyPr/>
          <a:lstStyle/>
          <a:p>
            <a:fld id="{DB1C2494-8932-4549-9EEA-B787E7A0F253}" type="slidenum">
              <a:rPr lang="en-US" smtClean="0"/>
              <a:pPr/>
              <a:t>20</a:t>
            </a:fld>
            <a:endParaRPr lang="en-US" dirty="0"/>
          </a:p>
        </p:txBody>
      </p:sp>
    </p:spTree>
    <p:extLst>
      <p:ext uri="{BB962C8B-B14F-4D97-AF65-F5344CB8AC3E}">
        <p14:creationId xmlns:p14="http://schemas.microsoft.com/office/powerpoint/2010/main" val="20817391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buFont typeface="Arial" panose="020B0604020202020204" pitchFamily="34" charset="0"/>
              <a:buChar char="•"/>
            </a:pPr>
            <a:r>
              <a:rPr lang="en-IN" dirty="0" smtClean="0"/>
              <a:t>FIRST()</a:t>
            </a:r>
          </a:p>
          <a:p>
            <a:pPr algn="just">
              <a:buFont typeface="Arial" panose="020B0604020202020204" pitchFamily="34" charset="0"/>
              <a:buChar char="•"/>
            </a:pPr>
            <a:r>
              <a:rPr lang="en-IN" dirty="0" smtClean="0"/>
              <a:t>INDEX()</a:t>
            </a:r>
          </a:p>
          <a:p>
            <a:pPr algn="just">
              <a:buFont typeface="Arial" panose="020B0604020202020204" pitchFamily="34" charset="0"/>
              <a:buChar char="•"/>
            </a:pPr>
            <a:r>
              <a:rPr lang="en-IN" dirty="0" smtClean="0"/>
              <a:t>LAST()</a:t>
            </a:r>
          </a:p>
          <a:p>
            <a:pPr algn="just">
              <a:buFont typeface="Arial" panose="020B0604020202020204" pitchFamily="34" charset="0"/>
              <a:buChar char="•"/>
            </a:pPr>
            <a:r>
              <a:rPr lang="en-IN" dirty="0" smtClean="0"/>
              <a:t>LOOKUP()</a:t>
            </a:r>
          </a:p>
          <a:p>
            <a:pPr algn="just">
              <a:buFont typeface="Arial" panose="020B0604020202020204" pitchFamily="34" charset="0"/>
              <a:buChar char="•"/>
            </a:pPr>
            <a:r>
              <a:rPr lang="en-IN" dirty="0" smtClean="0"/>
              <a:t>RANK()</a:t>
            </a:r>
          </a:p>
          <a:p>
            <a:pPr algn="just">
              <a:buFont typeface="Arial" panose="020B0604020202020204" pitchFamily="34" charset="0"/>
              <a:buChar char="•"/>
            </a:pPr>
            <a:r>
              <a:rPr lang="en-IN" dirty="0" smtClean="0"/>
              <a:t>SIZE()</a:t>
            </a:r>
          </a:p>
          <a:p>
            <a:pPr algn="just">
              <a:buFont typeface="Arial" panose="020B0604020202020204" pitchFamily="34" charset="0"/>
              <a:buChar char="•"/>
            </a:pPr>
            <a:r>
              <a:rPr lang="en-IN" dirty="0" smtClean="0"/>
              <a:t>TOTAL()</a:t>
            </a:r>
          </a:p>
          <a:p>
            <a:pPr algn="just">
              <a:buFont typeface="Arial" panose="020B0604020202020204" pitchFamily="34" charset="0"/>
              <a:buChar char="•"/>
            </a:pPr>
            <a:r>
              <a:rPr lang="en-IN" dirty="0" smtClean="0"/>
              <a:t>COMPUTE USING…(Table Across/Down)</a:t>
            </a:r>
          </a:p>
          <a:p>
            <a:pPr algn="just">
              <a:buFont typeface="Arial" panose="020B0604020202020204" pitchFamily="34" charset="0"/>
              <a:buChar char="•"/>
            </a:pPr>
            <a:r>
              <a:rPr lang="en-IN" dirty="0" smtClean="0"/>
              <a:t>WINDOW_AVG()</a:t>
            </a:r>
            <a:endParaRPr lang="en-IN" dirty="0"/>
          </a:p>
        </p:txBody>
      </p:sp>
      <p:sp>
        <p:nvSpPr>
          <p:cNvPr id="3" name="Content Placeholder 2"/>
          <p:cNvSpPr>
            <a:spLocks noGrp="1"/>
          </p:cNvSpPr>
          <p:nvPr>
            <p:ph sz="quarter" idx="10"/>
          </p:nvPr>
        </p:nvSpPr>
        <p:spPr/>
        <p:txBody>
          <a:bodyPr/>
          <a:lstStyle/>
          <a:p>
            <a:r>
              <a:rPr lang="en-US" dirty="0" smtClean="0"/>
              <a:t>A FEW TABLE </a:t>
            </a:r>
            <a:r>
              <a:rPr lang="en-US" dirty="0"/>
              <a:t>CALCULATIONS </a:t>
            </a:r>
          </a:p>
        </p:txBody>
      </p:sp>
      <p:sp>
        <p:nvSpPr>
          <p:cNvPr id="4" name="Slide Number Placeholder 3"/>
          <p:cNvSpPr>
            <a:spLocks noGrp="1"/>
          </p:cNvSpPr>
          <p:nvPr>
            <p:ph type="sldNum" sz="quarter" idx="13"/>
          </p:nvPr>
        </p:nvSpPr>
        <p:spPr/>
        <p:txBody>
          <a:bodyPr/>
          <a:lstStyle/>
          <a:p>
            <a:fld id="{DB1C2494-8932-4549-9EEA-B787E7A0F253}" type="slidenum">
              <a:rPr lang="en-US" smtClean="0"/>
              <a:pPr/>
              <a:t>21</a:t>
            </a:fld>
            <a:endParaRPr lang="en-US" dirty="0"/>
          </a:p>
        </p:txBody>
      </p:sp>
    </p:spTree>
    <p:extLst>
      <p:ext uri="{BB962C8B-B14F-4D97-AF65-F5344CB8AC3E}">
        <p14:creationId xmlns:p14="http://schemas.microsoft.com/office/powerpoint/2010/main" val="6461431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fld id="{DB1C2494-8932-4549-9EEA-B787E7A0F253}" type="slidenum">
              <a:rPr lang="en-US" smtClean="0"/>
              <a:pPr/>
              <a:t>22</a:t>
            </a:fld>
            <a:endParaRPr lang="en-US" dirty="0"/>
          </a:p>
        </p:txBody>
      </p:sp>
      <p:sp>
        <p:nvSpPr>
          <p:cNvPr id="7" name="Content Placeholder 2"/>
          <p:cNvSpPr txBox="1">
            <a:spLocks/>
          </p:cNvSpPr>
          <p:nvPr/>
        </p:nvSpPr>
        <p:spPr bwMode="auto">
          <a:xfrm>
            <a:off x="1409700" y="2857500"/>
            <a:ext cx="6324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lvl1pPr marL="0" indent="-342900" algn="l" rtl="0" eaLnBrk="0" fontAlgn="base" hangingPunct="0">
              <a:lnSpc>
                <a:spcPts val="3600"/>
              </a:lnSpc>
              <a:spcBef>
                <a:spcPts val="0"/>
              </a:spcBef>
              <a:spcAft>
                <a:spcPct val="0"/>
              </a:spcAft>
              <a:buFont typeface="Arial" pitchFamily="34" charset="0"/>
              <a:buNone/>
              <a:defRPr sz="3600" b="1" kern="1200" spc="-150" baseline="0">
                <a:solidFill>
                  <a:schemeClr val="accent2"/>
                </a:solidFill>
                <a:latin typeface="Times New Roman" panose="02020603050405020304" pitchFamily="18" charset="0"/>
                <a:ea typeface="+mn-ea"/>
                <a:cs typeface="Times New Roman" panose="02020603050405020304" pitchFamily="18"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Arial" charset="0"/>
              <a:buNone/>
              <a:defRPr/>
            </a:pPr>
            <a:r>
              <a:rPr lang="en-US" dirty="0" smtClean="0"/>
              <a:t>PROBLEM SOLVING USING TABLEAU</a:t>
            </a:r>
            <a:endParaRPr lang="en-US" dirty="0"/>
          </a:p>
        </p:txBody>
      </p:sp>
    </p:spTree>
    <p:extLst>
      <p:ext uri="{BB962C8B-B14F-4D97-AF65-F5344CB8AC3E}">
        <p14:creationId xmlns:p14="http://schemas.microsoft.com/office/powerpoint/2010/main" val="4276844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lgn="just">
              <a:buFont typeface="+mj-lt"/>
              <a:buAutoNum type="arabicPeriod"/>
            </a:pPr>
            <a:r>
              <a:rPr lang="en-US" dirty="0"/>
              <a:t>What is the percent of total Sales for the ‘Home Office’ Customer Segment in July of 2012</a:t>
            </a:r>
            <a:r>
              <a:rPr lang="en-US" dirty="0" smtClean="0"/>
              <a:t>?</a:t>
            </a:r>
          </a:p>
          <a:p>
            <a:pPr marL="457200" indent="-457200" algn="just">
              <a:buFont typeface="+mj-lt"/>
              <a:buAutoNum type="arabicPeriod"/>
            </a:pPr>
            <a:r>
              <a:rPr lang="en-US" dirty="0"/>
              <a:t>Find the top 10 Product Names by Sales within each region. Which product is ranked #2 in both the Central &amp; West regions in 2011</a:t>
            </a:r>
            <a:r>
              <a:rPr lang="en-US" dirty="0" smtClean="0"/>
              <a:t>?</a:t>
            </a:r>
          </a:p>
          <a:p>
            <a:pPr marL="457200" indent="-457200" algn="just">
              <a:buFont typeface="+mj-lt"/>
              <a:buAutoNum type="arabicPeriod"/>
            </a:pPr>
            <a:r>
              <a:rPr lang="en-US" dirty="0"/>
              <a:t>In the Technology Product Category, which unprofitable state is surrounded by only profitable states</a:t>
            </a:r>
            <a:r>
              <a:rPr lang="en-US" dirty="0" smtClean="0"/>
              <a:t>?</a:t>
            </a:r>
          </a:p>
          <a:p>
            <a:pPr marL="457200" indent="-457200" algn="just">
              <a:buFont typeface="+mj-lt"/>
              <a:buAutoNum type="arabicPeriod"/>
            </a:pPr>
            <a:r>
              <a:rPr lang="en-US" dirty="0"/>
              <a:t>If 2013 Sales numbers were expected to increase by 50% in the following year, what would be the total</a:t>
            </a:r>
            <a:br>
              <a:rPr lang="en-US" dirty="0"/>
            </a:br>
            <a:r>
              <a:rPr lang="en-US" dirty="0"/>
              <a:t>estimated sales for the Consumer Segment in 2014</a:t>
            </a:r>
            <a:r>
              <a:rPr lang="en-US" dirty="0" smtClean="0"/>
              <a:t>?</a:t>
            </a:r>
          </a:p>
          <a:p>
            <a:pPr marL="457200" indent="-457200" algn="just">
              <a:buFont typeface="+mj-lt"/>
              <a:buAutoNum type="arabicPeriod"/>
            </a:pPr>
            <a:r>
              <a:rPr lang="en-US" dirty="0"/>
              <a:t>In which Region do all Product Categories fall beneath the overall average profit?</a:t>
            </a:r>
            <a:endParaRPr lang="en-IN" dirty="0"/>
          </a:p>
        </p:txBody>
      </p:sp>
      <p:sp>
        <p:nvSpPr>
          <p:cNvPr id="3" name="Content Placeholder 2"/>
          <p:cNvSpPr>
            <a:spLocks noGrp="1"/>
          </p:cNvSpPr>
          <p:nvPr>
            <p:ph sz="quarter" idx="10"/>
          </p:nvPr>
        </p:nvSpPr>
        <p:spPr/>
        <p:txBody>
          <a:bodyPr/>
          <a:lstStyle/>
          <a:p>
            <a:r>
              <a:rPr lang="en-IN" dirty="0" smtClean="0"/>
              <a:t>Questions -HW</a:t>
            </a:r>
            <a:endParaRPr lang="en-IN" dirty="0"/>
          </a:p>
        </p:txBody>
      </p:sp>
      <p:sp>
        <p:nvSpPr>
          <p:cNvPr id="4" name="Slide Number Placeholder 3"/>
          <p:cNvSpPr>
            <a:spLocks noGrp="1"/>
          </p:cNvSpPr>
          <p:nvPr>
            <p:ph type="sldNum" sz="quarter" idx="13"/>
          </p:nvPr>
        </p:nvSpPr>
        <p:spPr/>
        <p:txBody>
          <a:bodyPr/>
          <a:lstStyle/>
          <a:p>
            <a:fld id="{DB1C2494-8932-4549-9EEA-B787E7A0F253}" type="slidenum">
              <a:rPr lang="en-US" smtClean="0"/>
              <a:pPr/>
              <a:t>23</a:t>
            </a:fld>
            <a:endParaRPr lang="en-US" dirty="0"/>
          </a:p>
        </p:txBody>
      </p:sp>
    </p:spTree>
    <p:extLst>
      <p:ext uri="{BB962C8B-B14F-4D97-AF65-F5344CB8AC3E}">
        <p14:creationId xmlns:p14="http://schemas.microsoft.com/office/powerpoint/2010/main" val="42149016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lgn="just">
              <a:buFont typeface="+mj-lt"/>
              <a:buAutoNum type="arabicPeriod" startAt="6"/>
            </a:pPr>
            <a:r>
              <a:rPr lang="en-US" dirty="0"/>
              <a:t>Which Product Sub-Category has a Shipping Cost to Sales ratio of above 3%?</a:t>
            </a:r>
          </a:p>
          <a:p>
            <a:pPr marL="457200" indent="-457200" algn="just">
              <a:buFont typeface="+mj-lt"/>
              <a:buAutoNum type="arabicPeriod" startAt="6"/>
            </a:pPr>
            <a:r>
              <a:rPr lang="en-US" dirty="0"/>
              <a:t>Find the customer with the lowest overall profit. What is his/her profit ratio?</a:t>
            </a:r>
          </a:p>
          <a:p>
            <a:pPr marL="457200" indent="-457200" algn="just">
              <a:buFont typeface="+mj-lt"/>
              <a:buAutoNum type="arabicPeriod" startAt="6"/>
            </a:pPr>
            <a:r>
              <a:rPr lang="en-US" dirty="0"/>
              <a:t>Look at the sum of profits for each Product Sub-Category. Which sub-category is $31,069 below the</a:t>
            </a:r>
            <a:br>
              <a:rPr lang="en-US" dirty="0"/>
            </a:br>
            <a:r>
              <a:rPr lang="en-US" dirty="0"/>
              <a:t>average profit across all categories?</a:t>
            </a:r>
          </a:p>
          <a:p>
            <a:pPr marL="457200" indent="-457200" algn="just">
              <a:buFont typeface="+mj-lt"/>
              <a:buAutoNum type="arabicPeriod" startAt="6"/>
            </a:pPr>
            <a:r>
              <a:rPr lang="en-US" dirty="0"/>
              <a:t>What percent of total profits do the top 10 customer by Sales represent?</a:t>
            </a:r>
          </a:p>
          <a:p>
            <a:pPr marL="457200" indent="-457200" algn="just">
              <a:buFont typeface="+mj-lt"/>
              <a:buAutoNum type="arabicPeriod" startAt="6"/>
            </a:pPr>
            <a:r>
              <a:rPr lang="en-US" dirty="0"/>
              <a:t>What was the Moving Average of Sales in June of 2012, including six months prior and six months after?</a:t>
            </a:r>
          </a:p>
          <a:p>
            <a:pPr marL="457200" indent="-457200" algn="just">
              <a:buFont typeface="+mj-lt"/>
              <a:buAutoNum type="arabicPeriod" startAt="6"/>
            </a:pPr>
            <a:endParaRPr lang="en-US" dirty="0"/>
          </a:p>
        </p:txBody>
      </p:sp>
      <p:sp>
        <p:nvSpPr>
          <p:cNvPr id="3" name="Content Placeholder 2"/>
          <p:cNvSpPr>
            <a:spLocks noGrp="1"/>
          </p:cNvSpPr>
          <p:nvPr>
            <p:ph sz="quarter" idx="10"/>
          </p:nvPr>
        </p:nvSpPr>
        <p:spPr/>
        <p:txBody>
          <a:bodyPr/>
          <a:lstStyle/>
          <a:p>
            <a:r>
              <a:rPr lang="en-IN" dirty="0" smtClean="0"/>
              <a:t>Questions-HW</a:t>
            </a:r>
            <a:endParaRPr lang="en-IN" dirty="0"/>
          </a:p>
        </p:txBody>
      </p:sp>
      <p:sp>
        <p:nvSpPr>
          <p:cNvPr id="4" name="Slide Number Placeholder 3"/>
          <p:cNvSpPr>
            <a:spLocks noGrp="1"/>
          </p:cNvSpPr>
          <p:nvPr>
            <p:ph type="sldNum" sz="quarter" idx="13"/>
          </p:nvPr>
        </p:nvSpPr>
        <p:spPr/>
        <p:txBody>
          <a:bodyPr/>
          <a:lstStyle/>
          <a:p>
            <a:fld id="{DB1C2494-8932-4549-9EEA-B787E7A0F253}" type="slidenum">
              <a:rPr lang="en-US" smtClean="0"/>
              <a:pPr/>
              <a:t>24</a:t>
            </a:fld>
            <a:endParaRPr lang="en-US" dirty="0"/>
          </a:p>
        </p:txBody>
      </p:sp>
    </p:spTree>
    <p:extLst>
      <p:ext uri="{BB962C8B-B14F-4D97-AF65-F5344CB8AC3E}">
        <p14:creationId xmlns:p14="http://schemas.microsoft.com/office/powerpoint/2010/main" val="2601001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lgn="just">
              <a:buFont typeface="+mj-lt"/>
              <a:buAutoNum type="arabicPeriod" startAt="11"/>
            </a:pPr>
            <a:r>
              <a:rPr lang="en-US" dirty="0"/>
              <a:t>Create a histogram showing the number of Sales using Sales Bins of $1,000. Which bins have profit ratios</a:t>
            </a:r>
            <a:br>
              <a:rPr lang="en-US" dirty="0"/>
            </a:br>
            <a:r>
              <a:rPr lang="en-US" dirty="0"/>
              <a:t>(profit as a percentage of sales) of more than 25%? (Select all that apply</a:t>
            </a:r>
            <a:r>
              <a:rPr lang="en-US" dirty="0" smtClean="0"/>
              <a:t>)</a:t>
            </a:r>
          </a:p>
          <a:p>
            <a:pPr marL="457200" indent="-457200" algn="just">
              <a:buFont typeface="+mj-lt"/>
              <a:buAutoNum type="arabicPeriod" startAt="11"/>
            </a:pPr>
            <a:r>
              <a:rPr lang="en-US" dirty="0"/>
              <a:t>Investigate the average sales and profit per order by market, order category, </a:t>
            </a:r>
            <a:r>
              <a:rPr lang="en-US" dirty="0" smtClean="0"/>
              <a:t>and order </a:t>
            </a:r>
            <a:r>
              <a:rPr lang="en-US" dirty="0"/>
              <a:t>subcategory. Do any patterns stand out</a:t>
            </a:r>
            <a:r>
              <a:rPr lang="en-US" dirty="0" smtClean="0"/>
              <a:t>?</a:t>
            </a:r>
          </a:p>
          <a:p>
            <a:pPr marL="457200" indent="-457200" algn="just">
              <a:buFont typeface="+mj-lt"/>
              <a:buAutoNum type="arabicPeriod" startAt="11"/>
            </a:pPr>
            <a:r>
              <a:rPr lang="en-US" dirty="0"/>
              <a:t>Investigate which days of the week have faster shipping times. Which day should </a:t>
            </a:r>
            <a:r>
              <a:rPr lang="en-US" dirty="0" smtClean="0"/>
              <a:t>you place </a:t>
            </a:r>
            <a:r>
              <a:rPr lang="en-US" dirty="0"/>
              <a:t>your order to get a fast shipping time?</a:t>
            </a:r>
          </a:p>
          <a:p>
            <a:pPr algn="just">
              <a:buFont typeface="Arial" panose="020B0604020202020204" pitchFamily="34" charset="0"/>
              <a:buChar char="•"/>
            </a:pPr>
            <a:endParaRPr lang="en-US" dirty="0" smtClean="0"/>
          </a:p>
        </p:txBody>
      </p:sp>
      <p:sp>
        <p:nvSpPr>
          <p:cNvPr id="3" name="Content Placeholder 2"/>
          <p:cNvSpPr>
            <a:spLocks noGrp="1"/>
          </p:cNvSpPr>
          <p:nvPr>
            <p:ph sz="quarter" idx="10"/>
          </p:nvPr>
        </p:nvSpPr>
        <p:spPr/>
        <p:txBody>
          <a:bodyPr/>
          <a:lstStyle/>
          <a:p>
            <a:r>
              <a:rPr lang="en-IN" dirty="0" smtClean="0"/>
              <a:t>Questions-HW</a:t>
            </a:r>
            <a:endParaRPr lang="en-IN" dirty="0"/>
          </a:p>
        </p:txBody>
      </p:sp>
      <p:sp>
        <p:nvSpPr>
          <p:cNvPr id="4" name="Slide Number Placeholder 3"/>
          <p:cNvSpPr>
            <a:spLocks noGrp="1"/>
          </p:cNvSpPr>
          <p:nvPr>
            <p:ph type="sldNum" sz="quarter" idx="13"/>
          </p:nvPr>
        </p:nvSpPr>
        <p:spPr/>
        <p:txBody>
          <a:bodyPr/>
          <a:lstStyle/>
          <a:p>
            <a:fld id="{DB1C2494-8932-4549-9EEA-B787E7A0F253}" type="slidenum">
              <a:rPr lang="en-US" smtClean="0"/>
              <a:pPr/>
              <a:t>25</a:t>
            </a:fld>
            <a:endParaRPr lang="en-US" dirty="0"/>
          </a:p>
        </p:txBody>
      </p:sp>
    </p:spTree>
    <p:extLst>
      <p:ext uri="{BB962C8B-B14F-4D97-AF65-F5344CB8AC3E}">
        <p14:creationId xmlns:p14="http://schemas.microsoft.com/office/powerpoint/2010/main" val="27416590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409700" y="2857500"/>
            <a:ext cx="6324600" cy="1143000"/>
          </a:xfrm>
        </p:spPr>
        <p:txBody>
          <a:bodyPr/>
          <a:lstStyle/>
          <a:p>
            <a:pPr algn="ctr">
              <a:buFont typeface="Arial" charset="0"/>
              <a:buNone/>
              <a:defRPr/>
            </a:pPr>
            <a:r>
              <a:rPr lang="en-US" dirty="0"/>
              <a:t>Thank You!</a:t>
            </a:r>
          </a:p>
        </p:txBody>
      </p:sp>
      <p:sp>
        <p:nvSpPr>
          <p:cNvPr id="2" name="Slide Number Placeholder 1"/>
          <p:cNvSpPr>
            <a:spLocks noGrp="1"/>
          </p:cNvSpPr>
          <p:nvPr>
            <p:ph type="sldNum" sz="quarter" idx="13"/>
          </p:nvPr>
        </p:nvSpPr>
        <p:spPr/>
        <p:txBody>
          <a:bodyPr/>
          <a:lstStyle/>
          <a:p>
            <a:fld id="{DB1C2494-8932-4549-9EEA-B787E7A0F253}" type="slidenum">
              <a:rPr lang="en-US" smtClean="0"/>
              <a:pPr/>
              <a:t>26</a:t>
            </a:fld>
            <a:endParaRPr lang="en-US" dirty="0"/>
          </a:p>
        </p:txBody>
      </p:sp>
    </p:spTree>
    <p:extLst>
      <p:ext uri="{BB962C8B-B14F-4D97-AF65-F5344CB8AC3E}">
        <p14:creationId xmlns:p14="http://schemas.microsoft.com/office/powerpoint/2010/main" val="8248525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3"/>
          </p:nvPr>
        </p:nvSpPr>
        <p:spPr/>
        <p:txBody>
          <a:bodyPr/>
          <a:lstStyle/>
          <a:p>
            <a:fld id="{DB1C2494-8932-4549-9EEA-B787E7A0F253}" type="slidenum">
              <a:rPr lang="en-US" smtClean="0"/>
              <a:pPr/>
              <a:t>3</a:t>
            </a:fld>
            <a:endParaRPr lang="en-US" dirty="0"/>
          </a:p>
        </p:txBody>
      </p:sp>
      <p:sp>
        <p:nvSpPr>
          <p:cNvPr id="8" name="Content Placeholder 2"/>
          <p:cNvSpPr>
            <a:spLocks noGrp="1"/>
          </p:cNvSpPr>
          <p:nvPr>
            <p:ph sz="quarter" idx="10"/>
          </p:nvPr>
        </p:nvSpPr>
        <p:spPr>
          <a:xfrm>
            <a:off x="321468" y="2271163"/>
            <a:ext cx="8593931" cy="2261547"/>
          </a:xfrm>
        </p:spPr>
        <p:txBody>
          <a:bodyPr>
            <a:normAutofit/>
          </a:bodyPr>
          <a:lstStyle/>
          <a:p>
            <a:pPr marL="457200" indent="-457200">
              <a:buFont typeface="Arial" panose="020B0604020202020204" pitchFamily="34" charset="0"/>
              <a:buChar char="•"/>
            </a:pPr>
            <a:r>
              <a:rPr lang="en-IN" dirty="0">
                <a:solidFill>
                  <a:schemeClr val="accent6"/>
                </a:solidFill>
                <a:latin typeface="Cambria" panose="02040503050406030204" pitchFamily="18" charset="0"/>
                <a:ea typeface="Cambria" panose="02040503050406030204" pitchFamily="18" charset="0"/>
              </a:rPr>
              <a:t>Data </a:t>
            </a:r>
            <a:r>
              <a:rPr lang="en-IN" dirty="0" smtClean="0">
                <a:solidFill>
                  <a:schemeClr val="accent6"/>
                </a:solidFill>
                <a:latin typeface="Cambria" panose="02040503050406030204" pitchFamily="18" charset="0"/>
                <a:ea typeface="Cambria" panose="02040503050406030204" pitchFamily="18" charset="0"/>
              </a:rPr>
              <a:t>Viz-Definition</a:t>
            </a:r>
            <a:endParaRPr lang="en-IN" dirty="0">
              <a:solidFill>
                <a:schemeClr val="accent6"/>
              </a:solidFill>
              <a:latin typeface="Cambria" panose="02040503050406030204" pitchFamily="18" charset="0"/>
              <a:ea typeface="Cambria" panose="02040503050406030204" pitchFamily="18" charset="0"/>
            </a:endParaRPr>
          </a:p>
          <a:p>
            <a:pPr marL="457200" indent="-457200">
              <a:buFont typeface="Arial" panose="020B0604020202020204" pitchFamily="34" charset="0"/>
              <a:buChar char="•"/>
            </a:pPr>
            <a:r>
              <a:rPr lang="en-US" dirty="0">
                <a:solidFill>
                  <a:schemeClr val="accent6"/>
                </a:solidFill>
                <a:latin typeface="Cambria" panose="02040503050406030204" pitchFamily="18" charset="0"/>
                <a:ea typeface="Cambria" panose="02040503050406030204" pitchFamily="18" charset="0"/>
              </a:rPr>
              <a:t>Visualisation as a discovery tool(</a:t>
            </a:r>
            <a:r>
              <a:rPr lang="en-US" dirty="0" err="1">
                <a:solidFill>
                  <a:schemeClr val="accent6"/>
                </a:solidFill>
                <a:latin typeface="Cambria" panose="02040503050406030204" pitchFamily="18" charset="0"/>
                <a:ea typeface="Cambria" panose="02040503050406030204" pitchFamily="18" charset="0"/>
              </a:rPr>
              <a:t>Anscombe’s</a:t>
            </a:r>
            <a:r>
              <a:rPr lang="en-US" dirty="0">
                <a:solidFill>
                  <a:schemeClr val="accent6"/>
                </a:solidFill>
                <a:latin typeface="Cambria" panose="02040503050406030204" pitchFamily="18" charset="0"/>
                <a:ea typeface="Cambria" panose="02040503050406030204" pitchFamily="18" charset="0"/>
              </a:rPr>
              <a:t> Quartet)</a:t>
            </a:r>
          </a:p>
          <a:p>
            <a:pPr marL="457200" indent="-457200">
              <a:buFont typeface="Arial" panose="020B0604020202020204" pitchFamily="34" charset="0"/>
              <a:buChar char="•"/>
            </a:pPr>
            <a:r>
              <a:rPr lang="en-US" dirty="0">
                <a:solidFill>
                  <a:schemeClr val="accent6"/>
                </a:solidFill>
                <a:latin typeface="Cambria" panose="02040503050406030204" pitchFamily="18" charset="0"/>
                <a:ea typeface="Cambria" panose="02040503050406030204" pitchFamily="18" charset="0"/>
              </a:rPr>
              <a:t>Visualisation Objectives</a:t>
            </a:r>
          </a:p>
          <a:p>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96469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3"/>
          </p:nvPr>
        </p:nvSpPr>
        <p:spPr/>
        <p:txBody>
          <a:bodyPr/>
          <a:lstStyle/>
          <a:p>
            <a:fld id="{DB1C2494-8932-4549-9EEA-B787E7A0F253}" type="slidenum">
              <a:rPr lang="en-US" smtClean="0"/>
              <a:pPr/>
              <a:t>4</a:t>
            </a:fld>
            <a:endParaRPr lang="en-US" dirty="0"/>
          </a:p>
        </p:txBody>
      </p:sp>
      <p:sp>
        <p:nvSpPr>
          <p:cNvPr id="6" name="Footer Placeholder 5"/>
          <p:cNvSpPr>
            <a:spLocks noGrp="1"/>
          </p:cNvSpPr>
          <p:nvPr>
            <p:ph type="ftr" sz="quarter" idx="12"/>
          </p:nvPr>
        </p:nvSpPr>
        <p:spPr>
          <a:xfrm>
            <a:off x="190500" y="6424612"/>
            <a:ext cx="6286500" cy="585788"/>
          </a:xfrm>
        </p:spPr>
        <p:txBody>
          <a:bodyPr/>
          <a:lstStyle/>
          <a:p>
            <a:pPr>
              <a:defRPr/>
            </a:pPr>
            <a:r>
              <a:rPr lang="en-US" dirty="0" err="1" smtClean="0"/>
              <a:t>Knaflic</a:t>
            </a:r>
            <a:r>
              <a:rPr lang="en-US" dirty="0" smtClean="0"/>
              <a:t>, Cole. Storytelling With Data © 2019.</a:t>
            </a:r>
            <a:endParaRPr lang="en-US" dirty="0"/>
          </a:p>
        </p:txBody>
      </p:sp>
      <p:pic>
        <p:nvPicPr>
          <p:cNvPr id="3" name="Picture 2"/>
          <p:cNvPicPr>
            <a:picLocks noChangeAspect="1"/>
          </p:cNvPicPr>
          <p:nvPr/>
        </p:nvPicPr>
        <p:blipFill>
          <a:blip r:embed="rId3"/>
          <a:stretch>
            <a:fillRect/>
          </a:stretch>
        </p:blipFill>
        <p:spPr>
          <a:xfrm>
            <a:off x="0" y="1275347"/>
            <a:ext cx="8069239" cy="2286000"/>
          </a:xfrm>
          <a:prstGeom prst="rect">
            <a:avLst/>
          </a:prstGeom>
        </p:spPr>
      </p:pic>
      <p:sp>
        <p:nvSpPr>
          <p:cNvPr id="5" name="Rounded Rectangular Callout 4"/>
          <p:cNvSpPr/>
          <p:nvPr/>
        </p:nvSpPr>
        <p:spPr>
          <a:xfrm>
            <a:off x="1514617" y="3625515"/>
            <a:ext cx="5276566" cy="2057400"/>
          </a:xfrm>
          <a:prstGeom prst="wedgeRoundRectCallout">
            <a:avLst>
              <a:gd name="adj1" fmla="val -59445"/>
              <a:gd name="adj2" fmla="val -100462"/>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700" b="1" spc="-113" dirty="0">
                <a:solidFill>
                  <a:schemeClr val="accent6"/>
                </a:solidFill>
                <a:latin typeface="Cambria" panose="02040503050406030204" pitchFamily="18" charset="0"/>
                <a:ea typeface="Cambria" panose="02040503050406030204" pitchFamily="18" charset="0"/>
                <a:cs typeface="Times New Roman" panose="02020603050405020304" pitchFamily="18" charset="0"/>
              </a:rPr>
              <a:t>Car Manufacturer</a:t>
            </a:r>
          </a:p>
          <a:p>
            <a:r>
              <a:rPr lang="en-US" sz="2700" b="1" spc="-113" dirty="0" err="1">
                <a:solidFill>
                  <a:schemeClr val="accent6"/>
                </a:solidFill>
                <a:latin typeface="Cambria" panose="02040503050406030204" pitchFamily="18" charset="0"/>
                <a:ea typeface="Cambria" panose="02040503050406030204" pitchFamily="18" charset="0"/>
                <a:cs typeface="Times New Roman" panose="02020603050405020304" pitchFamily="18" charset="0"/>
              </a:rPr>
              <a:t>DressMart</a:t>
            </a:r>
            <a:r>
              <a:rPr lang="en-US" sz="2700" b="1" spc="-113" dirty="0">
                <a:solidFill>
                  <a:schemeClr val="accent6"/>
                </a:solidFill>
                <a:latin typeface="Cambria" panose="02040503050406030204" pitchFamily="18" charset="0"/>
                <a:ea typeface="Cambria" panose="02040503050406030204" pitchFamily="18" charset="0"/>
                <a:cs typeface="Times New Roman" panose="02020603050405020304" pitchFamily="18" charset="0"/>
              </a:rPr>
              <a:t> Inc.</a:t>
            </a:r>
          </a:p>
          <a:p>
            <a:r>
              <a:rPr lang="en-US" sz="2700" b="1" spc="-113" dirty="0">
                <a:solidFill>
                  <a:schemeClr val="accent6"/>
                </a:solidFill>
                <a:latin typeface="Cambria" panose="02040503050406030204" pitchFamily="18" charset="0"/>
                <a:ea typeface="Cambria" panose="02040503050406030204" pitchFamily="18" charset="0"/>
                <a:cs typeface="Times New Roman" panose="02020603050405020304" pitchFamily="18" charset="0"/>
              </a:rPr>
              <a:t>Article from </a:t>
            </a:r>
            <a:r>
              <a:rPr lang="en-US" sz="2700" b="1" spc="-113" dirty="0" err="1">
                <a:solidFill>
                  <a:schemeClr val="accent6"/>
                </a:solidFill>
                <a:latin typeface="Cambria" panose="02040503050406030204" pitchFamily="18" charset="0"/>
                <a:ea typeface="Cambria" panose="02040503050406030204" pitchFamily="18" charset="0"/>
                <a:cs typeface="Times New Roman" panose="02020603050405020304" pitchFamily="18" charset="0"/>
              </a:rPr>
              <a:t>NewYork</a:t>
            </a:r>
            <a:r>
              <a:rPr lang="en-US" sz="2700" b="1" spc="-113" dirty="0">
                <a:solidFill>
                  <a:schemeClr val="accent6"/>
                </a:solidFill>
                <a:latin typeface="Cambria" panose="02040503050406030204" pitchFamily="18" charset="0"/>
                <a:ea typeface="Cambria" panose="02040503050406030204" pitchFamily="18" charset="0"/>
                <a:cs typeface="Times New Roman" panose="02020603050405020304" pitchFamily="18" charset="0"/>
              </a:rPr>
              <a:t> Times</a:t>
            </a:r>
          </a:p>
          <a:p>
            <a:r>
              <a:rPr lang="en-US" sz="2700" b="1" spc="-113" dirty="0">
                <a:solidFill>
                  <a:schemeClr val="accent6"/>
                </a:solidFill>
                <a:latin typeface="Cambria" panose="02040503050406030204" pitchFamily="18" charset="0"/>
                <a:ea typeface="Cambria" panose="02040503050406030204" pitchFamily="18" charset="0"/>
                <a:cs typeface="Times New Roman" panose="02020603050405020304" pitchFamily="18" charset="0"/>
              </a:rPr>
              <a:t>EDA on IRIS Data</a:t>
            </a:r>
            <a:endParaRPr lang="en-IN" sz="2700" b="1" spc="-113" dirty="0">
              <a:solidFill>
                <a:schemeClr val="accent6"/>
              </a:solidFill>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2134950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3"/>
          </p:nvPr>
        </p:nvSpPr>
        <p:spPr/>
        <p:txBody>
          <a:bodyPr/>
          <a:lstStyle/>
          <a:p>
            <a:fld id="{DB1C2494-8932-4549-9EEA-B787E7A0F253}" type="slidenum">
              <a:rPr lang="en-US" smtClean="0"/>
              <a:pPr/>
              <a:t>5</a:t>
            </a:fld>
            <a:endParaRPr lang="en-US" dirty="0"/>
          </a:p>
        </p:txBody>
      </p:sp>
      <p:sp>
        <p:nvSpPr>
          <p:cNvPr id="6" name="Footer Placeholder 5"/>
          <p:cNvSpPr>
            <a:spLocks noGrp="1"/>
          </p:cNvSpPr>
          <p:nvPr>
            <p:ph type="ftr" sz="quarter" idx="12"/>
          </p:nvPr>
        </p:nvSpPr>
        <p:spPr>
          <a:xfrm>
            <a:off x="190500" y="6424612"/>
            <a:ext cx="6286500" cy="585788"/>
          </a:xfrm>
        </p:spPr>
        <p:txBody>
          <a:bodyPr/>
          <a:lstStyle/>
          <a:p>
            <a:pPr>
              <a:defRPr/>
            </a:pPr>
            <a:r>
              <a:rPr lang="en-US" dirty="0" err="1" smtClean="0"/>
              <a:t>Knaflic</a:t>
            </a:r>
            <a:r>
              <a:rPr lang="en-US" dirty="0" smtClean="0"/>
              <a:t>, Cole. Storytelling With Data © 2019.</a:t>
            </a:r>
            <a:endParaRPr lang="en-US" dirty="0"/>
          </a:p>
        </p:txBody>
      </p:sp>
      <p:pic>
        <p:nvPicPr>
          <p:cNvPr id="2" name="Picture 1"/>
          <p:cNvPicPr>
            <a:picLocks noChangeAspect="1"/>
          </p:cNvPicPr>
          <p:nvPr/>
        </p:nvPicPr>
        <p:blipFill>
          <a:blip r:embed="rId3"/>
          <a:stretch>
            <a:fillRect/>
          </a:stretch>
        </p:blipFill>
        <p:spPr>
          <a:xfrm>
            <a:off x="1842099" y="1167659"/>
            <a:ext cx="7317943" cy="3572207"/>
          </a:xfrm>
          <a:prstGeom prst="rect">
            <a:avLst/>
          </a:prstGeom>
        </p:spPr>
      </p:pic>
      <p:sp>
        <p:nvSpPr>
          <p:cNvPr id="8" name="Content Placeholder 2"/>
          <p:cNvSpPr>
            <a:spLocks noGrp="1"/>
          </p:cNvSpPr>
          <p:nvPr>
            <p:ph sz="quarter" idx="10"/>
          </p:nvPr>
        </p:nvSpPr>
        <p:spPr>
          <a:xfrm>
            <a:off x="304800" y="120315"/>
            <a:ext cx="6324600" cy="1143000"/>
          </a:xfrm>
        </p:spPr>
        <p:txBody>
          <a:bodyPr>
            <a:normAutofit/>
          </a:bodyPr>
          <a:lstStyle/>
          <a:p>
            <a:pPr>
              <a:spcBef>
                <a:spcPct val="0"/>
              </a:spcBef>
              <a:buFont typeface="Arial" charset="0"/>
              <a:buNone/>
              <a:defRPr/>
            </a:pPr>
            <a:r>
              <a:rPr lang="en-IN" sz="2800" spc="-113" dirty="0">
                <a:solidFill>
                  <a:schemeClr val="accent6"/>
                </a:solidFill>
                <a:latin typeface="Cambria" panose="02040503050406030204" pitchFamily="18" charset="0"/>
                <a:ea typeface="Cambria" panose="02040503050406030204" pitchFamily="18" charset="0"/>
              </a:rPr>
              <a:t>Visualisation Context</a:t>
            </a:r>
          </a:p>
        </p:txBody>
      </p:sp>
      <p:sp>
        <p:nvSpPr>
          <p:cNvPr id="13" name="TextBox 12"/>
          <p:cNvSpPr txBox="1"/>
          <p:nvPr/>
        </p:nvSpPr>
        <p:spPr>
          <a:xfrm>
            <a:off x="190500" y="3031706"/>
            <a:ext cx="2895600" cy="3416320"/>
          </a:xfrm>
          <a:prstGeom prst="rect">
            <a:avLst/>
          </a:prstGeom>
          <a:noFill/>
        </p:spPr>
        <p:txBody>
          <a:bodyPr wrap="square" rtlCol="0">
            <a:spAutoFit/>
          </a:bodyPr>
          <a:lstStyle/>
          <a:p>
            <a:r>
              <a:rPr lang="en-US" sz="2400" b="1" spc="-113" dirty="0" smtClean="0">
                <a:solidFill>
                  <a:schemeClr val="accent6"/>
                </a:solidFill>
                <a:latin typeface="Cambria" panose="02040503050406030204" pitchFamily="18" charset="0"/>
                <a:ea typeface="Cambria" panose="02040503050406030204" pitchFamily="18" charset="0"/>
                <a:cs typeface="Times New Roman" panose="02020603050405020304" pitchFamily="18" charset="0"/>
              </a:rPr>
              <a:t>CASE Study</a:t>
            </a:r>
          </a:p>
          <a:p>
            <a:pPr marL="342900" indent="-342900">
              <a:buFont typeface="Arial" panose="020B0604020202020204" pitchFamily="34" charset="0"/>
              <a:buChar char="•"/>
            </a:pPr>
            <a:r>
              <a:rPr lang="en-US" sz="2400" b="1" spc="-113" dirty="0" smtClean="0">
                <a:solidFill>
                  <a:schemeClr val="accent6"/>
                </a:solidFill>
                <a:latin typeface="Cambria" panose="02040503050406030204" pitchFamily="18" charset="0"/>
                <a:ea typeface="Cambria" panose="02040503050406030204" pitchFamily="18" charset="0"/>
                <a:cs typeface="Times New Roman" panose="02020603050405020304" pitchFamily="18" charset="0"/>
              </a:rPr>
              <a:t>Summer Learning Programme</a:t>
            </a:r>
          </a:p>
          <a:p>
            <a:pPr marL="342900" indent="-342900">
              <a:buFont typeface="Arial" panose="020B0604020202020204" pitchFamily="34" charset="0"/>
              <a:buChar char="•"/>
            </a:pPr>
            <a:r>
              <a:rPr lang="en-US" sz="2400" b="1" spc="-113" dirty="0" smtClean="0">
                <a:solidFill>
                  <a:schemeClr val="accent6"/>
                </a:solidFill>
                <a:latin typeface="Cambria" panose="02040503050406030204" pitchFamily="18" charset="0"/>
                <a:ea typeface="Cambria" panose="02040503050406030204" pitchFamily="18" charset="0"/>
                <a:cs typeface="Times New Roman" panose="02020603050405020304" pitchFamily="18" charset="0"/>
              </a:rPr>
              <a:t>Clothing Retailer</a:t>
            </a:r>
          </a:p>
          <a:p>
            <a:pPr marL="342900" indent="-342900">
              <a:buFont typeface="Arial" panose="020B0604020202020204" pitchFamily="34" charset="0"/>
              <a:buChar char="•"/>
            </a:pPr>
            <a:r>
              <a:rPr lang="en-US" sz="2400" b="1" spc="-113" dirty="0" smtClean="0">
                <a:solidFill>
                  <a:schemeClr val="accent6"/>
                </a:solidFill>
                <a:latin typeface="Cambria" panose="02040503050406030204" pitchFamily="18" charset="0"/>
                <a:ea typeface="Cambria" panose="02040503050406030204" pitchFamily="18" charset="0"/>
                <a:cs typeface="Times New Roman" panose="02020603050405020304" pitchFamily="18" charset="0"/>
              </a:rPr>
              <a:t>DSE Electives</a:t>
            </a:r>
          </a:p>
          <a:p>
            <a:r>
              <a:rPr lang="en-US" sz="2400" b="1" spc="-113" dirty="0" smtClean="0">
                <a:solidFill>
                  <a:schemeClr val="accent6"/>
                </a:solidFill>
                <a:latin typeface="Cambria" panose="02040503050406030204" pitchFamily="18" charset="0"/>
                <a:ea typeface="Cambria" panose="02040503050406030204" pitchFamily="18" charset="0"/>
                <a:cs typeface="Times New Roman" panose="02020603050405020304" pitchFamily="18" charset="0"/>
              </a:rPr>
              <a:t>CANVAS</a:t>
            </a:r>
          </a:p>
          <a:p>
            <a:pPr marL="342900" indent="-342900">
              <a:buFont typeface="Arial" panose="020B0604020202020204" pitchFamily="34" charset="0"/>
              <a:buChar char="•"/>
            </a:pPr>
            <a:r>
              <a:rPr lang="en-US" sz="2400" b="1" spc="-113" dirty="0" smtClean="0">
                <a:solidFill>
                  <a:schemeClr val="accent6"/>
                </a:solidFill>
                <a:latin typeface="Cambria" panose="02040503050406030204" pitchFamily="18" charset="0"/>
                <a:ea typeface="Cambria" panose="02040503050406030204" pitchFamily="18" charset="0"/>
                <a:cs typeface="Times New Roman" panose="02020603050405020304" pitchFamily="18" charset="0"/>
              </a:rPr>
              <a:t>Higher Education</a:t>
            </a:r>
          </a:p>
          <a:p>
            <a:pPr marL="342900" indent="-342900">
              <a:buFont typeface="Arial" panose="020B0604020202020204" pitchFamily="34" charset="0"/>
              <a:buChar char="•"/>
            </a:pPr>
            <a:r>
              <a:rPr lang="en-US" sz="2400" b="1" spc="-113" dirty="0" smtClean="0">
                <a:solidFill>
                  <a:schemeClr val="accent6"/>
                </a:solidFill>
                <a:latin typeface="Cambria" panose="02040503050406030204" pitchFamily="18" charset="0"/>
                <a:ea typeface="Cambria" panose="02040503050406030204" pitchFamily="18" charset="0"/>
                <a:cs typeface="Times New Roman" panose="02020603050405020304" pitchFamily="18" charset="0"/>
              </a:rPr>
              <a:t>People Analyst</a:t>
            </a:r>
            <a:endParaRPr lang="en-IN" sz="2400" b="1" spc="-113" dirty="0">
              <a:solidFill>
                <a:schemeClr val="accent6"/>
              </a:solidFill>
              <a:latin typeface="Cambria" panose="02040503050406030204" pitchFamily="18" charset="0"/>
              <a:ea typeface="Cambria" panose="02040503050406030204" pitchFamily="18" charset="0"/>
              <a:cs typeface="Times New Roman" panose="02020603050405020304" pitchFamily="18" charset="0"/>
            </a:endParaRPr>
          </a:p>
          <a:p>
            <a:pPr marL="342900" indent="-342900">
              <a:buFont typeface="Arial" panose="020B0604020202020204" pitchFamily="34" charset="0"/>
              <a:buChar char="•"/>
            </a:pPr>
            <a:endParaRPr lang="en-IN" sz="2400" dirty="0"/>
          </a:p>
        </p:txBody>
      </p:sp>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2512800" y="1316520"/>
              <a:ext cx="2740320" cy="4794840"/>
            </p14:xfrm>
          </p:contentPart>
        </mc:Choice>
        <mc:Fallback>
          <p:pic>
            <p:nvPicPr>
              <p:cNvPr id="3" name="Ink 2"/>
              <p:cNvPicPr/>
              <p:nvPr/>
            </p:nvPicPr>
            <p:blipFill>
              <a:blip r:embed="rId5"/>
              <a:stretch>
                <a:fillRect/>
              </a:stretch>
            </p:blipFill>
            <p:spPr>
              <a:xfrm>
                <a:off x="2508480" y="1307160"/>
                <a:ext cx="2751120" cy="4812120"/>
              </a:xfrm>
              <a:prstGeom prst="rect">
                <a:avLst/>
              </a:prstGeom>
            </p:spPr>
          </p:pic>
        </mc:Fallback>
      </mc:AlternateContent>
    </p:spTree>
    <p:extLst>
      <p:ext uri="{BB962C8B-B14F-4D97-AF65-F5344CB8AC3E}">
        <p14:creationId xmlns:p14="http://schemas.microsoft.com/office/powerpoint/2010/main" val="42404336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3"/>
          </p:nvPr>
        </p:nvSpPr>
        <p:spPr/>
        <p:txBody>
          <a:bodyPr/>
          <a:lstStyle/>
          <a:p>
            <a:fld id="{DB1C2494-8932-4549-9EEA-B787E7A0F253}" type="slidenum">
              <a:rPr lang="en-US" smtClean="0"/>
              <a:pPr/>
              <a:t>6</a:t>
            </a:fld>
            <a:endParaRPr lang="en-US" dirty="0"/>
          </a:p>
        </p:txBody>
      </p:sp>
      <p:sp>
        <p:nvSpPr>
          <p:cNvPr id="6" name="Footer Placeholder 5"/>
          <p:cNvSpPr>
            <a:spLocks noGrp="1"/>
          </p:cNvSpPr>
          <p:nvPr>
            <p:ph type="ftr" sz="quarter" idx="12"/>
          </p:nvPr>
        </p:nvSpPr>
        <p:spPr>
          <a:xfrm>
            <a:off x="190500" y="6424612"/>
            <a:ext cx="6286500" cy="585788"/>
          </a:xfrm>
        </p:spPr>
        <p:txBody>
          <a:bodyPr/>
          <a:lstStyle/>
          <a:p>
            <a:pPr>
              <a:defRPr/>
            </a:pPr>
            <a:r>
              <a:rPr lang="en-US" dirty="0" err="1" smtClean="0"/>
              <a:t>Knaflic</a:t>
            </a:r>
            <a:r>
              <a:rPr lang="en-US" dirty="0" smtClean="0"/>
              <a:t>, Cole. Storytelling With Data: © 2019.</a:t>
            </a:r>
            <a:endParaRPr lang="en-US" dirty="0"/>
          </a:p>
        </p:txBody>
      </p:sp>
      <p:pic>
        <p:nvPicPr>
          <p:cNvPr id="2" name="Picture 1"/>
          <p:cNvPicPr>
            <a:picLocks noChangeAspect="1"/>
          </p:cNvPicPr>
          <p:nvPr/>
        </p:nvPicPr>
        <p:blipFill>
          <a:blip r:embed="rId3"/>
          <a:stretch>
            <a:fillRect/>
          </a:stretch>
        </p:blipFill>
        <p:spPr>
          <a:xfrm>
            <a:off x="-4011" y="-32084"/>
            <a:ext cx="8919412" cy="5747084"/>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1364040" y="1459800"/>
              <a:ext cx="927720" cy="3231000"/>
            </p14:xfrm>
          </p:contentPart>
        </mc:Choice>
        <mc:Fallback>
          <p:pic>
            <p:nvPicPr>
              <p:cNvPr id="3" name="Ink 2"/>
              <p:cNvPicPr/>
              <p:nvPr/>
            </p:nvPicPr>
            <p:blipFill>
              <a:blip r:embed="rId5"/>
              <a:stretch>
                <a:fillRect/>
              </a:stretch>
            </p:blipFill>
            <p:spPr>
              <a:xfrm>
                <a:off x="1355400" y="1449720"/>
                <a:ext cx="947160" cy="3250440"/>
              </a:xfrm>
              <a:prstGeom prst="rect">
                <a:avLst/>
              </a:prstGeom>
            </p:spPr>
          </p:pic>
        </mc:Fallback>
      </mc:AlternateContent>
    </p:spTree>
    <p:extLst>
      <p:ext uri="{BB962C8B-B14F-4D97-AF65-F5344CB8AC3E}">
        <p14:creationId xmlns:p14="http://schemas.microsoft.com/office/powerpoint/2010/main" val="31291738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3"/>
          </p:nvPr>
        </p:nvSpPr>
        <p:spPr/>
        <p:txBody>
          <a:bodyPr/>
          <a:lstStyle/>
          <a:p>
            <a:fld id="{DB1C2494-8932-4549-9EEA-B787E7A0F253}" type="slidenum">
              <a:rPr lang="en-US" smtClean="0"/>
              <a:pPr/>
              <a:t>7</a:t>
            </a:fld>
            <a:endParaRPr lang="en-US" dirty="0"/>
          </a:p>
        </p:txBody>
      </p:sp>
      <p:pic>
        <p:nvPicPr>
          <p:cNvPr id="6" name="Picture 5"/>
          <p:cNvPicPr>
            <a:picLocks noChangeAspect="1"/>
          </p:cNvPicPr>
          <p:nvPr/>
        </p:nvPicPr>
        <p:blipFill>
          <a:blip r:embed="rId3"/>
          <a:stretch>
            <a:fillRect/>
          </a:stretch>
        </p:blipFill>
        <p:spPr>
          <a:xfrm>
            <a:off x="2758083" y="28074"/>
            <a:ext cx="6085681" cy="6396540"/>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3473100" y="1699650"/>
              <a:ext cx="2672190" cy="1358640"/>
            </p14:xfrm>
          </p:contentPart>
        </mc:Choice>
        <mc:Fallback xmlns="">
          <p:pic>
            <p:nvPicPr>
              <p:cNvPr id="2" name="Ink 1"/>
              <p:cNvPicPr/>
              <p:nvPr/>
            </p:nvPicPr>
            <p:blipFill>
              <a:blip r:embed="rId5"/>
              <a:stretch>
                <a:fillRect/>
              </a:stretch>
            </p:blipFill>
            <p:spPr>
              <a:xfrm>
                <a:off x="3464459" y="1691010"/>
                <a:ext cx="2689112" cy="1373400"/>
              </a:xfrm>
              <a:prstGeom prst="rect">
                <a:avLst/>
              </a:prstGeom>
            </p:spPr>
          </p:pic>
        </mc:Fallback>
      </mc:AlternateContent>
      <p:sp>
        <p:nvSpPr>
          <p:cNvPr id="7" name="Content Placeholder 2"/>
          <p:cNvSpPr>
            <a:spLocks noGrp="1"/>
          </p:cNvSpPr>
          <p:nvPr>
            <p:ph sz="quarter" idx="10"/>
          </p:nvPr>
        </p:nvSpPr>
        <p:spPr>
          <a:xfrm>
            <a:off x="32084" y="1699650"/>
            <a:ext cx="3441016" cy="662550"/>
          </a:xfrm>
        </p:spPr>
        <p:txBody>
          <a:bodyPr>
            <a:normAutofit/>
          </a:bodyPr>
          <a:lstStyle/>
          <a:p>
            <a:r>
              <a:rPr lang="en-IN" sz="3200" dirty="0">
                <a:solidFill>
                  <a:schemeClr val="accent6"/>
                </a:solidFill>
                <a:latin typeface="Cambria" panose="02040503050406030204" pitchFamily="18" charset="0"/>
                <a:ea typeface="Cambria" panose="02040503050406030204" pitchFamily="18" charset="0"/>
              </a:rPr>
              <a:t>Types of Visuals</a:t>
            </a:r>
          </a:p>
        </p:txBody>
      </p:sp>
      <mc:AlternateContent xmlns:mc="http://schemas.openxmlformats.org/markup-compatibility/2006">
        <mc:Choice xmlns:p14="http://schemas.microsoft.com/office/powerpoint/2010/main" Requires="p14">
          <p:contentPart p14:bwMode="auto" r:id="rId6">
            <p14:nvContentPartPr>
              <p14:cNvPr id="3" name="Ink 2"/>
              <p14:cNvContentPartPr/>
              <p14:nvPr/>
            </p14:nvContentPartPr>
            <p14:xfrm>
              <a:off x="1911240" y="2180160"/>
              <a:ext cx="581760" cy="246600"/>
            </p14:xfrm>
          </p:contentPart>
        </mc:Choice>
        <mc:Fallback>
          <p:pic>
            <p:nvPicPr>
              <p:cNvPr id="3" name="Ink 2"/>
              <p:cNvPicPr/>
              <p:nvPr/>
            </p:nvPicPr>
            <p:blipFill>
              <a:blip r:embed="rId7"/>
              <a:stretch>
                <a:fillRect/>
              </a:stretch>
            </p:blipFill>
            <p:spPr>
              <a:xfrm>
                <a:off x="1902960" y="2174760"/>
                <a:ext cx="600480" cy="261000"/>
              </a:xfrm>
              <a:prstGeom prst="rect">
                <a:avLst/>
              </a:prstGeom>
            </p:spPr>
          </p:pic>
        </mc:Fallback>
      </mc:AlternateContent>
    </p:spTree>
    <p:extLst>
      <p:ext uri="{BB962C8B-B14F-4D97-AF65-F5344CB8AC3E}">
        <p14:creationId xmlns:p14="http://schemas.microsoft.com/office/powerpoint/2010/main" val="20233638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3"/>
          </p:nvPr>
        </p:nvSpPr>
        <p:spPr/>
        <p:txBody>
          <a:bodyPr/>
          <a:lstStyle/>
          <a:p>
            <a:fld id="{DB1C2494-8932-4549-9EEA-B787E7A0F253}" type="slidenum">
              <a:rPr lang="en-US" smtClean="0"/>
              <a:pPr/>
              <a:t>8</a:t>
            </a:fld>
            <a:endParaRPr lang="en-US" dirty="0"/>
          </a:p>
        </p:txBody>
      </p:sp>
      <p:pic>
        <p:nvPicPr>
          <p:cNvPr id="2" name="Picture 1"/>
          <p:cNvPicPr>
            <a:picLocks noChangeAspect="1"/>
          </p:cNvPicPr>
          <p:nvPr/>
        </p:nvPicPr>
        <p:blipFill>
          <a:blip r:embed="rId2"/>
          <a:stretch>
            <a:fillRect/>
          </a:stretch>
        </p:blipFill>
        <p:spPr>
          <a:xfrm>
            <a:off x="2741996" y="37159"/>
            <a:ext cx="5729243" cy="3799286"/>
          </a:xfrm>
          <a:prstGeom prst="rect">
            <a:avLst/>
          </a:prstGeom>
        </p:spPr>
      </p:pic>
      <p:pic>
        <p:nvPicPr>
          <p:cNvPr id="5" name="Picture 4"/>
          <p:cNvPicPr>
            <a:picLocks noChangeAspect="1"/>
          </p:cNvPicPr>
          <p:nvPr/>
        </p:nvPicPr>
        <p:blipFill>
          <a:blip r:embed="rId3"/>
          <a:stretch>
            <a:fillRect/>
          </a:stretch>
        </p:blipFill>
        <p:spPr>
          <a:xfrm>
            <a:off x="5784182" y="3900613"/>
            <a:ext cx="3371850" cy="2916195"/>
          </a:xfrm>
          <a:prstGeom prst="rect">
            <a:avLst/>
          </a:prstGeom>
        </p:spPr>
      </p:pic>
      <p:sp>
        <p:nvSpPr>
          <p:cNvPr id="7" name="Content Placeholder 2"/>
          <p:cNvSpPr>
            <a:spLocks noGrp="1"/>
          </p:cNvSpPr>
          <p:nvPr>
            <p:ph sz="quarter" idx="10"/>
          </p:nvPr>
        </p:nvSpPr>
        <p:spPr>
          <a:xfrm>
            <a:off x="0" y="1572345"/>
            <a:ext cx="3733800" cy="637455"/>
          </a:xfrm>
        </p:spPr>
        <p:txBody>
          <a:bodyPr>
            <a:normAutofit/>
          </a:bodyPr>
          <a:lstStyle/>
          <a:p>
            <a:r>
              <a:rPr lang="en-IN" sz="3200" dirty="0">
                <a:solidFill>
                  <a:schemeClr val="accent6"/>
                </a:solidFill>
                <a:latin typeface="Cambria" panose="02040503050406030204" pitchFamily="18" charset="0"/>
                <a:ea typeface="Cambria" panose="02040503050406030204" pitchFamily="18" charset="0"/>
              </a:rPr>
              <a:t>Types of Visuals</a:t>
            </a:r>
          </a:p>
        </p:txBody>
      </p:sp>
      <p:sp>
        <p:nvSpPr>
          <p:cNvPr id="6" name="TextBox 5"/>
          <p:cNvSpPr txBox="1"/>
          <p:nvPr/>
        </p:nvSpPr>
        <p:spPr>
          <a:xfrm>
            <a:off x="76200" y="2590800"/>
            <a:ext cx="5562600" cy="4708981"/>
          </a:xfrm>
          <a:prstGeom prst="rect">
            <a:avLst/>
          </a:prstGeom>
          <a:noFill/>
        </p:spPr>
        <p:txBody>
          <a:bodyPr wrap="square" rtlCol="0">
            <a:spAutoFit/>
          </a:bodyPr>
          <a:lstStyle/>
          <a:p>
            <a:r>
              <a:rPr lang="en-US" sz="2400" b="1" spc="-113" dirty="0" smtClean="0">
                <a:solidFill>
                  <a:schemeClr val="accent6"/>
                </a:solidFill>
                <a:latin typeface="Cambria" panose="02040503050406030204" pitchFamily="18" charset="0"/>
                <a:ea typeface="Cambria" panose="02040503050406030204" pitchFamily="18" charset="0"/>
                <a:cs typeface="Times New Roman" panose="02020603050405020304" pitchFamily="18" charset="0"/>
              </a:rPr>
              <a:t>CASE Study</a:t>
            </a:r>
          </a:p>
          <a:p>
            <a:pPr marL="342900" indent="-342900">
              <a:buFont typeface="Arial" panose="020B0604020202020204" pitchFamily="34" charset="0"/>
              <a:buChar char="•"/>
            </a:pPr>
            <a:r>
              <a:rPr lang="en-US" sz="2400" b="1" spc="-113" dirty="0" smtClean="0">
                <a:solidFill>
                  <a:schemeClr val="accent6"/>
                </a:solidFill>
                <a:latin typeface="Cambria" panose="02040503050406030204" pitchFamily="18" charset="0"/>
                <a:ea typeface="Cambria" panose="02040503050406030204" pitchFamily="18" charset="0"/>
                <a:cs typeface="Times New Roman" panose="02020603050405020304" pitchFamily="18" charset="0"/>
              </a:rPr>
              <a:t>Summer Learning Programme</a:t>
            </a:r>
          </a:p>
          <a:p>
            <a:pPr marL="342900" indent="-342900">
              <a:buFont typeface="Arial" panose="020B0604020202020204" pitchFamily="34" charset="0"/>
              <a:buChar char="•"/>
            </a:pPr>
            <a:r>
              <a:rPr lang="en-US" sz="2400" b="1" spc="-113" dirty="0" smtClean="0">
                <a:solidFill>
                  <a:schemeClr val="accent6"/>
                </a:solidFill>
                <a:latin typeface="Cambria" panose="02040503050406030204" pitchFamily="18" charset="0"/>
                <a:ea typeface="Cambria" panose="02040503050406030204" pitchFamily="18" charset="0"/>
                <a:cs typeface="Times New Roman" panose="02020603050405020304" pitchFamily="18" charset="0"/>
              </a:rPr>
              <a:t>New Client Tier Share</a:t>
            </a:r>
          </a:p>
          <a:p>
            <a:pPr marL="342900" indent="-342900">
              <a:buFont typeface="Arial" panose="020B0604020202020204" pitchFamily="34" charset="0"/>
              <a:buChar char="•"/>
            </a:pPr>
            <a:r>
              <a:rPr lang="en-US" sz="2400" b="1" spc="-113" dirty="0" smtClean="0">
                <a:solidFill>
                  <a:schemeClr val="accent6"/>
                </a:solidFill>
                <a:latin typeface="Cambria" panose="02040503050406030204" pitchFamily="18" charset="0"/>
                <a:ea typeface="Cambria" panose="02040503050406030204" pitchFamily="18" charset="0"/>
                <a:cs typeface="Times New Roman" panose="02020603050405020304" pitchFamily="18" charset="0"/>
              </a:rPr>
              <a:t>Corporate Giving Programme(Canvas)</a:t>
            </a:r>
          </a:p>
          <a:p>
            <a:pPr marL="342900" indent="-342900">
              <a:buFont typeface="Arial" panose="020B0604020202020204" pitchFamily="34" charset="0"/>
              <a:buChar char="•"/>
            </a:pPr>
            <a:r>
              <a:rPr lang="en-US" sz="2400" b="1" spc="-113" dirty="0" smtClean="0">
                <a:solidFill>
                  <a:schemeClr val="accent6"/>
                </a:solidFill>
                <a:latin typeface="Cambria" panose="02040503050406030204" pitchFamily="18" charset="0"/>
                <a:ea typeface="Cambria" panose="02040503050406030204" pitchFamily="18" charset="0"/>
                <a:cs typeface="Times New Roman" panose="02020603050405020304" pitchFamily="18" charset="0"/>
              </a:rPr>
              <a:t>Capacity and Demand (Canvas)</a:t>
            </a:r>
          </a:p>
          <a:p>
            <a:pPr marL="342900" indent="-342900">
              <a:buFont typeface="Arial" panose="020B0604020202020204" pitchFamily="34" charset="0"/>
              <a:buChar char="•"/>
            </a:pPr>
            <a:r>
              <a:rPr lang="en-US" sz="2400" b="1" spc="-113" dirty="0" smtClean="0">
                <a:solidFill>
                  <a:schemeClr val="accent6"/>
                </a:solidFill>
                <a:latin typeface="Cambria" panose="02040503050406030204" pitchFamily="18" charset="0"/>
                <a:ea typeface="Cambria" panose="02040503050406030204" pitchFamily="18" charset="0"/>
                <a:cs typeface="Times New Roman" panose="02020603050405020304" pitchFamily="18" charset="0"/>
              </a:rPr>
              <a:t>Attrition rate(Canvas)</a:t>
            </a:r>
          </a:p>
          <a:p>
            <a:pPr marL="342900" indent="-342900">
              <a:buFont typeface="Arial" panose="020B0604020202020204" pitchFamily="34" charset="0"/>
              <a:buChar char="•"/>
            </a:pPr>
            <a:endParaRPr lang="en-US" sz="2400" b="1" spc="-113" dirty="0">
              <a:solidFill>
                <a:schemeClr val="accent6"/>
              </a:solidFill>
              <a:latin typeface="Cambria" panose="02040503050406030204" pitchFamily="18" charset="0"/>
              <a:ea typeface="Cambria" panose="02040503050406030204" pitchFamily="18" charset="0"/>
              <a:cs typeface="Times New Roman" panose="02020603050405020304" pitchFamily="18" charset="0"/>
            </a:endParaRPr>
          </a:p>
          <a:p>
            <a:r>
              <a:rPr lang="en-US" sz="2800" b="1" spc="-113" dirty="0" smtClean="0">
                <a:solidFill>
                  <a:schemeClr val="accent6"/>
                </a:solidFill>
                <a:latin typeface="Cambria" panose="02040503050406030204" pitchFamily="18" charset="0"/>
                <a:ea typeface="Cambria" panose="02040503050406030204" pitchFamily="18" charset="0"/>
                <a:cs typeface="Times New Roman" panose="02020603050405020304" pitchFamily="18" charset="0"/>
              </a:rPr>
              <a:t>Graphs to be avoided</a:t>
            </a:r>
          </a:p>
          <a:p>
            <a:endParaRPr lang="en-US" sz="2800" b="1" spc="-113" dirty="0">
              <a:solidFill>
                <a:schemeClr val="accent6"/>
              </a:solidFill>
              <a:latin typeface="Cambria" panose="02040503050406030204" pitchFamily="18" charset="0"/>
              <a:ea typeface="Cambria" panose="02040503050406030204" pitchFamily="18" charset="0"/>
              <a:cs typeface="Times New Roman" panose="02020603050405020304" pitchFamily="18" charset="0"/>
            </a:endParaRPr>
          </a:p>
          <a:p>
            <a:endParaRPr lang="en-US" sz="2800" b="1" spc="-113" dirty="0" smtClean="0">
              <a:solidFill>
                <a:schemeClr val="accent6"/>
              </a:solidFill>
              <a:latin typeface="Cambria" panose="02040503050406030204" pitchFamily="18" charset="0"/>
              <a:ea typeface="Cambria" panose="02040503050406030204" pitchFamily="18" charset="0"/>
              <a:cs typeface="Times New Roman" panose="02020603050405020304" pitchFamily="18" charset="0"/>
            </a:endParaRPr>
          </a:p>
          <a:p>
            <a:endParaRPr lang="en-IN" sz="2400" b="1" spc="-113" dirty="0" smtClean="0">
              <a:solidFill>
                <a:schemeClr val="accent6"/>
              </a:solidFill>
              <a:latin typeface="Cambria" panose="02040503050406030204" pitchFamily="18" charset="0"/>
              <a:ea typeface="Cambria" panose="02040503050406030204" pitchFamily="18" charset="0"/>
              <a:cs typeface="Times New Roman" panose="02020603050405020304" pitchFamily="18" charset="0"/>
            </a:endParaRPr>
          </a:p>
          <a:p>
            <a:pPr marL="342900" indent="-342900">
              <a:buFont typeface="Arial" panose="020B0604020202020204" pitchFamily="34" charset="0"/>
              <a:buChar char="•"/>
            </a:pPr>
            <a:endParaRPr lang="en-IN" sz="2400" dirty="0"/>
          </a:p>
        </p:txBody>
      </p:sp>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111240" y="3120480"/>
              <a:ext cx="2472120" cy="2621880"/>
            </p14:xfrm>
          </p:contentPart>
        </mc:Choice>
        <mc:Fallback>
          <p:pic>
            <p:nvPicPr>
              <p:cNvPr id="3" name="Ink 2"/>
              <p:cNvPicPr/>
              <p:nvPr/>
            </p:nvPicPr>
            <p:blipFill>
              <a:blip r:embed="rId5"/>
              <a:stretch>
                <a:fillRect/>
              </a:stretch>
            </p:blipFill>
            <p:spPr>
              <a:xfrm>
                <a:off x="102600" y="3111840"/>
                <a:ext cx="2489760" cy="2639520"/>
              </a:xfrm>
              <a:prstGeom prst="rect">
                <a:avLst/>
              </a:prstGeom>
            </p:spPr>
          </p:pic>
        </mc:Fallback>
      </mc:AlternateContent>
    </p:spTree>
    <p:extLst>
      <p:ext uri="{BB962C8B-B14F-4D97-AF65-F5344CB8AC3E}">
        <p14:creationId xmlns:p14="http://schemas.microsoft.com/office/powerpoint/2010/main" val="20665462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0"/>
          </p:nvPr>
        </p:nvPicPr>
        <p:blipFill>
          <a:blip r:embed="rId2"/>
          <a:stretch>
            <a:fillRect/>
          </a:stretch>
        </p:blipFill>
        <p:spPr>
          <a:xfrm>
            <a:off x="3457575" y="857251"/>
            <a:ext cx="4400550" cy="984739"/>
          </a:xfrm>
          <a:prstGeom prst="rect">
            <a:avLst/>
          </a:prstGeom>
        </p:spPr>
      </p:pic>
      <p:sp>
        <p:nvSpPr>
          <p:cNvPr id="4" name="Slide Number Placeholder 3"/>
          <p:cNvSpPr>
            <a:spLocks noGrp="1"/>
          </p:cNvSpPr>
          <p:nvPr>
            <p:ph type="sldNum" sz="quarter" idx="13"/>
          </p:nvPr>
        </p:nvSpPr>
        <p:spPr/>
        <p:txBody>
          <a:bodyPr/>
          <a:lstStyle/>
          <a:p>
            <a:fld id="{DB1C2494-8932-4549-9EEA-B787E7A0F253}" type="slidenum">
              <a:rPr lang="en-US" smtClean="0"/>
              <a:pPr/>
              <a:t>9</a:t>
            </a:fld>
            <a:endParaRPr lang="en-US" dirty="0"/>
          </a:p>
        </p:txBody>
      </p:sp>
      <p:pic>
        <p:nvPicPr>
          <p:cNvPr id="6" name="Picture 5"/>
          <p:cNvPicPr>
            <a:picLocks noChangeAspect="1"/>
          </p:cNvPicPr>
          <p:nvPr/>
        </p:nvPicPr>
        <p:blipFill>
          <a:blip r:embed="rId3"/>
          <a:stretch>
            <a:fillRect/>
          </a:stretch>
        </p:blipFill>
        <p:spPr>
          <a:xfrm>
            <a:off x="2171701" y="1943100"/>
            <a:ext cx="4750594" cy="3729038"/>
          </a:xfrm>
          <a:prstGeom prst="rect">
            <a:avLst/>
          </a:prstGeom>
        </p:spPr>
      </p:pic>
      <p:sp>
        <p:nvSpPr>
          <p:cNvPr id="7" name="Content Placeholder 2"/>
          <p:cNvSpPr>
            <a:spLocks noGrp="1"/>
          </p:cNvSpPr>
          <p:nvPr>
            <p:ph sz="quarter" idx="10"/>
          </p:nvPr>
        </p:nvSpPr>
        <p:spPr>
          <a:xfrm>
            <a:off x="-12032" y="1133475"/>
            <a:ext cx="4743450" cy="857250"/>
          </a:xfrm>
        </p:spPr>
        <p:txBody>
          <a:bodyPr/>
          <a:lstStyle/>
          <a:p>
            <a:endParaRPr lang="en-IN" dirty="0" smtClean="0"/>
          </a:p>
          <a:p>
            <a:r>
              <a:rPr lang="en-IN" sz="3200" dirty="0">
                <a:solidFill>
                  <a:schemeClr val="accent6"/>
                </a:solidFill>
                <a:latin typeface="Cambria" panose="02040503050406030204" pitchFamily="18" charset="0"/>
                <a:ea typeface="Cambria" panose="02040503050406030204" pitchFamily="18" charset="0"/>
              </a:rPr>
              <a:t>Visual Perception</a:t>
            </a:r>
          </a:p>
        </p:txBody>
      </p:sp>
    </p:spTree>
    <p:extLst>
      <p:ext uri="{BB962C8B-B14F-4D97-AF65-F5344CB8AC3E}">
        <p14:creationId xmlns:p14="http://schemas.microsoft.com/office/powerpoint/2010/main" val="31799705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14787</TotalTime>
  <Words>566</Words>
  <Application>Microsoft Office PowerPoint</Application>
  <PresentationFormat>On-screen Show (4:3)</PresentationFormat>
  <Paragraphs>138</Paragraphs>
  <Slides>26</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SimSun</vt:lpstr>
      <vt:lpstr>Arial</vt:lpstr>
      <vt:lpstr>Calibri</vt:lpstr>
      <vt:lpstr>Cambria</vt:lpstr>
      <vt:lpstr>Times New Roman</vt:lpstr>
      <vt:lpstr>Office Theme</vt:lpstr>
      <vt:lpstr>Data Visualization &amp; Interpretation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HP</cp:lastModifiedBy>
  <cp:revision>723</cp:revision>
  <cp:lastPrinted>2019-11-06T05:56:44Z</cp:lastPrinted>
  <dcterms:created xsi:type="dcterms:W3CDTF">2011-09-14T09:42:05Z</dcterms:created>
  <dcterms:modified xsi:type="dcterms:W3CDTF">2021-12-19T11:53:41Z</dcterms:modified>
</cp:coreProperties>
</file>