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13" r:id="rId3"/>
    <p:sldId id="387" r:id="rId4"/>
    <p:sldId id="353" r:id="rId5"/>
    <p:sldId id="343" r:id="rId6"/>
    <p:sldId id="388" r:id="rId7"/>
    <p:sldId id="411" r:id="rId8"/>
    <p:sldId id="349" r:id="rId9"/>
    <p:sldId id="350" r:id="rId10"/>
    <p:sldId id="351" r:id="rId11"/>
    <p:sldId id="352" r:id="rId12"/>
    <p:sldId id="452" r:id="rId13"/>
    <p:sldId id="329" r:id="rId14"/>
    <p:sldId id="402" r:id="rId15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81" autoAdjust="0"/>
  </p:normalViewPr>
  <p:slideViewPr>
    <p:cSldViewPr>
      <p:cViewPr varScale="1">
        <p:scale>
          <a:sx n="60" d="100"/>
          <a:sy n="60" d="100"/>
        </p:scale>
        <p:origin x="16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9T11:54:30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20629 5213 81 0,'-3'-2'9'0,"0"-2"0"16,3 0 34-16,0 2 4 16,0 0-3-16,0 2-26 15,0-3 6-15,0-2-17 16,3 4-3-16,-2-1-4 15,1 2 0-15,-2 0-3 16,0 0-20-16,0 0 7 16,0 0 16-16,0 0 6 15,2-1 1-15,0-1 15 16,1 1 6-16,-1-4 15 16,4 1-3-16,-5 0-14 15,2 0 1-15,2 0-16 0,-2-1 4 16,1 1 20-16,-1-1 8 15,2 1-10-15,-2-3-1 16,2 4-2-16,-2-3 36 16,-1 1-21-16,2-1-13 15,0 2 2-15,-3 2 21 16,-1 1 5-16,0-1-12 16,0 2-17-16,0 0-7 15,0 0-10-15,0 0-10 16,0 0-4-16,0 0 2 15,0 0 0-15,0 0-1 16,1 0 3-16,-1 0 0 16,0 0 6-16,0 0-3 0,0 0-5 15,0 0 0-15,0 0-1 16,0 0-1-16,0 0-1 16,0 0-3-16,0 12 1 15,5 2 3-15,0 5 2 16,2 1-1-16,-1 2 0 15,0 2 0-15,-2-3-1 16,2-2 2-16,2-3 1 16,-4-4-3-16,1-7 1 15,-2-2-1-15,-2-3 0 16,2 0 1-16,2 0 4 16,16-3 8-16,14-21 20 15,22-13-11-15,19-11-8 0,2-7-9 16,2 1 0-16,-3-4-1 15,3 3-3-15,-4 6 2 16,-5 1 0-16,-7 7-2 16,-11 6-1-16,-10 4 0 15,-4 3-1-15,-5 5 1 16,0 1-1-16,-1 5 1 16,-9 3 1-16,-1 3-1 15,-7 5 1-15,-7 1-1 16,-3 1 0-16,-5 3 0 15,1-1 0-15,-1 1 0 16,-1 0 0-16,2-1 0 16,-2 1 0-16,1-1 0 15,2 2 0-15,-3 0 0 16,0 0 0-16,0 0 1 0,0 0-1 16,0 0 0-16,0 0 0 15,0 0 0-15,0 0 1 16,0 0-1-16,0 0 0 15,0 0 1-15,0-1-1 16,0 1 0-16,0 0 0 16,0 0 0-16,0 0 0 15,0 0 0-15,0 0 1 16,0 0 1-16,0 0-1 0,0 0-1 16,0 0 0-1,0 0 0-15,0 0 0 0,0 0 0 16,0 0 1-16,0 0 0 15,0 0-1-15,0 0 0 16,0 0 0 0,0 0 0-16,0 0 0 0,0 0 0 15,0 0-2-15,0 0 2 16,0 0-3-16,0 0-32 16,0 0-17-16,0 0-24 15,0 0-58-15,-15 8-105 16,-7 4-39-16</inkml:trace>
  <inkml:trace contextRef="#ctx0" brushRef="#br0" timeOffset="11483.3729">2505 5726 564 0,'0'0'10'16,"0"0"1"-16,0 0 7 0,0 0 36 15,0 0-16-15,0 0-23 16,0 0-8-16,0 0-2 16,0 0 9-16,0 0 6 15,0 0 9-15,0 0 4 16,0 0 1-16,0-2 3 15,0 2 6-15,0-3-8 16,0-2-19-16,0 4 2 16,-8-2 4-16,-5-2-15 15,-2 2 3-15,-12-1-8 16,-5 0-2-16,-10 4 0 16,-3 0 1-16,-9 0-1 15,-1 0 0-15,4 0 0 0,-1 0 0 16,7 0 0-16,2 0 1 15,7 8-1-15,7-5 0 16,6 0 2-16,2 0-2 16,3 0 0-1,2 0 0-15,4-1 2 0,4-2 0 16,4 0-2-16,-2 3 0 16,0-3 0-16,3 0 2 15,0 0-1-15,0 0-1 16,3 0 2-16,0 0 1 15,0 0 9-15,0 0-7 16,0 0-2-16,0 0-1 16,0 0-2-16,0 0 0 15,0 0 1-15,0 0-1 0,0 0 1 16,0 0 0-16,0 0 0 16,0 0-1-16,0 0 0 15,0 0 0-15,0 0-1 16,0 0 0-16,0 0-2 15,0 2-2-15,0 5 0 16,0 3 5-16,0 5 0 16,0 4 2-16,0 6-2 15,0 5-1-15,0 4 1 16,0 3 2-16,0 4-2 16,0-4 0-16,0 2 0 15,0-3 0-15,0 0 0 16,0 0 0-16,0 1 0 0,0 3-1 15,-3 6 3-15,3 0-3 16,-4 7 1-16,4 0 0 16,-2 3 1-16,-1 0-1 15,-1 3 0-15,-2 2 0 16,-2 0 0-16,-1 5 0 16,2 4 0-16,1 4 1 15,-3 4-1-15,6 2 0 16,-3 2-1-16,0-4 1 15,0 3 0-15,6 0 0 16,-3 3 1-16,3-1-1 16,0-5 0-16,0 2-1 15,0-1 1-15,0-2 0 16,0 5 0-16,0 1 1 16,0 3-1-16,0 0 0 15,3-4 0-15,0 3 0 0,-3-3 0 16,0 2 0-16,0-1 0 15,0-4 0-15,0-3 0 16,-3 2 0-16,0-1 0 16,-3 0 0-16,3 5 0 15,-1 6 0-15,2 6 0 16,-6-2 1-16,6 0 1 16,-4-5-4-16,1 0 2 15,2-4 0-15,-1-1 0 16,4-4 3-16,-2-6-4 0,2 3 2 15,0-8-1-15,0 3 0 16,0-2 0-16,0 9 0 16,0-1-1-16,0 3-1 15,0-4 2-15,0-5 2 16,0 3-2-16,0 0 0 16,0-1 1-16,0 1-1 15,-3-7 0-15,3 4-1 16,-4-8 2-16,4 4-1 15,-3-3 0-15,0 0 0 16,0-1 1-16,0 7-1 16,0-2 0-16,0-4 1 15,3-1-1-15,-3-8-2 0,3-3 2 16,-2-4 0-16,-1 3 0 16,1-4 1-16,2-3-1 15,0-4 0-15,0-5 0 16,0-7 1-16,0-1-1 15,0-7 0-15,0-5 0 16,0-1 1-16,0-6-1 16,2 3 0-16,0-5 1 15,-1-1 0-15,1 3-1 16,1-1-1-16,0-1 1 16,3 3 0-16,0-2 0 15,4 2 1-15,2 5-2 16,3-3 2-16,6 3-2 15,0-3 1-15,10 6 0 0,11-2 0 16,16-1 1-16,21-3-1 16,18 0 0-16,15-3 1 15,12 0 0-15</inkml:trace>
  <inkml:trace contextRef="#ctx0" brushRef="#br0" timeOffset="13955.9752">5012 5610 474 0,'0'0'13'15,"0"0"40"-15,0 0 23 16,0 0 9-16,0 0-16 16,0 0-38-16,0 0-14 15,-79-63-8-15,79 63-3 16,0 0-6-16,0 0-1 0,0 0-4 16,0 0-3-16,0 0 5 15,0 0 3-15,0 0 0 16,0 4 3-16,0-1-3 15,0 2 1-15,0 0-1 16,0 2 0-16,10 0 1 16,22-1 1-16,23-4 1 15,27-2 18-15,36-1-1 16,28-13-2-16,18-3-11 16,9 5-4-16,-1 1 4 15,-13 5-4-15,-16 4-2 16,-13-1 1-16,-22-1 1 0,-25-1-3 15,-30 3-1-15,-24-3 1 16,-20 2 1-16,-9 0 7 16,0 0 4-1,-3 2-12-15,-13 1-80 0,-8 0-55 16,6 0-80-16,5 0-247 16</inkml:trace>
  <inkml:trace contextRef="#ctx0" brushRef="#br0" timeOffset="15214.4736">1368 4642 157 0,'0'0'479'15,"0"0"-469"-15,0 0 6 16,0 0 22-16,0 0 26 16,0 0-17-16,0 0-30 15,-10-55-11-15,10 55-5 16,0 0-1-16,0 0-1 16,0 0-1-16,0 6-3 15,10 14 5-15,-2 5-1 16,2 3 3-16,-2 4-2 15,-1-5 0-15,2-3 0 16,-3-2 0-16,3-5 4 16,1-5-4-16,1-5 1 15,2-4 0-15,8-3 2 0,22-8 3 16,23-26 50 0,31-19-26-16,24-13-12 0,19-6-14 15,5 1 11-15,1-1-5 16,5 4-3-16,-1 4-1 15,-10 11-3-15,-19 11-2 16,-30 13-1-16,-30 11 0 16,-25 7 0-16,-17 5 0 15,-14 4 10-15,-5 1 52 16,3 1-40-16,-3 0-9 16,0 0-13-16,0 0 0 15,0 0-1-15,0 0 1 16,0 0-6-16,0 0 5 15,0 0 1-15,0 0 0 0,0 0 2 16,0 0-2-16,0 0 0 16,0 0 1-16,0 0 0 15,0 0 0-15,0 0 0 16,0 0 1-16,0 0 0 16,0 0 0-16,0 0-1 15,0 0 3-15,0 0-2 16,0 0 0-16,0 0-1 15,0 0 0-15,0 0-1 16,0 0 0-16,0 0 0 16,0 0-1-16,0 0 0 0,0 0-48 15,0 0-37 1,0 11-68-16,0 4 6 0,0-1-144 16</inkml:trace>
  <inkml:trace contextRef="#ctx0" brushRef="#br0" timeOffset="20748.3245">5779 6822 515 0,'-15'-10'11'0,"3"1"-4"15,3 3 28-15,2 0 56 16,3 1-25-16,1 2-27 16,3 3-7-16,0-1-4 15,-1 1-1-15,1-2-19 16,0 1 2-16,-2-1 0 16,2-1-9-16,0 3 12 15,0 0-8-15,0 0-2 16,0 0 3-16,0 0-6 15,0 0 2-15,0 0-2 16,0 0-3-16,0 0 0 16,14 0-13-16,13 0 16 15,19 3 58-15,17-1-25 0,14 1-10 16,10-2-8-16,11 2-10 16,7-1-3-1,5 0 0-15,8 1-2 0,4-3 4 16,2 3-4-16,-8-3-4 15,-5 0 4-15,-17 0 0 16,-15 0 1-16,-21 0-2 16,-16-3 6-16,-17 0 3 15,-10-1-3-15,-9 4-1 16,-3 0 31-16,-3 0-20 16,0 0 0-16,0 0-5 15,0 0-10-15,0 0 2 16,0 0 0-16,0 0 1 0,0 0-2 15,0 0 1-15,0 0-2 16,0 0 1-16,0 0-1 16,0 0 1-16,0 0 1 15,0 0-2-15,0 0 0 16,0 0 0-16,0 0-3 16,0 0-22-16,0 0-40 15,0 0-32-15,0 0-47 16,0 0-200-16</inkml:trace>
  <inkml:trace contextRef="#ctx0" brushRef="#br0" timeOffset="29466.8545">4162 8020 706 0,'-18'-9'15'16,"6"4"12"-16,2 2 33 16,4 0 12-16,1 3-30 15,2 0-13-15,0 0-13 16,3 0-10-16,0 0-6 15,-3 0 1-15,3 0-1 16,0 0 2-16,0 0 3 16,-4 0-2-16,1 0 6 0,0 0 0 15,0 3-3-15,3 0 2 16,-3-1-5-16,3-1 4 16,0 1-5-16,0-2-1 15,0 0 0-15,0 0-1 16,9 0 0-16,33 0 2 15,34 0 66-15,31-8-43 16,26-9-5-16,12 3 2 16,-1 2-10-16,-5 6-7 15,-8 2-1-15,-7-1-3 16,-10 2-1-16,-5-3 3 16,-8 1-3-16,-13-1 0 15,-14-3 0-15,-15 1 1 0,-18 5-1 16,-20-3 5-1,-9 6-5-15,-12-2 0 16,0 2 0-16,0-2 0 16,0 1 3-16,0-1 2 0,0 2-5 15,0 0 4-15,0 0-3 16,0 0 1-16,0-3-2 16,0 3 0-16,0-3 4 15,0 3-4-15,0 0 1 16,0 0 1-16,0 0-2 15,0 0 1-15,0 0-1 16,0 0 2-16,0 0-1 0,0 0-1 16,0 0-14-16,0 0-10 15,0 0-18-15,3 0-20 16,3 0-54-16,12 0-133 16,16-4-330-16</inkml:trace>
  <inkml:trace contextRef="#ctx0" brushRef="#br0" timeOffset="30354.6219">10331 8226 759 0,'0'0'5'0,"0"0"2"16,0 0 31-16,0 0 62 0,0 0-5 16,0 0-55-1,-78-10-1-15,78 10-9 0,0 0-18 16,17 0-2-16,28 0 9 16,40 3 12-16,27 11-21 15,18 3 2-15,11 3-4 16,-2-1-4-16,-5-5 0 15,-7-2-1-15,-5-2 1 16,-7-3-2-16,-15 0 3 16,-15-4-5-16,-24 4 0 15,-22-5 0-15,-18-1 0 16,-9-1-35-16,-12 0-10 16,-19 0-57-16,-30-1-132 15,-19-15-190-15</inkml:trace>
  <inkml:trace contextRef="#ctx0" brushRef="#br0" timeOffset="31328.8463">3543 9266 575 0,'0'0'38'0,"0"0"-20"16,0 0 76-16,0 0 6 15,0 0-32-15,0 0-13 16,-116 44 0-16,105-41-21 16,5 3-19-16,6 2-6 15,0 4-5-15,13 5-1 16,37-1 39-16,26 0 5 16,45-12-9-16,34-4-1 15,31-3-15-15,16-14-7 16,5 1-8-16,-5 6-6 0,-10 0 1 15,-13 7 1-15,-22 3-1 16,-16 0 1-16,-23 0-3 16,-29-3-1-16,-20 2-1 15,-30-2 2-15,-17 1 3 16,-16-3-2-16,-6 5 1 16,0-2 0-16,0-2 4 15,0 4-4-15,-3-3 1 16,-6 3 3-16,2-3-3 15,1-1-3-15,3 3 0 16,3-1-1-16,0 1-20 16,0-5-20-16,0 3-22 0,0-1-22 15,0 1-77-15,0 3-54 16,0 0-193-16</inkml:trace>
  <inkml:trace contextRef="#ctx0" brushRef="#br0" timeOffset="32207.6602">3525 10455 744 0,'0'0'20'15,"0"0"-14"-15,0 0 6 16,0 0 65-16,0 0 10 16,0 0-35-16,-192-6-22 15,187 6-15-15,2 4-15 16,3 7 4-16,24 1-1 15,37 5 47-15,39-2 14 16,45-1-26-16,38-5-14 16,25-5-7-16,26 0-3 0,13-1-8 15,4 0-3-15,-2 3 3 16,-15-2-2-16,-13-1 2 16,-23-2-6-16,-26-1 0 15,-30 0 0-15,-32 0 1 16,-40 0 2-16,-31 0-2 15,-23 0-1-15,-13 0 0 16,-3 0 0-16,-3 0-8 16,-25 2-15-16,-19 5-36 15,-18 7-11-15,-15 4-37 16,-5 0-133-16,-2-2-239 16</inkml:trace>
  <inkml:trace contextRef="#ctx0" brushRef="#br0" timeOffset="33496.0958">2784 11811 308 0,'0'0'29'0,"0"0"4"15,0 0 27-15,0 0 11 16,0 0 0-16,0 0-8 16,-111-38-9-16,89 36 3 15,-2 2-6-15,-1 0-10 16,1 0-14-16,3 0 11 16,0 0-12-16,2 0-9 15,5 0 2-15,2 0-3 16,1 0-3-16,9 0 5 15,2 0-5-15,0 0-5 16,0 0-8-16,0 0-2 16,0 0-3-16,0 2 3 15,0-2 1-15,0 1-1 16,0 2 2-16,0 0 3 0,0 8 1 16,13-1-3-16,13 0 25 15,29 0 8-15,33-5 8 16,33-5-16-16,30 0-8 15,23-7-5-15,8-8-6 16,0 2-5-16,-12 2 2 16,-9 2-4-16,-12-2 5 15,-10 2-5-15,-9 2 1 16,-20 3-1-16,-22 1 2 16,-23 1-2-16,-24 2 2 15,-20 0-1-15,-12 0-1 16,-9 0-3-16,0-1 3 15,0 1 1-15,-3-4 3 16,-9 1-4-16,-3 3 1 16,6 0 1-16,3 0-2 0,6 0 0 15,0 0 2-15,0 0-1 16,0 0 3-16,0 0-4 16,0 0 0-16,0-2 0 15,0 2 3-15,0 0-3 16,0 0 0-16,0 0 2 15,0 0-4-15,0 0 4 16,0 0-1-16,0 0 0 0,0 0 0 16,0 0-1-16,0 0 0 15,0 0 1-15,0 0-1 16,0 0 0-16,0 0-1 16,0 0 2-16,0 0 1 15,0 0-2-15,0 0 0 16,0 0-1-16,0 0 1 15,0 0 0-15,0 0 0 16,0 0 0-16,0 0 1 16,0 0-1-16,0 0-2 15,0 0 2-15,0 0 0 16,0 0 2-16,0 0-2 16,0 0 0-16,0 0 0 0,0 0 0 15,0 0 0 1,0 0 0-16,0 0 0 0,0 0 1 15,0 0 2-15,0 0-2 16,0 0-1-16,0 0 0 16,0 0 0-16,0 0 0 15,0 0 0-15,0 0 0 16,0-2-2 0,0 2 2-16,0 0-1 0,0 0-33 15,0 0-55-15,-16 0-60 16,2-5-248-16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9T11:55:20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6398 9442 655 0,'-6'-11'30'15,"6"6"-28"-15,0-2 65 0,0 4-27 16,0-2-21-16,0 3-19 16,6 1 14-16,0-2-7 15,1 3-7 1,-4 0 8-16,0 0-8 0,-2 0 2 16,2 0 1-16,4 9 0 15,-4 8 2-15,4 8 19 16,-4-3-14-16,0 6 11 15,-3-3-12-15,2-5 8 16,5-4-13-16,-1-2-4 16,6-8 7-16,3-6-4 15,11 0 20-15,22-26 17 16,21-17 12-16,19-14-38 16,12-12-10-16,11-7-4 15,2-8 9-15,0-4-9 0,-1 0 0 16,-3 5 9-16,-2 10-10 15,-9 11 2-15,-11 15 1 16,-21 14-2-16,-23 14 1 16,-22 7-1-16,-13 7 0 15,-4 5-4-15,-4 0 1 16,0 0 3-16,0 16-68 16,-18 7 12-16,-20 15-75 15,-12 6-27-15,-8-1-149 16</inkml:trace>
  <inkml:trace contextRef="#ctx0" brushRef="#br0" timeOffset="857.7799">6756 9506 582 0,'0'0'14'16,"0"0"35"-16,0 0 12 16,0 0-51-16,0 0 11 0,0 0-21 15,-6 6 6-15,6 13-6 16,0-3 14-16,3 4 12 15,0-6-10 1,3-2-14-16,-3-5 32 0,7-6-7 16,5-1-15-16,15-8 76 15,16-15-34-15,20-15-34 16,13-12-13-16,16-10 7 16,6-9-12-16,6-10-2 15,0-2 12-15,-4-1-12 16,-3 3 2-16,-11 11 0 15,-14 7-2-15,-19 15 0 0,-15 13 0 16,-11 6 0 0,-8 4 10-16,-4 6-10 0,-6 8 12 15,-3 0-8-15,-4 6-4 16,-3-1 4-16,1 4-4 16,-2-3 0-16,-1 3 4 15,2-2-5-15,-1 2 1 16,-1 0-3-16,0 0 2 15,0 0-2-15,0 0 3 16,0 0 0-16,0 0 1 16,0 0-1-16,0 0 0 15,0 0 0-15,0 0-1 16,0 0 4-16,0 0-3 16,0 0 0-16,0 0 5 15,0 0-10-15,0 0 5 0,0 0 0 16,0 0-2-16,0 0 6 15,0 0-4-15,0 0 0 16,0 0 2-16,0 0-4 16,0 0 2-16,0 0 0 15,0 0-1-15,0 0 4 16,0 0-3-16,0 0 0 16,0 0 2-16,0 0-6 15,0 0 6-15,0 0-2 16,0 0 0-16,0 0 2 0,0 0-2 15,0 0 0 1,0 0 1-16,0 0-1 0,0 0 0 16,0 0 0-1,0 0-2-15,0 0-19 0,0 0 12 16,0 0-9-16,0 0-87 16,-3 0-19-16,-17 0-243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9T11:56:02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21036 6578 145 0,'0'-11'8'16,"0"0"-4"-16,0 1-1 16,0 0-1-16,0 2 15 15,0 0 43-15,0-1-13 16,0 1-6-16,0 1 17 16,0 0-16-16,0 1 6 15,-1-1 9-15,-2 2 0 16,3 0 12-16,0 1-11 15,0 1-4-15,0 1-3 16,0 2-11-16,0-1-4 0,0 1 4 16,0 0-8-16,0 0-1 15,0 0-10-15,0 0 0 16,0 0-8-16,0 0-5 16,0 0-8-16,0 0-2 15,0 0-6-15,0 6 3 16,0 13 5-16,0 0 0 15,0 3 3-15,0 3-2 16,0-4-1-16,0-1 0 16,3-1 0-16,2-8 0 15,0-1 0-15,-2-3 0 0,0-6 0 16,-2 1 1-16,-1-2-1 16,0 0 1-16,8 0 0 15,15-12 4-15,21-13 24 16,21-15-16-16,19-9-12 15,14-2 2-15,6-7 1 16,3 2-3-16,-1 0 0 16,-12 2 0-16,-9 8-1 15,-13 6 0-15,-18 10 2 16,-14 8-1-16,-5 2 2 16,-14 8-3-16,-3 0 2 15,-6 3-2-15,-6 5 1 16,-2 1 1-16,-1 0-2 15,-1 3 1-15,-2 0-1 0,0-2-1 16,0 2 1-16,0 0 0 16,0 0 0-16,0 0 0 15,0 0 1-15,0 0-1 16,0 0 0-16,0 0 0 16,0 0 1-16,0-1 0 15,0 1-1-15,0 0 0 16,0-2 2-16,0 2-2 15,0 0-2-15,0 0-38 16,0 0-44-16,-13 5-98 16,-15 9-31-16,-9 1-160 15</inkml:trace>
  <inkml:trace contextRef="#ctx0" brushRef="#br0" timeOffset="12378.3086">7275 4309 260 0,'3'-6'13'15,"3"2"34"-15,-2-2-16 16,0 2-5-16,1 1 1 16,0 2-12-16,-2-2-11 15,0 3 7-15,0-2 4 16,-3 2 17-16,0-1 13 16,0 1-18-16,0 0 6 15,0 0-18-15,0 0-14 16,0 0 0-16,0 0-1 0,0 3 0 15,3 3 0-15,1 5 4 16,2-1-4-16,-1-1 0 16,2-2 0-16,0-2 2 15,1-2-2-15,0-1 5 16,2-2-3-16,4 0 2 16,5 0 9-16,8-10 19 15,3-2-18-15,7-5 3 16,3-4-11-16,4 1 3 15,6-6 11-15,0-3-11 16,6-3 13-16,-4 2-17 16,-3 2 0-16,-10 6-3 15,-9 8-1-15,-11 2 1 16,-10 5-1-16,-6 3 3 16,0 3-1-16,-2-1-3 15,-1 1 2-15,2 1-5 0,-1 0 1 16,-1 0 2-16,4 0-3 15,-4 0 2-15,0 0 1 16,0 7 0-16,0 6-48 16,0 4-29-16,-8-1-126 15</inkml:trace>
  <inkml:trace contextRef="#ctx0" brushRef="#br0" timeOffset="26392.3743">21092 7618 499 0,'-1'-12'9'0,"1"5"3"0,0 1 60 16,0-1-9-16,0 3-15 16,1 1-22-16,3 0-11 15,-3 3 15-15,-1-1 4 16,0 1-5-16,0 0-6 15,0 0-12-15,3 0-6 16,-3 0-5-16,0 0 0 16,0 0-4-16,0 10-5 15,0 7 9-15,0 2 4 16,-8 3-3-16,4-5 1 0,3-6-2 16,1-1 0-16,0-8 1 15,0 0 0-15,0-2-1 16,1 0 48-16,35-20 62 15,21-11-69-15,20-11-33 16,13-2-2-16,5-5-2 16,1-3-4-16,2-1 3 15,0-6-2-15,5-1-1 16,-5 4 2-16,-11 7-4 16,-19 15 3-16,-24 11-1 15,-21 10 1-15,-11 5-1 16,-9 5 2-16,-3 3-2 15,0 0-3-15,0 0-2 16,0 3-64-16,-8 15 23 16,-13 9-38-16,-9 4-12 0,-7 4-79 15,-10 0-56 1</inkml:trace>
  <inkml:trace contextRef="#ctx0" brushRef="#br0" timeOffset="33173.2855">20787 7945 515 0,'0'0'13'15,"0"0"73"-15,0 0 10 16,0 0-77-16,0 0 12 16,0 0-7-16,0 0-7 15,0-20 7-15,0 20-2 16,0 0 17-16,0 0 24 16,0 0-60-16,0 0 14 15,0 0-17-15,0 0-1 16,0 3-19-16,0 8 33 15,0-1-13-15,0-1 2 16,3-2-2-16,0 0 0 0,3-4 4 16,1-3-4-16,10 0 0 15,13-10 5-15,17-12 3 16,11-10 53-16,6-4-49 16,2-3-12-16,-1 0 8 15,-3 0-8-15,-1-1 7 16,1 1-2-16,-4 5-4 15,-11 7 2-15,-11 12 1 16,-15 8-7-16,-12 6 3 16,-8 1-3-16,-1 0 0 15,0 15-58-15,0 9-23 16,-10 7 45-16,-11 3-95 16,-6-4-121-16,1 1-230 15</inkml:trace>
  <inkml:trace contextRef="#ctx0" brushRef="#br0" timeOffset="41869.187">20671 8551 589 0,'0'-14'3'15,"0"5"69"-15,0 1 27 16,0 2-59-16,4-1-11 15,0 3-25-15,-2-2 33 16,2 4-5-16,0 1-16 16,-4 1 16-16,1 0-8 15,-1 0-20-15,0 0-4 16,0 0-12-16,1 3 12 0,1 11 0 16,0 1 10-16,1-1-10 15,0-4 2-15,2-3 0 16,3 0-4-16,2-4 10 15,14-3-8-15,12 0 53 16,16-22-43-16,14-9 15 16,14-8-16-16,0-5-8 15,4-1-2-15,3-3 13 16,1-1-12-16,-2 0 0 16,-11 6 3-16,-20 14-3 15,-25 12 0-15,-18 10-44 16,-12 7-15-16,0 0-69 15,-15 13 25-15,-12 7 58 0,-7 0-140 16,-1 4 35-16,6-2-77 16</inkml:trace>
  <inkml:trace contextRef="#ctx0" brushRef="#br0" timeOffset="43631.7006">20535 9075 310 0,'0'0'27'16,"0"0"59"-16,0 0-50 15,0 0 16-15,0 0-12 16,0 0-37-16,0 0 52 16,0-19-24-16,0 19-5 15,0 0 4-15,0 0-5 16,1 0-15-16,1 0 0 16,0-3 10-16,0 3-4 15,0 0 2-15,-2 0-6 16,1 0-12-16,3 0 28 0,0 0-28 15,-1 0 0-15,2 0 12 16,3 0-16-16,-2 0 4 16,-1 0 0-16,5 3-2 15,-6 3-1-15,3 4 3 16,-3 3 0-16,-1-2 5 16,-1 0-5-16,2-3 2 15,-3 1-1-15,4-5-1 16,-2 2 6-16,3-3-6 15,9-3 20-15,9 0-11 16,23-16 69-16,21-6-56 16,15-8-8-16,8 3-14 15,3-3 21-15,-3-1-21 16,-3 0 0-16,-5 0 3 16,-8 6-3-16,-9 5 5 0,-16 3-4 15,-14 10-2-15,-18 3 7 16,-11 2-6-16,-5 2 0 15,-2 0-38-15,0 0 14 16,-2 8-74-16,-19 7-12 16,-10 9-14-16,-4 2-97 15</inkml:trace>
  <inkml:trace contextRef="#ctx0" brushRef="#br0" timeOffset="98034.7586">19169 9968 586 0,'0'0'15'15,"0"0"35"-15,0 0 20 16,0 0-34 0,0 0-32-16,0 0-4 0,0-10 0 15,0 13-5-15,0 6 5 16,0 2 6-16,1-2-1 15,2-2 6-15,-1-5-5 16,1-1 6-16,0-1-3 16,7 0 12-16,10-3 15 15,12-13 10-15,17-12-6 16,13-3-25-16,8-6-4 0,7-4-5 16,4 1-6-16,-2-4 5 15,-3 0 0 1,-8 7-5-16,-12 7 3 0,-14 8-1 15,-19 12-2-15,-9 3 0 16,-7 7 0-16,-2 0-1 16,-5 0-7-16,0 17-92 15,-12 4 2-15,-8 1-28 16,-8-2-45-16,-3 2-139 16</inkml:trace>
  <inkml:trace contextRef="#ctx0" brushRef="#br0" timeOffset="99156.5591">20014 10369 555 0,'0'0'19'16,"0"0"7"-16,0 0 5 15,0 0 31-15,0 0-59 16,0 0 7-16,0-6-8 16,3 6 4-16,-3 0 0 0,0 0-5 15,0 0 8-15,0 13-2 16,0 5-1-16,0-2 23 16,0 1-4-16,0-8-9 15,0 2-10-15,0-9-2 16,0 2 1-16,11-4 12 15,16 0 8-15,10-11 13 16,10-12-5-16,7-2-15 16,-3-6-5-16,1 4-6 15,-4-2-3-15,-5-1-4 16,-1 2 1-16,-3 1 3 16,-7 3-4-16,-3 7 1 15,-9 1 0-15,-4 10 2 16,-7-1-3-16,-6 4 0 0,-2 0 0 15,-1 3 0-15,0 0-1 16,0 0-1-16,0 0-25 16,-6 13-38-16,-10 1 8 15,-7 3-37-15,-2 0-89 16,-3 0-9-16</inkml:trace>
  <inkml:trace contextRef="#ctx0" brushRef="#br0" timeOffset="99858.8915">19834 11047 546 0,'0'0'127'0,"0"0"-76"16,0 0 3-16,0 0 18 15,0 0-31-15,0 0-30 16,12-19-7-16,-9 19 0 16,0 0-4-16,3 0 1 0,-6 12-1 15,0 1 9-15,0 1 10 16,0 3 2-16,0-4-9 16,0 0-3-16,0-6 0 15,7-1 3-15,4-3-3 16,11-3 9-16,8 0 11 15,15-12 1-15,8-12-10 16,9-2-9-16,-1-3-4 16,3-3-4-16,-4 4-1 15,-5-3 1-15,-9 6-2 16,-15 5 1-16,-8 3-2 16,-11 10-1-16,-5 3 1 0,-7 2-1 15,0 2 0 1,0 0-41-16,0 0-43 0,0 13-36 15,-12 4-42-15,-4 3-8 16,-1-1-144-16</inkml:trace>
  <inkml:trace contextRef="#ctx0" brushRef="#br0" timeOffset="100940.7043">20380 11341 770 0,'0'0'23'16,"0"0"12"-16,0 0 14 0,0 0 3 16,0 0-41-16,0 0-10 15,7 0-2-15,-4 14 1 16,2-5 0-16,-1 5 0 16,2-4 5-16,5-5-3 15,6-4-1-15,10-1 19 16,12 0 14-16,11-16 10 15,2-4-22-15,3-3-9 16,0-5-8-16,-5 0-3 16,0 1-1-16,-8 4 2 15,-4 0-3-15,-5 2 2 16,-12 9-2-16,-8 4-17 0,-13 8-46 16,0 0-62-16,-20 11-189 15,-12 6-100-15</inkml:trace>
  <inkml:trace contextRef="#ctx0" brushRef="#br0" timeOffset="101529.4925">19676 11962 541 0,'0'0'66'15,"0"0"21"-15,0 0-24 16,0 0 5-16,0 0-33 16,0 0-30-16,0-6-3 15,0 6 2-15,0 0 6 16,0 0 8-16,1 0 7 16,11 0 6-16,12 0-1 15,13-17 8-15,15-9-3 16,10-7-24-16,2-1-2 15,1-1-7-15,-2-2 4 16,-5-2-4-16,-4 5 0 0,-13 4-2 16,-11 10-2-16,-13 11-32 15,-16 2-62-15,-1 7-84 16,-16 0-227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9T11:58:38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2779 14587 61 0,'0'0'70'16,"0"0"42"-16,0 0 21 15,0 0-24-15,0 0 19 16,0 0-23-16,0 0-29 16,0 0-20-16,0 0-20 15,0 0-10-15,0 0 11 0,0 0-8 16,0 0-11-16,0 0-9 15,0 0-6-15,2 0 0 16,-2 0 1-16,0 0-3 16,0 0 4-16,0 0 15 15,0 0 6-15,0 0 2 16,3 0-6-16,6-12 0 16,1-5-19-16,-2 0-3 15,2 2 4-15,-4-2-2 16,-1 0 3-16,-1 4 13 15,-1 0-5-15,-3 10 0 16,0-3 10-16,0 4-13 16,0 2-6-16,0 0-4 15,0 0-1-15,0 0-3 16,0 0-6-16,2 11 2 0,-2 15 2 16,4 8 6-16,-1 2 3 15,-3 6-3-15,3 4 0 16,-3 2-2-16,0 1 2 15,0 6 1-15,0-2-1 16,0 0 2-16,0-6-2 16,0-5 0-16,4-8 0 15,-4-2 0-15,3-8 1 16,0-2 0-16,3-5-1 16,-2 0 1-16,0-7-3 0,5-1-20 15,-2-1-46-15,2 1-44 16,0 4-101-1,-2-4-248-15</inkml:trace>
  <inkml:trace contextRef="#ctx0" brushRef="#br0" timeOffset="257.9891">2676 15332 709 0,'0'0'63'0,"0"0"36"15,0 0 11-15,0 0-44 16,0 0-21-16,0 0-45 16,-71 0 0-16,104 0-3 15,17-10 3-15,19-4 5 0,6-6-4 16,2-3 2 0,-4 1-1-16,-6 2-2 0,-13 6 0 15,-11-3-2-15,-13 4-21 16,-6 0-25-1,-6 0-58-15,-8-6-91 16,-7-3-223-16</inkml:trace>
  <inkml:trace contextRef="#ctx0" brushRef="#br0" timeOffset="508.3963">2505 14621 566 0,'0'0'29'0,"0"0"-22"16,0 0 40-16,0 0 55 15,0 0-75-15,0 0-27 16,80-96 4-16,-25 76 0 16,1 4-4-16,-7 3 0 15,-4 3 0-15,-5 3 2 16,-12 5-1-16,-8 2-1 15,-7 0-160-15,-7 2-92 16</inkml:trace>
  <inkml:trace contextRef="#ctx0" brushRef="#br0" timeOffset="2449.9524">4280 14875 631 0,'0'0'229'0,"0"0"-211"16,0 0 60-16,0 0-26 0,0 0-35 15,0 0-12 1,-197-95-5-16,164 131 0 0,-6 17-1 15,11 0-1 1,7 2 1-16,9-7 0 0,12-10 0 16,0-8 1-16,0-7 0 15,15-10-1-15,6-5 2 16,4-8 0-16,5 0 2 16,3-17 21-16,1-13-5 15,-1-6 0-15,0-4-10 16,-8 3 19-16,-1 1-8 15,-3 3-7-15,-9 13 17 16,-3 7-22-16,-3 7-5 16,-3 6-3-16,7 10-14 15,-1 19 7-15,2 21 7 0,-1 17 0 16,-10 8 0-16,0 12 0 16,3-2 0-16,3-3 0 15,6-6-1-15,6-14 1 16,0-12 0-16,3-13 0 15,-5-13 0 1,-7-12 1-16,-6-7-1 0,0-5 1 16,10-2 6-16,7-26 63 15,6-12-38-15,9-13-29 16,1-10 3-16,-2-8-5 0,0-7 2 16,2-6-2-1,-4 0 0-15,-2 4 2 0,-7 4-3 16,-11 7 4-16,-4 18-4 15,-8 15 2-15,0 17 1 16,0 9-3-16,0 7 0 16,0 3-4-16,0 13-37 15,-8 16 16-15,-1 11 23 16,3 10 3-16,6-5-2 16,0-4 0-16,0-5 0 15,12-9 0-15,6-8 2 16,2-9-1-16,8-3 0 15,0-7 1-15,-1-4 2 16,3-14 3-16,-5-9-4 16,5-6 3-16,-5-4-4 15,-2-4-1-15,-4 2 1 16,-5 10 0-16,-7 8 5 0,-4 16-6 16,-3 5-3-16,0 10-2 15,-3 23-20-15,-6 9 15 16,3 4 10-16,6-5-3 15,0-8 1-15,12-4-3 16,6-9-1-16,9-7 5 16,1-10 1-16,7-3 0 15,-1-6 0-15,0-16 1 16,-4-5 1-16,-3-7-2 16,-2-1 1-16,-1-6-2 15,-7 1 2-15,5 2-2 16,-3 8-3-16,-4 9-32 15,0 9 4-15,-6 5-10 16,3 4-25-16,4 3-3 0,2 0 8 16,3 0 13-16,0 0 8 15,1 0 18-15,1 0 15 16,-7 0 8-16,-4 0 0 16,0-3 0-16,-6-4 19 15,-4-3 37-15,2 0 13 16,-4 0-7-16,0 0-3 15,0 3-22-15,-17 0-15 16,-11 7-18-16,-9 0-1 16,-8 17-3-16,-4 16 0 15,7 0 1-15,5 10-2 0,10-7 1 16,12 1-5 0,9-7 5-16,6-6-2 0,0-6-1 15,18-7 2-15,7-8-2 16,8-3-4-16,3-3 0 15,-2-14 0-15,-4-3 7 16,-7 4 0-16,-7 6 0 16,-6 10 0-16,-10 0-3 15,3 10-14-15,-3 12 16 16,0 5-1-16,0-4-2 16,3-2-18-16,0-6 11 15,2-5-9-15,4-7 5 0,1-3 15 16,1-3 0-16,6-16 2 15,0-4 1-15,-1-7-2 16,1-4 2-16,-1 3-2 16,-1-4 0-16,3 3 0 15,-4 4-1-15,3 9 0 16,0 9-1-16,-4 3 0 16,2 7 0-16,3 0 1 15,1 4-4-15,-1 13 2 16,6 3 2-16,-5 3 0 15,1 0-1-15,1 3 1 16,-2-2-1-16,-4 5 0 16,1-3-1-16,-2-3-1 15,-2 4 3-15,-5-11 0 16,-7 1 0-16,0-7 2 0,-3 0-4 16,-13-1-1-16,-8-2 3 15,-1-6 1-15,1-1 0 16,9 0 5-16,1 0-1 15,11-10 31-15,3-7-30 16,0-7-5-16,23-1 1 16,10-5-4-16,6 1 2 15,5-8 0-15,2-6 0 16,-4 3 1-16,-3-3-1 16,1 4 2-16,-7-1 0 15,-9 4 0-15,0-4-2 16,-8-3 3-16,-3 4-2 15,-2-2-1-15,-5 5 2 16,-3 0-1-16,-3 9-2 0,0 7 3 16,0 14-3-16,0 6 1 15,0 1-8-15,-9 28-9 16,-12 10 17-16,2 12-2 16,2 5 2-16,-2 9-1 15,4 4-1-15,0 5 0 16,3-2-3-16,6-6 5 15,6-7 2-15,0-9 9 16,0-10-8-16,6-7-2 16,9-9 1-16,0-6-1 15,0-7 6-15,-2-2-7 0,-2-9-66 16,-5 0-62 0,0-10-212-16</inkml:trace>
  <inkml:trace contextRef="#ctx0" brushRef="#br0" timeOffset="2699.4312">6207 15017 342 0,'0'0'105'0,"0"0"74"16,0 0-28-16,0 0-55 15,0 0-38-15,0 0-31 16,39-109-8-16,-14 102-6 16,2 2-6-16,-2 5 0 15,2 0 4-15,-9 6-10 0,6 13-1 16,-8 2 0-16,-4 8 0 15,-1 1 0-15,-8 3 0 16,-3-1 2-16,0-3-2 16,0-1 3-16,0-1 0 15,-6-5-3-15,-4-2-55 16,9-5-53-16,1-9-130 16</inkml:trace>
  <inkml:trace contextRef="#ctx0" brushRef="#br0" timeOffset="2848.0218">6474 14975 664 0,'0'0'17'16,"0"0"71"-16,0 0-40 0,0 0-48 16,0 0-15-16,0 0-179 15,37-96-269-15</inkml:trace>
  <inkml:trace contextRef="#ctx0" brushRef="#br0" timeOffset="3266.3918">6644 14541 452 0,'0'0'127'16,"0"0"78"-16,0 0-50 16,0 0-43-16,0 0-84 15,0 0-28-15,4-9-12 16,-4 61 12-16,0 14 13 0,-2 14 3 15,-6 2-2 1,-1 2-5-16,3-5-7 0,3-13 1 16,3-7-2-16,0-13-1 15,9-10-5-15,8-11 3 16,8-13 2-16,8-12 6 16,2 0 0-16,7-18-1 15,-6-11 6-15,0-3-8 16,-10-5-2-16,0 0 4 15,-11 5-5-15,-10 9 3 16,-5 9-3-16,0 8-4 16,-11 6 0-16,-14 6 1 0,-8 15-1 15,-3 8 4 1,11 0-3-16,7 1 2 0,16-3 0 16,2-3-16-16,12-9 9 15,27 0-8 1,24-10-2-16,17-1 0 0,22-1 14 15,5-3-70-15,-1 0-115 16,-11 0-300-16</inkml:trace>
  <inkml:trace contextRef="#ctx0" brushRef="#br0" timeOffset="3454.8863">7533 15025 709 0,'0'0'117'16,"0"0"27"-16,0 0-74 16,0 0-52-16,0 0-12 15,0 0-6-15,0 0-4 16,240-53-59-16,-225 53-113 16,-15 3-203-16</inkml:trace>
  <inkml:trace contextRef="#ctx0" brushRef="#br0" timeOffset="3574.1033">7545 15106 280 0,'0'0'137'16,"0"0"-14"-16,0 0-21 15,0 0-60-15,0 0-35 16,0 0 71-16,88 11-78 0,-33-11-69 16</inkml:trace>
  <inkml:trace contextRef="#ctx0" brushRef="#br0" timeOffset="4182.7028">8607 14852 416 0,'0'0'215'0,"0"0"-98"15,0 0 3-15,0 0-32 16,0 0-33-16,0 0-26 16,16-69-23-16,14 69-4 15,2 4-2-15,-7 21 0 0,-5 9-2 16,-6 6 0-16,-14 2 0 16,0-3 2-16,-15-2 1 15,-16-4 10 1,-18-7 3-16,-2-6-1 15,-9-3 0-15,5-8-13 0,13-2 4 16,3-7-1-16,13 0 0 16,7 0 2-16,8 0 0 15,8-10-2-15,3-6 1 16,3-4-4-16,21-2-2 16,1 5 2-16,5 11-1 15,-5 1-1-15,-1 5 2 0,-3 7-7 16,6 13 6-1,0-1-2-15,1 5 3 0,2 2-1 16,-4-5 2-16,3-1-1 16,1-5 0-16,-1-4-63 15,5-2-84-15,3-9-147 16</inkml:trace>
  <inkml:trace contextRef="#ctx0" brushRef="#br0" timeOffset="4569.3035">9065 14836 594 0,'0'0'128'15,"0"0"19"-15,0 0-66 16,0 0-81-16,0 0-1 0,0 0 1 16,0 0 0-16,-65 111 0 15,61-83-1-15,4-6 1 16,0-2 0-16,3-3 2 15,13-4 0-15,7-6 1 16,10 0 2-16,7-5 0 16,2 1-5-16,-4 1 4 15,4 2-4-15,-6-2 0 16,-3 3 0-16,-10 1 0 16,-7 0 0-16,-3-2-2 0,-10 1-4 15,-3 1 4 1,0 2 2-16,-11 2 1 15,-11 4 42-15,-9-2-30 16,-12 2-4-16,1-1 2 0,-1-1-11 16,-2 1 0-16,6-3-29 15,0-2-54-15,10-6-42 16,9-4-112-16,7 0-163 16</inkml:trace>
  <inkml:trace contextRef="#ctx0" brushRef="#br0" timeOffset="4750.8656">9093 14975 656 0,'0'0'59'16,"0"0"59"-16,0 0-43 0,0 0-45 15,0 0-26-15,0 0-4 16,193-96 0-16,-147 96-27 15,-6-4-188-15</inkml:trace>
  <inkml:trace contextRef="#ctx0" brushRef="#br0" timeOffset="5197.1313">9969 14952 257 0,'0'0'476'16,"0"0"-346"-16,0 0-2 16,0 0-59-16,0 0-60 15,0 0-9-15,-2 32 0 0,2 28 13 16,0 16 8-16,-10 13 0 16,-5 7 4-16,-5-1-11 15,4-5-6-15,3-14-7 16,7-10 4-16,-2-10-3 15,6-8-1-15,-1-11 4 16,2-13-3-16,-1-8-2 16,0-9-18-16,2-7-23 15,-3 0-1-15,0-16-46 16,0-15-209-16,0-13-317 16</inkml:trace>
  <inkml:trace contextRef="#ctx0" brushRef="#br0" timeOffset="6979.4041">9942 15090 585 0,'0'0'77'0,"0"0"29"16,0 0-40-16,0 0-19 16,0 0-21-16,0 0-14 15,210-82-9-15,-177 91 3 16,-13 8-3-16,-7 3-3 15,-13 2-3-15,0 8 1 16,-23-3-2-16,-3-1 3 16,-7 2 0-16,3-8 0 15,6-1-11-15,6-7 10 0,9-2 0 16,2-6 0-16,7-1-11 16,0 0-6-16,0 1 6 15,7-4 12-15,13 0 1 16,5 0 0-16,8 0 1 15,3 0-1-15,4-4 0 16,1-6 0-16,-1-6 0 16,1-3 0-16,1-2 2 15,-9-5 0-15,-2 0-1 16,-4-5 0-16,-3 2 1 16,-12 0 11-16,-2 3 6 15,-10 5-14-15,0 4 2 0,0 7 3 16,-19 10-3-16,-5 0-7 15,-2 10-3-15,4 17 1 16,3 3 0-16,5 2 2 16,7-2 0-16,7-3 0 15,0-1-2-15,10-6 1 16,13-7 1-16,3-6-7 16,7-7-6-16,3 0 5 15,-1-9-2-15,-2-9 6 16,-4-4 4-16,-2-2 0 15,-6 1 1-15,3-2 1 16,-2 1-1-16,5-2 8 16,-4 6-3-16,1 6-5 15,-1 4-1-15,1 10 0 16,-6 0 0-16,3 3-3 0,1 14-2 16,-7 6 5-16,0 4 0 15,-3-1 0-15,-6 1-2 16,1 0 4-16,-4-2-2 15,-3-5 0-15,0-7 1 16,0-6-1-16,0-5 0 16,0-2 1-16,-6 0 2 15,-4 0 27-15,-2-2-25 16,5-5 0-16,2-6-3 16,3 0 2-16,2 0-3 15,0-3-1-15,7-1 0 16,9 4-1-16,1 1 0 0,9 0 1 15,-2 2 0 1,3 0 3-16,3 4-3 0,-5-3 1 16,5-2-2-16,-2 2 2 15,2-2-1-15,-3 2 0 16,-9-2 1-16,-2 1 28 16,-2 0-10-16,-7 4 2 15,-1 0 12-15,-6 2-1 16,0 1 4-16,0 0-24 15,0 3-9-15,-13 0-3 0,-10 7 0 16,-2 15 0 0,-2 2-3-16,5 5 3 15,6 0-2-15,8-5 2 0,5-2-3 16,3-1 3-16,0-4-1 16,19-5-10-16,11-4 4 15,6-6-7-15,3-2 7 16,7-2 2-16,-4-15 2 15,-1-2 3-15,-6 1-1 16,-1-5 2-16,-11 0 0 16,-1 4 1-16,-11 2 1 15,-6 1 18-15,-4 9-14 16,-1 7 20-16,-6 0-27 16,-20 6-8-16,-8 14 7 15,3 6 0-15,8-2-4 0,9 1 5 16,8-4-14-16,6-4 12 15,0-4-10-15,14-4-8 16,15-5 11-16,12-4-5 16,2-3-4-16,-4-11 6 15,-3-2 6-15,-8-4 6 16,-4-3 3-16,-6 1-2 16,-5 2 0-16,-3 6 1 15,-6 4 23-15,-4 10 3 16,0 0-21-16,-6 0-7 0,-13 20-7 15,5 2 7 1,-2-1 0-16,8-1 0 16,5-3 0-16,3-5 1 15,0-1-1-15,0-6 0 16,0-5 0-16,7 0 0 0,10 0 9 16,3-5-7-16,5-9 1 15,-6-4-1-15,2 2 0 16,-2 0-1-16,0 1-1 15,-4 5 1-15,-4 5-2 16,-7 5 0-16,-2 0-3 16,-2 17 2-16,0 3 0 15,0 4 2-15,0 2 0 16,0-4 0-16,0-4 0 16,0-9 1-16,7-1-1 0,10-8 1 15,1 0-1 1,6-17 5-16,2-10-3 15,3-2-1-15,-6-2 2 16,3-2-2-16,-7-6 0 0,4-1 0 16,-1-10 0-16,1-8-1 15,2-3 0-15,2-4 0 16,-4-1 2-16,0 12-1 16,-11 15 0-16,-8 11-1 15,-1 16 1-15,-3 9-2 16,0 3 0-16,0 15-14 15,-7 19 13-15,-8 13 2 0,2 13-1 16,-4 5 0 0,4 0-1-16,4 2 2 0,-3-8 0 15,6-9 0-15,4-6 1 16,2-10-1-16,0-5 1 16,0-7-1-16,0-6-50 15,10-6-68-15,0-10-179 16</inkml:trace>
  <inkml:trace contextRef="#ctx0" brushRef="#br0" timeOffset="7240.6109">12121 15001 693 0,'0'0'89'0,"0"0"25"15,0 0-18-15,0 0-36 0,0 0-44 16,0 0-10-16,0 0-6 15,178-96 3-15,-153 99-3 16,-4 10-6-16,-11 8 5 16,0 4-1-16,-7 2 0 15,-3 6 1-15,0-6 2 16,0 2 0-16,0-6 1 16,-4-4-2-16,-2-1-31 15,2-2-27-15,-2-5-58 16,6-9-125-16,0-2-210 15</inkml:trace>
  <inkml:trace contextRef="#ctx0" brushRef="#br0" timeOffset="7850.0966">12566 14640 375 0,'0'0'164'0,"0"0"27"0,0 0-69 15,0 0-18 1,0 0-17-16,0 0-24 0,49-148-16 15,-49 148-29-15,0 0-18 16,3 17-9-16,-3 15 4 16,0 11 3-1,0 13 4-15,0 0-1 0,-3 5 1 16,0 1 1-16,-1-2-5 16,4-6 2-16,0-8 0 15,7-8 0-15,8-7-1 16,5-11 1-16,9-8-12 15,7-9 12-15,4-3 0 16,2-3 7-16,-2-16 2 16,-3-8-4-16,-4 1-2 15,-6-10 0-15,-8 0-1 0,-4 1 1 16,-4 3-2-16,-11 2-1 16,0 7-1-16,-11 12 0 15,-11 8-3 1,-5 3 4-16,-1 17-2 0,4 16-1 15,8-2-20-15,14 7 2 16,2-7-7-16,2-1 5 16,24-4-14-16,8-6 12 15,11-4 3-15,10-3-6 16,2-7 28-16,-3 1 0 16,-12-7 8-16,-17 0-8 15,-12 0-21-15,-10 0-253 0</inkml:trace>
  <inkml:trace contextRef="#ctx0" brushRef="#br0" timeOffset="8880.2272">2932 15913 820 0,'0'0'25'0,"0"0"80"15,0 0-24-15,0 0-24 16,0 0-33-16,0 0-24 15,-8 12-8-15,5 41 8 16,3 10 1-16,-2 3 14 16,2-6-9-16,0-14-1 15,0-3-5-15,0-9 1 16,2-8 0-16,1-5 2 0,3-6-2 16,0-6 1-16,7-5-2 15,7-4-27-15,11-4-47 16,12-16-105-16,-7-11-147 15,-3-6-207-15</inkml:trace>
  <inkml:trace contextRef="#ctx0" brushRef="#br0" timeOffset="9098.2338">3240 15958 439 0,'0'0'155'0,"0"0"12"16,0 0-56-16,0 0-28 0,0 0-23 15,0 0-55 1,0-45-5-16,0 70-12 0,0 15 12 15,-7 4 20 1,2 4-7-16,-1-3-7 0,2-6 5 16,1-2 1-16,0-5-10 15,0-1 3-15,0-6-1 16,3 1-4-16,0 4-17 16,0-7-75-16,0-6-124 15,6-10-389-15</inkml:trace>
  <inkml:trace contextRef="#ctx0" brushRef="#br0" timeOffset="9481.9366">2809 16813 666 0,'0'0'211'0,"0"0"-182"16,0 0 61-16,0 0-44 16,0 0-25-16,0 0-21 15,206-117 2-15,-120 94 0 16,-8-5 0-16,-12 1-2 16,-11-1-72-16,-12-1-36 15,-19-8-104-15,-14-6-348 16</inkml:trace>
  <inkml:trace contextRef="#ctx0" brushRef="#br0" timeOffset="9666.9758">2787 16016 609 0,'0'0'20'0,"0"0"33"15,0 0 22-15,0 0-71 16,0 0-4-16,0 0 0 16,188-110-60-16,-120 100-154 15</inkml:trace>
  <inkml:trace contextRef="#ctx0" brushRef="#br0" timeOffset="10086.2093">4872 16160 714 0,'0'0'70'0,"0"0"67"16,0 0-22-16,0 0-65 15,0 0-39-15,0 0-11 16,12-12-11-16,-9 34 11 15,0 4 1-15,4 1 4 16,-7-1-3-16,0-5 1 16,0-1 1-16,0-3-4 15,0 1-23-15,0-8-29 16,5 0-82-16,7-10-131 16,7 0-212-16</inkml:trace>
  <inkml:trace contextRef="#ctx0" brushRef="#br0" timeOffset="10230.827">5087 16177 519 0,'0'0'134'0,"0"0"8"16,0 0-63-16,0 0-53 15,0 0-24-15,0 0 5 16,33 52 24-16,-17-15-19 16,-4 2-12-16,-6 3-5 15,-6-4-114-15,0-15-529 16</inkml:trace>
  <inkml:trace contextRef="#ctx0" brushRef="#br0" timeOffset="10693.6829">8039 16058 752 0,'0'0'17'15,"0"0"25"-15,0 0 61 16,0 0-85-16,0 0-10 0,0 0 12 16,125-66-20-16,-69 62-11 15,-6 2-100-15,-13 2-85 16,-13 0-114-16</inkml:trace>
  <inkml:trace contextRef="#ctx0" brushRef="#br0" timeOffset="10848.3019">8074 16137 339 0,'0'0'54'16,"0"0"3"-16,0 0-29 15,0 0 13-15,0 0 43 16,0 0 20-16,55 8-62 16,-5-12-29-16,2-3-13 15,-1 1-100-15,4-4-179 0</inkml:trace>
  <inkml:trace contextRef="#ctx0" brushRef="#br0" timeOffset="11284.3261">8671 15940 689 0,'0'0'70'0,"0"0"23"16,0 0-83-16,0 0-9 15,0 0-1-15,0 0 4 16,-70 128-2-16,67-95-1 0,-1-10-2 16,4 1 2-1,0-12-1-15,0-1 2 16,0-3-1-16,4-6-1 0,8-1 4 16,10-1 2-16,10 0-1 15,5 0-1-15,9 0-1 16,2 0-2-16,4 0 0 15,3 0 2-15,-7 9-3 16,-2 6-2-16,-13-1 1 16,-10 3 1-16,-10 0-5 15,-10-1 0-15,-3 2 5 16,-19-1 34-16,-17 3 19 16,-9-4-24-16,-14-2-5 0,3-3-14 15,1-2-4 1,4 1-2-16,5-4-3 15,4-3 5-15,6 2-6 16,2-5-14-16,13 0-84 0,5-5-85 16,8-11-347-16</inkml:trace>
  <inkml:trace contextRef="#ctx0" brushRef="#br0" timeOffset="11800.4111">8717 16015 167 0,'0'0'670'0,"0"0"-590"15,0 0 21-15,0 0-58 16,0 0-33-16,0 0-10 16,114-57 1-16,-49 57 1 15,0 0-1-15,3 0-1 16,-6 8 0-16,0-5-1 15,-10 3 2-15,-7-3 1 16,-9-3-2-16,-6 0 0 16,-5 0 1-16,-12 0 0 15,-4 0-1-15,-5 0 1 16,-4 0 0-16,0 0-2 16,0 1-2-16,0 15-6 15,0 11 9-15,0 7 7 0,0 4 3 16,0 1-7-16,0-2-3 15,13-3 1-15,6-5 0 16,4-2 2-16,9-7 1 16,1-5-3-16,9-8 3 15,7-7 2-15,-4 0-4 16,-2-4 4-16,-7-11-5 16,-8-5 3-16,-4-3 3 15,-12-1-5-15,-10-8 8 16,-2-2 11-16,0 2-16 15,-14 1-4-15,-16 8-1 16,-13 7-6-16,-8 12 3 16,-13 4-5-16,-3 0-58 15,9 12-94-15,13 0-267 16</inkml:trace>
  <inkml:trace contextRef="#ctx0" brushRef="#br0" timeOffset="12567.2272">10185 15992 567 0,'0'0'97'0,"0"0"48"0,0 0-37 15,0 0-18-15,0 0-19 16,0 0-49-16,0 0-19 16,0-9-3-16,0 33 0 15,0 17 6-15,0 15 30 16,0 10-12-16,0 4-4 16,0 2-2-16,0 2-13 15,0-5 0-15,3-4-3 16,-1-9 4-16,2-6-1 15,-1-6-5-15,-2-8 1 16,1-6 4-16,2-8-2 16,-3-8-3-16,6-4-41 15,-7-7-14-15,0-3-38 0,0 0-68 16,0-17-28-16</inkml:trace>
  <inkml:trace contextRef="#ctx0" brushRef="#br0" timeOffset="12822.236">10192 16133 559 0,'0'0'101'16,"0"0"16"-16,0 0-43 16,0 0-37-16,0 0-3 0,0 0-15 15,148-124-8 1,-130 149-11-16,-9 9 0 0,-9 9 0 15,-3 3 19-15,-23-2 6 16,-3-5-15-16,-4-3-2 16,-5-7-6-16,4 1-2 15,-1-4-22-15,9-2-38 16,10-5-129-16,9-12-220 16</inkml:trace>
  <inkml:trace contextRef="#ctx0" brushRef="#br0" timeOffset="14414.0271">10473 16273 767 0,'0'0'51'0,"0"0"61"15,0 0-77-15,0 0-18 16,0 0-13-16,0 0 3 15,161-57-4-15,-119 42 1 16,-8-4 0-16,-7-1-1 16,-8-2 3-16,-8 2-4 15,-8 4 3-15,-3 3-1 16,0 6-3-16,-6 7 0 16,-16 0-1-16,-1 23 0 15,-4 7 0-15,1 3-1 0,12-1 1 16,8-1-2-16,2-8 3 15,4-3-2-15,0-8 1 16,7-2-6-16,6-6 5 16,7-4 2-16,0 0 5 15,6-5 0-15,-1-12 4 16,-2-3-9-16,-3 0 0 16,3-9 8-16,0-3-9 15,2-2 1-15,4-4-1 16,3 6 1-16,2 5-1 15,-5 13 0-15,-1 9-1 16,-1 5 1-16,-4 8-7 0,2 19 2 16,-2 3 3-1,-6 4-1-15,-1-2 2 0,-10 2-4 16,-3-2-8-16,-3-8-1 16,0-1 5-16,-3-6 1 15,-13-5-3-15,-4-2 8 16,3-5 3-16,3-3-1 15,5-2-1-15,6 0 2 16,3 0-1-16,0-7-14 16,3-10-24-16,18 1 4 15,2-4 0-15,9-2 13 16,-2-2 9-16,2 1 9 16,1 3 3-16,2-2 0 0,-7 5 1 15,2-1-5 1,-6 0 3-16,-5 7 2 0,-11 2 18 15,-1 2 30-15,-4 3 0 16,-3 1-5-16,0 3-6 16,0 0-37-1,0 3-10-15,-15 20 1 0,-4 8 9 16,-2 3 7-16,9 1-7 16,6-6 0-16,6-5 0 15,0-4 0-15,12-4 0 16,21-6 4-16,10-10-1 15,11 0 2-15,1-3-3 0,1-14 0 16,-7-3 0 0,-8-3 1-16,-4-4 1 0,-3 1-3 15,-7-3 1-15,-4 3 1 16,-11 5 3-16,-7 5 0 16,-5 3 23-16,0 9-8 15,-14 4-21-15,-15 3 0 16,0 17 1-16,-1 7-2 15,9 2 1-15,3-2 0 16,9-3-3-16,9 1 1 16,0-4-30-16,7-9 8 15,22-2 1-15,7-9-15 16,10-1 7-16,-1-1 3 16,-5-15 18-16,1-7-14 15,-9-1 13-15,-5-2 11 0,-9 1 0 16,-2 3 1-16,-5 3 27 15,-8 10 29-15,-3 5 6 16,0 4-27-16,0 0-36 16,-3 16-20-16,-8 14 20 15,-2 3 9-15,7-1-9 16,2-5 0-16,4-7 0 16,0-3 0-16,0-7 0 15,0-7-1-15,7-3 1 16,6 0 3-16,7-3 10 15,-1-13-11-15,2-1 4 16,-6 0-1-16,1-3-3 16,-2 5 1-16,-5 3-1 15,-2 5 0-15,-7 6 3 16,0 1-5-16,0 0-8 16,0 8-6-16,0 9 14 0,0 7-1 15,0-4 3-15,0-1-2 16,0-2 2-16,0-7-2 15,6-3 0-15,4-5 0 16,7-2 1-16,4-2 6 16,3-18-3-16,-2-3 1 15,8-1-3-15,-9-6-1 16,3-4 0-16,-5 0 1 16,-3-10 1-16,-2-4-1 0,-5-5-1 15,-6-5 1 1,-3 2-1-16,0 0-1 0,0 6 0 15,-3 8 0 1,-6 16 1-16,3 10-1 0,3 8 1 16,-2 8-9-16,-2 10 8 15,-1 21-14-15,1 11 14 16,-2 8 1-16,2 5 0 16,4 6-2-16,-2 5 1 15,5-8 0-15,0-1 0 16,0-10 0-16,8-8 1 15,1-10 0-15,4-5 3 16,-1-10-4-16,6-5-39 16,-6-6-66-16,1-3-251 0</inkml:trace>
  <inkml:trace contextRef="#ctx0" brushRef="#br0" timeOffset="14680.8738">12369 16075 663 0,'0'0'145'0,"0"0"-37"16,0 0-20-16,0 0-46 15,0 0-22-15,0 0-19 16,87-80 0-16,-55 80-1 16,-10 10 1-16,-3 4-2 15,-4 8 0-15,-10 1-5 0,-1 4-1 16,-4 2 4-1,0 1 3-15,-6-1 4 0,-5 1-2 16,-4 1-2-16,4-5-78 16,7 1-45-16,4-8-141 15,0-9-328-15</inkml:trace>
  <inkml:trace contextRef="#ctx0" brushRef="#br0" timeOffset="14833.5011">12683 16115 640 0,'0'0'27'16,"0"0"-27"-16,0 0-10 0,0 0-118 16,0 0-342-16</inkml:trace>
  <inkml:trace contextRef="#ctx0" brushRef="#br0" timeOffset="15310.9939">12755 15734 606 0,'0'0'46'0,"0"0"134"0,0 0-42 15,0 0-113-15,0 0-25 16,0 0-2-16,5 82 2 15,2-28 13-15,-4 4-6 16,3 2-2-16,4-3 3 16,4-1-4-1,2-9-2-15,3-11 0 0,6-7 1 16,6-9 1-16,-2-10 0 16,7-4 3-16,6-6 0 15,-3-3-1-15,0-14-2 16,-10-6 4-16,0-4-7 15,-9-2 1-15,-4-6 3 16,-4 4-5-16,-8 5 2 16,-4 2-2-16,0 9-2 0,-13 8-1 15,-9 7 2-15,-1 0 0 16,-4 15 0-16,12 12 1 16,2 3 0-16,6-1 0 15,7-1-1-15,3-2 2 16,23-9-2-16,7-2 0 15,9-10-9-15,0-3-7 16,0-2 11-16,-6 0 0 16,-7-7 6-16,-9-2-12 15,-7-2-33-15,-6-1-43 16,-4-1-156-16</inkml:trace>
  <inkml:trace contextRef="#ctx0" brushRef="#br0" timeOffset="17164.5049">14336 15424 666 0,'0'0'13'0,"0"0"44"0,0 0 39 16,0 0-41-16,0 0-36 15,0 0-7-15,0 0 9 16,-363 171 14-16,320-79-21 16,13 1 13-16,18 6-24 15,12 1 0-15,12-4-3 16,27-4 6-16,10-16-7 15,10-11 4-15,3-8-1 16,10-11 4-16,2-9-6 16,4-13-74-16,-10-12-159 15</inkml:trace>
  <inkml:trace contextRef="#ctx0" brushRef="#br0" timeOffset="18914.8332">14479 16061 832 0,'0'0'18'0,"0"0"-8"16,0 0 8-16,0 0-1 15,0 0-6-15,0 0 4 0,-49 17-4 16,49-17-8-16,0 0 10 16,0 0 41-16,0 0 14 15,0-3-3-15,0-14-8 16,1-7-36-16,10-4-17 16,0 5-4-16,2 2 2 15,-6 11-2-15,-1 7 2 16,-3 3-2-16,1 0-8 15,5 3-1-15,8 20 1 16,4 8 6-16,3 4 2 16,-4 2 0-16,-1-11 0 15,-3-2 0-15,-7-11 0 16,-3-4 2-16,1-5-1 16,-6-4-1-16,-1 0 5 15,2 0 1-15,6-4 37 0,4-15 17 16,5-8-45-16,6-7-10 15,-2 0-2-15,3 0-2 16,-4 4 0-16,-1 13-1 16,-9 7 3-16,-7 10-3 15,-3 0-5-15,1 4-5 16,4 16-9-16,2 13 12 16,5 6 7-16,2-2 1 15,-1-2 0-15,-1-11 0 16,2-4 1-16,-4-10-3 15,-4-6 2-15,-2-4-1 16,5 0 7-16,8-6 1 16,-1-14 1-16,6-5-6 0,1-1-2 15,-3-4 2 1,-1 2-1-16,-2 4-1 16,-6 7 0-16,-5 11-1 0,-5 5 0 15,-1 1-1-15,0 1-9 16,0 22-12-16,0 6 10 15,0 5 11-15,5-2 1 16,4-5 0-16,3-4 0 16,5-8-1-16,7-6 2 15,8-8 1-15,3-1 1 16,7-3-2-16,3-16 2 16,-5-4-2-16,-5-3-2 0,-5-7 0 15,-5-1-9 1,-5 2 1-16,-4-1-2 0,-9 9-2 15,-5 11 11 1,-2 7-3-16,0 6-20 0,-18 0-10 16,-9 19 17-1,-3 12 18-15,5 0 0 0,10 3 1 16,1-4-3-16,11-7 2 16,3 1-7-16,0-9 7 15,20-4-2-15,9-5 4 16,12-6 5-16,8 0-6 15,2-3-1-15,-4-14-1 0,-5-3-1 16,-7-5 1 0,-2-2 1-16,-7-5 2 0,1 1-2 15,-2-2-1-15,-2 10 0 16,-7 2-10-16,1 6-4 16,-8 5-3-16,-2 3 9 15,0-1 4-15,1 6-11 16,-2-3-8-16,1 5 12 15,4 0 2-15,-4 0 2 16,4 0 1-16,1 0 1 16,3 0-2-16,-1 0-4 15,0 2-1-15,-3 1 7 16,0-1 1-16,-3-2 5 16,-5 0 0-16,-2 0 0 15,-1 0 5-15,0 0 21 0,0 0 17 16,0 0-26-1,-10 0-17-15,-13 0-2 0,-3 0 1 16,-7 0 0-16,-3 18 1 16,2 4 0-16,2 8-2 15,7 1 0-15,5 2 2 16,11-4-2-16,4-2 2 16,5-1 0-16,0-7-3 15,9-5 2-15,13-8 1 16,9-6 0-16,7 0 4 15,1-15-4-15,4-15 3 16,-9-4-3-16,-1-5 2 16,-3-3 0-16,-5-3-1 15,-1 3 0-15,-8-4 3 16,0-4-3-16,-3-2 2 0,-6-5 1 16,-1 3-2-16,-6 5-1 15,0 11 0-15,0 10-1 16,-13 13 1-16,2 5 4 15,-2 10-5-15,-4 3-13 16,-1 26 12-16,0 13 0 16,4 15 0-16,8 6 0 15,6 1 1-15,0 1 1 16,9-4-1-16,11-4-1 16,7-7 1-16,3-7 1 0,1-16-1 15,2-7 1 1,2-17 0-16,2-3 8 0,0-6-4 15,-3-23-2-15,-2 0 1 16,-10-2-2-16,-2-3-1 16,-5 7 4-16,-7 2-2 15,-3 11 19-15,-4 5-1 16,-1 6-8-16,0 3-13 16,0 0-12-16,-5 14 6 15,-7 14 6-15,3 5 2 16,0-4-1-16,9 0-1 15,0-2-4-15,0-3-33 16,18-7-17-16,4-5-43 16,8-8-136-16,6-4-204 0</inkml:trace>
  <inkml:trace contextRef="#ctx0" brushRef="#br0" timeOffset="19065.4314">16558 15810 492 0,'0'0'107'0,"0"0"-21"0,0 0-35 15,0 0-51-15,0 0-178 16,0 0-12-16</inkml:trace>
  <inkml:trace contextRef="#ctx0" brushRef="#br0" timeOffset="19857.6724">16926 15906 238 0,'0'0'179'0,"0"0"47"16,0 0-68-16,0 0-31 16,0 0-34-16,0 0-42 15,-115-96-26-15,89 96-25 16,0 10 0-16,-3 17-4 15,2 5 3-15,5 2 1 16,2 2 0-16,11-6-6 16,5-2 6-16,2-6 0 15,2-7 1-15,0-8 1 16,8 0 1-16,10-7 2 16,1 0-2-16,10-13 7 0,-1-6-6 15,2-5-1-15,-2-3-2 16,0 1-1-16,-2 2 1 15,-6 7 2-15,-8 8-3 16,-6 6 0-16,-2 3 0 16,-4 0-4-16,3 10-5 15,0 14 6-15,1 5 2 16,-1 7 1-16,3-9 0 16,-1-3-2-16,2-6 2 15,3-7 0-15,1-5 1 16,8-6-1-16,7 0 4 0,3-6 42 15,1-13-39 1,-1-1 0-16,-6-1 0 16,-2-2 3-16,-1 0-5 0,-4 4-1 15,-2 7 1-15,-7 7-1 16,-7 5-4-16,0 0-1 16,0 5-9-16,0 16-5 15,0 9 15-15,0 3 3 16,0-4-2-16,0-2-1 15,4-7 1-15,2-7 1 16,0-6-2-16,7-5 1 16,3-2 1-16,7 0 4 0,4-9 2 15,1-11-5-15,-1-1 1 16,-4-1-2-16,-1-1 1 16,0-2 0-16,-1-3-2 15,-4 8 0-15,-2 4 1 16,-9 5-1-16,-3 9-1 15,-3 2-3-15,0 0-2 16,0 13-5-16,1 9 2 16,0 8 7-16,3 1 1 15,-3-2 1-15,2-2 0 16,2-8 0-16,-2-2-1 16,4-5 0-16,-1-4 0 15,-1-2-61-15,0-6-64 16,2 0-233-16</inkml:trace>
  <inkml:trace contextRef="#ctx0" brushRef="#br0" timeOffset="20113.1645">17714 15522 821 0,'0'0'13'0,"0"0"50"16,0 0 11-16,0 0-21 16,0 0-32-16,0 0-7 0,0 0 9 15,375 251-16 1,-372-181-1-16,-5 10 1 0,-38 3-3 16,-29 2-4-16,-32-4-2 15,-26-3-63-15,-22-11-81 16,-18-9-301-16</inkml:trace>
  <inkml:trace contextRef="#ctx0" brushRef="#br0" timeOffset="21813.9825">2897 17160 734 0,'0'0'22'16,"0"0"59"-16,0 0 19 16,0 0-32-16,0 0-35 15,0 0-26-15,-16 5-7 16,16 25-12-16,7 9 12 16,-1 5 5-16,3 1 3 0,-6-6-6 15,2-2 4-15,2-2-3 16,-6-3 3-16,-1-3-5 15,0-4 1-15,0-4 0 16,0-4 0-16,2-7-2 16,4-1-1-1,3-9-98-15,13 0-95 0,2-16-51 16,4-11-72-16</inkml:trace>
  <inkml:trace contextRef="#ctx0" brushRef="#br0" timeOffset="22047.4076">3103 17234 437 0,'0'0'112'16,"0"0"25"-16,0 0-37 16,0 0-15-16,0 0-5 0,0 0-40 15,0-86-40-15,0 107-26 16,3 17 26-16,0 9 4 16,-3-2 3-16,3 3-4 15,-3-4-2-15,0-2 3 16,0-6 0-16,0 0-4 15,0-10 5-15,0-3-5 16,6-4 3-16,7-8-3 16,2-8-94-16,6-3-76 15,1-17-114-15</inkml:trace>
  <inkml:trace contextRef="#ctx0" brushRef="#br0" timeOffset="22280.3362">3270 17159 637 0,'0'0'42'0,"0"0"76"16,0 0-13-16,0 0-25 15,0 0-36-15,0 0-44 16,-22-36-3-16,22 67-4 16,4 10 7-16,5 2 1 15,0 2 0-15,-6-4-1 16,4 1 1-16,-4 0 0 15,-1-1-1-15,1-1 0 16,2 0-44-16,2-5-91 16,-1-5-219-16</inkml:trace>
  <inkml:trace contextRef="#ctx0" brushRef="#br0" timeOffset="22491.7778">3151 17963 613 0,'0'0'274'16,"0"0"-253"-16,0 0 84 15,0 0-47-15,0 0-50 16,0 0 1-16,140-131 3 16,-76 94-12-16,-12 1-10 15,-10 1-44-15,-15 1-4 0,-15-6-69 16,-12 1-255-16</inkml:trace>
  <inkml:trace contextRef="#ctx0" brushRef="#br0" timeOffset="22699.2186">2508 17227 721 0,'0'0'25'16,"0"0"26"-16,0 0 28 16,0 0-55-16,0 0-23 0,0 0 7 15,161-168-8-15,-85 151-44 16,-3 1-82-16,3 5-127 16</inkml:trace>
  <inkml:trace contextRef="#ctx0" brushRef="#br0" timeOffset="23501.3352">5190 17181 967 0,'0'0'17'16,"0"0"15"-16,0 0 33 16,0 0-65-16,0 0-1 0,0 0 1 15,-40 95 0 1,47-57 2-16,6-3 1 0,4-2-2 16,-4-9 1-16,-1-2 0 15,0-8-2-15,-3-1-52 16,-1-9-57-16,6-4-83 15,2 0-167-15</inkml:trace>
  <inkml:trace contextRef="#ctx0" brushRef="#br0" timeOffset="23667.4561">5418 17266 711 0,'0'0'102'15,"0"0"25"-15,0 0-69 0,0 0-50 16,0 0-6-1,0 0 10-15,-15 96 4 0,3-50-7 16,-8 5-4-16,0 7-5 16,-1-2-41-16,12-9-294 15</inkml:trace>
  <inkml:trace contextRef="#ctx0" brushRef="#br0" timeOffset="24069.7423">7973 17054 890 0,'0'0'18'0,"0"0"33"16,0 0 49-16,0 0-92 16,0 0 8-16,0 0-11 15,118-35-5-15,-54 32-52 16,-9 3-101-16,-19 0-156 16</inkml:trace>
  <inkml:trace contextRef="#ctx0" brushRef="#br0" timeOffset="24229.3243">7979 17187 103 0,'0'0'438'0,"0"0"-370"0,0 0 8 15,0 0-57-15,0 0-16 16,0 0 49-16,4 31 2 16,54-31-54-16,13-3-8 15,5-14-162-15,-5-2-410 16</inkml:trace>
  <inkml:trace contextRef="#ctx0" brushRef="#br0" timeOffset="24629.2177">8636 17074 888 0,'0'0'17'0,"0"0"33"15,0 0 56-15,0 0-48 0,0 0-40 16,0 0-8-16,10-29-2 16,45 26-6-16,-1 3-2 15,-4 0-12-15,-11-3 9 16,-12 3 0-16,-13 0 3 16,-7 0 1-16,-7 0 3 15,0 0-3-15,0 0-1 16,0 0-2-16,0 9-3 15,0 15 4-15,0 15 1 16,0 7 1-16,0 4 5 0,0-1-4 16,7-6 1-16,-1 1 0 15,4-10 2 1,0-3-2-16,-3-5-2 16,2-2 1-16,-2-4 3 0,-1-6-3 15,5-1 0-15,-8-3-2 16,0-3-45-16,-3-5-126 15,0-2-280-15</inkml:trace>
  <inkml:trace contextRef="#ctx0" brushRef="#br0" timeOffset="24813.8375">8681 17449 774 0,'0'0'47'0,"0"0"46"15,0 0 30-15,0 0-65 16,0 0-51-16,0 0-4 16,157-58-3-16,-90 49-47 15,-1-1-81-15,-5-2-169 16</inkml:trace>
  <inkml:trace contextRef="#ctx0" brushRef="#br0" timeOffset="25211.7611">9214 17162 665 0,'0'0'89'0,"0"0"37"0,0 0-41 15,0 0-85-15,0 0 0 16,0 0 0-16,-36 92 4 16,27-63-3-16,5 2-1 15,1-5 3-15,3-6-2 16,0-3 2-16,0-8-2 15,3-1-1-15,11-8 0 16,9 0 0-16,6 0 10 16,6 0-2-16,4-8-4 15,-3 4-1-15,3-1-1 16,-4 5-2-16,-2 0-1 16,-6 0 1-16,-3 5 0 15,-6 4-1-15,-6 4 0 16,-5 2 2-16,-7 2 3 15,0 2 19-15,-24 5 16 0,-10 2-13 16,-9-2-7-16,-2 3-12 16,1-5-2-16,3-4-3 15,5-3-1-15,4-3-1 16,9-7-19-16,7-2-70 16,4-3-86-16,10-8-242 15</inkml:trace>
  <inkml:trace contextRef="#ctx0" brushRef="#br0" timeOffset="25411.2281">9246 17217 770 0,'0'0'30'0,"0"0"51"15,0 0 28-15,0 0-73 16,0 0-31-16,0 0-4 15,141-97 4-15,-87 97-5 16,-2 0-46-16,-3 0-136 16,-4 0-259-16</inkml:trace>
  <inkml:trace contextRef="#ctx0" brushRef="#br0" timeOffset="25713.0804">10220 17204 870 0,'0'0'51'15,"0"0"82"-15,0 0-69 16,0 0-51-16,0 0-12 16,0 0-1-16,-20 121 16 15,25-47-4-15,-1 5-2 16,-1 2-6-16,0 0 2 15,6-8-2-15,1-3-1 16,0-9 16-16,6-8-16 0,-3-5 4 16,-1-7-4-16,6-7-3 15,-3-7 2-15,-2-10-2 16,4-5-3-16,-4-12-75 16,-4 0-81-16,-6-20-165 15</inkml:trace>
  <inkml:trace contextRef="#ctx0" brushRef="#br0" timeOffset="25983.6277">10279 17377 782 0,'0'0'17'16,"0"0"80"-16,0 0-37 15,0 0-24-15,0 0-21 0,0 0-10 16,0 0-4-16,115 14 2 16,-106 11-3-16,-9 1 3 15,0 2-1-15,-13 0 3 16,-13 1-5-16,-7-8-5 16,-3-2-19-16,5-2-45 15,5-7-17-15,8-3-96 16,16-7-100-16</inkml:trace>
  <inkml:trace contextRef="#ctx0" brushRef="#br0" timeOffset="27613.1596">10517 17478 517 0,'0'0'72'16,"0"0"28"-16,0 0 10 15,0 0-71-15,0 0-3 16,0 0-19-16,168-99-9 16,-151 82 2-16,-5-2 2 15,-4-1 13-15,-5 1 13 16,-3 5-27-16,0 1 1 16,-15 9 2-16,-6 4-5 15,-6 0-7-15,-1 10 2 0,1 17-4 16,2 6 0-16,11-2-2 15,7 3 2-15,7-4-1 16,0-2 1-16,5-5-1 16,11-4 2-16,9-8-1 15,-1-6 0-15,5-5 3 16,3 0 1-16,-2-4-3 16,-2-11-1-16,-6-4 1 15,1-5 0-15,-2 0 1 16,-3-3-2-16,-1-2 2 15,5 2-2-15,-5 5 0 16,3 8-2-16,-5 8 1 0,-1 6-1 16,2 0 0-16,0 1 1 15,-1 18-2-15,2-3 1 16,-1 7 1-16,-5-1 0 16,-1 0 0-16,-7-2 1 15,-3-4 0-15,0 1 1 16,-19-5 0-16,-4-1 2 15,-7-5-2-15,1 1-1 16,9-4 1-16,5-3-1 16,6 0 3-16,7 0 2 15,2-10-4-15,7-2-1 16,12-5-5-16,11-3-20 16,1 3 15-16,7-1-8 15,0 3 2-15,1 0-1 16,-7 3 13-16,-3 2 4 15,-2 0-4-15,-7 1 8 0,-2-1-8 16,-1 0 8-16,-5 1 3 16,-1 5 13-16,-4-2-1 15,-4 4 6-15,-3-1-16 16,0 3 6-16,0 0-8 16,0 0-7-16,0 11-3 15,-9 12 2-15,-2 4 1 16,1-1 0-16,4 2-4 15,6-1 10-15,0-6-7 16,0-2 2-16,13-2-1 0,13-7 1 16,9-8 1-1,11-2 2-15,1 0-3 0,3-12-1 16,-8-8 4-16,-7 0-3 16,-8-4 1-16,-5-2-2 15,-8 4 1-15,-4-2-1 16,-4 6 1-16,-6 4-1 15,0 3 6-15,-6 11 34 16,-15 0-39-16,-1 6 1 16,-5 14-2-16,6 4 0 15,4 1-1-15,8 3 0 16,6-5-1-16,3-2 3 16,0-8-2-16,19-2-1 0,6-3 0 15,11-6-35 1,7-2-17-16,2 0-12 0,1-2-10 15,-10-8 55-15,-8-9-112 16,-4-1 68-16,-8-1 48 16,-3-1 17-16,-3 2 4 15,-4 3 55-15,-6 3 60 16,0 3-27-16,0 7-3 16,-3 0-42-16,-5 4-16 15,-5 7-28-15,1 12 0 16,3 3-3-16,3 2 0 15,6 1 1-15,0-6-1 16,0-2 1-16,0-5-1 16,0-5 4-16,3-5-3 0,6-2 0 15,4 0 13-15,7-4 16 16,1-12-19-16,-2 1-1 16,2-4-7-16,-4-1-3 15,2 3 4-15,-3-3-3 16,-1 4 1-16,-3 8-1 15,-9 5-1-15,0 3 0 16,0 0-5-16,-1 0-5 16,-2 14 9-16,4 6-1 15,-1 2 1-15,-3-5 2 16,3 0 3-16,4-1-2 16,3-5-1-16,6-10 0 15,0-1 0-15,8 0 0 16,-3 0 3-16,3-15-1 15,-2-6-1-15,-5-2 1 0,-1-6-2 16,0-1-1-16,-1 1 0 16,2-7 2-16,-4-7-2 15,3-6 0-15,-2-9 5 16,-5-3-5-16,-2 4 0 16,-6 11 0-16,-1 10 0 15,0 16 0-15,0 12 0 16,-5 8-1-16,-1 4-1 15,-6 27-7-15,-5 15 5 16,7 9 4-16,0 11 0 0,4 3 1 16,6-3-2-16,0-5 1 15,0-8 0 1,13-10 1-16,3-5 0 16,10-7-1-16,-5-5 0 0,7-7-45 15,-6-9-52-15,-5-8-197 16,-7-2-387-16</inkml:trace>
  <inkml:trace contextRef="#ctx0" brushRef="#br0" timeOffset="27860.5375">12303 17372 636 0,'0'0'55'0,"0"0"86"15,0 0-27-15,0 0-65 16,0 0-19-16,0 0-1 0,78-94-20 15,-55 94-7-15,0 0 0 16,-5 0-2-16,-5 9-1 16,-6 3-1-16,0 5-1 15,0 3 3-15,-7 4 0 16,0-5 3-16,0 1-1 16,0 0-2-16,0-3 0 15,-4-1-75-15,-6 1-95 16,3-8-151-16</inkml:trace>
  <inkml:trace contextRef="#ctx0" brushRef="#br0" timeOffset="28000.102">12461 17432 579 0,'0'0'113'16,"0"0"23"-16,0 0-71 15,0 0-39-15,0 0-24 16,0 0-2-16,18-28-156 15,-15 26-574-15</inkml:trace>
  <inkml:trace contextRef="#ctx0" brushRef="#br0" timeOffset="28694.3259">12709 16987 775 0,'0'0'22'16,"0"0"95"-16,0 0-54 15,0 0-63-15,0 0 5 16,0 0 3-16,-24 153 20 16,24-94-17-16,0 0 17 15,8-7-13-15,11-9 0 16,-1-5-1-16,10-7-13 16,-3-8 10-16,5-9-10 0,3-4 9 15,2-4-8-15,-2-6 3 16,-1 0-3-16,-4-9 2 15,-4-8 4-15,-8 0-7 16,1-7 7-16,-8 0-6 16,-3 2 0-16,-6 3 1 15,0-1-2-15,-3 10-1 16,-15 7-1-16,-6 3 1 16,4 0-3-16,1 15 1 15,6 5 2-15,7 4-3 16,6-2 3-16,0 1 1 15,0-3-1-15,15-2 0 16,6-1-2-16,1-8-32 16,5-6 14-16,-4 2 0 0,5-5 0 15,-9 0-41 1,-6-7-59-16,-5-3-172 0</inkml:trace>
  <inkml:trace contextRef="#ctx0" brushRef="#br0" timeOffset="28862.8887">12604 17171 387 0,'0'0'414'0,"0"0"-407"15,0 0 0-15,0 0-7 16,0 0-83-16,0 0-464 15</inkml:trace>
  <inkml:trace contextRef="#ctx0" brushRef="#br0" timeOffset="37084.2531">12310 5125 103 0,'0'-6'46'0,"0"1"42"15,0 0 20-15,0-5-58 16,0 3 35-16,0-3-18 16,0 1-40-16,0-1 35 15,2 1-9-15,-1 4-1 16,-1 1 16-16,0 2-42 16,0 1 34-16,0-1-6 15,0 2-36-15,0 0-18 16,0 0 16-16,0 0-14 15,0 0-2-15,0 0 10 16,0 0-10-16,0 0 0 16,0 0-10-16,0 0 10 15,2 0-4-15,1 9-1 0,1 5-3 16,3 1 11-16,0 2-3 16,-1-3 0-16,0 1 3 15,0-4-3-15,-1-1 0 16,1-2 7-16,-3-3-15 15,0-1 12-15,-1-4-4 16,1 0 0-16,9 0 16 16,9-17-16-16,15-9 15 15,14-6-14-15,8-4-1 16,10-3 11-16,3 1-11 0,-5 0 0 16,-4-2-5-1,-8 1 5-15,-5-4 1 0,-3 3 0 16,-5-4-2-16,-4 0 6 15,-3 4-5-15,-8 7 0 16,-5 10 3-16,-8 7-3 16,-4 9 0-16,-5 3-3 15,-4 4 2-15,0 4-137 16,0 22 69-16,-20 14-70 16,-10 6-109-16,-8 5-171 15</inkml:trace>
  <inkml:trace contextRef="#ctx0" brushRef="#br0" timeOffset="49362.3178">4498 13287 334 0,'-6'0'158'0,"3"0"-124"16,3 0 60-16,-3-4 8 15,3 4-93-15,0 0 55 16,-4-3-46-16,4 3 15 16,0 0-24-16,0 0 13 15,0-3 6-15,0 3-21 16,0 0 29-16,0-3-33 15,0 3-3-15,0 0 33 0,-1 0-21 16,1 0 8-16,0 0-17 16,0 0-3-16,0-1 23 15,0 1-23 1,0-2 0-16,0 2 11 0,0 0-11 16,0 0 0-16,0 0 0 15,0 0 0-15,0 0 2 16,27 0-2-16,22-3 0 15,29-2 26-15,29-1-18 16,11-4-3-16,18 3-2 16,7 1-3-16,9-5 7 15,6 1-7-15,2 1 0 16,-2-7 9-16,-3 2-18 0,-13-1 9 16,-20-2 0-16,-19 0 0 15,-27 0 8-15,-24 1-8 16,-23 2 0-16,-10 1 12 15,-10 6-12-15,-7 0 1 16,-2 4 4-16,0 1-5 16,0 2 16-16,0 0-16 15,0 0 0-15,0 0-7 16,0 0 2-16,0 0 5 16,0 0-63-16,-11 7 40 15,5 2-192-15,-9 1 10 16,-9-4-276-16</inkml:trace>
  <inkml:trace contextRef="#ctx0" brushRef="#br0" timeOffset="49913.9667">4729 13565 437 0,'0'0'9'16,"0"0"3"0,0 0 27-16,0 0-34 0,0 0 113 15,0 0-58-15,188-17-36 16,-81 3 48-16,8 2-45 15,11-5 15-15,9 1-16 16,2-4 10-16,-4 3-36 16,-2-2 0-16,-8-1 24 15,-16 3-20-15,-16 1 1 16,-18 2 3-16,-25 1-8 16,-20 6 13-16,-10 0-13 15,-15 4 44-15,0 3-28 16,-3 0 43-16,0 0-54 15,0 0 10-15,0 0-15 0,0 0 2 16,0 0-2-16,0 0 0 16,0 0 4-16,0 0-20 15,0 0 27-15,0 0-11 16,0 0 0-16,0 0 7 16,0 0-7-16,0 0 0 15,0 0 1-15,0 0-16 16,0 0 15-16,0 0 0 15,0 0-7-15,0 0-67 16,0 0-17-16,-6 0-35 16,-6-3-152-16,3-1-122 15</inkml:trace>
  <inkml:trace contextRef="#ctx0" brushRef="#br0" timeOffset="113935.394">3768 4345 18 0,'0'-3'10'0,"0"3"-1"16,0 0-3-16,0 0-6 15,0 0 0-15,0 0-6 16,0 0 6-16,0 0 0 16,0 0-1-16,0 0-5 15,0 0-21-15,3 0 24 0,-3 0 3 16</inkml:trace>
  <inkml:trace contextRef="#ctx0" brushRef="#br0" timeOffset="115285.7379">3895 4322 281 0,'0'0'65'0,"0"0"11"15,0 0-3-15,0 0-24 0,0 0-17 16,0 0-8-16,0 0-2 15,0 0-2-15,0 0 4 16,0 0 13-16,0 0 13 16,0 0-4-16,0 0 9 15,0 0 18-15,0 0 1 16,0-6-22-16,-3-2-40 16,-9-1 2-16,0-4-1 15,-4 6-5-15,-4-1-3 16,-2 4-1-16,4 1-3 15,-3 3-1-15,-3 0-6 16,-4 4 6-16,-8 16 4 16,-4 10-3-16,1 7 1 15,2 5-2-15,4 3 0 16,3 2-2-16,8 2-1 0,11-3 0 16,10 0 0-1,1-2 1-15,14-3 2 0,20-7 1 16,12-9 3-16,15-11-2 15,9-14 6-15,6 0-6 16,-4-16 3-16,-11-10-3 16,-12-7 1-16,-13-4 1 15,-9-6 3-15,-2-3 9 16,-7-6 1-16,-6-5-1 16,-6 3-12-16,-6 3 2 15,0 8-3-15,-3 9-3 0,-15 8-3 16,-4 9 0-16,2 7-9 15,-2 8-20-15,1 2-24 16,3 2-62-16,2 15-77 16,2 0-116-1</inkml:trace>
  <inkml:trace contextRef="#ctx0" brushRef="#br0" timeOffset="115570.2615">3807 4461 185 0,'0'0'659'0,"0"0"-613"0,0 0 81 16,0 0-56-16,0 0-23 16,0 0-45-16,-30-34-3 15,30 35-14-15,8 17 9 16,14 7 5-16,3 7 1 15,2 0 3-15,-1 3-3 16,-1-2 0-16,-4 2 0 16,4 2-1-16,2 0 1 15,-3-3-1-15,3-3-101 16,-2-9-91-16,-4-8-227 16</inkml:trace>
  <inkml:trace contextRef="#ctx0" brushRef="#br0" timeOffset="115991.668">4462 4732 594 0,'0'0'69'15,"0"0"92"1,0 0-46-16,0 0-22 0,0 0-20 16,0 0-29-1,-18-66-2-15,18 66-23 0,0 0-18 16,0 0-1-16,0 2-9 15,0 21-5-15,0 8 13 16,0 10 1-16,0 0 0 16,6-4 0-16,-3-3 0 15,3-3 1-15,1-3-1 16,-5-3 1-16,5 0 1 16,-7-3-2-16,0 0 0 0,0 0-29 15,0-4-75 1,-7-8-141-16,-2-10-511 0</inkml:trace>
  <inkml:trace contextRef="#ctx0" brushRef="#br0" timeOffset="120808.0726">4693 4550 685 0,'0'0'9'15,"0"0"48"-15,0 0 48 16,0 0-32-16,0 0-19 16,0 0-31-16,-30-11-17 15,30 10-2-15,0 1-4 16,0 0 0-16,8 0 0 15,17 0 2-15,18 0 17 16,11 0 10-16,16-4-20 16,3-2 2-16,3 2-11 15,5 1 7-15,-7 2-7 0,-11-5 4 16,-15 4-4-16,-17-1 0 16,-10 1 0-16,-15-1 0 15,-6 3 6-15,0-1 4 16,0-1 35-16,0 2-31 15,0 0-5-15,0 0-9 16,0 0 0-16,0 0-4 16,-6 0-20-16,3 0-49 15,-3 0-144-15,6 0-521 16</inkml:trace>
  <inkml:trace contextRef="#ctx0" brushRef="#br0" timeOffset="121329.609">5852 4299 136 0,'0'0'425'0,"0"0"-322"16,0 0 40-16,0 0-44 15,0 0-11-15,0 0-28 16,-6-92-18-16,6 90-3 16,0 1-11-16,0 1-10 15,0 0-15-15,0 0-3 16,0 8-11-16,0 15-1 16,0 14 12-16,0 12 1 0,0 4 0 15,0 1 2 1,0-1-2-16,0-1 6 0,0-1-7 15,0-2 2-15,0-4 2 16,0-7-2-16,0-11-1 16,0-7 0-16,0-3-1 15,0-9 3-15,0-1-3 16,0-5-39-16,0-2-88 16,9-2-250-16</inkml:trace>
  <inkml:trace contextRef="#ctx0" brushRef="#br0" timeOffset="121598.0809">6135 4557 721 0,'0'0'198'0,"0"0"-193"15,0 0 17-15,0 0 0 16,0 0-22-16,0 0 1 15,-49 13-1-15,49-13 1 16,0 2 1-16,0-2-1 16,0 0 3-16,0 0 3 15,0 0-1-15,0 0 4 16,0 0 3-16,0 0-11 16,0 0-2-16,0-5-8 15,14-5-108-15,2-1-222 16</inkml:trace>
  <inkml:trace contextRef="#ctx0" brushRef="#br0" timeOffset="122059.8893">6411 4342 893 0,'0'0'29'0,"0"0"-17"16,0 0 50-16,0 0-45 16,0 0-17-16,0 0-12 0,-19 33 12 15,16-5 2 1,-1-2-1-16,4-2-1 0,0-2 1 16,0-5-1-16,0-6 1 15,0-2-1-15,7-1 0 16,5-4 2-16,4 0-1 15,10-1-1-15,8-1 3 16,2-1 0-16,2 0-2 16,1 2 0-16,-9 0-1 15,-2 4 0-15,-5 0 1 16,-7 0 0-16,-5 1 1 16,-6 2 0-16,0 2-2 0,-5 2-2 15,0 3 2-15,-18 2 3 16,-10-2 0-16,-5 2 2 15,-9-1-1-15,-7-1 1 16,-6-3-4-16,-3-2-1 16,5-2-40-16,9-4-52 15,8-4-92-15,12-2-298 16</inkml:trace>
  <inkml:trace contextRef="#ctx0" brushRef="#br0" timeOffset="122376.8161">6359 4400 744 0,'0'0'13'15,"0"0"89"-15,0 0-41 16,0 0-3-16,0 0-35 15,0 0-23-15,87-32 1 16,-28 28 0-16,-10-1 1 16,-3-1-1-16,-11 2-1 15,-8 0 0-15,-15 1 0 16,-5 2 6-16,-7-2-6 16,0 3 1-16,0-2-1 15,0 2 0-15,0 0-56 0,0 0-80 16,0 0-51-1,0 0-197-15</inkml:trace>
  <inkml:trace contextRef="#ctx0" brushRef="#br0" timeOffset="123124.7581">7217 4318 656 0,'0'0'22'16,"0"0"51"-16,0 0 29 0,0 0-28 15,0 0-40 1,0 0-18-16,3-36-11 0,0 36-2 15,-3 0 4-15,0 0 1 16,0 0 19-16,0 0 11 16,0-2-16-16,0 2 0 15,0 0-10-15,0 0 3 16,0 0-8-16,0 0-1 16,0 0-6-16,0 0-1 15,0 0 1-15,0 0 1 16,0 0 3-16,0-1-3 15,0 1 1-15,0 0-2 16,0 0 2-16,0 0 2 16,0 0-4-16,0 0 4 15,0 0-3-15,0-2 1 0,0 2 8 16,0 0-3-16,0 0-2 16,0 0-5-16,0 0-8 15,0 0 6-15,0 8-10 16,0 10 12-16,4 7 0 15,-2 2 0-15,2 2 0 16,-1 1 1-16,0 2-1 16,-3-3 1-16,0 0-1 15,0-2 1-15,3-3-1 16,-3-2 1-16,3 2-1 16,-2-2 0-16,4-3 2 15,1 1-4-15,-4-3-9 16,2 0-56-16,-4-3-93 15,0-6-180-15</inkml:trace>
  <inkml:trace contextRef="#ctx0" brushRef="#br0" timeOffset="123324.3025">7060 4788 342 0,'0'0'244'0,"0"0"-161"16,0 0 52-16,0 0-23 15,0 0-19-15,0 0-55 16,38-30-34-16,0 15-2 16,7 1-2-16,-3-2 1 15,-2-2 3-15,-1-2-4 16,-8-1-63-16,-7-5-79 16,-9-1-225-16</inkml:trace>
  <inkml:trace contextRef="#ctx0" brushRef="#br0" timeOffset="123543.2368">6987 4309 699 0,'0'0'12'0,"0"0"44"0,0 0 57 15,0 0-42 1,0 0-28-16,0 0-32 0,67-92-10 15,-23 88-1-15,6 4 0 16,-5 0-29-16,1 8-53 16,-1 5-80-16,0 3-126 15</inkml:trace>
  <inkml:trace contextRef="#ctx0" brushRef="#br0" timeOffset="123946.547">7753 4373 686 0,'0'0'58'0,"0"0"66"15,0 0-6-15,0 0-36 0,0 0-33 16,0 0-21-16,-20-60-11 16,20 60-6-16,-9 0-11 15,-9 6-5-15,-10 17-2 16,-11 10 7-16,3 4-1 15,3 2-2-15,11-1 3 16,10-3-2-16,9 3 2 16,3-7-1-16,6-1 1 15,22-8 0-15,11-8 2 16,5-11 0-16,6-3-2 16,-1-5 4-16,-10-20-2 15,-6-1 1-15,-7-7 0 16,-3-1 2-16,-12-1-3 15,-4-5 2-15,-7 0-1 0,0-5-1 16,-15 7-2-16,-9 0 0 16,-1 10-2-16,-8 8-24 15,5 11-18-15,-2 7-58 16,3 2-90-16,9 3-163 16</inkml:trace>
  <inkml:trace contextRef="#ctx0" brushRef="#br0" timeOffset="124046.2794">7753 4373 615 0</inkml:trace>
  <inkml:trace contextRef="#ctx0" brushRef="#br0" timeOffset="124187.5072">7753 4373 615 0,'-56'56'86'0,"56"-56"63"0,0 0-33 0,0 0-57 16,0 0-45-16,0 0-14 15,12 22-5-15,-3 2 4 16,3 5 1-16,-3 5 0 15,3 5 3-15,3 2-1 16,4 0-1-16,-4-2 2 16,12-7-3-16,-3-5 0 15,6-9-75-15,4-6-76 16,2-12-197-16</inkml:trace>
  <inkml:trace contextRef="#ctx0" brushRef="#br0" timeOffset="124463.7575">8265 4305 765 0,'0'0'24'0,"0"0"125"16,0 0-53-16,0 0-19 16,0 0-38-16,0 0-29 15,-55-87-10-15,55 99-8 16,0 18 2-16,0 12 6 15,4 8 3-15,-1 1-2 16,0-3 0-16,1-1 0 16,0-6 0-16,-1-1 0 15,-3-8-1-15,2-5 0 0,-2-6 0 16,0-4-29-16,0-7-58 16,0-5-88-16,-2-5-202 15</inkml:trace>
  <inkml:trace contextRef="#ctx0" brushRef="#br0" timeOffset="124886.7472">8203 4250 760 0,'0'0'45'15,"0"0"56"-15,0 0-56 16,0 0-27-16,0 0-15 15,0 0-1-15,225-48 0 0,-190 64-2 16,-12 4-2-16,-11 2-1 16,-12 0-3-16,0-1 6 15,-24-1 6-15,-13-1-5 16,-4-4 1-16,1-4 1 16,9-2-3-16,4-3 2 15,5-5-1-15,9 1 0 16,9 0-1-16,0-2 2 15,4 0-2-15,0 0-1 16,0 7-5-16,0 3-3 16,7 5 9-16,7 2 0 0,8 4 0 15,2-1 0 1,5 5 3-16,6-4-3 0,1 0 0 16,0-3 1-16,1-2 0 15,2-3 0-15,-2-2-1 16,-7-3-17-16,-5-1-33 15,-8-4-74-15,-4-3-174 16</inkml:trace>
  <inkml:trace contextRef="#ctx0" brushRef="#br0" timeOffset="127178.1092">15278 1210 794 0,'0'0'14'0,"0"0"36"15,0 0-34-15,0 0-14 16,0 0-2-16,0 0-4 16,0 16 2-16,0 8 2 15,2 6 3-15,6 5 2 16,-2 6 3-16,1 8 14 15,-4 8 1-15,0 12 4 16,0 10 6-16,4 11-19 16,1 2-6-16,4 0-4 0,-6 2 8 15,0-2-9 1,-6-5-1-16,0-2 2 0,0-5-3 16,0-3 2-1,-3-5-2-15,0-8 0 0,0-9 2 16,0-10-3-16,3-9 1 15,0-10 3-15,-3-7-1 16,3-6 0-16,0-7-2 16,0-6-1-16,0 0-42 15,6-21-88-15,4-19-531 16</inkml:trace>
  <inkml:trace contextRef="#ctx0" brushRef="#br0" timeOffset="128169.2179">15158 1302 528 0,'0'0'17'0,"0"0"57"15,0 0 25-15,0 0-37 16,0 0-51-16,0 0-5 16,15-23-6-16,35 23 6 15,15-3-6-15,13-1 4 16,10 1-3-16,3-2 0 16,-5 1 0-16,-7 1-2 15,-21-2 4-15,-15-3-3 0,-15 3 1 16,-11-3 4-1,-11 3-4-15,-2 0 18 0,-4 3 54 16,0 1-47-16,0-1 16 16,0 2-24-16,0 0-14 15,0 0-4-15,0 0-7 16,0 2-6-16,0 13 3 16,0 9 10-16,0 2 2 15,-4 4-2-15,1 6 0 16,1 0-1-16,1 1 1 15,1 3 0-15,0-1 0 16,0 5 0-16,0 4 0 16,0 4 1-16,6 3 0 0,3 1-1 15,2-2 0 1,-1 0 3-16,-1-2-3 0,-5-2 1 16,2-2-1-1,-6 1 2-15,1-3-2 0,-1 0 0 16,0 1 0-1,0-2 0-15,0 4 0 0,0 3 0 16,0 0 1-16,0-2-1 16,0-4 0-16,0-8 0 15,0-4 0-15,0-5 1 16,0-6 0-16,0-6-1 16,0-3 0-16,0-2 0 0,0-5 0 15,0-2 1-15,0 0-1 16,0-5 0-16,0 0 0 15,0 0 0-15,0 0 1 16,0 0 0-16,0 2-1 16,0 0 2-16,0 1-2 15,0 1 0-15,-1-1 0 16,-5 2 1-16,2-2 0 16,-8 1 0-16,-17 0 0 15,-14 0 0-15,-19 1 0 16,-18-3 1-16,-5 0-2 15,-4-1 2-15,7-1 0 16,9 2-2-16,7-1 1 16,18 1-1-16,26-2-96 15,22-3-608-15</inkml:trace>
  <inkml:trace contextRef="#ctx0" brushRef="#br0" timeOffset="128769.2561">15559 484 426 0,'0'0'108'0,"0"0"58"16,0 0-13-16,0 0-59 15,0 0-41-15,0 0-30 16,0-42-23-16,0 44-2 16,0 18-13-16,0 15 13 15,0 14 2-15,1 9 4 16,3 5-3-16,2 3 8 16,4-1-3-16,0-2-5 0,5-3 3 15,-1-5-1 1,-2-3-2-16,-2 0-1 0,-4 3 1 15,-6 5-1-15,-2 2-78 16,-14-11-213-16</inkml:trace>
  <inkml:trace contextRef="#ctx0" brushRef="#br0" timeOffset="129542.8291">15583 2746 747 0,'0'0'108'0,"0"0"-71"15,0 0 104 1,0 0-78-16,0 0-49 0,0 0-14 16,-30-23 0-16,30 29-6 15,0 17-8 1,0 13 14-16,0 9 4 15,0 7-3-15,0 4 1 0,0 1 1 16,0 1-2-16,-2-1 4 16,-2 1-1-16,-3 0 4 15,-2-3 2-15,3-1-7 16,-4-4 1-16,5 1 3 16,2-3-3-16,3-8-4 0,0-5 1 15,0-10-1-15,0-7 0 16,0-5 2-16,0-6-1 15,0-4 4-15,0 1-3 16,1-1-2-16,5 0-62 16,5 1-143-16,-5 2-93 15</inkml:trace>
  <inkml:trace contextRef="#ctx0" brushRef="#br0" timeOffset="130763.7079">15514 3612 361 0,'0'0'19'0,"0"0"57"16,0 0 9-16,0 0 9 16,0 0-37-16,0 0-17 15,-9-35 14-15,9 35-6 16,0-2-17-16,0 2 3 15,0 0 7-15,0 0-1 16,0 0 4-16,0-2-3 16,0 2-11-16,0 0-8 15,0 0-8-15,0 0 2 16,0 0 0-16,0 0-6 16,0 0-4-16,0 0-6 15,0 0-4-15,0 8-4 0,-1 16 1 16,-2 12 7-16,0 7 2 15,-2 7-2-15,3-1 0 16,2-1 0 0,0-1 0-16,0-5 0 0,0-7 0 15,0-6 1-15,2-7 0 16,3-7-2-16,-4-2 4 16,1-5-1-16,-2-3-2 15,0-2 1-15,0-1 1 16,3 0-2-16,-2 1-7 15,2-1-94-15,3 1-145 16,-1-3-424-16</inkml:trace>
  <inkml:trace contextRef="#ctx0" brushRef="#br0" timeOffset="131660.4467">15129 4200 417 0,'0'0'206'0,"0"0"-200"15,0 0 101-15,0 0-17 16,0 0-35-16,0 0-35 15,-98-22-2-15,98 22-9 16,0 0-8-16,0 0-1 16,0 0 0-16,1 0 9 15,25 0 5-15,19 2 22 16,23-2 8-16,19 0-24 16,8 0-2-16,9 0 1 15,-4 0-10-15,1 0-2 16,-14 0-3-16,-10 0-2 15,-17-5 1-15,-16-2-3 16,-17 2 2-16,-10-1 0 16,-12 0 5-16,-4 1 6 15,-1 2-6-15,0 0-2 0,0 0-3 16,-19 0-2-16,-8 1-3 16,-8 2-4-16,-10 0-5 15,-1 0 8-15,-9 0 0 16,-3 5-3-16,-2 1 3 15,2 0 2-15,-1 1 2 16,1-3-1-16,3 3 1 16,4-4 3-16,2 1-3 15,4 0 0-15,9-2 0 16,8 1-2-16,10-1 2 16,9 0-1-16,8-2-1 15,1 0-2-15,0 0 4 16,0 0-1-16,7 0-2 15,25 0-3-15,11 0 6 0,12 0 0 16,12 0 2-16,9 0-2 16,11-2 1-16,8-1-1 15,0 1 0-15,-6 2 1 16,-10 0-1-16,-20-3 1 16,-15-1 0-16,-21-1 1 15,-10 0 1-15,-9-1 0 16,-4-1 3-16,-12-2-4 15,-22 2-2-15,-18-1-3 16,-13 2 2-16,-6 3 1 16,-6 3 0-16,0 0 0 0,0 0 0 15,-1 0 1-15,2 0-1 16,9 0-1-16,4 0 1 16,5 3 0-16,9 4 0 15,11 0-1 1,15-3 0-16,11 1-1 0,12-2-5 15,0 0-41-15,9-2-14 16,18 0-26-16,17-1 11 16,5 0-155-16</inkml:trace>
  <inkml:trace contextRef="#ctx0" brushRef="#br0" timeOffset="132843.4787">15219 439 578 0,'0'0'9'0,"0"0"50"16,0 0 28-16,0 0-23 15,0 0-44-15,0 0-10 16,0 0 1-16,-19-5-1 15,19 5-6-15,0 0 5 16,0 0 0-16,0 0-2 16,0 0-1-16,0 0-2 15,0 0-1-15,0 0-1 0,10 0 22 16,18 0-10 0,18 0-4-16,13 0 5 0,11-4-7 15,4 1 0-15,-1 0-6 16,-4 1 1-16,-8 0-2 15,-12-1 1-15,-16 2-1 16,-14 0 0-16,-9 1 1 16,-10-2 1-16,0 2 5 15,0 0-1-15,0 0-7 16,0 0-29-16,-6 0-35 16,-17 0-24-16,-5 0-61 15,-4 0-114-15</inkml:trace>
  <inkml:trace contextRef="#ctx0" brushRef="#br0" timeOffset="133111.9034">15280 485 191 0,'0'0'184'0,"0"0"-125"16,0 0 63-16,0 0-54 15,0 0-59-15,0 0 10 16,14 0-5-16,32 0 20 15,15 0 2-15,14 0-10 16,6-7 8-16,4-1-11 16,-7 1-6-16,-10 0-7 15,-18 2-6-15,-16 1 0 16,-14 1 0-16,-11 3-3 0,-9-2 3 16,0 2 3-1,0 0-7-15,0 0-132 16,-16 6-31-16,2 5-152 15</inkml:trace>
  <inkml:trace contextRef="#ctx0" brushRef="#br0" timeOffset="134356.8458">16229 1252 346 0,'0'0'7'0,"0"0"-1"15,0 0-6-15,0 0-2 16,0 0-4-16,0 0 6 16,0 0 2-16,0 0 20 15,0 0 20-15,0 0 10 16,0 0 14-16,0 0-12 16,0 0-13-16,0 0-19 15,0 0-8-15,0 0-7 16,0 0-1-16,0 0 2 15,0 0 3-15,0 0 12 16,0 0 9-16,0 0 2 16,0 0 3-16,0 0-9 15,0 0-12-15,0 0-7 0,0 0-7 16,0 0 1 0,0 0 1-16,0 0-4 0,0 0 1 15,0 0-1-15,0 0 0 16,0 0 1-16,0 0-1 15,0 0 2-15,0 0-1 16,0 0 3-16,0 0 1 16,0 0 6-16,0 0-3 15,0 0-5-15,0 0-3 16,0 0 3-16,0 0-3 16,0 0 1-16,0 0-1 15,0 0-2-15,0 0-139 0,0 0-385 16</inkml:trace>
  <inkml:trace contextRef="#ctx0" brushRef="#br0" timeOffset="136079.8165">18458 4342 1008 0,'0'0'12'16,"0"0"0"-16,0 0 53 15,0 0-32-15,0 0-16 0,0 0-16 16,-157-63-1-16,118 92-1 15,-10 10 1-15,-1 9 0 16,4 2 1-16,10 0 2 16,13-3-2-16,12-3-2 15,11-3 1-15,11-6-4 16,30-11 4-16,16-10 1 16,7-12 14-16,8-2 1 15,-2-20-9-15,-3-8 6 16,-16-8 7-16,-11 2-2 15,-13-5 1-15,-6 0-3 16,-14-1-4-16,-7 1-6 16,0 4-1-16,-22 7-3 15,-16 6-2-15,-11 12-34 16,-8 8-24-16,-2 2-20 0,5 0-132 16,6 0-333-16</inkml:trace>
  <inkml:trace contextRef="#ctx0" brushRef="#br0" timeOffset="136314.2498">18174 4445 934 0,'0'0'35'16,"0"0"73"-16,0 0-10 16,0 0-43-16,0 0-24 0,0 0-31 15,3-47 0 1,15 60-10-16,4 10 8 0,8 9 2 15,1 5 2-15,5 1 0 16,0 3-1-16,1 2 3 16,0-2-4-16,-1-4-30 15,-3-6-53-15,-3-8-51 16,-8-11-296-16</inkml:trace>
  <inkml:trace contextRef="#ctx0" brushRef="#br0" timeOffset="136917.0678">18565 4725 595 0,'0'0'101'16,"0"0"-6"-16,0 0 38 15,0 0-78-15,0 0-39 16,0 0-4-16,101-57-12 16,-71 64 5-16,-6 6-3 15,-7 4-2-15,-4 3 0 0,-10 4 1 16,-3 4 0-16,0-1 2 15,-23-3-1-15,-3-2 7 16,-9-1 5-16,-1-3-13 16,3-3 4-16,5-3-1 15,7-3-3-15,8-4 3 16,7-3-3-16,4-2 0 16,2 0 3-16,0 0-3 15,0 0 2-15,17 0-1 16,14-2-1-16,9-3-1 15,4 5-1-15,-2 0 1 16,-9 0 0-16,-1 0-1 16,-5 12-1-16,-8 1-1 0,-3 3-2 15,-6-3 5-15,-7 3-3 16,-3-1-1-16,-3 1 4 16,-29 3 21-16,-8-3 0 15,-8 1-11-15,-5-3-10 16,5-5 6-16,0-1-4 15,5-6 1-15,7-2-3 16,9 0-34-16,13 0-44 16,14-16-105-16,0-9-574 15</inkml:trace>
  <inkml:trace contextRef="#ctx0" brushRef="#br0" timeOffset="137273.8803">18828 4586 716 0,'0'0'14'15,"0"0"118"-15,0 0-29 16,0 0-45-16,0 0-36 16,0 0-14-16,-26-21 21 15,48 19-7-15,18 1-8 0,14-2 1 16,5-1-3 0,4 2-5-16,-3-5 1 0,-8 3-8 15,-7-2 4-15,-9 1 0 16,-13-2-4-16,-6 4 2 15,-7-1-2-15,-7 1-58 16,-3 0-65-16,0-4-181 16</inkml:trace>
  <inkml:trace contextRef="#ctx0" brushRef="#br0" timeOffset="137527.2455">19045 4355 823 0,'0'0'27'16,"0"0"102"-16,0 0-8 16,0 0-57-16,0 0-16 0,0 0-35 15,-32-52-13-15,32 52-7 16,0 18-12-16,0 10 18 16,5 11 1-16,3 5 0 15,-1 4 1-15,2 0 2 16,0 0 0-16,0 0-2 15,2-4 1-15,3 1-2 16,4-12-78-16,2-11-122 16,5-16-337-16</inkml:trace>
  <inkml:trace contextRef="#ctx0" brushRef="#br0" timeOffset="137824.3761">19711 4264 1092 0,'0'0'13'15,"0"0"70"-15,0 0 21 16,0 0-51-16,0 0-53 16,0 0-6-16,-19-21-13 0,19 62 19 15,3 10 2-15,6 2 0 16,-2-2-1-16,3-1-1 15,-4-3 6-15,5-1-5 16,0-7 1-16,-1-5-1 16,2-4-1-16,-1-8-6 15,-1-4-90-15,3-5 0 16,3-9-92-16,1-4-279 16</inkml:trace>
  <inkml:trace contextRef="#ctx0" brushRef="#br0" timeOffset="138030.8246">20098 4553 997 0,'0'0'10'0,"0"0"70"0,0 0-23 16,0 0-41-16,0 0-16 15,0 0-5-15,-10-10-1 16,10 15 6-16,0 0 2 15,0 2 2-15,0 3-4 16,0-6-4-16,1 4-121 16,2-8-146-16</inkml:trace>
  <inkml:trace contextRef="#ctx0" brushRef="#br0" timeOffset="138492.638">20332 4386 921 0,'0'0'30'0,"0"0"84"15,0 0-33-15,0 0-58 16,0 0-23-16,0 0-9 16,-13-8-1-16,13 30 10 15,0-1 4-15,-4 0-4 16,4-2 3-16,0 0-3 15,0-4 1-15,0-3 1 16,4-2 0-16,9-3-2 0,11-2 4 16,4 0-3-1,7-4-1-15,0-1 0 0,1 0 1 16,1 0 0-16,-1-1 0 16,-6-2 0-16,-5 3-1 15,-8 0 0-15,-5 0 0 16,-5 3-3-16,-2 8-2 15,-3 7 3-15,-2 3-1 16,0 5 2-16,-2 1 1 16,-13-5 1-16,-8-3 3 15,0-6-2-15,-6-2 0 16,0-1-4-16,-1-4-10 16,0-3 2-16,3-2-34 0,0-1-37 15,4 0-36 1,0-4-76-16,10-11-133 0</inkml:trace>
  <inkml:trace contextRef="#ctx0" brushRef="#br0" timeOffset="138755.946">20323 4388 722 0,'0'0'40'0,"0"0"97"16,0 0-12-16,0 0-53 16,0 0-30-16,0 0-10 15,11-63-29-15,23 59-3 0,4 1 0 16,-2 1 0-16,-1 2 2 16,-5-3-2-16,-6 3-23 15,-2 0-4-15,-7 0-18 16,-8-2-62-16,-2-7-110 15,-5-5-461-15</inkml:trace>
  <inkml:trace contextRef="#ctx0" brushRef="#br0" timeOffset="139298.5205">21126 4349 390 0,'0'0'254'0,"0"0"-131"16,0 0 28-16,0 0-57 16,0 0-23-16,0 0-28 15,-30-56-8-15,30 56-16 16,0 0-18-16,0 0-1 16,-2 0-10-16,0 16 0 0,-2 10 9 15,-1 6 1 1,1 6 0-16,4-2 1 0,0 1 4 15,0-1-4-15,0 3-1 16,8 1 2-16,1-1-5 16,-2-3-12-16,-5-2-167 15,-2-16-258-15</inkml:trace>
  <inkml:trace contextRef="#ctx0" brushRef="#br0" timeOffset="139494.0388">20988 4749 13 0,'0'0'790'0,"0"0"-729"16,0 0 86-16,0 0-69 15,0 0-38-15,0 0-20 16,41-27-17-16,6 18-2 0,1-1-1 16,-5-2 2-16,-8 0-2 15,-9-5-15-15,-7-3-31 16,-9-5-68-16,-10-8-210 15</inkml:trace>
  <inkml:trace contextRef="#ctx0" brushRef="#br0" timeOffset="139669.4422">21017 4285 623 0,'0'0'85'16,"0"0"-60"-16,0 0 65 15,0 0-57 1,0 0-20-16,0 0-11 16,201-43-2-16,-141 51-61 0,-3-1-193 15</inkml:trace>
  <inkml:trace contextRef="#ctx0" brushRef="#br0" timeOffset="140009.7239">21609 4258 889 0,'0'0'28'16,"0"0"127"-16,0 0-100 0,0 0-49 15,0 0-6-15,0 0-7 16,-142 91 7-16,99-40 0 16,10 5 0-16,12-5 0 15,12-2 1-15,9-2 1 16,0-8-2-16,18-6 1 15,13-10-2-15,13-14-18 16,5-9 19-16,-1 0 0 16,-4-19 1-16,-9-7 3 15,-5-6-2-15,-8-5-1 16,-4 0 1-16,-5 2 3 16,-11-2-4-16,-2 1 0 15,-3 2-1-15,-24 8-14 16,-8 5-54-16,-8 11-41 0,-3 8-8 15,-1 2-124-15,9 0-29 16</inkml:trace>
  <inkml:trace contextRef="#ctx0" brushRef="#br0" timeOffset="140229.1389">21412 4449 374 0,'0'0'120'0,"0"0"12"16,0 0 14-16,0 0-58 15,0 0-55-15,0 0-14 0,45 40 22 16,-24-15 0 0,-1 7-19-16,-4 4 2 15,1-1-16-15,-4 2-1 16,2-3 1-16,-2-2-3 16,3-6 4-16,0-3-9 0,7-5-45 15,3-9-55-15,3-9-125 16</inkml:trace>
  <inkml:trace contextRef="#ctx0" brushRef="#br0" timeOffset="140508.3925">21895 4325 981 0,'0'0'14'0,"0"0"105"0,0 0-59 15,0 0-60 1,0 0-12-16,0 0 5 0,-27 53 7 16,27-6 1-16,6 3 3 15,5-2-3-15,-1-1 1 16,-1-1-1-16,2-7 1 16,-1-3-1-16,-1-10 0 15,-1-4-1-15,-1-6-59 16,-7-5-60-16,0-8-127 15,0-3-328-15</inkml:trace>
  <inkml:trace contextRef="#ctx0" brushRef="#br0" timeOffset="140909.8665">21885 4363 910 0,'0'0'37'0,"0"0"81"16,0 0-81-16,0 0-29 16,0 0-8-16,0 0 0 15,198-2 0-15,-164 19 1 16,-10 2-1-16,-15-2-1 16,-9 0-1-16,0 0-6 0,-28-1-23 15,-5 0 17-15,-4-4 3 16,4-1 7-16,5-5 4 15,7-1 0-15,7-5 3 16,8 0-3-16,2 0 0 16,4 0 1-16,0 3-1 15,0-2-4-15,0 2-2 16,7 5-1-16,13 6 7 16,7 5 1-16,7 5 0 15,5 3 4-15,-1-2 1 16,1 0-3-16,-2-3 0 15,-2-5-1-15,-8-2 0 16,-6-3 1-16,-8-2-3 16,-13 0-38-16,0-5-261 15</inkml:trace>
  <inkml:trace contextRef="#ctx0" brushRef="#br0" timeOffset="142826.1342">18688 5368 1024 0,'0'0'4'0,"0"0"4"16,0 0-5-16,0 0 5 15,0 0-1-15,0 0 6 16,0 0 7-16,413 17-3 0,-154-17-3 16,27 0-3-16,20 0-1 15,1 0-4-15,-3 5-4 16,-13 0-1-16,-27 0-1 15,-39-3 2-15,-52-2 3 16,-50 0-3-16,-47-7-2 16,-37-3-8-16,-23-3 8 15,-15-1-1-15,-1 2-12 16,-37 4-68-16,-28 2-100 16,-30 1-273-16</inkml:trace>
  <inkml:trace contextRef="#ctx0" brushRef="#br0" timeOffset="143576.2034">5409 5434 841 0,'0'0'11'16,"0"0"-10"-16,0 0 4 16,0 0 29-16,0 0 5 0,0 0-34 15,0 0 14-15,155-18 17 16,36 18-10-16,33 0-13 15,19-4-11-15,-3-2 4 16,-8 0 1-16,-15 1-5 16,-32-1-2-16,-39 2 8 15,-40-1-8-15,-42 0-36 16,-39-2-63-16,-25-3-76 16,-25-2-175-16</inkml:trace>
  <inkml:trace contextRef="#ctx0" brushRef="#br0" timeOffset="144447.073">2448 3713 672 0,'0'0'36'0,"0"0"17"15,0 0-6-15,0 0 10 16,0 0-17-16,0 0-18 16,0 0-3-16,0 4-7 15,-3 6-12-15,-22 12 2 16,-15 10-2-16,-8 8 16 16,0 2-15-16,5-2 1 15,13-4-1-15,15 0-1 16,15-7-4-16,6-2 4 15,36-4 5-15,23-2-1 16,13-4 1-16,10 1-3 16,-3-1 0-16,-5 2-2 15,-14 5 0-15,-21-1-1 16,-15 2 1-16,-14 4 0 0,-16 4-1 16,-4 3-1-16,-22 4 2 15,-5 1 0-15,-6-1 3 16,4-2-3-16,10-2 0 15,7-5 0-15,13 1-1 16,3-2 0-16,12 1-4 16,15 0 5-16,9-1-1 15,1-1-1-15,-6-3-14 16,-8-2-21-16,-10 3 34 16,-10 4 1-16,-3 11-2 15,-22 13 4-15,-17 11 0 0,-10 16 1 16,1-3 9-1,15-3 0-15,17-10-10 0,16-16 6 16,11-9-5 0,33-7 1-16,11-8 5 0,15-4-3 15,15-8 4-15,15-6-8 16,12-8-49-16,1 0-117 16</inkml:trace>
  <inkml:trace contextRef="#ctx0" brushRef="#br0" timeOffset="145646.4158">22053 3807 897 0,'0'0'0'0,"0"0"8"15,0 0 70-15,0 0-1 16,0 0-66-16,0 0-11 15,234-36 1-15,-143 39 4 16,-17 16-5-16,-19 5-2 16,-19 5 1-16,-14 5-4 0,-12 0 1 15,-10 10-2 1,0 4 2-16,-3 5 2 0,-10 5 2 16,6-4 0-16,7-1 0 15,0-3 1-15,0-1 0 16,16-4-1-16,9-4 2 15,13-2-1-15,10-6-1 16,11 0 7-16,2-5-6 16,-7-3-1-16,-13-8 0 15,-16-5 1-15,-11-5-1 16,-9-3 0-16,-5-2 0 16,0 2-2-16,0 7-5 0,-9 7-6 15,-13 6 13 1,-2 9 2-16,-5 5-2 0,8 7 0 15,7 7 0-15,6 13 0 16,8 6 0-16,3 7 0 16,21 2 1-16,4 3-1 15,3-3 0-15,1-3 0 16,-5-6 0-16,-9-10 2 16,-5-11-4-16,-12-9 4 15,-1-9-4-15,-10-2 2 16,-29-3 0-16,-28 2 16 15,-30-2-16-15,-27 0-7 16,-22-5-138-16,-14-3-188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9T12:22:37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15736 7645 204 0,'26'-24'8'0,"3"-1"21"16,6-1 45-16,4-5-11 15,7-2-14-15,2-4-27 16,5-3 1-16,1 0-1 16,-5-2 2-16,-7 3-18 15,-9-1-2-15,-9 1 0 16,-15 0 5-16,-9 2 8 15,-3 4 41-15,-30 5 6 16,-21 10-30-16,-26 15-15 16,-25 4-15-16,-22 36-3 0,-13 17-1 15,-1 21 1 1,11 19 0-16,14 7 3 0,22 5-4 16,29-14 0-1,36-13-1-15,29-18 1 16,25-16 0-16,50-18 0 0,39-20 0 15,45-7 1-15,30-23 0 16,8-18 2-16,-9-5-3 16,-15-9 1-16,-20-7 2 15,-18-13-3-15,-14-12-19 16,-23-5 12-16,-30-2-2 16,-29 9-8-16,-39 8-4 15,-26 12 20-15,-55 14-14 16,-40 21-18-16,-27 30 33 15,-19 11 12-15,-7 42-2 0,-2 14-5 16,12 13 1-16,31 0-5 16,42-7-1-16,46-10 0 15,45-11-6-15,33-8 6 16,55-5-1-16,42-9 1 16,28-10-34-16,13-13-18 15,4-7-26-15,-3-1 35 16,-18-22 29-16,-19-3 13 15,-48 2-43-15,-44 4-29 16,-43 11-13-16,-43 9 83 16,-49 0 3-16,-34 29 79 15,-20 18-16-15,-16 23-38 0,0 19-2 16,3 13-19-16,24 9-3 16,32-7-1-16,45-6 0 15,42-7 0-15,19-12-1 16,43-4 1-16,24-5 1 15,21-4-1-15,17-6 0 16,7-8-36-16,4-2 30 16,-11-2-1-16,-21 10-28 15,-29 6 12-15,-40 12 20 16,-23 14 2-16,-50 15 1 16,-23 5 0-16,-6 2-106 15,-2-15 102-15,22-21 4 16,18-21 4-16,15-12 12 15,14-5 14-15,15-4-20 16,2 3-9-16,15 6 3 0,10-2-2 16,9 0-2-16,11 0 3 15,13-4-2-15,17 1-1 16,16-1-13-16,13-1 12 16,-7 0-15-16,-14 1-177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9T12:24:28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17119 4520 743 0,'0'0'16'0,"0"0"-12"16,0 0 0-16,0 0 3 0,0 0-3 16,0 0-4-16,-9 6 5 15,25-6 74-15,22-5-25 16,18-20 7-16,16-12-32 15,10-8-16-15,2-3-5 16,-5-5-4-16,-2-3 4 16,0-5-8-16,-8-5 3 15,-1-2-3-15,-16 1 4 16,-10 11-4-16,-20 16 0 0,-13 13 0 16,-9 11 0-16,0 6 12 15,-19 6-12-15,-10 4 2 16,-3 4-2-16,-7 22-7 15,1 15 4-15,4 7-3 16,9 7 6-16,4 0 0 16,10 1-1-16,6 0 0 15,4-1 1-15,1 0 1 16,0-2 1-16,0-2-2 16,0-5 2-16,0-5 1 15,5-8 0-15,1-8 3 16,-3-8-6-16,-3-6 1 0,0-8 2 15,0-2 0-15,1-1-1 16,2 0 9-16,-1 0 35 16,4-4 3-16,9-13-15 15,3-12-27-15,14-7-5 16,6-2-2-16,2 2 0 16,-4 5-4-16,-6 8 4 15,-11 10 1-15,-8 7 0 16,-8 6-2-16,0 0-5 15,5 8-6-15,0 18 7 16,-2 10 5-16,-2 2 0 16,0 0 0-16,1-1 0 15,3-5 1-15,4-4 2 16,4-9-3-16,9-6-4 16,6-11 0-16,11-2 4 15,9-2 3-15,2-21 0 0,-4-3-2 16,-3-3 1-16,-12-5 3 15,0-2-2-15,-4 0-2 16,-5-1 1-16,-8 8 0 16,-9 5-1-16,-8 7 0 15,0 5-1-15,-12 7-1 16,-15 5-4-16,-8 0-6 16,-5 14 4-16,-5 13 4 15,7 5 3-15,5 1 0 16,6 1-2-16,11-1-1 15,8-5 0-15,8-2 1 0,0-5-4 16,19-4-29 0,14-4 15-16,11-6 12 15,11-7 5-15,7 0 3 16,2-3 0-16,-4-13 0 0,-5-1 3 16,-12-2 3-16,-7-1-3 15,-8-2 9-15,-6-1-1 16,-5 3 3-16,-7 6-4 15,-7 4-3-15,-2 6-3 16,-1 4 0-16,-4 0-4 16,-23 4-3-16,-11 16-2 15,-4 1 3-15,7 1-1 0,6-5 3 16,12-2-1-16,5-4 1 16,8-3-6-16,4-1 2 15,0-4-33-15,12-3 1 16,15 0 21-16,5-5 14 15,0-8 1-15,-3 2 0 16,-11 7 2-16,-5 1-4 16,-7 3 2-16,-3 0-9 15,2 6 1-15,-4 9 5 16,6 2-2-16,-2-2-19 16,-1-1 6-16,6-5-21 15,0-3 6-15,1-6 18 16,5 0-50-16,2-3 39 15,-2-13 24-15,-3-1-3 16,1-1 4-16,-2-3 1 0,-1 0 6 16,1-4 4-16,-2-3 25 15,0-1-7-15,-1 2 2 16,0 6 7-16,-2 7-14 16,-4 5-8-16,-3 8 18 15,0 1-3-15,0 0-30 16,4 18-18-16,-1 9 18 15,5 8 3-15,1 2-2 16,3 1 0-16,6-3-1 16,3-4 1-16,-1-5 0 15,-1-2 0-15,0-9 0 16,-4-5-1-16,1-6 0 16,1-4-1-16,-1 0-3 15,2-9 0-15,5-10-14 0,-4 1 16 16,1-3-101-16,-3 1 25 15,-2 1-112-15,2 2-153 16</inkml:trace>
  <inkml:trace contextRef="#ctx0" brushRef="#br0" timeOffset="258.5067">19385 4389 565 0,'0'0'94'0,"0"0"47"15,0 0-1-15,0 0-44 0,0 0-45 16,0 0-36 0,-9-30-15-16,-9 39-3 0,-9 17 3 15,-7 8 2 1,-3 2-1-16,1 1-1 0,3 0 1 16,11-5 0-16,1-2 0 15,12-5-1-15,5-2-3 16,4-3-2-16,0-10-67 15,24-9-52-15,8-1-36 16,7-11-107-16,3-11 21 16</inkml:trace>
  <inkml:trace contextRef="#ctx0" brushRef="#br0" timeOffset="441.5792">19437 4509 226 0,'0'0'191'0,"0"0"25"16,0 0-62-16,0 0-41 15,0 0-27-15,0 0-57 16,17-45-29-16,-17 56-9 15,-2 6 9-15,-5 3 1 16,0 2 0-16,4 0-1 16,3 1 3-16,0-1-3 15,0 0 1-15,11-3-4 16,8-6-55-16,7-6-66 16,-2-7-203-16</inkml:trace>
  <inkml:trace contextRef="#ctx0" brushRef="#br0" timeOffset="591.23">19601 4439 826 0,'0'0'9'16,"0"0"-5"-16,0 0 0 15,0 0-4-15,0 0-186 16</inkml:trace>
  <inkml:trace contextRef="#ctx0" brushRef="#br0" timeOffset="1272.7846">19777 4106 902 0,'0'0'18'0,"0"0"74"0,0 0-9 16,0 0-32-16,0 0-46 15,0 0-5-15,-63 15-5 16,56 44 5-16,-3 4 1 16,7 0-1-16,1-1 2 15,2-2-1-15,0-10-1 16,3-5-2-16,9-11-1 16,-2-9 2-16,0-8-3 15,0-7-2-15,2-10-2 16,1 0 8-16,7-3 4 15,3-16 12-15,0-1-16 16,-1-4 6-16,-4 2 5 16,-4 4 5-16,-6 4-7 0,-5 8 2 15,-3 3-5 1,0 3-6-16,0 0-2 0,0 8-7 16,-1 11 3-16,-5 3 6 15,6-1 0-15,0 1 0 16,6-5-7-16,12-6-10 15,7-4 6-15,2-7 5 16,-1 0 6-16,-1 0 0 16,-6-11 5-16,-2-5-4 15,-5-1 1-15,-5-1 4 0,-1-1-3 16,-3-1 14 0,-2-3-2-16,-1-1-8 0,0 2-5 15,0 9-2-15,0 3 1 16,0 10-2-16,0 0-5 15,0 3-6-15,0 22 1 16,0 11 10-16,0 10 0 16,1 10 1-16,11 10-1 15,2 6 1-15,0 9 0 16,4 2 3-16,1 2-2 16,0-3 1-16,-2-6 0 15,-5-10-1-15,-5-12 0 16,-7-15-1-16,0-13 1 15,0-12-1-15,0-9 0 16,-4-5-5-16,-1 0-17 0,5-24-50 16,11-18-126-16</inkml:trace>
  <inkml:trace contextRef="#ctx0" brushRef="#br0" timeOffset="1590.5424">20932 3996 664 0,'0'0'369'0,"0"0"-356"16,0 0 65-16,0 0-4 16,0 0-49-16,0 0-25 15,-68-66-18-15,68 112 18 0,0 17 0 16,0 12 3-16,0 4-1 15,6 2-2-15,-1 0 2 16,1-7-2-16,0-5 0 16,-1-8 0-16,2-9 0 15,-4-6 0-15,1-12-1 16,-1-9-1-16,-1-9-43 16,-2-6-23-16,0-3-60 15,0-7-131-15,-5-3-195 16</inkml:trace>
  <inkml:trace contextRef="#ctx0" brushRef="#br0" timeOffset="2216.5896">20550 4514 708 0,'0'0'10'0,"0"0"75"15,0 0 69-15,0 0-82 16,0 0-72-16,0 0 0 15,191-41 4-15,-100 35-1 16,9 0-2-16,8 3 0 16,-3-1 1-16,-8 1-1 15,-11 1 2-15,-20 1-2 0,-20-1 2 16,-18 2-3 0,-17-1 0-16,-11-1 3 0,0 0 14 15,-18-2 15-15,-19 4-27 16,-14 0-5-16,-9 12-4 15,4 9 3-15,5 5 0 16,14-1 1-16,8-3-4 16,13 0 3-16,12-3-3 15,4-7-29-15,7-1-18 16,22-8 8-16,11-3 39 16,1 0 4-16,0-4 4 15,-6-3-2-15,-10 1-1 16,-9 6-1-16,-6 0 0 15,2 0 0-15,-1 0-1 16,5 3 1-16,2 7 0 16,7-3 0-16,3-4 2 0,5-3-1 15,2 0-1-15,-4-3 2 16,-3-10 1-16,-4-3 2 16,-6-3-3-16,-4 2 6 15,-6 2 10-15,-3 3 7 16,-3 5 3-16,-2 4 3 15,0 3-17-15,0 0-5 16,0 0-9-16,-9 12-10 16,-1 3 8-16,4 3 2 15,2 0-2-15,4 0 1 16,0-1-8-16,0-2-13 16,4-1-4-16,9-1-18 15,7-5-48-15,1-4-80 0,3-4-186 16</inkml:trace>
  <inkml:trace contextRef="#ctx0" brushRef="#br0" timeOffset="2376.1647">21782 4339 754 0,'0'0'8'16,"0"0"16"-16,0 0 14 15,0 0-38-15,0 0-61 0,0 0-204 16</inkml:trace>
  <inkml:trace contextRef="#ctx0" brushRef="#br0" timeOffset="3458.71">21989 4035 901 0,'0'0'27'16,"0"0"104"-16,0 0-46 16,0 0-60-16,0 0-25 15,0 0-18-15,-13 46 18 0,17 10 1 16,1 4 1 0,-5 5-2-16,0-2 0 0,0 0 2 15,3-8-1-15,3-6 5 16,3-6-6-16,7-6-5 15,5-10 5-15,3-9-1 16,8-12-3-16,9-6 4 16,4-5 0-16,-2-17 3 15,-4 2 3-15,-8-6-4 16,-4 0 6-16,-9 2-6 16,-2 2-1-16,-10 2 0 15,-6 5-2-15,0 8-4 16,-17 7-1-16,-10 0-23 15,-5 6 7-15,-1 13 21 16,6 6-7-16,6 1 6 0,12 0 2 16,9-1-7-16,0-1-23 15,21-4-11-15,20-4 20 16,8-9 21-16,8-7 3 16,-5 0 2-16,-6-3-2 15,-10-11 1-15,-8 0 2 16,-6-5 2-16,-1-1 13 15,-3-1-8-15,-1 0-4 16,-3 1-7-16,-3 5-2 16,-2 3 0-16,0 5-22 15,0 4-19-15,3 0-22 16,6 3-29-16,4 0 7 16,2 0-3-16,1 0 47 15,-3 0 38-15,-1 0-4 0,-4 0 7 16,-1 0 15-16,-5 0 37 15,-7 0 32-15,-3 0-40 16,-1 0 85-16,0-2-56 16,0-1-30-16,0-2-17 15,-11 0-11-15,-8 3-6 16,-11 2-9-16,-8 0 0 16,-8 13 2-16,3 8-4 15,9 0 2-15,10 1-3 16,9 2 1-16,9 1 0 15,6-5-3-15,0-3-22 16,19-4 4-16,11-7 6 16,11-6 16-16,3 0 1 15,2-17 8-15,2-7-4 16,-8-5 0-16,-4-3 13 0,-4-5-5 16,-2-5-5-16,-2-8 1 15,-1-3-8-15,-4-4 4 16,-5-4 1-16,-6 3-5 15,-9-3 0-15,-3 4 4 16,0 4-2-16,-4 7 0 16,-7 12-2-16,1 11 5 15,2 9-3-15,5 11 0 16,-1 3-4-16,1 3-6 16,-4 25-4-16,1 12 12 0,0 13-1 15,1 8 1 1,2 2 2-16,1 4-1 0,2 1-1 15,0 0 0-15,0 1-1 16,2 0 0-16,4-4-2 16,-2 2 3-16,1-6 0 15,0-10 0-15,2-5 2 16,-4-12-1-16,1-6-1 16,-4-7-5-16,0-5-139 15,0-6-124-15</inkml:trace>
  <inkml:trace contextRef="#ctx0" brushRef="#br0" timeOffset="5056.5133">17810 7345 833 0,'0'0'9'16,"0"0"4"-16,0 0 67 15,0 0-46-15,0 0-18 0,0 0-10 16,141-110-1 0,-79 67 2-16,-4-6-6 15,4-8 4-15,-8-5-1 16,-6-4-2-16,-7-3 6 0,-5-2-3 16,-3 0 1-16,-8 0-1 15,-5-1-2-15,-7 9-2 16,-8 8 2-16,-5 11-1 15,0 19 4-15,0 11 3 16,0 11 2-16,-13 3-11 16,-10 30-2-16,-8 21-3 15,-11 15 5-15,8 11 0 16,12-2 3-16,11 0-3 16,11 0-1-16,0-2 0 0,7-4 0 15,17-12 1 1,5-9 0-16,-1-15-1 0,4-6 0 15,2-13 2-15,1-9 2 16,0-5-2-16,0-5 1 16,-3-12 6-16,-8-10-5 15,0-6 0-15,-7-1 0 16,-2-1-2-16,-1 6 1 16,-8 6 0-16,-3 12 1 15,-3 8-2-15,0 3 3 16,0 0-4-16,0 16-13 15,0 9 10-15,0 4 1 16,0-3 2-16,0-1 0 0,4-4 0 16,11-1-1-16,-1-8-27 15,0 2-35-15,3-6-76 16,1-8-195-16</inkml:trace>
  <inkml:trace contextRef="#ctx0" brushRef="#br0" timeOffset="5195.1267">18821 6897 433 0,'0'0'0'0,"0"0"-235"15</inkml:trace>
  <inkml:trace contextRef="#ctx0" brushRef="#br0" timeOffset="6366.1426">19084 6956 497 0,'0'0'372'0,"0"0"-370"15,0 0 48-15,0 0-10 16,0 0-25-16,0 0-5 15,-269 43-10-15,260-18 0 0,9 4 0 16,0-5 0 0,18-3-1-16,18-7 1 0,7-4-33 15,5-9 5 1,-6-1 14-16,-6 0 2 0,-11-13 11 16,-4-1 1-16,-8-1 2 15,0-2 0-15,-4 0 38 16,-4 4-3-16,3 3-3 15,-7 4-10-15,-1 6-7 16,3 0-17-16,1 10-6 16,-1 16-3-16,3 23 9 15,-4 13 0-15,-1 21 4 0,4 4-3 16,6 5-1 0,5-9 4-16,10-7-4 0,1-11 3 15,-3-13-3-15,-9-14 1 16,-9-10 0-16,-6-7 1 15,-20-4-2-15,-22-7 5 16,-15-3-3-16,-7-7-2 16,0 0 2-16,-1-7-2 15,8-14 3-15,13-6-3 16,11-4 3-16,17-4-2 16,16-7-1-16,7-4 0 15,35-4 0-15,20-8-1 16,13-5 0-16,7-4-2 15,4-2-23-15,-6-4 6 16,-4-2 8-16,-11 1 12 0,-13 2-3 16,-11 3 3-1,-11 7 0-15,-13 8 0 0,-7 8 0 16,-10 6 4-16,0 13-4 16,0 10 3-16,-13 12-2 15,-7 5-1-15,-7 26-9 16,-4 17 7-16,-1 12 1 15,7 10-1-15,7 5 2 16,4-2 0-16,12-5 0 16,2-7 0-16,0-13 0 15,10-10-2-15,11-11 0 16,0-11 1-16,7-7 1 16,2-4 11-16,3-7-2 15,-1-15-2-15,-4-6 1 0,0-3-5 16,-9-2 2-16,-1 4-4 15,-9 10 2-15,-4 9 5 16,-5 6 14-16,0 4-20 16,0 4-2-16,-2 18-11 15,-5 5 11-15,-4 6 3 16,5-4-3-16,6-2 0 16,0-3 0-16,6-7 0 15,12-5 0-15,7-9 0 16,10-3 1-16,2 0 1 15,2-12 2-15,-5-12-2 0,-4-6-1 16,-6-4 3-16,-6-5-2 16,-2-6 0-1,-5-5 1-15,-7-2 4 16,-1-2 3-16,-3 4-6 0,0 7 2 16,0 7-2-16,0 11-3 15,0 10 0-15,0 8-1 16,-2 7 0-16,0 2-8 15,-1 21-2-15,-5 12 8 16,3 6 4-16,2 9-5 16,2 4 3-16,1 2 0 15,0 1 0-15,0-7 0 16,0-4 4-16,4-5-4 16,9-10 0-16,1-1 0 0,3-7 0 15,4-6-1-15,3-4-1 16,4-9-67-16,-3-4-79 15,-5 0-194-15</inkml:trace>
  <inkml:trace contextRef="#ctx0" brushRef="#br0" timeOffset="6528.7075">19849 7170 680 0,'0'0'24'15,"0"0"115"-15,0 0-93 16,0 0-39-16,0 0-4 0,0 0-3 16,198-67-58-16,-138 62-236 15</inkml:trace>
  <inkml:trace contextRef="#ctx0" brushRef="#br0" timeOffset="6949.1685">20440 7248 816 0,'0'0'11'0,"0"0"110"16,0 0-63-16,0 0-26 15,0 0-29-15,0 0 1 0,158-201-2 16,-117 156 2-16,-4-7 0 15,-5-1 1-15,-5-5-4 16,-11 1 2-16,-6-1 0 16,-4 1-2-16,-6 14-1 15,0 7 3-15,0 13 0 16,-4 9-3-16,0 9 4 16,-1 5-4-16,-4 3-11 15,-1 23 2-15,-7 14 9 16,7 10 0-16,3 9-1 15,2 3 1-15,5 8 0 16,0-2 0-16,0-1 1 16,0-7 0-16,12-8-1 0,3-9-1 15,3-6 1 1,1-8 0-16,4-5-4 16,0-7-22-16,1-5-114 0,-9-12-147 15</inkml:trace>
  <inkml:trace contextRef="#ctx0" brushRef="#br0" timeOffset="7657.164">20478 7106 671 0,'0'0'8'0,"0"0"116"15,0 0-26-15,0 0-82 16,0 0-15-16,0 0-1 15,228-35 6-15,-150 28-5 16,-1 2-1-16,-6 0 0 16,-4 1 2-16,-11-1-2 15,-15 0 3-15,-14-1-1 16,-14 3 3-16,-12-4 3 16,-1 3 12-16,0-3-6 15,-11-2-7-15,-12 2-2 16,-11 5-3-16,-9 2-2 15,-2 2-1-15,-4 18 1 16,5 3-1-16,4 1 1 0,6 4 0 16,10-5 0-16,6-1 0 15,12-5-3-15,6-1 0 16,0-7 2-16,14 2-2 16,15-9-8-16,10-2 8 15,4 0-6-15,-4-7-2 16,-3-4 4-16,-10-3 7 15,-3 3 0-15,-11 5 5 16,-7 3-5-16,-2 3 2 16,-3 0 0-16,0 0-2 15,-3 9-14-15,-5 7 14 16,2 2 0-16,5-5 0 16,1 1-1-16,0-6-1 15,10-7-2-15,9-1 3 16,8 0 1-16,5-4 5 0,-4-12-5 15,2-1 3-15,-10-2-1 16,0 2-1-16,-6 0 7 16,-1-2-6-16,-4 7 11 15,-5 4-1-15,-2 4 5 16,-2 4-15-16,0 0-2 16,-2 17-7-16,-8 9 7 15,1 1 0-15,7-4 0 16,2 0-1-16,0-4 1 15,0-4-1-15,11-5 1 16,13-4-1-16,5-5 0 16,4-1-10-16,0 0-64 0,-6-8-155 15</inkml:trace>
  <inkml:trace contextRef="#ctx0" brushRef="#br0" timeOffset="7823.2611">21384 6942 830 0,'0'0'12'15,"0"0"14"-15,0 0 42 16,0 0-68-16,0 0-1 16,0 0-124-16,37-39-167 0</inkml:trace>
  <inkml:trace contextRef="#ctx0" brushRef="#br0" timeOffset="8857.8373">21521 6754 741 0,'0'0'33'0,"0"0"99"16,0 0-21-16,0 0-44 16,0 0-45-16,0 0-22 15,-39 8-4-15,31 33 4 16,1 11 3-16,-2 2 5 15,5 4-8-15,2-1 5 16,2-3 1-16,0-10-5 0,2-9-1 16,15-5 1-16,3-10 0 15,7-8-2-15,7-3 2 16,11-9 2-16,1 0 4 16,2-10 0-16,-8-12-4 15,-6-1 7-15,-1-7-10 16,-9-6 5-16,0 0 1 15,-8-1-4-15,-10 5-2 16,-6 7 4-16,0 6-4 16,-19 9-4-16,-15 10 3 15,-2 9 1-15,1 18-9 16,6 9 3-16,6 1-8 16,13-2 9-16,8-4-2 15,2-5 4-15,15-5-8 16,23-9 2-16,14-6 3 0,6-6 5 15,3 0 1-15,-4-1 0 16,-8-12-1-16,-7-2 2 16,-8-4-1-16,-4 1 2 15,-5-4-1-15,-1 1 3 16,-4-1-4-16,-1-1 1 16,-4 3-3-16,-2 3-10 15,1 7-42-15,4 5-28 16,2 5-20-16,3 0 36 15,2 0-65-15,-1 5 12 0,0 5 72 16,-4-3 27 0,-6-3 20-16,-5-3 7 0,-7-1 53 15,-2 0 181-15,0-5-146 16,-11-4-42-16,-5-2-1 16,-1 5-16-16,0-5 9 15,-2 11 17-15,-8-2-57 16,-7 2-3-16,-7 12-2 15,2 13 0-15,2 6 0 16,7 3-2-16,6-2 2 16,9-2 2-16,11-3-2 15,4-6-5-15,10-5-2 16,18-6 0-16,11-6-5 0,7-4 12 16,4-3 1-16,-3-14 3 15,-5-7-3-15,-5-7 3 16,-4-2-1-16,-4-12-1 15,-4-5 5-15,-4-6-1 16,-6-3-4-16,-2 2 1 16,-9-1-3-16,-4 0 0 15,0 4 2-15,0 4-1 16,-4 6-1-16,-3 17-1 16,3 8 1-16,2 9 3 15,0 10-3-15,2 0-6 16,0 10-5-16,0 21 6 15,0 11 5-15,0 9 1 16,0 7-1-16,0 7-2 0,0 4 1 16,0 5 1-16,0 1 0 15,0 0 0-15,0-8 0 16,4-6 1-16,1-6-1 16,1-9 0-16,3-9 0 15,-1-5-1-15,2-9-42 16,-3-8-149-16,-5-6-152 15</inkml:trace>
  <inkml:trace contextRef="#ctx0" brushRef="#br0" timeOffset="15988.0126">20789 4983 799 0,'-17'-19'33'0,"-2"5"-26"16,1 4 39-16,-8 2 22 15,1 6-37-15,-6 2-13 16,-7 7-11-16,-6 22-5 15,-10 13 1-15,2 10 3 16,0 6 1-16,4 1 0 16,14-3 6-16,10-5-7 15,15-4-1-15,9-3-2 16,4-7-1-16,25-1 1 16,14-8 6-16,9-5 11 15,12-5-20-15,11-7-16 16,-4-4-43-16,-6-4-88 15,-12-3-237-15</inkml:trace>
  <inkml:trace contextRef="#ctx0" brushRef="#br0" timeOffset="16405.5794">20884 5194 850 0,'0'0'18'16,"0"0"26"-16,0 0 88 0,0 0-64 15,0 0-5-15,0 0-37 16,-33-46-26-16,32 60-5 16,-1 23 0-16,-2 13 5 15,-2 12 7-15,-2 5 1 16,-1 3-5-16,3-1 3 16,2-2-3-16,1-8-1 15,1-7 1-15,2-6-1 16,0-8 0-16,0-8-1 0,0-7-1 15,0-13 0-15,0-3-7 16,0-7-34-16,2-2-14 16,4-20-38-16,1-11-345 15</inkml:trace>
  <inkml:trace contextRef="#ctx0" brushRef="#br0" timeOffset="16688.9257">20878 5264 898 0,'0'0'12'15,"0"0"46"1,0 0 34-16,0 0-43 0,0 0-43 16,0 0-4-16,31-43-2 15,-8 60 1-15,-1 5-1 16,-10 9 0-16,-6-2-2 15,-6 3 2-15,0-4 2 16,-3-4-1-16,-12-4-1 16,-3-5-5-16,-4-1-3 15,0-5-33-15,2-1-16 16,5-4-70-16,3-4-113 16,9 0-401-16</inkml:trace>
  <inkml:trace contextRef="#ctx0" brushRef="#br0" timeOffset="17640.4099">21079 5246 659 0,'0'0'69'16,"0"0"-56"-16,0 0 70 15,0 0-22-15,0 0-37 16,0 0-16-16,154-28-5 15,-129 45-2-15,-4 5-2 16,-3 1 2-16,-7 7 2 16,-10-2-2-16,-1 0 3 15,-6-2-4-15,-15-6-1 0,-4-1-1 16,-1-8 2 0,4-3 0-16,9-3 0 0,0-4 0 15,9-1 1 1,1 0 6-16,3 0-3 0,0-6 0 15,0-8 1-15,0-1-4 16,12-3 1-16,6-2 0 16,0 0-2-16,1-1 0 15,1 6 5-15,1 2-4 16,3 4 0-16,-4 4-1 16,3 1 1-16,-4 4 0 15,-1 0-1-15,-2 0 0 16,-2 7-1-16,-2 4-2 0,0 2 1 15,-2-1 2-15,2 2 0 16,0-1 0-16,0-4-3 16,0 1 6-16,0-6-6 15,-3-1 0-15,-2-3-18 16,-2 0 8-16,-4 0 10 16,-1 0 1-16,0-9 2 15,0-2-1-15,3-2 1 16,3-2 0-16,-1 0-1 15,-1 0 2-15,-4 4-1 16,0-1 0-16,0 1 0 16,-9 2 0-16,-6 1 0 15,-1 2-1-15,1-1 0 0,2 3-3 16,7 3 4-16,2-1-2 16,4 0 2-16,10-1-29 15,18-2-31-15,11-1 12 16,7-1 29-16,0 0-20 15,0-5 4-15,0-2 34 16,2-3 1-16,-2-1 16 16,-9 1 23-16,-7-3 16 15,-13 6-22-15,-8 0 5 16,-9 0-6-16,0 1-9 16,-6 2-1-16,-12 2-14 15,-4 5-5-15,-2 4-2 16,-3 0 1-16,3 3-2 15,-1 14-2-15,1 9 2 16,2 7-5-16,2 10 4 16,4 6 1-16,1 1 0 0,1 4 1 15,2-2 10-15,2 1-10 16,2-5 5-16,4-1 7 16,4-7-5-16,0-5 0 15,0-6 0-15,0-8 0 16,8-6-2-16,0-3-6 15,3-7 0-15,3-2 0 16,-1-3-55-16,2 0-51 16,-5-5-161-16</inkml:trace>
  <inkml:trace contextRef="#ctx0" brushRef="#br0" timeOffset="18618.0352">21551 5494 548 0,'0'0'27'15,"0"0"134"-15,0 0-47 16,0 0-47-16,0 0-29 16,0 0-4-16,64-136-19 15,-27 119-4-15,5 1 3 16,2 1-9-16,0 2 3 16,-5 4 0-16,-5 1-4 15,-9 7 3-15,-9 1-7 16,-6 0 0-16,-4 5-9 0,-5 14 3 15,-1 3 6 1,0 3 8-16,0-3-7 0,0-4 3 16,0-4-2-16,3-4-2 15,3-5 2-15,1-3 0 16,0-2 1-16,9 0-1 16,0-10 6-16,4-6-5 15,-2-1 0-15,4-3 2 16,-3-2-2-16,-2 3-1 15,-2 2-2-15,-5 3 2 16,-4 7 0-16,-3 2 0 16,-3 5 2-16,0 0-4 15,0 0-2-15,0 5-6 16,0 12 2-16,-4 3 6 0,1-1 0 16,3-4 0-16,0 1 0 15,1-4 0-15,17-5 1 16,6-3-1-16,4-4 4 15,5 0-1-15,1-6-1 16,1-7 0-16,-6-1 1 16,-4-1-3-16,-3-1 3 15,-6 2-3-15,-7 0 2 16,-3 1-1-16,-6 3-1 16,0-1 0-16,-1 5-1 15,-16 3-8-15,-7 3-2 16,1 0-9-16,4 0 6 15,6 0-6-15,10 9 0 16,3 2-25-16,0 3-12 16,5-2 21-16,11 4 32 0,4-1 3 15,0 0 1-15,1 2 1 16,-3-2-1-16,-2-1 0 16,-5-2 2-16,-2 0 2 15,-3-3 6-15,-6-1-5 16,0-2-2-16,0 0-1 15,0-1-1-15,0-2 3 16,0-3 0-16,-8 2 1 0,-4-2 1 16,2 0-4-1,-3 0-1-15,4 0-1 0,3-2 1 16,3-10 2 0,3 0 4-16,1-3-3 0,16-4-1 15,8 2-3-15,2 0 1 16,1-2 4-16,-3 2-3 15,1 3-1-15,-7 3 4 16,-4 5 1-16,-6 5-3 16,-5 1 1-16,1 0-4 15,1 6-3-15,-2 8 0 16,-1 2 3-16,0 4 2 16,-3-3-1-16,2 0 1 0,-1 0-1 15,1-1 1 1,1 1-2-16,3-6-48 0,0-2-149 15,6-9-347-15</inkml:trace>
  <inkml:trace contextRef="#ctx0" brushRef="#br0" timeOffset="18770.612">22753 5316 796 0,'0'0'22'0,"0"0"-14"15,0 0 24-15,0 0-32 16,0 0-11-16,0 0-148 16,80-20-110-16</inkml:trace>
  <inkml:trace contextRef="#ctx0" brushRef="#br0" timeOffset="19335.648">23051 5329 241 0,'0'0'214'15,"0"0"15"-15,0 0-95 16,0 0-51-16,0 0-49 15,0 0-7-15,-157 20-5 16,114-6-11-16,11 1 0 16,5 2-8-16,10-3-3 15,11 0 0-15,4-3-5 16,2-1-3-16,3-4-41 16,16-3 23-16,5-3 10 15,2 0 2-15,-3 0-1 16,-4-9 10-16,-1-2 5 15,-4-1 3-15,2 0-3 16,-5 2 6-16,3-3 15 0,-3 2-7 16,-2 4-3-16,-1 2 2 15,0 1-12-15,0 4-1 16,1 0-1-16,1 0 1 16,2 0-2-16,-2 7 1 15,1 5-1-15,-4 2 2 16,-1 0 2-16,0-4-2 15,-2-2 1-15,-1-4-2 16,-1-1 2-16,-2-3-1 0,0 2 3 16,0-2 4-1,1 0-2-15,1 0 10 0,-2 0 8 16,6-9-17-16,2-1-2 16,3-4-4-16,6 0 0 15,5-3 0-15,9-2 2 16,4 3-2-16,2 2-2 15,-5 7 2-15,-11 5 0 16,-4 2-2-16,-9 0 0 16,-4 5-1-16,-3 8-4 15,-1 4 7-15,0 3 2 16,-4-1-2-16,-7-1 2 0,0-2-2 16,3-4-22-1,4-4-82-15,4-5-193 16</inkml:trace>
  <inkml:trace contextRef="#ctx0" brushRef="#br0" timeOffset="19951.7217">23710 5299 176 0,'0'0'658'15,"0"0"-593"-15,0 0 75 16,0 0-82-16,0 0-35 15,0 0-23-15,-52-25-6 16,52 45 6-16,0 3 0 16,5-2-15-16,14-3-26 0,2-2-23 15,3-6-28-15,0-6-1 16,-8-4 12-16,-1 0 16 16,-6 0 25-16,-7-6 40 15,2-5 8-15,-4-3 25 16,0 0 29-16,0-2-16 15,0 1-29-15,0-1-4 16,-10 1-4-16,-6-4-9 16,0 6 1-16,4 1-1 15,4 2 1-15,8 3 2 16,0-1 6-16,20-1-9 16,29 1-15-16,25 0 5 15,14 2-6-15,4-3-38 0,-3-4 11 16,-7-3 34-1,-8-6 9-15,-15-2 37 16,-18-4 44-16,-21-3-27 0,-20-2 33 16,-4-1-34-16,-29 1-38 15,-11 3 8-15,-4 8-6 16,2 5 1-16,7 14-16 16,9 3-2-16,11 8 0 15,8 23-7-15,9 15 3 16,2 11 4-16,8 10 14 15,8 1-1-15,-2-1 0 16,-2-4-9-16,-6-3 1 16,-4-2-2-16,2-5 0 15,-1-1-1-15,3-8-2 0,-2-6 3 16,3-7-3-16,-4-9-1 16,-3-7-98-16,-1-8-174 15</inkml:trace>
  <inkml:trace contextRef="#ctx0" brushRef="#br0" timeOffset="20141.2191">23988 5518 1003 0,'0'0'12'15,"0"0"4"-15,0 0 35 16,0 0-22-16,0 0-26 0,0 0-3 15,346-126 0-15,-309 126-61 16,-25 0-196-16</inkml:trace>
  <inkml:trace contextRef="#ctx0" brushRef="#br0" timeOffset="21246.5472">22844 5934 480 0,'0'0'229'0,"0"0"-185"15,0 0 77-15,0 0-85 16,0 0-19-16,0 0 2 16,-223 46-7-16,198-12-8 15,14-2 2-15,11 1-6 16,8-2 1-16,27-9 6 15,13-3 11-15,8-8-8 16,1-7-10-16,-2-4-9 16,-13 0-4-16,-14-9-8 0,-12-6 0 15,-10 2 15-15,-6 0 4 16,0-4 1-16,-13 0 1 16,-10 5 3-16,0-5-2 15,2 6-1-15,5 3 1 16,8 0 1-16,4 6-1 15,4 0-1-15,0 1-4 16,11 0 4-16,15-2-3 0,3-3 6 16,4 1-3-1,-1-1 0-15,-3-2 1 0,3 2 4 16,-1 0 9-16,-3 1 2 16,-4 1-3-16,-9 4 6 15,-6 0-14-15,-1 0-5 16,-7 4-3-16,-1 13 3 15,0 5 1-15,-7 0 2 16,-4-2 3-16,4 1-5 16,7-3 0-16,0-6-1 15,0-3 3-15,15-5 0 16,6-4-1-16,5 0 3 16,1-7 1-16,0-7-4 15,-3-3 0-15,-1 0 0 16,-3-2 4-16,-3-1 5 0,1 1 7 15,-8 7-10 1,-1 1 6-16,-8 5-5 0,-1 6-5 16,0 0-4-16,0 0-4 15,-10 19-4-15,-2 5 8 16,1 1 0-16,6-1-1 16,5-5-1-16,0-4 1 15,19-3-7-15,11-5 4 16,6-7 3-16,8 0 1 15,1-7 2-15,-2-10-1 16,-4-5 0-16,-7-2 1 16,-3-5-1-16,-5-3 3 15,-4-2-2-15,-6-7-1 0,-7-5 1 16,-3-3 2-16,-4-1-3 16,0 4 0-16,0 7 3 15,-6 13-2-15,-3 9-2 16,2 10 4-16,2 7-4 15,-2 0-2-15,1 14-3 16,-2 15 2-16,1 12 2 16,2 6 1-16,4 3 0 15,-2 3 0-15,3-4 1 16,0-6-1-16,0-3-1 16,0-7 1-16,0-6 2 15,0-3-2-15,4-2 2 16,10-4 0-16,2-4-4 15,7-3-24-15,0-4-115 16,-1-5-174-16</inkml:trace>
  <inkml:trace contextRef="#ctx0" brushRef="#br0" timeOffset="21738.7894">23479 5949 820 0,'0'0'7'0,"0"0"80"16,0 0-1-16,0 0-31 15,0 0-41-15,0 0-10 16,0 0 2-16,32-18-2 16,11 18-2-16,8 1-1 15,-3 1-1-15,-2-2-57 16,-5 0-76-16,-4 0-90 15,-5 0-197-15</inkml:trace>
  <inkml:trace contextRef="#ctx0" brushRef="#br0" timeOffset="22437.6112">23913 5724 779 0,'0'0'13'16,"0"0"76"-16,0 0 59 15,0 0-92-15,0 0-22 16,0 0-34-16,-45-32 0 16,41 59-6-16,-3 14 6 15,2 5 11-15,4 2-1 16,-1 1-7-16,2-5-3 16,0-4 2-16,0-2 1 15,0-7-3-15,8 0 0 16,3-7 3-16,6-4-3 15,4-9 0-15,3-2 1 16,5-8 2-16,1-1 5 16,0 0 5-16,-4-14-12 0,-4-1 2 15,0-2-1-15,-1-2 1 16,-3 2-2-16,-2-3 6 16,-6 6-5-16,-4 0 7 15,-5 8 10-15,1 1-9 16,-2 3-8-16,0 2 2 15,0 0-4-15,0 0-4 16,0 2-5-16,0 12 6 16,0 4 3-16,2-1 0 0,4 0 0 15,5-2-1-15,4-4 0 16,3-4 1-16,12-4 4 16,5 0-3-16,7-3 0 15,-2 0 1 1,-5-5 0-16,-7-7-2 0,-7 0 5 15,-11-3-4-15,-2-2 0 16,-3-2-1-16,-5-3 1 16,0 3-1-16,0 2 0 15,-2 3-1-15,-7 8-5 16,-3 2 5-16,-1 4 0 16,-4 0-4-16,4 7-1 15,1 10 4-15,3 2-1 16,7 0 2-16,2-4-2 0,0-1 0 15,6-3 0 1,12 3 1-16,4-5 2 0,5-1 0 16,3-3 0-16,0-4-10 15,0-1-18-15,0 0-31 16,-7 0-98-16,-6-14-227 16</inkml:trace>
  <inkml:trace contextRef="#ctx0" brushRef="#br0" timeOffset="22606.1599">24277 5907 861 0,'0'0'45'16,"0"0"-40"-16,0 0 66 15,0 0-71-15,0 0-43 16,0 0-84-16,133-9-343 15</inkml:trace>
  <inkml:trace contextRef="#ctx0" brushRef="#br0" timeOffset="23207.0934">24538 5895 344 0,'0'0'657'0,"0"0"-644"16,0 0 68-16,0 0-61 0,0 0-19 15,0 0 1-15,146 10-1 16,-117 14-1-16,-8 3 0 16,-8 0-1-16,-5-3 0 15,-8 0-16-15,0-5-8 16,-8-6-7-16,-7-3-4 15,-4-4 22-15,-2-6 9 16,0 0-4-16,4 0 8 16,6 0 1-16,5-7 0 15,6-5 3-15,0-2-3 0,7 2 0 16,16-6-4 0,3-1 1-16,4-3 3 0,2 1 4 15,-3 1-1 1,-2 3 2-16,-3 0-3 0,-6 5 4 15,-5 1-3-15,-5 3 3 16,-7 3-3-16,-1 2 4 16,0 3-7-16,0 0-4 15,-4 0-38-15,-12 0-9 16,-1 10 42-16,4 3-9 16,5 1-8-16,8 3 1 15,0 2-2-15,2 3-9 16,17 2 36-16,6 0 1 0,-1-2 3 15,0-2 0 1,-3 4 4-16,-4-5 5 0,-6-1 12 16,-3-4-5-16,-5-3-7 15,-3-1-8-15,0-3-5 16,-15 1 9-16,-11-3-9 16,-3 1-10-16,-4-6-60 15,8 0-178-15</inkml:trace>
  <inkml:trace contextRef="#ctx0" brushRef="#br0" timeOffset="23505.1294">24954 5550 228 0,'0'0'674'16,"0"0"-674"-16,0 0 26 15,0 0 22-15,0 0-10 16,0 0-21-16,266 196-4 16,-232-112 3-16,-17 6-1 15,-17 4-1-15,-22-1-13 16,-25-2 8-16,-16-4-9 15,-19-5-4-15,-21-12-78 16,-15-7-227-16</inkml:trace>
  <inkml:trace contextRef="#ctx0" brushRef="#br0" timeOffset="25722.1264">21919 7643 879 0,'-27'-18'6'0,"0"14"2"15,0 4 2-15,-5 0 12 0,-6 27-20 16,-6 20 5-1,-3 19-4-15,0 12 0 0,6 3 3 16,13 5-2-16,15-8-4 16,13-8 2-16,3-8 1 15,24-8-3-15,10-11 5 16,9-11-2-16,8-5 6 16,11-7-5-16,9-10-4 15,8-6-46-15,1-4-79 16,-10-6-283-16</inkml:trace>
  <inkml:trace contextRef="#ctx0" brushRef="#br0" timeOffset="27320.7543">22132 8279 681 0,'0'0'11'0,"0"0"-7"16,0 0 68-16,0 0 31 15,0 0 20-15,0 0-102 16,51-82-20-16,-17 39 4 0,2-7-1 16,-5-3-2-16,-6 1 1 15,-5-4-1-15,-5-2 3 16,-4-3-4-16,-5-3 2 16,-3-1-3-16,-3 4 3 15,0 9-1-15,0 15-2 16,-6 14 1-16,0 11 3 15,1 12-2-15,-1 0-2 16,-1 10-10-16,-5 23-2 16,-4 13 12-16,0 12 0 15,5 6-1-15,3 3 1 0,4 1 0 16,4-2 0 0,0 1 0-16,0-5-2 0,12-2 2 15,-1-6 0-15,5-9 0 16,1-9 0-16,1-8 1 15,5-9-1-15,3-9 0 16,9-10-1-16,6 0-6 16,6-10-10-16,-1-17 3 15,2-4-3-15,-8-7 3 16,-6-3 4-16,-6-4 7 16,-9 5 2-16,-8 9 1 15,-11 6 0-15,0 10 5 16,-11 9-2-16,-21 6 25 0,-10 1-28 15,-4 24-1-15,1 6 0 16,8 8 1-16,10-1-1 16,8-6-3-16,10 1 2 15,6-11 2-15,3-6-2 16,7-4-1-16,19-12-4 16,5 0-39-16,3 0 37 15,-1-17-1-15,-3 1 8 16,-6 2 2-16,-8 4 0 15,-6 3-2-15,-6 5 1 16,-3 2 0-16,-1 2-10 16,0 16 4-16,0 0 7 15,0 0 0-15,5-2-1 16,5-3 3-16,6-3-1 0,3-8 2 16,1-2-1-16,5 0 1 15,4-14-1-15,2-6-2 16,0-4 0-16,-1 2 2 15,-3-4-2-15,-5 1 0 16,-2-3 4-16,-1 3-2 16,-2-1 4-16,1 2 8 15,-2 4-5-15,-2-2-5 16,-7 5-3-16,-4 5 3 16,-3 3 1-16,0 3-1 15,-1 4-4-15,-5 2-1 16,0 0-1-16,4 0-1 15,2 0-5-15,0 0 1 16,0 0 5-16,2 2-12 0,7 2 0 16,1-2 4-16,2 0 4 15,-1 1 5-15,-4 4 2 16,0-5-2-16,-2 3 2 16,1-2-3-16,-2-2 2 15,2 5 0-15,2-6 1 16,-4 2 0-16,2-1-1 15,-4 1 1-15,-2-2 0 16,0 0 2-16,0 0 3 16,0 0 4-16,-6 0 15 15,-8 0-16-15,-4 1-7 0,-6 10 0 16,-1 3-2-16,-2 3 2 16,-1 4 2-16,4 6-3 15,3 2 0 1,1-3-1-16,10 4 0 0,4-4 1 15,6-6-1-15,0 4-1 16,8-10 1-16,22-2-1 16,10-9 5-16,14-3 47 15,5-3-46-15,-3-17 4 16,-3-5-9-16,-11-6 0 16,-9-2-4-16,-8-6 4 15,-8-8 2-15,-3 1 1 0,-6-4 2 16,-6 0-5-16,-2 2 3 15,0 0-1-15,0 5 1 16,-4 9-2-16,-5 6 1 16,1 11 3-16,3 9-2 15,2 4 20-15,2 4-18 16,-3 0-5-16,2 20-7 16,-1 9 2-16,3 12 6 15,0 4-2-15,0 4 2 16,5 7-2-16,3-2 2 15,1 2 1-15,-2 0-2 16,3-9 2-16,-1-5-2 16,2-6-2-16,-2-9 2 15,0-4 2-15,0-9-2 0,1-5-13 16,8-9-98-16,2 0-47 16,5-13-221-16</inkml:trace>
  <inkml:trace contextRef="#ctx0" brushRef="#br0" timeOffset="27624.9299">23644 7989 678 0,'0'0'21'0,"0"0"56"16,0 0-42-16,0 0-8 16,0 0-7-16,0 0-7 15,-184 23-8-15,166-15-3 16,3 0-1-16,5-1 2 15,2 3-3-15,5-4 1 16,0 4-1-16,3-3 0 0,0 3-4 16,0 2-4-16,15 5-4 15,2 5-5-15,2 2 17 16,3 2 1-16,0 5-1 16,0-5 0-16,0 3 0 15,-1-8 0-15,0-1 1 16,4-4-1-16,-1-3-7 15,3-6-73-15,1 0-63 16,0-7-252-16</inkml:trace>
  <inkml:trace contextRef="#ctx0" brushRef="#br0" timeOffset="28286.5625">24259 8012 876 0,'0'0'20'0,"0"0"-15"16,0 0 55-16,0 0-44 15,0 0-14-15,0 0-2 16,-82 103 0-16,80-61 1 16,2-3-1-16,10-11-7 15,17-7-9-15,6-9-44 0,4-9 26 16,3-3 23-16,-1-3 10 15,-3-11-2-15,-8-6 0 16,-7-4 3-16,-5 2 1 16,-7-2 1-16,-8-1 5 15,-1-2-2-15,0 4 2 16,-10-4 5-16,-6 8 7 16,1 2-9-16,3 2 1 15,4 7-5-15,2 2-4 16,5 1 5-16,1 2-7 15,0-3 0-15,21-2-26 16,16-4 14-16,12-1 2 16,8-3 10-16,-2-2 0 15,-4-1 3-15,-5-3-2 16,-7-2 2-16,-6-2 51 0,-8 0-31 16,-11-1 10-16,-9 4-18 15,-5 0 1-15,0 3-4 16,-16-1-5-16,-4 8 17 15,-3 1-17-15,-2 6-7 16,-1 3-2-16,-1 3 2 16,4 3-3-16,4 16-1 15,2 12-2-15,3 11 3 16,1 9 2-16,4 13 0 16,-2 11-2-16,1 6 3 0,1 1 0 15,0-2 3 1,6-12-3-16,3-3 0 0,0-8 0 15,11-10 0 1,8-7-3-16,1-8 2 0,2-9-48 16,-2-6-41-16,-7-8-99 15,-4-9-237-15</inkml:trace>
  <inkml:trace contextRef="#ctx0" brushRef="#br0" timeOffset="28474.5922">24476 8400 819 0,'0'0'39'0,"0"0"28"0,0 0-36 15,0 0-10-15,0 0-12 16,0 0-5-16,360-213-2 16,-294 189-2-16,-19 9-73 15,-22 7-108 1,-24 8-228-16</inkml:trace>
  <inkml:trace contextRef="#ctx0" brushRef="#br0" timeOffset="29543.5638">22543 9177 755 0,'0'0'66'16,"0"0"-57"-16,0 0 33 15,0 0 3-15,0 0-42 16,0 0-1-16,-125 104-2 16,95-55 2-16,12-7-2 15,13-3-4-15,5-6 4 16,21-8 0-16,16-10 1 0,12-10-1 16,6-5-2-16,0-3 0 15,-8-11-10-15,-14-3-17 16,-14-2-12-16,-16-3 22 15,-3 2 10-15,-22 1-24 16,-11 0-4-16,-4 2 37 16,-3 4 2-16,5 0-1 15,6 3 16-15,15 4 0 16,6 2 1-16,8-3 9 16,0 2-13-16,18-5 14 15,14-4-28-15,4 4 0 16,1-2 1-16,3 0-1 15,-1-1 5-15,1 1-1 16,-3 2 24-16,-7 3 3 0,-10 0-2 16,-9 7-16-16,-6 0-13 15,-3 3-6-15,-2 21 6 16,0 5 0-16,0 5 0 16,0 2 5-16,0-3-5 15,0-6 3-15,6-5-3 16,10-5 0-16,3-7 0 15,5-8 2-15,3-2 1 16,1-2 4-16,2-15-4 0,0-3-1 16,-3-3 1-1,3-2 4-15,-5-6-7 0,-7 4 3 16,-2 1-1-16,-5 4-1 16,-7 7 4-16,-2 10 7 15,-2 5 9 1,0 3-16-16,-17 20-4 0,-5 10-2 15,1 7-2-15,11-4 3 16,7-4 1-16,3-5-1 16,4-10-3-16,17-4 1 15,9-13-7-15,3 0-8 16,9-13 17-16,-1-16 4 16,-1-5-2-16,-3-9 0 15,-2 0 0-15,-3-6 0 0,-4 2-1 16,-3-3 1-16,-4 4-1 15,-8 4 5-15,-5 5 7 16,-8 7 0-16,0 7 3 16,0 9-1-16,-4 6-2 15,-6 8 4-15,1 0-14 16,-2 17-3-16,-1 16-2 16,2 9 2-16,0 8-1 15,7 3 1-15,3 6 0 16,0-4 0-16,0-7 1 15,2-9-1-15,8-6 1 16,1-7-1-16,1-3-1 16,4-6 0-16,1-7 0 15,3-1-64-15,-4-9-66 16,-5 0-97-16</inkml:trace>
  <inkml:trace contextRef="#ctx0" brushRef="#br0" timeOffset="30122.1433">23261 9350 641 0,'0'0'26'16,"0"0"84"-16,0 0-5 15,0 0-9-15,0 0-48 16,0 0-48-16,83-69-2 16,-24 52 2-16,1-3-21 0,-5-1-4 15,-6-4-12 1,-10-5-11-16,-6-1 22 0,-9-2-6 15,-4-2 7 1,-6-2 23-16,-6-2 2 0,-3 2 0 16,-5 1 1-16,0 7 13 15,0 7 21-15,-4 10 0 16,-2 5 10-16,-1 7-4 16,0 0-8-16,-3 24-33 15,-3 16 0-15,-5 12 0 16,4 10 1-16,0 2-1 15,2 1 1-15,3 2 8 16,1-1-2-16,4-13 7 0,4-8 2 16,0-14-9-1,5-8 3-15,12-9-3 0,7-9 2 16,6-5 15-16,3-5 1 16,5-20-7-16,-3-4-12 15,-2-4-4-15,-1-3 6 16,-5 0 5-16,-3 3-3 15,-5 10 10-15,-11 6-7 16,-4 11-4-16,-4 3 14 16,0 3-19-16,0 3-4 15,-1 19-9-15,-8 4 8 16,-2 8 1-16,4-4 0 0,5-4 0 16,2-2 0-1,0-5 0-15,11-2-2 0,8-5-26 16,10-9-18-16,3-3-19 15,-2 0-47-15,-1-6-284 16</inkml:trace>
  <inkml:trace contextRef="#ctx0" brushRef="#br0" timeOffset="30268.7512">24115 9138 767 0,'0'0'16'15,"0"0"-11"-15,0 0 10 16,0 0-15-16,0 0-28 16,0 0-255-16</inkml:trace>
  <inkml:trace contextRef="#ctx0" brushRef="#br0" timeOffset="31106.3012">24168 9394 830 0,'0'0'18'0,"0"0"115"15,0 0-21-15,0 0-57 16,0 0-50-16,0 0-1 16,147-84 1-16,-104 64-3 0,-13-7 4 15,-8 1-3 1,-10 4 0-16,-8 1-3 0,-4 12 1 15,0 5-1 1,-15 4-4-16,-13 13-9 0,-6 20 3 16,0 6 10-16,4 2 0 15,13-5 1-15,8-7-2 16,6-2 1-16,3-10-3 16,2-5-2-16,17-4-4 15,9-8-8-15,4 0 16 16,2-5 2-16,-1-10-1 15,-3-2 0-15,-3-4 0 16,-2-1 1-16,0-4 2 0,-1-1 4 16,3 0 3-16,-4 2-9 15,0 9 4-15,0 5-5 16,-3 11 0-16,-1 0-3 16,1 13 1-16,-4 10 0 15,0 0 1-15,-4 7-2 16,-4 0 3-16,-3-4 0 15,-5-1 0-15,0-5 0 16,0-6-1-16,0-4 0 16,-2-4-2-16,-11-5 3 15,0-1 1-15,-2 0-1 16,3 0 1-16,6-3 0 16,6-11 1-16,0-3-4 15,7 0-9-15,16-8-5 0,1 2 9 16,3-4 6-16,-2 7-1 15,-3 0 2-15,-1 5 0 16,-6-2 0-16,0 2 0 16,-5 1 2-16,-2 3-2 15,-5 7 0-15,-3 2 0 16,0 2-2-16,0 0-18 16,-9 3-17-16,-3 11 26 15,-1 3-11-15,4 2-22 16,4 1 27-16,5 3 9 15,0-1-6-15,11 5 3 16,8-5-21-16,0-1 10 16,2-2 22-16,-9-5 0 15,0-5 17-15,-7-1-1 16,-4-5 2-16,-1 0-16 0,0 0 2 16,-12 4 0-16,-9-4 22 15,-6 0-26-15,1 0-41 16,-1-3-63-16,-1 0-235 15</inkml:trace>
  <inkml:trace contextRef="#ctx0" brushRef="#br0" timeOffset="31353.6149">24962 8884 862 0,'0'0'8'16,"0"0"57"-16,0 0 4 15,0 0-30-15,0 0-9 16,0 0-2-16,249 387-4 16,-252-286-19-16,-37 9-5 15,-30 1-1-15,-23-2-19 16,-20-8-115-16,-18-23-374 15</inkml:trace>
  <inkml:trace contextRef="#ctx0" brushRef="#br0" timeOffset="56400.3813">17665 4984 493 0,'-7'0'86'16,"2"0"-53"-16,1 0 84 16,1 0-33-16,3 0-38 15,-3 0-6-15,3 0-5 16,0 0-17-16,0 0-12 16,0 0 5-16,0 2-3 15,0-2-7-15,0 2-2 0,13-1 5 16,33-1 39-1,24 0 2-15,37 0-25 0,30-15-4 16,24-3-2-16,21 2-6 16,4 1-1-16,5 4 1 15,-6 1-7-15,-8 1 3 16,-11-5-4-16,-24-3 0 16,-29-2 5-16,-31 1-4 15,-31 2 0-15,-24 4 1 16,-17 2 3-16,-5 1 0 15,-4 4-5-15,-1 1 0 16,0 4-12-16,-3 0-55 16,-16 20-86-16,-14 8-96 15</inkml:trace>
  <inkml:trace contextRef="#ctx0" brushRef="#br0" timeOffset="57170.3559">18382 8064 666 0,'0'0'128'16,"0"0"-122"-16,0 0-1 15,0 0 50-15,0 0 2 16,0 0-33-16,-58-39-8 15,84 34-11-15,16-3 5 0,24-1-9 16,18-2 5-16,17 0-2 16,19-1 27-16,13-1-14 15,6 0-5 1,7 1-4-16,-6-3-7 0,-12-2 5 16,-13 4-6-16,-20 1 1 15,-19-2 3-15,-26 4-2 16,-18 3-1-16,-14 0 0 15,-10 1 4-15,-5 3 0 16,-3 3-2-16,0-3 0 0,-2 3-3 16,-20 0-29-16,-11 3-84 15,-4 9-99-15,-2-7-356 16</inkml:trace>
  <inkml:trace contextRef="#ctx0" brushRef="#br0" timeOffset="351041.8949">18268 4913 115 0,'0'0'0'15,"0"0"-42"-15,0 0 25 16,0 0 15-16,0 0 1 16,0 0-8-16,0 0 9 15,127 140 0-15,-59-132 0 16</inkml:trace>
  <inkml:trace contextRef="#ctx0" brushRef="#br0" timeOffset="387758.9383">6911 4539 691 0,'0'-22'23'16,"0"1"76"-16,0 0-14 16,0 0-6-16,0 8-29 15,0 1-13-15,0 5-4 16,0 5-16-16,3-1-7 15,-3 3-5-15,0 0-5 16,0 14-5-16,0 19-6 16,0 17 11-16,-12 13 6 15,-4 6-5-15,-1 0-1 16,1-7 4-16,7-9-6 16,1-9 4-16,5-5-2 0,0-12 0 15,3-8 1-15,0-3-1 16,0-8 3-16,0-5-3 15,0-3 0-15,7 0 4 16,9-7-3-16,6-15 8 16,2-5-7-16,4-3-2 15,-5 8 3-15,-4 5-6 16,-8 9 4-16,-4 2-1 16,-4 4 0-16,0 2-2 15,0 0 1-15,6 15-4 16,4 6 5-16,4 1-4 15,-1 3 4-15,8-3 1 16,7-3 2-16,8-9-5 16,13-3 5-16,2-7-4 15,3 0 2-15,1-3-1 0,-9-14 6 16,-7-4-6-16,-6-4 0 16,-7-4 2-16,-3-5-1 15,-7-6 0-15,-6 3 0 16,-6 3-2-16,-7 5 2 15,0 12-2-15,-9 8-11 16,-19 9-16-16,-4 0 17 16,1 21 0-16,-2 6 4 15,10 8 2-15,10-4 0 16,10 2 1-16,3-7-1 0,3-3-22 16,21-4 0-16,11-8 6 15,12-6-5-15,13-5 26 16,4-3-3-16,-2-14-5 15,-3-5 8-15,-13-3-1 16,-12-6 1 0,-4-4 0-16,-6 1 1 0,-9-1 0 15,-5 1 2-15,-7 5 34 16,0 3-2-16,-3 8-5 16,0 5-1-16,0 6-9 15,0 4-11-15,0 3-7 16,0 0-2-16,0 23-12 15,0 19 5-15,0 11 7 0,0 13 1 16,0 7-1-16,0 5-1 16,0 7 1-16,7 0 0 15,7-9 1-15,1-6-1 16,1-8 0-16,-2-6 0 16,-3-9-1-16,-6-8 2 15,-2-6 1-15,-3-8-1 16,0-7-2-16,0-4-20 15,-10-4-39-15,-5-4-40 16,-6-6-113-16,6-16-449 16</inkml:trace>
  <inkml:trace contextRef="#ctx0" brushRef="#br0" timeOffset="388038.1999">8011 4659 874 0,'0'0'8'0,"0"0"25"15,0 0 7-15,0 0-10 16,0 0-30-16,0 0-4 16,73-28 4-16,-47 65-1 15,-11 10 1-15,-12 1 3 0,-3-2-1 16,-6-5-4-1,-16-2-1-15,-5-8 3 16,0-6-21-16,-3-3 3 16,3-6-14-16,5-6-24 15,-4-5-97-15,13-5-151 0</inkml:trace>
  <inkml:trace contextRef="#ctx0" brushRef="#br0" timeOffset="388352.424">8273 4400 785 0,'0'0'9'16,"0"0"116"-16,0 0-42 0,0 0-19 16,0 0-22-1,0 0-18-15,0-84-24 0,0 86-3 16,0 22-9-1,0 12 12-15,0 11 4 0,0 6-3 16,0 5 3 0,0 6 3-16,-3-2-3 0,3-2-2 15,0-4-2-15,0-10 0 16,0-5 0-16,0-2 1 16,0-4 4-16,0-5-5 15,0-4-21-15,0-4-51 16,0-5-82-16,0-14-138 0</inkml:trace>
  <inkml:trace contextRef="#ctx0" brushRef="#br0" timeOffset="388741.9672">8191 4811 645 0,'0'0'27'15,"0"0"80"-15,0 0-18 16,0 0-30-16,0 0-26 15,0 0-13-15,117-176-17 16,-79 168 6-16,-1 5-1 16,-7 3-7-16,-6 3-1 15,-3 16 0-15,-2 11-1 16,-3 6 1-16,1 1 1 16,-5 1 0-16,0-6 0 15,-2-3-1-15,1-7 2 0,-2-6 1 16,-2-4-4-16,-1-8 1 15,-3-2 0-15,0-2 2 16,3 0 3-16,3-15 7 16,0-4-7-16,-3-6-4 15,-3 1 4-15,-3-4-2 16,0 3-2-16,0-1 1 16,-9 6-1-16,-8 5-2 15,-2 4-5-15,-3 6-24 16,5 2-17-16,4 3-30 15,7 0-68-15,6 0-197 0</inkml:trace>
  <inkml:trace contextRef="#ctx0" brushRef="#br0" timeOffset="389067.0962">8815 4332 837 0,'0'0'22'16,"0"0"70"-16,0 0 25 16,0 0-54-16,0 0-25 15,0 0-17-15,-17-88-21 16,17 91-9-16,0 21-4 16,0 13 13-16,7 8 0 15,-1 7 1-15,-6 1 0 0,0 0 0 16,0-2-1-16,0-2-1 15,0-1 1-15,0-4 0 16,0-5 2-16,0-3-2 16,0-9 1-16,0-4 0 15,1-3-1-15,4-5-29 16,3-4-45-16,8-10-90 16,5-1-128-16</inkml:trace>
  <inkml:trace contextRef="#ctx0" brushRef="#br0" timeOffset="390355.0776">9084 4607 573 0,'0'0'114'16,"0"0"36"-16,0 0-29 15,0 0-31-15,0 0-41 16,0 0-25-16,0 0-20 16,-104-31-2-16,53 48-2 15,-4 3 1-15,6-2-1 16,7-1 0-16,6 0-1 15,7-4-14-15,15-3 11 16,4-2-7-16,10-5-19 16,0-2-12-16,7-1-15 15,18 0 28-15,11 0 27 16,0 0 2-16,-6 0 0 16,-3 5-2-16,-5 7 2 0,-3 3-4 15,-3 2 3-15,4 0-2 16,-4 2 2-16,1-2 0 15,-2-2 0-15,1-2 1 16,-7-2 0-16,9-7 0 16,-6-2 0-16,1-2 1 15,1 0 1-15,2 0 17 16,-1-14 16-16,3-5-23 16,-3-2 14-16,1-4-4 15,-2-4-4-15,2 0-3 16,-4-2-6-16,-1 4 6 15,-1 5 2-15,-4 5-10 0,-3 8 4 16,-3 5 1 0,0 4-7-16,0 0-5 15,0 9-8-15,0 15 0 0,0 11 8 16,0 0 0-16,2-3 0 16,8-6 0-16,8-7 2 15,-2-8-2-15,0-6 1 16,7-5 1-16,0 0 1 15,5-8-1-15,-3-11 0 16,2-1-1-16,-7-4 4 16,-1 1-4-16,-3 0-1 15,-7 9 4-15,0 4-1 16,-9 6 0-16,0 4 0 0,0 0-3 16,0 3-4-16,0 14-8 15,0 8 11 1,0 1 1-16,0-2 0 0,0-4 0 15,9-4 1-15,7-5-1 16,7-4 0-16,-1-3 1 16,1-4 2-16,-1 0-1 15,-5-7-2-15,3-7 4 16,-9-1-3-16,2-4-1 16,-1-1 3-16,0-4 1 15,-2-5-5-15,2 2 1 16,5 2-7-16,-1 4-7 15,-3 8 2-15,7 5 5 16,-4 2 5-16,3 6-5 0,1 0 6 16,0 0-4-16,2 13 4 15,-5 5 0-15,2 3-6 16,0 3 6-16,-5 3 1 16,-4-1 1-16,-4-4-1 15,-6-3 0-15,0-2 0 16,-3-5-3-16,-11 0-19 15,1-6 21-15,1-3-5 16,-2-2 5-16,7-1 1 16,-1 0-3-16,3 0 3 15,-1-8 0-15,6-6 0 16,0-6-13-16,10-5-26 16,13-3 26-16,2-6 11 0,5-1 2 15,6-2 0-15,-3 0 2 16,5-2-2-16,-2-3 1 15,0-2-1-15,0 1 0 16,-7-1 2-16,-6 0 4 16,-7 3-5-16,-10 3 7 15,-6 6 4-15,0 7 13 16,0 7-3-16,-3 7-7 16,-4 7 1-16,1 4-8 15,2 0-8-15,-7 17-14 16,-3 14-6-16,-2 13 20 0,3 4-1 15,0 3 0 1,7 5 0-16,5-3 1 16,1-3-2-16,0-1 2 0,0-6 0 15,0-1-1 1,7-1 1-16,9-2 0 0,0-5-1 16,-1-8 2-16,3-4-1 15,-2-5 0-15,-4-3-49 16,-1-4-80-16,-8-4-149 15</inkml:trace>
  <inkml:trace contextRef="#ctx0" brushRef="#br0" timeOffset="390608.0565">10198 4679 78 0,'0'0'549'0,"0"0"-430"15,0 0-2-15,0 0-34 16,0 0-22-16,0 0-44 15,66-148-3-15,-37 138-10 16,3 3 1-16,-2 5-2 16,-5 2-3-16,-2 0 0 15,-5 12 0-15,-4 9-2 16,0 4-2-16,-5 4 4 16,-6 0 4-16,0 2-4 15,-3-4 4-15,0-1-4 16,0-4-46-16,0-5-75 0,0-9-147 15</inkml:trace>
  <inkml:trace contextRef="#ctx0" brushRef="#br0" timeOffset="390752.6731">10514 4592 219 0,'0'0'272'0,"0"0"-241"16,0 0 5-16,0 0-36 15,0 0-65-15,0 0-90 16</inkml:trace>
  <inkml:trace contextRef="#ctx0" brushRef="#br0" timeOffset="391083.6803">10907 4488 634 0,'0'0'133'0,"0"0"24"16,0 0-41-16,0 0-47 15,0 0-31-15,0 0-12 16,6-40-9-16,-9 40-17 16,-20 13-9-16,-6 7 7 15,-7 6 2-15,0 1 2 16,9-1-2-16,5 3-1 16,10-5 1-16,1 3 2 15,11-8-2-15,0-2-1 0,20-7-3 16,18-8-1-1,18-2-3-15,6-2 8 16,6-16-3-16,-2 4 3 16,-12-2 1-16,-11 1 0 15,-11 2 0-15,-16 2 1 0,-5 4-1 16,-8 4 0-16,-3 3-1 16,-24 0-75-16,-21 3-217 15,-4 11-124-15</inkml:trace>
  <inkml:trace contextRef="#ctx0" brushRef="#br0" timeOffset="412503.2495">12254 4923 471 0,'-3'0'8'0,"3"0"64"15,0 0-42-15,0 0-12 0,0 0-3 16,0 0-10-16,0 0 32 15,0 0 31-15,0 0-7 16,0 0-2-16,0 0-27 16,0 0 20-16,0 0 9 15,-3 0-47-15,3 0 23 16,-6 0 7-16,-9-4-1 16,-6-6-28-16,-13-4-8 15,-7-3 8-15,-5-4 22 16,-5-2-33-16,-2-1 15 15,1 1 7-15,-5-1-19 16,2-1-7-16,8 4 12 16,12 2 5-16,5 4-13 15,11 6-1-15,8 0-3 16,2 3 0-16,6 6 1 0,0-4-3 16,-4 4-4-16,-2 0-7 15,-5 0 13-15,-5 4-83 16,3 12 32-16,3-3-31 15,9 1-85-15,4-8-142 16,1-4-272-16</inkml:trace>
  <inkml:trace contextRef="#ctx0" brushRef="#br0" timeOffset="413000.6">11772 4506 544 0,'0'0'28'16,"0"0"85"-16,0 0-23 16,0 0-3-16,0 0-37 15,0 0-46-15,0-38 52 16,0 38-38-16,-3 0-13 15,-9 5-5-15,-10 11 14 16,-8 4-14-16,-6 5 0 16,0-4 16-16,2 0-3 0,-6-1-5 15,1-3 1-15,-3 0-9 16,5-5 15 0,6-2-15-16,8-3 0 0,4 0 4 15,4-5-6 1,6 4 4-16,7-4-2 0,1 0 0 15,1-2 1-15,0 0-1 16,0 0 0-16,0 1-3 16,0 3-6-16,0 4 9 15,3 6 0-15,21 5 0 16,10 6 1-16,10 6-1 16,11 3 0-16,9 5 4 15,1 0-11-15,-2 2 11 16,-12 1-4-16,-11 3 7 15,-25 2-7-15,-15-2-24 0,-24-8-241 16</inkml:trace>
  <inkml:trace contextRef="#ctx0" brushRef="#br0" timeOffset="415751.1488">11451 6687 253 0,'0'0'38'0,"0"0"-9"15,0 0 63-15,0 0-38 16,0 0-2-16,0 0-19 0,-2-1-24 16,2 1 37-16,0-2 14 15,0 2-25-15,0-2 41 16,0 2-25-16,0 0-7 15,0 0-1-15,0 0-32 16,0 0 23-16,0 0-26 16,-1 0 0-16,-9 0 10 15,-8 2-16-15,-12 13 7 16,-12 2-9-16,-3 4 22 16,-8-1-22-16,-17 5 17 15,-12-2-15-15,-13 0 37 16,-5-2-37-16,-2-1 17 15,8 0 4-15,4-2-5 16,13-3-18-16,10-1 13 0,17-2-10 16,16-2-3-16,12-3 3 15,10 0-3-15,5-1 3 16,0 0-1-16,6-3-2 16,1 4 0-16,0-4-2 15,0 2-1-15,0-3-18 16,0 5-20-16,0-4 1 15,8-3-76-15,8 0-46 0,-3 0-145 16</inkml:trace>
  <inkml:trace contextRef="#ctx0" brushRef="#br0" timeOffset="416211.3506">10376 6730 534 0,'0'0'30'0,"0"0"129"0,0 0-54 16,0 0-63-1,0 0 15-15,0 0-38 0,3-36-19 16,-3 55-4-16,-21 8 4 16,-9 4 49-16,-12 5-39 15,-1 1 16-15,-6 1-25 16,1-1 15-16,-4 0-15 16,6-6-1-16,7 0 10 15,11-4-10-15,7-4 0 16,6-5 5-16,9-4-5 15,6-1 0-15,0 1 0 16,25-1-3-16,26-4 10 16,24 2-7-16,14-1 0 15,8-1 2-15,0 0-2 16,-3 1 2-16,-15-1-1 0,-13 0-1 16,-18 2-19-1,-23-5-23-15,-15-3-189 0</inkml:trace>
  <inkml:trace contextRef="#ctx0" brushRef="#br0" timeOffset="416946.4296">10358 6912 348 0,'0'0'50'0,"0"0"6"0,0 0 52 16,0 0-43-16,0 0-52 16,0 0-12-16,-10-10 0 15,10 10-1-15,0 0 11 16,0 0-1-16,2 0 48 16,18 0 14-16,7 0-9 15,10-7-14-15,12 0-34 0,5-6 24 16,7 4-6-16,3-1-24 15,8 3-8-15,-1-3 13 16,10 3-6-16,6 2 0 16,5-1-8-16,-1 2 8 15,-6-1-4-15,-12 0 4 16,0 1-8-16,-14 0 0 16,-12-2 0-16,-13 3-2 15,-15-4 5-15,-10 6-3 16,-2-2 5-16,-7 1 10 15,0-1-15-15,0 3 6 16,0 0-3-16,0 0-3 16,0 0 3-16,0 0-3 15,0 0 0-15,0 0-71 0,-9 0 2 16,-9 0-33-16,0 5-135 16,2-2-326-16</inkml:trace>
  <inkml:trace contextRef="#ctx0" brushRef="#br0" timeOffset="417602.6707">11308 6813 365 0,'0'0'62'15,"0"0"29"1,0 0 17-16,0 0-72 15,0 0-2-15,0 0 19 0,3-8-33 16,-3 8 20-16,0 0 9 16,0 0-33-16,0 0 45 15,0 0-40-15,0 0 16 16,-11 0 17-16,-18 0-43 16,-18 2-4-16,-18 6 0 15,-19 2-2-15,-8 0 15 16,-5 0-18-16,-3 0 26 15,3 0-17-15,2 0 12 0,8 0-23 16,15 0 8-16,19-2-6 16,21-2-4-16,13 1 8 15,13-2-6-15,1-4 0 16,5 1-2-16,0-2 1 16,0 1 0-16,8 1-64 15,4-1 12-15,6-1-75 16,-3 0-49-16,-2 0-223 15</inkml:trace>
  <inkml:trace contextRef="#ctx0" brushRef="#br0" timeOffset="418163.18">10520 6728 659 0,'0'0'14'0,"0"0"105"16,0 0-76-16,0 0 13 15,0 0-18-15,0 0-27 16,6-80 31-16,-6 77 9 16,0 1-24-16,0 2-16 15,0 0 4-15,-14 0-1 16,-18 14-14-16,-13 13 6 15,-4 7-6-15,-6 5 0 16,-6 7 0-16,-4 0 0 0,-1 4 9 16,9-2-9-16,2-11 0 15,15 0 10-15,10-10-10 16,9-4 2-16,3-5 0 16,6-1-4-16,-1-1 7 15,2-6-5-15,5 1 0 16,1-5 2-16,3-2-2 15,2-1 0-15,0 0 0 16,0-3 0-16,0 1 2 16,0-1-2-16,5 3 0 0,20-1 3 15,15 1-3-15,8 3 0 16,10-1 3-16,7 6-6 16,4 1 9-1,-1 1-6-15,0 1 0 0,-7 2 1 16,-6-3-4-16,-5 1 3 15,-8-1 0-15,-10-6-5 16,-8 0-8-16,-15-1-23 16,-9 0-76-16,0-4-148 15,-17-2-238-15</inkml:trace>
  <inkml:trace contextRef="#ctx0" brushRef="#br0" timeOffset="419530.9129">6331 6665 811 0,'0'0'24'0,"0"0"3"16,0 0 79-16,0 0-15 0,0 0-17 15,0 0-67-15,0 0 2 16,-36-47-9-16,36 69-6 16,0 15-2-16,-3 14 15 15,-9 11-7-15,0 9 5 16,-4 1 1-16,4-2-6 16,1-11 5-16,4-8-3 15,1-5-4-15,3-9 12 16,0-9-10-16,3-6 0 15,0-10 0-15,0-2 0 16,0-10-2-16,0 0-34 16,12-10-54-16,1-19-187 0,1-10-452 15</inkml:trace>
  <inkml:trace contextRef="#ctx0" brushRef="#br0" timeOffset="420844.6549">6213 6759 709 0,'0'0'53'16,"0"0"90"-16,0 0-46 16,0 0-69-16,0 0 31 15,0 0-59-15,104-177 29 16,-62 169-29-16,7 7 7 16,-4 1-5-16,-3 8-2 15,-8 18 0-15,-6 7 0 0,-2 6 0 16,-9 9-1-16,-1-4 1 15,-6 2 4-15,-4-4-2 16,-3-4-4-16,0-10 19 16,-3-8-17-16,0-9 0 15,0-10 1-15,0-1-1 16,3 0 5-16,2-9 6 16,8-14 63-16,4-10-54 15,3-10-20-15,7-1 0 16,0-1 10-16,4-2-10 15,2 1 0-15,0 3 1 16,-5 7-5-16,-1 9 11 16,-12 11-7-16,-4 8 0 15,-7 8 0-15,-1 0-8 0,-3 0 8 16,0 21 0-16,0 11-15 16,0 12 18-16,0 4-3 15,0 3 0-15,0 2-1 16,0 0-5-16,0-3 12 15,12-5-6-15,4-9 0 16,5-9 4-16,0-10-4 16,6-10 0-16,4-7 3 15,2 0-4-15,3-13 2 16,-2-11 2-16,-3-7 6 16,-1-6-9-16,-6-6 0 15,0 2-1-15,-5 2 8 16,-8 13-11-16,-8 6 6 15,-3 6-2-15,0 9 2 16,-6 5-2-16,-15 0-29 0,-3 12 19 16,-4 11 2-16,10 7-4 15,4 5 16-15,7 3-4 16,7-2 0-16,0-4 4 16,7-5-4-16,13-10 0 15,11-8 1-15,12-5-6 16,3-4 10-16,3-9-5 15,-6-15 6-15,-2-6-5 16,-5-3-1-16,-3-4 3 16,-4-3 0-16,0 4-6 0,-8 3 6 15,-3 4-3-15,-12 5 2 16,-6 5-2-16,0 5 0 16,-18 4-1-16,-6 5-6 15,-2 5-27-15,9 0-16 16,5 4 50-16,9 11 0 15,3 5-40-15,0 1 30 16,8 3 6-16,6 1 1 16,2 4-2-16,-2 0 6 15,-2 1-1-15,-6 0 0 16,1-1 0-16,1-5 0 16,-5 1 0-16,0-3 0 15,0-6-5-15,0-3 9 0,-3-4-4 16,0-4 0-1,0-3 1-15,0-2-1 0,0 0 0 16,0 0 7-16,0-9-7 16,-3-7-17-16,3-4 11 15,0-7 6-15,14-2-107 16,11-8 95-16,6-1-1 16,6-1 13-16,-1 5-4 15,-4 5 2-15,-3 3 2 16,-2 9 0-16,-9 4 18 15,-12 4 0-15,-1 6 29 16,-5 3-18-16,0 0-29 16,0 16 12-16,-15 10-12 15,-2 10 0-15,0 2 7 0,13 1-7 16,4-2 2-16,0 0 0 16,21-9-4-16,0-11 6 15,9-7-4-15,-2-10 0 16,2 0 15-16,-3-11-15 15,-5-11 0-15,-9-4 6 16,1-1-6-16,-8-3 7 16,-6 1-7-16,0-1 0 15,-9 4 6-15,-21 2-7 16,-10 11 1-16,-8 1-4 16,-4 6-9-16,0 3-107 15,9 3-6-15,13 0-159 16,18 0-271-16</inkml:trace>
  <inkml:trace contextRef="#ctx0" brushRef="#br0" timeOffset="421152.408">8165 6347 907 0,'0'0'19'16,"0"0"145"-16,0 0-102 15,0 0 2-15,0 0-38 16,0 0-26-16,-7-50-10 16,7 87 1-16,3 14 9 0,4 13-5 15,-1 2 12 1,-1 0-7-16,-2-4 0 0,-3-6 8 16,3-3-10-16,0-9 2 15,7-8 0-15,-5 0 0 16,4-12 1-16,3-7 2 15,1-5-3-15,5-8-63 16,3-4-15-16,4-6-71 16,2-18-145-16,1-5-135 15</inkml:trace>
  <inkml:trace contextRef="#ctx0" brushRef="#br0" timeOffset="422349.8198">8467 6720 274 0,'0'0'184'15,"0"0"25"-15,0 0-32 0,0 0-90 16,0 0-16-1,0 0-44-15,-117-63-25 0,78 63-2 16,10 3 10-16,2 4-9 16,12-3-2-16,6 2 0 15,6-4 1-15,-1 1 0 16,4-1-4-16,0 1 1 16,0 0 0-16,13 0-7 15,2 0 8-15,6 4-1 16,-5 3 3-16,-2 4 0 15,5 2-1-15,-4 7-1 16,1-3 3-16,4 2-1 16,2-3 0-16,2-7 1 15,-1-2 1-15,2-10-2 0,-3 0 5 16,2 0-5-16,-3-13 2 16,-3-2-1-16,-2-4 38 15,-3 0-27-15,-4-1 17 16,2 0-16-16,-8 0 13 15,0 1-14-15,-3 5-6 16,0 1-1-16,0 10-7 16,0 3 4-16,0 0-2 15,0 12 0-15,-3 10-18 16,0 7 18-16,3-3 0 16,0-3 1-16,0-4-3 15,15-4 5-15,2-8-3 16,9-7 0-16,-4 0 7 15,7 0-7-15,-2-14 10 16,-5-2-5-16,-6-1-5 0,-2 0 19 16,-5 0-19-1,1 1 0-15,-7 4 8 0,-2 5-8 16,1 4 2-16,-2 3-2 16,0 0 0-16,-3 5-18 15,-10 12 18-15,4 3 0 16,5-3 4-16,4-1-10 15,0-2 8-15,7-6-2 16,9-1 0-16,4-6 2 16,2-1-2-16,2 0 0 0,-2-3 11 15,-6-7-14 1,1-4 6-16,-2 2-2 0,-8-3 0 16,0-2 2-16,3-1-3 15,-1-3 0-15,-1 0-24 16,6 1 21-16,-3 4-14 15,5 5 17-15,-4 7-11 16,-1 4-10-16,2 0 21 16,-1 1 0-16,0 12-13 15,-2 2 13-15,5 4-3 16,-6 1 3-16,0 2 0 16,-5-3 1-16,-2-5-1 15,-2-2 0-15,0-4 1 0,0-2-3 16,-6-3 2-1,-3-3 0-15,0 0-13 0,-1 0 15 16,2 0-2-16,5-9 0 16,1-5 2-16,2-3-6 15,0-2 8-15,0-3-4 16,16-6 0-16,3-1-3 16,8-9 3-16,1 4 2 15,5-7-2-15,0 0 0 16,1-5 1-16,2 0-1 15,-4 0 0-15,-2 0-2 16,-1 0 2-16,-8 2 1 16,-10 1 4-16,-3 4-10 15,-5 7 10-15,-3 8-4 0,0 10-1 16,0 8 13-16,0 6-13 16,-11 0 0-16,-5 23-1 15,-3 11-1-15,4 11-1 16,3 6 3-16,7 3 0 15,4 1-3-15,1 1 3 16,0-1 1-16,0-1 0 16,15-4-2-16,0-2 2 15,2-6 1-15,-1-5-2 16,3-6-4-16,-4-4 4 16,3-5 0-16,-6-5-11 15,-2-3-41-15,-8-5-132 16,-2-4-66-16,0-5-258 15</inkml:trace>
  <inkml:trace contextRef="#ctx0" brushRef="#br0" timeOffset="422598.6774">9396 6626 554 0,'0'0'104'0,"0"0"83"15,0 0-142-15,0 0 37 16,0 0-35-16,0 0-33 15,82-123-1-15,-57 120-7 0,1 3-3 16,-4 0-6 0,-1 5 4-16,-6 10-1 0,-2 6 0 15,1 2 1-15,-1 1-1 16,-4 3 0-16,-3-4 1 16,-2-1-2-16,-2-3-16 15,-2-4-44-15,0-5-132 16,0-4-354-16</inkml:trace>
  <inkml:trace contextRef="#ctx0" brushRef="#br0" timeOffset="422750.2373">9666 6553 610 0,'0'0'39'0,"0"0"105"0,0 0-101 16,0 0 24-1,0 0-67-15,0 0-42 0,94-41-186 16</inkml:trace>
  <inkml:trace contextRef="#ctx0" brushRef="#br0" timeOffset="423028.0656">10007 6408 631 0,'0'0'115'0,"0"0"10"15,0 0-18-15,0 0-45 16,0 0-54-16,0 0-8 16,-95 5 0-16,72 21 4 15,3 1-10-15,8-2 10 16,12-4-4-16,0 1 2 0,9-3-2 16,18-5 0-16,9-6 6 15,4-5-5-15,0-3-2 16,-1 0 6-16,-5 0-5 15,-10-10 0-15,-3 3-3 16,-9-1 0-16,-5 1-34 16,-7 0-77-16,-10 0-293 15</inkml:trace>
  <inkml:trace contextRef="#ctx0" brushRef="#br0" timeOffset="423892.9531">6847 5329 659 0,'0'0'27'16,"0"0"28"-16,0 0 31 15,0 0-51-15,0 0-30 16,0 0 10-16,3 0 50 15,58 0-14-15,26-11 28 16,32-7-76-16,9 1 16 16,6-3-6-16,2-2-11 15,-3 2-2-15,-2-2 10 16,-11 2-10-16,-16-1 3 16,-26 4-2-16,-17 1-1 15,-24 6 0-15,-18 4 6 16,-10 1-6-16,-9 3 0 15,0 2-2-15,-16 0-32 16,-23 7-122-16,-13 9 10 16,-14 0-229-16</inkml:trace>
  <inkml:trace contextRef="#ctx0" brushRef="#br0" timeOffset="424213.0988">6823 5495 492 0,'0'0'30'0,"0"0"-12"15,0 0 146-15,0 0-65 16,0 0-89-16,0 0 47 16,24-3-45-16,46-10-4 15,24-2 0-15,18-5 13 16,7 0 7-16,5-2 8 15,3-2-28-15,-1 1 18 16,-2-3-10-16,-7-3-8 16,-10 0-8-16,-13 1 11 15,-15 6-11-15,-28 6 0 16,-23 10 5-16,-16 3-5 16,-12 3 0-16,-7 3-88 15,-23 19-12-15,-15 3-154 16</inkml:trace>
  <inkml:trace contextRef="#ctx0" brushRef="#br0" timeOffset="424861.3953">5986 7664 716 0,'0'0'15'0,"0"0"-13"15,0 0 61-15,0 0-51 16,0 0 23-16,0 0-34 15,0 0 25-15,428-82 5 16,-262 53-27-16,7-2 1 16,-9-4 0-16,-14-3-4 0,-16 0-2 15,-27 1 7-15,-27 5-2 16,-26 5 2-16,-23 7 0 16,-24 10-6-16,-7 0 0 15,-14 7-15-15,-28 3-118 16,-16 2-58-16,-6 12-27 15</inkml:trace>
  <inkml:trace contextRef="#ctx0" brushRef="#br0" timeOffset="425051.0456">6295 7693 308 0,'0'0'193'0,"0"0"-142"16,0 0 120-1,0 0-46-15,0 0-117 0,0 0 0 16,376-87 5-16,-256 60-12 16,13 1-2-16,3 1 2 15,-6 1-12-15,-12 4-64 16,-24 2-216-16</inkml:trace>
  <inkml:trace contextRef="#ctx0" brushRef="#br0" timeOffset="426294.0552">10666 10270 251 0,'0'0'111'15,"0"0"-88"-15,0 0 21 16,0 0-15-16,0 0-16 0,0 0-5 16,42 4 12-16,-40-4-10 15,-2 0 29-15,0 0 46 16,0 0-27-16,0 0 5 16,0 0-16-16,-3 0-14 15,-9 0-30-15,-4 0 11 16,-8 6-3-16,-3-1-10 15,-7 4 25-15,-9 1-26 16,-5 0 17-16,-9-3 3 16,-13 0 5-16,-16 1-21 15,-12-4 27-15,-4 3-29 16,-10 3 26-16,-12-1-24 16,-12-1 6-16,-20 1-7 15,-7-3-3-15,-13 5 12 16,-6-1-12-16,1-1 0 15,2 2 1-15,8 3-1 16,1-2 0-16,1 1 1 16,9-1-2-16,13 0 10 0,13 3-9 15,28-1 18-15,18-4-11 16,28 0 22-16,29-1-20 16,13-1-8-16,15-5-2 15,3 0 3-15,0-3-2 16,0 3 0-16,0-3 8 15,10 0-11-15,1 0 3 0,-5 0 0 16,0 0 0 0,-4 0-55-16,9-6-29 0,6-7-107 15,-1-4-313 1</inkml:trace>
  <inkml:trace contextRef="#ctx0" brushRef="#br0" timeOffset="426649.7505">7769 10241 836 0,'0'0'33'16,"0"0"8"-16,0 0-19 16,0 0-20-16,0 0 17 15,0 0-19-15,-244 131 0 0,206-100 7 16,-1-4-15-16,0-1 18 15,2-4-10-15,1-2 0 16,8-3 8-16,4-3-8 16,9-1 0-16,3 4 0 15,3-1-3-15,9 6 5 16,9 2-2-16,25 6 25 16,12 0-22-16,16 4 14 15,5-2-11-15,3-5 0 16,0-2-12-16,-1-5 19 15,-8-3-8-15,-9 0-5 16,-19-2-4-16,-17-1-56 16,-13-2-98-16,-3-4-222 15</inkml:trace>
  <inkml:trace contextRef="#ctx0" brushRef="#br0" timeOffset="427262.2448">3780 10224 673 0,'0'0'22'0,"0"0"98"16,0 0-25-1,0 0-88-15,0 0 2 0,0 0 0 16,-3 100-5-16,3-24 72 16,-6 16-67-16,-1 3 49 15,1 3-26-15,0-7-19 16,1-4 22-16,2-15-31 16,0-10 3-16,-4-12-7 15,1-10 9-15,3-8-9 16,-3-8 0-16,6-11 10 15,0-4-29-15,0-9 19 0,0 0-75 16,0-22-40-16,-4-14-475 16</inkml:trace>
  <inkml:trace contextRef="#ctx0" brushRef="#br0" timeOffset="427501.7248">3670 10525 634 0,'0'0'39'15,"0"0"40"-15,0 0-6 16,0 0 4-16,0 0-62 16,0 0 30-16,231-165-30 15,-198 191-4-15,-11 5 5 16,-7 8-12-16,-9 3 28 0,-6 2-28 16,-9-4 18-16,-19 2-22 15,-11-6 1-15,-7 2-1 16,4-9-2-16,3-2-50 15,12-8-30-15,11-16-44 16,10-3-257-16</inkml:trace>
  <inkml:trace contextRef="#ctx0" brushRef="#br0" timeOffset="427796.451">4065 9983 916 0,'0'0'2'0,"0"0"103"16,0 0-26-16,0 0-47 0,0 0-32 15,0 0-9-15,0 54 9 16,0 15 8-16,0 6 3 16,-6 4-11-16,0 1 6 15,-1-5-3-15,5-7-6 16,2-9 10-16,0-11-7 15,2-7 0-15,14-8 4 16,5-10-13-16,7-9-19 16,7-14-50-16,12 0-53 0,4-17-76 15,1-13-7-15,2-3-44 16</inkml:trace>
  <inkml:trace contextRef="#ctx0" brushRef="#br0" timeOffset="428163.0591">4517 10444 154 0,'0'0'201'16,"0"0"16"-16,0 0-49 15,0 0-71-15,0 0-22 16,0 0-40-16,-100-60-23 16,58 86-12-16,4 6 15 15,8-2-15-15,10-4 0 16,4-2 8-16,10-4-8 16,3-4 0-16,3-6 2 15,0-3-7-15,15-7 9 16,9 0-4-16,1 0 0 0,5-14 14 15,-2-5-14-15,-4 2 4 16,-9 4-3-16,-6 6-1 16,-5 5 3-16,-4 2-3 15,1 2 0-15,3 18-9 16,-1 6 9-16,0-2 0 16,3-5 1-16,3-3-2 15,4-8 5-15,-2-2-4 16,5-6 0-16,2 0 6 15,3-10-6-15,-2-10 0 16,-4-2-11-16,-1-2 6 16,-5-2-67-16,1-1 45 15,0 1-87-15,-2-1-154 0</inkml:trace>
  <inkml:trace contextRef="#ctx0" brushRef="#br0" timeOffset="428448.8174">4626 10016 657 0,'0'0'30'0,"0"0"113"16,0 0 6-16,0 0-102 15,0 0-7-15,0 0-40 16,-24-7-12-16,24 55 11 0,0 13 1 15,0 6 0 1,0 2 4-16,0 1 5 16,0-5-9-16,0-5 0 15,0-7 2-15,0-10-15 0,0-3 29 16,0-7-18-16,3-4 2 16,-3-9-214-16,0-10-128 15</inkml:trace>
  <inkml:trace contextRef="#ctx0" brushRef="#br0" timeOffset="429112.2956">4614 10483 676 0,'0'0'41'0,"0"0"81"0,0 0-91 16,0 0 40-16,0 0-51 15,0 0-16-15,115-120-1 16,-82 120 7-16,-6 0-5 15,-5 20-5-15,-3 3 0 16,-7 10 0-16,-6 4 2 16,-2-2-2-16,0-4 1 15,3-5 3-15,-1-7-4 16,3-5 0-16,3-6 3 16,6-7-3-16,-2-1 2 15,3-6-1-15,4-13-1 16,-4-5 10-16,-5-6-5 15,2-3-5-15,-4-1 3 0,-3-3-3 16,-3 3 2-16,-6 1-1 16,3 6 11-16,-3 8 6 15,0 9 21-15,0 7-19 16,0 3 5-16,0 0-34 16,0 27 9-16,-3 12 0 15,-6 13-4-15,0 7 7 16,3 12-3-16,0 11 0 15,2 7 17-15,4 1-17 16,0-6 0-16,0-6 1 16,10-10-2-16,5-1 21 15,0-6-1-15,-9-7-19 0,-6-4 13 16,0-4-15-16,-16-9 4 16,-14-2-2-16,-9-3 0 15,-6-4 25-15,-1-7-25 16,4-9 0-16,9-9 15 15,5-3-15-15,7-13 2 16,12-17 4-16,6-16-6 16,3-13 4-16,12-10-4 15,21-4 0-15,6-6-8 16,4 5-8-16,-1 6 16 16,4 4-13-16,-1 8 11 15,-2 4-59-15,-6 9 14 16,-1 1-67-16,0 0-97 0,-6 0-143 15</inkml:trace>
  <inkml:trace contextRef="#ctx0" brushRef="#br0" timeOffset="430578.9801">5218 9847 743 0,'0'0'57'0,"0"0"113"16,0 0-93 0,0 0-27-16,0 0-50 0,0 0 7 15,-18 0-13-15,18 55 11 16,3 12-5-16,-3 7 11 16,0-2 1-16,0 1-12 15,0-7 2-15,0 1 1 16,0-8-6-16,0-9 5 15,9-7-2-15,6-13 0 16,3-11-1-16,5-9-65 16,3-10-70-16,1 0-37 15,-7-24-25-15,5-11 30 16,-6-6 27-16,-1-5 53 16,0-2 88-16,-6 4 1 15,1 10 130-15,-9 6 15 0,0 8 2 16,-4 9-2-16,0 3-39 15,0 3-6-15,0 5-68 16,0 0-9-16,-5 0-14 16,-14 0 5-16,-8 13-7 15,-5 1-6-15,-3 6-2 16,2-4 0-16,1 1 10 16,6-4-10-16,11-3 0 15,3-2 1-15,9-6-7 16,3 1 8-16,0-3-2 15,0 0 0-15,4 4-20 16,13-1 20-16,-5 5 0 16,4 3-4-16,-2 6-3 15,5 5 8-15,-2 5-1 16,5-4 0-16,0 2 0 0,-1-5 0 16,3-8 0-16,3-5 4 15,3-4-10-15,1-3 11 16,6-5-5-16,-4-12 1 15,-5-8 5-15,-2 3-6 16,-7-6 0-16,-4-1 1 16,-6 2 11-16,-3 1-4 15,0 0 8-15,-6 6-1 16,0 8 2-16,0 3 0 16,0 8-7-16,-6 1-4 15,-6 1-6-15,-1 20-5 16,5 6 5-16,5-1 0 15,3 0 1-15,0-6-3 0,3-4 2 16,8-6 0-16,2-7 2 16,2-3 1-16,0 0-3 15,2-5 0-15,3-16 10 16,-6 1-11-16,2-2 1 16,-7-2 0-16,1 5-4 15,-2 2 12-15,-5 7-8 16,0 7 0-16,-3 3-3 15,0 0 0-15,0 6 3 16,3 11 0-16,2 3-5 16,3 3 8-16,-2-4-3 0,0-2 0 15,4-4 3 1,0-7-6-16,3-1 3 0,-1-5 0 16,0 0 0-16,3 0 7 15,-2-14-7-15,0-3 0 16,0 0 2-16,3-5-6 15,-3 3 5-15,4-5-1 16,-1-2 0-16,2 3 0 16,0 4 0-16,-3 8 0 15,-4 7 1-15,2 4-14 16,0 0 20-16,-1 0-7 16,2 15 0-16,-1 4-1 15,-4 1 1-15,-3 5 0 16,-3-1-4-16,-3-1 2 15,0-3 3-15,-3-4-1 0,-6-3 0 16,-3-3 2-16,1-4-2 16,7-3 0-16,-2-3 0 15,6 0-4-15,0-5 5 16,0-9-2-16,0-11-7 16,8-4-54-16,11-2 52 15,-1-5 1-15,3-3 4 16,1-3 2-16,-1-3 0 15,-3-5 3-15,-2-3 0 16,-2 3 1-16,-5-1-1 16,-2 4 0-16,-7 7 3 15,0 7-6-15,0 8 5 16,0 11-2-16,0 7 0 16,-4 7 17-16,-2 0-22 0,-3 24 5 15,-2 12-6-15,1 12 3 16,7 8 3-16,0 2 0 15,3 4 0-15,0-3-3 16,0-3 3-16,3-9 0 16,3-2 5-16,5-4-10 15,2-10 10-15,-4-4-4 16,4-6-1-16,-4-8-11 16,3-4-45-16,-6-6-185 15,-3-3-336-15</inkml:trace>
  <inkml:trace contextRef="#ctx0" brushRef="#br0" timeOffset="430805.6428">6252 10212 565 0,'0'0'135'16,"0"0"-50"-16,0 0 3 16,0 0-63-16,0 0-6 15,0 0-17-15,88-90 18 16,-69 90-20-16,-3 4 0 15,4 13 8-15,-4 4-8 16,-6 0 2-16,0 4-1 16,0 2-2-16,-10 1 14 0,0-2-13 15,0 4 0-15,0-11-176 16,-3-2-239-16</inkml:trace>
  <inkml:trace contextRef="#ctx0" brushRef="#br0" timeOffset="430957.2416">6525 10146 276 0,'0'0'10'0,"0"0"-20"15,0 0-219-15</inkml:trace>
  <inkml:trace contextRef="#ctx0" brushRef="#br0" timeOffset="431199.5792">6714 10047 406 0,'0'0'145'0,"0"0"47"15,0 0-82-15,0 0-10 16,0 0-76-16,0 0-12 16,-49 32 23-16,28-5-33 15,6-1 10-15,6-2-12 16,5-2 12-16,4-2-24 15,0-6 22-15,10-2-10 16,8-5 9-16,12-7-7 16,10 0-2-16,2-2 6 15,7-12-3-15,-1 1-6 16,-2 4 15-16,-8-2-12 16,-12 5 0-16,-20 6-96 0,-6 0-85 15</inkml:trace>
  <inkml:trace contextRef="#ctx0" brushRef="#br0" timeOffset="434546.7306">3562 11327 137 0,'0'0'79'16,"0"0"29"-16,0 0-73 16,0 0 19-16,0 0-28 15,0 0-20-15,0 0 24 16,-7-20-3-16,4 20 39 15,0-2 15-15,-3 2-74 16,-3 0 21-16,-7 0-28 16,-4 0 16-16,-2 0 5 15,-2 0-14-15,-1 2 33 16,5 2 2-16,1 0-31 16,5 2-11-16,3-6 0 15,9 4 13-15,2-4-22 0,0 0 21 16,2 0-12-16,39-1 13 15,31-18 9-15,31-9-8 16,33-6-3-16,29-9-10 16,26-6 0-16,15 1 7 15,-2-5-7-15,-14 9 1 16,-35 2 4-16,-38 13-6 16,-33 3 3-16,-29 9-1 15,-25 5-4-15,-15 4 8 16,-9 5-5-16,-6 3 12 15,0 0-5-15,0 0-8 16,-18 0 0-16,-4 13-1 0,2 6-6 16,1 2-4-1,3 4-84-15,-2 0-62 0,-3-2-244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19T12:25:56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2305 8185 696 0,'0'0'12'15,"0"0"20"-15,0 0 15 16,0 0 2-16,0 0-24 15,0 0-16-15,0 0-9 16,0-42-9-16,0 59 0 16,0 5 9-16,4 2 1 15,-1-4 0-15,0-6-1 16,-1-2 5-16,1-4-4 16,0-8 0-16,0 2 1 15,6-2-2-15,6-5 15 0,19-21 46 16,12-18-10-1,11-15-26-15,13-8-17 0,3-3 2 16,-1 1-3-16,-4 3-4 16,-2 0 0-16,-8 11-1 15,-3 5 1-15,-13 13-1 16,-9 12 0-16,-14 10-2 16,-8 10-1-16,-8 5-15 15,-3 0-52-15,0 18-76 16,-21 15 17-16,-13 8-79 15,-2 4-287-15</inkml:trace>
  <inkml:trace contextRef="#ctx0" brushRef="#br0" timeOffset="447.5393">2517 8226 364 0,'0'0'280'0,"0"0"-269"15,0 0 28-15,0 0-17 16,0 0-22-16,0 0 0 16,-51 54 0-16,44-23 2 15,-2-3-2-15,7-6 2 16,2-8-2-16,0-7-3 0,0-1-3 15,0-5 3-15,0-1 3 16,0 0 37-16,21-21 57 16,15-15-35-1,19-14-40-15,12-16-2 16,12-7-9-16,5-6-4 0,4-3-1 16,0 2-1-16,1 5 3 15,-11 2-2-15,-8 18-2 16,-21 10 1-16,-13 16-2 15,-15 12 7-15,-8 5-7 16,-10 9 0-16,0 2-3 16,-3 1-1-16,0 0-2 0,0 0-60 15,0 10-48-15,0 9 44 16,-9 5-101-16,-7-5-188 16</inkml:trace>
  <inkml:trace contextRef="#ctx0" brushRef="#br0" timeOffset="28090.9623">12196 5322 551 0,'0'0'8'0,"0"0"92"0,0 0-5 16,0 0-61-16,0 0 15 16,0 0-40-16,0 0 10 15,12-48 14-15,-8 45-16 16,-4 3-3-16,0 0-3 16,0 0-11-16,0 0-3 15,0 0-7-15,3 6 10 16,0 10 0-16,1 2 5 15,1 0-5-15,1-1 2 16,3 0 3-16,-3-2-8 16,3-1 8-16,-3-6-5 15,-1-2 8-15,3-6-8 16,3 0-4-16,10-6 4 16,13-19 15-16,12-9 26 15,11-8-35-15,8-7 12 16,7-5-15-16,10-4 0 0,-3-2-3 15,3-6 1-15,-3 4 0 16,-8 7-2-16,-9 10 1 16,-20 19 0-16,-20 7 0 15,-12 14-30-15,-8 5-5 16,-2 0-23-16,-2 14-75 16,-23 22 83-16,-15 3-175 15,-5 2-125-15</inkml:trace>
  <inkml:trace contextRef="#ctx0" brushRef="#br0" timeOffset="28526.2359">12576 5230 580 0,'0'0'29'0,"0"0"65"15,0 0-29-15,0 0-30 16,0 0-35-16,0 0 0 16,-23 0-2-16,14 24-5 15,-6 2 7-15,7 1 0 16,-3-5 3-16,4-9-6 16,3-3 6-16,3-4-3 0,1-5 0 15,0-1 5 1,0 0-5-16,0 0 6 15,29-21 25-15,10-9-3 16,19-12-19-16,13-8 12 0,7-11 4 16,9-6-22-16,8-4-3 15,1-6 9-15,3 2-9 16,-14 6 0-16,-13 11 7 16,-24 18-6-16,-17 13-1 15,-14 15-1-15,-10 7 1 16,-7 2-5-16,0 3 3 15,0 0-8-15,0 0-76 0,0 15 2 16,-9 14-87 0,-17 8-25-16</inkml:trace>
  <inkml:trace contextRef="#ctx0" brushRef="#br0" timeOffset="35009.5615">4638 7235 548 0,'0'-17'16'15,"3"2"14"-15,4 2 45 16,-4 2-21-16,3 2-38 16,-3 5 9-16,0 1-20 15,0 3-4-15,-3 0-2 16,1 0-4-16,3 0-3 15,-1 16 6-15,1 4 4 16,2-1 5-16,-3-1-3 16,3-5 3-16,-1-5-7 15,9-7 3-15,9-1 0 0,14-10 5 16,14-23 4 0,13-14 20-16,12-9-11 0,11-6-14 15,2-4-7-15,-1-1 1 16,-4 2 2-16,2 3-6 15,-7 5-97-15,-13 10-167 16</inkml:trace>
  <inkml:trace contextRef="#ctx0" brushRef="#br0" timeOffset="67863.7718">11442 7964 130 0,'-1'1'11'15,"1"-1"4"-15,0 0-14 0,0 4 16 16,0-4 4-1,0 3 40-15,0-3 15 0,0 0-25 16,0 0 12-16,0 0 6 16,1 0-36-16,-1 0 89 15,4 0-30-15,-2 0-51 16,-1-3-14-16,-1-2 8 16,0-1 9-16,0 0 16 15,-10-1-56-15,-9 7 20 16,-10 0-24-16,-5 0 3 15,-4 0-7-15,2 8 5 16,3 3-1-16,3 0 0 16,4 5-2-16,6 1 2 15,5 0 0-15,6 5-3 0,6 1 2 16,3-3-6-16,0 10 7 16,0-7 1-16,9-1 2 15,3 3-3-15,3-1 2 16,-6 2-1-16,4 8-2 15,-4 5 2-15,-2 6-1 16,0 5 0-16,-7 3 2 16,0 2-2-16,0-1 0 15,-8-4 3-15,-4-2-6 16,-2-4 6-16,-6-2-3 0,2-5 0 16,-9-3 4-1,1-6-4-15,-2-1 1 16,2-4 1-16,-4 1-4 15,0-1 7-15,6-3-5 0,-2-1 0 16,9-6 2 0,2-4-2-16,6-3 1 0,4-4 2 15,4 1-6-15,1 0 6 16,0 0-3-16,0 1 0 16,0 3-4-16,11-4 4 15,2 3 4-15,-1 2-2 16,-2 1-4-16,4 2 1 15,-1 5 1-15,-3 3 0 0,2 5-2 16,-1 3 2 0,-8 2 0-16,-3 7 0 0,0 6-4 15,-3 2 8-15,-24 6-2 16,-3 5-2-16,-4 2 1 16,-2 5-1-16,0 8 0 15,5 0 1-15,3-2-3 16,5-5 2-16,4-10 0 15,4-4 0-15,3-6-6 16,6-2 6-16,3-9 7 16,3-1-6-16,0-9-1 15,0-2 1-15,9-7-1 16,12-7 0-16,7-6 0 16,6 0 0-16,4 0 0 15,-2 0-73-15,-4 0-36 16,-3 0-140-16,-13 0 125 0</inkml:trace>
  <inkml:trace contextRef="#ctx0" brushRef="#br0" timeOffset="96584.9811">2317 5341 778 0,'-12'1'4'0,"12"1"1"16,0-2 2-16,4-3 40 15,22-18-30-15,11-6-15 0,5-9 6 16,7-5-5-16,-4-5-2 16,-3-3 1-16,-4-8 0 15,-2-7 12-15,-6-13 11 16,-5-5-15-16,-8 4 3 16,-4 8-4-16,-11 12-7 15,-2 9 16-15,0 5 5 16,0 11-11-16,-5 7 7 15,-5 7-1-15,7 11-11 16,0 3 1-16,3 5-8 16,-2 16-6-16,-5 26-9 15,2 22 15-15,-8 12 3 0,4 9-3 16,0-2 0 0,4-5 1-16,5-9-1 0,0-10 0 15,0-9 0-15,17-11 0 16,-1-10 0-16,7-5 0 15,8-15 0-15,6-9 2 16,5 0-1-16,3-20 0 16,1-10 3-16,-7-7 4 15,-3-4-6-15,-6 1 1 16,-5 4-1-16,-9 8 4 16,-10 11-4-16,-1 11 43 15,-4 3-19-15,-1 3 1 16,0 0-25-16,0 12 1 0,0 9-3 15,0 0 0-15,0 2 0 16,7-3-1-16,16-4 2 16,1-3-1-16,7-7 0 15,8-4-9-15,4-2-16 16,-4 0-26-16,-3-5-63 16,-14-12-87-16,-8-3-244 15</inkml:trace>
  <inkml:trace contextRef="#ctx0" brushRef="#br0" timeOffset="96733.5838">3328 4735 305 0,'0'0'0'0,"0"0"-6"15,0 0 6-15,0 0-110 16,0 0-48-16</inkml:trace>
  <inkml:trace contextRef="#ctx0" brushRef="#br0" timeOffset="97868.1978">3518 4843 148 0,'0'0'294'0,"0"0"-205"0,0 0 69 16,0 0-59-16,0 0-28 15,0 0-42-15,-66-19 7 16,41 33-34-16,2 5 1 0,1 5-2 15,3-1-1-15,14 1-1 16,2-5 0-16,3-2 0 16,0-5 1-16,12-2 1 15,9-8-1-15,4-2 0 16,2 0-10-16,-6-9 6 16,2-1 4-16,-3-5 1 15,-6 1-1-15,-4-1 0 16,-1 1 0-16,-6 5 3 15,-3 3 1-15,0 5 13 16,0 1-14-16,3 0-3 16,0 16-10-16,3 12 7 15,6 12 3-15,3 15 0 16,-2 13 0-16,4 9 0 16,-4 4 2-16,2-2-2 0,-5-12 3 15,1-11-3-15,-5-10 0 16,-6-9 1-16,0-11 0 15,0-2-1-15,-6-9 2 16,-12-2 42-16,-7-4-23 16,-1-7-13-16,4-2-1 15,-2-2-2-15,9-20 0 16,3-12 0-16,10-11 0 16,2-8-5-16,4-11-1 15,15-4 1-15,8-7 0 0,3-5-1 16,7-7-2-1,2 0-12-15,4-7 10 0,-4-1 4 16,-8 5 1-16,-7 6 3 16,-12 9-3-16,-6 10-1 15,-6 9-2-15,0 7 4 16,0 14-1-16,-3 10 0 16,-4 12 0-16,5 7 1 15,-1 6-1-15,-3 17-12 16,-4 25 0-16,-4 18 9 15,5 8 2-15,-1 5 1 16,10-4-2-16,0 1 2 16,0-10-1-16,0-8 1 0,0-12 1 15,7-17 0 1,-1-8 0-16,-3-9-1 0,3-6 4 16,9 0-3-16,6-21 52 15,5-9-22-15,6-11-21 16,-2-3-2-16,-6 6-7 15,-2 9 0-15,-10 14 0 16,-3 11-1-16,-3 4 0 16,0 13-10-16,0 17 10 15,6 4 0-15,0 0 0 16,3-1 1-16,4-6-1 16,-1-6 0-16,0-7 0 15,-2-9 1-15,1-5-1 16,5 0 2-16,2-14 2 0,0-14 0 15,0-10-3-15,-5-5 2 16,-7-9-1-16,0-1-2 16,-3-2 1-16,-3-3 4 15,-3-1-4-15,0 3-1 16,-3 1 0-16,0 9 2 16,0 14-2-16,0 9 2 15,0 12-2-15,0 6 0 16,0 5-1-16,0 2-3 15,0 21-8-15,3 11 9 16,4 9 2-16,2 8 1 16,2 2 0-16,-1 1 1 15,-1-4-1-15,0 0 0 16,3-5 1-16,0-4 1 16,0-7-2-16,4-7 0 0,2-7-1 15,0-9 0-15,0-4-83 16,0-7-92-16,-2 0-259 15</inkml:trace>
  <inkml:trace contextRef="#ctx0" brushRef="#br0" timeOffset="98032.7586">4265 4679 701 0,'0'0'28'16,"0"0"-25"-16,0 0 112 15,0 0-77-15,0 0-38 16,0 0-20-16,0 0-111 16,197-103-324-16</inkml:trace>
  <inkml:trace contextRef="#ctx0" brushRef="#br0" timeOffset="98460.6368">4851 4749 824 0,'0'0'30'0,"0"0"-22"16,0 0 8-16,0 0 35 15,0 0-29-15,0 0-22 16,9-179 2-16,6 142 1 15,-6-7 0-15,-3-2 0 16,-2-6-3-16,-4-3 5 16,0 1-5-16,0-1 2 15,-7 8-1-15,-2 4 1 16,3 11-1-16,0 9 8 16,3 11 7-16,3 7-12 15,-3 5-4-15,3 6-1 16,-4 26-17-16,4 14 18 0,0 12-1 15,0 5 2-15,4 5 1 16,11-3-1-16,7-5-1 16,-2-2-1-16,5-9 1 15,-1-6 1-15,-1-5-1 16,3-6 2-16,-3-7-2 16,-1-8-97-16,-3-10-153 15</inkml:trace>
  <inkml:trace contextRef="#ctx0" brushRef="#br0" timeOffset="99128.8345">4823 4596 645 0,'0'0'5'0,"0"0"17"0,0 0 67 16,0 0-58-16,0 0-19 15,0 0-8-15,101-14-3 16,-32 2 0-16,1-5-1 16,3-2-13-16,-12-1-6 15,-10-2 11-15,-14 5 7 16,-16 1 1-16,-9 3 5 16,-9 6 33-16,-3 2 14 15,0 5 5-15,0 0 5 0,-21 12-53 16,-14 15-9-16,-3 7 0 15,-2 2 1-15,10-2-1 16,15-5 0-16,6-3-1 16,9-7-5-16,0-7-21 15,15-7 16-15,11-5-27 16,3 0 4-16,-2-9 32 16,-2-8 0-16,-5-1 2 15,-4 4 2-15,-4 0 2 16,-6 8 13-16,-4 3-5 15,-2 3-2-15,0 0-10 16,0 12-10-16,0 6 8 16,3 3 2-16,4 0 0 0,2-12-16 15,2 2 12 1,3-11 2-16,7 0 2 0,-3-1 0 16,3-18 5-16,1 0-5 15,-5-4 3-15,-4 2-3 16,-4-2 2-16,0 3 2 15,-6 2 10-15,0 7 7 16,0 5 14-16,-3 5-16 16,0 1-17-16,0 7-2 15,0 14-11-15,0 4 11 16,0-2 2-16,4-3-2 16,10-1 0-16,2-3 0 15,4-5 0-15,4-8-7 16,6-3-18-16,-1 0-42 0,-5-7-134 15,-7-15-394-15</inkml:trace>
  <inkml:trace contextRef="#ctx0" brushRef="#br0" timeOffset="99285.0133">5554 4313 771 0,'0'0'14'16,"0"0"-6"-16,0 0-7 0,0 0-1 16,0 0-223-1</inkml:trace>
  <inkml:trace contextRef="#ctx0" brushRef="#br0" timeOffset="100110.7914">5667 4093 796 0,'0'0'30'16,"0"0"91"-16,0 0-36 16,0 0-73-16,0 0-12 15,0 0-17-15,0 87 17 16,9-26 3-16,-4 0-3 16,5 0 1-16,-4-4 2 15,7-7-1-15,2-6-2 0,0-12 5 16,3-8-5-16,3-10 0 15,1-8 1-15,4-6 1 16,5-1 4-16,3-18-2 16,-4-3 1-16,-6-3-3 15,-3-3 2-15,-2-4-2 16,-7 3 0-16,-5 3 1 16,-3 7-2-16,-4 8 0 15,0 8 4-15,-15 3-5 16,-12 9-38-16,0 15 35 15,5 4-4-15,7 2 2 16,10-4 2-16,5-4-6 16,3-5-11-16,20-6-15 0,20-10-16 15,9-1 36 1,12-5 12-16,5-19 3 0,1-3 5 16,0-4-5-16,-7-3-2 15,-4-4 2-15,-11 0 3 16,-15 0 12-16,-9 5 6 15,-14 11 8-15,-10 10 5 16,0 6 5-16,-30 6-2 16,-19 11-37-16,-6 14-4 15,3 6 3-15,13 2-2 16,13-2-2-16,16-2-24 16,10-4 17-16,0-6-21 15,12-7-2-15,18-9 12 16,3-3 6-16,9-15 17 0,-2-15 5 15,-6-5 12-15,-4-4 7 16,-8-5 9-16,-1-3-6 16,-7-6 1-16,-3-4-5 15,0-7-10-15,-8-3-8 16,-3 1 7-16,0-2-10 16,0 1 0-16,-3 7 2 15,-9 6-4-15,2 16 0 16,5 14 0-16,-1 14 1 15,6 10 11-15,0 5-12 16,0 31-18-16,3 17 9 16,13 18 9-16,13 11-2 15,1 3 2-15,1 2 2 0,6 2-2 16,-1-3 2-16,3-5 2 16,0-1-3-16,-8-5 1 15,-10-4-2 1,-15-4-69-16,-6-6-92 0</inkml:trace>
  <inkml:trace contextRef="#ctx0" brushRef="#br0" timeOffset="111207.0595">18243 4930 467 0,'0'0'7'0,"0"0"4"15,0 0-10 1,0 0 5-16,0 0 3 0,0 0 8 15,0 0 45 1,0 10 73-16,20-14-32 0,13-18-30 16,12-6-45-16,4-8-10 15,5-4-2-15,2-9 2 16,2-7-11-16,2-6 4 16,-5 3-7-16,-7-4 4 15,-13 3-6-15,-10 4 4 16,-14 0-4-16,-11 6 1 15,0 8 2-15,-14 6-3 16,-14 8-2-16,-4 9 2 16,1 5-4-16,3 5 4 15,4 7-2-15,6 2 0 0,3 2-5 16,6 15-1-16,6 7-1 16,3 5 6-16,0 5 0 15,0 4 1-15,6 8 0 16,0 4 1-16,3 3 2 15,-3 0-6-15,-3-3 6 16,3-2-6-16,0-3 3 16,-2-4 0-16,2-4 4 15,-2-11-4-15,1-9-1 16,-3-7-2-16,0-8 3 16,-2-2 0-16,0 0 9 15,4 0 48-15,2-14 6 0,3-11-45 16,7-5-14-16,3-4 1 15,-2 6-5-15,0 1 1 16,-4 7-1-16,-3 7 0 16,-6 7 1-16,-2 4-2 15,-1 2 1-15,0 0-4 16,4 4-5-16,1 13 8 16,8 8 0-16,-5 2 1 15,4-1 0-15,2 1 0 16,0-7 1-16,4-4 0 15,4-7-1-15,6-6 1 16,6-3-3-16,4-8 2 16,4-15-2-16,-3-9-4 0,1 0 3 15,-9-3 1-15,-5 3 2 16,-6-2-1-16,-7 4-2 16,-6 2 3-16,-8 4-1 15,0 7 0-15,-8 7-7 16,-15 5-24-16,-7 5 12 15,-4 0 12-15,0 13 8 16,1 6-2-16,5 5-1 16,6 2-1-16,5-1 4 15,9-1-5-15,8-2 3 16,0-4 2-16,5-2 0 16,15-6 0-16,13-3 0 15,12-7-2-15,7 0 1 16,11-7 0-16,-1-9 1 15,-1-5 0-15,-4-1-4 16,-8-2-1-16,-10 0 5 0,-6-2 5 16,-6-3-5-16,-10 4-2 15,-6 3 2-15,-8 5 3 16,-3 7-2-16,-5 5-1 16,-21 5 8-16,-8 0-8 15,1 5 0-15,1 6-1 16,10 1 0-16,12-5 1 15,2-3-1-15,7-1 1 16,1-3-2-16,0 0 0 16,1 0 2-16,16-2-28 15,5-6 26-15,-1 1 2 0,-3 2 0 16,-6 5 0 0,-3 0-3-16,-3 0-2 0,0 13 1 15,1 3 0 1,2-3 2-16,3 0 2 0,2-7-7 15,3-4-3-15,6-2 5 16,-4 0-15-16,4-9-10 16,-1-8 10-16,-6-1 14 15,-1-2-1-15,-6 0 7 16,-1-3 1-16,-4 2-1 0,-1-1 0 16,-3 2 0-1,0 1 2-15,0 5 4 0,0 5-5 16,-3 3 3-16,2 4 4 15,1 2-7-15,0 0-1 16,0 13-9-16,0 5 8 16,0 4 0-16,0 0 0 15,11-2 1-15,2-3 0 16,1 0 2-16,3-6-2 16,2-1 0-16,3-6 0 15,-1-4 1-15,3 0 0 16,-1 0-1-16,-5-9 7 15,-5-3-7-15,-2-3 2 16,-5-1 2-16,1-2-2 16,-3 0 0-16,1-2 1 15,1-1 0-15,-2-1-3 0,2 2 1 16,2-2-1-16,-7 5 0 16,1 6 0-16,-2 3 0 15,0 3 1-15,0 4-1 16,0 1 0-16,1 0 1 15,-1 0-2-15,2 0 0 16,-2 0 0-16,0 0 1 16,3 0-3-16,-3 0 1 15,1 0 2-15,1 0 0 16,-2 0-3-16,3 0 2 16,1 0 1-16,3 0 0 0,1 4 0 15,3 6-4 1,-5 2 2-16,2 4 1 0,0 1 1 15,-4 2 0-15,4-4 1 16,-1 0 0-16,-2-4 0 16,1-1 2-16,1 0-1 15,-1-4-2-15,3 0 0 16,-2-1 0-16,3-5-21 16,-6 0-278-16</inkml:trace>
  <inkml:trace contextRef="#ctx0" brushRef="#br0" timeOffset="111341.6988">20049 4149 134 0,'0'0'0'0,"0"0"-87"15</inkml:trace>
  <inkml:trace contextRef="#ctx0" brushRef="#br0" timeOffset="112041.4279">20108 3716 764 0,'0'0'18'0,"0"0"98"16,0 0-17-1,0 0-38-15,0 0-60 0,0 0-1 16,-16 6-17-16,25 43 17 16,4 8 2-16,2 4 0 15,3 0-2-15,6-2 2 16,4-6 1-16,5-9-3 16,3-7 0-16,1-10 3 15,2-10-3-15,-3-9 0 16,1-8-7-16,-4 0 6 15,-3-7 0-15,-2-11 1 16,-5-6 2-16,-4 1 1 16,-3-1 0-16,-7 1-1 0,-4 6 2 15,0 3-4 1,-5 7 15-16,0 4-5 0,0 3-10 16,0 2-6-16,-5 13-4 15,-3 7 10-15,5-1 0 16,3-4 0-16,0-5 0 15,18-4-2-15,9-8 4 16,7 0-2-16,3 0 5 16,1-15-4-16,-7 0 0 15,-5-2 2-15,-9 0-1 16,-5-1 2-16,-3-1-2 16,-3-3 1-16,0 0 0 15,-4-3-2-15,-2 2 1 16,0 7 0-16,0 5 1 15,0 5 25-15,0 5-10 16,-3 1-14-16,-6 1-4 0,-2 26-11 16,1 11 8-16,2 16 0 15,8 9 3-15,0 12 1 16,5 11-1-16,8 6 0 16,5 1 1-16,0 2 0 15,3-4-1-15,1-12 0 16,-2-12 0-16,-4-19 0 15,-4-9 0-15,-6-14 1 16,-3-8 0-16,-3-6-1 16,0-6-43-16,-7-5-94 15,-10-3-144-15</inkml:trace>
  <inkml:trace contextRef="#ctx0" brushRef="#br0" timeOffset="112244.8836">19665 4004 974 0,'0'0'7'15,"0"0"2"-15,0 0-5 0,0 0-4 16,0 0-121-16,0 0-181 15</inkml:trace>
  <inkml:trace contextRef="#ctx0" brushRef="#br0" timeOffset="112872.8077">21649 3347 787 0,'0'0'14'16,"0"0"-10"-16,0 0 81 16,0 0-17-16,0 0-7 15,0 0-46-15,-52-56-15 16,52 77-18-16,0 14 17 15,6 14 1-15,6 9 0 16,-2 8 2-16,4 1 0 0,2 1 0 16,1-5-2-1,3-7 2-15,0-8 0 0,-1-4-1 16,-3-4 0-16,0-5 1 16,-3-3 0-16,-4-4-2 15,-3-1 0 1,-6-8-33-16,0-9-196 0,-2-10-401 15</inkml:trace>
  <inkml:trace contextRef="#ctx0" brushRef="#br0" timeOffset="113538.1822">21257 3926 891 0,'0'0'19'0,"0"0"-13"15,0 0 0-15,0 0 66 16,0 0-68-16,0 0-2 16,147-48-4-16,-67 33-8 15,5 0-22-15,-2-5-2 16,-4-1 18-16,-1-2 6 16,-11 1 9-16,-7-1 1 15,-8 4 1-15,-17-1 3 16,-6 5-4-16,-15 4 2 15,-3 4 2-15,-8 6 4 16,-3-1 5-16,0 2-1 16,-7 0 4-16,-16 13-15 0,-2 6-1 15,4-5 1-15,6 1-1 16,9-5-1-16,5-2-2 16,1-1 2-16,0-3 1 15,4-4-2-15,16 0-21 16,8 0 23-16,2-7 1 15,-2 1 0-15,-4 3 0 16,-8 3-1-16,-4 0-1 16,-1 4-1-16,1 13-8 15,1 1 9-15,0 1-3 16,1-4 4-16,5-2 0 16,-1-5 3-16,5-5-2 0,2-3 1 15,0 0-2 1,-2-13 6-16,1-7-3 15,-8 1 0-15,-3-4-1 16,-5 2 4-16,-2 0-5 0,-5 2 6 16,-1 2-6-16,0 9 25 15,0 6-13-15,0 2 6 16,0 2-19-16,0 15-4 16,-3 2 0-16,-1 5 4 15,4-6-1-15,0-3 1 16,2-2 0-16,12-2 0 15,4-4 0-15,3 0 0 16,3-7 0-16,-2 0-13 16,-6 0-90-16,-5-9-269 15</inkml:trace>
  <inkml:trace contextRef="#ctx0" brushRef="#br0" timeOffset="113709.7973">22348 3431 809 0,'0'0'0'0,"0"0"6"16,0 0-12-16,0 0-16 0,0 0-185 16,0 0-319-1</inkml:trace>
  <inkml:trace contextRef="#ctx0" brushRef="#br0" timeOffset="114706.7317">22507 3231 769 0,'0'0'32'16,"0"0"-17"-16,0 0 64 16,0 0-79-16,0 0-9 15,0 0 9-15,-27 131 3 16,27-70 0-16,0 4 0 15,0-3-1-15,8-6 0 16,15-7-1-16,6-11 1 16,5-9 2-16,9-12-2 0,5-11 0 15,6-6 7-15,-1-6 23 16,-6-16-26-16,-8-5 2 16,-7-3-3-16,-8-6-1 15,-8-1 0-15,-6 0 0 16,-6 4 0-16,-4 12 0 15,0 6-2-15,-12 9 0 16,-13 6-2-16,-7 5-8 16,1 17 6-16,6 6-2 15,8 4 1-15,8-2 2 16,9-4-2-16,0-1 0 16,20-9 2-16,7-7 1 15,14-7 0-15,7-2 2 16,7-7-2-16,-3-13 1 15,-3-5-1-15,-7 2 1 16,-6-6 2-16,-7 0-1 0,-3-3-2 16,0 0 2-16,-1 1-1 15,-4 3 0-15,-3 3-1 16,0 3-19-16,-5 3 9 16,0 2 6-16,-4 7-3 15,-1-1 6-15,1 5-1 16,-3 1 1-16,1 0-1 15,2 3-4-15,5-2 3 16,1 1-2-16,-2 0 5 16,2 1-1-16,-5-3 1 15,-5 5 1-15,-2 0 1 0,-3 0 15 16,0 0 13 0,0 0-4-16,0 0-7 0,-3 0 6 15,-15 0-21-15,-15 19-4 16,-9 6-1-16,-8 4 0 15,2 4 1-15,8 0 0 16,10-2 0-16,13-3-3 16,10-3 3-16,7-6 0 15,3-5 0-15,24-8-3 16,16-6 0-16,8-10 1 16,6-17 4-16,-7-5-2 15,-8-5 0-15,-10 1 4 0,-6-4-3 16,-7-6 1-16,-8-3 0 15,-7-4 0-15,-4 0 1 16,0-5 4-16,-16 5 12 16,-5 2-13-16,-3 4-3 15,3 7 1-15,2 10-2 16,7 10 9-16,2 7-5 16,7 7 5-16,1 5-11 15,2 1-1-15,0 7-10 16,0 22-5-16,0 14 15 15,0 11 0-15,16 9 2 16,1 7-1-16,1 9 0 16,-1 4 0-16,0 4 1 15,-4 10-1-15,-2 2 0 16,-5 4 0-16,-6 2-30 0,0-7-78 16,-13-9-265-16</inkml:trace>
  <inkml:trace contextRef="#ctx0" brushRef="#br0" timeOffset="139570.5579">12224 4454 599 0,'-2'-4'8'0,"2"2"5"16,0-1 75-16,0 1-43 15,0 1-21-15,0 1-8 16,0 0-9-16,0 0-3 15,0 0 3-15,0 0-1 0,0 0-3 16,0 0-2-16,0 0-1 16,0 0-2-16,0 7 0 15,0 11 2-15,5 7 0 16,-1 1 1-16,2-1 2 16,-1-1-3-16,1-7 3 15,3-5-1-15,-3-4 6 16,4-5-6-16,-1-3 3 15,8 0 27-15,6-14 31 16,10-12-11-16,6-8-29 16,0-4-2-16,3-4-6 15,1-3 3-15,2-2-15 16,0-1 0-16,7-2 4 16,0-6-6-16,0 2-2 15,-3-3 2-15,-4 8-2 16,-9 6 2-16,-9 12-1 0,-5 11 0 15,-14 8 1-15,-4 6 0 16,-3 2 1-16,1 4-2 16,-2 0-2-16,0 2-73 15,-9 23-48-15,-24 15 16 16,-16 7-111-16,-12 4-185 16</inkml:trace>
  <inkml:trace contextRef="#ctx0" brushRef="#br0" timeOffset="140025.6469">12442 4408 168 0,'0'0'477'0,"0"0"-465"0,0 0 24 15,0 0 24-15,0 0-46 16,0 0-14-16,0 1-11 15,0 24 11-15,0 2 1 16,0-2 1-16,0-4-1 16,0-7 0-16,0-6 0 15,0-4 0-15,0-3-1 0,0-1 1 16,0 0 3-16,7 0 33 16,11-16 49-1,13-10-57-15,11-7-17 0,6-5-4 16,4-5-1-16,4-2-3 15,6-6 1-15,-4-2-2 16,-4-2 6-16,2 4-3 16,-1 4-3-16,-11 8 3 15,-9 6-4-15,-6 8 3 16,-11 4-2-16,-3 4-1 16,-3 4 4-16,-8 3-4 15,1 5-2-15,-1 1 2 16,-3 1-1-16,1 3-1 15,-2 0-3-15,0 0-80 0,0 19-61 16,-7 9-36-16,-11 3-165 16</inkml:trace>
  <inkml:trace contextRef="#ctx0" brushRef="#br0" timeOffset="142007.933">11838 13587 548 0,'0'0'17'0,"0"0"32"0,0 0 30 16,0 0-35-1,0 0-26-15,0 0-12 0,-32-14-5 16,31 14 0-16,-1 0 4 15,2 0-4-15,0 0 6 16,0 0 13-16,0 0 2 16,0 0 3-16,0 0 19 15,0 0-3-15,0 0-3 16,0 0-1-16,14-2-13 16,23-4 6-16,13-1-13 15,12-3-11-15,2 3-1 16,1 0-5-16,0-2 2 15,-7 1-2-15,-5-1 1 0,-6 2 0 16,-4 3 3-16,-10-2-1 16,-11 4-4-16,-9 1 2 15,-6 1-1-15,-7 0 0 16,0 0 0-16,0 0 0 16,0 0 0-16,0 0-1 15,-13 1 0-15,-7 11-3 16,-9 4-55-16,0-2-41 15,-4 6-54-15,1-3-154 16</inkml:trace>
  <inkml:trace contextRef="#ctx0" brushRef="#br0" timeOffset="142472.4026">11990 13729 62 0,'0'0'151'0,"0"0"-58"15,0 0-5-15,0 0-1 16,0 0-17-16,0 0-16 15,-139 40-23-15,130-33 0 16,2-1-3-16,4-3-12 16,3-3-3-16,0 0-3 15,6 0 43-15,22 0 46 16,23 0-11-16,9-3-51 16,12-7-16-16,6-3-5 15,1 0-10-15,-2-3 0 16,-2 2 2-16,-10 2-6 15,-6-2 3-15,-12 3-5 0,-13 2 0 16,-12 2 3-16,-12 3-2 16,-8 2 0-16,-1 2 3 15,-1 0-3-15,0 0 0 16,0 0-1-16,0 0 0 16,0 0-2-16,-1 0-1 15,-5 0 3-15,0 2 0 16,-3 2 3-16,6-4-2 15,0 0-1-15,-1 0 0 16,1 0 1-16,3 0 0 16,-5 0-1-16,5 0 0 15,-3 0-2-15,-3 0-17 16,4 0-1-16,-5 0-6 16,-4 0-35-16,-5 0-24 15,-9 0-45-15,-1 7-123 16</inkml:trace>
  <inkml:trace contextRef="#ctx0" brushRef="#br0" timeOffset="149690.8163">9957 14526 484 0,'-6'0'27'16,"0"0"75"-16,6 0 3 16,0 0-51-1,0 0-15-15,0 0-17 16,0 0-13-16,0 0-9 0,0 0 0 15,0 0 0-15,0 0 0 16,0 0 4-16,19 0 14 16,14-10 60-16,9-1-41 15,9-8-16-15,2-1-14 16,-8 1 3-16,-6-3-6 16,-2 0-1-16,-15-1 2 15,-2 2-5-15,-8-1 4 0,-10 1 0 16,-2 5 1-1,0 6 0-15,-17 2-2 0,-16 8-3 16,-13 0 0-16,-9 22 5 16,-4 11 0-16,4 10-5 15,9 4-2-15,15 1 2 16,7-1 0-16,15-4-6 16,9-4 6-16,0-3 0 15,9-9 1-15,15-7 3 16,7-6-4-16,5-7 6 15,4-7-1-15,-5 0-3 16,-3 0 2-16,-5-12 2 16,-12 0-5-16,-4 2 7 15,-7 0-3-15,-4 5 25 16,-9 3-6-16,-22 2-24 0,-11 0 0 16,-7 7 1-1,1 11 0-15,8 1-2 0,12 6 1 16,8 3 0-16,3 1-1 15,8 0-4-15,8 5 4 16,1-1-1-16,0-4 2 16,14-7 0-16,11-2 4 15,5-5-4-15,13-3 5 16,5-7-3-16,10-5-2 16,6 0-26-16,6-15-42 15,-3-11-30-15,-4-13-45 16,-2-1-37-16,-12-7 68 15,-10 5 85-15,-14 2 27 16,-5 3 5-16,-7 5 76 0,-9 5 29 16,0 5-3-16,0 8-10 15,-4 8 0-15,0 2-37 16,0 4-22-16,0 0-38 16,0 17-12-16,-15 17 12 15,-12 15 4-15,-5 3 16 16,0 5-5-16,0-2-7 15,5-2 2-15,1-6-8 16,4-8-1-16,6-6 4 16,5-6-5-16,5-8-2 15,6-5-56-15,-3-8-85 16,3-6-14-16,0-15-110 16</inkml:trace>
  <inkml:trace contextRef="#ctx0" brushRef="#br0" timeOffset="149910.7659">10386 14773 495 0,'0'0'90'16,"0"0"69"-16,0 0-47 16,0 0-28-16,0 0-9 15,0 0-66-15,-28-46-9 16,28 65-11-16,6 5 11 16,10 3 1-16,4 2 0 15,-1 0 1-15,0-2-1 0,7-8 1 16,4-2 4-1,4-5-5-15,9-1-1 0,0-5 0 16,2-3-75-16,-9-1-83 16,-6-2-122-16</inkml:trace>
  <inkml:trace contextRef="#ctx0" brushRef="#br0" timeOffset="150984.5143">10822 14793 318 0,'0'0'67'0,"0"0"63"15,0 0 18-15,0 0-26 16,0 0-30-16,0 0-20 16,12-109-9-16,-12 107-18 15,0-1-6-15,0 3-39 16,0 0 0-16,-9 17-15 0,-3 7 15 16,-6 10 4-16,6 2-4 15,1 0 2-15,11 0-2 16,0-6 0-16,0-1 1 15,17-5 0-15,7-8 2 16,6-5-2-16,7-6 1 16,5-5 0-16,1 0 5 15,2-16-7-15,-2-4 5 16,-12-9-1-16,-1-1-3 16,-4-3 2-16,-10 0-2 15,-8 10 0-15,-4 3 4 16,-4 10-5-16,0 4-3 15,-6 6 2-15,-12 0 1 16,-12 6 0-16,8 11 0 0,-1 5-7 16,10 5 7-16,6-1-1 15,7 2 1-15,0-3 0 16,7-5 0-16,14-3 0 16,9-7 0-16,7-7 3 15,5-3 1-15,3-6-3 16,1-13 5-16,-9-6-5 15,0-1 1-15,-1-4-1 16,-6-3-1-16,-8 4 1 16,-2-1 1-16,-8 7-2 15,-5 4 0-15,-7 5 1 16,0 6-1-16,0 3-3 16,0 1-18-16,-7 4-1 15,1 0-5-15,3 0 2 16,0 14 8-16,3 2 1 0,0 0 3 15,6 8 13-15,7-5-2 16,-3 7 2-16,3-2-2 16,0 3 2-16,-2 2-1 15,3-6 0-15,-3-3-2 16,-2 0 2-16,-6-4 1 16,0-2 0-16,-3-2 0 15,0-2 1-15,0-3-1 0,0 0 0 16,0-7 1-1,0 3-1-15,0-3 2 0,0 0-1 16,0 0 12-16,8-13-4 16,9-11-7-16,7-6-2 15,3-1 3-15,-2-10-3 16,11 2 0-16,-3-4 1 16,-2 4 0-16,-1 2 0 15,-11 7 0-15,-5 5 0 16,-11 5 3-16,-3 8-2 15,0 0-2-15,0 9-2 16,-16-1 1-16,2 4-6 16,-7 0 7-16,1 7-4 15,5 5-8-15,7 5-13 16,5 0 15-16,3 3-2 0,0 0 2 16,9-1-2-16,7 4 11 15,0-3-4-15,1 4 9 16,-2-2-4-16,-2 2 0 15,1-2-7-15,2-1 5 16,-3-1-4-16,4-3 6 16,-8-3 0-16,-6-3-2 15,-3-2 2-15,0 2 1 16,0-5 0-16,-16 4 3 16,-7 0-2-16,-2 0-2 15,-2-3-15-15,6-3-112 16,1-4-263-16</inkml:trace>
  <inkml:trace contextRef="#ctx0" brushRef="#br0" timeOffset="151516.102">12429 14403 567 0,'0'0'149'0,"0"0"-50"16,0 0 23-16,0 0-35 15,0 0-14-15,0 0-35 16,-23-83-38-16,23 87-2 15,0 26-12-15,0 9 14 0,0 18 5 16,4 5-4-16,2 4 2 16,1 1-2-16,-1-4 2 15,1-1 1-15,-4-6-3 16,3-10 1-16,-2-6 2 16,-4-7-3-16,4-7-1 15,-2-9 1-15,5-1-1 16,10-6-49-16,7-10-36 15,13 0-67-15,11-17-124 16,-1-15-290-16</inkml:trace>
  <inkml:trace contextRef="#ctx0" brushRef="#br0" timeOffset="152732.6674">12829 14684 466 0,'0'0'219'16,"0"0"-43"-1,0 0-65-15,0 0-57 0,0 0-47 16,0 0-4-16,-172-25-3 15,130 40 0-15,6-2 5 16,4-4-5-16,9 6 2 16,2-6-1-16,9-3-2 15,3 1 2-15,2-3-1 16,7-4 0-16,0 3-4 16,0 0 2-16,0 0-6 15,0 1 6-15,10 6 0 16,3 3 4-16,7 0-1 15,2 6 1-15,-3 2-2 16,7 2 2-16,-4 3-2 0,1 0 0 16,0-2 0-16,4-2 3 15,2-2-2-15,-3-8-1 16,-1-7-3-16,-2-5 3 16,0 0 0-16,-4-7 5 15,2-12 3-15,-3-6-7 16,-1-3 5-16,2-5 20 15,-5 2-8-15,1-1-7 16,-1 6-6-16,-8 6-1 16,-4 7 5-16,-2 9-3 15,0 4 9-15,0 0-15 16,0 4-5-16,0 19-2 16,0 6 5-16,-2 1 4 15,-1-4-3-15,3-2 2 16,0-7-1-16,0-8 0 0,9-5 1 15,7-4-1-15,8 0 0 16,0-11 7-16,6-8 4 16,-3-8 3-16,-4 1-3 15,0-3-2-15,-8 5-2 16,-2 5 7-16,-7 5-7 16,-2 11 7-16,-4 0-4 15,0 3-10-15,0 0-3 16,0 20-12-16,0 9 15 15,-4 4 0-15,4-3 0 0,0-4 0 16,3-5 0-16,18-6 0 16,1-5 0-16,8-9 0 15,2-1-4-15,-6-1 2 16,3-12 0-16,-9-7 2 16,0-2 1-16,-2-5 1 15,0-5-2-15,-1 1 0 16,4 1 2-16,-1 4-5 15,-4 7-13-15,0 5 4 16,-3 9 4-16,0 2-6 16,-1 3-4-16,2 0 4 15,-1 12 4-15,-3 8 9 16,3 2-4-16,-3 8 4 0,-4 4 0 16,-3 1-3-16,-3-1 4 15,0-4-1-15,0-8-1 16,-9-2 0-16,-6-8 0 15,3-4 1-15,3-4-1 16,-1-4 4-16,6 0-1 16,1 0 5-16,3-7-2 15,0-10-4-15,11-5 3 16,7-8-3-16,12-4 0 16,-1-6-5-16,6-2 3 15,1-1 2-15,1 3 0 16,-3 0-3-16,-1-3 3 15,-3 4 0-15,-8 0 0 16,1-4-6-16,-3 2 3 0,0 2-9 16,-8 0-19-16,-5 8 29 15,-5 8 2-15,-2 3 0 16,0 5 0-16,-2 5-3 16,-5 5-7-16,-8 5-6 15,-2 0 8-15,-3 8 5 16,0 14 3-16,-2 12 0 15,0 13-2-15,6 7 4 16,2 6-2-16,4 3 0 16,7 0 0-16,3 0 0 15,0-4 0-15,10-2 1 0,3-11 0 16,2-3 0 0,3-11 1-16,-5-5-2 15,-2-7-1-15,-7-3-79 16,-4-8-218-16</inkml:trace>
  <inkml:trace contextRef="#ctx0" brushRef="#br0" timeOffset="153698.6862">13742 14780 746 0,'0'0'22'0,"0"0"68"16,0 0-19-16,0 0-21 15,0 0-35-15,0 0-8 0,169-110-5 16,-127 110 0-16,-11 0-1 16,-4 0 1-16,-7 12-4 15,-7 7 2-15,-4 3-5 16,-2 9 2-16,-6 5 0 16,2-4 3-16,-2-1 3 15,1-5-3-15,3-4 0 16,-2-7 5-16,1-6-4 15,2-1 0-15,-1-5-1 16,-2-3 2-16,3 0-6 16,0-6 3-16,0-6-16 15,-2-7 17-15,2-1-11 16,-2-1 10-16,-1-4-2 0,0 4 0 16,-3-1 1-16,0-2-5 15,0 8 2-15,-10-1 3 16,-6 4-10-16,10 6 10 15,-3 1 2-15,9 0 1 16,0 1 9-16,0 0-10 16,12-2-8-16,14-3-18 15,6 3-15-15,1-1-8 16,0-1 3-16,-4-1 21 16,2 2 21-16,-8 1 4 15,-9 0 3-15,-7 1 5 16,-4 2 42-16,-3 4 14 15,0-4-42-15,0 1-19 16,-13 3-1-16,-6 0 4 0,4 0-4 16,4 0-2-16,-1 7-3 15,7 5-14-15,5 0-7 16,0 3 13-16,5-3 3 16,13 5 8-16,2 0 1 15,2 1 5-15,0-2-5 16,-1 7-1-16,-6 0 0 15,-2-1 0-15,-6 2-1 16,-1-2 1-16,-2-1 0 16,-4-4 0-16,0-4-1 15,-7 0 1-15,-6-2 0 0,0-5 1 16,4-3-4-16,-4-3 6 16,6 0-3-1,3 0 7-15,1-4-5 16,3-6 6-16,0-2-7 0,0-5 1 15,4-3-1-15,16-3-1 16,0-1 3-16,8-5-3 16,1 0 2-16,1 2-2 15,-1 4 4-15,-7 7-2 16,-6 4 19-16,-2 4-1 16,-8 7-8-16,-3-2 12 15,0 3-10-15,-3 0-14 0,3 17-16 16,-2 10 16-1,-1 2-2-15,0 7 4 0,0-7-2 16,0 2 2-16,0-9-1 16,0 2-1-16,0-7 3 15,7 0-3-15,2-5-67 16,8-7-112-16,-3-5-384 16</inkml:trace>
  <inkml:trace contextRef="#ctx0" brushRef="#br0" timeOffset="153864.7618">14758 14737 447 0,'0'0'9'0,"0"0"3"0,0 0-8 15,0 0-4-15,0 0-97 16,0 0-211-16</inkml:trace>
  <inkml:trace contextRef="#ctx0" brushRef="#br0" timeOffset="154169.9466">14941 14743 86 0,'0'0'231'16,"0"0"-69"-16,0 0 19 15,0 0-48-15,0 0-47 16,0 0-46-16,2-6-34 16,-18 6 9-16,-7 0-6 15,1 0-9-15,-2 0 1 16,4 13-2-16,4 3-1 15,1-2 2-15,8 1-5 16,4 2 3-16,3 3 0 0,0-3 2 16,19 3 1-16,3-3 6 15,2-2-4-15,-1 0-2 16,-10-3-1-16,-2 1 0 16,-2-4 0-16,-3 2 0 15,-6-5-4-15,0 4 4 16,-3-3 0-16,-24 3 7 15,-9 0 31-15,1-3-36 16,0 2-2-16,5-1-21 16,8 1-53-16,5-9-84 15,13 0-347-15</inkml:trace>
  <inkml:trace contextRef="#ctx0" brushRef="#br0" timeOffset="154401.3207">15226 14858 689 0,'0'0'182'0,"0"0"-107"15,0 0 10-15,0 0-58 16,0 0-18-16,0 0-9 0,96-17-1 15,-65 29-27-15,-9 1-124 16,-12-4-69-16,-10 4-148 16</inkml:trace>
  <inkml:trace contextRef="#ctx0" brushRef="#br0" timeOffset="154549.9208">15243 14952 318 0,'0'0'98'0,"0"0"18"16,0 0 9-16,0 0-21 15,0 0-29-15,0 0-35 16,41 3 33-16,0-3-52 16,2 0-15-16,-3-3-6 15,1-11-185-15</inkml:trace>
  <inkml:trace contextRef="#ctx0" brushRef="#br0" timeOffset="155063.9725">15499 14265 789 0,'0'0'54'16,"0"0"77"-16,0 0-51 16,0 0-32-16,0 0-35 15,0 0-13-15,-13-17-4 16,16 44-1-16,12 12 3 16,2 8 4-16,-3 8 7 0,-1 1 3 15,-2 1-9 1,0-2 5-16,-3-2 0 0,0 1-5 15,-3-2 1-15,3 0-2 16,3-4-2-16,-2-5 0 16,3-11 0-16,-1-5-2 15,5-7-52-15,-2-10-157 16,4-10-273-16</inkml:trace>
  <inkml:trace contextRef="#ctx0" brushRef="#br0" timeOffset="156291.581">16045 14620 930 0,'0'0'42'0,"0"0"25"16,0 0-54-16,0 0-10 16,0 0 3-16,0 0 1 15,-261 50-4-15,219-32-3 16,4 2 2-16,2-2-5 15,7-7 2-15,9-2-31 16,11-5 23-16,4 0-1 16,5-4 0-16,0 0 9 15,0 0 0-15,16-4-4 16,5-3-5-16,5 4 9 0,-7 3 1 16,6 0-6-1,-1 0 6-15,2 14-3 0,2 2 3 16,-4 7 0-16,-2-1-4 15,1 2 4-15,-4-1 0 16,-2-3 0-16,-1-6 0 16,-4-5 1-16,-1-2-1 15,-2-3 3-15,-2-4-2 16,3 0 26-16,2 0 14 16,-1-8-24-16,1-9 1 15,-1 1-4-15,-2-4-2 16,1 4-3-16,-7 2-7 15,4 1 6-15,-7 8-2 16,3 3-3-16,-3 2 1 0,0 0-4 16,0 0-7-16,0 14-7 15,0 8 10-15,0 9 4 16,0-4 1-16,5-5 0 16,5-5 0-16,7-3 0 15,4-5 1-15,0-8 2 16,5-1-3-16,-4-1 1 15,-2-13-1-15,-4-3 5 16,-2-1-2-16,-4 2-4 16,-3-1 2-16,-2 7 0 15,-4 3-1-15,1 3-1 0,-2 4 0 16,0 0-4 0,0 0-2-16,0 11-5 0,0 6 11 15,1-1 0-15,6 0 1 16,1-6-4-1,3-2 3-15,0-3 0 0,3-5 0 16,3 0 1-16,0 0-2 16,-1 0 1-16,-3-11-8 15,-1-1-4-15,-1 2 1 16,-2-2-3-16,4-5 2 16,-3 0-1-16,-1-6-8 15,8 3-8-15,-1 3-19 0,0 5 3 16,-1 5 33-1,0 7-2-15,-3 0 7 0,2 0-2 16,2 12 4-16,0 8 5 16,0 4-6-16,1 3 6 15,-8-2-4-15,-2 0 4 16,-4-3-2-16,-3-5 3 16,0-1-2-16,-16-5 2 15,-8-2 1-15,-1 1 1 16,1-3 4-16,12-7-2 15,5 0-5-15,7 0 4 16,0 0 2-16,4-17-6 16,16-3-17-16,9-10 6 15,4-6 3-15,-1-3 3 16,0-2 5-16,1-7 0 0,-5 1 4 16,6-1-1-16,1-4-2 15,1 0 7-15,-1 0 2 16,5 2-3-16,-4 7 11 15,-7 3-13-15,-16 6-2 16,-11 8 2-16,-2 7-3 16,0 9 1-16,-6 10-2 15,-15 0 0-15,-1 16-1 16,-1 14-4-16,1 16 3 16,6 5-3-16,6 4-1 15,6-2 5-15,4 3 1 16,0-3 2-16,0-4 0 15,7-2-1-15,7-5 1 16,-1-3-2-16,5-5 2 0,1-7-6 16,-4-1-8-16,-7-7-246 15</inkml:trace>
  <inkml:trace contextRef="#ctx0" brushRef="#br0" timeOffset="157266.1056">16825 14773 711 0,'0'0'23'15,"0"0"76"-15,0 0-47 0,0 0-1 16,0 0-15 0,0 0-28-16,182-109 3 0,-142 109-7 15,-7 0 1-15,-4 0-3 16,-2 10-1-1,-12 9-1-15,-2 5 0 16,-6 6-2-16,-4 9 2 0,-3-3 0 16,0 0 0-16,3-6 4 15,5-2-3-15,4-8-2 16,7-9-4-16,2-3-57 16,0-8 5-16,-1 0-25 15,-6-3 0-15,-5-11-7 0,-5-3 49 16,-4 1 33-16,0-3 7 15,0-1 2-15,-10 0 28 16,-2 0-7-16,-4 6 18 16,-4-3-3-16,-10 5-24 15,-6-1 0-15,-3 3-9 16,4 4-4-16,15 2 2 16,6 0 1-16,11 1-4 15,3 0 0-15,0 0-11 16,24-4 7-16,24 0 3 15,14 2 1-15,12 4 51 16,0-3-42-16,-14 4-6 16,-14-2-1-16,-12-2 0 15,-13-2 2-15,-8 1 29 16,-10 2 15-16,-3-2 75 0,0 1-113 16,-3 2-8-16,-6 2-3 15,-5 0 4-15,-2 0-2 16,-2 6-1-16,2 10 0 15,3 3-3-15,2-2 0 16,3 3-6-16,5-3 8 16,3 1-2-16,0 2-1 15,11-3 2-15,12 0 2 16,5 0-1-16,0-4 0 16,-2 4 1-16,-2-2 1 15,-8-1-1-15,-1 2-1 16,-5 1 0-16,-3 0 0 15,-7-1-3-15,0 1 4 16,-7-8-3-16,-18 1-2 0,0-3-15 16,-5-4 20-16,4-3-1 15,9 0 5-15,8 0-5 16,3 0 2-16,3 0-1 16,3-3 9-16,0-11-5 15,13-2-4-15,12-9-1 16,7-2 0-16,2-4 1 15,1-2 1-15,-7 3 0 16,-1 4 0-16,-7 6 1 16,-8 10 1-16,-2 5 2 15,-7 3 1-15,0 2-3 0,4 0-3 16,0 10-3 0,4 11 2-16,1 2-5 0,-6 3 5 15,0 4 1-15,-3-5 0 16,0 0 2-1,-3-3 4-15,0-2-6 0,0-3-91 16,0-11-144-16</inkml:trace>
  <inkml:trace contextRef="#ctx0" brushRef="#br0" timeOffset="157428.8321">17847 14773 581 0,'0'0'18'0,"0"0"18"16,0 0-36-16,0 0-61 15,0 0-374-15</inkml:trace>
  <inkml:trace contextRef="#ctx0" brushRef="#br0" timeOffset="157750.9638">18097 14717 796 0,'0'0'116'16,"0"0"-5"-16,0 0-70 15,0 0-40-15,0 0 3 16,0 0-4-16,-141 30 0 0,120-7-3 16,8 2-39-16,6-1 1 15,7-4-14-15,0-4 1 16,7 1-3-16,9-6 42 15,10 2 5-15,-3-1 6 16,-1 1 4-16,-2 2 3 16,-1-4-3-16,-2 4-7 15,-4-2 6-15,-5-6-3 16,-4-1 4-16,-4 0 1 16,0 1 3-16,-24 3 13 15,-14 4 12-15,-6-5-20 16,0 4-9-16,4-6-86 15,13 0-230-15</inkml:trace>
  <inkml:trace contextRef="#ctx0" brushRef="#br0" timeOffset="158067.7498">18480 14911 976 0,'0'0'17'0,"0"0"68"0,0 0 1 16,0 0-56 0,0 0-30-16,0 0-5 0,43-25 5 15,17 25 8 1,5 2 0-16,-5-2-8 15,-15 0 8-15,-11 0-6 16,-12 0 1-16,-7 0-3 0,-11 0 3 16,-4 0-3-16,0 0-4 15,0 0-52-15,-1 0-59 16,-5 0-121-16,6 0-339 16</inkml:trace>
  <inkml:trace contextRef="#ctx0" brushRef="#br0" timeOffset="158835.101">19639 14671 846 0,'0'0'19'0,"0"0"34"15,0 0-4-15,0 0-33 16,0 0-16-16,0 0 3 16,-99-12 1-16,78 12 2 15,3 3-2-15,3-3-2 16,5 0 0-16,5 0 2 0,5 0 1 16,0 0-5-16,3-3 2 15,23-6-2-15,10-4 4 16,4 6-2-16,4 2 0 15,-3 5-2-15,-5 0-3 16,-6 5 2-16,-4 15-1 16,-5 4-1-16,-9 3 2 15,-6 9-4-15,-6-7 1 16,0 7 2-16,-12-9 0 16,-13-4 2-16,-6-6 0 15,-6-4 2-15,0-7 1 16,3-3 0-16,7 2 0 0,8-2-1 15,10-3 0 1,5 0-2-16,4 0 1 0,0 0 1 16,0 0-2-16,17 0 5 15,15 0-4-15,9 0 1 16,3 0-2-16,-5 0 0 16,-8 0 0-16,-6 17-5 15,-7 5 4-15,-7 5-5 16,-5 6-2-16,-5 6 5 15,-1-3 3-15,0-2 0 16,-14-4 0-16,-7-4 1 16,-9-6 1-16,-5-4 0 15,-2-6 3-15,4-3 1 0,8-7-6 16,8 0 2 0,8 0 5-16,5 0-4 0,2-7 4 15,2-6-7-15,9-1 4 16,23-2-4-16,8 7 0 15,-2 6-3-15,-6 3 3 16,-8 0-10-16,-9 18 1 16,1 2 4-16,-4 4 4 15,1 5 0-15,-4-2-5 16,-4 3-71-16,-2 0-19 16,-3-4-139-16,0-1-179 15</inkml:trace>
  <inkml:trace contextRef="#ctx0" brushRef="#br0" timeOffset="160715.9001">14533 13498 419 0,'0'0'27'0,"0"0"81"15,0 0 12-15,0 0-35 16,0 0-33-16,0 0-26 16,-142-14-2-16,132 14-14 15,1 0 1-15,3 0 4 16,-4 0-12-16,9 0 4 15,0 0-6-15,1 0-1 16,0 0 14-16,0 0 2 16,24 0 14-16,29 0 46 15,31-5-15-15,18-2-32 16,17-1-17-16,1-1-7 0,6 4-5 16,1-6 0-16,-10 5 6 15,-9-2-6-15,-14-1 0 16,-21 1 0-16,-17-1 4 15,-15-1-3-15,-18 7-1 16,-15 0 1-16,-6 0 2 16,-2 2-3-16,0 1-4 15,-3 0-12-15,-15 0-13 16,-19 7-5-16,-5 6-32 16,-3 4-59-16,-4-3-79 15,2 1-186-15</inkml:trace>
  <inkml:trace contextRef="#ctx0" brushRef="#br0" timeOffset="161217.8794">14446 13706 398 0,'0'0'61'0,"0"0"-23"16,0 0 70-16,0 0-39 15,0 0-28-15,0 0-23 16,-165 0-7-16,165 0-11 16,0 0-8-16,5 0 8 15,25 0 27-15,23-5 60 16,21-3-30-16,23-9-29 16,20 0-11-16,7 1 1 15,13-3-12-15,3 2 2 16,-5 3-1-16,-5 1-5 15,-9-2 0-15,-17 1-1 0,-17-3 0 16,-18 8 2-16,-28-2-3 16,-15 5 0-16,-16 3 3 15,-8-1 5-15,-2 1 5 16,0 3 28-16,0 0-31 16,0 0-10-16,0 0-1 15,0 0 0-15,0-1-2 0,0 1 3 16,0 0-1-1,0 0 2-15,0 0 2 0,0 0-3 16,0 0-2-16,0 0-8 16,0-3-4-16,0 0 3 15,0 3-14-15,0-2-95 16,-8 2 32-16,-1 0-53 16,-2 0-45-16,1 0-222 15</inkml:trace>
  <inkml:trace contextRef="#ctx0" brushRef="#br0" timeOffset="188659.3332">22438 5922 832 0,'0'0'4'0,"0"0"7"16,0 0 14-1,0 0-4-15,0 0-8 0,0 0-13 16,0 0-4-16,0-11-2 16,0 28 6-16,0 4 1 15,3 3-1-15,-3 0 1 16,0 0-1-16,0-4 1 16,3-6 0-16,0-4 1 15,-2-5-2-15,1-3 0 16,0-1 3-16,2-1 6 15,14-3 62-15,13-24-3 0,12-9-55 16,13-10 3-16,6-7 2 16,6-10-6-16,6-3-4 15,1-3-3-15,2 3-5 16,-4 7 9-16,-7 8-9 16,-9 9 0-16,-17 9 1 15,-15 12-2-15,-8 8 1 16,-11 8-3-16,-3 1-23 15,-3 4-14-15,0 0-75 16,-9 18-131-16,-23 13 91 16,-14 7-24-16</inkml:trace>
  <inkml:trace contextRef="#ctx0" brushRef="#br0" timeOffset="189108.0116">22699 5992 432 0,'0'0'301'16,"0"0"-289"-16,0 0 31 16,0 0 21-16,0 0 3 15,0 0-52-15,-4-58-15 16,1 65-26-16,0 16 17 15,-3 8 9-15,-3-1 8 16,4-5-6-16,4-5-1 0,-1-11-1 16,2-4 2-16,0-3 0 15,0-2 9-15,7 0 4 16,19-21 54-16,19-8-59 16,7-10-8-16,6-2 2 15,4-8 3-15,4-8-7 16,8-7 4-16,5-6 0 15,1 3 0-15,1 6 2 16,-8 7-5-16,-7 9 2 16,-13 9-2-16,-10 8 3 15,-14 9-3-15,-11 8 0 16,-8 6 1-16,-6 5-2 16,-4 0-6-16,0 2-65 15,0 17-98-15,-25 9-32 16,-11 8-20-16</inkml:trace>
  <inkml:trace contextRef="#ctx0" brushRef="#br0" timeOffset="189493.5472">23111 5871 542 0,'0'0'22'15,"0"0"8"-15,0 0 6 0,0 0-30 16,0 0-6 0,0 0 0-16,-51 63 0 0,31-30 1 15,7 0-1-15,4-9-2 16,6-7-3-16,2-8-3 16,1-3 8-16,0-2 4 15,0-4 27-15,16 0 72 16,22-15-24-16,17-13-49 15,14-6-10-15,8-7-4 16,2-4-3-16,3-5-4 16,5-5 0-16,-2-1-4 15,-5 3 2-15,-7 7-4 0,-9 7-1 16,-12 8 4-16,-10 9-5 16,-13 7 0-16,-13 8-1 15,-8 5-5-15,-8 2-64 16,-7 4-111-16,-30 13-155 15</inkml:trace>
  <inkml:trace contextRef="#ctx0" brushRef="#br0" timeOffset="190810.1183">4762 7288 587 0,'0'0'14'0,"0"0"7"15,0 0 10-15,0 0-22 16,0 0-9-16,0 0-11 16,-14 11 11-16,23 8 2 15,-1 2 2-15,-1 3-3 16,-1 2 0-16,-3-1 3 0,0-2-3 16,0-4-1-1,3-6 1-15,-3-4-1 16,1-6 0-16,4-3 2 15,3 0 25-15,12-20 67 0,13-17-37 16,13-13-32-16,9-9-14 16,11-7 4-16,1-6-1 15,6-7 5-15,-1-5-10 16,-1 6 5-16,-5 7-7 16,-5 9 0-16,-9 9-3 15,-16 16-1-15,-15 11-3 16,-12 13 3-16,-5 6 2 15,-7 5-1-15,3 2-4 16,-3 0-13-16,0 9-64 16,-20 16 3-16,-6 9 4 0,-8 7-61 15,-2-2-33-15,-7 1-87 16</inkml:trace>
  <inkml:trace contextRef="#ctx0" brushRef="#br0" timeOffset="191195.8162">4988 7305 421 0,'0'0'25'0,"0"0"34"0,0 0 16 15,0 0-45-15,0 0-13 16,0 0-17-16,-49 69 2 15,43-36-1-15,3-11-1 16,3-10-6-16,0-6 4 16,0-4 2-16,0-2 7 15,13-10 51-15,22-26 52 16,17-13-62-16,14-11-31 16,8-15-3-16,4-4-4 15,4-7-1-15,0-1 4 16,-9 12 0-16,-4 5-4 15,-17 11-4-15,-13 14 1 16,-14 13-6-16,-15 11 6 0,-5 13-1 16,-5 8-5-16,0 0-6 15,0 10-75-15,-13 27-56 16,-7 13 46-16,-7 8-122 16</inkml:trace>
  <inkml:trace contextRef="#ctx0" brushRef="#br0" timeOffset="197011.1338">18069 13544 126 0,'-1'0'43'0,"1"0"2"15,0 0 4-15,0 0-36 16,0 0-13-16,0 0 0 15,0 0 12-15,0 0 14 16,0 0 19-16,0 0 20 16,0 0 8-16,0 0-2 15,0 0-15-15,0 0-27 16,0 0-9-16,-2 0-9 16,2 0-3-16,0 0-1 15,0 0 1-15,0 0-1 16,0 0 0-16,0 0-2 15,0 0 5-15,0 0-2 0,0 0 4 16,0 0 4 0,0 0-3-16,12 0-6 0,21 0 25 15,16-3 16-15,12-4-20 16,10 4-14-16,7-3-8 16,6 3 2-16,9-2-2 15,8-1-5-15,11 3 3 16,13-4 5-16,0 0 9 15,2 4 1-15,-4 1-16 16,-19-3-3-16,-12 2-3 16,-16 1 3-16,-23-2 1 15,-24 4 2-15,-13-3-2 16,-12 0-1-16,-4-2-2 16,0 3 0-16,0-1-6 15,0 2-3-15,-11 1-6 0,-8 0-28 16,-3 0-15-16,-12 1-59 15,-4 7-99-15,-5 0-164 16</inkml:trace>
  <inkml:trace contextRef="#ctx0" brushRef="#br0" timeOffset="197440.5363">18509 13650 452 0,'0'0'8'0,"0"0"1"16,0 0 24-16,0 0 41 16,0 0-74-16,0 0-10 15,-22 0-9-15,22 0 12 16,0 0 7-16,6 0 9 15,12 0 69-15,13 0 10 16,14 0-48-16,11 0-12 16,16-7 4-16,19-2-2 15,14 1 3-15,14 2 1 16,9 0-10-16,0 1-3 16,-2 3-15-16,-2-1-6 15,-14 3 3-15,-12 0-3 16,-16-1 2-16,-21 1 0 0,-20-6-1 15,-21 6 1 1,-13-4-2-16,-7 1-13 0,0 0-31 16,-17-1-25-16,-14 4-10 15,-11 0-23-15,-11 0-53 16,-12 7-147-16</inkml:trace>
  <inkml:trace contextRef="#ctx0" brushRef="#br0" timeOffset="197822.981">18369 13726 395 0,'0'0'6'16,"0"0"-1"-16,0 0 1 16,0 0 51-16,0 0-28 15,0 0-29-15,-147 0-36 16,147 0 36-16,10 0 9 15,8 3 51-15,6-3 29 16,13 0-35-16,14 0-4 16,20-11-11-16,25 2-2 15,18-4 6-15,21 4-8 16,11-2-21-16,0 2-7 16,5 4 2-16,-8-3-7 15,-10 4-2-15,-17 0 0 0,-22 1-1 16,-24 0 2-16,-26 0-2 15,-21 3 0-15,-15-4 1 16,-8-3-19-16,-3 4-29 16,-24 0-17-16,-10 3-20 15,-11 0 7-15,-10 3 6 16,-8 8-46-16,-7 1-25 16</inkml:trace>
  <inkml:trace contextRef="#ctx0" brushRef="#br0" timeOffset="198126.1642">18591 13782 353 0,'0'0'27'15,"0"0"-17"-15,0 0 20 16,0 0 29-16,0 0-24 16,0 0-12-16,-4 9 39 15,66-9 5-15,19 0-32 16,19-2-6-16,15-8 18 15,19-1-21-15,13-5 13 16,7 2-27-16,-3 2 3 16,-9 2-7-16,-20 0-6 15,-22 5 0-15,-21-3 0 0,-22 4-2 16,-20-6 2 0,-17 4-4-16,-17 0-21 15,-3-2-49-15,-12 6 8 16,-18 2-20-16,-12 2-36 15,-9 12-25-15,-9 3-176 16</inkml:trace>
  <inkml:trace contextRef="#ctx0" brushRef="#br0" timeOffset="204976.6353">18334 13620 167 0,'0'0'28'0,"0"0"37"16,0 0 18-16,0 0-35 16,0 0-37-16,0 0-11 15,0 0 0-15,-5-6-6 16,5 6 6-16,0 0 6 15,0 0 11-15,0 0 1 16,0 0-2-16,18 0 50 16,17 0 24-16,24 0-28 15,26-5-26-15,10 0-9 16,14 1-4-16,12-3-12 16,5-6-3-16,6 1-2 0,4-5-6 15,-1 0 5 1,-3 5-5-16,-5-9 0 15,-11 4 1-15,-13 2 2 16,-26 5-2-16,-15 3 1 0,-25 0-1 16,-15 4-1-16,-14 3 2 15,-7-3-2-15,-1 3-20 16,-12 0-43-16,-22 0-29 16,-18 11 28-16,-9 3-52 15,-5 3-59-15,0-1-85 16</inkml:trace>
  <inkml:trace contextRef="#ctx0" brushRef="#br0" timeOffset="205327.726">18737 13788 247 0,'0'0'23'15,"0"0"-20"-15,0 0 51 16,0 0-23-16,0 0-31 16,0 0-7-16,-85 20 7 15,114-20 31-15,17 0 47 16,26 0-18-16,12-3-12 16,18-6-6-16,10-5-8 15,10 1-1-15,3-4-17 0,7 0 9 16,2-5-5-16,-3 2-6 15,-10 0-7-15,-16 1-4 16,-16 5 0-16,-22 0 2 16,-18 8-3-16,-22 0-2 15,-15 6 0-15,-12 0-2 16,-22 3-179-16,-38 14 15 16,-26-1-98-16</inkml:trace>
  <inkml:trace contextRef="#ctx0" brushRef="#br0" timeOffset="230540.2638">19873 5150 834 0,'0'0'10'15,"0"0"17"-15,0 0 44 0,0 0-33 16,0 0-37-16,0 0-1 16,0 0-10-16,-32-7 7 15,32 7-8-15,5 0 11 16,26-2 29-16,29-20 52 15,41-19-26-15,43-17-30 16,42-15-11-16,36-11-6 16,18-5-7-16,11 3 2 15,4 5 1-15,-3 9 2 16,-11 8-6-16,-29 10-1 16,-41 11 1-16,-49 11 2 15,-46 11-1-15,-39 8 1 16,-23 7 1-16,-13 5 2 0,-1-1-5 15,-4 2-21-15,-29 0-33 16,-22 17-9-16,-20 14-28 16,-16 8-73-16,-9 2-172 15</inkml:trace>
  <inkml:trace contextRef="#ctx0" brushRef="#br0" timeOffset="230864.1898">20347 5134 622 0,'0'0'21'0,"0"0"-15"15,0 0 2-15,0 0 53 16,0 0-61 0,0 0-2-16,-81 33 2 15,155-47 71-15,31-18-30 0,34-14 17 16,24-9-19-16,20-6-3 15,14-9-7-15,14-5-3 16,6 3 12-16,-1 1-24 16,-13 6-10-16,-19 5 1 15,-30 9-2-15,-34 4-2 16,-30 8 3-16,-34 14-4 16,-26 5-8-16,-20 8-17 0,-10 2-16 15,-16 7-68 1,-24 3-78-16,-23 0-154 0</inkml:trace>
  <inkml:trace contextRef="#ctx0" brushRef="#br0" timeOffset="231941.6449">3871 3950 484 0,'0'0'64'0,"0"0"19"0,0 0-8 16,0 0-5-16,0 0-52 15,0 0-18-15,-12-16-7 16,12 16 2-16,0 11 0 15,0 7 5-15,3 3 2 16,6-4-1-16,-3-4 3 0,2-4-4 16,2-7 0-1,-4 1-8-15,6-3 8 0,15-5 2 16,13-23 91-16,16-17-28 16,24-13-40-16,10-10-10 15,5-7-2-15,-1-2-5 16,-14 4-4-16,-14 8 1 15,-14 15 2-15,-19 13-4 16,-11 12 5-16,-13 11-8 16,-9 9-7-16,0 5-20 15,0 2-91-15,-19 24-84 16,-17 13 20-16,-9 5-145 16</inkml:trace>
  <inkml:trace contextRef="#ctx0" brushRef="#br0" timeOffset="232357.5342">4189 3892 321 0,'0'0'228'16,"0"0"-128"-16,0 0-9 16,0 0-53-16,0 0-38 15,0 0-16-15,-22 22 16 16,17 2 0-16,-1 1 1 15,0-4 1-15,6-5 0 16,-4-7 0-16,4-5-4 16,0-3-4-16,0-1-12 15,0 0 1-15,0 0 17 16,19-10 17-16,12-16 67 0,14-14-33 16,18-11-19-1,11-11-16-15,4-11 0 0,4-9-13 16,6-4 7-16,-2 0-7 15,-2 5 11-15,-2 14-9 16,-13 11-4-16,-11 17-1 16,-18 14 5-16,-19 9-4 15,-8 7 3-15,-10 6-4 16,-3 1-7-16,0 2-11 16,0 0 0-16,0 0-37 0,-13 21-89 15,-11 10 18 1,-13 5-75-16</inkml:trace>
  <inkml:trace contextRef="#ctx0" brushRef="#br0" timeOffset="258137.9953">7107 9324 600 0,'0'0'43'16,"0"0"53"-16,0 0-70 15,0 0 50-15,0 0-30 16,0 0-42-16,0 0 17 16,0-77-21-16,0 77 0 15,0 14-6-15,3 1 17 0,0 2-12 16,4-7 1-16,-4-3 0 15,6-7-21-15,7 0 56 16,17-17-7-16,15-19 38 16,14-11-60-16,6-8 4 15,2-3-10-15,-3 3 2 16,1 5 0-16,-2 2-2 16,-5 4 0-16,-9 8 0 15,-14 10-3-15,-19 16-2 16,-14 10 2-16,-12 7-115 15,-40 22-8-15,-26 10-119 16,-11 5-171-16</inkml:trace>
  <inkml:trace contextRef="#ctx0" brushRef="#br0" timeOffset="258477.0967">7162 9247 600 0,'0'0'7'16,"0"0"87"-16,0 0-94 15,0 0 8-15,0 0-15 16,0 0 15-16,-14 80-8 16,14-60 0-16,0-7 7 0,0-5-29 15,10-4 22 1,7-4 0-16,5 0 84 0,14-16-58 15,12-11 12-15,8-9-35 16,9-6 16-16,-1-6-8 16,9-4-9-16,3-3-2 15,0 1 3-15,-9 9-1 16,-10 7-4-16,-26 12-1 16,-13 13-48-16,-18 13-24 15,-37 3-140-15,-24 21-106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391639-267B-424B-BACA-0BF5C0532E66}" type="datetimeFigureOut">
              <a:rPr lang="en-IN"/>
              <a:pPr>
                <a:defRPr/>
              </a:pPr>
              <a:t>19-12-2021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0AEC4B-86A8-4EFA-A46C-C760A84BA00B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07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2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54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26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5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99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90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89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ctr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cs typeface="Arial" panose="020B0604020202020204" pitchFamily="34" charset="0"/>
              </a:rPr>
              <a:t>Pilani</a:t>
            </a:r>
            <a:endParaRPr lang="en-US" sz="1100" dirty="0">
              <a:solidFill>
                <a:srgbClr val="10114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3"/>
          </p:nvPr>
        </p:nvSpPr>
        <p:spPr>
          <a:xfrm>
            <a:off x="3086100" y="6424612"/>
            <a:ext cx="2133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DB1C2494-8932-4549-9EEA-B787E7A0F25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7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&amp; Interpretation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Text Box 11"/>
          <p:cNvSpPr txBox="1">
            <a:spLocks noChangeArrowheads="1"/>
          </p:cNvSpPr>
          <p:nvPr/>
        </p:nvSpPr>
        <p:spPr bwMode="auto">
          <a:xfrm>
            <a:off x="7450138" y="6211888"/>
            <a:ext cx="1693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 err="1">
                <a:solidFill>
                  <a:schemeClr val="bg1"/>
                </a:solidFill>
                <a:ea typeface="SimSun" panose="02010600030101010101" pitchFamily="2" charset="-122"/>
              </a:rPr>
              <a:t>Febin.A.Vahab</a:t>
            </a:r>
            <a:endParaRPr lang="en-IN" altLang="en-US" sz="1800" dirty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Skewness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685925"/>
            <a:ext cx="7934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Kurtosis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652587"/>
            <a:ext cx="7896225" cy="35528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209960" y="1383120"/>
              <a:ext cx="7887960" cy="27522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1680" y="1373400"/>
                <a:ext cx="7906320" cy="27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Kurtosis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28800"/>
            <a:ext cx="8534400" cy="304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829800" y="1020600"/>
              <a:ext cx="7798320" cy="45176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1520" y="1010520"/>
                <a:ext cx="7815600" cy="45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9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2133600"/>
          </a:xfrm>
        </p:spPr>
        <p:txBody>
          <a:bodyPr>
            <a:normAutofit/>
          </a:bodyPr>
          <a:lstStyle/>
          <a:p>
            <a:pPr marL="342900">
              <a:buFont typeface="Arial" panose="020B0604020202020204" pitchFamily="34" charset="0"/>
              <a:buChar char="•"/>
              <a:defRPr/>
            </a:pPr>
            <a:r>
              <a:rPr lang="en-US" sz="2400" b="0" dirty="0" smtClean="0"/>
              <a:t>Analyze sales by month for global superstore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b="0" dirty="0" smtClean="0"/>
              <a:t>Simple exercise to understand skewness and kurtosis</a:t>
            </a:r>
            <a:endParaRPr lang="en-US" sz="24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08535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9700" y="28575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3600" b="1" kern="1200" spc="-150" baseline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  <a:defRPr/>
            </a:pPr>
            <a:r>
              <a:rPr lang="en-US" dirty="0" smtClean="0"/>
              <a:t>VISUAL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7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UNDERSTANDING DESCRIPTIVE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REFERENCE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TREND LINES and 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BOX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SETS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PLAN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488880" y="1490400"/>
              <a:ext cx="7358760" cy="2922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600" y="1480320"/>
                <a:ext cx="7377840" cy="29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dirty="0" smtClean="0"/>
              <a:t>SUMMARY CARD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01120" y="3139920"/>
              <a:ext cx="575640" cy="316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3200" y="3129840"/>
                <a:ext cx="593640" cy="3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27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WORKSHEET SUMMARYCARD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56988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619000" y="1456920"/>
              <a:ext cx="5363640" cy="2849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4680" y="1449000"/>
                <a:ext cx="5378040" cy="28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40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2057400" cy="4525963"/>
          </a:xfrm>
        </p:spPr>
        <p:txBody>
          <a:bodyPr/>
          <a:lstStyle/>
          <a:p>
            <a:r>
              <a:rPr lang="en-IN" b="1" u="sng" dirty="0" smtClean="0"/>
              <a:t>DEFAULT</a:t>
            </a:r>
          </a:p>
          <a:p>
            <a:r>
              <a:rPr lang="en-IN" dirty="0" smtClean="0"/>
              <a:t>COUNT</a:t>
            </a:r>
          </a:p>
          <a:p>
            <a:r>
              <a:rPr lang="en-IN" dirty="0" smtClean="0"/>
              <a:t>SUM</a:t>
            </a:r>
          </a:p>
          <a:p>
            <a:r>
              <a:rPr lang="en-IN" dirty="0" smtClean="0"/>
              <a:t>AVERAGE</a:t>
            </a:r>
          </a:p>
          <a:p>
            <a:r>
              <a:rPr lang="en-IN" dirty="0" smtClean="0"/>
              <a:t>MINIMUM</a:t>
            </a:r>
          </a:p>
          <a:p>
            <a:r>
              <a:rPr lang="en-IN" dirty="0" smtClean="0"/>
              <a:t>MAXIMUM</a:t>
            </a:r>
          </a:p>
          <a:p>
            <a:r>
              <a:rPr lang="en-IN" dirty="0" smtClean="0"/>
              <a:t>MEDIAN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AVAILABLE STATISTICS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3886200" y="1597024"/>
            <a:ext cx="3429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 smtClean="0"/>
              <a:t>ADDITIONAL</a:t>
            </a:r>
          </a:p>
          <a:p>
            <a:r>
              <a:rPr lang="en-IN" dirty="0" smtClean="0"/>
              <a:t>SD</a:t>
            </a:r>
          </a:p>
          <a:p>
            <a:r>
              <a:rPr lang="en-IN" dirty="0" smtClean="0"/>
              <a:t>FIRST QUARTILE</a:t>
            </a:r>
          </a:p>
          <a:p>
            <a:r>
              <a:rPr lang="en-IN" dirty="0" smtClean="0"/>
              <a:t>THIRD QUARTILE</a:t>
            </a:r>
          </a:p>
          <a:p>
            <a:r>
              <a:rPr lang="en-IN" dirty="0" smtClean="0"/>
              <a:t>SKEWNESS</a:t>
            </a:r>
          </a:p>
          <a:p>
            <a:r>
              <a:rPr lang="en-IN" dirty="0" smtClean="0"/>
              <a:t>EXCESS KURTOSIS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0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QUARTILES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8003270" cy="3124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790560" y="148680"/>
              <a:ext cx="7485480" cy="6359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200" y="139320"/>
                <a:ext cx="7504560" cy="63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86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Skewness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709737"/>
            <a:ext cx="8058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Skewness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781175"/>
            <a:ext cx="7972425" cy="32956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438160" y="2508120"/>
              <a:ext cx="631800" cy="11304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0600" y="2501280"/>
                <a:ext cx="644040" cy="11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10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14481</TotalTime>
  <Words>88</Words>
  <Application>Microsoft Office PowerPoint</Application>
  <PresentationFormat>On-screen Show (4:3)</PresentationFormat>
  <Paragraphs>57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SimSun</vt:lpstr>
      <vt:lpstr>Arial</vt:lpstr>
      <vt:lpstr>Calibri</vt:lpstr>
      <vt:lpstr>Times New Roman</vt:lpstr>
      <vt:lpstr>Office Theme</vt:lpstr>
      <vt:lpstr>Data Visualization &amp;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721</cp:revision>
  <cp:lastPrinted>2019-11-06T05:56:44Z</cp:lastPrinted>
  <dcterms:created xsi:type="dcterms:W3CDTF">2011-09-14T09:42:05Z</dcterms:created>
  <dcterms:modified xsi:type="dcterms:W3CDTF">2021-12-19T12:49:33Z</dcterms:modified>
</cp:coreProperties>
</file>