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0.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92" r:id="rId1"/>
    <p:sldMasterId id="2147483808" r:id="rId2"/>
    <p:sldMasterId id="2147483820" r:id="rId3"/>
    <p:sldMasterId id="2147483906" r:id="rId4"/>
  </p:sldMasterIdLst>
  <p:notesMasterIdLst>
    <p:notesMasterId r:id="rId74"/>
  </p:notesMasterIdLst>
  <p:handoutMasterIdLst>
    <p:handoutMasterId r:id="rId75"/>
  </p:handoutMasterIdLst>
  <p:sldIdLst>
    <p:sldId id="618" r:id="rId5"/>
    <p:sldId id="688" r:id="rId6"/>
    <p:sldId id="944" r:id="rId7"/>
    <p:sldId id="945" r:id="rId8"/>
    <p:sldId id="946" r:id="rId9"/>
    <p:sldId id="947" r:id="rId10"/>
    <p:sldId id="948" r:id="rId11"/>
    <p:sldId id="949" r:id="rId12"/>
    <p:sldId id="950" r:id="rId13"/>
    <p:sldId id="951" r:id="rId14"/>
    <p:sldId id="963" r:id="rId15"/>
    <p:sldId id="952" r:id="rId16"/>
    <p:sldId id="907" r:id="rId17"/>
    <p:sldId id="905" r:id="rId18"/>
    <p:sldId id="910" r:id="rId19"/>
    <p:sldId id="906" r:id="rId20"/>
    <p:sldId id="924" r:id="rId21"/>
    <p:sldId id="920" r:id="rId22"/>
    <p:sldId id="953" r:id="rId23"/>
    <p:sldId id="921" r:id="rId24"/>
    <p:sldId id="937" r:id="rId25"/>
    <p:sldId id="964" r:id="rId26"/>
    <p:sldId id="938" r:id="rId27"/>
    <p:sldId id="939" r:id="rId28"/>
    <p:sldId id="761" r:id="rId29"/>
    <p:sldId id="956" r:id="rId30"/>
    <p:sldId id="957" r:id="rId31"/>
    <p:sldId id="965" r:id="rId32"/>
    <p:sldId id="966" r:id="rId33"/>
    <p:sldId id="760" r:id="rId34"/>
    <p:sldId id="717" r:id="rId35"/>
    <p:sldId id="967" r:id="rId36"/>
    <p:sldId id="796" r:id="rId37"/>
    <p:sldId id="901" r:id="rId38"/>
    <p:sldId id="908" r:id="rId39"/>
    <p:sldId id="909" r:id="rId40"/>
    <p:sldId id="831" r:id="rId41"/>
    <p:sldId id="914" r:id="rId42"/>
    <p:sldId id="850" r:id="rId43"/>
    <p:sldId id="847" r:id="rId44"/>
    <p:sldId id="833" r:id="rId45"/>
    <p:sldId id="835" r:id="rId46"/>
    <p:sldId id="834" r:id="rId47"/>
    <p:sldId id="836" r:id="rId48"/>
    <p:sldId id="837" r:id="rId49"/>
    <p:sldId id="838" r:id="rId50"/>
    <p:sldId id="855" r:id="rId51"/>
    <p:sldId id="912" r:id="rId52"/>
    <p:sldId id="839" r:id="rId53"/>
    <p:sldId id="816" r:id="rId54"/>
    <p:sldId id="918" r:id="rId55"/>
    <p:sldId id="913" r:id="rId56"/>
    <p:sldId id="818" r:id="rId57"/>
    <p:sldId id="859" r:id="rId58"/>
    <p:sldId id="860" r:id="rId59"/>
    <p:sldId id="861" r:id="rId60"/>
    <p:sldId id="862" r:id="rId61"/>
    <p:sldId id="793" r:id="rId62"/>
    <p:sldId id="915" r:id="rId63"/>
    <p:sldId id="916" r:id="rId64"/>
    <p:sldId id="880" r:id="rId65"/>
    <p:sldId id="881" r:id="rId66"/>
    <p:sldId id="958" r:id="rId67"/>
    <p:sldId id="959" r:id="rId68"/>
    <p:sldId id="960" r:id="rId69"/>
    <p:sldId id="961" r:id="rId70"/>
    <p:sldId id="968" r:id="rId71"/>
    <p:sldId id="969" r:id="rId72"/>
    <p:sldId id="970" r:id="rId73"/>
  </p:sldIdLst>
  <p:sldSz cx="9144000" cy="6858000" type="screen4x3"/>
  <p:notesSz cx="7053263" cy="9309100"/>
  <p:custDataLst>
    <p:tags r:id="rId76"/>
  </p:custDataLst>
  <p:defaultTextStyle>
    <a:defPPr>
      <a:defRPr lang="en-US"/>
    </a:defPPr>
    <a:lvl1pPr algn="l" rtl="0" fontAlgn="base">
      <a:spcBef>
        <a:spcPct val="0"/>
      </a:spcBef>
      <a:spcAft>
        <a:spcPct val="0"/>
      </a:spcAft>
      <a:defRPr sz="1600" kern="1200">
        <a:solidFill>
          <a:schemeClr val="tx1"/>
        </a:solidFill>
        <a:latin typeface="Tahoma" charset="0"/>
        <a:ea typeface="+mn-ea"/>
        <a:cs typeface="+mn-cs"/>
      </a:defRPr>
    </a:lvl1pPr>
    <a:lvl2pPr marL="457200" algn="l" rtl="0" fontAlgn="base">
      <a:spcBef>
        <a:spcPct val="0"/>
      </a:spcBef>
      <a:spcAft>
        <a:spcPct val="0"/>
      </a:spcAft>
      <a:defRPr sz="1600" kern="1200">
        <a:solidFill>
          <a:schemeClr val="tx1"/>
        </a:solidFill>
        <a:latin typeface="Tahoma" charset="0"/>
        <a:ea typeface="+mn-ea"/>
        <a:cs typeface="+mn-cs"/>
      </a:defRPr>
    </a:lvl2pPr>
    <a:lvl3pPr marL="914400" algn="l" rtl="0" fontAlgn="base">
      <a:spcBef>
        <a:spcPct val="0"/>
      </a:spcBef>
      <a:spcAft>
        <a:spcPct val="0"/>
      </a:spcAft>
      <a:defRPr sz="1600" kern="1200">
        <a:solidFill>
          <a:schemeClr val="tx1"/>
        </a:solidFill>
        <a:latin typeface="Tahoma" charset="0"/>
        <a:ea typeface="+mn-ea"/>
        <a:cs typeface="+mn-cs"/>
      </a:defRPr>
    </a:lvl3pPr>
    <a:lvl4pPr marL="1371600" algn="l" rtl="0" fontAlgn="base">
      <a:spcBef>
        <a:spcPct val="0"/>
      </a:spcBef>
      <a:spcAft>
        <a:spcPct val="0"/>
      </a:spcAft>
      <a:defRPr sz="1600" kern="1200">
        <a:solidFill>
          <a:schemeClr val="tx1"/>
        </a:solidFill>
        <a:latin typeface="Tahoma" charset="0"/>
        <a:ea typeface="+mn-ea"/>
        <a:cs typeface="+mn-cs"/>
      </a:defRPr>
    </a:lvl4pPr>
    <a:lvl5pPr marL="1828800" algn="l" rtl="0" fontAlgn="base">
      <a:spcBef>
        <a:spcPct val="0"/>
      </a:spcBef>
      <a:spcAft>
        <a:spcPct val="0"/>
      </a:spcAft>
      <a:defRPr sz="1600" kern="1200">
        <a:solidFill>
          <a:schemeClr val="tx1"/>
        </a:solidFill>
        <a:latin typeface="Tahoma" charset="0"/>
        <a:ea typeface="+mn-ea"/>
        <a:cs typeface="+mn-cs"/>
      </a:defRPr>
    </a:lvl5pPr>
    <a:lvl6pPr marL="2286000" algn="l" defTabSz="914400" rtl="0" eaLnBrk="1" latinLnBrk="0" hangingPunct="1">
      <a:defRPr sz="1600" kern="1200">
        <a:solidFill>
          <a:schemeClr val="tx1"/>
        </a:solidFill>
        <a:latin typeface="Tahoma" charset="0"/>
        <a:ea typeface="+mn-ea"/>
        <a:cs typeface="+mn-cs"/>
      </a:defRPr>
    </a:lvl6pPr>
    <a:lvl7pPr marL="2743200" algn="l" defTabSz="914400" rtl="0" eaLnBrk="1" latinLnBrk="0" hangingPunct="1">
      <a:defRPr sz="1600" kern="1200">
        <a:solidFill>
          <a:schemeClr val="tx1"/>
        </a:solidFill>
        <a:latin typeface="Tahoma" charset="0"/>
        <a:ea typeface="+mn-ea"/>
        <a:cs typeface="+mn-cs"/>
      </a:defRPr>
    </a:lvl7pPr>
    <a:lvl8pPr marL="3200400" algn="l" defTabSz="914400" rtl="0" eaLnBrk="1" latinLnBrk="0" hangingPunct="1">
      <a:defRPr sz="1600" kern="1200">
        <a:solidFill>
          <a:schemeClr val="tx1"/>
        </a:solidFill>
        <a:latin typeface="Tahoma" charset="0"/>
        <a:ea typeface="+mn-ea"/>
        <a:cs typeface="+mn-cs"/>
      </a:defRPr>
    </a:lvl8pPr>
    <a:lvl9pPr marL="3657600" algn="l" defTabSz="914400" rtl="0" eaLnBrk="1" latinLnBrk="0" hangingPunct="1">
      <a:defRPr sz="16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9" autoAdjust="0"/>
    <p:restoredTop sz="73788" autoAdjust="0"/>
  </p:normalViewPr>
  <p:slideViewPr>
    <p:cSldViewPr>
      <p:cViewPr varScale="1">
        <p:scale>
          <a:sx n="55" d="100"/>
          <a:sy n="55" d="100"/>
        </p:scale>
        <p:origin x="205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eaLnBrk="0" hangingPunct="0">
              <a:defRPr sz="1200"/>
            </a:lvl1pPr>
          </a:lstStyle>
          <a:p>
            <a:pPr>
              <a:defRPr/>
            </a:pPr>
            <a:r>
              <a:rPr lang="en-US"/>
              <a:t>Lecture-1</a:t>
            </a:r>
          </a:p>
        </p:txBody>
      </p:sp>
      <p:sp>
        <p:nvSpPr>
          <p:cNvPr id="35843" name="Rectangle 3"/>
          <p:cNvSpPr>
            <a:spLocks noGrp="1" noChangeArrowheads="1"/>
          </p:cNvSpPr>
          <p:nvPr>
            <p:ph type="dt" sz="quarter" idx="1"/>
          </p:nvPr>
        </p:nvSpPr>
        <p:spPr bwMode="auto">
          <a:xfrm>
            <a:off x="3995217"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lgn="r" eaLnBrk="0" hangingPunct="0">
              <a:defRPr sz="1200"/>
            </a:lvl1pPr>
          </a:lstStyle>
          <a:p>
            <a:pPr>
              <a:defRPr/>
            </a:pPr>
            <a:fld id="{023B7232-710D-494E-88C7-F703C04F40C2}" type="datetimeFigureOut">
              <a:rPr lang="en-US" smtClean="0"/>
              <a:pPr>
                <a:defRPr/>
              </a:pPr>
              <a:t>12/5/2021</a:t>
            </a:fld>
            <a:endParaRPr lang="en-US"/>
          </a:p>
        </p:txBody>
      </p:sp>
      <p:sp>
        <p:nvSpPr>
          <p:cNvPr id="35844" name="Rectangle 4"/>
          <p:cNvSpPr>
            <a:spLocks noGrp="1" noChangeArrowheads="1"/>
          </p:cNvSpPr>
          <p:nvPr>
            <p:ph type="ftr" sz="quarter" idx="2"/>
          </p:nvPr>
        </p:nvSpPr>
        <p:spPr bwMode="auto">
          <a:xfrm>
            <a:off x="0" y="8842029"/>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eaLnBrk="0" hangingPunct="0">
              <a:defRPr sz="1200"/>
            </a:lvl1pPr>
          </a:lstStyle>
          <a:p>
            <a:pPr>
              <a:defRPr/>
            </a:pPr>
            <a:endParaRPr lang="en-US"/>
          </a:p>
        </p:txBody>
      </p:sp>
      <p:sp>
        <p:nvSpPr>
          <p:cNvPr id="35845" name="Rectangle 5"/>
          <p:cNvSpPr>
            <a:spLocks noGrp="1" noChangeArrowheads="1"/>
          </p:cNvSpPr>
          <p:nvPr>
            <p:ph type="sldNum" sz="quarter" idx="3"/>
          </p:nvPr>
        </p:nvSpPr>
        <p:spPr bwMode="auto">
          <a:xfrm>
            <a:off x="3995217" y="8842029"/>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lgn="r" eaLnBrk="0" hangingPunct="0">
              <a:defRPr sz="1200"/>
            </a:lvl1pPr>
          </a:lstStyle>
          <a:p>
            <a:pPr>
              <a:defRPr/>
            </a:pPr>
            <a:fld id="{496DCEF7-9E9F-4185-8062-A1F4E6576C3B}" type="slidenum">
              <a:rPr lang="en-US"/>
              <a:pPr>
                <a:defRPr/>
              </a:pPr>
              <a:t>‹#›</a:t>
            </a:fld>
            <a:endParaRPr lang="en-US"/>
          </a:p>
        </p:txBody>
      </p:sp>
    </p:spTree>
    <p:extLst>
      <p:ext uri="{BB962C8B-B14F-4D97-AF65-F5344CB8AC3E}">
        <p14:creationId xmlns:p14="http://schemas.microsoft.com/office/powerpoint/2010/main" val="3342278679"/>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12-05T06:50:22.853"/>
    </inkml:context>
    <inkml:brush xml:id="br0">
      <inkml:brushProperty name="width" value="0.05292" units="cm"/>
      <inkml:brushProperty name="height" value="0.05292" units="cm"/>
      <inkml:brushProperty name="color" value="#FF0000"/>
    </inkml:brush>
  </inkml:definitions>
  <inkml:trace contextRef="#ctx0" brushRef="#br0">9813 12990 554 0,'0'0'0'0</inkml:trace>
  <inkml:trace contextRef="#ctx0" brushRef="#br0" timeOffset="1237.1605">5996 5971 844 0,'0'0'159'16,"0"0"3"-16,0 0-4 15,0 0-19-15,0 0-25 16,0 0-23-16,0 0-34 15,63-56-19-15,-14 35-14 16,11-2-10-16,4 1-13 16,6 1 6-16,-4 6-7 15,12 3-117-15,-18 5-178 0,-20 2-306 16</inkml:trace>
  <inkml:trace contextRef="#ctx0" brushRef="#br0" timeOffset="1426.4267">6067 6266 1330 0,'0'0'164'0,"0"0"-109"16,0 0-24-16,113-54 41 16,-55 24-5-16,3 0-21 0,3 3-27 15,2 8-19 1,16 6-16-16,-18 6-213 15,-15 0-429-15</inkml:trace>
  <inkml:trace contextRef="#ctx0" brushRef="#br0" timeOffset="5342.4578">1164 2017 479 0,'0'0'105'15,"0"0"-48"-15,0 0 2 0,0 0 32 16,0 0-32 0,0 0-10-16,-26-8 13 0,26 6-18 15,2 2-26-15,13 0-7 16,9 0-11-16,9 0 9 15,10 0-1-15,10 3-6 16,8 4-1-16,19 2 1 16,21 1 5-16,11 0 3 15,7 0 5-15,-10-3 11 16,-7-2 1-16,-7-1 5 16,2-2 13-16,-1 0-5 15,-1 2-15-15,-3 1-5 16,1 2-7-16,2 0-5 15,4 0-1-15,-2 2-1 16,-1-3 2-16,-5 4-2 0,0-3-4 16,3 1 0-1,2 1-1-15,4 0 0 0,-3 1 8 16,2-2-8-16,0-1 1 16,4 0 7-16,6-4-8 15,6 0 7-15,-3-1 1 16,6 1 1-16,1-3-8 15,6 1 8-15,4-1-10 16,5 0 11-16,3 0 20 16,5 0-14-16,2 0-4 15,4 0-5-15,1 0-7 16,3 0 0-16,3 2 0 16,2 1 1-16,3-1 0 0,1 4 0 15,0 3-1-15,-3 0 5 16,0 3-6-16,-1 0 1 15,2-1 1-15,-2 0-2 16,1 0 0-16,3-2 1 16,5-6 1-16,4 0-2 15,4-3 1-15,1 0 0 16,1 0-1-16,0 0 1 16,-2 0-1-16,-2 0 1 15,-5 0 0-15,-3 0 0 16,-6 2-1-16,-4 2 0 15,-2 1 0-15,0 1 1 16,-1-3-1-16,2 0 1 0,1-3 0 16,1 4-1-1,-1-3 1-15,-1 3 0 0,1-3-1 16,0 0-6-16,-2 0 6 16,3 1 0-16,-2-1 7 15,1-1-7-15,4 0 0 16,0 0 0-16,8 0-6 15,-1 0 6-15,7 2 0 16,1-1 6-16,5 2-4 16,2 0 3-16,-2-1-5 15,6 1-1-15,3-2 1 16,5-1 1-16,1 0-1 16,4 0 7-16,-1 0-7 15,-1 0 1-15,3 0-1 0,-4 0 0 16,2-1 1-16,-1-2 6 15,-3 1-5-15,-1-1-2 16,0-3 1-16,3 1 10 16,-1 0-4-16,-3 0 8 15,-2 3 8-15,-6 2-13 16,-5 0 16-16,-4 0-8 16,-1 0-8-16,-2 0 12 15,-4 2-3-15,-2 0-3 16,-8-2 2-16,-4 0-16 15,-6 0 13-15,-7-4 3 16,-2-2 8-16,-10-3-1 0,-6 0 11 16,-8 2-3-16,-13 0-4 15,-18 3-14-15,-19-1 8 16,-16 3-2-16,-8-3 4 16,2 1-5-16,-1 1 0 15,-1 0 11-15,-15-1-7 16,-8 3-7-16,-8-1-8 15,-7 2-8-15,-1 0 0 16,0 0-1-16,-30 2-101 16,-5 6-208-16,-19 1-92 0</inkml:trace>
  <inkml:trace contextRef="#ctx0" brushRef="#br0" timeOffset="9014.2587">15184 12889 681 0,'0'0'144'0,"0"0"-106"16,0 0-21-16,94-17-7 15,-62 17 13-15,5 0 0 16,2 0 6-16,6 7 10 15,1-2 12-15,8 2 14 16,5 0-13-16,5-2 3 16,20 0 6-16,24-2-19 15,29 0-6-15,19 0 22 16,-1 0-3-16,-5 2-26 16,-17 0-5-16,-4 1-11 15,1 2 14-15,0 1-9 16,1 1-5-16,-5-2 4 0,1 1 2 15,1 0-6 1,2-1 8-16,0-3-8 0,1-1-4 16,3-1 10-16,-1 2 5 15,-1-3 3-15,-8 1-5 16,-4 0-5-16,-3-2 1 16,-4 0-1-16,-5 1 8 15,-3-2-4-15,-5 3-4 16,-1-1 5-16,-1 0-4 15,1 2-1-15,-2-1-3 16,-2 3-13-16,-2-1 8 16,-4 2-8-16,-1 0 1 15,-14 0-1-15,-13 0 1 0,-12-2-1 16,-2 0 0-16,10 1-1 16,7 0 7-16,8 2-6 15,-4 1-1-15,2-2 1 16,-1 0 1-16,0-2-1 15,-2 1 1-15,4-3-1 16,-1-1 1-16,-1 0 4 16,-1-2-5-16,1 0 7 15,1 0-6-15,2 0 0 16,-1 0 7-16,2 0-9 16,4 0 6-16,-1 0-5 15,1 1 1-15,-2 2-1 16,-1-2-1-16,-2 3 1 15,-3-4 1-15,-1 0 0 0,-4 0-1 16,-3 0 0-16,1 0 0 16,-3 0 5-16,-1 0-4 15,-1-2-2-15,-4-4 9 16,-1 2-1-16,-2-1-6 16,-5-2 7-16,0 2-8 15,-5 0 0-15,-1-2 10 16,-2-1-5-16,2-1 3 15,-2 3-3-15,1-2-6 16,3 0 1-16,0 2 10 16,3 1-11-16,6 0 0 0,2 3 6 15,-1 0-6 1,-2 1-1-16,-6 0 1 0,-3 1 5 16,-9-2-4-16,-5 1 0 15,-7 0 0-15,-2-1 5 16,-8 1-4-16,-2 1 6 15,0-2 4-15,-2 0 1 16,-3 2-6-16,0 0 11 16,0-3-8-16,-2 3-4 15,0 0-6-15,0 0 0 16,0 0-56-16,-42-4-107 16,-4-1-342-16,-12-5-630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12-05T06:50:41.910"/>
    </inkml:context>
    <inkml:brush xml:id="br0">
      <inkml:brushProperty name="width" value="0.05292" units="cm"/>
      <inkml:brushProperty name="height" value="0.05292" units="cm"/>
      <inkml:brushProperty name="color" value="#FF0000"/>
    </inkml:brush>
  </inkml:definitions>
  <inkml:trace contextRef="#ctx0" brushRef="#br0">10169 6386 7 0,'0'0'338'0,"0"0"-218"15,0 0-37-15,0 0 1 16,0 0 3-16,0 0-17 15,0 0-9-15,0 0-9 16,0 0-9-16,0 0-12 16,0 0-4-16,0 0-4 15,0 0-10-15,0 0-11 16,0 5-1-16,2 0 8 16,7 3-8-16,5 2 8 15,4 4 1-15,4 0-8 16,4 0 6-16,3 0 1 0,5-1 18 15,1-1-6 1,2-2 2-16,-1 0-12 0,4-3 5 16,0 0 2-16,-1 0-8 15,-1 0 3-15,-1 1-7 16,3 0 4-16,-3 0 0 16,1 0 0-16,2 1 6 15,-3-1 10-15,1-1-4 16,-1-2-3-16,3 2 8 15,-1-3-1-15,3-1-10 16,1 0-1-16,0-3 5 16,2 0-2-16,1 0-7 15,-1 0 2-15,0 0-7 0,-2-2 6 16,-1-3-2 0,-5-2 7-16,-1 2-16 0,-5-2 11 15,-1-1-2-15,-4-1 3 16,-1-1 8-16,-3 0 2 15,-3-2-3-15,-1-2 1 16,-3 2 5-16,-3-5-4 16,0-2 13-16,-3-1 0 15,-2-2-10-15,-1-4 4 16,-3 1 3-16,-1 0-17 16,-2-5 13-16,0 4-15 15,0-4-12-15,0 1 18 16,-2-2-7-16,-5-3-1 15,1 0-3-15,-4-2 6 16,1-1 4-16,-2-1-18 0,-1 0 14 16,2-2-2-16,-3 1 2 15,0-1-6-15,1 1 4 16,-1-2-1-16,-1 0-1 16,0-1-9-16,0-2 7 15,-2-1-7-15,2 4-1 16,0 1 0-16,2 3 1 15,-3 4 6-15,1 0-1 16,-2 2 3-16,1 0-8 16,-3 3 11-16,2 1-5 15,-5 0 5-15,4 4 6 16,-2 1-18-16,-2 0 10 16,-1 1-10-16,1 1 1 0,-2 1 10 15,0 0-11-15,-2 2 6 16,-1 1-6-16,-4 0 2 15,0-1 2-15,-3 3-3 16,0-3-1-16,-1 5 1 16,2 2-1-16,-1 3 1 15,1 3-1-15,0 4-6 16,-1 0-2-16,-2 0 7 16,-2 11 0-16,3 3-1 15,-5 3 2-15,1 1 0 16,1 3 0-16,0-4 2 15,-3 3-2-15,3-3 6 16,2-1-6-16,0 1 1 16,1 0-1-16,3-1 0 0,0 0 1 15,-4 0 0-15,3 2 0 16,-1 2-1-16,0-1 0 16,0 2 0-16,4 1 0 15,-1 0-4-15,-3 2 4 16,2 3 0-16,-2 0 0 15,-1-1 5-15,4 0-4 16,6 1-1-16,2-2-1 16,5 3-5-16,2 0 6 15,6 2 5-15,5 1-5 16,4 3-7-16,0 2 6 16,0 3 0-16,7 5 1 15,6 1-3-15,1 2-3 0,2 1 6 16,1 2 0-16,2 0 0 15,-1-1-3-15,3-2 3 16,0-3 0-16,0-4 1 16,3-2-1-16,-1 0 1 15,1-2-1-15,0 0 0 16,-1-3 1-16,0 0-1 16,0-6 0-16,-4-3 0 15,-1-2 0-15,-4-6-1 16,-3-7 1-16,-3-2-1 15,-5-3 1-15,0-1 0 16,-1-2 1-16,-2-1 0 0,0 2 0 16,0-2 0-16,0 0 0 15,0 0 0-15,0 0 6 16,0 0-5-16,0 0-2 16,0 0 1-16,0 0 6 15,0 0-5-15,0 0-1 16,0 0-1-16,0 0 2 15,0 0 2-15,0 0-4 16,0 0 1-16,0 0-7 16,0 0 4-16,0 0 2 15,0 0-1-15,0 0 1 16,0 0 0-16,0 0-1 16,0 0-2-16,0 0 1 15,0 0 2-15,0 0-1 16,0 0 1-16,0 0 0 0,0 0 1 15,0 0-2-15,0 0-2 16,0 0 3-16,0 0 0 16,0 0-7-16,0 0-2 15,0 0-12-15,0 0 8 16,0 0-2-16,0 0-17 16,0 0-17-16,0 0-12 15,0 0-43-15,0 0-45 16,0 0-29-16,1 0-53 15,-1 0-90-15</inkml:trace>
  <inkml:trace contextRef="#ctx0" brushRef="#br0" timeOffset="2518.3769">12944 6611 93 0,'0'0'80'16,"0"0"23"-16,0 0-4 16,0 0-6-16,0 0-13 15,0 0-9-15,-44-13 7 16,39 12 1-16,1-1-11 0,-1-1 13 16,2 1 2-16,0 0 0 15,1-1 13-15,1 2-21 16,1 1-5-16,0-2-28 15,0 2-23-15,0 0-6 16,0 0-13-16,4 0 0 16,13 0 8-16,11 2 4 15,12 4 14-15,10 1 35 16,11-3-7-16,5-1-7 16,7-3 2-16,1 0-14 15,2 0 6-15,2 0-6 16,-1-2-3-16,0-3-16 0,-3-2 12 15,-4-1-6-15,-2 4-9 16,-6-4 0-16,-4 2-4 16,-1 1-2-16,-7-1 7 15,-3 0-7-15,-5 2-7 16,-4 0 6-16,-8-1-5 16,-5 3 0-16,-5-1-1 15,-8 0 1-15,-7 3 0 16,-1-1 0-16,-4 1-1 15,0 0-57-15,-34 1-147 16,-2 7-50-16,-10 1-258 0</inkml:trace>
  <inkml:trace contextRef="#ctx0" brushRef="#br0" timeOffset="2885.7665">12981 6820 1011 0,'0'0'135'0,"0"0"-90"15,105 0-12-15,-18-5 67 16,29-3 4-16,18-3 27 0,-4 1-10 15,-6-2-23-15,-16 1-28 16,-9 0-11-16,-21-1-14 16,-19 4-5-16,-17 1-11 15,-9 2-7-15,-1-2 7 16,0-1-16-16,-2 2 11 16,-11 0-23-16,-9 3 8 15,-7 1-3-15,-1 2 4 16,-2 0 2-16,0 0-12 15,0 0-43-15,-6 0-112 16,-7 0-419-16</inkml:trace>
  <inkml:trace contextRef="#ctx0" brushRef="#br0" timeOffset="5500.1945">15404 6343 157 0,'0'0'729'0,"0"0"-597"15,0 0-43-15,0 0 53 16,0 0-33-16,0 0-28 16,0 0 12-16,55 0 16 15,21 0 18-15,31-2-38 16,11-9-23-16,-4-2-13 15,-12 3-13-15,-15-2-3 16,-14 2-12-16,-12 2-7 16,-14 0-3-16,-4 0-6 15,4 1-8-15,1-1 0 0,3-3 15 16,-9 3-16 0,-9 1 0-16,-8 2 1 0,-7-2-1 15,-9 3-27-15,-6 4-49 16,-9 0-88-16,-13 0-166 15,-10 4-233-15</inkml:trace>
  <inkml:trace contextRef="#ctx0" brushRef="#br0" timeOffset="5839.0649">15404 6522 1335 0,'0'0'190'0,"0"0"-172"15,0 0-17-15,0 0 14 16,0 0 65-16,153 9 37 16,-33-17-16-16,13-12-22 15,0-2-23-15,-15 0 11 16,-25 2-22-16,-17 3-15 15,-18 4-7-15,-16 4-8 16,-7 3-14-16,0-3 7 16,-2 3-7-16,-3-1 9 15,-11 2-9-15,-8 5-1 16,-9 0 0-16,-2 0-47 0,-30 3-95 16,-7 12-180-1,-17-1-352-15</inkml:trace>
  <inkml:trace contextRef="#ctx0" brushRef="#br0" timeOffset="10063.9714">1793 8449 666 0,'0'0'304'0,"0"0"-210"0,0 0-68 15,0 0-4-15,87-37 42 16,-49 27 21-16,6-2 4 15,2 0-21-15,2 0 0 16,2-2 8-16,1-2 7 16,0 0-12-16,0-4-4 15,-1-4-23-15,0-3-4 16,1-4-2-16,-2-2-9 16,-2-4-1-16,-5 0-9 15,-5-3-6-15,-6-2 6 16,-8-5 13-16,-7-4 9 15,-5-16-17-15,-4 3-8 16,-7-4 2-16,3 2-7 16,-3 11-9-16,0-3-1 0,0 2 0 15,0 6 14-15,0 1-7 16,-6 1-7-16,-1-3 6 16,-5 0-2-16,-3-2 2 15,-2 1-6-15,-5 2 6 16,-5 2-6-16,-4 5-1 15,0 0 1-15,-4 5 0 16,-2 2 1-16,1 3-1 16,-5 1 6-16,2 2-7 15,-4-1 6-15,-1 1-4 0,-1 3-1 16,-1-1 0 0,1 2 0-16,1 2 0 0,-1-1 0 15,-1 4-1-15,1 1 0 16,-3 1 0-16,2 3 0 15,-2 2 2-15,-1 1-2 16,0 3 0-16,-5 2 0 16,2 1-3-16,-3 5 3 15,2-1 0-15,0 3-9 16,-2 0 9-16,4 0-1 16,2 5 2-16,-2 5 0 15,11 0-1-15,1 2 0 16,3 5-7-16,1 2 6 15,5 5 0-15,-5 5-1 16,2 8 2-16,1 7-1 0,2 6 0 16,3 6 0-16,2 14 0 15,1 19 1-15,4 21 0 16,4 5-1-16,10-6 1 16,6-12 0-16,0-17 1 15,16-2-1-15,7-1-5 16,7 1 5-16,4-2 8 15,3-10-8-15,-3-13 1 16,-4-11 1-16,3-1-2 16,6 5 0-16,8 9 6 15,3 4-5-15,5-5-1 16,0-2 0-16,2-8 1 16,1-4-1-16,3-6 1 15,0-7 7-15,-1-6-8 16,-2-7 2-16,-7-6 7 0,1-3 17 15,-3-5-1-15,-4 0 5 16,2-8 5-16,-1-8 1 16,-2-1-6-16,0-3-12 15,-4-2-4-15,0 3 6 16,-3 1-11-16,-4 1-8 16,-3 2 8-16,-5 5-2 15,-8-1-6-15,-2 5 0 16,-5 1 0-16,-5 3 0 15,-4 1-1-15,-1 1 0 0,0 0 0 16,0 0 0-16,0 0-12 16,0 0-13-1,0 1-78-15,-27 29-42 0,3-2-107 16,-11 4-354-16</inkml:trace>
  <inkml:trace contextRef="#ctx0" brushRef="#br0" timeOffset="16492.0497">17297 12914 461 0,'0'0'104'0,"0"0"-45"16,0 0 10-16,0 0 52 15,0 0-17-15,0 0-1 16,-45-42 4-16,35 34-13 16,-1-1 10-16,-2 1-15 15,1 2 47-15,3-1-31 0,0 3-22 16,6 1-20 0,-1 1-22-16,2 2-17 0,0 0-13 15,1 0-5-15,-1 0-6 16,1 13 0-16,1 8 0 15,0 11 1-15,0 8 6 16,0 12 2-16,4 15 0 16,10 18 16-16,-1 19 0 15,1 4-2-15,2-5-1 16,-3-11 9-16,-2-10-15 16,3 0 3-16,-3 0-4 15,-3-14-3-15,-2-10-5 16,-3-14 15-16,0-8-4 15,1 4-4-15,-1 5-5 16,0 1 0-16,-2-6-1 0,3-10 2 16,-1-4-4-16,-2-8-5 15,1-5 5-15,-1-7-5 16,1-1 5-16,-1-3-5 16,-1-2-1-16,2 0 0 15,-2-7-68-15,0-36-39 16,0 4-209-16,0-8-439 0</inkml:trace>
  <inkml:trace contextRef="#ctx0" brushRef="#br0" timeOffset="18136.0358">17210 12664 540 0,'0'0'127'16,"0"0"0"-16,0 0-5 16,0 0-11-16,0 0-7 15,0 0-13-15,0 0-39 16,-10 0-36-16,10 0-6 16,0 4 9-16,10 7 9 15,8 2 11-15,6 0-3 0,7 1 18 16,8 0 1-16,9-1-5 15,6-4 6-15,20 1-3 16,17-7-5-16,15-2-10 16,4-1-12-16,-7 0 6 15,-5 0-10-15,-12-1-14 16,3-8 8-16,1 1-15 16,1-4 17-16,5-1-2 15,3 1 7-15,4-2-5 16,4-1-3-16,-1 3-1 15,3-1-3-15,-1 4-1 16,0 3-4-16,-1-2-5 16,-3 5 4-16,-7-1-3 0,-2 1 3 15,-2 1-5 1,-1 0 0-16,2 0 0 0,-1 1 12 16,-2-1-11-16,-2 1 1 15,-3-4-2-15,0 0 6 16,-2-2-6-16,1-2 0 15,-13 1-1-15,-9 1 1 16,-13-1 1-16,-2 4 9 16,9-4-9-16,7 0 6 15,8 0-6-15,-5 1 0 16,-6 0 0-16,-1-1 0 16,-5 2 4-16,-5-1-5 15,0-1 1-15,-4 0 1 16,-3 1 0-16,-2 2-2 15,-5 0 1-15,-4 1-3 0,-5 1 2 16,-5 0 0-16,-4 1 0 16,-6 0-1-16,-4 2 1 15,-4 0 0-15,-1 0 1 16,-3 0 14-16,0 0 7 16,0 0-4-16,0 0-8 15,0 0-1-15,0 0-7 16,0 0-2-16,0 4-11 15,0 14 10-15,0 7 1 16,3 10 1-16,0 11-1 16,0 19 8-16,2 19 0 15,5 19 1-15,5 7 13 0,2-3 1 16,2-3-6 0,0-8-2-16,-1 2 6 0,0-1-6 15,3 1 5-15,-5 0-11 16,0 0-3-16,-2-3 6 15,-2-15-5-15,-2-18 2 16,-4-15 0-16,-1-5 1 16,2 8-2-16,4 7-7 15,-2 7 17-15,1-8-10 16,2-6-7-16,-1-9 0 16,-4-11-1-16,0-9 1 15,-2-8-1-15,-4-6 1 16,-1-3 0-16,0-3 7 0,0-1-2 15,0 0 0-15,0 0 0 16,-11 0 5-16,-12 0-10 16,-14-5 0-16,-24-3-1 15,-33-2 1-15,-36-1 0 16,-25-1-1-16,-11 2-1 16,0 5 0-16,5 2 1 15,-7 3 1-15,-2 0-1 16,-3 0 0-16,-2 1 0 15,3 8 1-15,1-1 0 16,1-1-1-16,0 2 0 16,-1-2-5-16,-1 0 5 15,2-1 7-15,5-1-5 16,6 2-1-16,12-4-1 16,11 1-7-16,16-1 6 0,15 0 1 15,24-2 1-15,20 2 1 16,20-3 5-16,11 0 3 15,1 0 11-15,7 0 1 16,1 0-1-16,12 0-3 16,5 0-3-16,2 0-9 15,2 0 3-15,0 0-9 16,0 0-1-16,0 0 1 16,0 0 1-16,0 0-1 15,0 0 0-15,0 0-1 16,0 0 0-16,0 0-64 15,-15 2-116-15,-3-1-165 0,-4-1-587 16</inkml:trace>
  <inkml:trace contextRef="#ctx0" brushRef="#br0" timeOffset="19358.2282">17330 14195 765 0,'0'0'141'0,"0"0"-93"16,0 0 29-16,0 0 37 15,-2 82-4-15,-1-48-33 16,0 2-19-16,3-1-5 16,0 0-6-16,0-1 8 15,0-2 5-15,6 1 4 16,9-3-25-16,6 0 11 15,9-2-11-15,10-6-1 16,19-3 3-16,27-12 15 16,27-7 7-16,11 0-8 15,-5-15-22-15,-13-2 1 0,-31 5-27 16,-20 2 5 0,-16 4-2-16,-13 3-10 0,-2 3-1 15,-10 0-60-15,-6 10-204 16,-8 3-550-16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12-05T06:51:09.478"/>
    </inkml:context>
    <inkml:brush xml:id="br0">
      <inkml:brushProperty name="width" value="0.05292" units="cm"/>
      <inkml:brushProperty name="height" value="0.05292" units="cm"/>
      <inkml:brushProperty name="color" value="#FF0000"/>
    </inkml:brush>
  </inkml:definitions>
  <inkml:trace contextRef="#ctx0" brushRef="#br0">12607 5856 789 0,'0'0'123'0,"0"0"-77"15,-91-50-4-15,43 30 91 16,-1 2-52-16,-5 3-7 16,1 0-1-16,-5 6-41 15,-2 1-9-15,-6 0-4 16,-16 5 5-16,-17 3 8 0,-12 0 2 16,-3 11-2-1,9 6-16-15,11 8-3 0,9 0 1 16,2 6-12-16,-1 4-1 15,11 2 10-15,12-3 10 16,13-1 0-16,0 1 4 16,-7 13-4-16,-9 10-9 15,-8 6 4-15,2 3 0 16,-6 11 2-16,0 12-5 16,1 16-4-16,13 6 14 15,20-5 11-15,16-4-12 16,17-3 4-16,7 5-3 0,2 10 2 15,19 2 0-15,15-6-9 16,12-4-1-16,11-8-2 16,12-3 7-1,14-7-11-15,13-6 10 0,11-17 8 16,13-8-7-16,13-11 0 16,10-9 19-16,3-12-3 15,-2-9 8-15,-5-11-2 16,-3-5-4-16,-13-13-14 15,-6-7 8-15,-11-5-1 16,-10-1-4-16,-7-3-12 16,-13 4-5-16,-18 4-1 15,-9 1-1-15,-4-1 4 0,5-4 4 16,5-4-6 0,6-9 2-16,-5 1-6 0,-4-2 5 15,-3-2-4-15,-5-3 0 16,-4-2-1-16,0-4-4 15,-4-1-1-15,-3-2 10 16,-2-6-11-16,-2-3 6 16,-6-4-5-16,-3-2 7 15,-4-13 2-15,-7-13 11 16,-9-13-9-16,0-1-2 16,-13 10-9-16,-13 11 0 15,0 24-1-15,5 12 0 16,1 12 2-16,-2 1 4 15,-3-5-6-15,-8-7 1 16,-3-7-1-16,0 2 8 0,-2 1-7 16,0 4-1-1,2 3 0-15,0 5-2 0,2 4-1 16,0 7 2-16,-2 6 1 16,2 4-10-16,0 1 4 15,1 8 4-15,0 2-11 16,0 3 7-16,0 4-3 15,0 3 8-15,-4 0-9 16,-2 0-2-16,-1 13-14 16,0 2-20-16,-3 6-19 15,2 1-39-15,-5 10-38 16,10-7-58-16,10-6-395 0</inkml:trace>
  <inkml:trace contextRef="#ctx0" brushRef="#br0" timeOffset="6706.0163">12109 10321 821 0,'0'0'137'0,"0"0"-87"16,0 0-26-16,0 0 15 16,0 0 25-16,94 12 8 0,-49-10-7 15,8-1 5-15,8-1 21 16,8 0-1-16,1 0-31 16,2-5-29-16,-7-1-4 15,-7 0-17-15,-11 1-7 16,-10 2-2-16,-10 2-16 15,-11-1-101-15,-16 2-98 16,-6 0-76-16,-14 0-445 0</inkml:trace>
  <inkml:trace contextRef="#ctx0" brushRef="#br0" timeOffset="6920.8182">12243 10522 954 0,'0'0'140'16,"0"0"-90"-16,88-10 16 15,-37 0 55-15,9-5-9 16,4 2-50-16,0 0-25 16,1 1-26-16,-7 0-11 15,-3 2 0-15,0-4-103 16,-14 2-123-16,-15 0-309 0</inkml:trace>
  <inkml:trace contextRef="#ctx0" brushRef="#br0" timeOffset="7205.1069">12650 10115 129 0,'0'0'914'16,"0"0"-810"-16,0 0-75 16,0 0-16-16,103-8 16 15,-62 11 16-15,3 10 10 16,6 3-25-16,-3 4-2 16,-5 2-14-16,-9 2 1 15,-12 4-5-15,-9 4-10 0,-12 2 0 16,-8 9 1-16,-23 4 14 15,-27 14-15-15,-39 14 0 16,10-13-180-16,2-11-486 0</inkml:trace>
  <inkml:trace contextRef="#ctx0" brushRef="#br0" timeOffset="20453.6991">13790 10961 914 0,'0'0'319'16,"0"0"-175"-16,0 0-14 15,0 0 36-15,0 0-18 16,0 0-33-16,1 8-35 16,11-5-10-16,8 0-5 15,6-3-15-15,7 0-24 16,5 0-5-16,2 0-21 15,3 0-21-15,19-18-163 16,-8 1-300-16,-9-1-391 0</inkml:trace>
  <inkml:trace contextRef="#ctx0" brushRef="#br0" timeOffset="20979.0327">14281 10738 932 0,'0'0'630'0,"0"0"-461"16,0 0-14-16,0 0-49 16,0 0-38-16,0 0-34 15,0 0-18-15,95-40-8 16,-57 40-8-16,-3 0 0 15,-5 8-6-15,-7 6-7 0,-9 4 12 16,-9 5-20-16,-5 2 7 16,-6 3 14-16,-17 2 13 15,-3-1-7-15,-4-3 1 16,0-5 9-16,5-5-8 16,6-6-8-16,8-4 9 15,6-5 29-15,5-1 21 16,0 0-7-16,9 0 0 15,14 0-14-15,8 0-3 16,8 0-25-16,4 0-9 16,-1 2 10-16,-5 11-11 0,-3 4 0 15,-8 3 1-15,-8 3 8 16,-9-1 0-16,-6 4-9 16,-3 1 46-16,-14 1 2 15,-13 0-16-15,-12 3 1 16,-10-2 10-16,-10 1-31 15,-4-3 5-15,-1-5-10 16,7-6-7-16,12-9-6 16,20-10-98-16,12-18-147 15,13-7-878-15</inkml:trace>
  <inkml:trace contextRef="#ctx0" brushRef="#br0" timeOffset="21954.237">14891 10905 1177 0,'0'0'390'0,"0"0"-89"0,0 0-59 16,0 0-68-16,0 0-39 16,0 0-46-16,0 0-40 15,-2 1-31-15,17-1-11 16,11 0 14-16,12 0-6 16,7 0-3-16,4 0-11 15,-2 0 8-15,0-3-8 16,-6-1-2-16,-8-1-67 15,-4 2-77-15,-8-8-120 16,-7-1-240-16,-10 2-198 0</inkml:trace>
  <inkml:trace contextRef="#ctx0" brushRef="#br0" timeOffset="22234.4218">15065 10713 1287 0,'0'0'380'0,"0"0"-166"15,0 0-61-15,0 0-54 16,0 0-37-16,0 0 40 16,-21 101 2-16,18-51-23 15,0 3-7-15,0-3-30 16,2 0-10-16,-1-3-1 0,2-7-23 15,0-4-4-15,0-5-4 16,0-9-2-16,0-8-52 16,3-14-115-16,8 0-207 15,2-9-407-15</inkml:trace>
  <inkml:trace contextRef="#ctx0" brushRef="#br0" timeOffset="23069.8154">15477 10674 510 0,'0'0'227'16,"0"0"-71"-16,0 0 39 15,0 0 8-15,0 0-15 16,0 0-15-16,0 0-3 16,0-5-41-16,0 5-12 15,0 0-11-15,2-1-12 16,3 1-26-16,6 0-23 15,4 0-33-15,13 8-12 16,4 8 0-16,3 5-1 0,-2 7 1 16,-3 4 0-1,-9 0 0-15,-5 2 10 0,-9 2-8 16,-5-1 8-16,-2-2-9 16,-6-1 26-16,-12-6-2 15,-3 0-10-15,-3-6-6 16,0-7-3-16,4-3 1 15,3-9-6-15,3-1 8 16,4-4-2-16,6-14-7 16,4-6-12-16,0-4-1 15,14-2-11-15,9-1 0 16,5 3-4-16,7 0 6 16,0-1-2-16,4 4-5 15,0-1 2-15,-3 1 9 16,-5 1 6-16,-2 0-8 0,-9 1 11 15,-6 4 8-15,-5 1 1 16,-6 3 0-16,-3 6 15 16,0 1 27-16,-7 7 2 15,-7 1 5-15,-8 6-25 16,-7 18-12-16,-2 8 26 16,-2 9 16-16,3 4-8 15,6 3-3-15,10 0-21 16,6-3 11-16,8-3-9 15,0-6-9-15,5-7-9 16,12-6 4-16,7-8-9 16,6-7 13-16,5-4 5 0,5-4 21 15,0 0-14-15,-1-12-17 16,-6-2 3-16,-5-1-12 16,-7 3 1-1,-9-1 0-15,-7 0-1 0,-5 4-29 16,0 1-52-16,-8-1-47 15,-9 2-76-15,3 1-77 16,5 2-425-16</inkml:trace>
  <inkml:trace contextRef="#ctx0" brushRef="#br0" timeOffset="23942.3816">16214 10919 1205 0,'0'0'359'0,"0"0"-66"0,0 0-68 16,0 0-48-16,0 0-46 15,0 0-51-15,0 0-52 16,-24 53 20-16,18-11 30 16,-5 5-2-16,4 4-5 15,1 1-4-15,0-2-11 16,-1-4-32-16,3-6-10 16,2-5-7-16,-1-9-5 15,3-4-2-15,0-8 0 16,0-6-27-16,0-3-77 15,7-5-69-15,8-14-81 16,-2-7-272-16</inkml:trace>
  <inkml:trace contextRef="#ctx0" brushRef="#br0" timeOffset="25849.9439">16565 10830 542 0,'0'0'889'16,"0"0"-631"-16,0 0-87 15,0 0-29-15,0 0-10 16,0 0-47-16,0 0-27 15,103-18-34-15,-59 8-14 16,3 1-10-16,-5-1-47 16,-4-6-143-16,-13 3-314 15,-13-1-752-15</inkml:trace>
  <inkml:trace contextRef="#ctx0" brushRef="#br0" timeOffset="26037.4009">16618 10606 1647 0,'0'0'241'0,"0"0"-149"16,0 0 18-16,0 0-7 15,-6 98-24-15,6-56-29 16,0 2-22-16,7 2-22 16,6 3 1-16,1 1-7 15,13 4-152-15,-5-14-247 16,1-13-805-16</inkml:trace>
  <inkml:trace contextRef="#ctx0" brushRef="#br0" timeOffset="26479.6929">17046 10696 1547 0,'0'0'227'0,"0"0"-113"15,0 0-10-15,0 0-34 16,94-14-24-16,-64 25-11 15,-5 9-2-15,-8 7-13 16,-11 6 20-16,-6 4 3 16,-4 0 12-16,-18 1-39 15,-5-3 6-15,1-3-11 16,3-9-10-16,8-9 1 0,6-11-2 16,9-3-11-1,0-10 11-15,20-15-69 0,13-10 1 16,8-7 19-1,4-2 9-15,0-3 24 0,-7 1 0 16,-8-1 16-16,-10 3 2 16,-7 4-1-16,-10 8 51 15,-3 10 47-15,0 7 3 16,0 11-6-16,-3 4-27 16,-7 9-38-16,-4 16-10 15,-1 9-6-15,-1 8 16 16,4 5-7-16,3 3-9 15,8 0-8-15,1 3-5 16,3 0 4-16,12-2-6 0,10-6-27 16,18-11-128-16,-3-12-189 15,-4-15-894-15</inkml:trace>
  <inkml:trace contextRef="#ctx0" brushRef="#br0" timeOffset="26813.9263">17589 10824 1232 0,'0'0'536'0,"0"0"-447"15,0 0-5-15,0 0-18 16,0 0 13-16,0 0 2 16,0 0-27-16,86 34 3 0,-86-10 8 15,0 8 21-15,-11 4-18 16,-13 3-10-16,-6 5 9 15,-4-1-22-15,2-4-1 16,7-3 6-16,9-10-7 16,8-6-24-16,8-7-5 15,0-4-5-15,12-2 6 16,19-4 40-16,26-3 9 16,26-3-26-16,25-19-19 15,-7 0-13-15,-20 2-6 16,-26 4-55-16,-9 2-69 15,-10 1-93-15,-11-1-254 0</inkml:trace>
  <inkml:trace contextRef="#ctx0" brushRef="#br0" timeOffset="35137.8205">14676 14469 1141 0,'0'0'379'0,"0"0"-197"0,0 0-43 16,0 0-33-16,0 0-19 16,94-1 5-16,1-10-11 15,35-4 6-15,16 0-22 16,-7-1-12-16,-15 1-8 15,-24 3-18-15,-20 3-17 16,-19 0 0-16,-19 4-9 16,-10-1 0-16,-4-2-1 15,-4 5-15-15,-5-3-65 16,-13 5-71-16,-24-3-86 0,-13 1-363 16,-14 0-532-16</inkml:trace>
  <inkml:trace contextRef="#ctx0" brushRef="#br0" timeOffset="35368.7132">14707 14607 1367 0,'0'0'204'0,"0"0"-49"16,0 0 54-16,115 11 23 15,-29-11-37-15,25 0-67 16,7-5-36-16,-20-4-31 15,-23 1-25-15,-27 3-16 16,-2-2-8-16,4 4-11 16,3-3-1-16,0 1-25 0,-12 5-75 15,-17-5-116-15,-13 2-270 16,-11-2-657-16</inkml:trace>
  <inkml:trace contextRef="#ctx0" brushRef="#br0" timeOffset="37128.7499">19273 14469 454 0,'0'0'766'0,"0"0"-627"16,0 0-98-16,107-19 65 15,-53 6 57-15,7 3-35 16,3 0-41-16,0 1-33 0,-2 5-23 15,-4 1-15-15,-3 2 1 16,-9 1-11-16,-4 0-6 16,-9 0-23-16,-9-2-43 15,-3-2-53-15,-8-2-59 16,-6-2-57-16,-5 2-124 0</inkml:trace>
  <inkml:trace contextRef="#ctx0" brushRef="#br0" timeOffset="37399.7882">19267 14620 675 0,'0'0'868'0,"0"0"-732"0,0 0-103 15,0 0-2-15,93 1 80 16,-43-1 22-16,7-8-32 16,8-4-29-16,3-5-20 15,-1 3-28-15,1-2-14 16,-2 3-10-16,-6 1-7 16,10-1-108-16,-17 2-157 15,-11-1-426-15</inkml:trace>
  <inkml:trace contextRef="#ctx0" brushRef="#br0" timeOffset="38386.7023">23871 14269 755 0,'0'0'171'16,"0"0"-57"-16,0 0 26 16,0 0-4-16,0 0-12 0,0 0 5 15,0 0-11-15,115-4 2 16,-59-3-25-16,21 0-19 16,-5-1-5-16,4 0-34 15,-1-1 13-15,-16 2-22 16,2 0-8-16,-9 0 0 15,-10 2-12-15,-12 0-7 16,-10 2 9-16,-8-1-9 16,-8 3-1-16,-3 1-17 15,-1 0-51-15,0 0-52 16,0 0-89-16,-15 0-86 16,2 0-37-16,-6 3-481 0</inkml:trace>
  <inkml:trace contextRef="#ctx0" brushRef="#br0" timeOffset="38653.2224">23840 14483 1320 0,'0'0'227'0,"0"0"-174"16,0 0 7-16,90-4 69 16,-36-3-24-16,11-1-36 15,5-1-30-15,3 0-5 0,2-3-24 16,-5 3-7-16,-6-2-3 16,4 5-26-16,-21-1-165 15,-13 3-372-15</inkml:trace>
  <inkml:trace contextRef="#ctx0" brushRef="#br0" timeOffset="40316.3181">18563 10490 725 0,'0'0'198'0,"0"0"-54"16,0 0 79-16,0 0 18 15,0 0-27-15,0 0-72 16,0 0-23-16,-21-29-36 15,21 29-12-15,0 0-33 16,11 3-16-16,14 6-16 16,14 7 3-16,10 3 12 15,8 4-8-15,7 1-1 16,-1-1-3-16,-5-4 0 16,-8-2-8-16,-6-5-1 15,-11-3 0-15,-10-5 0 16,-10 0 0-16,-9-2-9 0,-4-2-7 15,0 3-7-15,-8 0 7 16,-16 3 16-16,-12 5 6 16,-10 3 10-16,-9 3-15 15,-7 2 9-15,0 1 1 16,1-1-1-16,5-1 8 16,9-4-4-16,12-1-5 15,13-5-3-15,12-2-6 16,4-3-1-16,6-3-70 15,16 0-105-15,8 0-369 16,4 0-452-16</inkml:trace>
  <inkml:trace contextRef="#ctx0" brushRef="#br0" timeOffset="41092.2174">18600 11131 916 0,'0'0'273'15,"0"0"-76"-15,0 0 8 0,0 0 9 16,0 0-22-16,0 0-29 16,0 0-54-16,82 1-14 15,-34-4-15-15,5-4-15 16,3 0-7-16,-2-1-17 16,-8-1-3-16,-3 1-11 15,-10 2 0-15,-5-2-15 16,-10 5-6-16,-6 0-5 15,-7 1 0-15,-4 2-1 16,-1-1-57-16,0-5-96 16,2-1-104-16,2-4-468 0</inkml:trace>
  <inkml:trace contextRef="#ctx0" brushRef="#br0" timeOffset="42265.2334">19988 10473 500 0,'0'0'211'0,"0"0"-49"16,0 0 21-16,0 0-42 16,0 0 14-16,0 0-18 15,0 0 7-15,-72-21-21 16,48 21-5-16,-3 0-19 16,-1 0-7-16,-2 12-5 15,-1 2-18-15,-1 8-26 16,2 3 0-16,1 5-2 15,1 2 5-15,5 0-6 16,6 0-10-16,6-2-9 16,5-1 5-16,6 1-8 15,0 1 2-15,7 1 6 16,13 1 3-16,5 0 14 0,5 0-15 16,4-4 2-16,0-3-6 15,3-4-2-15,2-3 4 16,-3-6-7-16,0-6-1 15,-2-3 6-15,-2-4 4 16,1 0 2-16,-4-4 1 16,3-9-5-16,-2 0 1 15,-2-7-5-15,-1 0-7 16,-2-2-4-16,-1-2-2 16,-5-2 4-16,-1-1-6 15,-3 0-1-15,-3-2 0 16,-5 3-5-16,-4 2 1 15,-3 0 4-15,0 2-5 16,0 3 9-16,0-1-9 16,-7 3 1-16,-2 1-1 0,-3 1 12 15,0 0-11-15,-5-2 4 16,-2 3-6-16,-3-1 0 16,-5 4-1-16,-1-2 1 15,-2 3-6-15,0 3 5 16,0 2-7-16,0 1 2 15,4 3 6-15,0-1-1 16,7 2 1-16,-2 0-6 16,-2 0-1-16,3 7-30 15,-4 3-13-15,-2 4-47 16,-2 6-58-16,-21 21-39 16,9-7-273-16,-2 0-1139 0</inkml:trace>
  <inkml:trace contextRef="#ctx0" brushRef="#br0" timeOffset="46380.2989">16025 11838 929 0,'0'0'183'0,"0"0"46"16,0 0-75-1,0 0-26-15,0 0-28 0,0 0-41 16,68-44-21-16,-38 44-5 16,4 17 13-16,0 5-1 15,-1 6-11-15,-6 5-16 16,-9 3-5-16,-8 0-1 16,-8 3-3-16,-2 2 3 15,-15-2 12-15,-8-2 26 16,-6-2-12-16,2-8-13 15,0-7-9-15,5-6-4 16,7-6 0-16,4-8-2 16,8 0-10-16,3-8-4 15,2-12 2-15,16-3-14 16,5-5-3-16,7-4-11 0,5 0 8 16,-3 0-7-16,1-1 4 15,-4 1 7-15,-4 1 11 16,-7 1-5-16,-5 2 12 15,-7 3-1-15,-5 3 1 16,-1 3 0-16,0 6 15 16,-4 3 11-16,-6 4 8 15,0 5 15-15,-3 1 11 16,-4 7-12-16,-4 15-31 16,1 11-6-16,-2 8 17 15,7 5 15-15,2-2-9 16,8-3-4-16,5-3-10 15,0-6-9-15,6-5 8 16,8-2 0-16,2-7-11 16,5-3-7-16,1-4-1 0,2-6-19 15,5-4-37-15,6-1-106 16,-5-11-150-16,-7-5-640 0</inkml:trace>
  <inkml:trace contextRef="#ctx0" brushRef="#br0" timeOffset="46628.3644">16579 12098 1485 0,'0'0'293'0,"0"0"-131"15,0 0-55-15,0 0 46 0,-6 73-15 16,6-40-39-16,0 3-39 15,0 0-16-15,0 1-20 16,0-2-17-16,0 0-7 16,4-4 0-16,-2-4 0 15,1-8-78-15,0-12-87 16,-1-6-146-16,1-1-332 0</inkml:trace>
  <inkml:trace contextRef="#ctx0" brushRef="#br0" timeOffset="46852.1457">16752 11883 1564 0,'0'0'287'16,"0"0"-104"-16,0 0-95 16,0 0-45-16,0 0 40 15,14 81 1-15,-4-40-37 16,-1 0-19-16,1 0-5 15,-2 1-17-15,-2-6-5 16,0-3-1-16,-2-5-109 16,-4-10-105-16,0-8-180 15,0-10-302-15</inkml:trace>
  <inkml:trace contextRef="#ctx0" brushRef="#br0" timeOffset="47030.9576">16593 12059 1333 0,'0'0'342'0,"0"0"-126"16,0 0-15-16,0 0-103 15,85-17-62-15,3 0-21 16,22-3-8-16,-1 4-7 16,-20 3-11-16,-8 10-175 15,-36 0-318-15,-8 0-732 0</inkml:trace>
  <inkml:trace contextRef="#ctx0" brushRef="#br0" timeOffset="47497.5176">17139 11950 679 0,'0'0'814'0,"0"0"-600"0,0 0-47 15,0 0-119-15,0 0-27 16,83 6 7-16,-50 10 4 15,0 6-14-15,-8 6 3 16,-10 5-5-16,-6 2 2 16,-9 1 23-16,0-2 11 15,-16-4-5-15,-4-4-16 16,2-9-10-16,2-9-14 16,4-8-6-16,4 0-1 15,7-20-17-15,1-14-64 0,0-6 19 16,15-6 37-1,6-4 10-15,4 4 2 0,-1 0 13 16,-2 3 0-16,-2 4 0 16,-7 6 0-16,-3 7 9 15,-5 5 49-15,-5 12 22 16,0 4 22-16,0 5-16 16,-2 0-21-16,-9 14-30 15,-1 14-19-15,-2 7-9 16,4 6 5-16,4 5 22 15,6-2-23-15,0 2 1 16,9-3-6-16,12-2 4 16,2-2-9-16,6-5-1 0,1-5-56 15,8-5-99-15,-5-9-121 16,-9-10-539-16</inkml:trace>
  <inkml:trace contextRef="#ctx0" brushRef="#br0" timeOffset="47900.4545">17606 12032 1465 0,'0'0'316'0,"0"0"-155"16,0 0-101-16,0 0-3 16,82-29-9-16,-54 26-18 15,0 3-14-15,-4 0 5 0,-7 0-2 16,-4 0-9-16,-6 5 5 15,-2 4-8-15,-5 2 8 16,0 5 27-16,0 4 17 16,0 2-7-16,0 2-8 15,-6 1-1-15,-3 3 3 16,-1-3-16-16,2 1-14 16,0 1-5-16,4-1-10 15,1-2 8-15,3-2-9 16,0-5-7-16,4-3 7 15,12-4 1-15,7-3 43 16,6-6 10-16,6-1-12 16,6 0-20-16,0-6-11 15,-3-5-2-15,-7 2-8 0,-10 2-1 16,-8 1-15-16,-7 1-46 16,-6-8-64-16,0 2-110 15,0-8-606-15</inkml:trace>
  <inkml:trace contextRef="#ctx0" brushRef="#br0" timeOffset="48485.9562">18669 11623 1164 0,'0'0'266'0,"0"0"-50"15,0 0-25-15,0 0-73 16,0 0-42-16,0 0-21 16,0 0-26-16,90 25-11 0,-41-6-5 15,3 0 2 1,-1 0-9-16,-5-3 0 0,-9-3-5 15,-7-5 0-15,-9-3 0 16,-8-1 1-16,-6-1-2 16,-7 1-1-16,0 2-15 15,-4 7 16-15,-12 7 43 16,-11 6-6-16,-6 6-6 16,-7 4 10-16,-6 1 11 15,-2-1 13-15,3-2-7 0,6-3-19 16,6-6-10-1,8-7-21-15,9-5 1 16,6-6-9-16,6-5 7 0,4-2-7 16,0 0-37-16,0 0-74 15,6 0-101-15,2 0-408 0</inkml:trace>
  <inkml:trace contextRef="#ctx0" brushRef="#br0" timeOffset="48868.5646">18668 12280 1066 0,'0'0'169'0,"0"0"-51"16,0 0 38-16,0 0 44 16,0 0-12-16,0 0-36 15,0 0 2-15,55 46-9 16,-12-45-59-16,8-1 0 16,8 0-12-16,7-5-14 15,-1-7-13-15,-2 1-5 16,-6 1-5-16,-9 0-8 15,-11 3-10-15,-10 1-7 16,-10 4-3-16,-10-1-8 16,-5 3-1-16,-2 0-6 0,0 0-100 15,0-6-91-15,-5-2-179 16,-3-4-871-16</inkml:trace>
  <inkml:trace contextRef="#ctx0" brushRef="#br0" timeOffset="50866.6734">19679 11568 914 0,'0'0'279'0,"0"0"-27"15,0 0 14-15,0 0-58 16,0 0-34-16,0 0-62 15,0 0-54-15,32-58-23 16,-8 51-17-16,3 4-9 16,3 3-9-16,4 0 1 15,-2 1-1-15,-4 12 0 16,-4 2-7-16,-6 2-2 16,-5 2-2-16,-6 2 5 15,-7 3 6-15,0 1-7 16,-5 1-9-16,-10-1 15 15,-7-1 1-15,-2-2 6 16,0-3-5-16,-2-5 1 0,6-4 4 16,4-5-4-16,6 0 4 15,7-5 5-15,3 0 4 16,0 0 13-16,4 0 53 16,13-5-29-16,4-1-37 15,3 3-14-15,5 0-1 16,3 3 0-16,5 0 0 15,-3 10 7-15,1 6-6 16,-4 4 6-16,-6 2-6 16,-5 2 0-16,-8 3 0 15,-8 2 16-15,-4-1 39 0,0 3-5 16,-16-1 10 0,-5-4-22-16,-7-3 0 0,-4-2-5 15,-2-6-13-15,-3-4 9 16,1-3 10-16,2-5 0 15,2-3-4-15,2 0-16 16,4-10-8-16,0 0-3 16,5 0-9-16,2 3-25 15,-2 7-113-15,6 0-141 16,0 0-703-16</inkml:trace>
  <inkml:trace contextRef="#ctx0" brushRef="#br0" timeOffset="63030.607">17453 11590 466 0,'0'0'215'15,"0"0"-149"-15,0 0-20 16,0 0 60-16,0 0 6 15,-5-71-12-15,-2 59-19 16,1 2-30-16,-3-2-3 0,-2 2-6 16,-3-1 17-16,-2 1-1 15,-5 0-19-15,-3 0 1 16,-6 1-5-16,-4-2-3 16,-5 2-3-16,-1 0-9 15,-4 2-7-15,1-1 8 16,0 5-4-16,0 0-2 15,-2 1-2-15,-6 2 0 16,-2 0-6-16,-5 3-1 16,-4 7 7-16,0 0-13 15,-2 4 1-15,-1 1 18 16,3 2-18-16,-1 1 24 16,3 2-6-16,4 0-11 0,2 1-6 15,5 1 11-15,0 4-7 16,5 1-6-16,0 3 2 15,6 1-1-15,2 0 0 16,2 2 0-16,1 0 7 16,3-2-8-16,3 2 0 15,2 0 2-15,4 5-2 16,4 3 1-16,5 5 1 16,3 6-1-16,6 5 5 15,3 1 17-15,3 5 8 16,16 0 3-16,7 4 5 15,15 8 2-15,17 11-4 16,0-7 3-16,0-8-23 16,-4-9 13-16,-3-13-10 0,9 1-2 15,7 4 3-15,0-11-11 16,0-6 5-16,-3-7-5 16,-1-7-1-16,-4-9-8 15,3-4 7-15,-3-10 10 16,2 0-7-16,-1-3 0 15,0-10-3-15,-2-1-7 16,-6-3 8-16,-1 1-3 16,-6-1 2-16,-1 0-8 15,-2 0 0-15,-1 1 0 16,-3-2 1-16,1-1 8 16,-3-3-2-16,2-3-5 15,-2-3 5-15,0-3-1 0,-1-3 2 16,-1-2-1-1,-1-1-6-15,-2 1 8 0,-3 0-1 16,-2 1-8-16,-6 3 1 16,-3-1 7-16,-2 2-7 15,-6 0 0-15,-3 1 8 16,-1-1-9-16,-3 0 1 16,-2-2 0-16,0 0 9 15,0-1-10-15,0 0 7 16,0 1 2-16,-6-1 2 15,2 0-2-15,-4 1-8 16,2 0 9-16,0 1-8 0,-2 2-1 16,0 3 5-16,0 1-5 15,0 1 5-15,0 0-5 16,1 3 0-16,-1-1 1 16,-2 1-1-16,2 0 0 15,-2 1 0-15,1 0 0 16,-2 1 0-16,1 0-1 15,-1 3 1-15,-2-2-1 16,0 0 0-16,-4-1 2 16,4 3-1-16,-3 1-1 15,2 2 0-15,-2 3 0 16,1 1 0-16,-2 0 0 16,1 4 1-16,-4-4 0 0,0 3 1 15,-1 1-2 1,-2 2-2-16,1 1 1 0,1 2 0 15,2 1 0-15,-2 0 1 16,4 0 0-16,1 0 0 16,2 0-1-16,3 0-12 15,3 0 3-15,1 0-35 16,4 4-5-16,-1 3-52 16,2 0-30-16,2 15-6 15,6 0-191-15,4-2-220 0</inkml:trace>
  <inkml:trace contextRef="#ctx0" brushRef="#br0" timeOffset="65146.4612">9038 11414 371 0,'0'0'698'0,"0"0"-489"0,0 0 8 16,0 0 10-16,0 0-66 15,0 0-60-15,-12-25-44 16,10 29-32-16,1 13-10 16,-2 9-5-16,-2 7 8 15,1 5-2-15,1 5-3 16,0 3-4-16,1 2-9 16,2 13-6-16,0-9-165 15,0-12-448-15</inkml:trace>
  <inkml:trace contextRef="#ctx0" brushRef="#br0" timeOffset="66274.1494">11570 11269 1227 0,'0'0'223'0,"0"0"-72"16,0 0 7-16,0 0-31 16,0 0-70-16,81-55-20 15,-59 56-25-15,5 17 1 16,-2 11-7-16,-2 6 0 15,-5 6 2-15,-6 4-5 16,-6 0 7-16,-6 2-2 16,0-2-1-16,-18-1-6 15,-4-4 6-15,-6-9 5 16,3-7 7-16,3-12 28 16,3-7 5-16,5-5-2 0,3-12 0 15,9-12-13 1,2-7-7-16,0-3-23 0,13-1-6 15,11 2 5-15,3 4-6 16,5 1-13-16,1 0-2 16,0 2-5-16,-2-1 4 15,-1-1 6-15,-3-2 1 16,-6 1 9-16,-2 2-1 16,-6 4 10-16,-6 6-9 15,-6 6 28-15,-1 7 28 0,0 4-5 16,-8 0 4-1,-8 11-36-15,-4 13-10 0,-4 10 6 16,5 8 13-16,5 5-10 16,7 0-3-16,7 2-8 15,0-3-6-15,21-3 1 16,11-2-2-16,9-7-26 16,30-15-112-16,-5-9-167 15,-11-10-641-15</inkml:trace>
  <inkml:trace contextRef="#ctx0" brushRef="#br0" timeOffset="66428.6862">12318 11390 1679 0,'0'0'331'0,"0"0"-171"16,0 0-29-16,-17 83 44 0,13-10-53 16,4 2-59-16,0-7-35 15,2-3-19-15,7 7-9 16,-2-9-138-16,-7-5-346 0</inkml:trace>
  <inkml:trace contextRef="#ctx0" brushRef="#br0" timeOffset="68317.6794">2494 13634 1313 0,'0'0'166'16,"0"0"-86"-16,0 0 1 15,0 0 43-15,0 0-27 16,0 0-50-16,0 0-39 15,-44 87 1-15,33 29 4 0,2 36 15 16,-3 29 16-16,6 13 7 16,4 7 4-16,2 11-24 15,0-6 13-15,0-7-31 16,0-15-2-16,7-22 5 16,-4-9-6-16,-2-10 3 15,-1-9-11-15,0-14-1 16,-1-16-1-16,-7-26 7 15,-1-23-7-15,6-17 1 16,-4-5 4-16,5 0-4 16,0-3-1-16,2-2 0 15,0-10-15-15,0-5 3 0,19-7 12 16,10-3 0 0,28-3 1-16,42-6 8 0,56-28 6 15,37-7 0-15,35-5 4 16,14 2 19-16,1 8 7 15,21 0-17-15,10-1 6 16,5-4 22-16,-7 0-11 16,-18-1 0-16,-32-1-10 15,-36 7-2-15,-39 4-15 16,-41 11-7-16,-39 6-4 16,-30 8-6-16,-19 3 3 15,-8 3-4-15,0-1 0 16,-5 2 0-16,-4 0-1 0,-13 0-88 15,-7 0-102 1,-8-3-312-16</inkml:trace>
  <inkml:trace contextRef="#ctx0" brushRef="#br0" timeOffset="68655.3241">5610 15569 1994 0,'0'0'253'16,"0"0"-185"-16,0 0-35 16,0 0-8-16,0 0-9 0,0 0-16 15,0 0-8 1,101 39 8-16,-11 5 1 0,-3 2 0 15,-7-3 5-15,-16 0-5 16,-22-6 0-16,0 5 5 16,-8 6-5-16,-19 3 9 15,-15-1-9-15,-4 0-1 16,-29 3 15-16,-28 4-8 16,-33 6-7-16,-32-4-119 15,15-12-155-15,9-21-846 0</inkml:trace>
  <inkml:trace contextRef="#ctx0" brushRef="#br0" timeOffset="69661.2258">2651 13104 1410 0,'0'0'195'0,"0"0"-93"16,0 0 51-16,0 0-27 15,0 0-19-15,-84 36-63 16,35 6-11-16,-10 10 8 0,-12 7-5 16,-2-2 6-1,0-3-6-15,9-8-2 16,13-7-22-16,14-13-11 0,16-10 5 16,14-13 0-16,7-3-6 15,16-38-1-15,39-35 1 16,20-26 8-16,4 1-8 15,-12 18-12-15,-18 30 6 16,-13 26-4-16,7 2 0 16,5 8 9-16,7 9-8 15,-1 7 8-15,0 27 1 16,1 15 0-16,1 12 14 16,7 18-13-16,6 18-1 0,4 6-24 15,-14-16-233 1,-15-28-893-16</inkml:trace>
  <inkml:trace contextRef="#ctx0" brushRef="#br0" timeOffset="71359.4408">2271 14486 899 0,'0'0'205'0,"0"0"-56"15,0 0-111-15,0 0 14 16,0 0 44-16,0 0 10 16,0 0-16-16,105 43-10 15,-72-29-7-15,3 2 5 0,3 1-12 16,2 3-24-1,0 0 1-15,-1 0-19 0,2 2 16 16,-2 2-3-16,-1-1 16 16,4 1-5-16,-4 1-21 15,3 1 0-15,1 3-1 16,-3-1 5-16,-1-1-8 16,0 1-12-16,-5-1 3 15,2-1-8-15,-2 2 4 16,2-3 5-16,1-1-15 15,2-2 1-15,-2-1 5 16,1-3 2-16,0 0 2 16,0 1-2-16,-1 1-7 15,-1-2 2-15,0 0-3 16,-3 0 0-16,-2 1 2 0,1 0 11 16,-1-1-11-1,-3-2-1-15,4 0 5 0,-2 0-6 16,-3-2 8-16,0-1-8 15,-3-1 1-15,0 1 0 16,-2-1 7-16,-1 3-8 16,3-1 1-16,3 3 12 15,1 0-5-15,2 2-7 16,1 2 17-16,-1 1-11 16,4 3-7-16,-2-1 1 15,1-1 8-15,-4 0-8 16,0-2 7-16,-4-1-6 0,0-3 7 15,-2 2-8 1,2 0 8-16,1-2 3 16,-1 0-4-16,0-2-1 0,0-1-6 15,1 1 17-15,1 1-11 16,-2-2-5-16,-1 0-2 16,1-1 0-16,-5-2 11 15,-1 1-5-15,-1-4-5 16,-3 1 8-16,1 0 2 15,-2-1-4-15,-1 1 1 16,1-1-2-16,0 1-5 16,-2 1 8-16,1 1-4 15,1 0-4-15,-1 2-1 16,1-2 10-16,0 0-4 16,-1-1-5-16,-4 0-1 0,-3-1 6 15,3-1 5-15,-3-1-1 16,0-2-2-16,-2 2-7 15,1-3 5-15,-2 2-4 16,1 2 4-16,1 0 7 16,2 3-6-16,-1-3-1 15,-1 1-5-15,-1-1 0 16,-1-2-1-16,2 1 8 16,-1-2-7-16,-1 0 11 15,1 0-12-15,-2 1 0 16,2-2 10-16,-2 0-9 15,1 2-1-15,0-2 1 16,-3 0 5-16,5 0-5 0,-1 0 1 16,-4 1-2-16,3-3 1 15,-3 0 4-15,1-1-5 16,-1-1 2-16,0 2-1 16,0-2 1-16,0 0-1 15,0 0 1-15,0 0-2 16,2 0 1-16,-2 0-1 15,0 0 0-15,0 0 1 16,0 0-1-16,0 0 0 16,0 0-48-16,-15-12-74 15,-3-9-138-15,-12-2-1049 0</inkml:trace>
  <inkml:trace contextRef="#ctx0" brushRef="#br0" timeOffset="72632.6141">6666 15430 1713 0,'0'0'242'0,"0"0"-151"0,0 0-60 16,0 0-24-16,0 0 7 16,0 0 21-16,51 112 18 15,-42-58-19-15,-9 4-13 16,0 0 10-16,-2-5 1 16,-7-10-7-16,-1-8-14 15,6-13 2-15,4-15-13 16,0-7 0-16,20-27 0 15,22-34-21-15,4-5-47 16,-4 2-56-16,-4 5-9 16,-16 17 74-16,-1-3 40 15,-6 0 19-15,-5 8 1 0,-10 11 47 16,0 12 44-16,-10 6 17 16,-4 8-17-16,-4 0-27 15,3 19-31-15,-1 10-16 16,2 9 19-16,8 9-5 15,6 1-6-15,0 1-14 16,20-3-4-16,11-2 0 16,5-8-3-16,7-9-5 15,-1-10 0-15,0-11-46 16,-5-6-33-16,-7-15 8 16,-8-18 3-16,-8-8 28 15,-8-6 40-15,-6 2 0 16,0 4 33-16,0 13 73 15,0 13 19-15,0 11-30 16,1 4-59-16,9 14-36 0,6 16 0 16,7 10 9-16,3 7 0 15,0 2-9-15,-3 0-1 16,-11 0-109-16,-8-11-209 16,-4-17-741-16</inkml:trace>
  <inkml:trace contextRef="#ctx0" brushRef="#br0" timeOffset="73466.8854">1164 12480 393 0,'0'0'1104'0,"0"0"-979"0,0 0-87 16,0 0-22-16,0 0-5 15,0 0 16-15,101-15 0 16,-71 45 3-16,-2 11 5 16,-10 9-3-16,-10 6 1 15,-8 3 11-15,0-2-13 16,-15-10-7-16,3-8-11 16,1-14-7-16,4-13-5 15,6-10 17-15,1-5-1 16,10-33-17-16,18-33-4 15,6-22-18-15,-1 0-10 16,-9 16 11-16,-13 25 16 16,-8 18 5-16,0-1 1 0,-3 3 23 15,0 5 38-15,-3 10 9 16,-8 8 32-16,1 7-16 16,1 0-39-16,1 22-33 15,1 13-15-15,4 10-10 16,3 5 4-16,1 5-5 15,16-1 10-15,13-4-9 16,4-4 2-16,32-3-113 16,-10-14-73-16,-5-15-342 0</inkml:trace>
  <inkml:trace contextRef="#ctx0" brushRef="#br0" timeOffset="73859.0665">1665 12501 1472 0,'0'0'241'16,"0"0"-187"-16,0 0-45 16,0 0-8-16,0 0 15 15,0 0 22-15,82-19-10 16,-57 19-8-16,-4 2-19 16,-7 14 0-16,-7 5 5 15,-7 5 7-15,0 7 3 16,-12 0-8-16,-7 1 3 15,-3-5 0-15,3-7 2 16,6-8 12-16,6-8 88 0,5-5-1 16,2-1-53-16,0 0-33 15,16-1-8-15,11-5-18 16,6 1 0-16,4 2 0 16,4 3 1-16,-4 0-1 15,-1 5 10-15,-7 10-10 16,-9 2 0-16,-7 2 0 15,-13 5 7-15,0 5 20 16,-28 3 10-16,-26 11-4 16,-29 8-8-16,-22 3-25 15,13-10-147-15,19-18-394 0</inkml:trace>
  <inkml:trace contextRef="#ctx0" brushRef="#br0" timeOffset="75240.3834">1833 14475 998 0,'0'0'202'0,"0"0"-142"16,0 0 31-16,0 0-5 16,0 0-37-16,23-78-2 15,-2 63-23-15,7 4-6 16,-1 4-5-16,3 7-7 16,-8 0-6-16,-5 11 1 15,-7 12 6-15,-10 7 0 16,0 5 9-16,-15 2 0 0,-6 2 0 15,-4-3-14 1,-1-4 8-16,7-7-9 0,7-6 6 16,6-5 3-16,6-3-9 15,0 0 0-15,23 0 15 16,8-1 2-16,12 0 14 16,1-3-1-16,6-2 5 15,-5 2-11-15,-9-3-6 16,-11 2-7-16,-10 4 2 15,-15 1-13-15,0 7 5 16,-22 8 24-16,-16 11-16 16,-13 5 6-16,-9 6-20 15,-3 11-60-15,13-10-232 16,15-14-907-16</inkml:trace>
  <inkml:trace contextRef="#ctx0" brushRef="#br0" timeOffset="76080.0087">4742 16627 1553 0,'0'0'248'15,"0"0"-160"-15,0 0-19 16,-21-76-15-16,30 50-9 16,15 2-17-16,11 4-16 15,3 4-3-15,4 6-2 16,-6 5-6-16,-7 5 5 15,-5 0-6-15,-12 17-9 16,-7 7 8-16,-5 5 1 16,-8 7 6-16,-12 3-5 0,-5 0 5 15,-3-3-5-15,3-7 6 16,4-4-6-16,10-8-1 16,4-7 1-16,4-4 5 15,3-3-6-15,9-1 7 16,15 2 1-16,10 2 12 15,8 1 5-15,4-1-8 16,-3 0-9-16,-8-1-6 16,-5 2 4-16,-8 1-5 15,-14 0 0-15,-4 1 9 16,-4 4 8-16,-5 4 22 16,-20 4 23-16,-9 3 3 15,-10 2-19-15,-8-2-19 0,-3 0-7 16,0-4-9-16,4-5-12 15,5-3-9-15,4-5-65 16,11-5-172-16,7-2-621 0</inkml:trace>
  <inkml:trace contextRef="#ctx0" brushRef="#br0" timeOffset="80243.1181">1449 14459 1205 0,'0'0'219'16,"0"0"-5"-16,0 0 31 15,0 0 1-15,0 0-31 16,0 0-79-16,-30-49-70 0,30 64-50 16,13 28-15-1,7 6 21-15,4 13 39 0,4 6-16 16,-6-7-11-16,6 7-10 15,-2-3-12-15,-2-4-11 16,0-5 5-16,-5-10-5 16,-1-10-1-16,-2-11-38 15,-4-15-96-15,-3-7-121 16,-4-3-354-16</inkml:trace>
  <inkml:trace contextRef="#ctx0" brushRef="#br0" timeOffset="80399.1797">1824 14705 1647 0,'0'0'232'0,"0"0"-138"16,0 0-56-16,0 0-38 16,0 0-22-16,0 0-202 15,97-30-356-15</inkml:trace>
  <inkml:trace contextRef="#ctx0" brushRef="#br0" timeOffset="80728.5039">2017 14345 1428 0,'0'0'241'0,"0"0"-19"15,-76 118-8-15,50-64-19 0,4-1-45 16,6-10-45-16,13-9-39 15,3-11-30-15,0-8-15 16,19-9-1-16,9-1 6 16,11-5 11-16,10 0-10 15,9 0-11-15,2 0-5 16,-1 0-4-16,-9 0-2 16,-9 11-5-16,-13 2-6 15,-7 7 6-15,-14 4 1 16,-7 5 1-16,0 3 7 15,-21 4 9-15,-7-1-12 16,-11-2-6-16,-4-4-5 0,-2-11-99 16,-24-18-42-16,13-14-134 15,8-15-589-15</inkml:trace>
  <inkml:trace contextRef="#ctx0" brushRef="#br0" timeOffset="80882.0364">1945 14410 1532 0,'0'0'294'16,"0"0"-115"-16,0 0-97 15,133-83-48-15,-42 46-18 16,24-1-16-16,-20 8-96 16,-24 10-610-16</inkml:trace>
  <inkml:trace contextRef="#ctx0" brushRef="#br0" timeOffset="81600.8544">4608 16615 1463 0,'0'0'346'0,"0"0"-126"16,0 0-6-16,0 0-88 0,0 0-61 16,-8 72 23-16,8-18 13 15,2 7-25-15,10 3-36 16,7-3-10-16,3-1-17 15,5-4-5-15,3-5-8 16,3-5 0-16,-2-12-96 16,8-27-118-16,-9-7-285 15,-6-12-880-15</inkml:trace>
  <inkml:trace contextRef="#ctx0" brushRef="#br0" timeOffset="81753.8587">4890 16755 1676 0,'0'0'323'16,"0"0"-153"-16,0 0-13 16,0 0-114-16,0 0-43 15,0 0-90-15,0 0-79 16,44-22-132-16,-20 10-484 0</inkml:trace>
  <inkml:trace contextRef="#ctx0" brushRef="#br0" timeOffset="82044.3393">5022 16548 1373 0,'0'0'274'0,"0"0"-10"16,-34 97-59-16,31-55-73 0,3-6-45 16,0-8-16-16,14-5-25 15,6-8 0-15,4-6-3 16,4-5 2-16,4-3-11 15,4-1-15-15,3 0 2 16,-2 0-9-16,-2 5-11 16,-6 6 0-16,-7 3-1 15,-12 5-1-15,-3 7-7 16,-7 7 8-16,-9 0 12 16,-12 3-12-16,-6-4-19 15,-4-5-30-15,-21-18-69 16,7-7-162-16,2-4-460 0</inkml:trace>
  <inkml:trace contextRef="#ctx0" brushRef="#br0" timeOffset="82198.5916">5000 16570 755 0,'0'0'1003'0,"0"0"-822"15,0 0 1-15,93-93-77 16,-41 59-49-16,21-4-35 15,28-9-21-15,-17 9-187 16,-15 1-701-16</inkml:trace>
  <inkml:trace contextRef="#ctx0" brushRef="#br0" timeOffset="84990.4411">4224 15852 103 0,'0'0'57'16,"0"0"-29"-16,0 0-15 0,97 71 0 16,-61-56-12-16,18 2-1 15,-12-6-12-15,-3 1-118 0</inkml:trace>
  <inkml:trace contextRef="#ctx0" brushRef="#br0" timeOffset="86355.427">4903 16264 352 0,'0'0'127'0,"0"0"-36"16,0 0-22-16,0 0-24 15,0 0-12-15,0 0-16 16,0 0-5-16,0 0-11 16,0 0 9-16,0 0 1 15,0 0-1-15,0 0-10 16,0 0-7-16,0 0-51 15,0 0-44-15,0 0 38 16,0 0 41-16,0 2 13 0,0-2-6 16,0 3 5-16,0-3-28 15,-1 0-120-15</inkml:trace>
  <inkml:trace contextRef="#ctx0" brushRef="#br0" timeOffset="91694.5947">3850 14464 793 0,'0'0'212'0,"0"0"-8"16,0 0 101-16,0 0-128 16,0 0-53-16,0 0-34 15,0 0-42-15,73-109-8 16,-10 55-14-16,23-11-1 16,-5 6-2-16,-2 7-4 15,-15 13-19-15,-12 12 0 16,-1 2-1-16,0 5-92 15,-23 14-149-15,-13 6-151 16,-15 0-170-16</inkml:trace>
  <inkml:trace contextRef="#ctx0" brushRef="#br0" timeOffset="91870.3778">3965 14509 912 0,'0'0'159'15,"0"0"-56"-15,0 0 68 16,0 0-25-16,0 0-79 15,0 0-33-15,0 0 12 16,55 16 23-16,-3-48-17 16,6-6-17-16,3-6-35 15,20-17-16-15,-18 10-186 16,-11 4-393-16</inkml:trace>
  <inkml:trace contextRef="#ctx0" brushRef="#br0" timeOffset="92120.9536">4337 13779 1386 0,'0'0'208'0,"0"0"-139"16,0 0-48-16,0 0-2 16,105-13 0-16,-11 13 16 15,-2 2 6-15,-5 9 8 16,-17 9-7-16,-25 3 3 15,0 10-17-15,-6 12-9 16,-20 6-4-16,-19 19 6 16,-28 24 3-16,-44 16 3 15,-18 3-14-15,-4-18-13 0,23-33-143 16,28-31-390-16</inkml:trace>
  <inkml:trace contextRef="#ctx0" brushRef="#br0" timeOffset="93112.9164">5006 13771 622 0,'0'0'289'15,"0"0"-85"-15,0 0 52 16,0 0 16-16,0 0-100 16,0 0-84-16,0 0-48 15,-7 5-24-15,28 19 19 16,8 6 38-16,9-1-18 16,2-3-20-16,6-6-17 0,1-9-8 15,0-8 3-15,-8-3-2 16,-4-5 0-16,-10-15-3 15,-11-8 2-15,-9-9 2 16,-5-9 1-16,0-4 7 16,-14-3 51-16,1 6 1 15,-2 9 22-15,6 14 1 16,5 11 9-16,2 13-32 16,2 3-65-16,2 37-7 15,19 34 0-15,16 25 12 16,6 10 14-16,-2-17-4 15,-6-27 2-15,-10-24-9 0,-2-4-8 16,1-1-6-16,3 2-1 16,-2-8-108-16,-6-23-123 15,-7-7-262-15,-9-15-508 0</inkml:trace>
  <inkml:trace contextRef="#ctx0" brushRef="#br0" timeOffset="93262.8907">5582 13670 1605 0,'0'0'248'0,"0"0"-136"15,0 0-65-15,0 0-43 16,83-52-4-16,-38 39-116 16,-8 6-227-16,-11 4-293 0</inkml:trace>
  <inkml:trace contextRef="#ctx0" brushRef="#br0" timeOffset="93418.6962">5674 13864 1309 0,'0'0'268'15,"0"0"34"-15,0 0-111 16,0 0-99-16,0 0-47 16,97-35-7-16,-35 2-11 15,8-11-27-15,10-24-73 16,-13 8-216-16,-13 0-574 0</inkml:trace>
  <inkml:trace contextRef="#ctx0" brushRef="#br0" timeOffset="93581.112">6107 13112 1809 0,'0'0'253'0,"0"0"-70"15,0 0-65-15,0 0-36 16,51 122-50-16,43-40-8 15,47 30-15-15,12 14-9 16,-28-25-151-16,-43-19-777 0</inkml:trace>
  <inkml:trace contextRef="#ctx0" brushRef="#br0" timeOffset="94607.316">2456 15777 1111 0,'0'0'255'0,"0"0"8"15,0 0 7-15,0 0-111 16,0 0-91-16,0 0-24 16,0 0-19-16,7-11-25 15,12 25 10-15,9 3 20 16,7-1-8-16,0 2-7 16,3-4-8-16,-5-4 2 15,-3-4-3-15,-5-5-5 16,-10-1-1-16,-6 0-9 0,-5-10 9 15,-4-11 0-15,0-8 0 16,-10-5-2-16,1 1 2 16,-2 6 7-16,3 10-7 15,3 9 58-15,4 5 16 16,1 3-20-16,0 4-33 16,4 17-21-16,13 15 7 15,6 7 36-15,3 10-3 16,2 1 3-16,-1 4-5 15,-1-4-23-15,0-1-15 16,-4-5 12-16,-5-7-12 16,1-12-44-16,-11-13-82 15,-1-10-177-15,-6-6-325 0</inkml:trace>
  <inkml:trace contextRef="#ctx0" brushRef="#br0" timeOffset="94773.4324">2903 15787 1577 0,'0'0'208'15,"0"0"-133"-15,0 0-36 16,0 0-23-16,0 0-16 16,0 0-70-16,0 0-182 15,86-72-350-15</inkml:trace>
  <inkml:trace contextRef="#ctx0" brushRef="#br0" timeOffset="94928.8696">2928 15998 804 0,'0'0'954'0,"0"0"-825"16,0 0 34-16,0 0-93 15,0 0-48-15,0 0-22 16,104-94-74-16,-54 47-259 15,-11-2-978-15</inkml:trace>
  <inkml:trace contextRef="#ctx0" brushRef="#br0" timeOffset="95581.9288">3358 15509 508 0,'0'0'667'15,"0"0"-500"-15,0 0 64 16,0 0-4-16,0 0-80 16,0 0-5-16,0 0-21 15,-69-9-30-15,56 25-21 16,-1 11-18-16,4 7 1 15,1 5 5-15,6 7-6 16,3-1-13-16,2 2-18 16,14-4 4-16,6-2-17 15,5-2 6-15,7-8 3 16,2-3 11-16,0-9-17 0,1-8 8 16,-4-7-7-16,-3-4 3 15,-5 0-2-15,-4-12 2 16,-4-8-3-16,-4-2 0 15,-8-6 5-15,2 1-5 16,-4-4-2-16,-3 0 6 16,0 0-2-16,-6-3-4 15,-8 0 4-15,-6-1-8 16,-6 2 0-16,-2 2 0 16,-3 4-5-16,-1 5-1 15,1 6 1-15,4 4 0 16,1 8-1-16,2 4-1 15,1 4-14-15,0 17-55 16,0 27-57-16,5-7-71 16,-1-1-335-16</inkml:trace>
  <inkml:trace contextRef="#ctx0" brushRef="#br0" timeOffset="101867.3212">16390 15187 902 0,'0'0'221'0,"0"0"-53"16,0 0-16-16,0 0-15 0,0 0-29 15,0 0-40-15,18-28-25 16,1 28-17-16,4 0-7 16,5 3 0-16,3 14-17 15,1 8 21-15,-1 8-4 16,-3 5 19-16,-7 3-17 16,-10 1 2-16,-8 0-2 15,-3-1-9-15,-11 1 3 16,-11-6 0-16,-3-5 10 15,-1-5-7-15,2-8 5 16,6-9 10-16,8-7 2 16,5-2 9-16,5-10 2 15,0-12-28-15,9-11-18 0,16-6 0 16,12-4-12-16,10-2-31 16,5 1-3-16,4 0 7 15,-3 2 12-15,-5 0 2 16,-9 2-12-16,-11 4 14 15,-10 4 8-15,-9 5 15 16,-9 3 7-16,0 5-6 16,-7 5 31-16,-7 5 11 15,0 3 8-15,-3 6-18 16,0 0-1-16,1 10-20 16,-2 15-4-16,2 10 0 15,2 9 6-15,5 5 2 16,6 4 0-16,3-3 1 0,0-1-7 15,12-4 0 1,6-6-2-16,6-7-2 0,-2-5 0 16,5-7-5-1,0-6 9-15,1-6-4 0,-1-6 0 16,1-2 3-16,-1 0-9 16,-2-12 0-16,-2-3 0 15,-4-2-15-15,-2 0 5 16,-5-3 0-16,-6 3 9 15,-3 1 1-15,-3 1 0 16,0 2 0-16,0 2 5 16,0 2 4-16,0 4 1 0,0-1 23 15,-2 5 7 1,2 0 8-16,0 1-19 0,0 0-14 16,0 1-14-16,0 15-1 15,0 10 10-15,0 6 17 16,0 7 9-16,2 4-2 15,2-2-9-15,2 4 6 16,-3-4-19-16,-2-3 0 16,-1-3-12-16,0-5 0 15,7-5-44-15,0-8-138 16,3-12-398-16</inkml:trace>
  <inkml:trace contextRef="#ctx0" brushRef="#br0" timeOffset="102542.658">17367 15032 1337 0,'0'0'388'0,"0"0"-113"15,0 0-53-15,0 0-101 16,0 0-45-16,0 0-51 16,10 83 40-16,1-33 7 15,2 5-11-15,-1 1-33 0,-1-3-17 16,2-7-10-16,-3-4 0 16,2-8-1-16,-3-8-54 15,-1-13-83-15,-2-8-189 16,-5-5-369-16</inkml:trace>
  <inkml:trace contextRef="#ctx0" brushRef="#br0" timeOffset="102705.776">17301 15285 1126 0,'0'0'349'16,"0"0"-236"-16,0 0-72 15,97-17-27-15,-6-4-14 16,-9 3-240-16,-7-1-790 0</inkml:trace>
  <inkml:trace contextRef="#ctx0" brushRef="#br0" timeOffset="103204.1142">17786 15082 1403 0,'0'0'284'16,"0"0"-194"-16,0 0-43 15,0 0 9-15,83 27 23 16,-47-4-11-16,-1 4-26 16,-10 6 8-16,-9 2-8 0,-11 3 6 15,-5 2-11-15,-18-3-2 16,-10 0-13-16,-4-4-8 15,1-8-1-15,7-7-4 16,6-9-3-16,9-9 6 16,7-3 2-16,2-21-14 15,5-11-12-15,15-10-35 16,8-4 2-16,5 0-21 16,2 3 19-16,0 3 29 15,-7 2-1-15,-6 2 18 16,-4 3 1-16,-6 2 9 15,-3 8-2-15,-7 7 22 16,1 6 33-16,-3 7 33 16,0 6-31-16,0 6-35 0,0 22-21 15,-8 13 35-15,0 8 39 16,1 9-14-16,3 0-14 16,4 0-25-16,0-4-8 15,3-3-7-15,13-5-8 16,5-7-5-16,8-10-1 15,4-10-54-15,19-19-89 16,-5 0-156-16,-8-11-452 0</inkml:trace>
  <inkml:trace contextRef="#ctx0" brushRef="#br0" timeOffset="103502.9679">18324 15291 1659 0,'0'0'270'16,"0"0"-179"-16,0 0-12 16,0 0-36-16,0 0 14 15,0 0-26-15,0 0-20 16,41 21 6-16,-30-4 25 16,-6 6-2-16,-5 8 19 15,0 3 11-15,-19 7-2 16,1 2-7-16,-6-1-12 15,2-3-3-15,5-9-1 16,4-5-12-16,8-12-17 16,5-5-14-16,3-8-2 15,36-2 0-15,42-31-1 16,38-28-72-16,-7 3-153 0,-15-2-572 0</inkml:trace>
  <inkml:trace contextRef="#ctx0" brushRef="#br0" timeOffset="103860.4506">18972 15166 1761 0,'0'0'315'16,"0"0"-123"-16,0 0-75 15,0 0 6-15,0 0-25 16,0 0-53-16,0 0-24 15,21 0-12-15,5 0-3 16,9 0-6-16,4-4-12 16,2 0-77-16,6 1-125 15,-10 1-296-15,-13-1-631 0</inkml:trace>
  <inkml:trace contextRef="#ctx0" brushRef="#br0" timeOffset="104043.2603">19021 15350 205 0,'0'0'1562'0,"0"0"-1341"15,0 0-101-15,0 0-76 16,0 0 22-16,0 0 0 16,106-10-41-16,-21-5-25 15,0 2-6-15,24-11-148 16,-30 5-350-16,-22 0-1066 0</inkml:trace>
  <inkml:trace contextRef="#ctx0" brushRef="#br0" timeOffset="104678.633">19922 14939 709 0,'0'0'245'15,"0"0"-2"-15,0 0 30 16,0 0-38-16,0 0-24 16,0 0-44-16,0 0-29 0,6-38-36 15,1 36-44-15,6 2-28 16,3 0-17-16,3 0-11 15,2 0 4-15,3 10-6 16,-3 4 0-16,-1 5 1 16,-6 1-1-16,-5 1-6 15,-6 0 5-15,-3 2 1 16,0-2 1-16,-14 1 9 16,-6-1-4-16,-6 0-5 15,-1-4-1-15,-2-1 7 16,5-3-7-16,4-5 1 15,8-2 7-15,8-5-7 0,2-1-1 16,2 0 27-16,0 0-6 16,11 0 0-16,5 0 5 15,10 3-5-15,4 1-1 16,-2 6-5-16,2 0-5 16,-2 6-1-16,-3 4 6 15,-7 2 0-15,-1 3-2 16,-10 3 2-16,-4-2 9 15,-3 3-2-15,-7-3 16 16,-10 1-1-16,-10-1 8 16,-6-1 7-16,-7-5-6 15,1-3 10-15,-2-8-12 16,-1-5 31-16,6-4-34 0,3 0-22 16,7-4-7-1,3-4-6-15,10 0-6 0,5 8-105 16,4 0-143-16,4 0-327 0</inkml:trace>
  <inkml:trace contextRef="#ctx0" brushRef="#br0" timeOffset="105146.7785">18659 16223 1024 0,'0'0'771'0,"0"0"-631"16,0 0-28-16,0 0-64 16,100-14 8-16,-1 0 64 15,42-6-21-15,25-1-9 0,2 0-20 16,-7 1 8-1,-24 1-20-15,-9 0-18 0,-7 0-4 16,-14 1-23-16,-22 5-7 16,-25 0-4-16,-20 8 1 15,-11 0-3-15,-6 3-48 16,-4-3-40-16,-12 5-76 16,-33 0-120-16,-16 5-251 15,-17 2-690-15</inkml:trace>
  <inkml:trace contextRef="#ctx0" brushRef="#br0" timeOffset="105416.9453">18555 16425 172 0,'0'0'1390'0,"0"0"-1162"15,0 0-182-15,0 0 64 16,0 0 13-16,117 40 14 15,39-44 35-15,42-16-39 16,21-7-31-16,3-1-47 16,-13 0-9-16,-2-3 3 15,-7-3-15-15,-18 0 5 16,-27 1-22-16,-40 8-16 16,-40 6-1-16,-28 8 0 15,-23 2-14-15,-16 4-63 0,-7 2-92 16,-1 0-476-16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12-05T06:53:06.755"/>
    </inkml:context>
    <inkml:brush xml:id="br0">
      <inkml:brushProperty name="width" value="0.05292" units="cm"/>
      <inkml:brushProperty name="height" value="0.05292" units="cm"/>
      <inkml:brushProperty name="color" value="#FF0000"/>
    </inkml:brush>
  </inkml:definitions>
  <inkml:trace contextRef="#ctx0" brushRef="#br0">10822 6786 489 0,'0'0'134'0,"0"0"-78"0,0 0 35 16,0 0 20-16,0 0-14 16,-9 0-16-16,9 0-40 15,0 0-41-15,10 0 0 16,4 0 17-16,5 0 16 16,8 4-2-16,3 0 2 15,10 1 13-15,6-2 2 16,6-2-23-16,5 3-9 15,8-3-2-15,4 3-4 0,3-1 6 16,4 2-14 0,-1 0 11-16,0 2-6 0,-1 0 3 15,-1 0-10-15,12 0 8 16,9-1 4-16,-5-4 3 16,-8 0-5-16,-11-2 0 15,0 0 3-15,22 0-3 16,22 0 6-16,-11 0-15 15,-21 0 12-15,-22 0-13 16,-13 0 1-16,8 0 3 16,6 2-2-16,8-2-2 15,-2 0 1-15,-2 0-1 16,3 0 0-16,-1 0 1 16,-1 0-1-16,-2-4 1 0,0 1 0 15,0 0-1 1,-1-2 6-16,2 1-6 0,3-1 12 15,2-1-12 1,3-1 1-16,1 0 5 0,4-1-6 16,-5-2 2-16,-1 4-1 15,-2 0 0-15,-5 1 0 16,-1 1 0-16,-1 1 0 16,-2 1 0-16,2 2-1 15,-3-3-5-15,-1 3 5 16,-1 0 7-16,-3-3-7 15,-2 1 0-15,1 0 5 16,1 2-5-16,0 0 1 0,3 0-1 16,2-1 3-16,2-2-3 15,2 0 1-15,1 0 0 16,0-2 0-16,0 0 7 16,-1 1-8-16,-2 1 9 15,1 0-9-15,-5 1 6 16,0 0-5-16,-1 2 8 15,-3 0-9-15,1 0 1 16,-2 0 5-16,0-3-5 16,2 1 11-16,2-2-5 15,-1 0 2-15,4-1 1 16,1 1-3-16,2 1 5 16,1 2-2-16,2-2-1 0,-2 1-8 15,0-4 8 1,-1 3-2-16,3-2-6 0,0 3 7 15,1-2-8-15,1-1 1 16,1 2 9-16,0 0-10 16,-3 0 5-16,-2 0-4 15,0 3 4-15,-1 0-4 16,-2 0-1-16,2 0 2 16,-1 0-2-16,1 0 0 15,-1 0 1-15,0 0 0 16,-2 0 0-16,1 0-1 15,-1 0 1-15,-3 0-1 16,3 0 1-16,-2 0 0 16,0-2 5-16,-1 2-6 0,1-1 0 15,0-1-5 1,2-1 5-16,-2 2 1 0,2-1 0 16,-1 2-1-16,-1 0 1 15,1 0-1-15,-4 0 1 16,2 0-1-16,-2 4 1 15,0 0-1-15,0-3 2 16,-2 1-2-16,1-2 0 16,0 2 0-16,0-1 0 15,-1 1 2-15,0 1 0 16,-2 0-2-16,-1 0 0 16,0 0 0-16,-3 3 1 15,1-1-1-15,0 1 1 16,-2-2-1-16,0 1 0 15,-2 0 1-15,2 2 0 0,-3-3-1 16,0 1 2-16,1 1-2 16,-3-1 1-16,-2-2 0 15,0 1 1-15,-2 1-1 16,2-3-1-16,0 1 9 16,0-1-9-16,-2-1 1 15,0-1-1-15,-3 2 1 16,0-2 1-16,1 0-1 15,-1 0 0-15,1 0 0 16,-1 0-1-16,3 0 1 16,-1 0 0-16,1 0-1 0,4 1 1 15,0 0-1 1,0 2-1-16,2 0 0 0,-3 1 1 16,-2-1 6-16,0 2-5 15,-2-1-1-15,-5-2 0 16,0 3 1-16,1-2 7 15,-2 1-7-15,-2-1 0 16,2-1 5-16,-3 1 5 16,0-1 11-16,1-2-3 15,-3 2-3-15,1-2 1 16,-3 0-3-16,-1 0 8 16,0 0 3-16,0 0-3 15,-4 0 5-15,0 0 7 16,-2 0 3-16,-2-2 3 15,-4 0-3-15,1 1 0 0,-5-1-6 16,-2 0-2-16,-2 2 10 16,-2 0-2-16,0 0-9 15,0 0-12-15,0 0-16 16,0 0-4-16,0 0 3 16,-51 0-65-16,2 4-137 15,-27 2-306-15</inkml:trace>
  <inkml:trace contextRef="#ctx0" brushRef="#br0" timeOffset="4120.0133">15286 6900 234 0,'0'0'157'0,"0"0"-96"16,0 0 25-16,0 0 5 16,0 0-6-16,0 0-41 15,-21-25 15-15,15 22 4 16,0 0 7-16,0-1-8 15,2 0 6-15,0 2 20 16,3 1 19-16,1 1-17 16,0 0-32-16,0 3-33 0,0 22-15 15,-1 22 41 1,-1 28 40-16,-3 30 13 0,0 9-6 16,-4-6-16-1,-1-10 0-15,1-17-12 0,-1 0-23 16,3-15-18-16,0-16-7 15,3-12-11-15,2-8-10 16,-3 4 15-16,2 2-7 16,-3-2-9-16,3-6 0 15,-1-7 0-15,1-8-1 16,3-5-5-16,-2-5-97 16,2-5-88-16,0-12-125 15,-3-9-899-15</inkml:trace>
  <inkml:trace contextRef="#ctx0" brushRef="#br0" timeOffset="6148.2466">15280 6782 527 0,'0'0'106'0,"0"0"-33"15,0 0 9-15,0 0-22 16,0 0-29-16,0 0 26 16,0 0 9-16,78-5 9 15,-48 5-5-15,8 0 17 16,5 2 5-16,8 1-22 0,4-1 6 15,6 2-20-15,3-2-3 16,5 1-4-16,1-3 9 16,3 0-17-16,1 0-10 15,-3 0-9-15,4 0 1 16,-2-2-5-16,1-3-2 16,0 3-3-16,-3 1 0 15,-1 1-12-15,-1 0 9 16,1 0-9-16,12 0 8 15,14 0-7-15,-9 0 8 16,-6 0 3-16,0 0-3 16,1 0-1-16,23 0 1 0,12 0-2 15,-8 0-7-15,-11 0 12 16,-11 0-12-16,-2 0 11 16,0 0-2-16,-3 0-10 15,3-3 0-15,0 0 0 16,0-3 0-16,1 4 1 15,2-3 1-15,-1 1-1 16,7 3 5-16,-2-1-6 16,0-1 2-16,1 3-2 15,-2 0 0-15,-4 0 3 16,-1 0-3-16,-4 0 0 16,0 0 2-16,-2 0-2 15,-9 0 1-15,-12 0-1 0,-11 0 0 16,1 0 1-16,11 0-1 15,18 0 0-15,23 0 0 16,10 0 1-16,0 0-1 16,-6-2 2-16,-26 2-2 15,-19 0 1-15,-11 0-1 16,-4 0 0-16,8-2 0 16,8 2 2-16,8 0-2 15,-3 0 1-15,1 0-1 16,-6 0 0-16,0 0 0 15,-1 2 1-15,1 3-1 16,-2 1 0-16,1 0 1 16,0 2-1-16,1-2 1 15,-3 1-1-15,5 0 0 16,-5 1 1-16,3 1 0 16,-1 1-1-16,-2-2 0 0,-3 1 1 15,-3-1 1-15,-7-4-1 16,-3 2 0-16,-11-4 0 15,-6 0 9-15,-8-2-9 16,-8 2 5-16,-3-2 0 16,-3 0 1-16,-3 0-1 15,0 1-6-15,0 2-1 16,0 3-21-16,0 8 7 16,0 4 15-16,0 8 0 15,0 5 8-15,0 7-2 16,0 5 3-16,0 8 13 15,0 7 0-15,0 4-3 0,0 4 8 16,-2-3-9 0,-1 3-2-16,-1-3 0 0,1 2 2 15,2-1-6-15,-1-1-5 16,1 0 8-16,1 0-14 16,0-2 15-16,0-3-15 15,0 1 7-15,-3-1-7 16,0-1-1-16,-3-1 0 15,1-3 0-15,-1-4 1 16,2-3-1-16,-1-8 0 16,2-7 6-16,2-4-6 15,-2-7 0-15,0-6 1 16,3-8-1-16,-2-1-1 16,1-4 1-16,-5 0-5 0,-2-1 5 15,-5 0 32-15,-9 0-2 16,-13 0-15-16,-8 0 5 15,-11 0-12-15,-23-2-2 16,-19-6-6-16,-26-4 2 16,-11-3-1-16,4-4 1 15,8-1-2-15,13 2 0 16,-1-2 8-16,3 3-8 16,-4 1 0-16,-2-3 9 15,-4 0-8-15,-5-2 0 16,-1 2-1-16,1-1 0 0,4 1 1 15,1 2 6 1,-3-1-7-16,-1 3-7 0,-5-2 7 16,-8 3 0-1,-7 0 10-15,-6 2-9 0,-3-2-1 16,1 3 1-16,2 1-1 16,-2 2 2-16,2 1-2 15,1 2-1-15,0-1 1 16,3 2 8-16,0 2-7 15,8-1-1-15,3 3 1 16,7 0-1-16,4 0-6 16,4 0 6-16,6 1 0 15,4 5 0-15,7-1 5 16,3-2-4-16,0 3 9 16,0 0-10-16,0-1 0 0,6 1-1 15,15 0-7-15,14-2 8 16,12 0 0-16,-9-1 0 15,-2 1 1-15,-7 0-1 16,-6 0 0-16,12-1 1 16,-3 0-1-16,5-2 1 15,7-1 0-15,3 0 1 16,4 0 5-16,0 0-7 16,4 0 12-16,-1 0-12 15,0 0 0-15,1 0-7 16,-1 3 7-16,-3 0 0 15,3 1-1-15,1 2 1 0,3-5 0 16,5 2 0-16,5 2 0 16,4-5 0-16,9 5 2 15,5-5 9-15,2 0 1 16,5 0-3-16,3 0-7 16,0 0-2-16,0 0-11 15,0 5-14-15,3 12-125 16,6-1-72-16,-4 0-588 0</inkml:trace>
  <inkml:trace contextRef="#ctx0" brushRef="#br0" timeOffset="8037.6298">16369 8696 1159 0,'0'0'193'0,"0"0"-35"0,0 0 35 16,0 0-23-16,0 0-57 15,0 0-53-15,36-56-38 16,-11 79-8-16,2 13-6 15,-6 13 8-15,-9 8 0 16,-12 5-4-16,0 2 4 16,-26-2-3-16,-7-4-5 15,-4-5-1-15,-3-8-7 16,4-9 0-16,6-10 2 0,10-12-1 16,9-7 6-16,8-7 9 15,3-12 6-15,0-18-11 16,17-8-11-16,9-5 0 15,11-3 0-15,7 2-6 16,3 3 0-16,1 0-4 16,-2 4-2-16,-7 0 12 15,-6 2-1-15,-9 1 0 16,-7 3 1-16,-7 3 0 16,-10 3 9-16,0 8 0 15,0 5 4-15,-3 7 8 16,-7 5 4-16,2 2-15 15,-3 22-10-15,-2 10-1 0,4 8-6 16,5 6 6 0,4 1 1-16,0-1 0 0,4-2 1 15,13-7-1-15,8-5 0 16,2-7-8-16,1-9 8 16,0-6 0-16,-2-12-1 15,-4 0-27-15,-4-9 6 16,-3-12 9-16,-5-6 7 15,-3-3 6-15,-6 4 8 16,-1 1-7-16,0 8 16 16,0 8 26-16,0 4 22 15,0 5-16-15,0 0-29 16,0 6-20-16,0 15 0 0,0 8 0 16,0 4 10-1,0 1 2-15,0 0-10 0,0-2-1 16,0-2-1-16,3 2-19 15,3-9-170-15,-3-9-329 0</inkml:trace>
  <inkml:trace contextRef="#ctx0" brushRef="#br0" timeOffset="8720.1074">16957 8160 1061 0,'0'0'172'0,"0"0"-2"15,0 0-5-15,0 0-39 16,0 0-39-16,88-53-27 15,-59 53-22-15,3 0-13 16,-6 8-9-16,-2 5-1 0,-7 2-8 16,-5 5 1-1,-9 3 5-15,-3 5 6 0,0 3 18 16,-14 1 12-16,-4 2 4 16,-2-1-3-16,0-5 3 15,7-7-13-15,2-6-3 16,4-4-4-16,5-6-1 15,1-2-12-15,1-3-8 16,0 0 3-16,5 0-14 16,14 0 8-16,3 0 6 15,5 0-15-15,10-5-70 16,-9 2-173-16,-2-4-504 0</inkml:trace>
  <inkml:trace contextRef="#ctx0" brushRef="#br0" timeOffset="9007.6703">17410 8774 1343 0,'0'0'271'16,"0"0"-111"-16,0 0-84 0,0 0 15 15,0 0-10-15,0 0-17 16,82 0-32-16,-49 0-10 16,1-4-22-16,2-10-41 15,-8 1-154-15,-8-3-431 0</inkml:trace>
  <inkml:trace contextRef="#ctx0" brushRef="#br0" timeOffset="9194.1751">17506 8520 1227 0,'0'0'335'16,"0"0"-185"-16,0 0 17 15,0 0 16-15,-13 117-55 0,30-59-31 16,10 5-36-1,5 4-15-15,3-2-25 0,-2-2-11 16,-3-5-10-16,13 3-67 16,-9-16-215-16,-4-18-569 0</inkml:trace>
  <inkml:trace contextRef="#ctx0" brushRef="#br0" timeOffset="9637.7185">17829 8682 1400 0,'0'0'190'16,"0"0"-127"-16,0 0 21 15,0 0 14-15,106 17-20 16,-71 5-21-16,-7 5-17 0,-6 2-8 16,-9 5-12-1,-13 2-11-15,0 3 10 0,-17-2-10 16,-9-1-2-16,1-6-7 15,4-8-17-15,5-8-3 16,8-7 3-16,5-7 17 16,3 0 0-16,5-10 6 15,13-10-6-15,12-9-1 16,0-5 0-16,5-4-8 16,-4-3 9-16,-5-1 2 0,-5 1-2 15,-8 2 9 1,-8 4 19-16,-5 8 34 0,0 8 19 15,0 8 12 1,-10 8-21-16,0 3-23 0,-1 9-33 16,-3 17-10-16,3 11 0 15,5 8 0-15,6 6 1 16,0 2 2-16,17 1-9 16,10-2-7-16,9-3 6 15,28 0-100-15,-9-13-109 16,-3-12-322-16</inkml:trace>
  <inkml:trace contextRef="#ctx0" brushRef="#br0" timeOffset="9908.3984">18386 8961 725 0,'0'0'394'0,"0"0"-249"16,0 0-20-16,0 0-6 15,0 0-41-15,0 0-41 16,0 0 6-16,46 45 32 16,-48-19 20-16,-13 7-4 15,-1 1 1-15,1 1-3 16,3-4-13-16,7-3-26 16,3-6-12-16,2-5-23 15,7-8-8-15,11-6 2 16,7-3-9-16,16-17 0 15,-4-9-196-15,-9-6-480 0</inkml:trace>
  <inkml:trace contextRef="#ctx0" brushRef="#br0" timeOffset="10248.785">18470 8310 1466 0,'0'0'178'0,"0"0"-88"16,0 0 33-16,0 0-21 16,102-27-40-16,-75 27-26 0,-5 0-17 15,-5 6-4 1,-7 8-3-16,-7 5 4 0,-3 8 18 16,-2 2 15-16,-15 4 11 15,-4 3 7-15,-5-4-15 16,1 0-14-16,3-5-1 15,7-4-10-15,3-3-5 16,7-7-8-16,5 0-7 16,0-2 7-16,5-3-8 15,16-2 0-15,8-2 10 16,12-4-3-16,9 0-13 16,34-9-4-16,-14-5-167 15,-6-3-448-15</inkml:trace>
  <inkml:trace contextRef="#ctx0" brushRef="#br0" timeOffset="11138.212">19451 8606 1083 0,'0'0'234'0,"0"0"-17"15,0 0-6-15,0 0-61 16,0 0-63-16,0 0-50 16,0 0-16-16,28 36 12 0,-7-14 5 15,4 2-1-15,2 0-21 16,0 0 6-16,0-3-6 15,0-1-7-15,-1-5-2 16,-3 0-7-16,-4-6 2 16,-1-1 8-16,-3-4-8 15,-8-1 4-15,-1-3-5 16,-4 0 0-16,-2 2 9 16,0 0-10-16,0 1 0 15,-5 3 0-15,-9 7 14 16,-9 2 15-16,-7 3 19 15,-7 3-7-15,-6 0 16 16,-5 0-17-16,-4-1 1 16,3-3-12-16,2-1-1 15,4-5-9-15,9-2-4 0,8-1-9 16,11-3-5 0,7-5 1-16,6 0-2 0,2 0-62 15,13 0-112-15,10-7-313 16,-1-3-938-16</inkml:trace>
  <inkml:trace contextRef="#ctx0" brushRef="#br0" timeOffset="11777.5737">19267 9353 876 0,'0'0'280'0,"0"0"-15"16,0 0-9-16,0 0-66 15,0 0-65-15,0 0-30 16,0 0-36-16,-2 0-3 16,2 0-22-16,0 3 4 15,0-3-13-15,7 2 21 16,7 0 21-16,5-1 3 16,6-1-17-16,1 0-5 15,3 0-17-15,1 0-9 0,1 0 4 16,2 0-10-1,1-1 9-15,2-6-13 0,0 1 17 16,-5-2-7-16,-3 0 5 16,-5 1-9-16,-4 2-3 15,-8 0-6-15,-1 2 6 16,-6 2-9-16,-2 1 1 16,-2 0 6-16,0 0-13 15,0 0-14-15,0 0-62 16,0 0-95-16,-3 0-208 15,1-3-1012-15</inkml:trace>
  <inkml:trace contextRef="#ctx0" brushRef="#br0" timeOffset="12637.4912">20335 8743 614 0,'0'0'205'16,"0"0"-49"-16,0 0-2 15,0 0-18-15,0 0-10 16,0 0-6-16,0 0 10 16,0-10-21-16,0 10-1 15,0-1-5-15,0 1-7 16,0 0 15-16,0 0 11 0,0 0-13 15,0 0-22-15,0 0-21 16,0 0-19-16,0 0-7 16,0 0-10-16,0 0-15 15,0 0-5-15,-1 1-10 16,1 10 1-16,-3 10 3 16,0 5 23-16,0 9 14 15,-2 5 5-15,2 5-10 16,0 3 23-16,-1 3-2 15,1-3-10-15,0-2-7 16,1-3-18-16,1-5-5 16,1-5-7-16,0-4 1 15,0-7-2-15,0-6-3 16,-2-5-6-16,2-5 1 16,0-3-1-16,-3-1-1 0,-22 2-143 15,0 2-146-15,-14-1-521 16</inkml:trace>
  <inkml:trace contextRef="#ctx0" brushRef="#br0" timeOffset="16500.9774">11585 9276 1224 0,'0'0'165'16,"0"0"-93"-16,65-102 5 15,-25 66-8-15,5 9-15 16,1 13-22-16,-5 14-21 16,-5 12 0-16,-7 33-3 0,-10 24 3 15,-19 22-3 1,0-5 5-16,-19-14-5 0,-2-26 2 16,7-17-10-16,0-3 2 15,2-6-1-15,2-3 1 16,9-15-2-16,1-2-8 15,0-22 7-15,1-22 1 16,7-28-10-16,-6-25 10 16,-2 3-1-16,0 17 1 15,0 26 0-15,-5 20 12 16,-3 3-2-16,-2 1 14 16,3 4 12-16,2 13 7 15,1 10-5-15,4 0-24 16,0 26-14-16,0 13-4 0,0 11 4 15,12 6 0 1,5 1 1-16,6-2 1 0,10-6-1 16,4-11 0-16,6-13-1 15,6-12 0-15,-1-13 0 16,-5-1 0-16,-8-20-16 16,-11-7 1-16,-11-1 10 15,-8 0 5-15,-5 3 1 16,0 9 18-16,0 5 25 15,-2 9 54-15,1 3-42 16,1 12-32-16,0 20-24 16,0 13 12-16,0 8 11 15,0 5-5-15,4 1-8 0,3-3 4 16,1-6-13 0,3-4-2-16,8-9-89 0,-1-10-123 15,0-15-445-15</inkml:trace>
  <inkml:trace contextRef="#ctx0" brushRef="#br0" timeOffset="16759.0054">12533 9099 1307 0,'0'0'209'0,"0"0"-96"16,0 0-52-16,0 0-24 15,0 0 12-15,0 0-6 16,0 0-26-16,80-30-17 16,-55 20-8-16,-3 4-159 15,-6 4-180-15,-9 2-415 0</inkml:trace>
  <inkml:trace contextRef="#ctx0" brushRef="#br0" timeOffset="16900.0162">12567 9286 1003 0,'0'0'175'0,"0"0"47"16,0 0-120-16,0 0-27 0,0 0-28 15,121-87-41-15,-41 35-6 16,-11 7-281-16,-12 8-603 0</inkml:trace>
  <inkml:trace contextRef="#ctx0" brushRef="#br0" timeOffset="17583.3151">12971 8857 1428 0,'0'0'281'16,"0"0"-72"-16,0 0-38 15,0 0-53-15,0 0-56 16,0 0-25-16,0 0 0 15,97 61 0-15,-67-25-19 16,3 3 0-16,3-1-18 16,7-4-1-16,27-14-122 15,-11-6-196-15,-7-14-588 0</inkml:trace>
  <inkml:trace contextRef="#ctx0" brushRef="#br0" timeOffset="18222.5656">12905 9769 1594 0,'0'0'210'16,"0"0"-152"-16,0 0-27 16,0 0-11-16,0 0 5 15,0 0-16-15,0 0 3 16,96 10-6-16,-78 26 1 16,-6 8 5-16,-12 4 0 15,0 3-2-15,-6-2 0 16,-11-6 3-16,0-9-3 0,7-12-8 15,4-15 8-15,5-7-3 16,1-29-7-16,17-38-3 16,18-28-30-16,1 1 2 15,-6 15 0-15,-11 29 12 16,-10 19 18-16,-3 4 1 16,-3 5 0-16,-1 4 22 15,-2 10 34-15,0 8 8 16,0 11-39-16,0 19-16 15,0 13-1-15,0 8 5 0,4 6-1 16,17-3-4 0,9 0-7-16,9-6-1 15,11-6-35-15,27-18-122 0,-12-11-320 16,-11-13-585-16</inkml:trace>
  <inkml:trace contextRef="#ctx0" brushRef="#br0" timeOffset="18447.112">13477 9632 1290 0,'0'0'218'0,"0"0"-124"16,0 0-37-16,0 0-12 16,0 0 66-16,0 0 14 15,40 111-33-15,-34-63-19 0,1 3-11 16,0-4-31-1,0-8-16-15,2-7-14 0,3-11-1 16,6-15-11-16,24-20-90 16,-4-15-48-16,-2-10-360 0</inkml:trace>
  <inkml:trace contextRef="#ctx0" brushRef="#br0" timeOffset="18599.5288">13838 9518 1322 0,'0'0'190'16,"0"0"2"-16,0 0-91 16,0 0-65-16,0 0-24 15,0 0-12-15,95-66-120 16,-66 53-174-16,-10 5-110 0</inkml:trace>
  <inkml:trace contextRef="#ctx0" brushRef="#br0" timeOffset="18722.5122">13739 9699 871 0,'0'0'273'16,"0"0"-70"-16,0 0-9 16,0 0-47-16,0 0-59 15,0 0-65-15,0 0-23 16,129-82-124-16,-68 33-424 0</inkml:trace>
  <inkml:trace contextRef="#ctx0" brushRef="#br0" timeOffset="18903.7638">14047 8993 38 0,'0'0'1826'0,"0"0"-1605"0,0 0-74 16,0 0-101-16,0 0-9 16,7 109 15-16,51-22 1 15,23 34-25-15,2 17-17 16,-23 4-11-16,-29-35-206 15,-31-32-713-15</inkml:trace>
  <inkml:trace contextRef="#ctx0" brushRef="#br0" timeOffset="24360.0868">6405 6732 512 0,'0'0'183'16,"0"0"8"-16,0 0-38 16,0 0-27-16,0 0-26 15,0 0 5-15,-16-21-29 16,14 20 1-16,2-2 1 16,-2 0-15-16,2 1 3 15,-1-4 10-15,0 4-3 16,1-1-4-16,-2 0 18 15,2 2-13-15,0 1-3 16,0 0-9-16,0 0-11 16,0 0-28-16,0 0-9 0,0 0-13 15,0 12-1 1,0 7 0-16,0 5 10 0,0 3 5 16,0 3-6-16,0-1 0 15,0 1-3-15,0-3-5 16,0-3 0-16,0-2 5 15,0-4-6-15,0-5 6 16,0-3-4-16,0-4-2 16,0-3 2-16,0-3-2 15,-1 0 0-15,1 0-7 16,-6-4-22-16,0-24-90 16,3 3-149-16,-3-2-524 0</inkml:trace>
  <inkml:trace contextRef="#ctx0" brushRef="#br0" timeOffset="24879.9033">6742 7182 367 0,'0'0'852'0,"0"0"-546"16,0 0-35-16,0 0-51 15,0 0-51-15,0 0-50 16,0 0-45-16,-15-4-29 0,15 21-17 15,0 8 6-15,0 8 20 16,0 5 1-16,0 3-14 16,0-2-12-16,0 0-14 15,0-3-3-15,0-4 4 16,0-6-15-16,2-5-1 16,2-7-9-16,8-14-104 15,-1 0-197-15,-4-18-609 0</inkml:trace>
  <inkml:trace contextRef="#ctx0" brushRef="#br0" timeOffset="26555.3941">2326 6750 1083 0,'0'0'308'16,"0"0"-128"-16,0 0-40 15,0 0-33-15,0 0-22 16,0 0 17-16,-2 53 5 16,2-27-23-16,0 3 8 15,0 2-33-15,0-1-20 0,-1 0-17 16,-1 0-15-16,2 0-1 15,0-2-6-15,0 6-82 16,0-7-200-16,0-8-600 0</inkml:trace>
  <inkml:trace contextRef="#ctx0" brushRef="#br0" timeOffset="26826.9417">1602 7620 1547 0,'0'0'329'15,"0"0"-156"-15,0 0-42 16,0 0-16-16,0 0-45 15,0 0-43-15,0 0-11 16,51-2-6-16,-23-6-10 16,14-7-26-16,-9 2-192 15,-2-2-352-15</inkml:trace>
  <inkml:trace contextRef="#ctx0" brushRef="#br0" timeOffset="27051.3734">1918 7369 1758 0,'0'0'382'0,"0"0"-185"16,0 0-85-16,0 0-62 15,0 0-25-15,0 0 21 16,29 104-16-16,-14-62-12 15,4 6-8-15,12 27-10 16,-7-10-115-16,-4-7-401 0</inkml:trace>
  <inkml:trace contextRef="#ctx0" brushRef="#br0" timeOffset="28720.5736">8817 8439 1380 0,'0'0'276'16,"0"0"-74"-16,0 0 23 16,0 0-34-16,0 0-74 0,0 0-62 15,-12 10-41 1,16 19 1-16,10 10 12 0,2 6 0 15,0 3 5-15,4 1-30 16,-5-5 13-16,3-3-14 16,-4-5-1-16,2-8-48 15,-1-14-136-15,-3-8-159 16,-6-6-496-16</inkml:trace>
  <inkml:trace contextRef="#ctx0" brushRef="#br0" timeOffset="29076.067">9056 7887 1437 0,'0'0'197'0,"0"0"-116"0,0 0-19 16,0 0 0-16,0 0-14 15,100-44-7-15,-72 42-17 16,-4 2-4-16,-9 0-2 16,-4 15 2-16,-9 7 21 15,-2 8 46-15,0 11 19 16,-10 2-7-16,-5 4-19 16,-3-2-23-16,3-5-10 15,3-7-10-15,6-5-11 16,5-10-14-16,1-7-11 0,0-2 1 15,11-6-2-15,9-3 7 16,13 0-5-16,8-12-2 16,28-12-64-16,-9 4-149 15,-7 1-471-15</inkml:trace>
  <inkml:trace contextRef="#ctx0" brushRef="#br0" timeOffset="29400.4958">10120 8097 1523 0,'0'0'293'0,"0"0"-31"15,0 0-51-15,-86 42-98 16,44 25-8-16,1 27-6 16,11 11-25-16,18-3-7 15,12-23-13-15,0-23-23 16,19-17-8-16,4-4-10 16,13-1-13-16,11-2 1 15,22-10-1-15,1-15-44 0,17-24-115 16,-10-16-201-1,-30-6-712-15</inkml:trace>
  <inkml:trace contextRef="#ctx0" brushRef="#br0" timeOffset="29569.8582">10328 8439 1568 0,'0'0'286'0,"0"0"-126"15,0 0-90-15,0 0-33 16,0 0-18-16,98-27-19 16,-51 7-107-16,-8-3-476 0</inkml:trace>
  <inkml:trace contextRef="#ctx0" brushRef="#br0" timeOffset="29751.9717">10525 8163 1428 0,'0'0'387'16,"0"0"-150"-16,0 0-105 16,0 0-16-16,-14 99-15 15,22-55-36-15,13 5-26 16,5 2-20-16,-1-1 1 16,3-3-20-16,2 7-41 15,-7-10-175-15,-5-15-531 0</inkml:trace>
  <inkml:trace contextRef="#ctx0" brushRef="#br0" timeOffset="30001.1039">10767 8071 1333 0,'0'0'270'0,"0"0"-153"15,0 0 47-15,119 94 26 16,-72-45-13-16,-3 6-57 16,-8 1-40-16,-9 1-46 15,-14-3-6-15,-12-8-14 0,-1-5-8 16,-14-8-6 0,-7-12-67-16,-7-21-111 0,5-1-188 15,4-21-975-15</inkml:trace>
  <inkml:trace contextRef="#ctx0" brushRef="#br0" timeOffset="30307.8886">11084 7722 1520 0,'0'0'242'16,"0"0"-62"-16,0 0-54 15,0 0-17-15,0 0-44 16,94-45-36-16,-78 45-18 0,-4 0-3 16,-6 18-8-16,-6 11 10 15,0 11 27-15,-16 9 26 16,-4 6 3-16,1 2 26 16,2-4-28-16,7-6-19 15,7-7-11-15,3-8-20 16,5-7-8-16,17-9-5 15,10-11 13-15,8-5-14 16,20-19-29-16,-11-5-142 16,-12-6-435-16</inkml:trace>
  <inkml:trace contextRef="#ctx0" brushRef="#br0" timeOffset="30799.6824">9346 8666 791 0,'0'0'729'16,"0"0"-473"-16,0 0-83 15,0 0-53-15,0 0-43 0,0 0-43 16,0 0-34-1,53-30-53-15,-23 18-116 0,-5 3-197 16,-10 7-369-16</inkml:trace>
  <inkml:trace contextRef="#ctx0" brushRef="#br0" timeOffset="30946.578">9336 8821 431 0,'0'0'746'16,"0"0"-449"-16,0 0-61 15,0 0-87-15,0 0-67 16,0 0-51-16,0 0-15 16,181-65-16-16,-73 16-133 0,-2-1-632 15</inkml:trace>
  <inkml:trace contextRef="#ctx0" brushRef="#br0" timeOffset="31301.0227">11636 8207 1530 0,'0'0'295'0,"0"0"-144"16,0 0-65-16,0 0-35 15,0 0-46-15,0 0-5 16,89-29-211-16,-66 19-598 0</inkml:trace>
  <inkml:trace contextRef="#ctx0" brushRef="#br0" timeOffset="31456.4392">11634 8442 677 0,'0'0'1004'15,"0"0"-732"-15,0 0-146 16,0 0-51-16,104-40-37 16,5-4-38-16,14-8-19 15,-24 11-220-15,-32 8-642 0</inkml:trace>
  <inkml:trace contextRef="#ctx0" brushRef="#br0" timeOffset="31661.9866">12433 7839 1943 0,'0'0'327'0,"0"0"-56"16,0 0-86-16,0 0-73 16,0 0-75-16,6 84-7 15,41 13 1-15,20 44-11 16,2 20-20-16,-24-1-29 15,-26-44-244-15,-20-41-806 0</inkml:trace>
  <inkml:trace contextRef="#ctx0" brushRef="#br0" timeOffset="35152.1674">8672 6445 1452 0,'0'0'311'0,"0"0"-182"15,0 0-41-15,0 0 54 16,-45 111-2-16,22-63-61 16,-4 4-47-16,-1-1-9 15,1-4-15-15,0-2-8 16,-7 2-111-16,5-11-161 15,0-12-418-15</inkml:trace>
  <inkml:trace contextRef="#ctx0" brushRef="#br0" timeOffset="35350.1324">8347 6581 1573 0,'0'0'318'16,"0"0"-142"-16,0 0-73 15,0 0 24-15,0 0 5 16,101 75-34-16,-56-38-53 16,6 2-27-16,-1 3-8 15,-1 1-10-15,-2 9-103 16,-13-12-273-16,-10-11-909 0</inkml:trace>
  <inkml:trace contextRef="#ctx0" brushRef="#br0" timeOffset="35528.4619">8855 6665 1657 0,'0'0'252'16,"0"0"-161"-16,0 0 102 16,26 102-18-16,1-49-82 15,7 5-55-15,1 5-36 16,-1 24-2-16,-10-19-315 15,-15-11-1137-15</inkml:trace>
  <inkml:trace contextRef="#ctx0" brushRef="#br0" timeOffset="36601.7795">4739 1880 1470 0,'0'0'293'15,"0"0"-66"-15,0 0-36 16,0 0-95-16,0 0-48 0,0 0-22 15,-64 103 15-15,37-46 1 16,-3 7-33-16,5 1 5 16,4-2-13-16,2 1-1 15,2-5-42-15,-11 2-175 16,6-16-162-16,-2-17-464 0</inkml:trace>
  <inkml:trace contextRef="#ctx0" brushRef="#br0" timeOffset="36770.3006">4341 2121 593 0,'0'0'1057'15,"0"0"-871"-15,0 0-104 0,0 0-63 16,0 0-13-16,85 45 36 16,-36-15 6-16,9 4-36 15,27 27-12-15,-14-9-74 16,-11-9-296-16</inkml:trace>
  <inkml:trace contextRef="#ctx0" brushRef="#br0" timeOffset="37088.5878">4994 1951 1151 0,'0'0'607'0,"0"0"-512"0,0 0 7 15,0 0-40 1,0 0-30-16,0 0-25 0,91-28 10 16,-67 35-17-16,-6 11 7 15,-6 5-4-15,-8 8 6 16,-4 6 5-16,-3 4 48 16,-17 2 18-16,-1 4 0 15,-2-4-16-15,4-4-17 16,5-6-10-16,7-7-17 15,7-5-3-15,10-5-17 16,34-6 0-16,45-10 1 16,48-14 8-16,17-17-9 15,-14-14-89-15,-44 9-265 16,-50 6-1587-16</inkml:trace>
  <inkml:trace contextRef="#ctx0" brushRef="#br0" timeOffset="37985.0467">4323 4759 1075 0,'0'0'262'0,"0"0"-110"0,0 0-59 15,0 0-1-15,0 0 39 16,0 0-14-1,0 0-14-15,85 50-23 0,-57-46-9 16,3-3-3-16,-5 1-24 16,-1-2-18-16,-5 0-10 15,-1 0-16-15,-10 0-5 16,0 0-95-16,-6 0-125 16,-3 0-401-16</inkml:trace>
  <inkml:trace contextRef="#ctx0" brushRef="#br0" timeOffset="38386.796">4960 4461 1249 0,'0'0'396'0,"0"0"-85"15,0 0-17-15,0 0-74 16,0 0-49-16,0 0-80 15,0 0-45-15,-12-2-46 0,12 24 2 16,9 6 11-16,4 8 7 16,2 3 2-16,-1 0-16 15,-1 0-4-15,-3-2-2 16,-2-2 0-16,-5-3-36 16,0-2-93-16,-3-7-43 15,0-8-131-15,-3-5-285 16,-8-10-841-16</inkml:trace>
  <inkml:trace contextRef="#ctx0" brushRef="#br0" timeOffset="39452.805">4445 9006 1045 0,'0'0'267'0,"0"0"1"15,0 0-51-15,0 0-66 16,0 0-42-16,0 0-48 15,0 0-45-15,15-8-6 16,3 5 6-16,9 2-16 0,-2 1-48 16,11 0-113-16,-8 0-232 15,-4 0-723-15</inkml:trace>
  <inkml:trace contextRef="#ctx0" brushRef="#br0" timeOffset="39644.0973">4957 9113 694 0,'0'0'870'0,"0"0"-669"16,0 0-52-16,0 0-31 16,0 0-37-16,0 0-44 15,0 0-37-15,103-35-18 0,-78 22-163 16,-7 4-365-16</inkml:trace>
  <inkml:trace contextRef="#ctx0" brushRef="#br0" timeOffset="39836.7412">5071 8828 1600 0,'0'0'236'15,"0"0"-135"-15,0 0-35 16,17 97 37-16,29-11-10 16,26 32-25-16,11 21-36 15,-3-4-32-15,-24-32-53 0,-27-36-307 16</inkml:trace>
  <inkml:trace contextRef="#ctx0" brushRef="#br0" timeOffset="43177.5932">17367 9529 1066 0,'0'0'226'16,"0"0"-58"-16,0 0 63 15,83 0-4-15,7 0-34 16,42-3-29-16,26-8-26 16,15 4-36-16,-5 2-33 15,-10 5-17-15,-5 0-19 16,-5 0-14-16,-12 0-4 16,-17 0-5-16,-30 0-1 15,-26-4-4-15,-25 1-5 0,-9-1-1 16,-5 1-42-16,-7 0-56 15,-8 3-45-15,-28 0-62 16,-15 0-105-16,-15 3-347 0</inkml:trace>
  <inkml:trace contextRef="#ctx0" brushRef="#br0" timeOffset="43449.9269">17684 9749 1392 0,'0'0'190'16,"0"0"-101"-16,0 0 64 16,133 14 89-16,20-14-21 0,34 0-52 15,16-1-56-15,-11-11-31 16,-30 2-18-16,-15 1-13 16,-12-1-5-16,-13 0-16 15,-14 0-23-15,-22 2-6 16,-24 2 1-16,-23 1 3 15,-12 5-5-15,-6-3 0 16,-9 3-16-16,-12 0-69 16,-61 6-67-16,-17 8-160 15,-21 2-497-15</inkml:trace>
  <inkml:trace contextRef="#ctx0" brushRef="#br0" timeOffset="55372.0812">3437 5429 950 0,'0'0'156'16,"0"0"-5"-16,0 0-9 0,0 0-87 15,-5 0-24-15,16 7-23 16,7 7 29-16,7 0 2 16,2 1 0-16,1-2-20 15,-2-1 0-15,-3-3-4 16,-3-4-5-16,-2-3-9 15,-8-1 14-15,-1-1-9 16,-6 0 1-16,-3 0 13 16,0-10 56-16,0-3-20 15,-7-4-17-15,-2-5 8 16,-3 2-7-16,0 1-3 16,3 5 12-16,2 3-2 15,7 6-1-15,0 5-5 0,0 0-41 16,4 17-19-16,15 9 19 15,4 8 13-15,1 5-1 16,4 2 0-16,-3 0-3 16,-4-2 0-16,2-5-2 15,-6-4-7-15,-1-6-1 16,-3-4-53-16,-5-8-81 16,-1-9-64-16,-4-3-126 15,-3 0-299-15</inkml:trace>
  <inkml:trace contextRef="#ctx0" brushRef="#br0" timeOffset="55571.4342">3749 5448 1099 0,'0'0'220'0,"0"0"-38"15,0 0-62-15,0 0-83 16,0 0 5-16,0 0-22 15,0 0-20-15,55-53-21 16,-40 47-137-16,1 6-77 16,-1 0-88-16,-6 3-422 0</inkml:trace>
  <inkml:trace contextRef="#ctx0" brushRef="#br0" timeOffset="55731.2753">3820 5591 732 0,'0'0'239'0,"0"0"6"15,0 0-22-15,0 0-43 16,0 0-35-16,0 0-78 16,0 0-58-16,12-26 24 15,3 6-33-15,4-5-57 16,7-9-185-16,-5 7-97 16,-5 2-434-16</inkml:trace>
  <inkml:trace contextRef="#ctx0" brushRef="#br0" timeOffset="55973.3618">3963 5245 1290 0,'0'0'256'0,"0"0"-6"0,0 0-55 15,0 0-79-15,0 0-35 16,0 0-44-16,0 0 18 15,23 58 56-15,-2-26-25 16,3 5-36-16,-2 0-26 16,2 0-11-16,-1 1-11 15,2-4-2-15,15 2-76 16,-9-9-220-16,-1-15-582 0</inkml:trace>
  <inkml:trace contextRef="#ctx0" brushRef="#br0" timeOffset="57828.4605">5828 2937 469 0,'0'0'130'0,"0"0"16"0,0 0 14 15,0 0-47-15,0 0 28 16,0 0-3-16,-57-69 23 16,51 60-21-16,5 7 1 15,-1 2-55-15,2 0-26 16,0 0-41-16,2 11-19 15,17 9 0-15,9 9 10 16,8 2 17-16,6-1 2 16,4 1-10-16,-2-7-6 15,-3-5-11-15,-3-7 11 0,-6-5-11 16,-3-5 14 0,-7-2-16-16,-5-4-1 15,-7-12 1-15,-6-6 23 0,-4-8-4 16,0-6-9-16,-7-4 12 15,-6-5 9-15,-4 0-1 16,1 4-4-16,4 11 20 16,3 12 19-16,5 12-4 15,4 6-61-15,0 29-13 16,16 11 13-16,3 14 21 16,6 7 11-16,-1-4-5 15,3 9-5-15,-2-4-2 16,0-3-2-16,-3-5-18 15,0-2 13-15,-3-12-13 0,-3-6-6 16,-3-8-30-16,-5-9-82 16,-3-12-69-16,-5-3-137 15,0-2-253-15</inkml:trace>
  <inkml:trace contextRef="#ctx0" brushRef="#br0" timeOffset="58070.5584">6453 2869 1592 0,'0'0'249'0,"0"0"-120"15,0 0-47-15,0 0-19 16,0 0-5-16,0 0-26 15,0 0-30-15,42-14 2 16,-21 1-4-16,9-2-118 16,-5 1-142-16,-10 4-270 0</inkml:trace>
  <inkml:trace contextRef="#ctx0" brushRef="#br0" timeOffset="58263.4269">6523 3040 1455 0,'0'0'266'0,"0"0"-119"15,0 0-8-15,0 0-23 16,0 0-34-16,0 0-63 16,0 0 17-16,90-56-36 15,-31 9-110-15,-7 4-217 16,-8-1-369-16</inkml:trace>
  <inkml:trace contextRef="#ctx0" brushRef="#br0" timeOffset="58900.8684">7121 2413 793 0,'0'0'188'16,"0"0"-13"-16,0 0 22 15,0 0-10-15,0 0-20 16,0 0-26-16,-83-38-30 15,72 36-15-15,-1 2-19 0,2 0-15 16,-1 3-6-16,2 10-9 16,-4 7-5-16,7 8-10 15,1 10-12-15,5 5 9 16,0 10 10-16,8 0-15 16,14 3 8-16,8-3-9 15,6-5-1-15,5-4 8 16,3-7 1-16,-2-10-6 15,-5-8-10-15,-7-10-13 16,-2-4 8-16,-8-5 1 16,0 0 2-16,-5-8 2 15,-1-9 21-15,-3-10 7 16,-1-7-3-16,-4-6-11 16,-1-4-8-16,-3 1-14 15,-2 5 3-15,0 4 1 0,0 3 1 16,-2 3-5-16,-6 2 5 15,-1 2-3-15,-3 2-1 16,-3 0 2-16,1 2-4 16,-3 1-4-16,1 4-1 15,-1 2 6-15,-1 2-7 16,-2 7 0-16,-5 2 5 16,-9 2-5-16,-14 0-2 15,-19 23-40-15,-24 21-52 16,-27 20-73-16,20-7-129 15,8-7-631-15</inkml:trace>
  <inkml:trace contextRef="#ctx0" brushRef="#br0" timeOffset="68684.5117">14700 12834 430 0,'0'0'129'0,"0"0"0"15,0 0 21-15,0 0-33 16,0 0 7-16,6-54-15 15,-6 46-8-15,0-1-9 16,0 1 2-16,0-1-20 16,0-1-10-16,0 0-4 15,0-1-16-15,-2 0-9 16,-2-3-9-16,-2 1-10 16,-1-1-15-16,0 0 13 15,1 2-1-15,-1 0 3 16,-3 2-3-16,2 0 6 15,-1 3 3-15,-4 0-7 0,2 0 4 16,-1 2-3 0,-3 0-2-16,0 2-2 0,-2 0 1 15,-1 2 2 1,-4 0 0-16,0 1-1 0,-1 0-11 16,-4 0 15-16,3 0-11 15,-2 0 5-15,3 0-5 16,-1 4 13-16,2 2-19 15,5-2 4-15,-1 3 2 16,3-1-1-16,-1 4 0 16,1-1 7-16,-1 2-13 15,3 0 1-15,-1 1 9 16,3-1-9-16,-1 0-1 16,-1 3 0-16,-1-2 0 15,1 3 0-15,-1 2 1 0,1 0 0 16,1 0 0-16,2 3 0 15,-1-1 1-15,4-2-1 16,0-3 5-16,3 3-4 16,3 0-1-16,1-1 0 15,0 1 8-15,0 3 3 16,0 0-11-16,1-1 10 16,7 1-5-16,-2-1 3 15,1 0 0-15,1-2 0 16,-1 2 0-16,-1-2 1 15,2 0 8-15,0-2 1 16,3 1 0-16,1-2-4 0,2 0 7 16,3-2-1-16,1 0 3 15,3 0 4-15,0-4-7 16,4-2 1-16,3 2 9 16,4-4 2-16,2-1-9 15,0-3-5-15,2 0-4 16,-1 0 3-16,-3 0-8 15,0 0 2-15,-4-1 1 16,-3-5-5-16,-5 1 4 16,-1 0-2-16,-5-2 5 15,2-1 7-15,-2 0 1 16,0-1-4-16,0-3 1 16,1-1 1-16,-2 0-5 15,2-4-6-15,-1 0-1 16,0 0-7-16,-2-2 4 0,1 2 1 15,-2 0-6-15,-2 2 0 16,-2-3 0-16,2 3 5 16,-4-1 1-16,0-1-1 15,-2-1-5-15,-2 1 5 16,-1 0-6-16,0 0 1 16,0 0 1-16,0 0-1 15,-3-3 1-15,-6-1-1 16,-4 1-1-16,-2 0 1 15,-5 0 0-15,-3 2-1 16,3 2-1-16,-2 2 1 16,1 3 0-16,3 2 1 15,-1 4-2-15,1 2 1 16,1 3-1-16,-4 0-6 0,-1 0 1 16,-1 7-2-16,-2 3-1 15,0 2-7-15,6 0-14 16,2-2-9-16,2-1-10 15,5-1-33-15,1 1-21 16,7 4-100-16,1-4-116 16,1-1-399-16</inkml:trace>
  <inkml:trace contextRef="#ctx0" brushRef="#br0" timeOffset="79908.2344">8653 14493 1805 0,'0'0'138'16,"0"0"-91"-16,0 0 5 15,0 0-52-15,0 0 1 16,9 111 25-16,25 11 52 15,-1 14-25-15,-3-4-28 0,-14-14-15 16,-4-23 1 0,-4-23 0-16,-4-18-5 0,2-24-4 15,-3-15 7 1,-2-7-8-16,2-8 8 16,0-8 22-16,-1-25 16 0,1-12-21 15,3-7-19-15,2 0-5 16,2 9-2-16,3 10-10 15,4 13-7-15,1 13 17 16,5 7-13-16,7 0 8 16,6 15 5-16,6 6 16 15,1 0-9-15,5 1-7 16,-2-2 0-16,0-5-1 16,-4-6-4-16,-9-5-57 15,-3-4-45-15,-9-7 17 16,-11-16 56-16,-4-9 29 0,-6-5 5 15,0 2 11-15,0 3 1 16,0 12 38-16,0 11 42 16,0 9-54-16,0 0-38 15,12 22 0-15,6 6 5 16,6 6 32-16,0 3-15 16,-4 0-12-16,-3-7-8 15,-5-3-2-15,-6-10-28 16,-5-12-90-16,-5-19-47 15,-13-15-45-15,-5-11-553 0</inkml:trace>
  <inkml:trace contextRef="#ctx0" brushRef="#br0" timeOffset="80037.9671">9202 14630 1033 0,'0'0'185'16,"0"0"-141"-16,0 0-44 15,0 0 0-15,40 81 1 16,-3-34 6-16,28 29-7 15,-9-9-183-15,-5-13-604 0</inkml:trace>
  <inkml:trace contextRef="#ctx0" brushRef="#br0" timeOffset="80834.9808">9575 14766 1003 0,'0'0'148'16,"0"0"4"-16,0 0-29 15,0 0-62-15,0 0-39 0,-63 75-13 16,63-30-7-16,3 2-2 16,12-1 0-16,6-8-74 15,1-13-52-15,-1-16-9 16,-1-9-40-16,-6-14 175 16,-2-20 28-16,-6-10 76 15,-4-2 41-15,-2 5 51 16,0 6 2-16,0 14-13 15,0 12-1-15,0 9-88 16,7 10-96-16,13 35 8 16,17 26-3-16,12 30 34 15,5 13-10-15,-5 4-17 16,-9-4 10-16,-10-10-7 16,-15-9-7-16,-10-20-1 0,-5-22-1 15,-6-22-6-15,-11-11-15 16,-10-5 5-16,-9-13 10 15,-8-2 10-15,-8-24-8 16,1-20 9-16,3-9-11 16,11-3-7-16,13-2-18 15,18 2-24-15,6 5 8 16,28 1-42-16,16 3 23 16,9-3-53-16,5 2 55 15,2-3-43-15,-3-3-54 16,-8-18-32-16,-10-27-38 0,-26-22 40 15,-13-2 55 1,-13 23 129-16,-16 37 1 0,7 31 153 16,1 12 96-16,3 4 13 15,-1 5-23-15,5 7-60 16,7 5-63-16,7 35-94 16,9 34-9-16,27 30 37 15,9 18 3-15,7 4-12 16,-3-12-18-16,-14-30-10 15,-5-19-6-15,-7-24-6 16,-3-11 5-16,-1-1-6 16,-1-7-10-16,-2-8-39 15,-7-10 14-15,-4-17 32 0,2-19 3 16,-3-5 9 0,2-1-8-16,2 4 3 0,4 10-4 15,0 13-12-15,4 8 11 16,4 7-4-16,6 4 4 15,7 16 0-15,2 6 1 16,3 6 1-16,-2 1 1 16,0 3-2-16,1 3-84 15,-8-8-189-15,-9-12-566 0</inkml:trace>
  <inkml:trace contextRef="#ctx0" brushRef="#br0" timeOffset="81345.9133">10723 14945 925 0,'0'0'117'0,"0"0"-104"0,0 0-13 16,0 0 23-16,0 0 16 16,87 0-33-16,-65-19-1 15,-1-6 2-15,-7-4-3 16,-9-2 16-16,-5 2 4 15,0 7 54-15,-17 6 58 16,-7 10 72-16,-6 6-67 16,-3 12-47-16,0 20-11 15,3 11 10-15,10 9 3 16,9 3-7-16,11-3-11 16,8-4-20-16,21-10-26 15,16-9-12-15,6-12-4 0,9-12-9 16,3-5-7-16,0-22-8 15,-3-12-23-15,-11-13-6 16,-13-6-22-16,-17 0 1 16,-17 5 31-16,-2 8 17 15,-18 13 10-15,-2 9 0 16,1 6-1-16,7 9 1 16,6 3-1-16,6 3-30 15,3 17 9-15,15 10 13 16,7 10 9-16,4 6 12 15,-1 3 34-15,-1 1 17 16,3-2 13-16,0-2-22 16,5-4-18-16,11-3-15 0,24-5-21 15,59-7-25-15,-13-12-166 16,4-10-474-16</inkml:trace>
  <inkml:trace contextRef="#ctx0" brushRef="#br0" timeOffset="82419.1961">12884 14814 1562 0,'0'0'218'15,"0"0"-14"-15,-97-36-58 16,61 32-22-16,4 4-32 0,8 9-49 15,3 19-19-15,7 11-9 16,6 12 7-16,8 4 2 16,0 0-17-16,21-3 0 15,12-7-7-15,9-10-1 16,7-15 0-16,4-13-32 16,2-7-41-16,-4-27-72 15,-6-34 40-15,-15-45-16 16,-26-49 75-16,-4-23 35 15,-25 5 12-15,0 45 18 16,6 52 65-16,3 35 44 0,4 21 25 16,-1 5-44-1,2 8-26-15,1 7-26 0,1 26-44 16,2 47-10-16,5 36 5 16,2 22 11-16,12 4-5 15,19-12-11-15,9-20-2 16,2-27 0-16,-3-27-1 15,0-23-17-15,0-20-46 16,7-6-35-16,5-8-32 16,2-31 13-16,-9-31 46 15,-14-1 29-15,-10 2 43 16,-14 15 11-16,-6 16 33 16,0 5 16-16,0 4 16 15,0 12-7-15,0 9 13 16,0 8-39-16,0 9-43 0,0 20 0 15,0 8-1-15,6 10-6 16,11 4 1-16,5-2 5 16,8-5 0-16,9-13-10 15,4-14-18-15,8-17-82 16,1-11-10-16,0-38-67 16,-9-26-4-16,-15-3 3 15,-15 5 88-15,-13 11 101 16,0 21 45-16,-16 5 132 15,-3 6-28-15,-6 11-23 16,4 14-69-16,-1 5-23 16,1 15-15-16,4 11-19 15,4 11 0-15,7 5 0 16,6 3-10-16,0-1 8 0,19-8-24 16,7-12-54-16,8-12-23 15,2-12-16-15,1-12 74 16,-3-17 6-16,-7-14 39 15,-9-6 26-15,-4 2 43 16,-10 7 43-16,-4 9 46 16,0 14 30-16,0 15-9 15,0 2-105-15,0 36-65 16,0 35 0-16,0 39 7 16,16 25 11-16,4 5 6 15,-2-4 7-15,-12-20-16 0,-6-7-15 16,-11-10 0-16,-10-20-5 15,-1-26-4 1,5-18-7-16,-2-17-13 0,-3-7 4 16,-4-10 16-16,-5-1 9 15,-9-42 3-15,3-35-5 16,4-25-7-16,15 3-1 16,17 20-5-16,1 29-6 15,16 18-3-15,10-2-23 16,11 1-17-16,22-4-33 15,30 2-44-15,-11 11-123 16,-5 2-483-16</inkml:trace>
  <inkml:trace contextRef="#ctx0" brushRef="#br0" timeOffset="83205.2154">14243 14901 1290 0,'0'0'238'15,"0"0"-47"-15,0 0-60 16,0 0-38-16,0 0-36 16,115-82-10-16,-76 43-30 15,-3-9-9-15,-9-8-7 16,-14-4-1-16,-10-1-16 15,-3 6-23-15,-19 12 39 0,-5 13 11 16,-3 11 7-16,5 11-5 16,8 5-4-16,8 3-9 15,4 1-6-15,2 19-13 16,2 10 19-16,12 9 12 16,3 7 22-16,0 2 13 15,2 1-4-15,-2 0 10 16,2-3-15-16,1-5-19 15,5-7-10-15,0-9-9 16,5-13 0-16,7-12-51 16,4-12-3-16,8-36 3 15,-6-6-2-15,-6-10 10 16,-7-2 29-16,-12 13 14 16,-7 0 47-16,-7 14 58 15,-4 11 4-15,0 11 1 0,-4 11-25 16,-7 6-32-16,-3 13-31 15,0 16-21-15,-2 12-1 16,8 8 1-16,6 5-1 16,2 1 0-16,20-2 0 15,12-7 0-15,12-12-1 16,13-14-14-16,5-17-25 16,4-6-33-16,0-28-32 15,-8-12 19-15,-12-15 23 16,-13-2 4-16,-16 0 37 0,-9 6 22 15,-8 11 77 1,-3 14 28-16,-16 12 9 0,-8 12-33 16,-4 5-39-1,-8 17-23-15,-3 12-7 0,3 14 6 16,9 6-2-16,12 1 2 16,18 0-10-16,6-5-7 15,42-4 14-15,43-10 4 16,40-17 16-16,14-13-7 15,-2-4-19-15,-32-16 4 16,-44 2-13-16,-27 3-36 16,-19 1-28-16,-21-10-40 15,-2 3-47-15,-27 0-353 0</inkml:trace>
  <inkml:trace contextRef="#ctx0" brushRef="#br0" timeOffset="83701.2595">16996 14437 1430 0,'0'0'225'0,"0"0"-172"0,0 88 27 15,11-22 24-15,8 22-31 16,13 19 6-16,2 1-7 16,-7-20-31-16,-7-25-27 15,-14-24-5-15,-5-7-5 16,-1 0-4-16,0-7-57 15,-4-11-29-15,-9-14 34 16,-6-47 37-16,-1-48 6 16,1-48 5-16,13-16 4 15,8 8 37-15,26 42 8 16,8 44-17-16,0 31-3 16,0 14 0-16,5 8-3 15,3 7-17-15,-1 5-5 16,-10 10-9-16,-12 19 9 0,-15 12 6 15,-6 8 0-15,-17 4 8 16,-13 2-11-16,-4-2-3 16,1-3-72-16,8-17-184 15,10-16-658-15</inkml:trace>
  <inkml:trace contextRef="#ctx0" brushRef="#br0" timeOffset="84010.8021">17603 14408 1557 0,'0'0'213'0,"0"0"-127"15,0 0 16-15,-47 95 24 16,47-55-11-16,0 4-28 16,13-2-36-16,11-6-23 15,6-8-19-15,2-10 1 16,1-14-10-16,-2-4 2 15,3-24 8-15,-5-10 9 16,-7-14 1-16,-13-7-13 16,-9-4 8-16,-8 0-8 15,-23 5-7-15,-11 14-10 16,-10 18 1-16,-6 16-30 16,3 8-58-16,7 22-36 15,27 22 6-15,12-5-161 0,9-7-333 16</inkml:trace>
  <inkml:trace contextRef="#ctx0" brushRef="#br0" timeOffset="84229.2298">17826 13836 1731 0,'0'0'361'16,"0"0"-153"-16,0 0-125 15,0 0-41-15,8 111 4 16,23-11 22-16,6 18-22 16,-1 0-23-16,-7-8-17 0,-13-17-6 15,-7-18-30 1,4-15-98-16,-4-19-149 0,-1-27-512 0</inkml:trace>
  <inkml:trace contextRef="#ctx0" brushRef="#br0" timeOffset="84602.5776">18127 14314 1106 0,'0'0'650'0,"0"0"-579"16,0 0-52-16,0 0 32 16,0 0 24-16,77 77-2 15,-40-63-19-15,1-5-38 16,-5-9-14-16,-6 0 5 0,-6-17-7 15,-5-14-1-15,-6-5 1 16,-6-5 23-16,-4 3 9 16,0 6 49-16,0 14 54 15,0 14-18-15,0 4-53 16,-3 34-53-16,3 32 5 16,0 33 24-16,13 17 14 15,11 8-3-15,3-3-21 16,-1-11-4-16,-7-16-9 15,-4-21-16-15,-3-25 7 16,-6-13-7-16,-2-2-1 16,-2-4-1-16,-2-4-39 15,-12-19-20-15,-24-6-4 16,-39-47-71-16,7-4-153 16,2-3-329-16</inkml:trace>
  <inkml:trace contextRef="#ctx0" brushRef="#br0" timeOffset="84929.8709">19197 14723 1450 0,'0'0'161'15,"0"0"-161"-15,0 0-51 16,0 0-104-16,0 0-395 0</inkml:trace>
  <inkml:trace contextRef="#ctx0" brushRef="#br0" timeOffset="85481.1367">19892 14394 1920 0,'0'0'215'0,"0"0"-184"15,0 0-31-15,-82 93 11 16,70-51 11-16,10 4 9 16,2 2-11-16,0 1-12 15,2-2-7-15,7-6 5 16,-1-10-6-16,-4-14-25 15,-1-16-33-15,-3-8 49 0,0-38-16 16,-3-36 0-16,-14-25 25 16,0-12 7-16,6 18 8 15,7 30 25-15,4 29-18 16,6 15 8-16,10 6-16 16,9 5 12-16,8 8-12 15,9 7-14-15,3 15 0 16,2 16 11-16,0 8 9 15,-3 7-18-15,-8 2 4 16,-8 0-5-16,-4-6 0 16,-9-6 4-16,-3-14-5 15,-7-10 0-15,-2-12 0 16,-3-7 31-16,0-35-5 16,0-8-13-16,4-13-12 15,5 0 14-15,11 12 13 0,5 7-10 16,6 15-5-16,7 17-12 15,5 12-1-15,5 15 0 16,-1 19 7-16,-2 11-6 16,-8 9 0-16,-7 5 1 15,-7 1-2-15,-7 0-15 16,3 1-105-16,-1-18-136 16,-1-21-440-16</inkml:trace>
  <inkml:trace contextRef="#ctx0" brushRef="#br0" timeOffset="85802.0454">20860 14043 1367 0,'0'0'245'0,"0"0"-32"15,0 0-78-15,0 0-53 16,0 0-46-16,0 0-2 16,-77 91 21-16,57-48-17 15,8 1 4-15,3-5-17 16,8-7-13-16,1-8-12 15,3-13 0-15,12-10-7 16,9-1-5-16,2-12 12 16,3-10 12-16,0-2 4 15,-2 2 10-15,-3 5-8 16,-6 7-17-16,-2 7 4 16,-3 3-5-16,1 7 0 0,-2 16 8 15,-1 6-7-15,2 7 15 16,-4 1-16-16,-1 1 0 15,-5-6-106-15,1-6-99 16,-3-13-312-16,-1-13-279 0</inkml:trace>
  <inkml:trace contextRef="#ctx0" brushRef="#br0" timeOffset="86103.1374">21083 14098 1192 0,'0'0'258'0,"0"0"-217"15,0 0-21-15,0 0 60 16,96 48 22-16,-57-31-33 0,4-5-17 16,-1-7-28-16,-2-5-10 15,-7 0 19-15,-9-17-19 16,-8-6 7-16,-8-5 40 16,-8 0 15-16,0 1-14 15,0 7 43-15,-3 11 16 16,-4 9-24-16,-1 5-60 15,-8 33-25-15,-5 30 7 16,-2 24 14-16,-1 12 7 16,10-2-15-16,9-13-7 15,5-22-17-15,0-13-1 16,40 4-50-16,-2-20-140 16,5-10-319-16</inkml:trace>
  <inkml:trace contextRef="#ctx0" brushRef="#br0" timeOffset="86479.1849">22273 14503 1166 0,'0'0'377'0,"0"0"-270"16,0 0 13-16,0 0-12 15,0 0-17-15,0 0-6 0,0 0-31 16,85 9-5 0,-60-43-9-16,2-26-14 15,-6-33-26-15,-6-40 0 0,-8-38 17 16,-4-9 0 0,-3 15 13-16,0 45-17 0,-4 47 26 15,-5 37 56-15,1 24-3 16,1 7-28-16,1 5-11 15,0 28-53-15,3 46-12 16,3 51 11-16,18 18 1 16,17 4 0-16,4-15 1 15,-4-46-1-15,-6-20-28 16,9-8-106-16,-8-23-140 16,-4-12-297-16</inkml:trace>
  <inkml:trace contextRef="#ctx0" brushRef="#br0" timeOffset="87471.7051">22757 14046 553 0,'0'0'524'0,"0"0"-440"16,0 0 97-16,21 74-65 15,6-57-1-15,6-9-38 16,7-8-47-16,5 0-3 15,0-20-9-15,-3-9 1 16,-5-11-6-16,-11-10-4 16,-9-5-2-16,-12-4 18 0,-5 6 48 15,-11 12 19-15,-14 15 30 16,-8 19-29-16,-3 8-39 16,0 29-15-16,1 11-7 15,12 13-11-15,11 5-9 16,12 0-6-16,12-1-6 15,25-7 0-15,28-9-9 16,0-15-64-16,10-17-49 16,-4-10-1-16,-14-20-97 15,-2-17-103-15,-16-10 76 16,-15-7 247-16,-16-3 23 16,-8 2 212-16,0 11 21 15,-8 10-38-15,-5 10-17 16,5 14-72-16,0 10-42 15,1 2-50-15,-2 22-31 0,1 10 9 16,3 7-3-16,0 4 0 16,5 0-5-16,0-1-1 15,3-8 2-15,12-9-8 16,7-10-1-16,7-13-19 16,3-4-9-16,9-16 23 15,2-15-8-15,-3-6 14 16,-4-4 6-16,-4 3 9 15,-9 8-14-15,-5 5 11 16,-7 11 12-16,-7 8 26 16,-2 6-36-16,-1 1-14 15,4 18-9-15,3 6 9 16,6 2 1-16,7 2 0 0,4-3 0 16,6-3 0-16,4-10-1 15,4-10-10-15,4-3-48 16,2-11-3-16,-5-14-28 15,-3-9 27-15,-8-3 43 16,-10-4 13-16,-8 1 6 16,-7 5 71-16,-4 6 6 15,0 10 12-15,-10 8-20 16,-3 10-26-16,-4 1-25 16,-1 17-18-16,-3 12-1 15,2 5 0-15,4 4-1 16,5-2-4-16,8-7 6 15,2-7-2-15,0-9-7 0,13-13-7 16,8 0-12-16,4-26 22 16,-1-26 4-16,-1-35-4 15,-11-39 6-15,-5-21 8 16,-7-1-7-16,0 31 14 16,-2 41 25-16,-5 30-4 15,1 25 89-15,0 7-9 16,0 9-34-16,-2 5-33 15,-2 27-49-15,4 43 0 16,6 39 1-16,0 26 13 16,16 15 3-16,-7-1-17 15,-9-12-9-15,-14-10-130 16,-9-38-157-16,-7-27-668 0</inkml:trace>
  <inkml:trace contextRef="#ctx0" brushRef="#br0" timeOffset="88049.3515">14758 16866 1358 0,'0'0'306'0,"0"0"-187"15,0 0-88-15,0 0-19 16,0 0 30-16,0 0 33 16,0 0-28-16,49-42 8 15,-36 7-14-15,-3-23 6 0,-10-30-38 16,0-40 17-16,-22-17-25 15,-8-3 22-15,4 18-10 16,8 47 15-16,6 28 11 16,8 31 24-16,2 17 14 15,2 4-19-15,0 3-35 16,0 32-23-16,26 35-8 16,13 26 8-16,11 13 1 15,1-14 0-15,-11-27-1 16,-10-24-11-16,-3-9-91 15,-1 0-58-15,-6 2-88 0,-4-6-273 16,-16-14-770-16</inkml:trace>
  <inkml:trace contextRef="#ctx0" brushRef="#br0" timeOffset="88395.6164">14877 16305 1039 0,'0'0'186'16,"0"0"-75"-16,0 0 8 15,82-70 2-15,-40 57-24 16,0 9-41-16,-2 4-33 16,-4 11-10-16,-5 16-4 15,-5 7 39-15,-2 6 14 16,-4 2-15-16,-2-2 4 16,2-2-19-16,0-8-10 15,0-9-12-15,4-11 0 0,1-10-2 16,2-3 1-1,0-24 20-15,0-9-13 0,-9-12 8 16,-8-8-14-16,-10-2 5 16,0 5-2-16,-10 11 15 15,-8 14 19-15,-3 16 8 16,-1 12-24-16,-3 0-19 16,2 19-11-16,2 8-1 15,9 4-45-15,34 8-85 16,20-8-110-16,19-9-321 0</inkml:trace>
  <inkml:trace contextRef="#ctx0" brushRef="#br0" timeOffset="89063.7516">17092 15819 1513 0,'0'0'208'0,"-116"-3"2"16,76 7-27-16,-1 12-40 16,2 10-48-16,2 9-36 15,10 12-25-15,14 7-10 16,13 2-16-16,3 1-8 16,27-6 0-16,13-9 0 15,8-11-6-15,7-10 0 16,0-14-36-16,-6-7-14 0,-10-11-31 15,-12-19 41-15,-18-21 16 16,-12-22 23-16,-24-3 7 16,-10 6 1-16,-11 12 7 15,5 22 2-15,-1 8 0 16,3 6 21-16,15 16-8 16,12 6-23-16,11 11-2 15,3 20-4-15,23 6 5 16,14 7-10-16,11 0-26 15,9-8-37-15,0-12-25 16,-4-12-23-16,-8-12 40 16,-14-7 19-16,-11-20 10 15,-12-8 53-15,-9-3 83 16,-2 1 27-16,0 6 6 0,-8 9-1 16,3 11-6-16,2 11-16 15,3 4-74-15,0 22-18 16,10 15-1-16,10 11 10 15,6 7 1-15,4-4-1 16,2-2-9-16,-4-11 0 16,-5-11 0-16,-7-14-1 15,-6-14 1-15,-6-3 8 16,-4-29 11-16,0-27-20 16,-12-31-8-16,-6-2-7 15,4 9-8-15,7 13-29 16,7 29 18-16,7 6-11 0,15 10-48 15,11 18-20-15,10 4-69 16,23 22-64-16,-7 2-138 16,-11 1-628-16</inkml:trace>
  <inkml:trace contextRef="#ctx0" brushRef="#br0" timeOffset="89551.1357">17744 15741 1060 0,'0'0'165'16,"0"0"7"-16,0 0-120 16,0 0-46-16,0 0-6 0,0 0 10 15,0 0-9 1,70 41-1-16,-41-41-1 0,-3 0 1 16,-2-12 10-16,-7-7 13 15,-7-3 3-15,-10 1 31 16,0 1 52-16,-13 6 10 15,-10 9-24-15,-7 5-1 16,-5 4-30-16,-1 21-29 16,2 9-7-16,8 9-4 15,10 6-14-15,9 4-4 16,7 0 0-16,17-4-6 16,15-8-1-16,15-13-1 15,4-17-20-15,4-11-21 16,-3-13-2-16,-8-17-24 15,-9-11 25-15,-14-4 31 0,-6-1 13 16,-9 6 0-16,-3 6 11 16,-3 8 33-16,0 11 8 15,2 8 14-15,1 7-32 16,3 0-34-16,5 11 1 16,8 10 5-16,3 5 19 15,5 4 8-15,3 0-19 16,1 1 8-16,2-5-21 15,4-5-2-15,16-13-95 16,-9-8-219-16,-8-4-520 0</inkml:trace>
  <inkml:trace contextRef="#ctx0" brushRef="#br0" timeOffset="89949.8659">18386 15366 1502 0,'0'0'214'0,"0"0"-144"15,0 0-13-15,31 107 67 16,0-23 17-16,2 29 2 16,0 16-35-16,-8 0-22 15,-6-26-47-15,-6-32-20 16,-1-28-5-16,1-16-14 16,2-5-1-16,-3-5-13 15,3-10-32-15,-1-7-65 16,-1-19 68-16,0-28-22 15,-4-1 24-15,-6-12 2 0,-3-1 31 16,0 12 8-16,-9-1 6 16,-3 10 8-16,5 9 1 15,2 6 1-15,5 7-2 16,0 6-1-16,15 5-13 16,4 7-6-16,7 0-1 15,0 12 7-15,3 15 12 16,-4 8 1-16,-4 5 3 15,-2 3-4-15,-8 0-7 16,-5-5-5-16,-3-8-35 16,-6-22-77-16,-10-8-127 15,-8-5-425-15</inkml:trace>
  <inkml:trace contextRef="#ctx0" brushRef="#br0" timeOffset="90065.3879">18673 15495 788 0,'0'0'399'15,"0"0"-288"-15,0 0-53 16,0 0-41-16,84 21-17 16,-42-4-212-16</inkml:trace>
  <inkml:trace contextRef="#ctx0" brushRef="#br0" timeOffset="90314.2545">18964 15354 1422 0,'0'0'264'0,"0"0"41"0,0 0-126 16,0 0-120-16,0 0-49 15,0 0 39-15,3 116 26 16,15-53-9-16,4 13-7 16,6 19-23-16,-2-9-9 15,-2-10-13-15,-2-12-5 16,-1-22-9-16,2-2 0 15,4-6-23-15,-2-15-56 16,0-18-90-16,2-27 5 16,-7-14-49-16,-7-9-455 0</inkml:trace>
  <inkml:trace contextRef="#ctx0" brushRef="#br0" timeOffset="90557.9124">19173 15336 390 0,'0'0'958'0,"0"0"-768"0,0 0 3 16,0 0-104-16,0 0 7 15,0 0 17-15,49 122 19 16,-18-40-25-16,5 15-26 16,0 4-14-16,-5-19-33 15,-5-22-10-15,-7-23-18 16,-2-7-6-16,-1-5-8 15,-1-7-42-15,1-8-78 16,-10-24-66-16,-3-18-102 16,-3-9-506-16</inkml:trace>
  <inkml:trace contextRef="#ctx0" brushRef="#br0" timeOffset="90796.6319">18996 15629 1264 0,'0'0'217'0,"0"0"-138"0,137-36 18 16,-28 19 35-16,-2 3-42 16,-19 11 13-16,-28 3-12 15,-23 0 3-15,2 10-10 16,-2 9-29-16,0 6-42 16,-10 8 0-16,-10 2 4 15,-7 5-16-15,-4-3 8 0,-6-1-9 16,0-6-18-16,0-10-102 15,-10-20-79-15,-1-3-195 16,-5-19-1091-16</inkml:trace>
  <inkml:trace contextRef="#ctx0" brushRef="#br0" timeOffset="90912.3917">19589 15308 1008 0,'0'0'130'16,"0"0"-102"-16,0 0-28 15,44 112-51-15,-21-69-303 0</inkml:trace>
  <inkml:trace contextRef="#ctx0" brushRef="#br0" timeOffset="91564.2682">19883 15483 1362 0,'0'0'287'0,"0"0"1"16,0 0-181-16,0 0-80 15,0 0-17-15,20 71 21 16,3-29 12-16,4 4-15 16,1 0-14-16,0-3-3 15,-2-6-10-15,0-11-1 16,2-16-26-16,2-10-50 16,4-26 56-16,6-18 14 15,5-24 9-15,-3 3-11 16,-7-3-2-16,-3 3 10 0,-14 24 19 15,0 6-4 1,-6 17 15-16,-4 15-9 0,2 3-21 16,3 16 0-16,8 9 0 15,7 7 18-15,7-3-8 16,9-1 8-16,1-9-17 16,6-9-1-16,-3-10-38 15,-1-2-11-15,-5-22-63 16,-11-10 37-16,-8-6 50 15,-13-4 25-15,-10-2 9 16,0 5 4-16,-19 11 40 16,-5 15 34-16,-8 15-44 15,0 3-28-15,0 22-14 16,7 8 0-16,6 4-1 16,10 5 5-16,7-3-5 0,2-2-6 15,4-6 5-15,14-8-52 16,4-13-76-16,6-10-60 15,3-5 45-15,2-20 144 16,-3-2 51-16,-6 0 95 16,-7 4 0-16,-7 9 30 15,-4 8-40-15,-3 6-52 16,2 1-62-16,3 20-14 16,2 11 24-16,5 9 31 15,-4 9-19-15,-1 3 1 16,-7 4-14-16,-3-1-13 0,-16 1-6 15,-21-1-12-15,-28 4-1 16,-54-4-78-16,10-15-110 16,-7-17-441-16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12-05T06:55:01.154"/>
    </inkml:context>
    <inkml:brush xml:id="br0">
      <inkml:brushProperty name="width" value="0.05292" units="cm"/>
      <inkml:brushProperty name="height" value="0.05292" units="cm"/>
      <inkml:brushProperty name="color" value="#FF0000"/>
    </inkml:brush>
  </inkml:definitions>
  <inkml:trace contextRef="#ctx0" brushRef="#br0">15611 7389 232 0,'0'0'227'16,"0"0"-70"-16,0 0 3 15,0 0-43-15,0 0-11 16,-33-26 24-16,25 20-16 16,2 2-8-16,-1 1-3 15,1 0-7-15,3 1-19 0,2 2-8 16,-1 0-33-16,2 13-34 16,0 15-1-16,0 23 8 15,0 27 5-15,0 25 11 16,5 11 12-16,-1 4 2 15,-2-1-15-15,-1-3-1 16,3 6-5-16,2-3-17 16,0-10 11-16,2-24-3 15,-3-21-2-15,-2-19 0 16,-2-5-1-16,2 1-5 16,-1-2 12-16,-1 1-12 15,1-14 1-15,-2-8-2 16,0-16-31-16,0-8-96 0,0-17-258 15</inkml:trace>
  <inkml:trace contextRef="#ctx0" brushRef="#br0" timeOffset="2500.1772">15449 7139 188 0,'0'0'176'15,"0"0"-44"-15,0 0-20 16,0 0 13-16,0 0-2 16,0 0-19-16,0 0-10 0,-3-39-28 15,17 29-35-15,10 1-5 16,11 2-9-16,10 3 21 15,10 4 1-15,10 0 17 16,20 2 1-16,14 11-6 16,16 0-5-16,4-1-4 15,-3-2-10-15,-5-7-5 16,-6-3 10-16,5 0 0 16,10 0-12-16,10-6-2 15,2 1-14-15,6 2 10 16,-4 1-8-16,-2 1 4 15,-4 1 1-15,-8 0-4 0,-7 0 4 16,-6 0-6 0,-7 0-5-16,0 0-4 0,-2 0 0 15,-16 0 0-15,-16 0 5 16,-15 0-5-16,-7-3 0 16,6 3 0-16,6-5 1 15,5 2 5-15,-4-2-6 16,-2 0 0-16,-4-1 6 15,0 1-6-15,-2-2 1 16,-4-1-1-16,-2 3 0 16,-9-1-1-16,-6 0 1 15,-9 4-1-15,-8 0 0 16,-6 2-1-16,-4 0 1 16,-1 0 9-16,0 0 1 15,0 0-10-15,0 0-11 0,-6 7 11 16,-4 7 10-1,1 8 1-15,-3 4-4 0,0 6 5 16,3 6 1-16,-2 4-4 16,-1 7-3-16,2 5-6 15,0 4 12-15,0 3-6 16,0 2 5-16,3 3 0 16,0 0 5-16,4 4-4 15,1 1-2-15,2-2 0 16,0 0-1-16,3-2-1 15,7 0 0-15,3 1-7 16,-3-3 6-16,2 3-7 16,-3-1 12-16,-2-1-6 0,-1-4-5 15,-5-1 9-15,-1-3 8 16,0-2-2-16,0-3 6 16,0-2-13-16,0-4 2 15,0-3-10-15,0-6 11 16,0-5-11-16,0-6 0 15,0-7 0-15,0-4 5 16,0-4-5-16,0-3-1 16,0-3 1-16,0-1 5 15,-7-3-5-15,-2 1 6 16,-4-3-6-16,-7 0 5 16,-3 0-5-16,-6 0 0 15,-3-3 0-15,-10-2-1 16,-10-1-7-16,-22-2 7 0,-29 0 0 15,-37-1-10-15,-22 4-11 16,-2-1-1-16,7 2 6 16,17 0 9-16,5-1 6 15,4 1 1-15,5-1-1 16,5-1 1-16,7 1-1 16,2-1 0-16,5-1-7 15,7 0 7-15,8-1 1 16,4 2 0-16,3 3-1 15,4 1 0-15,10 2 0 16,11 0 1-16,13 0 0 0,1 0-13 16,-9 0 12-16,-7 2 0 15,-9 4 0-15,3-1 1 16,3 1 0-16,3-3 0 16,4 2 0-16,7-3 1 15,11-2 0-15,8 0 6 16,12 0 6-16,7 0 2 15,8 0 7-15,3 0-9 16,2 0 1-16,0 0-5 16,0 0 2-16,0 0-3 15,0 0-7-15,0 0 0 16,0 0 5-16,0 0-6 16,-1 0 0-16,1 0 0 15,0 0 0-15,0 0-7 16,0 1-101-16,10 5-163 15,-1-3-453-15</inkml:trace>
  <inkml:trace contextRef="#ctx0" brushRef="#br0" timeOffset="7931.3243">7157 9637 1094 0,'0'0'584'0,"0"0"-484"15,0 0-53-15,0 0 20 16,0 0 38-16,94-76-29 15,-46 52-38-15,10-1-25 16,7-1-12-16,7-2 1 16,-1 5-2-16,10-6-106 15,-18 9-134-15,-19 3-355 0</inkml:trace>
  <inkml:trace contextRef="#ctx0" brushRef="#br0" timeOffset="8098.2436">7078 9765 1500 0,'0'0'195'0,"0"0"-150"15,0 0-45-15,0 0 62 16,179-39 4-16,0-13-34 16,45-12-32-16,-33 10-212 15,-32 7-536-15</inkml:trace>
  <inkml:trace contextRef="#ctx0" brushRef="#br0" timeOffset="8555.4303">11016 9677 232 0,'0'0'983'0,"0"0"-651"16,0 0-65-16,0 0-30 16,0 0-48-16,0 0-59 15,0 0-66-15,78-53-33 16,-25 36-15-16,5 0-2 15,6 0-7-15,0 3 8 16,-2-1-14-16,-3 3-1 16,-11 0-61-16,-15 4-106 0,-9 2-142 15,-23 3-438-15</inkml:trace>
  <inkml:trace contextRef="#ctx0" brushRef="#br0" timeOffset="8734.1013">10930 9800 1557 0,'0'0'268'0,"0"0"-183"16,0 0-25-16,0 0 88 15,103-15 4-15,-13-5-67 16,28-5-50-16,12 0-17 16,-8 3-6-16,-16 5-12 15,-24 4-27-15,-24 6-130 0,-22 2-412 16</inkml:trace>
  <inkml:trace contextRef="#ctx0" brushRef="#br0" timeOffset="10905.4426">9102 12771 932 0,'0'0'126'0,"0"0"-109"15,0 0-8-15,84 47 24 16,-16-30 35-16,35 2 41 16,36-1-6-16,13-2 1 15,-2-7-2-15,-11-1-23 16,-18-8-9-16,-5 0-8 0,-5 0-25 15,-7-12 1 1,-10-3-9-16,-18-2-17 0,-15 0 9 16,-15 1 6-1,-7-1 7-15,6-4 4 0,3-3 3 16,5-7 0 0,-6 0-10-16,-2-5-1 0,-2 0 2 15,-2-3 14-15,0-1-10 16,-1-2-11-16,0-2 0 15,-1 0-3-15,-2 1-5 16,1 2-6-16,-1-2 6 16,-4-2-5-16,-5-2-2 0,-1 0 11 15,-6-8-5 1,-2 1-14-16,-4-4 7 0,-3 1 4 16,-3-1-6-16,-3 0-6 15,-4 1 0-15,-2 2 7 16,0-2-7-16,-2 1 7 15,-12-2-7-15,-3 0-1 16,-4-1 6-16,-6 0-6 16,-3-2 1-16,-5 2 4 15,-3-2-4-15,-2 2-2 16,-6 0 1-16,-1-1-1 16,-4 3-5-16,2 0 1 15,-2 5 5-15,-2 4 0 16,-1 3 0-16,-1 3 0 15,-8 1-1-15,-4 3-7 16,-13-5 7-16,-25-2-10 0,-23 0 10 16,-13 6 0-16,-3 10 1 15,9 9 0-15,6 11 0 16,-1 1 1-16,-5 3 9 16,2 1-9-16,3 4-1 15,5 0 1-15,7 0 6 16,0 6-6-16,2 10 1 15,1 7-2-15,9 4-1 16,2 5 1-16,5 7-1 16,7 2 1-16,13-4-1 15,16-6 2-15,19-7-1 16,3-1 0-16,-2 5 0 16,-6 8-1-16,-4 4 1 15,4 4 0-15,2 1 0 0,5 1 0 16,3 1 0-1,4 1-1-15,4 1 1 0,6 4-7 16,4 0 6-16,4 1 0 16,9 1-9-16,3 3 10 15,4 0-2-15,1 2 2 16,0 14 0-16,9-7-1 16,5 2 0-16,7 15 1 15,12 3 0-15,17 26-1 16,6 4 1-16,5-5 0 15,2-15 0-15,4-15 1 16,5-3-1-16,8-4 0 0,8 4-9 16,5-3 8-16,1-1 0 15,1-7 0-15,-1-6 1 16,-2-9 6-16,-1-4 2 16,-15-9-2-16,-14-7 1 15,-15-8 8-15,-6-2-9 16,5 1-4-16,2 1 11 15,4-3-1-15,-7-5 0 16,-1-8 4-16,-5-6 4 16,-2-3 11-16,2 0-7 15,0-15 13-15,0 0-15 16,1-5 1-16,-3 2-14 16,-2 1 8-16,-7 2-11 0,-8 3-5 15,-7 3-1 1,-7 5 9-16,-5 3-9 0,-1 1-10 15,0 0-54-15,-7 3-49 16,-11 8-119-16,-10 6-351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12-05T06:55:36.480"/>
    </inkml:context>
    <inkml:brush xml:id="br0">
      <inkml:brushProperty name="width" value="0.05292" units="cm"/>
      <inkml:brushProperty name="height" value="0.05292" units="cm"/>
      <inkml:brushProperty name="color" value="#FF0000"/>
    </inkml:brush>
  </inkml:definitions>
  <inkml:trace contextRef="#ctx0" brushRef="#br0">2092 5917 179 0,'0'0'146'15,"0"0"-48"-15,0 0 20 16,0 0 3-16,0 0-22 0,0 0 3 16,-14-26-12-16,14 21-24 15,0-1 1-15,0-3 1 16,9-2-22-16,7-4-4 16,4-5 10-16,4 1 12 15,1-2-5-15,-1 2-2 16,1-1-9-16,-4 0-22 15,0 3-7-15,0 0-4 16,-6 2-15-16,-2 1 0 16,1 4 0-16,-5 0 0 15,1 3-50-15,-1 3-97 16,-1 4-145-16,-5 0-601 0</inkml:trace>
  <inkml:trace contextRef="#ctx0" brushRef="#br0" timeOffset="807.4537">2214 10480 1048 0,'0'0'717'16,"0"0"-631"-16,0 0-73 16,0 0 28-16,109-83 9 15,-75 52-16-15,2 1-15 0,4-1-10 16,29-23-9-1,-11 6-141-15,-5-1-530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12-05T06:55:48.387"/>
    </inkml:context>
    <inkml:brush xml:id="br0">
      <inkml:brushProperty name="width" value="0.05292" units="cm"/>
      <inkml:brushProperty name="height" value="0.05292" units="cm"/>
      <inkml:brushProperty name="color" value="#FF0000"/>
    </inkml:brush>
  </inkml:definitions>
  <inkml:trace contextRef="#ctx0" brushRef="#br0">13920 6767 93 0,'0'0'344'16,"0"0"-192"-16,0 0-15 15,0 0 71-15,0 0 10 16,0 0-6-16,-15-13 6 16,15 11-55-16,0 0-35 15,7-1-16-15,11 1-20 16,14-5 13-16,26-3 2 15,27-3-31-15,20-3-17 16,-3 1-29-16,-20 2 1 16,-24 5-13-16,-16 1-5 15,4 0-7-15,6-2-5 16,2 1-1-16,-6 0-7 16,-14 5-54-16,-4 3-101 15,-26 0-80-15,-4 8-312 16,-7 3-63-16</inkml:trace>
  <inkml:trace contextRef="#ctx0" brushRef="#br0" timeOffset="187.6249">14114 6953 874 0,'0'0'731'15,"0"0"-649"-15,0 0-41 16,85 3 76-16,-21-10 26 15,27-6-34-15,22-6-55 0,9-1-30 16,-5 6-24-16,-16 6 0 16,-35 6-150-16,-20 2-496 15</inkml:trace>
  <inkml:trace contextRef="#ctx0" brushRef="#br0" timeOffset="2652.1933">15138 5585 491 0,'0'0'89'16,"0"0"-37"-16,0 0 85 16,0 0 16-16,0 0-49 15,0 0-15-15,-42-31 18 16,36 28-6-16,-1-1-20 16,1-1-7-16,-3-2-7 15,0 3-19-15,-3-2 22 16,0-1-25-16,-2 2-1 15,-2 0 1-15,-1-2-14 0,-2 2-6 16,-1 1-10 0,2-1 15-16,1 2-6 0,0 1-8 15,-1 1-6-15,-3 1 8 16,1 0-11-16,-5 0 0 16,-3 3-1-16,-5 4-5 15,-1 1-1-15,-1 2 9 16,0-1 1-16,0 3-2 15,1 0-2-15,-1-2-5 16,0 2 10-16,2 0-2 16,0 3 2-16,2 1-3 15,1 4-2-15,-1-1 8 16,3 5-3-16,-1-1-11 0,1 3 6 16,5 0 1-16,1-1-6 15,3 1-1-15,3 3 6 16,5-2 0-16,3 2-4 15,5 2-2-15,2 3 2 16,1 3 12-16,0 4-3 16,0 5-2-16,3 0-1 15,4 1-2-15,6-2 0 16,1-4-6-16,4-3 0 16,4-6-6-16,4-4-3 15,12-5 9-15,7 1 7 16,9-5 4-16,7-2 6 15,8-2 8-15,1-6 5 16,1-2-3-16,-2-4 4 0,-4-3-3 16,-1 0-3-16,-6-3 8 15,-5-9-5-15,-2-5-6 16,-6-4-4-16,-1-1-3 16,-3-3-5-16,-4-5 2 15,-3-2-3-15,-2-4-8 16,-5-5 16-16,-4-3-2 15,-2-4-5-15,-6-1 6 16,-2 1-2-16,-2-1-5 16,-3 4 0-16,0 1-8 15,-3 2 7-15,-2-1-7 16,1 0 10-16,-4 0 6 16,0 3-17-16,0 2-2 0,-4 4-4 15,-7 3 5-15,-2 1-6 16,-5 4 7-16,-1 1 16 15,-2 3-7-15,-4 0-7 16,-4 4 5-16,-2 2 2 16,-6 5-1-16,-5 6-8 15,-7 2-6-15,-5 3-2 16,-3 0 7-16,1 3-9 16,2 8 1-16,0 3-22 15,5 2-5-15,4 1-37 16,5 3-47-16,-5 7-34 15,10-6-111-15,10-4-373 0</inkml:trace>
  <inkml:trace contextRef="#ctx0" brushRef="#br0" timeOffset="6173.3303">16784 8553 810 0,'0'0'166'15,"0"0"-46"-15,0 0 9 16,0 0-12-16,0 0-29 15,0 0-56-15,-5 19-30 16,29-5 101-16,9 4 12 0,11 5-23 16,10 1 0-16,11 1-26 15,3 2-6-15,1-3 1 16,2 0-19-16,0-1-1 16,-2-5-7-16,0-1-6 15,-2-4-8-15,-1-4 6 16,-2-5-3-16,-2-1-1 15,-2-3-1-15,0 0 10 16,-2-5-14-16,-1-4 2 16,3-6-1-16,-1-2 2 15,1-4 0-15,1-2 6 16,0-7-9-16,-1-3-5 16,-1-3 1-16,-2-3 0 15,-3-1-2-15,-2-2-10 16,-7 0 6-16,-5-2 4 0,-3-3 8 15,-7-1-9-15,-6-3 4 16,-5 0 5-16,-3-3 3 16,-6-2-4-16,-7-1-17 15,-3-6 18-15,0 2-19 16,-6 1-12-16,-12 2 0 16,-1 4-1-16,-6 4 6 15,-1 4 7-15,-4 3 6 16,-3-1 3-16,-4 5-3 15,-4 1 2-15,-3 3-7 16,-5 1 0-16,-2 1 8 16,-6 3-8-16,-3 1-1 0,-4 1 1 15,-3 0-1-15,0 1 1 16,-2 1 0-16,1 1 7 16,-4 2-7-16,2 6 0 15,-2 1 0-15,1 5-1 16,1 4 1-16,0 3-1 15,-3 1 0-15,3 3 0 16,4 0 0-16,2 0 0 16,1 11 0-16,5 3-1 15,0 3 1-15,1 5 0 16,1 3 0-16,0 5 0 16,1-1 0-16,1 2 0 15,1 2 0-15,0 2 0 16,5 1 0-16,1 1 0 15,5 3 1-15,2 2 0 0,6 0-1 16,2 4-5-16,6 1 4 16,4 2 0-16,2-2-6 15,6 4 6-15,5 0-4 16,2 1 4-16,7 1-8 16,0 3 9-16,0 3-9 15,0 0 8-15,7 4 0 16,5-1 0-16,-1-3 1 15,1-3-1-15,4-3-10 16,-1-6 5-16,2-2 6 16,4-2-6-16,1-2 6 15,2-1 10-15,4-2-2 16,3-2 4-16,4-4 3 0,-1-2 3 16,2-4 1-1,4 0-4-15,-1-9 12 0,1-5 7 16,0-3 6-16,-1-4 5 15,-2-5 7-15,-2 0-13 16,-2 0-9-16,-5-5-7 16,-1-1-5-16,-4-2 0 15,-5 2-5-15,-5 0-7 16,-2 3-5-16,-2 0 7 16,-3 1-7-16,0-1-1 15,-1 2 0-15,1 1 0 16,1 0-8-16,0 0-16 15,1 0-75-15,-3 0-52 0,-2 3-68 16,-1 6-138-16,-2-4-599 16</inkml:trace>
  <inkml:trace contextRef="#ctx0" brushRef="#br0" timeOffset="10836.5959">5661 8533 864 0,'0'0'201'0,"0"0"-98"16,0 0 41-16,0 0-3 16,0 0-41-16,0 0 1 15,73 4 29-15,1-1 22 16,4 0-25-16,-2-1-27 16,-9-2-13-16,-15 0-20 15,2 0-14-15,6 0-19 16,-6 0-10-16,-8 0-2 0,-6-2-5 15,-7-3-8 1,-6 3-8-16,-10-1 11 0,-6 1-12 16,-6 2 0-16,-4 0-14 15,-1 0-97-15,-4 0-220 16,-7 0-738-16</inkml:trace>
  <inkml:trace contextRef="#ctx0" brushRef="#br0" timeOffset="12371.6714">17517 8585 55 0,'0'0'62'0,"0"0"-27"16,0 0-4-16,0 0 10 15,0 0-1-15,0 0-2 16,0 0 8-16,0 0-6 16,0 0 6-16,0 0-4 15,0 0-17-15,0 0 2 0,0 0-7 16,0-1-12-16,0-2-8 16,0-2-24-16,2 1-34 15,-2 0-138-15</inkml:trace>
  <inkml:trace contextRef="#ctx0" brushRef="#br0" timeOffset="22991.5677">20435 10972 1169 0,'0'0'223'0,"0"0"-152"15,0 0-37-15,104 5 88 16,-44-1 6-16,7 0-28 16,8 3-15-16,-1-2-25 15,3-1 8-15,-3 3-16 16,-1-3-4-16,-1 1-6 16,-2-1-8-16,3 2 7 15,3-1 14-15,0 0-28 16,-1 1-1-16,-1 1-2 15,-2-1-8-15,-1-1 1 0,1-1 8 16,-4 1-9 0,-2-2-4-16,-2-3 6 0,-1 0-6 15,0 0-2-15,-2 0 8 16,3 0-3-16,1-6-5 16,1-2 7-16,0-4-8 15,-1 0 11-15,1-1-14 16,-2-1-6-16,-2 0 1 15,-6 1 0-15,-2-1 6 16,-4 0 1-16,-3 0-2 16,-3-2 3-16,-3-1 4 15,1-1 6-15,-1-2 1 16,0-2 1-16,-1-2-14 16,2 2 2-16,-2 1-7 15,0 3-1-15,-1 0 8 0,-3-1-3 16,-2 1-4-16,-2-3 5 15,2-2 3-15,0-5-4 16,-2-7 0-16,2-5 3 16,-2-4-9-16,-5-2 2 15,-4-4-2-15,-6 0 0 16,-6 2 4-16,-5-1-4 16,-6-1-8-16,0 2 7 15,-9 0-4-15,-10-1 4 16,-6 3-5-16,-4-2-12 15,-9 4 17-15,-3-2 0 16,-10 0 0-16,-5 3 0 16,-18-4 0-16,-20-1 0 15,-20-2-8-15,-8 5 0 16,6 9 8-16,11 7-6 0,13 8 1 16,1-1 5-16,0 2-5 15,2 3 6-15,-1 3 7 16,-1-1-7-16,0 3-1 15,-1 4 0-15,-2 4-6 16,-2 2 5-16,-2 2-5 16,4 0 6-16,16 0 1 15,16 4 0-15,13 3 0 16,4-1-1-16,-7 5 1 16,-8 3 0-16,-7 2 0 0,3 4 0 15,2 2 0 1,4-1 0-16,3 3-1 15,6 0-1-15,6 3-4 16,5 0 0-16,1 6 5 0,3 4-7 16,0 2 7-16,1 4-1 15,0 0 1-15,2 3 0 16,1 0-5-16,3 0 6 16,2-2 0-16,0-2 0 15,3-5 2-15,0-1-2 16,3-1-6-16,2-1 5 15,1 0-6-15,3 2 1 16,4-5 5-16,1 3-4 16,2-1 5-16,-1 1 0 15,2 1 1-15,-2 0-1 0,2 2-1 16,1 1 0-16,-1-1 1 16,1-1 0-16,1 0 0 15,0-1 0-15,-2-3 0 16,5-1 0-16,0 0 0 15,0-1 0-15,0-4 1 16,9 0-1-16,5-3 0 16,4-2 0-16,5-2 1 15,4-4 16-15,6-3 5 16,3 0 2-16,1-4-3 16,2-4-2-16,0 1-7 15,-4-3 3-15,-2 1-8 16,-3-3 1-16,-3 0-7 0,-6 0 8 15,0 0-7-15,-5 0-1 16,-5 0 0-16,-4 0 5 16,-2 0-5-16,-2 0-1 15,-3 0 0-15,0 0-1 16,0 0-17-16,0 0-58 16,0 3-80-16,-8 2-114 15,-5-1-546-15</inkml:trace>
  <inkml:trace contextRef="#ctx0" brushRef="#br0" timeOffset="28330.9574">9397 14118 456 0,'0'0'524'0,"0"0"-445"16,0 0-78-16,0 0 9 15,0 0 28-15,0 0 33 16,103 44 23-16,-57-31-7 16,9-1 6-16,7-2 7 0,13 0-7 15,20-2-5-15,18-1-14 16,5 0-7-16,-6-1-11 15,-23-2-16-15,-25 0-5 16,-13-1-12-16,-2-1 0 16,8 1-8-16,10-1 7 15,12 3 8-15,-3 2-10 16,-1 0-5-16,1 1-14 16,-3 1 20-16,-3-2-4 15,0-1 3-15,-2 0 3 16,0-1 4-16,-1-2-8 0,0-1-7 15,1 0 7 1,3-2-4-16,1 0 0 0,11 0 1 16,14 1-3-16,12 2 2 15,1 0-3-15,-7 3-12 16,-24-1 2-16,-19-2 9 16,10 1 1-16,12-2 0 15,15 3-4-15,15 1 9 16,-7-3 9-16,-5-2 3 15,0-1-11-15,2 0 0 16,1 0-5-16,-1 0-1 16,-1 0-11-16,-6-3 11 15,-5 2-1-15,-5 0-1 16,-12-1-1-16,-13 2 10 16,-12 0-7-16,-3-1-3 0,9 1 5 15,6-4-5-15,2 1 4 16,-2 0-4-16,-9-1 3 15,-3-3 0-15,-8 1 1 16,-7-1-12-16,-3 1 11 16,-6-1 3-16,-5 1 4 15,-4 2-4-15,-3-1 3 16,-3 2-10-16,-4 0 4 16,-1 1-3-16,-3 1-8 15,1 1 1-15,-2 0 4 16,0-1-5-16,0 1 4 15,0 0-5-15,0-2-24 16,0 2-21-16,0-3-30 16,0-2-38-16,0-2-36 15,0-10-65-15,0 3-95 0,-5-4-298 0</inkml:trace>
  <inkml:trace contextRef="#ctx0" brushRef="#br0" timeOffset="33382.3733">4387 12025 212 0,'0'0'196'0,"0"0"-113"16,0 0-49-16,0 0 86 16,0 0-9-16,0 0-13 15,0 0-7-15,-25 0-10 16,25 0-36-16,0 0-22 0,1 0 19 16,3 0-8-16,7 0-3 15,1 0 3-15,6 0 19 16,6 1-11-16,4 5 5 15,5 1-11-15,6-1-14 16,1-3 8-16,6 4 2 16,7-3 5-16,0-1 8 15,4 0-18-15,-2-2-2 16,-1 1 1-16,3-2-13 16,-4 3-1-16,1-3 14 15,-1 0-5-15,-2 0-1 16,1 0-5-16,-1 0-5 15,-1 0 2-15,6 0-4 16,-2 1-7-16,1 2 5 16,1 1-5-16,6 2 4 0,0-1-5 15,4 2 0-15,1 0 2 16,-3 1 6-16,-1-3-6 16,-6 1-1-16,-1 0 1 15,-4-3-1-15,-4 2 5 16,1-1 1-16,-2 1 3 15,2-3 0-15,-2 2-4 16,0 1-5-16,0-2 1 16,0 0 8-16,-1 1-9 15,2-3 7-15,-2 1 3 0,3-1-3 16,1 0 2 0,0 0 0-16,2-1-8 15,-1 2 8-15,1-2-4 0,3 0-6 16,2 0 1-16,0 0 8 15,-4 0-7-15,1 0 8 16,-2 0 2-16,-4 0 4 16,1 0-10-16,0 4 1 15,-1 2 3-15,3-1-8 16,0-1 16-16,6 3-9 16,1-4 6-16,4 0-6 15,4 0 4-15,-1 0-1 16,3 0-5-16,-1-1 5 15,0 3-5-15,0 0-7 0,0 2 6 16,-1-2-4-16,-3 2-1 16,4 0 6-16,-2 0-6 15,4-2 0-15,10 1 10 16,15-2-5-16,16 0-5 16,5 1-1-16,-21-4 0 15,-22 1 3-15,0-2-3 16,11 0 1-16,10 0 0 15,17 0-1-15,-10-6 0 16,-12 0 1-16,-2-3-1 16,-1 2 1-16,-4-1 0 15,-1 0 0-15,2 1-1 16,-3 0 0-16,-9 0 0 16,-10 2 8-16,-14 0-7 0,-1 1 0 15,7-1-1-15,5 2-5 16,11-4 5-16,-4 3 1 15,-1-1 0-15,0 0 7 16,-2 1 27-16,0 0-16 16,-1 0-4-16,-4-2-12 15,-3 2 12-15,-1-2-5 16,0 1 6-16,-2 1-5 16,2-2-5-16,-2 1-6 15,0 2 2-15,-1-3 4 16,1 4 8-16,-2-2-13 15,-2 1 0-15,-1-1 1 16,-2-2-2-16,-4 2 0 16,-1 0 0-16,-4 1 0 15,1 0 6-15,-2 0-6 0,-1 1-1 16,-4-1 1-16,2 0 1 16,-3 0 0-16,0-1 5 15,1 0-6-15,-1 1 1 16,-1 0-1-16,0 0 0 15,-2 0 0-15,-4 2 1 16,0 0 0-16,-2-2 0 16,-3 3 0-16,0-3 0 15,0 1 0-15,1 1 7 16,2-3 0-16,4 2-7 16,2-3 1-16,3 0-1 0,-1 1 1 15,4 1-1-15,1-2 10 16,6 0-5-16,0 3-6 15,8-3-1-15,25 3 1 16,39-1 0-16,56 1 25 16,31 2 12-16,13 0-24 15,-6 0-12-15,-24 3-1 16,1 1 0-16,-7 1 6 16,-6 0-6-16,-12 2-1 15,-12-1 1-15,-14 1 0 16,-13 2 0-16,-15 1 0 15,-17 0-1-15,-18-2 1 0,-16-1 8 16,-3-1-7 0,6 3-1-16,7 1 1 0,6 0 0 15,-8-1-1-15,-5 2 0 16,-6-4 1-16,-6-1-2 16,-3-2 2-16,-8 0-1 15,-1 1 0-15,-2-2 1 16,0 1-1-16,-3 0-6 15,3-2 6-15,1 2 0 16,2 1 0-16,3-2 5 16,0-1-5-16,5 2-6 15,0-1 6-15,2 0 1 16,5 1 8-16,-3-1-8 16,7 2 0-16,-1-3 0 15,2 1 0-15,0-3 1 0,2 2-2 16,-3-2 15-1,-1 0-9-15,-4 0 4 0,-2 0 4 16,-2 0 3-16,-1 0-5 16,-1 0-3-16,-1 0-7 15,-1 0 7-15,4 0-3 16,-4 0 0-16,-2 0-5 16,0 0 14-16,-1 0 1 15,-1 0-5-15,-3-2-1 16,-2 1-4-16,-2 1 8 15,-1-2-13-15,-3 1 5 16,-4 0-5-16,3-1 5 16,-3 1 2-16,-1-1-6 15,-2 2 5-15,-1 0-7 16,-4-3 2-16,-3 3-1 0,-1 0 1 16,-5 0-2-16,0 0-50 15,-44 0-143-15,-3 0-200 16,-14 0-394-16</inkml:trace>
  <inkml:trace contextRef="#ctx0" brushRef="#br0" timeOffset="41912.7322">3212 14134 947 0,'0'0'175'0,"0"0"-175"15,0 0-54-15,0 0 54 16,0 0 19-16,88 23 39 16,-45-9 6-16,7-1 2 15,9-2-6-15,2-1 14 16,3 0-15-16,0-1-21 16,3-1-8-16,2 1 2 15,3 3-11-15,2 1-4 0,-1 1-1 16,-1 0-1-16,-1 2-8 15,-5-1 12-15,3 0-1 16,-2-1-5-16,15-1 4 16,13 0 1-16,17-2 8 15,4-4 18-15,-8-4-6 16,-10-3-21-16,-11 0-3 16,4-1-1-16,-3-5 1 15,0 0 5-15,-12 0-7 16,-14 1 6-16,-12 2-4 15,-4 1-2-15,14 1-10 16,7 1 9-16,9 0-5 16,-3 0 0-16,0 0 1 15,-3 0-5-15,-5 0-1 16,-2 0 5-16,2 3-6 0,-3 3-2 16,1 2 2-16,0 1 1 15,2 2-1-15,2-2 1 16,0-1 0-16,2 0 0 15,-1-4 5-15,3-2-5 16,-3 0 0-16,1-2 0 16,1 0 0-16,0 0 1 15,0 0 0-15,-1 0 5 16,-1 0-6-16,-2 0 8 16,-4 0-8-16,0 0 0 15,-4-4 7-15,2 3-2 16,-2-4 3-16,-5-1-2 0,4 1 2 15,-1-1 3-15,-3 0 4 16,-1-2-4-16,-2-1 6 16,-1 1 1-16,-5 0-4 15,1-3-1-15,-3 2-5 16,-3 1-9-16,-4-2 0 16,-2 1 13-16,-1 1-4 15,-4 1-8-15,3-1-1 16,-2 2 1-16,-1-1 0 15,2 2-1-15,1 0 0 16,-1-2 6-16,4 4-5 16,-4 0 5-16,0-1-6 15,-5 1 0-15,-2-1 0 0,-5-1 0 16,2 0 1-16,-4-2 4 16,1 2 2-16,-2-2-6 15,2-3 1-15,-2 3 4 16,-1-4-5-16,2 0 10 15,-2 0-10-15,0-2 8 16,-1 1 4-16,2-2-4 16,-3 0 1-16,3 0-9 15,-3 0 6-15,1 0-1 16,-1-1-6-16,-2 0 1 16,6 1 1-16,-6 0-1 15,3 2 0-15,-5-1 13 16,3 3-2-16,-4 1 1 0,-1-1-1 15,-2 2-3 1,-1-1-9-16,0-5 0 0,-1-1 2 16,-2-3-1-16,0-5 0 15,0-3 0-15,0-1 6 16,-3-3-7-16,-3 2 0 16,-3-2-11-16,-1 2 11 15,-4-1 0-15,1-1-15 16,-2-1 14-16,-3 0-7 15,-2 0 8-15,-1-2 0 16,-1 0 11-16,1 1-4 16,-3 1 2-16,-1 2-9 15,0 6-24-15,-2 2 24 16,-1 2 0-16,-4 1 12 0,-4 4-12 16,-3 0 2-16,-2 2 4 15,-4 2-6-15,-1 6 0 16,-2-3 6-16,1 4-6 15,-2 2 1-15,-2 1-1 16,-2 0 7-16,1 0-1 16,-3 0-3-16,1 0-3 15,-4 0 0-15,1 0 0 16,-1 0 0-16,-3 1 1 16,0 1-1-16,-2-2-6 15,2 0 6-15,0 0 1 16,-2 0-1-16,-1-6 0 15,-2-2 1-15,-14-4 0 16,-17-2 0-16,-13-1 5 16,-4 3-6-16,10 1-7 0,8 5 7 15,10 3 1-15,-2-2-1 16,0 2 6-16,13 0-5 16,13 0-1-16,14 3 0 15,1-3 1-15,-6 3 0 16,-10-4-1-16,-19 3 0 15,9-2 0-15,-3 0-1 16,0 2 1-16,9 1-1 16,-11 0 2-16,5 0-1 15,-1 0 0-15,1 0 0 16,2 0-1-16,4 0 1 0,2 0-11 16,2 0 10-1,2 0 1-15,3 1 0 0,0 1-1 16,-2-1 1-16,5-1 0 15,-3 0 0-15,1 0-1 16,-3 0 1-16,2 0 0 16,-5 0 0-16,2 1 1 15,-2 1-3-15,0-1 1 16,-1 3 1-16,4-1 1 16,-3 3-1-16,-1 0 0 15,0 2 0-15,1-1-1 16,-4 0-6-16,6-2 7 15,-2-2 0-15,2 0-1 16,1-3 1-16,-1 1 1 16,3-1 0-16,-3 0-1 0,-2 0 8 15,-5 0-8-15,1 0 0 16,-1 0 0-16,4 7 0 16,0 0 1-16,6 3 1 15,3-1-2-15,1 4 0 16,6-1 1-16,4 0-2 15,6 1-3-15,5-2-3 16,5 1 6-16,4 0-13 16,1 1-17-16,1 0 13 15,-1 2 5-15,-3 2 4 16,3 0 8-16,0 0 0 16,1 0 0-16,1 0 0 0,-1 1 1 15,5 3-1-15,1 2 0 16,2 0-5-16,-2 4 5 15,7 1 0-15,0 0 1 16,3 5-6-16,2-2 4 16,4 6-11-16,0 3 6 15,11 2-1-15,6 1 7 16,8-1-5-16,2-3 0 16,9-4 5-16,4-5 1 15,3-4 8-15,6-4-2 16,4-5-6-16,5-1 24 15,5-3 1-15,8-6 6 16,-1 1-6-16,2-4 2 16,2-2-3-16,-9-1-6 15,-1 0-4-15,-11-1-13 0,-11 0 10 16,-11 0-10-16,-8 0 7 16,-11 0-7-16,-2 0 5 15,-5 0-5-15,-2 0-1 16,-2 0-61-16,-1 0-31 15,0 0-86-15,0 0-151 16,-1 0-649-16</inkml:trace>
  <inkml:trace contextRef="#ctx0" brushRef="#br0" timeOffset="55886.0028">7494 16128 385 0,'0'0'159'0,"0"0"-40"15,0 0 21-15,0 0-15 16,0 0-5-16,6 0-34 16,0 0 4-16,6-2-19 0,12-4-26 15,26-5-7 1,37-7 30-16,43-11 12 0,25-4-22 16,13-6-6-16,5 0-9 15,-6-1 18-15,10 1-30 16,3 0 1-16,4 3-12 15,-2 5-10-15,-8 3 1 16,-16 6-10-16,-22 4 6 16,-35 6-8-16,-34 5 2 15,-24 1 6-15,-14 3-7 16,-4 1 0-16,-5 0-1 16,-4 1 0-16,-13 1-28 15,-3 0-50-15,-18 0-105 0,-7 3-64 16,-10 3-66-16</inkml:trace>
  <inkml:trace contextRef="#ctx0" brushRef="#br0" timeOffset="56246.0758">7881 16345 856 0,'0'0'88'0,"0"0"-88"15,0 0 0-15,87 0 51 16,-12-10 51-16,41-14 10 0,48-14 22 16,29-9 1-16,15-9-26 15,3-3-20-15,-11 2-17 16,9 1-30-16,-11 3 2 15,-15 9-37-15,-20 9 6 16,-31 9-12-16,-33 6 11 16,-32 7-3-16,-25 6-8 15,-18 1 1-15,-2 3 3 16,-8 2-5-16,-6-1-60 16,-8 2-38-16,-36 0-119 15,-5 3-140-15,-12 3-556 0</inkml:trace>
  <inkml:trace contextRef="#ctx0" brushRef="#br0" timeOffset="56582.6394">8641 16370 527 0,'0'0'496'0,"151"-9"-434"16,4-19-36-16,40-8 44 15,23-5 50-15,4-4 2 16,-7 2-34-16,4-6-21 0,-5-2-12 16,-9 2-18-16,-16 6-4 15,-24 11-3-15,-28 7 6 16,-37 6-7-16,-36 7-18 15,-28 5 5-15,-15 5-9 16,-8 0-6-16,-5 2-2 16,-5 0-2-16,-3 0-67 15,-47 4-114-15,-2 9-138 16,-9-1-443-16</inkml:trace>
  <inkml:trace contextRef="#ctx0" brushRef="#br0" timeOffset="56951.6381">9798 16459 894 0,'0'0'166'0,"84"-11"-115"16,19-18-28-16,58-12 140 16,30-8-12-16,13 0-29 0,-13 4-30 15,-31 8-34-15,-22 4-23 16,-24 5-17-16,-32 6-17 15,-24 6 5-15,-19 4 8 16,-14 3-6-16,-5 1-8 16,-8 2-19-16,-20-2-49 15,-20 6-252-15,-16-3-266 0</inkml:trace>
  <inkml:trace contextRef="#ctx0" brushRef="#br0" timeOffset="57498.5806">7251 16133 325 0,'0'0'523'0,"0"0"-442"16,0 0-73-16,0 0 47 15,0 0-9-15,124-72 28 16,-8 23 9-16,60-19 34 15,37-10 8-15,21 0-21 16,-5 11-25-16,-22 11-28 16,-9 6-22-16,-24 8-10 0,-28 9-9 15,-41 11-4-15,-39 8-4 16,-32 10-4-16,-16 4-31 16,-10 0-72-16,-28 12-178 15,-13 9 64-15,-18 0 43 0</inkml:trace>
  <inkml:trace contextRef="#ctx0" brushRef="#br0" timeOffset="57769.0993">7633 16198 459 0,'0'0'533'0,"0"0"-533"0,0 0 0 16,148-2 35-16,-18-26 76 15,37-12 41-15,20-13-10 16,9-6-36-16,-4 1-37 16,0 3-24-16,-1 2-20 15,3 5-12-15,-9 1 3 16,-15 7-6-16,-19 5-10 16,-39 9 7-16,-41 12-14 15,-30 7-16-15,-23 6-121 16,-28 1-77-16,-19 13-163 15,-12 1-212-15</inkml:trace>
  <inkml:trace contextRef="#ctx0" brushRef="#br0" timeOffset="58001.7723">8316 16181 1247 0,'0'0'0'0,"0"0"-89"16,134-11 89-16,15-26 6 15,45-17 113-15,28-9-7 16,17-3-17-16,-15 7-25 16,-10 6-33-16,-12 6-20 15,-21 7-4-15,-26 5-4 16,-39 14-3-16,-37 6-6 16,-37 9-12-16,-26 6-98 15,-29 4-90-15,-20 9-159 16,-14 5 111-16</inkml:trace>
  <inkml:trace contextRef="#ctx0" brushRef="#br0" timeOffset="58234.721">8764 16199 1294 0,'0'0'182'0,"0"0"-182"16,0 0-232-16,174-14 232 15,14-20 64-15,46-13 48 16,20-8-24-16,-4 1-38 15,-28 8-14-15,-18 3-17 16,-17 6 1-16,-30 8-8 16,-41 8-11-16,-37 6-1 15,-35 6-1-15,-25 8-72 0,-15 1-37 16,-5 0-111-16,-83 31 39 16,-4 1 23-16,-16 5-390 0</inkml:trace>
  <inkml:trace contextRef="#ctx0" brushRef="#br0" timeOffset="58430.6015">9623 16243 1011 0,'0'0'168'16,"0"0"-168"-16,102-6 16 15,46-26-6-15,43-11 45 16,24-4 37-16,0 0-4 16,-29 8-27-16,-15 8-29 15,-23 5-17-15,-39 9-1 0,-34 7 2 16,-34 7-9-16,-21 3-7 15,-10 0-24-15,-10 16-214 16,-65 26 74-16,-10-2 73 16,-16 1-221-16</inkml:trace>
  <inkml:trace contextRef="#ctx0" brushRef="#br0" timeOffset="58632.866">10153 16344 876 0,'0'0'208'15,"0"0"-155"-15,0 0-53 16,0 0-6-16,0 0 6 15,0 0 51-15,154 70 32 16,-35-75-15-16,14-17-6 16,0-7 5-16,-18-2-29 15,-32 9-6-15,-21 3-15 16,-25 7-7-16,-13 2-4 0,-1 2 4 16,-8 4-10-16,-12 2-43 15,-36 6-155-15,-16 11 36 16,-15 2-130-16</inkml:trace>
  <inkml:trace contextRef="#ctx0" brushRef="#br0" timeOffset="58739.1798">10012 16540 864 0,'0'0'0'16,"0"0"-111"-16,0 0-192 16,132-34 257-16,-57 4 37 15,-4-1-108-15</inkml:trace>
  <inkml:trace contextRef="#ctx0" brushRef="#br0" timeOffset="59076.383">8202 16119 988 0,'157'-10'136'0,"46"-7"-85"15,10-2 10-15,15-3 50 0,17 2-24 16,-2 1-24-16,-6 2-28 15,-14-2-19-15,-30 1-3 16,-34 4-13-16,-52 3 0 16,-40 5-41-16,-39 4-135 15,-23 2-48-15,-5 0-289 0</inkml:trace>
  <inkml:trace contextRef="#ctx0" brushRef="#br0" timeOffset="59255.0272">8350 16452 1408 0,'106'-16'0'0,"55"-23"-85"16,54-13-15-16,34-10 87 16,0 6 13-16,3 3 37 15,-9 5-24-15,-64 13-13 16,-50 9-146-16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12-05T06:57:00.415"/>
    </inkml:context>
    <inkml:brush xml:id="br0">
      <inkml:brushProperty name="width" value="0.05292" units="cm"/>
      <inkml:brushProperty name="height" value="0.05292" units="cm"/>
      <inkml:brushProperty name="color" value="#FF0000"/>
    </inkml:brush>
  </inkml:definitions>
  <inkml:trace contextRef="#ctx0" brushRef="#br0">4497 13227 689 0,'0'0'172'15,"0"0"-41"-15,0 0 44 16,0 0-18-16,0 0-9 16,0 0-23-16,-22-5-28 15,22 5-44-15,0 0-18 16,0 14-34-16,0 13 0 16,0 10 43-16,0 15 9 15,6 17 5-15,3 21-9 16,-2 25-7-16,-6 6 12 15,-1-9-5-15,0-13-15 16,0-20-8-16,-5-15-8 0,-1-14 3 16,0-11 8-1,3-4-9-15,-2 3-10 0,-1 3-4 16,1 0 0-16,0-7-6 16,2-10 0-16,3-7 0 15,0-7 0-15,0-6-7 16,0-4-86-16,10-18-98 15,4-10-305-15,-2-13-415 0</inkml:trace>
  <inkml:trace contextRef="#ctx0" brushRef="#br0" timeOffset="2935.4584">4473 13142 500 0,'0'0'191'0,"0"0"-102"16,0 0 33-16,0 0 18 15,0 0-20-15,0 0-22 16,0 0-18-16,-7-33-15 16,7 33-14-16,0 0-18 15,9 0-25-15,14 0-7 16,11 0 13-16,11 1 26 16,8 5-3-16,6-1 9 15,6-1 0-15,5-1 0 16,0-1-8-16,5-2-20 0,-1 0 5 15,-1 0 3 1,-2 0-12-16,-2-2-1 0,-4-5-4 16,-1-1 1-16,0-1-3 15,6 1 14-15,5 1-4 16,11-6-16-16,17 4 1 16,13-3 8-16,-11 3 0 15,-22 0-1-15,-23 5-3 16,-12 0 3-16,9-2 3 15,9 0-11-15,8 1 10 16,-1-3-5-16,1 4 1 16,0-4-1-16,9-1-4 15,14-2 10-15,13 0 2 16,5 1-13-16,-21 1 0 16,-21 4 12-16,-22 2-5 0,-3 0 2 15,10 0-10 1,9 0 11-16,9 0-9 0,-2-1 8 15,1 0-1-15,-3 1-3 16,-1 0 4-16,-1-2 5 16,-2 0-5-16,-3 1 6 15,2 1-7-15,-2-2-9 16,3 2 11-16,-1 0-10 16,-2 1 12-16,4-1-7 15,-6 0-5-15,-3 0 15 16,-6 0-10-16,-1 1-6 15,-2 0 9-15,-3 2-8 16,-4-1 5-16,-2 1-5 16,1-2 0-16,-1 1 0 15,0 1 0-15,3 0-1 0,-2 0 1 16,0 0-1 0,-4 0 1-16,-3 0 7 0,-2 0-8 15,-1 0 0-15,-3 0-1 16,-3 0 0-16,-4 0 1 15,-3 0 0-15,-7 0 0 16,-1 0 0-16,-6 0 1 16,-1 0-1-16,-2 0 1 15,-1 0-1-15,2 0 0 16,0 0 0-16,1 0-1 16,0 1 1-16,1 1 5 15,0 1-5-15,0-1-1 16,3 3-18-16,-1 2 4 0,2 3 14 15,2 0 0-15,-3 3-14 16,5 3 8-16,-3 2-4 16,-2 1 3-16,-1 1 8 15,-2 3 13-15,0 1-7 16,-3 3 11-16,-3-1-6 16,0 3-4-16,0 1 4 15,0 1 3-15,0 0 11 16,0 0-10-16,0 1 0 15,-5 0 1-15,1 1-10 16,1 1 3-16,0 0 0 16,1 1-8-16,2-1 1 0,0 1 11 15,0-3-7-15,0-1 7 16,2 1-11-16,4-1 5 16,0 1 5-16,0-1-5 15,0 1 7-15,-2-3-4 16,2 2-1-16,0-1-2 15,-2 0-5-15,1-2 10 16,-2 2-5-16,0-4 1 16,0 2 6-16,-1-2-12 15,-1-1 7-15,1 2-3 16,-1 1-5-16,1-2 8 16,-1-1-3-16,1-1 0 15,0-1-5-15,0-1 5 0,-2-1 1 16,1-1-6-1,-1-4 5-15,0-2-6 0,0 0 1 16,0-3 0-16,0 0 0 16,0-2 0-16,0-1 0 15,0 0 0-15,0-2 0 16,0 0-1-16,0-1 2 16,0 0-1-16,0-1 0 15,0-1-1-15,0-1 0 16,1 1-1-16,-1-1 1 15,0 0 1-15,0-2-1 16,0 1 0-16,2 1 0 16,0-1 0-16,-2 0 0 15,1 2 0-15,1-1-1 16,-2-2 1-16,1 2 1 0,-1-1-1 16,0 1 0-16,2 0 0 15,-2-2-1-15,0 0 1 16,0 0 0-16,0 0 1 15,0 0-1-15,0 0 0 16,-8 0-9-16,-5 0-4 16,-4 0 13-16,-3-4-1 15,-4 1 1-15,-3 1 0 16,1 1 0-16,-3-1 1 16,-5 1-1-16,0 1 1 15,-3 0-1-15,0 0 0 16,-5 0 0-16,-2 0 1 15,-1 0 5-15,-3 0-6 16,-1 0 0-16,3 1 0 0,-2 1-1 16,2-1 2-16,-2 1-1 15,3-2 0-15,-2 0 0 16,2 2-2-16,-3-2 2 16,0 0 0-16,-4 0 7 15,-3 0-7-15,-3 0 0 16,-3 1 0-16,-3 3 0 15,1-1 1-15,0 0-2 16,2 3 1-16,3 0-1 16,0 1-1-16,1-2 1 15,-1 2-1-15,1-1-6 0,-1 0 2 16,-3 1-2 0,2 0 2-16,1-2-3 0,-1 0 8 15,-4 1-16 1,-1-2 3-16,-3 0-3 0,1-1 16 15,-4 0-8-15,-1-3 0 16,0 0 7-16,1 0 1 16,0 0-6-16,3 0-1 15,3 0 8-15,1 0 0 16,1 0-7-16,-1 0 6 16,3 0-5-16,-2 0-8 15,-1 0 14-15,3 0-1 16,2 0-12-16,2 0 13 15,-1 0-1-15,3 0-6 16,0 0 6-16,-2 2 1 0,-2 1-13 16,1 0 0-16,-3 0 11 15,4 1 2-15,1-3-5 16,4 2 4-16,0-3-8 16,2 0 9-16,1 0 0 15,2 0 0-15,4 0 1 16,2 0-1-16,0 0 0 15,2 0-1-15,1 0 1 16,-1 0-1-16,0 0 0 16,7 0 1-16,-1 0-1 15,4 0 0-15,1 0-1 16,3 0 2-16,-2 3-1 16,3 0 0-16,2 1 1 0,0 0 0 15,3 1 6-15,-1-2-5 16,1 1 1-16,-3-1 4 15,-1 2-6-15,-1 1 0 16,-4-3 1-16,-1 4-1 16,-2-3 0-16,-1 0 2 15,-2-2-1-15,-1 1 22 16,2-3-12-16,4 0 2 16,5 0 11-16,8 0-2 15,4 0-12-15,5 0-9 16,1 0 11-16,2 2-4 15,2-2-8-15,-1 0 9 16,2 0-7-16,0 2 4 16,-2-2 0-16,2 0 4 0,-3 0-1 15,0 1-2-15,0-1-6 16,0 0 5-16,0 2 12 16,1-2-1-16,1 0 1 15,1 0 0-15,-2 0 3 16,1 0-9-16,-4 0-5 15,5 0-6-15,-4 0 0 16,1 0 1-16,3 0-2 16,0 0-27-16,0 0-46 15,0 0-46-15,0 0-67 16,0 0-433-16,0 0-526 0</inkml:trace>
  <inkml:trace contextRef="#ctx0" brushRef="#br0" timeOffset="6909.0841">14979 14338 662 0,'0'0'502'15,"0"0"-358"-15,0 0-7 16,0 0-19-16,0 0 77 16,136-5-42-16,-53-4-49 15,26-1 1-15,7 1-34 16,-19 3-9-16,-24 1-22 0,-24 2-8 16,-8 1-15-1,3-1-7-15,1-1-4 0,1-3-3 16,-10 4-2-16,-8-3-1 15,-8 0-4-15,-5 1-51 16,-9 3-49-16,-6 1-46 16,-5 1-194-16,-11 0-211 0</inkml:trace>
  <inkml:trace contextRef="#ctx0" brushRef="#br0" timeOffset="7172.4986">15174 14493 1493 0,'0'0'236'15,"0"0"-141"-15,0 0-11 16,120 0 85-16,-29-1-31 16,28-11-44-16,8-2-24 15,-8-1-21-15,-28 1-5 16,-30 4-14-16,-15 3-18 15,-7 0-2-15,2-1-4 16,3 1-6-16,-4 3-13 16,-11 1-79-16,-28 3-111 15,-1 0-315-15,-18 6-525 0</inkml:trace>
  <inkml:trace contextRef="#ctx0" brushRef="#br0" timeOffset="8853.4868">4963 15897 791 0,'0'0'146'0,"0"0"-88"0,0 0 62 16,0 0 48-1,0 0-104-15,0 0-3 0,-21-3-8 16,36 3 4-16,10-3-34 16,15 3-11-16,23 0 13 15,22 0 11-15,20 0-1 16,-7 3-10-16,-16 2 1 16,-2 2 13-16,0-2-12 15,9-2-13-15,14 0 8 16,-24-1 9-16,-18-2-8 15,-10 0 1-15,9 0-8 16,23 0 10-16,25 0 1 16,17 0-5-16,-4 0 4 15,-2-2-4-15,-7-7 10 16,6 0 6-16,5-4-2 16,4-1-10-16,0 1 20 15,1 4-28-15,-7 0 1 0,3 1 7 16,-9 2-11-16,0 0 6 15,-10 1-3-15,-5 0-4 16,-7 4 12-16,-14-2-25 16,-15 3 12-16,-13 0-4 15,-5 0 3-15,5 0-1 16,7 0 3-16,3 0-12 16,-4 0 14-16,-2 0 2 15,-5-3-2-15,-4-1-7 16,-5-1 3-16,-8 1 0 0,-8 0-2 15,-9 1 2 1,-2 1 3-16,-8 0 12 0,-3 0-18 16,-3 1 6-16,0 1-8 15,0 0 1-15,0 0-7 16,0 0-1-16,0 0-10 16,0 0-56-16,-3 0-87 15,-24 0-136-15,2 0-251 16,-3 0-477-16</inkml:trace>
  <inkml:trace contextRef="#ctx0" brushRef="#br0" timeOffset="11881.0877">15103 15652 950 0,'0'0'259'16,"0"0"-134"-16,0 0-64 15,0 0 30-15,0 0 60 16,0 0-24-16,113-22-23 15,-65 17-13-15,10 0-18 16,8-2-16-16,15-2-14 16,17-2-12-16,-9 1 4 15,-13 0-10-15,-10 3-13 16,-20 0 7-16,2 2-14 16,2 1-4-16,-11 2-2 15,-12 2-26-15,-10 0-58 0,-9 0-80 16,-8 0-148-16,-15 11-3 15,-11-1 51-15,-9-2-318 0</inkml:trace>
  <inkml:trace contextRef="#ctx0" brushRef="#br0" timeOffset="12146.2867">15356 15729 995 0,'0'0'155'16,"0"0"-38"-16,0 0 66 16,0 0-38-16,112 9 4 15,-60-9-40-15,6 0-27 0,5 0-17 16,1-7-7-16,-3 0-16 16,-5-1-9-16,-6 1-16 15,-4 2-9-15,-5 1 0 16,-8-1-7-16,-7 5-1 15,-8 0-56-15,-18 0-103 16,0 0-345-16,-19 6-152 0</inkml:trace>
  <inkml:trace contextRef="#ctx0" brushRef="#br0" timeOffset="13915.0748">3528 16121 765 0,'0'0'136'0,"0"0"-57"15,0 0 12-15,0 0-8 16,0 0-18-16,0 0-17 16,-2-17-30-16,2 25-18 15,0 11 35-15,8 12 60 16,4 8 20-16,1 9-32 15,1 18 18-15,2 21-12 16,-4 17-31-16,6 2 8 16,-8-5 10-16,-1-12-14 15,0-10-14-15,-1-2-14 16,1 1 2-16,-2-11-10 0,-1-16-4 16,-2-10-8-16,-2-9-3 15,0 6-3-15,0-1-1 16,0-1-5-16,-2-7-1 15,0-5 0-15,0-9 0 16,0-5-1-16,0-6-28 16,0-8-50-16,0-15-50 15,-8-8-362-15</inkml:trace>
  <inkml:trace contextRef="#ctx0" brushRef="#br0" timeOffset="16075.2244">3432 16150 546 0,'0'0'166'15,"0"0"-89"-15,0 0-22 16,0 0-26-16,0 0-9 16,0 0 33-16,86-19 18 0,-40 16 13 15,7-4-26-15,7 4 10 16,1 0-32-16,8 0 12 15,-2 3-2-15,4 0-11 16,0 0 3-16,5 0-13 16,9 0 7-16,15 0 4 15,18 0 5-15,2 0-5 16,-8-3-19-16,-27-2-3 16,-24 3 15-16,-17 1-12 15,-5-2-2-15,5 0-5 16,6-1-1-16,6-2 7 15,1-1 0-15,0-1-15 16,7 2 12-16,1 0 6 16,4 4-5-16,-1-1-4 15,0 3-9-15,-4 0 0 0,-3 0 5 16,-6 0-5 0,-3 0-1-16,-7 1 0 0,-5 1 6 15,-4-2-5-15,-5 0 0 16,-4 0 0-16,-3 0 5 15,-3 0-5-15,3 0 11 16,-2 0-7-16,-1-3-4 16,0-1-1-16,4 3 15 15,-4-2-15-15,3 2 1 16,-3 1 0-16,0 0-1 16,-3 0 0-16,1 0 0 15,-4 0 6-15,0 0-6 16,-3 0 0-16,-2 0 0 0,-4 0 1 15,-3 0 0-15,0 0-1 16,-1 0 3-16,-1 0-3 16,1 0 1-16,-1 0 0 15,1 0 0-15,-1 0 0 16,-1 0-1-16,2 0 0 16,-2 0-1-16,0 0 1 15,0 1-8-15,0 3 7 16,1 3 2-16,1 1 3 15,2 3 22-15,-1 1-1 16,0 5-9-16,2-2-4 16,-1 3 12-16,-1 0-17 0,0 4 9 15,2 2 0-15,-1 1 1 16,-1 3-5-16,0 1 0 16,1 0 7-16,1 0-4 15,1 3 5-15,1-3-8 16,-1 2-2-16,0-2-4 15,-1 0 0-15,1 0 0 16,-2-1-5-16,2-2 10 16,-3 1-5-16,-1-2-4 15,2-2 4-15,-2 1 3 16,1 2-1-16,0-1 1 16,0 3-8-16,1-1 0 15,2 2 7-15,1 0-1 0,-1 3 5 16,2-1-3-16,4 3 0 15,-3 0-1-15,1 0-2 16,2 0-4-16,-3 2 7 16,2-2-3-16,-1 3 5 15,-1 0-5-15,0-5 6 16,0-3-10-16,-4-2 12 16,-1-5-12-16,-1-1-1 15,-3-2 5-15,1-4-5 16,-1 0 0-16,0-5 7 15,0-1-8-15,0-2 2 16,0 1-1-16,0-5 1 16,0 4-1-16,0-3 0 15,0 2 5-15,-3-3-4 16,2 3-1-16,-1-6 8 16,0 2-3-16,1 1-5 0,0-3-1 15,1 2 2-15,-2-2 5 16,-1 0 2-16,-4 0 4 15,-4 0 1-15,-2 0-5 16,-5 0 1-16,-3-2-1 16,0-1 0-16,-4 1 0 15,-5-2-8-15,-1 1 5 16,-6 1-5-16,-5 1 1 16,-6 1 7-16,-3 0-9 15,-7 0 1-15,-4 3-1 16,-3 4 1-16,-2 3 5 15,3-3-6-15,0 2 1 16,2-2 5-16,6 3-6 0,1-3 3 16,3 1 5-16,1-3-7 15,3 1-1-15,-1-3 1 16,-1 0-1-16,-2-3 2 16,-4 2-2-16,-5 0 0 15,-5 1 2-15,-2 1-2 16,-4-3 2-16,2 4-2 15,-5-1 2-15,2 1-2 16,-1 2 0-16,2 1 1 16,8-5 3-16,7 3-3 15,11-5-1-15,7 1 0 16,8-2 2-16,3 0-1 16,8 0 1-16,0 0-1 0,0 0-1 15,-4 0 2 1,-8 0-2-16,-9 0 0 0,-7 0-1 15,-8 3 1-15,-1 1-1 16,-3 0 2-16,3-1 0 16,2 2-1-16,7-2 2 15,4 2-2-15,8-1 12 16,6-1-12-16,5-1 16 16,6 1-10-16,2 1 3 15,6-3-1-15,1 0 4 16,3-1 4-16,1 2 5 0,6-2 3 15,-2 0 0 1,2 0-8-16,0 0-1 0,0 0-2 16,0 0-7-16,0 0-5 15,0 0 11-15,0 0-6 16,0 0 0-16,0 0 2 16,0 0-7-16,0 0 6 15,0 0-6-15,0 0 0 16,0 0-1-16,0 0 1 15,0 0 0-15,0 0 1 16,0 0-2-16,0 0-2 16,0 0 0-16,0 0-23 15,0 0-39-15,0 0-29 16,0 0-44-16,5 0-92 16,5 0-328-16,2 0-191 0</inkml:trace>
  <inkml:trace contextRef="#ctx0" brushRef="#br0" timeOffset="20995.1537">6900 16029 430 0,'0'0'155'15,"0"0"-41"-15,0 0 12 0,0 0-29 16,0 0-44-16,0 0-14 15,0 11-10-15,3 10 15 16,1 10 38-16,4 6 19 16,4 4-1-16,-2 5-8 15,3 7 1-15,0 14-19 16,1 18 3-16,3 19 4 16,1 5-14-16,0-3-23 15,0-9 4-15,-6-14-13 16,-1-1-10-16,-1-5 12 15,-1-13-6-15,-3-14-9 16,1-16 1-16,-2-6-7 0,-1-3 11 16,2 2-15-16,-1-1-6 15,-1-4-5-15,-3-7 0 16,-1-2 11-16,0-5-12 16,0-5 2-16,0-3 11 15,0 0-13-15,0 0-34 16,-4-20-75-16,-8-6-207 15,0-6-374-15</inkml:trace>
  <inkml:trace contextRef="#ctx0" brushRef="#br0" timeOffset="23224.3102">6869 16061 584 0,'0'0'214'0,"0"0"-111"16,0 0-56-16,0 0-19 16,0 0 4-16,0 0 30 15,0 0 22-15,116 26 23 16,-62-12 7-16,10-2-3 16,6 1-26-16,15-2 4 15,14 0-17-15,14-4-15 16,5 3-18-16,-6-4-7 0,-12 0-11 15,-5-4 8 1,-3-2-3-16,1 0-2 0,7 0-8 16,0-5 10-16,0 2 5 15,-2 0-11-15,-2 3-8 16,-1 0 3-16,5 0-14 16,5-1 13-16,-2-1-13 15,2-1 15-15,-2-2-3 16,-2 2-3-16,3 1-4 15,-3 0-6-15,-5 0 0 16,-2 2 0-16,-17 0 1 16,-16 0 7-16,-14 0-8 0,0 0 1 15,7 0-1-15,7 0 0 16,8 0 10-16,-2 0-10 16,-1 0 2-16,5 0-1 15,-2 0 1-15,-2-5-2 16,6-1 0-16,-1 0 0 15,-2-1 0-15,1 1 0 16,-4-3 0-16,-1 1 1 16,-5-2 1-16,-3 0-2 15,-4-1 0-15,-3 0 0 16,-4 1 11-16,-1-1-10 16,-5 2-1-16,-1-1 1 15,-4 0 3-15,-1 1-2 16,-2-1-1-16,-1 3 0 0,1-4 0 15,-1 2 5-15,3 0 0 16,0 0-6-16,3 1 0 16,2 2-1-16,-1 0 0 15,0 1 1-15,-1-1 0 16,0 3 0-16,-2 0 0 16,-3-2 1-16,-1 2 0 15,0-1 0-15,-5-1 0 16,-1 1 0-16,-5 0 0 15,-8 1-1-15,-3 0 1 16,-6 3 1-16,-1 0-2 16,-2 0 12-16,-1 0-11 15,0 0 7-15,0 0-7 16,0 0 5-16,0 0-6 16,0 0 0-16,0 0-1 15,0 4-6-15,0 12 7 0,0 6 0 16,0 8 6-16,0 7-5 15,2 6 9-15,-2 9 8 16,0 1-6-16,0 3 11 16,0 0 8-16,0-2-14 15,0-1 0-15,0-1-2 16,0-1 0-16,0-1 1 16,0-2-4-16,0-1 15 15,0 0-18-15,-2 1 0 16,-2-4-9-16,0 1 10 0,4 2 2 15,0-4-4 1,-2 2 5-16,2 2-6 0,0 1 2 16,0-1 2-16,0 0-5 15,0 0 5-15,0-2-5 16,0-5 5-16,0-3-5 16,5-4-5-16,-4-4 9 15,3-6-4-15,-2-2-5 16,-1-2 0-16,-1-5 0 15,0-3 0-15,0-1-1 16,0-3 1-16,0 0 0 16,0-3 0-16,0 1 0 15,0-2 0-15,0-1-1 16,0 1 0-16,0-3 0 16,0 0 0-16,0 1-1 0,0-1 0 15,0 0 1-15,-4 0 1 16,-5 0 0-16,-6 0-1 15,-6 0 0-15,-8 0-1 16,-12 0 1-16,-8 0-1 16,-20-1-1-16,2 1 1 15,-7-3-4-15,-14 3 5 16,-9 0 1-16,-24 0-1 16,0 0 0-16,5 0 1 15,10 3 0-15,7 3-1 16,-6 0 0-16,-9 1-1 15,-4 0 1-15,-8 3-1 16,-1-3 0-16,3 0 0 0,5-4 1 16,8-1-1-16,7 0 1 15,4 1 0-15,1-3-1 16,1 0 1-16,1 0 0 16,0 0-1-16,3-5 1 15,0 0-1-15,3 1 0 16,2-2 1-16,2 2 0 15,11-1-1-15,15 0-1 16,12 5 1-16,0-2 0 16,-10 2 0-16,-17 0 1 15,-21 0-1-15,8 0 1 16,11 2 0-16,11 3 0 16,12-2 0-16,-8 3-1 15,-7-3 1-15,0 0 1 16,0 1 0-16,2-4-1 0,0 1 0 15,1 1 1-15,3-1-1 16,3 0 1-16,3 1-1 16,5 1 0-16,2-3 0 15,6 0 0-15,4 2 0 16,4-1 0-16,2 1 0 16,3 3 0-16,3-5 0 15,-3 1 1-15,8 0-1 16,-5 0 0-16,2 2 0 15,2 0 0-15,-1-2 0 0,6 3 1 16,-1-1 0 0,2-1 7-16,4-2-8 0,2 1 6 15,1 1 0-15,8-1 0 16,0 1-5-16,1-2 9 16,1 0-2-16,2 0 2 15,0 0 7-15,-1 0 1 16,1 0 2-16,0 0-3 15,0 0-4-15,0 0-7 16,0 0 2-16,0 0-7 16,0 0 0-16,0 0-1 15,0 0 1-15,0 0-1 16,0 0-2-16,0 0-19 16,0 0-52-16,0 1-47 15,0 7-158-15,0 1-87 0,0-1-525 16</inkml:trace>
  <inkml:trace contextRef="#ctx0" brushRef="#br0" timeOffset="27713.3336">7246 16958 103 0,'0'0'160'16,"0"0"-61"-16,0 0-32 16,0 0-8-16,0 0 6 15,0 0-16-15,0 0-10 16,0 0-6-16,0 0-7 15,0 0-7-15,0 0-9 16,0 0-9-16,0 0 0 0,0 0 0 16,0 0-1-16,0 0-1 15,0 0-6 1,0 0-3-16,0 0-10 0,0 0-28 16,2 0-17-16,1 3-17 15,-3 3-113-15</inkml:trace>
  <inkml:trace contextRef="#ctx0" brushRef="#br0" timeOffset="30851.5047">19701 14754 983 0,'0'0'146'0,"0"0"-94"16,0 0-30-16,0 0-18 15,0 0-4-15,0 0-142 16,-48 12-175-16</inkml:trace>
  <inkml:trace contextRef="#ctx0" brushRef="#br0" timeOffset="31603.642">10384 16977 358 0,'0'0'107'16,"0"0"-26"-16,0 0-42 0,0 0 1 15,0 0 11-15,0 0-9 16,0 0-15-16,0 0-12 16,0 0-14-16,0 0-1 15,0 0-19-15,0 0-70 16,0 0-180-16</inkml:trace>
  <inkml:trace contextRef="#ctx0" brushRef="#br0" timeOffset="41023.2563">9208 6055 838 0,'0'0'0'16,"0"0"-44"-16,85 12-123 0,-51-9-40 16</inkml:trace>
  <inkml:trace contextRef="#ctx0" brushRef="#br0" timeOffset="41188.216">10807 5978 783 0,'85'0'0'0,"-8"-3"-237"16,0-1-296-16</inkml:trace>
  <inkml:trace contextRef="#ctx0" brushRef="#br0" timeOffset="41351.4243">13114 5983 763 0,'0'0'0'0,"0"0"-196"0</inkml:trace>
  <inkml:trace contextRef="#ctx0" brushRef="#br0" timeOffset="41533.5846">15217 6244 902 0,'0'0'0'0,"102"11"-43"16,-39-5-151-16,2-1-155 0</inkml:trace>
  <inkml:trace contextRef="#ctx0" brushRef="#br0" timeOffset="41714.5059">17922 6445 1060 0,'92'9'79'16,"15"4"-79"-16,-27-2-139 15,-12-3-86-15</inkml:trace>
  <inkml:trace contextRef="#ctx0" brushRef="#br0" timeOffset="41930.8077">20747 6624 1332 0,'0'0'184'0,"101"0"-130"0,-13 0-54 16,28 0-13-16,8 0-45 16,-4 0-44-16,-10 0-20 15,-13 0-4-15,-26 0-60 16,-10 0-116-16</inkml:trace>
  <inkml:trace contextRef="#ctx0" brushRef="#br0" timeOffset="42088.2309">23457 6754 986 0,'0'0'151'16,"104"9"-151"-16,-43-1-103 15,2 0-166-15</inkml:trace>
  <inkml:trace contextRef="#ctx0" brushRef="#br0" timeOffset="42235.9372">24161 6759 1132 0,'0'0'313'0,"-87"-14"-313"0,31 2-253 16,-11-1-434-16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defRPr sz="1200"/>
            </a:lvl1pPr>
          </a:lstStyle>
          <a:p>
            <a:pPr>
              <a:defRPr/>
            </a:pPr>
            <a:r>
              <a:rPr lang="en-US"/>
              <a:t>Lecture-1</a:t>
            </a:r>
          </a:p>
        </p:txBody>
      </p:sp>
      <p:sp>
        <p:nvSpPr>
          <p:cNvPr id="34819" name="Rectangle 3"/>
          <p:cNvSpPr>
            <a:spLocks noGrp="1" noChangeArrowheads="1"/>
          </p:cNvSpPr>
          <p:nvPr>
            <p:ph type="dt" idx="1"/>
          </p:nvPr>
        </p:nvSpPr>
        <p:spPr bwMode="auto">
          <a:xfrm>
            <a:off x="3996849"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lgn="r">
              <a:defRPr sz="1200"/>
            </a:lvl1pPr>
          </a:lstStyle>
          <a:p>
            <a:pPr>
              <a:defRPr/>
            </a:pPr>
            <a:fld id="{2B1E8206-5749-452C-870E-52CFAFB5846C}" type="datetimeFigureOut">
              <a:rPr lang="en-US" smtClean="0"/>
              <a:pPr>
                <a:defRPr/>
              </a:pPr>
              <a:t>12/5/2021</a:t>
            </a:fld>
            <a:endParaRPr lang="en-US"/>
          </a:p>
        </p:txBody>
      </p:sp>
      <p:sp>
        <p:nvSpPr>
          <p:cNvPr id="57348" name="Rectangle 4"/>
          <p:cNvSpPr>
            <a:spLocks noGrp="1" noRot="1" noChangeAspect="1" noChangeArrowheads="1" noTextEdit="1"/>
          </p:cNvSpPr>
          <p:nvPr>
            <p:ph type="sldImg" idx="2"/>
          </p:nvPr>
        </p:nvSpPr>
        <p:spPr bwMode="auto">
          <a:xfrm>
            <a:off x="1200150" y="698500"/>
            <a:ext cx="4654550" cy="3490913"/>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40435" y="4421823"/>
            <a:ext cx="5172393" cy="418909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843645"/>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996849" y="8843645"/>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lgn="r">
              <a:defRPr sz="1200">
                <a:latin typeface="Tahoma" pitchFamily="34" charset="0"/>
              </a:defRPr>
            </a:lvl1pPr>
          </a:lstStyle>
          <a:p>
            <a:pPr>
              <a:defRPr/>
            </a:pPr>
            <a:fld id="{29515144-DAD1-4D30-BCF8-73F71ACED815}" type="slidenum">
              <a:rPr lang="en-US"/>
              <a:pPr>
                <a:defRPr/>
              </a:pPr>
              <a:t>‹#›</a:t>
            </a:fld>
            <a:endParaRPr lang="en-US"/>
          </a:p>
        </p:txBody>
      </p:sp>
    </p:spTree>
    <p:extLst>
      <p:ext uri="{BB962C8B-B14F-4D97-AF65-F5344CB8AC3E}">
        <p14:creationId xmlns:p14="http://schemas.microsoft.com/office/powerpoint/2010/main" val="345627643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6" name="Google Shape;1116;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88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t>29</a:t>
            </a:fld>
            <a:endParaRPr lang="en-US"/>
          </a:p>
        </p:txBody>
      </p:sp>
    </p:spTree>
    <p:extLst>
      <p:ext uri="{BB962C8B-B14F-4D97-AF65-F5344CB8AC3E}">
        <p14:creationId xmlns:p14="http://schemas.microsoft.com/office/powerpoint/2010/main" val="403949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t>47</a:t>
            </a:fld>
            <a:endParaRPr lang="en-US"/>
          </a:p>
        </p:txBody>
      </p:sp>
    </p:spTree>
    <p:extLst>
      <p:ext uri="{BB962C8B-B14F-4D97-AF65-F5344CB8AC3E}">
        <p14:creationId xmlns:p14="http://schemas.microsoft.com/office/powerpoint/2010/main" val="3675485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49</a:t>
            </a:fld>
            <a:endParaRPr lang="en-US"/>
          </a:p>
        </p:txBody>
      </p:sp>
    </p:spTree>
    <p:extLst>
      <p:ext uri="{BB962C8B-B14F-4D97-AF65-F5344CB8AC3E}">
        <p14:creationId xmlns:p14="http://schemas.microsoft.com/office/powerpoint/2010/main" val="4073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t>58</a:t>
            </a:fld>
            <a:endParaRPr lang="en-US"/>
          </a:p>
        </p:txBody>
      </p:sp>
    </p:spTree>
    <p:extLst>
      <p:ext uri="{BB962C8B-B14F-4D97-AF65-F5344CB8AC3E}">
        <p14:creationId xmlns:p14="http://schemas.microsoft.com/office/powerpoint/2010/main" val="2906254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F66396-8130-404F-8F6C-CEB5426F58F8}" type="slidenum">
              <a:rPr lang="en-US" smtClean="0"/>
              <a:t>65</a:t>
            </a:fld>
            <a:endParaRPr lang="en-US"/>
          </a:p>
        </p:txBody>
      </p:sp>
    </p:spTree>
    <p:extLst>
      <p:ext uri="{BB962C8B-B14F-4D97-AF65-F5344CB8AC3E}">
        <p14:creationId xmlns:p14="http://schemas.microsoft.com/office/powerpoint/2010/main" val="3875698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F66396-8130-404F-8F6C-CEB5426F58F8}" type="slidenum">
              <a:rPr lang="en-US" smtClean="0"/>
              <a:t>66</a:t>
            </a:fld>
            <a:endParaRPr lang="en-US"/>
          </a:p>
        </p:txBody>
      </p:sp>
    </p:spTree>
    <p:extLst>
      <p:ext uri="{BB962C8B-B14F-4D97-AF65-F5344CB8AC3E}">
        <p14:creationId xmlns:p14="http://schemas.microsoft.com/office/powerpoint/2010/main" val="204393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1" name="Google Shape;1121;p9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2" name="Google Shape;1122;p9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Lecture-1</a:t>
            </a:r>
            <a:endParaRPr/>
          </a:p>
        </p:txBody>
      </p:sp>
      <p:sp>
        <p:nvSpPr>
          <p:cNvPr id="1123" name="Google Shape;1123;p9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257301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9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29" name="Google Shape;1129;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04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9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5" name="Google Shape;1135;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4470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9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2" name="Google Shape;1142;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863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endParaRPr dirty="0"/>
          </a:p>
        </p:txBody>
      </p:sp>
      <p:sp>
        <p:nvSpPr>
          <p:cNvPr id="1148" name="Google Shape;1148;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40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9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4" name="Google Shape;1154;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01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6564" name="Date Placeholder 3"/>
          <p:cNvSpPr>
            <a:spLocks noGrp="1"/>
          </p:cNvSpPr>
          <p:nvPr>
            <p:ph type="dt" sz="quarter" idx="1"/>
          </p:nvPr>
        </p:nvSpPr>
        <p:spPr>
          <a:noFill/>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B93CE411-6E1B-448F-94C4-834F252C8976}" type="datetime1">
              <a:rPr lang="zh-CN" altLang="en-US" smtClean="0"/>
              <a:pPr/>
              <a:t>2021/12/5</a:t>
            </a:fld>
            <a:endParaRPr lang="en-US" altLang="zh-CN" sz="1200" smtClean="0"/>
          </a:p>
        </p:txBody>
      </p:sp>
      <p:sp>
        <p:nvSpPr>
          <p:cNvPr id="66565" name="Slide Number Placeholder 4"/>
          <p:cNvSpPr>
            <a:spLocks noGrp="1"/>
          </p:cNvSpPr>
          <p:nvPr>
            <p:ph type="sldNum" sz="quarter" idx="5"/>
          </p:nvPr>
        </p:nvSpPr>
        <p:spPr>
          <a:noFill/>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0C8CDC49-DFE8-470D-896D-EC94C144361F}" type="slidenum">
              <a:rPr lang="en-US" altLang="zh-CN" smtClean="0"/>
              <a:pPr/>
              <a:t>12</a:t>
            </a:fld>
            <a:endParaRPr lang="en-US" altLang="zh-CN" sz="1200" smtClean="0"/>
          </a:p>
        </p:txBody>
      </p:sp>
    </p:spTree>
    <p:extLst>
      <p:ext uri="{BB962C8B-B14F-4D97-AF65-F5344CB8AC3E}">
        <p14:creationId xmlns:p14="http://schemas.microsoft.com/office/powerpoint/2010/main" val="109296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23</a:t>
            </a:fld>
            <a:endParaRPr lang="en-US"/>
          </a:p>
        </p:txBody>
      </p:sp>
    </p:spTree>
    <p:extLst>
      <p:ext uri="{BB962C8B-B14F-4D97-AF65-F5344CB8AC3E}">
        <p14:creationId xmlns:p14="http://schemas.microsoft.com/office/powerpoint/2010/main" val="1797327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4.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9A1433-2BD6-474A-B042-E5F0856EF487}"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a:lvl1pPr>
          </a:lstStyle>
          <a:p>
            <a:pPr>
              <a:defRPr/>
            </a:pPr>
            <a:r>
              <a:rPr lang="en-US" smtClean="0"/>
              <a:t>IS ZC464, Machine Learning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a:lvl1pPr>
          </a:lstStyle>
          <a:p>
            <a:pPr>
              <a:defRPr/>
            </a:pPr>
            <a:fld id="{78B23240-9A46-45DC-80D8-72E6138EF4CC}" type="slidenum">
              <a:rPr lang="en-IN"/>
              <a:pPr>
                <a:defRPr/>
              </a:pPr>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BD8A489-38BD-40B0-9083-7E99DA903139}" type="slidenum">
              <a:rPr lang="en-IN"/>
              <a:pPr>
                <a:defRPr/>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38CB16-FC74-415F-A778-AFAE7BEAFAF6}"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6FB1E71-4690-4FD4-BBCF-A3779CD52565}"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FD64774-6889-4F3F-87B3-82AF987C97C8}"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02715D1-A74F-4481-8AFF-0CF19F1A4227}"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B936656-7811-4E10-ABA8-C743BA19F43F}"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A0E505A-A9CD-4645-BB6F-663BC8294A50}"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B21827-D599-4054-9CED-35F966873CDF}"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6872A46-881B-4CE5-A377-400F5AC5756F}"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5EFCE0F-DF2D-4465-B568-7505733AD931}"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smtClean="0"/>
            </a:lvl1pPr>
          </a:lstStyle>
          <a:p>
            <a:pPr>
              <a:defRPr/>
            </a:pPr>
            <a:r>
              <a:rPr lang="en-US" smtClean="0"/>
              <a:t>IS ZC464, Machine Learning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smtClean="0"/>
            </a:lvl1pPr>
          </a:lstStyle>
          <a:p>
            <a:pPr>
              <a:defRPr/>
            </a:pPr>
            <a:fld id="{578891D9-9DBF-4503-8954-7823A473F5F2}" type="slidenum">
              <a:rPr lang="en-IN"/>
              <a:pPr>
                <a:defRPr/>
              </a:pPr>
              <a:t>‹#›</a:t>
            </a:fld>
            <a:endParaRPr lang="en-I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7754B72-864B-4419-8417-A1CD80834F11}" type="slidenum">
              <a:rPr lang="en-IN"/>
              <a:pPr>
                <a:defRPr/>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CC4AA0-627E-417E-B63D-B3DF9B458D26}" type="slidenum">
              <a:rPr lang="en-IN"/>
              <a:pPr>
                <a:defRPr/>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5947CB-2DD6-480A-BB8A-9DB725A59BE4}"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A44F58-842A-4939-AD5D-04575B8B76C1}"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062B2FC-FC80-4EAE-B114-A316EDBA5B6E}"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333D8C1-C48A-434B-B05D-32EFC992A06D}"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BC52F0-3AC6-4B70-9B7C-80128C5BC8D3}"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04F594-7693-4705-8E88-CEADBE86DA53}"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806891-6D43-46F3-BFF0-1270190D4E6C}" type="slidenum">
              <a:rPr lang="en-IN"/>
              <a:pPr>
                <a:defRPr/>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120647924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126781560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a:prstGeom prst="rect">
            <a:avLst/>
          </a:prstGeo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4177087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lank_one">
    <p:spTree>
      <p:nvGrpSpPr>
        <p:cNvPr id="1" name=""/>
        <p:cNvGrpSpPr/>
        <p:nvPr/>
      </p:nvGrpSpPr>
      <p:grpSpPr>
        <a:xfrm>
          <a:off x="0" y="0"/>
          <a:ext cx="0" cy="0"/>
          <a:chOff x="0" y="0"/>
          <a:chExt cx="0" cy="0"/>
        </a:xfrm>
      </p:grpSpPr>
      <p:sp>
        <p:nvSpPr>
          <p:cNvPr id="2" name="Do not remove" hidden="1">
            <a:extLst>
              <a:ext uri="{FF2B5EF4-FFF2-40B4-BE49-F238E27FC236}">
                <a16:creationId xmlns="" xmlns:a16="http://schemas.microsoft.com/office/drawing/2014/main" id="{05A86013-9C42-4BCF-AF6F-2688E6E33AE5}"/>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8153400" y="6550025"/>
            <a:ext cx="990600" cy="261610"/>
          </a:xfrm>
          <a:prstGeom prst="rect">
            <a:avLst/>
          </a:prstGeom>
          <a:noFill/>
        </p:spPr>
        <p:txBody>
          <a:bodyPr wrap="square">
            <a:spAutoFit/>
          </a:bodyPr>
          <a:lstStyle/>
          <a:p>
            <a:pPr algn="r">
              <a:defRPr/>
            </a:pPr>
            <a:r>
              <a:rPr lang="en-US" sz="1100" b="1" dirty="0">
                <a:solidFill>
                  <a:srgbClr val="101141"/>
                </a:solidFill>
                <a:latin typeface="Arial"/>
                <a:cs typeface="Arial"/>
              </a:rPr>
              <a:t>BITS </a:t>
            </a:r>
            <a:r>
              <a:rPr lang="en-US" sz="1100" dirty="0" err="1">
                <a:solidFill>
                  <a:srgbClr val="101141"/>
                </a:solidFill>
                <a:latin typeface="Arial"/>
                <a:cs typeface="Arial"/>
              </a:rPr>
              <a:t>Pilani</a:t>
            </a:r>
            <a:endParaRPr lang="en-US" sz="1100" dirty="0">
              <a:solidFill>
                <a:srgbClr val="101141"/>
              </a:solidFill>
              <a:latin typeface="Arial"/>
              <a:cs typeface="Arial"/>
            </a:endParaRP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Tree>
    <p:extLst>
      <p:ext uri="{BB962C8B-B14F-4D97-AF65-F5344CB8AC3E}">
        <p14:creationId xmlns:p14="http://schemas.microsoft.com/office/powerpoint/2010/main" val="337989941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10985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4977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17017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93902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12982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5923504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4752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71"/>
        <p:cNvGrpSpPr/>
        <p:nvPr/>
      </p:nvGrpSpPr>
      <p:grpSpPr>
        <a:xfrm>
          <a:off x="0" y="0"/>
          <a:ext cx="0" cy="0"/>
          <a:chOff x="0" y="0"/>
          <a:chExt cx="0" cy="0"/>
        </a:xfrm>
      </p:grpSpPr>
      <p:grpSp>
        <p:nvGrpSpPr>
          <p:cNvPr id="72" name="Google Shape;72;p111"/>
          <p:cNvGrpSpPr/>
          <p:nvPr/>
        </p:nvGrpSpPr>
        <p:grpSpPr>
          <a:xfrm>
            <a:off x="0" y="1295400"/>
            <a:ext cx="7010400" cy="46038"/>
            <a:chOff x="1905000" y="6553200"/>
            <a:chExt cx="7010400" cy="45719"/>
          </a:xfrm>
        </p:grpSpPr>
        <p:sp>
          <p:nvSpPr>
            <p:cNvPr id="73" name="Google Shape;73;p111"/>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74" name="Google Shape;74;p1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75" name="Google Shape;75;p111"/>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grpSp>
      <p:grpSp>
        <p:nvGrpSpPr>
          <p:cNvPr id="76" name="Google Shape;76;p111"/>
          <p:cNvGrpSpPr/>
          <p:nvPr/>
        </p:nvGrpSpPr>
        <p:grpSpPr>
          <a:xfrm>
            <a:off x="2133600" y="6553200"/>
            <a:ext cx="7010400" cy="46038"/>
            <a:chOff x="1905000" y="6553200"/>
            <a:chExt cx="7010400" cy="45719"/>
          </a:xfrm>
        </p:grpSpPr>
        <p:sp>
          <p:nvSpPr>
            <p:cNvPr id="77" name="Google Shape;77;p111"/>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78" name="Google Shape;78;p111"/>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79" name="Google Shape;79;p111"/>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grpSp>
      <p:pic>
        <p:nvPicPr>
          <p:cNvPr id="80" name="Google Shape;80;p111"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sp>
        <p:nvSpPr>
          <p:cNvPr id="81" name="Google Shape;81;p111"/>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Deemed to be University under Section 3 of UGC Act, 1956</a:t>
            </a:r>
            <a:endParaRPr/>
          </a:p>
        </p:txBody>
      </p:sp>
      <p:sp>
        <p:nvSpPr>
          <p:cNvPr id="82" name="Google Shape;82;p111"/>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2899430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_one">
  <p:cSld name="1_Blank_one">
    <p:spTree>
      <p:nvGrpSpPr>
        <p:cNvPr id="1" name="Shape 87"/>
        <p:cNvGrpSpPr/>
        <p:nvPr/>
      </p:nvGrpSpPr>
      <p:grpSpPr>
        <a:xfrm>
          <a:off x="0" y="0"/>
          <a:ext cx="0" cy="0"/>
          <a:chOff x="0" y="0"/>
          <a:chExt cx="0" cy="0"/>
        </a:xfrm>
      </p:grpSpPr>
      <p:sp>
        <p:nvSpPr>
          <p:cNvPr id="88" name="Google Shape;88;p65"/>
          <p:cNvSpPr txBox="1"/>
          <p:nvPr/>
        </p:nvSpPr>
        <p:spPr>
          <a:xfrm>
            <a:off x="8153400" y="6550025"/>
            <a:ext cx="9906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a:t>
            </a:r>
            <a:endParaRPr sz="1100">
              <a:solidFill>
                <a:srgbClr val="101141"/>
              </a:solidFill>
              <a:latin typeface="Arial"/>
              <a:ea typeface="Arial"/>
              <a:cs typeface="Arial"/>
              <a:sym typeface="Arial"/>
            </a:endParaRPr>
          </a:p>
        </p:txBody>
      </p:sp>
      <p:grpSp>
        <p:nvGrpSpPr>
          <p:cNvPr id="89" name="Google Shape;89;p65"/>
          <p:cNvGrpSpPr/>
          <p:nvPr/>
        </p:nvGrpSpPr>
        <p:grpSpPr>
          <a:xfrm>
            <a:off x="2084388" y="6550025"/>
            <a:ext cx="7059612" cy="49213"/>
            <a:chOff x="2083888" y="6550671"/>
            <a:chExt cx="7060112" cy="48665"/>
          </a:xfrm>
        </p:grpSpPr>
        <p:sp>
          <p:nvSpPr>
            <p:cNvPr id="90" name="Google Shape;90;p65"/>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91" name="Google Shape;91;p65"/>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92" name="Google Shape;92;p65"/>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grpSp>
      <p:pic>
        <p:nvPicPr>
          <p:cNvPr id="93" name="Google Shape;93;p65"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grpSp>
        <p:nvGrpSpPr>
          <p:cNvPr id="94" name="Google Shape;94;p65"/>
          <p:cNvGrpSpPr/>
          <p:nvPr/>
        </p:nvGrpSpPr>
        <p:grpSpPr>
          <a:xfrm>
            <a:off x="2133600" y="6553200"/>
            <a:ext cx="7010400" cy="46038"/>
            <a:chOff x="1905000" y="6553200"/>
            <a:chExt cx="7010400" cy="45719"/>
          </a:xfrm>
        </p:grpSpPr>
        <p:sp>
          <p:nvSpPr>
            <p:cNvPr id="95" name="Google Shape;95;p65"/>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96" name="Google Shape;96;p6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97" name="Google Shape;97;p65"/>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grpSp>
      <p:grpSp>
        <p:nvGrpSpPr>
          <p:cNvPr id="98" name="Google Shape;98;p65"/>
          <p:cNvGrpSpPr/>
          <p:nvPr/>
        </p:nvGrpSpPr>
        <p:grpSpPr>
          <a:xfrm>
            <a:off x="0" y="1295400"/>
            <a:ext cx="7010400" cy="46038"/>
            <a:chOff x="1905000" y="6553200"/>
            <a:chExt cx="7010400" cy="45719"/>
          </a:xfrm>
        </p:grpSpPr>
        <p:sp>
          <p:nvSpPr>
            <p:cNvPr id="99" name="Google Shape;99;p65"/>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100" name="Google Shape;100;p6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sp>
          <p:nvSpPr>
            <p:cNvPr id="101" name="Google Shape;101;p65"/>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Tahoma"/>
                <a:ea typeface="Tahoma"/>
                <a:cs typeface="Tahoma"/>
                <a:sym typeface="Tahoma"/>
              </a:endParaRPr>
            </a:p>
          </p:txBody>
        </p:sp>
      </p:grpSp>
    </p:spTree>
    <p:extLst>
      <p:ext uri="{BB962C8B-B14F-4D97-AF65-F5344CB8AC3E}">
        <p14:creationId xmlns:p14="http://schemas.microsoft.com/office/powerpoint/2010/main" val="171901336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39"/>
        <p:cNvGrpSpPr/>
        <p:nvPr/>
      </p:nvGrpSpPr>
      <p:grpSpPr>
        <a:xfrm>
          <a:off x="0" y="0"/>
          <a:ext cx="0" cy="0"/>
          <a:chOff x="0" y="0"/>
          <a:chExt cx="0" cy="0"/>
        </a:xfrm>
      </p:grpSpPr>
      <p:sp>
        <p:nvSpPr>
          <p:cNvPr id="40" name="Google Shape;40;p109"/>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a:p>
        </p:txBody>
      </p:sp>
      <p:grpSp>
        <p:nvGrpSpPr>
          <p:cNvPr id="41" name="Google Shape;41;p109"/>
          <p:cNvGrpSpPr/>
          <p:nvPr/>
        </p:nvGrpSpPr>
        <p:grpSpPr>
          <a:xfrm>
            <a:off x="2084388" y="6550025"/>
            <a:ext cx="7059612" cy="49213"/>
            <a:chOff x="2083888" y="6550671"/>
            <a:chExt cx="7060112" cy="48665"/>
          </a:xfrm>
        </p:grpSpPr>
        <p:sp>
          <p:nvSpPr>
            <p:cNvPr id="42" name="Google Shape;42;p109"/>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Tahoma"/>
                <a:ea typeface="Tahoma"/>
                <a:cs typeface="Tahoma"/>
                <a:sym typeface="Tahoma"/>
              </a:endParaRPr>
            </a:p>
          </p:txBody>
        </p:sp>
        <p:sp>
          <p:nvSpPr>
            <p:cNvPr id="43" name="Google Shape;43;p109"/>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Tahoma"/>
                <a:ea typeface="Tahoma"/>
                <a:cs typeface="Tahoma"/>
                <a:sym typeface="Tahoma"/>
              </a:endParaRPr>
            </a:p>
          </p:txBody>
        </p:sp>
        <p:sp>
          <p:nvSpPr>
            <p:cNvPr id="44" name="Google Shape;44;p109"/>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Tahoma"/>
                <a:ea typeface="Tahoma"/>
                <a:cs typeface="Tahoma"/>
                <a:sym typeface="Tahoma"/>
              </a:endParaRPr>
            </a:p>
          </p:txBody>
        </p:sp>
      </p:grpSp>
      <p:pic>
        <p:nvPicPr>
          <p:cNvPr id="45" name="Google Shape;45;p109"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grpSp>
        <p:nvGrpSpPr>
          <p:cNvPr id="46" name="Google Shape;46;p109"/>
          <p:cNvGrpSpPr/>
          <p:nvPr/>
        </p:nvGrpSpPr>
        <p:grpSpPr>
          <a:xfrm>
            <a:off x="2133600" y="6553200"/>
            <a:ext cx="7010400" cy="46038"/>
            <a:chOff x="1905000" y="6553200"/>
            <a:chExt cx="7010400" cy="45719"/>
          </a:xfrm>
        </p:grpSpPr>
        <p:sp>
          <p:nvSpPr>
            <p:cNvPr id="47" name="Google Shape;47;p109"/>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Tahoma"/>
                <a:ea typeface="Tahoma"/>
                <a:cs typeface="Tahoma"/>
                <a:sym typeface="Tahoma"/>
              </a:endParaRPr>
            </a:p>
          </p:txBody>
        </p:sp>
        <p:sp>
          <p:nvSpPr>
            <p:cNvPr id="48" name="Google Shape;48;p10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Tahoma"/>
                <a:ea typeface="Tahoma"/>
                <a:cs typeface="Tahoma"/>
                <a:sym typeface="Tahoma"/>
              </a:endParaRPr>
            </a:p>
          </p:txBody>
        </p:sp>
        <p:sp>
          <p:nvSpPr>
            <p:cNvPr id="49" name="Google Shape;49;p109"/>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Tahoma"/>
                <a:ea typeface="Tahoma"/>
                <a:cs typeface="Tahoma"/>
                <a:sym typeface="Tahoma"/>
              </a:endParaRPr>
            </a:p>
          </p:txBody>
        </p:sp>
      </p:grpSp>
      <p:grpSp>
        <p:nvGrpSpPr>
          <p:cNvPr id="50" name="Google Shape;50;p109"/>
          <p:cNvGrpSpPr/>
          <p:nvPr/>
        </p:nvGrpSpPr>
        <p:grpSpPr>
          <a:xfrm>
            <a:off x="0" y="1295400"/>
            <a:ext cx="7010400" cy="46038"/>
            <a:chOff x="1905000" y="6553200"/>
            <a:chExt cx="7010400" cy="45719"/>
          </a:xfrm>
        </p:grpSpPr>
        <p:sp>
          <p:nvSpPr>
            <p:cNvPr id="51" name="Google Shape;51;p109"/>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Tahoma"/>
                <a:ea typeface="Tahoma"/>
                <a:cs typeface="Tahoma"/>
                <a:sym typeface="Tahoma"/>
              </a:endParaRPr>
            </a:p>
          </p:txBody>
        </p:sp>
        <p:sp>
          <p:nvSpPr>
            <p:cNvPr id="52" name="Google Shape;52;p10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Tahoma"/>
                <a:ea typeface="Tahoma"/>
                <a:cs typeface="Tahoma"/>
                <a:sym typeface="Tahoma"/>
              </a:endParaRPr>
            </a:p>
          </p:txBody>
        </p:sp>
        <p:sp>
          <p:nvSpPr>
            <p:cNvPr id="53" name="Google Shape;53;p109"/>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Tahoma"/>
                <a:ea typeface="Tahoma"/>
                <a:cs typeface="Tahoma"/>
                <a:sym typeface="Tahoma"/>
              </a:endParaRPr>
            </a:p>
          </p:txBody>
        </p:sp>
      </p:grpSp>
      <p:sp>
        <p:nvSpPr>
          <p:cNvPr id="54" name="Google Shape;54;p10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10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67625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Blank_one">
    <p:spTree>
      <p:nvGrpSpPr>
        <p:cNvPr id="1" name=""/>
        <p:cNvGrpSpPr/>
        <p:nvPr/>
      </p:nvGrpSpPr>
      <p:grpSpPr>
        <a:xfrm>
          <a:off x="0" y="0"/>
          <a:ext cx="0" cy="0"/>
          <a:chOff x="0" y="0"/>
          <a:chExt cx="0" cy="0"/>
        </a:xfrm>
      </p:grpSpPr>
      <p:sp>
        <p:nvSpPr>
          <p:cNvPr id="4" name="TextBox 3"/>
          <p:cNvSpPr txBox="1"/>
          <p:nvPr/>
        </p:nvSpPr>
        <p:spPr>
          <a:xfrm>
            <a:off x="8153400" y="6550025"/>
            <a:ext cx="990600" cy="261610"/>
          </a:xfrm>
          <a:prstGeom prst="rect">
            <a:avLst/>
          </a:prstGeom>
          <a:noFill/>
        </p:spPr>
        <p:txBody>
          <a:bodyPr wrap="square">
            <a:spAutoFit/>
          </a:bodyPr>
          <a:lstStyle/>
          <a:p>
            <a:pPr algn="r">
              <a:defRPr/>
            </a:pPr>
            <a:r>
              <a:rPr lang="en-US" sz="1100" b="1" dirty="0">
                <a:solidFill>
                  <a:srgbClr val="101141"/>
                </a:solidFill>
                <a:latin typeface="Arial"/>
                <a:cs typeface="Arial"/>
              </a:rPr>
              <a:t>BITS </a:t>
            </a:r>
            <a:r>
              <a:rPr lang="en-US" sz="1100" dirty="0" err="1" smtClean="0">
                <a:solidFill>
                  <a:srgbClr val="101141"/>
                </a:solidFill>
                <a:latin typeface="Arial"/>
                <a:cs typeface="Arial"/>
              </a:rPr>
              <a:t>Pilani</a:t>
            </a:r>
            <a:endParaRPr lang="en-US" sz="1100" dirty="0">
              <a:solidFill>
                <a:srgbClr val="101141"/>
              </a:solidFill>
              <a:latin typeface="Arial"/>
              <a:cs typeface="Arial"/>
            </a:endParaRP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Tree>
    <p:extLst>
      <p:ext uri="{BB962C8B-B14F-4D97-AF65-F5344CB8AC3E}">
        <p14:creationId xmlns:p14="http://schemas.microsoft.com/office/powerpoint/2010/main" val="2510953223"/>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image" Target="../media/image4.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r>
              <a:rPr lang="en-US" smtClean="0"/>
              <a:t>IS ZC464, Machine Learning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1" r:id="rId12"/>
  </p:sldLayoutIdLst>
  <p:hf hdr="0" ftr="0" dt="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076"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3077"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078"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4100"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4101"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4102"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p:nvPicPr>
        <p:blipFill>
          <a:blip r:embed="rId28" cstate="print"/>
          <a:srcRect l="1923" b="5336"/>
          <a:stretch>
            <a:fillRect/>
          </a:stretch>
        </p:blipFill>
        <p:spPr>
          <a:xfrm>
            <a:off x="6629400" y="-1"/>
            <a:ext cx="2193193" cy="692697"/>
          </a:xfrm>
          <a:prstGeom prst="rect">
            <a:avLst/>
          </a:prstGeom>
        </p:spPr>
      </p:pic>
      <p:grpSp>
        <p:nvGrpSpPr>
          <p:cNvPr id="2" name="Group 8"/>
          <p:cNvGrpSpPr/>
          <p:nvPr/>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64" r:id="rId3"/>
    <p:sldLayoutId id="2147483963"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35" r:id="rId15"/>
    <p:sldLayoutId id="2147483948" r:id="rId16"/>
    <p:sldLayoutId id="2147483949" r:id="rId17"/>
    <p:sldLayoutId id="2147483950" r:id="rId18"/>
    <p:sldLayoutId id="2147483951" r:id="rId19"/>
    <p:sldLayoutId id="2147483952" r:id="rId20"/>
    <p:sldLayoutId id="2147483957" r:id="rId21"/>
    <p:sldLayoutId id="2147483958" r:id="rId22"/>
    <p:sldLayoutId id="2147483959" r:id="rId23"/>
    <p:sldLayoutId id="2147483960" r:id="rId24"/>
    <p:sldLayoutId id="2147483961" r:id="rId25"/>
    <p:sldLayoutId id="2147483962" r:id="rId2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6.xml"/><Relationship Id="rId6" Type="http://schemas.openxmlformats.org/officeDocument/2006/relationships/image" Target="../media/image11.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oleObject" Target="file:///D:\BITS\subjects\ML\lecture_slides\with%20notes\Gradient%20Descent%20Intution.pptx" TargetMode="External"/><Relationship Id="rId2" Type="http://schemas.openxmlformats.org/officeDocument/2006/relationships/slideLayout" Target="../slideLayouts/slideLayout36.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xml"/><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2.xml"/><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0.png"/><Relationship Id="rId1" Type="http://schemas.openxmlformats.org/officeDocument/2006/relationships/slideLayout" Target="../slideLayouts/slideLayout36.x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36.xml"/><Relationship Id="rId5" Type="http://schemas.openxmlformats.org/officeDocument/2006/relationships/image" Target="../media/image21.emf"/><Relationship Id="rId4" Type="http://schemas.openxmlformats.org/officeDocument/2006/relationships/customXml" Target="../ink/ink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5.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6.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7.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3.png"/><Relationship Id="rId1" Type="http://schemas.openxmlformats.org/officeDocument/2006/relationships/slideLayout" Target="../slideLayouts/slideLayout36.xml"/><Relationship Id="rId5" Type="http://schemas.openxmlformats.org/officeDocument/2006/relationships/image" Target="../media/image25.emf"/><Relationship Id="rId4" Type="http://schemas.openxmlformats.org/officeDocument/2006/relationships/customXml" Target="../ink/ink8.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36.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36.xml"/><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90.png"/><Relationship Id="rId1" Type="http://schemas.openxmlformats.org/officeDocument/2006/relationships/slideLayout" Target="../slideLayouts/slideLayout36.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0.png"/><Relationship Id="rId1" Type="http://schemas.openxmlformats.org/officeDocument/2006/relationships/slideLayout" Target="../slideLayouts/slideLayout36.xml"/><Relationship Id="rId5" Type="http://schemas.openxmlformats.org/officeDocument/2006/relationships/image" Target="../media/image240.png"/><Relationship Id="rId4" Type="http://schemas.openxmlformats.org/officeDocument/2006/relationships/image" Target="../media/image230.png"/></Relationships>
</file>

<file path=ppt/slides/_rels/slide4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6.xml"/><Relationship Id="rId7" Type="http://schemas.openxmlformats.org/officeDocument/2006/relationships/image" Target="../media/image3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50.xml"/><Relationship Id="rId11" Type="http://schemas.openxmlformats.org/officeDocument/2006/relationships/image" Target="../media/image37.png"/><Relationship Id="rId5" Type="http://schemas.openxmlformats.org/officeDocument/2006/relationships/tags" Target="../tags/tag8.xml"/><Relationship Id="rId10" Type="http://schemas.openxmlformats.org/officeDocument/2006/relationships/image" Target="../media/image36.png"/><Relationship Id="rId4" Type="http://schemas.openxmlformats.org/officeDocument/2006/relationships/tags" Target="../tags/tag7.xml"/><Relationship Id="rId9" Type="http://schemas.openxmlformats.org/officeDocument/2006/relationships/image" Target="../media/image35.png"/></Relationships>
</file>

<file path=ppt/slides/_rels/slide4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11.xml"/><Relationship Id="rId7" Type="http://schemas.openxmlformats.org/officeDocument/2006/relationships/slideLayout" Target="../slideLayouts/slideLayout5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40.png"/><Relationship Id="rId5" Type="http://schemas.openxmlformats.org/officeDocument/2006/relationships/tags" Target="../tags/tag13.xml"/><Relationship Id="rId10" Type="http://schemas.openxmlformats.org/officeDocument/2006/relationships/image" Target="../media/image33.png"/><Relationship Id="rId4" Type="http://schemas.openxmlformats.org/officeDocument/2006/relationships/tags" Target="../tags/tag12.xml"/><Relationship Id="rId9"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hyperlink" Target="https://ml-cheatsheet.readthedocs.io/en/latest/loss_functions.html#loss-cross-entropy" TargetMode="Externa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44.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42.pn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48.png"/><Relationship Id="rId3" Type="http://schemas.openxmlformats.org/officeDocument/2006/relationships/tags" Target="../tags/tag22.xml"/><Relationship Id="rId7" Type="http://schemas.openxmlformats.org/officeDocument/2006/relationships/slideLayout" Target="../slideLayouts/slideLayout54.xml"/><Relationship Id="rId12" Type="http://schemas.openxmlformats.org/officeDocument/2006/relationships/image" Target="../media/image47.png"/><Relationship Id="rId2" Type="http://schemas.openxmlformats.org/officeDocument/2006/relationships/tags" Target="../tags/tag21.xml"/><Relationship Id="rId16" Type="http://schemas.openxmlformats.org/officeDocument/2006/relationships/image" Target="../media/image440.png"/><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hyperlink" Target="https://www.youtube.com/watch?time_continue=1&amp;v=yFPLyDwVifc" TargetMode="External"/><Relationship Id="rId5" Type="http://schemas.openxmlformats.org/officeDocument/2006/relationships/tags" Target="../tags/tag24.xml"/><Relationship Id="rId15" Type="http://schemas.openxmlformats.org/officeDocument/2006/relationships/image" Target="../media/image50.png"/><Relationship Id="rId10" Type="http://schemas.openxmlformats.org/officeDocument/2006/relationships/image" Target="../media/image46.png"/><Relationship Id="rId4" Type="http://schemas.openxmlformats.org/officeDocument/2006/relationships/tags" Target="../tags/tag23.xml"/><Relationship Id="rId9" Type="http://schemas.openxmlformats.org/officeDocument/2006/relationships/image" Target="../media/image45.png"/><Relationship Id="rId1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50.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36.xml"/><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3" Type="http://schemas.openxmlformats.org/officeDocument/2006/relationships/oleObject" Target="file:///D:\BITS\subjects\ML\lecture_slides\with%20notes\Gradient%20Descent%20Intution.pptx" TargetMode="External"/><Relationship Id="rId2" Type="http://schemas.openxmlformats.org/officeDocument/2006/relationships/slideLayout" Target="../slideLayouts/slideLayout36.xml"/><Relationship Id="rId1" Type="http://schemas.openxmlformats.org/officeDocument/2006/relationships/vmlDrawing" Target="../drawings/vmlDrawing2.vml"/><Relationship Id="rId4" Type="http://schemas.openxmlformats.org/officeDocument/2006/relationships/image" Target="../media/image51.wmf"/></Relationships>
</file>

<file path=ppt/slides/_rels/slide52.xml.rels><?xml version="1.0" encoding="UTF-8" standalone="yes"?>
<Relationships xmlns="http://schemas.openxmlformats.org/package/2006/relationships"><Relationship Id="rId3" Type="http://schemas.openxmlformats.org/officeDocument/2006/relationships/oleObject" Target="file:///D:\BITS\subjects\ML\lecture_slides\with%20notes\gradient%20descent%20example.pptx" TargetMode="External"/><Relationship Id="rId2" Type="http://schemas.openxmlformats.org/officeDocument/2006/relationships/slideLayout" Target="../slideLayouts/slideLayout36.xml"/><Relationship Id="rId1" Type="http://schemas.openxmlformats.org/officeDocument/2006/relationships/vmlDrawing" Target="../drawings/vmlDrawing3.vml"/><Relationship Id="rId4" Type="http://schemas.openxmlformats.org/officeDocument/2006/relationships/image" Target="../media/image52.wmf"/></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6.xml"/><Relationship Id="rId5" Type="http://schemas.openxmlformats.org/officeDocument/2006/relationships/image" Target="../media/image67.png"/><Relationship Id="rId4" Type="http://schemas.openxmlformats.org/officeDocument/2006/relationships/image" Target="../media/image7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3" Type="http://schemas.openxmlformats.org/officeDocument/2006/relationships/image" Target="../media/image830.png"/><Relationship Id="rId2" Type="http://schemas.openxmlformats.org/officeDocument/2006/relationships/image" Target="../media/image820.png"/><Relationship Id="rId1" Type="http://schemas.openxmlformats.org/officeDocument/2006/relationships/slideLayout" Target="../slideLayouts/slideLayout36.xml"/><Relationship Id="rId5" Type="http://schemas.openxmlformats.org/officeDocument/2006/relationships/image" Target="../media/image850.png"/><Relationship Id="rId4" Type="http://schemas.openxmlformats.org/officeDocument/2006/relationships/image" Target="../media/image840.png"/></Relationships>
</file>

<file path=ppt/slides/_rels/slide56.xml.rels><?xml version="1.0" encoding="UTF-8" standalone="yes"?>
<Relationships xmlns="http://schemas.openxmlformats.org/package/2006/relationships"><Relationship Id="rId8" Type="http://schemas.openxmlformats.org/officeDocument/2006/relationships/image" Target="../media/image920.png"/><Relationship Id="rId13" Type="http://schemas.openxmlformats.org/officeDocument/2006/relationships/image" Target="../media/image97.png"/><Relationship Id="rId3" Type="http://schemas.openxmlformats.org/officeDocument/2006/relationships/image" Target="../media/image870.png"/><Relationship Id="rId7" Type="http://schemas.openxmlformats.org/officeDocument/2006/relationships/image" Target="../media/image911.png"/><Relationship Id="rId12" Type="http://schemas.openxmlformats.org/officeDocument/2006/relationships/image" Target="../media/image96.png"/><Relationship Id="rId2" Type="http://schemas.openxmlformats.org/officeDocument/2006/relationships/image" Target="../media/image86.png"/><Relationship Id="rId1" Type="http://schemas.openxmlformats.org/officeDocument/2006/relationships/slideLayout" Target="../slideLayouts/slideLayout36.xml"/><Relationship Id="rId6" Type="http://schemas.openxmlformats.org/officeDocument/2006/relationships/image" Target="../media/image900.png"/><Relationship Id="rId11" Type="http://schemas.openxmlformats.org/officeDocument/2006/relationships/image" Target="../media/image95.png"/><Relationship Id="rId5" Type="http://schemas.openxmlformats.org/officeDocument/2006/relationships/image" Target="../media/image890.png"/><Relationship Id="rId10" Type="http://schemas.openxmlformats.org/officeDocument/2006/relationships/image" Target="../media/image94.png"/><Relationship Id="rId4" Type="http://schemas.openxmlformats.org/officeDocument/2006/relationships/image" Target="../media/image880.png"/><Relationship Id="rId9" Type="http://schemas.openxmlformats.org/officeDocument/2006/relationships/image" Target="../media/image93.png"/></Relationships>
</file>

<file path=ppt/slides/_rels/slide5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3" Type="http://schemas.openxmlformats.org/officeDocument/2006/relationships/hyperlink" Target="http://papers.nips.cc/paper/2020-on-discriminative-vs-generative-classifiers-a-comparison-of-logistic-regression-and-naive-bayes.pdf" TargetMode="External"/><Relationship Id="rId2" Type="http://schemas.openxmlformats.org/officeDocument/2006/relationships/hyperlink" Target="http://www.cs.cmu.edu/~tom/mlbook/NBayesLogReg.pdf" TargetMode="Externa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hyperlink" Target="https://medium.com/@sangha_deb/naive-bayes-vs-logistic-regression-a319b07a5d4c" TargetMode="External"/><Relationship Id="rId2" Type="http://schemas.openxmlformats.org/officeDocument/2006/relationships/hyperlink" Target="http://www.cs.cmu.edu/~tom/NewChapters.html" TargetMode="External"/><Relationship Id="rId1" Type="http://schemas.openxmlformats.org/officeDocument/2006/relationships/slideLayout" Target="../slideLayouts/slideLayout36.xml"/><Relationship Id="rId6" Type="http://schemas.openxmlformats.org/officeDocument/2006/relationships/hyperlink" Target="https://christophm.github.io/interpretable-ml-book/logistic.html" TargetMode="External"/><Relationship Id="rId5" Type="http://schemas.openxmlformats.org/officeDocument/2006/relationships/hyperlink" Target="http://www.datasciencesmachinelearning.com/2018/11/handling-outliers-in-python.html" TargetMode="External"/><Relationship Id="rId4" Type="http://schemas.openxmlformats.org/officeDocument/2006/relationships/hyperlink" Target="https://www.youtube.com/watch?v=-la3q9d7AKQ"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2362200" y="3352800"/>
            <a:ext cx="6172200" cy="1066800"/>
          </a:xfrm>
        </p:spPr>
        <p:txBody>
          <a:bodyPr/>
          <a:lstStyle/>
          <a:p>
            <a:pPr algn="ctr" fontAlgn="auto">
              <a:spcAft>
                <a:spcPts val="0"/>
              </a:spcAft>
              <a:defRPr/>
            </a:pPr>
            <a:r>
              <a:rPr lang="en-US" sz="4000" dirty="0">
                <a:solidFill>
                  <a:srgbClr val="FFFF66"/>
                </a:solidFill>
              </a:rPr>
              <a:t>Machine Learning</a:t>
            </a:r>
            <a:br>
              <a:rPr lang="en-US" sz="4000" dirty="0">
                <a:solidFill>
                  <a:srgbClr val="FFFF66"/>
                </a:solidFill>
              </a:rPr>
            </a:br>
            <a:r>
              <a:rPr lang="en-US" sz="4000" dirty="0">
                <a:solidFill>
                  <a:srgbClr val="FFFF66"/>
                </a:solidFill>
              </a:rPr>
              <a:t>DSECL    ZG565</a:t>
            </a:r>
            <a:endParaRPr lang="en-US" sz="4000" dirty="0">
              <a:solidFill>
                <a:srgbClr val="FFFF66"/>
              </a:solidFill>
              <a:latin typeface="+mn-lt"/>
            </a:endParaRPr>
          </a:p>
        </p:txBody>
      </p:sp>
      <p:sp>
        <p:nvSpPr>
          <p:cNvPr id="5" name="Content Placeholder 1"/>
          <p:cNvSpPr>
            <a:spLocks noGrp="1"/>
          </p:cNvSpPr>
          <p:nvPr>
            <p:ph sz="quarter" idx="4294967295"/>
          </p:nvPr>
        </p:nvSpPr>
        <p:spPr>
          <a:xfrm>
            <a:off x="2590800" y="4953000"/>
            <a:ext cx="5791200" cy="990600"/>
          </a:xfrm>
          <a:prstGeom prst="rect">
            <a:avLst/>
          </a:prstGeom>
        </p:spPr>
        <p:txBody>
          <a:bodyPr rtlCol="0">
            <a:normAutofit/>
          </a:bodyPr>
          <a:lstStyle/>
          <a:p>
            <a:pPr marL="365760" indent="-256032" algn="r" fontAlgn="auto">
              <a:lnSpc>
                <a:spcPct val="100000"/>
              </a:lnSpc>
              <a:spcAft>
                <a:spcPts val="0"/>
              </a:spcAft>
              <a:buClr>
                <a:schemeClr val="accent1"/>
              </a:buClr>
              <a:buSzPct val="68000"/>
              <a:buNone/>
              <a:defRPr/>
            </a:pPr>
            <a:r>
              <a:rPr lang="en-US" sz="2800" dirty="0">
                <a:solidFill>
                  <a:schemeClr val="bg1"/>
                </a:solidFill>
                <a:cs typeface="Courier New" pitchFamily="49" charset="0"/>
              </a:rPr>
              <a:t>Dr. </a:t>
            </a:r>
            <a:r>
              <a:rPr lang="en-US" sz="2800" dirty="0" err="1" smtClean="0">
                <a:solidFill>
                  <a:schemeClr val="bg1"/>
                </a:solidFill>
                <a:cs typeface="Courier New" pitchFamily="49" charset="0"/>
              </a:rPr>
              <a:t>Monali</a:t>
            </a:r>
            <a:r>
              <a:rPr lang="en-US" sz="2800" dirty="0" smtClean="0">
                <a:solidFill>
                  <a:schemeClr val="bg1"/>
                </a:solidFill>
                <a:cs typeface="Courier New" pitchFamily="49" charset="0"/>
              </a:rPr>
              <a:t> </a:t>
            </a:r>
            <a:r>
              <a:rPr lang="en-US" sz="2800" dirty="0" err="1" smtClean="0">
                <a:solidFill>
                  <a:schemeClr val="bg1"/>
                </a:solidFill>
                <a:cs typeface="Courier New" pitchFamily="49" charset="0"/>
              </a:rPr>
              <a:t>Mavani</a:t>
            </a:r>
            <a:endParaRPr lang="en-US" sz="2800" dirty="0">
              <a:solidFill>
                <a:schemeClr val="bg1"/>
              </a:solidFill>
              <a:cs typeface="Courier New" pitchFamily="49" charset="0"/>
            </a:endParaRPr>
          </a:p>
          <a:p>
            <a:pPr marL="365760" indent="-256032" algn="r" fontAlgn="auto">
              <a:lnSpc>
                <a:spcPct val="100000"/>
              </a:lnSpc>
              <a:spcAft>
                <a:spcPts val="0"/>
              </a:spcAft>
              <a:buClr>
                <a:schemeClr val="accent1"/>
              </a:buClr>
              <a:buSzPct val="68000"/>
              <a:buNone/>
              <a:defRPr/>
            </a:pPr>
            <a:endParaRPr lang="en-US" sz="2800" dirty="0" smtClean="0">
              <a:solidFill>
                <a:schemeClr val="bg1"/>
              </a:solidFill>
              <a:latin typeface="+mn-lt"/>
              <a:cs typeface="Courier New" pitchFamily="49" charset="0"/>
            </a:endParaRPr>
          </a:p>
        </p:txBody>
      </p:sp>
    </p:spTree>
    <p:extLst>
      <p:ext uri="{BB962C8B-B14F-4D97-AF65-F5344CB8AC3E}">
        <p14:creationId xmlns:p14="http://schemas.microsoft.com/office/powerpoint/2010/main" val="1821388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9144000" cy="762000"/>
          </a:xfrm>
          <a:prstGeom prst="rect">
            <a:avLst/>
          </a:prstGeom>
        </p:spPr>
        <p:txBody>
          <a:bodyPr/>
          <a:lstStyle/>
          <a:p>
            <a:r>
              <a:rPr lang="en-IN" sz="4000" b="1" dirty="0">
                <a:latin typeface="+mn-lt"/>
              </a:rPr>
              <a:t>Inference and Decision</a:t>
            </a:r>
          </a:p>
        </p:txBody>
      </p:sp>
      <p:sp>
        <p:nvSpPr>
          <p:cNvPr id="9" name="Content Placeholder 2"/>
          <p:cNvSpPr>
            <a:spLocks noGrp="1"/>
          </p:cNvSpPr>
          <p:nvPr>
            <p:ph idx="4294967295"/>
          </p:nvPr>
        </p:nvSpPr>
        <p:spPr>
          <a:xfrm>
            <a:off x="76200" y="1447800"/>
            <a:ext cx="8686800" cy="4876800"/>
          </a:xfrm>
        </p:spPr>
        <p:txBody>
          <a:bodyPr>
            <a:noAutofit/>
          </a:bodyPr>
          <a:lstStyle/>
          <a:p>
            <a:pPr algn="just"/>
            <a:r>
              <a:rPr lang="en-IN" sz="2600" dirty="0"/>
              <a:t>We have broken the </a:t>
            </a:r>
            <a:r>
              <a:rPr lang="en-IN" sz="2600" b="1" dirty="0">
                <a:solidFill>
                  <a:srgbClr val="FF0000"/>
                </a:solidFill>
              </a:rPr>
              <a:t>classification problem</a:t>
            </a:r>
            <a:r>
              <a:rPr lang="en-IN" sz="2600" dirty="0"/>
              <a:t> down into two separate stages, the </a:t>
            </a:r>
            <a:r>
              <a:rPr lang="en-IN" sz="2600" b="1" i="1" dirty="0"/>
              <a:t>inference stage</a:t>
            </a:r>
            <a:r>
              <a:rPr lang="en-IN" sz="2600" dirty="0"/>
              <a:t> in which we use training data to learn a model for </a:t>
            </a:r>
            <a:r>
              <a:rPr lang="en-IN" sz="2600" b="1" i="1" dirty="0"/>
              <a:t>p(C</a:t>
            </a:r>
            <a:r>
              <a:rPr lang="en-IN" sz="2600" b="1" i="1" baseline="-25000" dirty="0"/>
              <a:t>k</a:t>
            </a:r>
            <a:r>
              <a:rPr lang="en-IN" sz="2600" b="1" i="1" dirty="0"/>
              <a:t>|x)</a:t>
            </a:r>
            <a:r>
              <a:rPr lang="en-IN" sz="2600" dirty="0"/>
              <a:t>, and the subsequent </a:t>
            </a:r>
            <a:r>
              <a:rPr lang="en-IN" sz="2600" b="1" i="1" dirty="0"/>
              <a:t>decision stage</a:t>
            </a:r>
            <a:r>
              <a:rPr lang="en-IN" sz="2600" dirty="0"/>
              <a:t> in which we use these posterior probabilities to make optimal class assignments. </a:t>
            </a:r>
          </a:p>
          <a:p>
            <a:pPr algn="just"/>
            <a:r>
              <a:rPr lang="en-IN" sz="2600" dirty="0"/>
              <a:t>An alternative possibility would be to solve both problems together and simply learn a function that maps inputs </a:t>
            </a:r>
            <a:r>
              <a:rPr lang="en-IN" sz="2600" b="1" i="1" dirty="0"/>
              <a:t>x</a:t>
            </a:r>
            <a:r>
              <a:rPr lang="en-IN" sz="2600" dirty="0"/>
              <a:t> directly into decisions. Such a function is called a </a:t>
            </a:r>
            <a:r>
              <a:rPr lang="en-IN" sz="2600" b="1" i="1" dirty="0"/>
              <a:t>discriminant function</a:t>
            </a:r>
            <a:r>
              <a:rPr lang="en-IN" sz="2600" i="1" dirty="0"/>
              <a:t>.</a:t>
            </a:r>
          </a:p>
          <a:p>
            <a:pPr algn="just"/>
            <a:r>
              <a:rPr lang="en-IN" sz="2600" b="1" dirty="0">
                <a:solidFill>
                  <a:srgbClr val="0033CC"/>
                </a:solidFill>
              </a:rPr>
              <a:t>Three distinct approaches to solving decision problems</a:t>
            </a:r>
          </a:p>
        </p:txBody>
      </p:sp>
    </p:spTree>
    <p:extLst>
      <p:ext uri="{BB962C8B-B14F-4D97-AF65-F5344CB8AC3E}">
        <p14:creationId xmlns:p14="http://schemas.microsoft.com/office/powerpoint/2010/main" val="1089944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708572" cy="4724400"/>
          </a:xfrm>
        </p:spPr>
        <p:txBody>
          <a:bodyPr>
            <a:normAutofit/>
          </a:bodyPr>
          <a:lstStyle/>
          <a:p>
            <a:pPr>
              <a:buFont typeface="Arial" panose="020B0604020202020204" pitchFamily="34" charset="0"/>
              <a:buChar char="•"/>
            </a:pPr>
            <a:r>
              <a:rPr lang="en-US" dirty="0" smtClean="0"/>
              <a:t>A </a:t>
            </a:r>
            <a:r>
              <a:rPr lang="en-US" b="1" dirty="0" smtClean="0"/>
              <a:t>discriminant</a:t>
            </a:r>
            <a:r>
              <a:rPr lang="en-US" dirty="0" smtClean="0"/>
              <a:t> is a function that takes an input vector </a:t>
            </a:r>
            <a:r>
              <a:rPr lang="en-US" b="1" dirty="0" smtClean="0"/>
              <a:t>x </a:t>
            </a:r>
            <a:r>
              <a:rPr lang="en-US" dirty="0" smtClean="0"/>
              <a:t>and assigns it to one of </a:t>
            </a:r>
            <a:r>
              <a:rPr lang="en-US" i="1" dirty="0" smtClean="0"/>
              <a:t>K </a:t>
            </a:r>
            <a:r>
              <a:rPr lang="en-US" dirty="0" smtClean="0"/>
              <a:t>classes, denoted C</a:t>
            </a:r>
            <a:r>
              <a:rPr lang="en-US" baseline="-25000" dirty="0" smtClean="0"/>
              <a:t>k</a:t>
            </a:r>
            <a:r>
              <a:rPr lang="en-US" dirty="0" smtClean="0"/>
              <a:t>.</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We restrict our attention to </a:t>
            </a:r>
            <a:r>
              <a:rPr lang="en-US" i="1" dirty="0"/>
              <a:t>linear </a:t>
            </a:r>
            <a:r>
              <a:rPr lang="en-US" i="1" dirty="0" smtClean="0"/>
              <a:t>discriminants </a:t>
            </a:r>
            <a:r>
              <a:rPr lang="en-US" dirty="0" smtClean="0"/>
              <a:t>where </a:t>
            </a:r>
            <a:r>
              <a:rPr lang="en-US" dirty="0"/>
              <a:t>the decision surfaces are </a:t>
            </a:r>
            <a:r>
              <a:rPr lang="en-US" dirty="0" smtClean="0"/>
              <a:t>hyperplanes.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solidFill>
                  <a:srgbClr val="FF0000"/>
                </a:solidFill>
              </a:rPr>
              <a:t>The </a:t>
            </a:r>
            <a:r>
              <a:rPr lang="en-US" dirty="0">
                <a:solidFill>
                  <a:srgbClr val="FF0000"/>
                </a:solidFill>
              </a:rPr>
              <a:t>simplest representation of a linear discriminant function is obtained by </a:t>
            </a:r>
            <a:r>
              <a:rPr lang="en-US" dirty="0" smtClean="0">
                <a:solidFill>
                  <a:srgbClr val="FF0000"/>
                </a:solidFill>
              </a:rPr>
              <a:t>taking a </a:t>
            </a:r>
            <a:r>
              <a:rPr lang="en-US" dirty="0">
                <a:solidFill>
                  <a:srgbClr val="FF0000"/>
                </a:solidFill>
              </a:rPr>
              <a:t>linear function of the input vector so that</a:t>
            </a:r>
          </a:p>
        </p:txBody>
      </p:sp>
      <p:sp>
        <p:nvSpPr>
          <p:cNvPr id="3" name="Content Placeholder 2"/>
          <p:cNvSpPr>
            <a:spLocks noGrp="1"/>
          </p:cNvSpPr>
          <p:nvPr>
            <p:ph sz="quarter" idx="10"/>
          </p:nvPr>
        </p:nvSpPr>
        <p:spPr/>
        <p:txBody>
          <a:bodyPr/>
          <a:lstStyle/>
          <a:p>
            <a:r>
              <a:rPr lang="en-US" dirty="0"/>
              <a:t>Discriminant Functions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5105400"/>
            <a:ext cx="2342027" cy="381000"/>
          </a:xfrm>
          <a:prstGeom prst="rect">
            <a:avLst/>
          </a:prstGeom>
        </p:spPr>
      </p:pic>
    </p:spTree>
    <p:extLst>
      <p:ext uri="{BB962C8B-B14F-4D97-AF65-F5344CB8AC3E}">
        <p14:creationId xmlns:p14="http://schemas.microsoft.com/office/powerpoint/2010/main" val="415935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6"/>
          <p:cNvSpPr>
            <a:spLocks noChangeArrowheads="1"/>
          </p:cNvSpPr>
          <p:nvPr/>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r" eaLnBrk="1" hangingPunct="1">
              <a:spcBef>
                <a:spcPct val="0"/>
              </a:spcBef>
              <a:buFont typeface="Arial" panose="020B0604020202020204" pitchFamily="34" charset="0"/>
              <a:buNone/>
            </a:pPr>
            <a:r>
              <a:rPr lang="en-US" altLang="zh-CN" sz="1100" b="1">
                <a:solidFill>
                  <a:srgbClr val="101141"/>
                </a:solidFill>
              </a:rPr>
              <a:t>BITS </a:t>
            </a:r>
            <a:r>
              <a:rPr lang="en-US" altLang="zh-CN" sz="1100">
                <a:solidFill>
                  <a:srgbClr val="101141"/>
                </a:solidFill>
              </a:rPr>
              <a:t>Pilani, Deemed to be University under Section 3 of UGC Act, 1956</a:t>
            </a:r>
          </a:p>
        </p:txBody>
      </p:sp>
      <p:grpSp>
        <p:nvGrpSpPr>
          <p:cNvPr id="65539" name="Group 11"/>
          <p:cNvGrpSpPr>
            <a:grpSpLocks/>
          </p:cNvGrpSpPr>
          <p:nvPr/>
        </p:nvGrpSpPr>
        <p:grpSpPr bwMode="auto">
          <a:xfrm>
            <a:off x="2084388" y="6550025"/>
            <a:ext cx="7059612" cy="49213"/>
            <a:chOff x="0" y="0"/>
            <a:chExt cx="7060112" cy="48665"/>
          </a:xfrm>
        </p:grpSpPr>
        <p:sp>
          <p:nvSpPr>
            <p:cNvPr id="65552" name="Rectangle 12"/>
            <p:cNvSpPr>
              <a:spLocks noChangeArrowheads="1"/>
            </p:cNvSpPr>
            <p:nvPr/>
          </p:nvSpPr>
          <p:spPr bwMode="auto">
            <a:xfrm>
              <a:off x="2546588" y="1"/>
              <a:ext cx="2328591" cy="48664"/>
            </a:xfrm>
            <a:prstGeom prst="rect">
              <a:avLst/>
            </a:prstGeom>
            <a:solidFill>
              <a:srgbClr val="76C2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spcBef>
                  <a:spcPct val="0"/>
                </a:spcBef>
                <a:buFont typeface="Arial" panose="020B0604020202020204" pitchFamily="34" charset="0"/>
                <a:buNone/>
              </a:pPr>
              <a:endParaRPr lang="en-US" altLang="en-US" sz="1800">
                <a:solidFill>
                  <a:srgbClr val="FFFFFF"/>
                </a:solidFill>
                <a:latin typeface="Calibri" panose="020F0502020204030204" pitchFamily="34" charset="0"/>
                <a:sym typeface="Calibri" panose="020F0502020204030204" pitchFamily="34" charset="0"/>
              </a:endParaRPr>
            </a:p>
          </p:txBody>
        </p:sp>
        <p:sp>
          <p:nvSpPr>
            <p:cNvPr id="65553" name="Rectangle 13"/>
            <p:cNvSpPr>
              <a:spLocks noChangeArrowheads="1"/>
            </p:cNvSpPr>
            <p:nvPr/>
          </p:nvSpPr>
          <p:spPr bwMode="auto">
            <a:xfrm>
              <a:off x="4823986" y="0"/>
              <a:ext cx="2236126" cy="45719"/>
            </a:xfrm>
            <a:prstGeom prst="rect">
              <a:avLst/>
            </a:prstGeom>
            <a:solidFill>
              <a:srgbClr val="E31C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spcBef>
                  <a:spcPct val="0"/>
                </a:spcBef>
                <a:buFont typeface="Arial" panose="020B0604020202020204" pitchFamily="34" charset="0"/>
                <a:buNone/>
              </a:pPr>
              <a:endParaRPr lang="en-US" altLang="en-US" sz="1800">
                <a:solidFill>
                  <a:srgbClr val="FFFFFF"/>
                </a:solidFill>
                <a:latin typeface="Calibri" panose="020F0502020204030204" pitchFamily="34" charset="0"/>
                <a:sym typeface="Calibri" panose="020F0502020204030204" pitchFamily="34" charset="0"/>
              </a:endParaRPr>
            </a:p>
          </p:txBody>
        </p:sp>
        <p:sp>
          <p:nvSpPr>
            <p:cNvPr id="65554" name="Rectangle 14"/>
            <p:cNvSpPr>
              <a:spLocks noChangeArrowheads="1"/>
            </p:cNvSpPr>
            <p:nvPr/>
          </p:nvSpPr>
          <p:spPr bwMode="auto">
            <a:xfrm>
              <a:off x="0" y="1"/>
              <a:ext cx="2580680" cy="48664"/>
            </a:xfrm>
            <a:prstGeom prst="rect">
              <a:avLst/>
            </a:prstGeom>
            <a:solidFill>
              <a:srgbClr val="FCB0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spcBef>
                  <a:spcPct val="0"/>
                </a:spcBef>
                <a:buFont typeface="Arial" panose="020B0604020202020204" pitchFamily="34" charset="0"/>
                <a:buNone/>
              </a:pPr>
              <a:endParaRPr lang="en-US" altLang="en-US" sz="1800">
                <a:solidFill>
                  <a:srgbClr val="FFFFFF"/>
                </a:solidFill>
                <a:latin typeface="Calibri" panose="020F0502020204030204" pitchFamily="34" charset="0"/>
                <a:sym typeface="Calibri" panose="020F0502020204030204" pitchFamily="34" charset="0"/>
              </a:endParaRPr>
            </a:p>
          </p:txBody>
        </p:sp>
      </p:grpSp>
      <p:pic>
        <p:nvPicPr>
          <p:cNvPr id="65540" name="Picture 15" descr="Picture 7.png"/>
          <p:cNvPicPr>
            <a:picLocks noChangeAspect="1" noChangeArrowheads="1"/>
          </p:cNvPicPr>
          <p:nvPr/>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1" name="Group 18"/>
          <p:cNvGrpSpPr>
            <a:grpSpLocks/>
          </p:cNvGrpSpPr>
          <p:nvPr/>
        </p:nvGrpSpPr>
        <p:grpSpPr bwMode="auto">
          <a:xfrm>
            <a:off x="2133600" y="6553200"/>
            <a:ext cx="7010400" cy="46038"/>
            <a:chOff x="0" y="0"/>
            <a:chExt cx="7010400" cy="45719"/>
          </a:xfrm>
        </p:grpSpPr>
        <p:sp>
          <p:nvSpPr>
            <p:cNvPr id="65549" name="Rectangle 19"/>
            <p:cNvSpPr>
              <a:spLocks noChangeArrowheads="1"/>
            </p:cNvSpPr>
            <p:nvPr/>
          </p:nvSpPr>
          <p:spPr bwMode="auto">
            <a:xfrm>
              <a:off x="2362200" y="0"/>
              <a:ext cx="2328591" cy="45719"/>
            </a:xfrm>
            <a:prstGeom prst="rect">
              <a:avLst/>
            </a:prstGeom>
            <a:solidFill>
              <a:srgbClr val="76C2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spcBef>
                  <a:spcPct val="0"/>
                </a:spcBef>
                <a:buFont typeface="Arial" panose="020B0604020202020204" pitchFamily="34" charset="0"/>
                <a:buNone/>
              </a:pPr>
              <a:endParaRPr lang="en-US" altLang="en-US" sz="1800">
                <a:solidFill>
                  <a:srgbClr val="FFFFFF"/>
                </a:solidFill>
                <a:latin typeface="Calibri" panose="020F0502020204030204" pitchFamily="34" charset="0"/>
                <a:sym typeface="Calibri" panose="020F0502020204030204" pitchFamily="34" charset="0"/>
              </a:endParaRPr>
            </a:p>
          </p:txBody>
        </p:sp>
        <p:sp>
          <p:nvSpPr>
            <p:cNvPr id="65550" name="Rectangle 20"/>
            <p:cNvSpPr>
              <a:spLocks noChangeArrowheads="1"/>
            </p:cNvSpPr>
            <p:nvPr/>
          </p:nvSpPr>
          <p:spPr bwMode="auto">
            <a:xfrm>
              <a:off x="0" y="0"/>
              <a:ext cx="2362200" cy="45719"/>
            </a:xfrm>
            <a:prstGeom prst="rect">
              <a:avLst/>
            </a:prstGeom>
            <a:solidFill>
              <a:srgbClr val="FCB0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spcBef>
                  <a:spcPct val="0"/>
                </a:spcBef>
                <a:buFont typeface="Arial" panose="020B0604020202020204" pitchFamily="34" charset="0"/>
                <a:buNone/>
              </a:pPr>
              <a:endParaRPr lang="en-US" altLang="en-US" sz="1800">
                <a:solidFill>
                  <a:srgbClr val="FFFFFF"/>
                </a:solidFill>
                <a:latin typeface="Calibri" panose="020F0502020204030204" pitchFamily="34" charset="0"/>
                <a:sym typeface="Calibri" panose="020F0502020204030204" pitchFamily="34" charset="0"/>
              </a:endParaRPr>
            </a:p>
          </p:txBody>
        </p:sp>
        <p:sp>
          <p:nvSpPr>
            <p:cNvPr id="65551" name="Rectangle 21"/>
            <p:cNvSpPr>
              <a:spLocks noChangeArrowheads="1"/>
            </p:cNvSpPr>
            <p:nvPr/>
          </p:nvSpPr>
          <p:spPr bwMode="auto">
            <a:xfrm>
              <a:off x="4681809" y="0"/>
              <a:ext cx="2328591" cy="45719"/>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spcBef>
                  <a:spcPct val="0"/>
                </a:spcBef>
                <a:buFont typeface="Arial" panose="020B0604020202020204" pitchFamily="34" charset="0"/>
                <a:buNone/>
              </a:pPr>
              <a:endParaRPr lang="en-US" altLang="en-US" sz="1800">
                <a:solidFill>
                  <a:srgbClr val="FFFFFF"/>
                </a:solidFill>
                <a:latin typeface="Calibri" panose="020F0502020204030204" pitchFamily="34" charset="0"/>
                <a:sym typeface="Calibri" panose="020F0502020204030204" pitchFamily="34" charset="0"/>
              </a:endParaRPr>
            </a:p>
          </p:txBody>
        </p:sp>
      </p:grpSp>
      <p:grpSp>
        <p:nvGrpSpPr>
          <p:cNvPr id="65542" name="Group 22"/>
          <p:cNvGrpSpPr>
            <a:grpSpLocks/>
          </p:cNvGrpSpPr>
          <p:nvPr/>
        </p:nvGrpSpPr>
        <p:grpSpPr bwMode="auto">
          <a:xfrm>
            <a:off x="0" y="1295400"/>
            <a:ext cx="7010400" cy="46038"/>
            <a:chOff x="0" y="0"/>
            <a:chExt cx="7010400" cy="45719"/>
          </a:xfrm>
        </p:grpSpPr>
        <p:sp>
          <p:nvSpPr>
            <p:cNvPr id="65546" name="Rectangle 23"/>
            <p:cNvSpPr>
              <a:spLocks noChangeArrowheads="1"/>
            </p:cNvSpPr>
            <p:nvPr/>
          </p:nvSpPr>
          <p:spPr bwMode="auto">
            <a:xfrm>
              <a:off x="2362200" y="0"/>
              <a:ext cx="2328591" cy="45719"/>
            </a:xfrm>
            <a:prstGeom prst="rect">
              <a:avLst/>
            </a:prstGeom>
            <a:solidFill>
              <a:srgbClr val="76C2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spcBef>
                  <a:spcPct val="0"/>
                </a:spcBef>
                <a:buFont typeface="Arial" panose="020B0604020202020204" pitchFamily="34" charset="0"/>
                <a:buNone/>
              </a:pPr>
              <a:endParaRPr lang="en-US" altLang="en-US" sz="1800">
                <a:solidFill>
                  <a:srgbClr val="FFFFFF"/>
                </a:solidFill>
                <a:latin typeface="Calibri" panose="020F0502020204030204" pitchFamily="34" charset="0"/>
                <a:sym typeface="Calibri" panose="020F0502020204030204" pitchFamily="34" charset="0"/>
              </a:endParaRPr>
            </a:p>
          </p:txBody>
        </p:sp>
        <p:sp>
          <p:nvSpPr>
            <p:cNvPr id="65547" name="Rectangle 24"/>
            <p:cNvSpPr>
              <a:spLocks noChangeArrowheads="1"/>
            </p:cNvSpPr>
            <p:nvPr/>
          </p:nvSpPr>
          <p:spPr bwMode="auto">
            <a:xfrm>
              <a:off x="0" y="0"/>
              <a:ext cx="2362200" cy="45719"/>
            </a:xfrm>
            <a:prstGeom prst="rect">
              <a:avLst/>
            </a:prstGeom>
            <a:solidFill>
              <a:srgbClr val="FCB0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spcBef>
                  <a:spcPct val="0"/>
                </a:spcBef>
                <a:buFont typeface="Arial" panose="020B0604020202020204" pitchFamily="34" charset="0"/>
                <a:buNone/>
              </a:pPr>
              <a:endParaRPr lang="en-US" altLang="en-US" sz="1800">
                <a:solidFill>
                  <a:srgbClr val="FFFFFF"/>
                </a:solidFill>
                <a:latin typeface="Calibri" panose="020F0502020204030204" pitchFamily="34" charset="0"/>
                <a:sym typeface="Calibri" panose="020F0502020204030204" pitchFamily="34" charset="0"/>
              </a:endParaRPr>
            </a:p>
          </p:txBody>
        </p:sp>
        <p:sp>
          <p:nvSpPr>
            <p:cNvPr id="65548" name="Rectangle 25"/>
            <p:cNvSpPr>
              <a:spLocks noChangeArrowheads="1"/>
            </p:cNvSpPr>
            <p:nvPr/>
          </p:nvSpPr>
          <p:spPr bwMode="auto">
            <a:xfrm>
              <a:off x="4681809" y="0"/>
              <a:ext cx="2328591" cy="45719"/>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spcBef>
                  <a:spcPct val="0"/>
                </a:spcBef>
                <a:buFont typeface="Arial" panose="020B0604020202020204" pitchFamily="34" charset="0"/>
                <a:buNone/>
              </a:pPr>
              <a:endParaRPr lang="en-US" altLang="en-US" sz="1800">
                <a:solidFill>
                  <a:srgbClr val="FFFFFF"/>
                </a:solidFill>
                <a:latin typeface="Calibri" panose="020F0502020204030204" pitchFamily="34" charset="0"/>
                <a:sym typeface="Calibri" panose="020F0502020204030204" pitchFamily="34" charset="0"/>
              </a:endParaRPr>
            </a:p>
          </p:txBody>
        </p:sp>
      </p:grpSp>
      <p:sp>
        <p:nvSpPr>
          <p:cNvPr id="65543" name="Content Placeholder 1"/>
          <p:cNvSpPr>
            <a:spLocks noGrp="1" noChangeArrowheads="1"/>
          </p:cNvSpPr>
          <p:nvPr>
            <p:ph idx="1"/>
          </p:nvPr>
        </p:nvSpPr>
        <p:spPr>
          <a:xfrm>
            <a:off x="123986" y="1314377"/>
            <a:ext cx="9020014" cy="5053208"/>
          </a:xfrm>
          <a:noFill/>
          <a:ln>
            <a:noFill/>
          </a:ln>
        </p:spPr>
        <p:txBody>
          <a:bodyPr spcFirstLastPara="1" wrap="square" lIns="91425" tIns="45700" rIns="91425" bIns="45700" anchor="t" anchorCtr="0">
            <a:noAutofit/>
          </a:bodyPr>
          <a:lstStyle/>
          <a:p>
            <a:pPr algn="just">
              <a:buClr>
                <a:schemeClr val="dk1"/>
              </a:buClr>
              <a:buChar char="•"/>
            </a:pPr>
            <a:r>
              <a:rPr lang="en-US" altLang="en-US" sz="2000" dirty="0" smtClean="0">
                <a:solidFill>
                  <a:schemeClr val="dk1"/>
                </a:solidFill>
              </a:rPr>
              <a:t>Solve </a:t>
            </a:r>
            <a:r>
              <a:rPr lang="en-US" altLang="en-US" sz="2000" dirty="0">
                <a:solidFill>
                  <a:schemeClr val="dk1"/>
                </a:solidFill>
              </a:rPr>
              <a:t>the inference problem of determining the class-conditional densities p(</a:t>
            </a:r>
            <a:r>
              <a:rPr lang="en-US" altLang="en-US" sz="2000" dirty="0" err="1">
                <a:solidFill>
                  <a:schemeClr val="dk1"/>
                </a:solidFill>
              </a:rPr>
              <a:t>x|Ck</a:t>
            </a:r>
            <a:r>
              <a:rPr lang="en-US" altLang="en-US" sz="2000" dirty="0">
                <a:solidFill>
                  <a:schemeClr val="dk1"/>
                </a:solidFill>
              </a:rPr>
              <a:t>) for each class </a:t>
            </a:r>
            <a:r>
              <a:rPr lang="en-US" altLang="en-US" sz="2000" dirty="0" err="1">
                <a:solidFill>
                  <a:schemeClr val="dk1"/>
                </a:solidFill>
              </a:rPr>
              <a:t>Ck</a:t>
            </a:r>
            <a:r>
              <a:rPr lang="en-US" altLang="en-US" sz="2000" dirty="0">
                <a:solidFill>
                  <a:schemeClr val="dk1"/>
                </a:solidFill>
              </a:rPr>
              <a:t> individually. Also separately infer the prior class probabilities p(</a:t>
            </a:r>
            <a:r>
              <a:rPr lang="en-US" altLang="en-US" sz="2000" dirty="0" err="1">
                <a:solidFill>
                  <a:schemeClr val="dk1"/>
                </a:solidFill>
              </a:rPr>
              <a:t>Ck</a:t>
            </a:r>
            <a:r>
              <a:rPr lang="en-US" altLang="en-US" sz="2000" dirty="0">
                <a:solidFill>
                  <a:schemeClr val="dk1"/>
                </a:solidFill>
              </a:rPr>
              <a:t>). Then use Bayes’ theorem in the form </a:t>
            </a:r>
            <a:r>
              <a:rPr lang="en-IN" altLang="en-US" sz="2000" dirty="0" smtClean="0">
                <a:solidFill>
                  <a:schemeClr val="dk1"/>
                </a:solidFill>
              </a:rPr>
              <a:t>p(</a:t>
            </a:r>
            <a:r>
              <a:rPr lang="en-IN" altLang="en-US" sz="2000" dirty="0" err="1" smtClean="0">
                <a:solidFill>
                  <a:schemeClr val="dk1"/>
                </a:solidFill>
              </a:rPr>
              <a:t>Ck|x</a:t>
            </a:r>
            <a:r>
              <a:rPr lang="en-IN" altLang="en-US" sz="2000" dirty="0">
                <a:solidFill>
                  <a:schemeClr val="dk1"/>
                </a:solidFill>
              </a:rPr>
              <a:t>) = p(</a:t>
            </a:r>
            <a:r>
              <a:rPr lang="en-IN" altLang="en-US" sz="2000" dirty="0" err="1">
                <a:solidFill>
                  <a:schemeClr val="dk1"/>
                </a:solidFill>
              </a:rPr>
              <a:t>x|Ck</a:t>
            </a:r>
            <a:r>
              <a:rPr lang="en-IN" altLang="en-US" sz="2000" dirty="0">
                <a:solidFill>
                  <a:schemeClr val="dk1"/>
                </a:solidFill>
              </a:rPr>
              <a:t>)p(</a:t>
            </a:r>
            <a:r>
              <a:rPr lang="en-IN" altLang="en-US" sz="2000" dirty="0" err="1">
                <a:solidFill>
                  <a:schemeClr val="dk1"/>
                </a:solidFill>
              </a:rPr>
              <a:t>Ck</a:t>
            </a:r>
            <a:r>
              <a:rPr lang="en-IN" altLang="en-US" sz="2000" dirty="0">
                <a:solidFill>
                  <a:schemeClr val="dk1"/>
                </a:solidFill>
              </a:rPr>
              <a:t>) / p(x</a:t>
            </a:r>
            <a:r>
              <a:rPr lang="en-IN" altLang="en-US" sz="2000" dirty="0" smtClean="0">
                <a:solidFill>
                  <a:schemeClr val="dk1"/>
                </a:solidFill>
              </a:rPr>
              <a:t>) </a:t>
            </a:r>
            <a:r>
              <a:rPr lang="en-US" altLang="en-US" sz="2000" dirty="0" smtClean="0">
                <a:solidFill>
                  <a:schemeClr val="dk1"/>
                </a:solidFill>
              </a:rPr>
              <a:t>to </a:t>
            </a:r>
            <a:r>
              <a:rPr lang="en-US" altLang="en-US" sz="2000" dirty="0">
                <a:solidFill>
                  <a:schemeClr val="dk1"/>
                </a:solidFill>
              </a:rPr>
              <a:t>find the posterior class probabilities p(</a:t>
            </a:r>
            <a:r>
              <a:rPr lang="en-US" altLang="en-US" sz="2000" dirty="0" err="1">
                <a:solidFill>
                  <a:schemeClr val="dk1"/>
                </a:solidFill>
              </a:rPr>
              <a:t>Ck|x</a:t>
            </a:r>
            <a:r>
              <a:rPr lang="en-US" altLang="en-US" sz="2000" dirty="0">
                <a:solidFill>
                  <a:schemeClr val="dk1"/>
                </a:solidFill>
              </a:rPr>
              <a:t>). Approaches that explicitly or implicitly model the distribution of inputs as well as outputs are known as generative models</a:t>
            </a:r>
            <a:r>
              <a:rPr lang="en-US" altLang="en-US" sz="2000" dirty="0" smtClean="0">
                <a:solidFill>
                  <a:schemeClr val="dk1"/>
                </a:solidFill>
              </a:rPr>
              <a:t>.</a:t>
            </a:r>
          </a:p>
          <a:p>
            <a:pPr algn="just">
              <a:buClr>
                <a:schemeClr val="dk1"/>
              </a:buClr>
              <a:buChar char="•"/>
            </a:pPr>
            <a:endParaRPr lang="en-US" altLang="en-US" sz="2000" dirty="0">
              <a:solidFill>
                <a:schemeClr val="dk1"/>
              </a:solidFill>
            </a:endParaRPr>
          </a:p>
          <a:p>
            <a:pPr algn="just">
              <a:buClr>
                <a:schemeClr val="dk1"/>
              </a:buClr>
              <a:buChar char="•"/>
            </a:pPr>
            <a:r>
              <a:rPr lang="en-US" altLang="en-US" sz="2000" dirty="0" smtClean="0">
                <a:solidFill>
                  <a:schemeClr val="dk1"/>
                </a:solidFill>
              </a:rPr>
              <a:t> </a:t>
            </a:r>
            <a:r>
              <a:rPr lang="en-US" altLang="en-US" sz="2000" dirty="0">
                <a:solidFill>
                  <a:schemeClr val="dk1"/>
                </a:solidFill>
              </a:rPr>
              <a:t>Solve the inference problem of determining the posterior class probabilities p(</a:t>
            </a:r>
            <a:r>
              <a:rPr lang="en-US" altLang="en-US" sz="2000" dirty="0" err="1">
                <a:solidFill>
                  <a:schemeClr val="dk1"/>
                </a:solidFill>
              </a:rPr>
              <a:t>Ck|x</a:t>
            </a:r>
            <a:r>
              <a:rPr lang="en-US" altLang="en-US" sz="2000" dirty="0">
                <a:solidFill>
                  <a:schemeClr val="dk1"/>
                </a:solidFill>
              </a:rPr>
              <a:t>), and then subsequently use decision theory to assign each new x to one of the classes. Approaches that model the posterior probabilities directly are called deterministic or discriminative models</a:t>
            </a:r>
            <a:r>
              <a:rPr lang="en-US" altLang="en-US" sz="2000" dirty="0" smtClean="0">
                <a:solidFill>
                  <a:schemeClr val="dk1"/>
                </a:solidFill>
              </a:rPr>
              <a:t>.</a:t>
            </a:r>
          </a:p>
          <a:p>
            <a:pPr algn="just">
              <a:buClr>
                <a:schemeClr val="dk1"/>
              </a:buClr>
              <a:buChar char="•"/>
            </a:pPr>
            <a:endParaRPr lang="en-US" altLang="en-US" sz="2000" dirty="0">
              <a:solidFill>
                <a:schemeClr val="dk1"/>
              </a:solidFill>
            </a:endParaRPr>
          </a:p>
          <a:p>
            <a:pPr algn="just">
              <a:buClr>
                <a:schemeClr val="dk1"/>
              </a:buClr>
              <a:buChar char="•"/>
            </a:pPr>
            <a:r>
              <a:rPr lang="en-US" altLang="en-US" sz="2000" dirty="0" smtClean="0">
                <a:solidFill>
                  <a:schemeClr val="dk1"/>
                </a:solidFill>
              </a:rPr>
              <a:t>Find </a:t>
            </a:r>
            <a:r>
              <a:rPr lang="en-US" altLang="en-US" sz="2000" dirty="0">
                <a:solidFill>
                  <a:schemeClr val="dk1"/>
                </a:solidFill>
              </a:rPr>
              <a:t>a function f(x), called a discriminant function, which maps each input x directly onto a class label. In this case, probability plays no role.</a:t>
            </a:r>
            <a:endParaRPr lang="en-IN" altLang="en-US" sz="2000" dirty="0">
              <a:solidFill>
                <a:schemeClr val="dk1"/>
              </a:solidFill>
            </a:endParaRPr>
          </a:p>
        </p:txBody>
      </p:sp>
      <p:sp>
        <p:nvSpPr>
          <p:cNvPr id="65544" name="Content Placeholder 2"/>
          <p:cNvSpPr>
            <a:spLocks noGrp="1" noChangeArrowheads="1"/>
          </p:cNvSpPr>
          <p:nvPr>
            <p:ph sz="quarter" idx="10"/>
          </p:nvPr>
        </p:nvSpPr>
        <p:spPr>
          <a:xfrm>
            <a:off x="304800" y="152400"/>
            <a:ext cx="6324600" cy="1143000"/>
          </a:xfrm>
          <a:noFill/>
        </p:spPr>
        <p:txBody>
          <a:bodyPr/>
          <a:lstStyle/>
          <a:p>
            <a:pPr>
              <a:lnSpc>
                <a:spcPts val="3600"/>
              </a:lnSpc>
            </a:pPr>
            <a:r>
              <a:rPr lang="en-US" altLang="en-US" sz="3600" smtClean="0">
                <a:solidFill>
                  <a:schemeClr val="tx1"/>
                </a:solidFill>
              </a:rPr>
              <a:t>Three distinct approaches to solving decision problems</a:t>
            </a:r>
          </a:p>
        </p:txBody>
      </p:sp>
    </p:spTree>
    <p:extLst>
      <p:ext uri="{BB962C8B-B14F-4D97-AF65-F5344CB8AC3E}">
        <p14:creationId xmlns:p14="http://schemas.microsoft.com/office/powerpoint/2010/main" val="35979648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2180"/>
            <a:ext cx="7924799" cy="503758"/>
          </a:xfrm>
          <a:prstGeom prst="rect">
            <a:avLst/>
          </a:prstGeom>
        </p:spPr>
        <p:txBody>
          <a:bodyPr vert="horz" wrap="square" lIns="0" tIns="11206" rIns="0" bIns="0" rtlCol="0" anchor="ctr">
            <a:spAutoFit/>
          </a:bodyPr>
          <a:lstStyle/>
          <a:p>
            <a:pPr marL="11206">
              <a:spcBef>
                <a:spcPts val="88"/>
              </a:spcBef>
            </a:pPr>
            <a:r>
              <a:rPr spc="-4" dirty="0"/>
              <a:t>Generative </a:t>
            </a:r>
            <a:r>
              <a:rPr dirty="0"/>
              <a:t>vs. </a:t>
            </a:r>
            <a:r>
              <a:rPr spc="-4" dirty="0"/>
              <a:t>Discriminative</a:t>
            </a:r>
            <a:r>
              <a:rPr spc="35" dirty="0"/>
              <a:t> </a:t>
            </a:r>
            <a:r>
              <a:rPr spc="-4" dirty="0"/>
              <a:t>Classifiers</a:t>
            </a:r>
          </a:p>
        </p:txBody>
      </p:sp>
      <p:sp>
        <p:nvSpPr>
          <p:cNvPr id="3" name="object 3"/>
          <p:cNvSpPr txBox="1"/>
          <p:nvPr/>
        </p:nvSpPr>
        <p:spPr>
          <a:xfrm>
            <a:off x="152400" y="1295400"/>
            <a:ext cx="9067801" cy="5181962"/>
          </a:xfrm>
          <a:prstGeom prst="rect">
            <a:avLst/>
          </a:prstGeom>
        </p:spPr>
        <p:txBody>
          <a:bodyPr vert="horz" wrap="square" lIns="0" tIns="11206" rIns="0" bIns="0" rtlCol="0">
            <a:spAutoFit/>
          </a:bodyPr>
          <a:lstStyle/>
          <a:p>
            <a:pPr marL="11206">
              <a:spcBef>
                <a:spcPts val="88"/>
              </a:spcBef>
            </a:pPr>
            <a:r>
              <a:rPr sz="2400" spc="-9" dirty="0">
                <a:solidFill>
                  <a:srgbClr val="FF0000"/>
                </a:solidFill>
                <a:latin typeface="Arial"/>
                <a:cs typeface="Arial"/>
              </a:rPr>
              <a:t>Training </a:t>
            </a:r>
            <a:r>
              <a:rPr sz="2400" spc="-4" dirty="0">
                <a:solidFill>
                  <a:srgbClr val="FF0000"/>
                </a:solidFill>
                <a:latin typeface="Arial"/>
                <a:cs typeface="Arial"/>
              </a:rPr>
              <a:t>classifiers </a:t>
            </a:r>
            <a:r>
              <a:rPr sz="2400" dirty="0">
                <a:solidFill>
                  <a:srgbClr val="FF0000"/>
                </a:solidFill>
                <a:latin typeface="Arial"/>
                <a:cs typeface="Arial"/>
              </a:rPr>
              <a:t>involves </a:t>
            </a:r>
            <a:r>
              <a:rPr sz="2400" spc="-4" dirty="0">
                <a:solidFill>
                  <a:srgbClr val="FF0000"/>
                </a:solidFill>
                <a:latin typeface="Arial"/>
                <a:cs typeface="Arial"/>
              </a:rPr>
              <a:t>estimating f: </a:t>
            </a:r>
            <a:r>
              <a:rPr sz="2400" dirty="0">
                <a:solidFill>
                  <a:srgbClr val="FF0000"/>
                </a:solidFill>
                <a:latin typeface="Arial"/>
                <a:cs typeface="Arial"/>
              </a:rPr>
              <a:t>X </a:t>
            </a:r>
            <a:r>
              <a:rPr sz="2400" spc="-865" dirty="0" smtClean="0">
                <a:solidFill>
                  <a:srgbClr val="FF0000"/>
                </a:solidFill>
                <a:latin typeface="Wingdings"/>
                <a:cs typeface="Wingdings"/>
              </a:rPr>
              <a:t></a:t>
            </a:r>
            <a:r>
              <a:rPr lang="en-IN" sz="2400" spc="-865" dirty="0" smtClean="0">
                <a:solidFill>
                  <a:srgbClr val="FF0000"/>
                </a:solidFill>
                <a:latin typeface="Wingdings"/>
                <a:cs typeface="Wingdings"/>
              </a:rPr>
              <a:t> </a:t>
            </a:r>
            <a:r>
              <a:rPr sz="2400" spc="-115" dirty="0" smtClean="0">
                <a:solidFill>
                  <a:srgbClr val="FF0000"/>
                </a:solidFill>
                <a:latin typeface="Arial"/>
                <a:cs typeface="Arial"/>
              </a:rPr>
              <a:t>Y</a:t>
            </a:r>
            <a:r>
              <a:rPr sz="2400" spc="-115" dirty="0">
                <a:solidFill>
                  <a:srgbClr val="FF0000"/>
                </a:solidFill>
                <a:latin typeface="Arial"/>
                <a:cs typeface="Arial"/>
              </a:rPr>
              <a:t>, </a:t>
            </a:r>
            <a:r>
              <a:rPr sz="2400" dirty="0">
                <a:solidFill>
                  <a:srgbClr val="FF0000"/>
                </a:solidFill>
                <a:latin typeface="Arial"/>
                <a:cs typeface="Arial"/>
              </a:rPr>
              <a:t>or</a:t>
            </a:r>
            <a:r>
              <a:rPr sz="2400" spc="115" dirty="0">
                <a:solidFill>
                  <a:srgbClr val="FF0000"/>
                </a:solidFill>
                <a:latin typeface="Arial"/>
                <a:cs typeface="Arial"/>
              </a:rPr>
              <a:t> </a:t>
            </a:r>
            <a:r>
              <a:rPr sz="2400" spc="-4" dirty="0">
                <a:solidFill>
                  <a:srgbClr val="FF0000"/>
                </a:solidFill>
                <a:latin typeface="Arial"/>
                <a:cs typeface="Arial"/>
              </a:rPr>
              <a:t>P(Y|X)</a:t>
            </a:r>
            <a:endParaRPr sz="2400" dirty="0">
              <a:solidFill>
                <a:srgbClr val="FF0000"/>
              </a:solidFill>
              <a:latin typeface="Arial"/>
              <a:cs typeface="Arial"/>
            </a:endParaRPr>
          </a:p>
          <a:p>
            <a:pPr marL="11206"/>
            <a:r>
              <a:rPr sz="2400" spc="-4" dirty="0" smtClean="0">
                <a:latin typeface="Arial"/>
                <a:cs typeface="Arial"/>
              </a:rPr>
              <a:t>Generative </a:t>
            </a:r>
            <a:r>
              <a:rPr sz="2400" spc="-4" dirty="0">
                <a:latin typeface="Arial"/>
                <a:cs typeface="Arial"/>
              </a:rPr>
              <a:t>classifiers (e.g., Naïve</a:t>
            </a:r>
            <a:r>
              <a:rPr sz="2400" spc="4" dirty="0">
                <a:latin typeface="Arial"/>
                <a:cs typeface="Arial"/>
              </a:rPr>
              <a:t> </a:t>
            </a:r>
            <a:r>
              <a:rPr sz="2400" dirty="0">
                <a:latin typeface="Arial"/>
                <a:cs typeface="Arial"/>
              </a:rPr>
              <a:t>Bayes)</a:t>
            </a:r>
          </a:p>
          <a:p>
            <a:pPr marL="414640" indent="-403433">
              <a:buChar char="•"/>
              <a:tabLst>
                <a:tab pos="414079" algn="l"/>
                <a:tab pos="414640" algn="l"/>
              </a:tabLst>
            </a:pPr>
            <a:r>
              <a:rPr sz="2400" dirty="0">
                <a:latin typeface="Arial"/>
                <a:cs typeface="Arial"/>
              </a:rPr>
              <a:t>Assume some </a:t>
            </a:r>
            <a:r>
              <a:rPr sz="2400" spc="-4" dirty="0">
                <a:latin typeface="Arial"/>
                <a:cs typeface="Arial"/>
              </a:rPr>
              <a:t>functional form for P(X|Y), </a:t>
            </a:r>
            <a:r>
              <a:rPr sz="2400" dirty="0">
                <a:latin typeface="Arial"/>
                <a:cs typeface="Arial"/>
              </a:rPr>
              <a:t>P(X)</a:t>
            </a:r>
          </a:p>
          <a:p>
            <a:pPr marL="414640" indent="-403433">
              <a:buChar char="•"/>
              <a:tabLst>
                <a:tab pos="414079" algn="l"/>
                <a:tab pos="414640" algn="l"/>
              </a:tabLst>
            </a:pPr>
            <a:r>
              <a:rPr sz="2400" spc="-4" dirty="0">
                <a:latin typeface="Arial"/>
                <a:cs typeface="Arial"/>
              </a:rPr>
              <a:t>Estimate parameters </a:t>
            </a:r>
            <a:r>
              <a:rPr sz="2400" dirty="0">
                <a:latin typeface="Arial"/>
                <a:cs typeface="Arial"/>
              </a:rPr>
              <a:t>of </a:t>
            </a:r>
            <a:r>
              <a:rPr sz="2400" spc="-4" dirty="0">
                <a:latin typeface="Arial"/>
                <a:cs typeface="Arial"/>
              </a:rPr>
              <a:t>P(X|Y), </a:t>
            </a:r>
            <a:r>
              <a:rPr sz="2400" dirty="0">
                <a:latin typeface="Arial"/>
                <a:cs typeface="Arial"/>
              </a:rPr>
              <a:t>P(X) </a:t>
            </a:r>
            <a:r>
              <a:rPr sz="2400" spc="-4" dirty="0">
                <a:latin typeface="Arial"/>
                <a:cs typeface="Arial"/>
              </a:rPr>
              <a:t>directly from training</a:t>
            </a:r>
            <a:r>
              <a:rPr sz="2400" spc="88" dirty="0">
                <a:latin typeface="Arial"/>
                <a:cs typeface="Arial"/>
              </a:rPr>
              <a:t> </a:t>
            </a:r>
            <a:r>
              <a:rPr sz="2400" spc="-4" dirty="0" smtClean="0">
                <a:latin typeface="Arial"/>
                <a:cs typeface="Arial"/>
              </a:rPr>
              <a:t>data</a:t>
            </a:r>
            <a:endParaRPr lang="en-US" sz="2400" spc="-4" dirty="0" smtClean="0">
              <a:latin typeface="Arial"/>
              <a:cs typeface="Arial"/>
            </a:endParaRPr>
          </a:p>
          <a:p>
            <a:pPr marL="296957" indent="-285750">
              <a:buFont typeface="Arial" panose="020B0604020202020204" pitchFamily="34" charset="0"/>
              <a:buChar char="•"/>
              <a:tabLst>
                <a:tab pos="414079" algn="l"/>
                <a:tab pos="414640" algn="l"/>
              </a:tabLst>
            </a:pPr>
            <a:r>
              <a:rPr lang="en-US" sz="2400" dirty="0">
                <a:latin typeface="Arial"/>
                <a:cs typeface="Arial"/>
              </a:rPr>
              <a:t>Estimates not only probability of labels but also the features</a:t>
            </a:r>
          </a:p>
          <a:p>
            <a:pPr marL="296957" indent="-285750">
              <a:buFont typeface="Arial" panose="020B0604020202020204" pitchFamily="34" charset="0"/>
              <a:buChar char="•"/>
              <a:tabLst>
                <a:tab pos="414079" algn="l"/>
                <a:tab pos="414640" algn="l"/>
              </a:tabLst>
            </a:pPr>
            <a:r>
              <a:rPr lang="en-US" sz="2400" dirty="0">
                <a:latin typeface="Arial"/>
                <a:cs typeface="Arial"/>
              </a:rPr>
              <a:t> Once model is fit, can be used to generate data</a:t>
            </a:r>
          </a:p>
          <a:p>
            <a:pPr marL="414640" indent="-403433">
              <a:buChar char="•"/>
              <a:tabLst>
                <a:tab pos="414079" algn="l"/>
                <a:tab pos="414640" algn="l"/>
              </a:tabLst>
            </a:pPr>
            <a:r>
              <a:rPr sz="2400" dirty="0" smtClean="0">
                <a:latin typeface="Arial"/>
                <a:cs typeface="Arial"/>
              </a:rPr>
              <a:t>Use </a:t>
            </a:r>
            <a:r>
              <a:rPr sz="2400" dirty="0">
                <a:latin typeface="Arial"/>
                <a:cs typeface="Arial"/>
              </a:rPr>
              <a:t>Bayes rule </a:t>
            </a:r>
            <a:r>
              <a:rPr sz="2400" spc="-4" dirty="0">
                <a:latin typeface="Arial"/>
                <a:cs typeface="Arial"/>
              </a:rPr>
              <a:t>to calculate P(Y|X=</a:t>
            </a:r>
            <a:r>
              <a:rPr sz="2400" dirty="0">
                <a:latin typeface="Arial"/>
                <a:cs typeface="Arial"/>
              </a:rPr>
              <a:t> x</a:t>
            </a:r>
            <a:r>
              <a:rPr sz="2400" baseline="-21367" dirty="0">
                <a:latin typeface="Arial"/>
                <a:cs typeface="Arial"/>
              </a:rPr>
              <a:t>i</a:t>
            </a:r>
            <a:r>
              <a:rPr sz="2400" dirty="0" smtClean="0">
                <a:latin typeface="Arial"/>
                <a:cs typeface="Arial"/>
              </a:rPr>
              <a:t>)</a:t>
            </a:r>
            <a:endParaRPr lang="en-US" sz="2400" dirty="0" smtClean="0">
              <a:latin typeface="Arial"/>
              <a:cs typeface="Arial"/>
            </a:endParaRPr>
          </a:p>
          <a:p>
            <a:pPr marL="414640" indent="-403433">
              <a:buChar char="•"/>
              <a:tabLst>
                <a:tab pos="414079" algn="l"/>
                <a:tab pos="414640" algn="l"/>
              </a:tabLst>
            </a:pPr>
            <a:r>
              <a:rPr lang="en-US" sz="2400" dirty="0" smtClean="0">
                <a:latin typeface="Arial"/>
                <a:cs typeface="Arial"/>
              </a:rPr>
              <a:t>Often </a:t>
            </a:r>
            <a:r>
              <a:rPr lang="en-US" sz="2400" dirty="0">
                <a:latin typeface="Arial"/>
                <a:cs typeface="Arial"/>
              </a:rPr>
              <a:t>works worse, particularly when assumptions are violated</a:t>
            </a:r>
          </a:p>
          <a:p>
            <a:pPr marL="354106" indent="-342900">
              <a:buFont typeface="Arial" panose="020B0604020202020204" pitchFamily="34" charset="0"/>
              <a:buChar char="•"/>
            </a:pPr>
            <a:endParaRPr lang="en-US" sz="2400" spc="-4" dirty="0" smtClean="0">
              <a:latin typeface="Arial"/>
              <a:cs typeface="Arial"/>
            </a:endParaRPr>
          </a:p>
          <a:p>
            <a:pPr marL="11206"/>
            <a:r>
              <a:rPr sz="2400" spc="-4" dirty="0" smtClean="0">
                <a:latin typeface="Arial"/>
                <a:cs typeface="Arial"/>
              </a:rPr>
              <a:t>Discriminative </a:t>
            </a:r>
            <a:r>
              <a:rPr sz="2400" spc="-4" dirty="0">
                <a:latin typeface="Arial"/>
                <a:cs typeface="Arial"/>
              </a:rPr>
              <a:t>classifiers (e.g., Logistic</a:t>
            </a:r>
            <a:r>
              <a:rPr sz="2400" spc="4" dirty="0">
                <a:latin typeface="Arial"/>
                <a:cs typeface="Arial"/>
              </a:rPr>
              <a:t> </a:t>
            </a:r>
            <a:r>
              <a:rPr sz="2400" dirty="0">
                <a:latin typeface="Arial"/>
                <a:cs typeface="Arial"/>
              </a:rPr>
              <a:t>regression)</a:t>
            </a:r>
          </a:p>
          <a:p>
            <a:pPr marL="414640" indent="-403433">
              <a:buChar char="•"/>
              <a:tabLst>
                <a:tab pos="414079" algn="l"/>
                <a:tab pos="414640" algn="l"/>
              </a:tabLst>
            </a:pPr>
            <a:r>
              <a:rPr sz="2400" dirty="0" smtClean="0">
                <a:latin typeface="Arial"/>
                <a:cs typeface="Arial"/>
              </a:rPr>
              <a:t>Assume </a:t>
            </a:r>
            <a:r>
              <a:rPr sz="2400" dirty="0">
                <a:latin typeface="Arial"/>
                <a:cs typeface="Arial"/>
              </a:rPr>
              <a:t>some </a:t>
            </a:r>
            <a:r>
              <a:rPr sz="2400" spc="-4" dirty="0">
                <a:latin typeface="Arial"/>
                <a:cs typeface="Arial"/>
              </a:rPr>
              <a:t>functional form for P(Y|X)</a:t>
            </a:r>
            <a:endParaRPr sz="2400" dirty="0">
              <a:latin typeface="Arial"/>
              <a:cs typeface="Arial"/>
            </a:endParaRPr>
          </a:p>
          <a:p>
            <a:pPr marL="414640" indent="-403433">
              <a:buChar char="•"/>
              <a:tabLst>
                <a:tab pos="414079" algn="l"/>
                <a:tab pos="414640" algn="l"/>
              </a:tabLst>
            </a:pPr>
            <a:r>
              <a:rPr sz="2400" spc="-4" dirty="0">
                <a:latin typeface="Arial"/>
                <a:cs typeface="Arial"/>
              </a:rPr>
              <a:t>Estimate parameters </a:t>
            </a:r>
            <a:r>
              <a:rPr sz="2400" dirty="0">
                <a:latin typeface="Arial"/>
                <a:cs typeface="Arial"/>
              </a:rPr>
              <a:t>of </a:t>
            </a:r>
            <a:r>
              <a:rPr sz="2400" spc="-4" dirty="0">
                <a:latin typeface="Arial"/>
                <a:cs typeface="Arial"/>
              </a:rPr>
              <a:t>P(Y|X) directly from training</a:t>
            </a:r>
            <a:r>
              <a:rPr sz="2400" spc="40" dirty="0">
                <a:latin typeface="Arial"/>
                <a:cs typeface="Arial"/>
              </a:rPr>
              <a:t> </a:t>
            </a:r>
            <a:r>
              <a:rPr sz="2400" spc="-4" dirty="0" smtClean="0">
                <a:latin typeface="Arial"/>
                <a:cs typeface="Arial"/>
              </a:rPr>
              <a:t>data</a:t>
            </a:r>
            <a:endParaRPr lang="en-US" sz="2400" spc="-4" dirty="0" smtClean="0">
              <a:latin typeface="Arial"/>
              <a:cs typeface="Arial"/>
            </a:endParaRPr>
          </a:p>
          <a:p>
            <a:pPr marL="296957" indent="-285750">
              <a:buFont typeface="Arial" panose="020B0604020202020204" pitchFamily="34" charset="0"/>
              <a:buChar char="•"/>
              <a:tabLst>
                <a:tab pos="414079" algn="l"/>
                <a:tab pos="414640" algn="l"/>
              </a:tabLst>
            </a:pPr>
            <a:r>
              <a:rPr lang="en-US" sz="2400" dirty="0" smtClean="0"/>
              <a:t>Models </a:t>
            </a:r>
            <a:r>
              <a:rPr lang="en-US" sz="2400" dirty="0"/>
              <a:t>that try to learn mappings directly from feature space to the labels are also discriminative, e.g., perceptron, SVMs</a:t>
            </a:r>
            <a:endParaRPr sz="2400" dirty="0">
              <a:latin typeface="Arial"/>
              <a:cs typeface="Arial"/>
            </a:endParaRPr>
          </a:p>
        </p:txBody>
      </p:sp>
    </p:spTree>
    <p:extLst>
      <p:ext uri="{BB962C8B-B14F-4D97-AF65-F5344CB8AC3E}">
        <p14:creationId xmlns:p14="http://schemas.microsoft.com/office/powerpoint/2010/main" val="3267123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2630389" y="2106135"/>
            <a:ext cx="1663756" cy="2108743"/>
          </a:xfrm>
          <a:custGeom>
            <a:avLst/>
            <a:gdLst>
              <a:gd name="connsiteX0" fmla="*/ 284261 w 1663756"/>
              <a:gd name="connsiteY0" fmla="*/ 208440 h 2108743"/>
              <a:gd name="connsiteX1" fmla="*/ 93761 w 1663756"/>
              <a:gd name="connsiteY1" fmla="*/ 1303815 h 2108743"/>
              <a:gd name="connsiteX2" fmla="*/ 1541561 w 1663756"/>
              <a:gd name="connsiteY2" fmla="*/ 2075340 h 2108743"/>
              <a:gd name="connsiteX3" fmla="*/ 1436786 w 1663756"/>
              <a:gd name="connsiteY3" fmla="*/ 179865 h 2108743"/>
              <a:gd name="connsiteX4" fmla="*/ 284261 w 1663756"/>
              <a:gd name="connsiteY4" fmla="*/ 208440 h 2108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56" h="2108743">
                <a:moveTo>
                  <a:pt x="284261" y="208440"/>
                </a:moveTo>
                <a:cubicBezTo>
                  <a:pt x="60424" y="395765"/>
                  <a:pt x="-115789" y="992665"/>
                  <a:pt x="93761" y="1303815"/>
                </a:cubicBezTo>
                <a:cubicBezTo>
                  <a:pt x="303311" y="1614965"/>
                  <a:pt x="1317724" y="2262665"/>
                  <a:pt x="1541561" y="2075340"/>
                </a:cubicBezTo>
                <a:cubicBezTo>
                  <a:pt x="1765398" y="1888015"/>
                  <a:pt x="1652686" y="494190"/>
                  <a:pt x="1436786" y="179865"/>
                </a:cubicBezTo>
                <a:cubicBezTo>
                  <a:pt x="1220886" y="-134460"/>
                  <a:pt x="508098" y="21115"/>
                  <a:pt x="284261" y="208440"/>
                </a:cubicBez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Freeform 15"/>
          <p:cNvSpPr/>
          <p:nvPr/>
        </p:nvSpPr>
        <p:spPr>
          <a:xfrm>
            <a:off x="1137079" y="3264544"/>
            <a:ext cx="1394374" cy="1519823"/>
          </a:xfrm>
          <a:custGeom>
            <a:avLst/>
            <a:gdLst>
              <a:gd name="connsiteX0" fmla="*/ 605996 w 1394374"/>
              <a:gd name="connsiteY0" fmla="*/ 126356 h 1519823"/>
              <a:gd name="connsiteX1" fmla="*/ 15446 w 1394374"/>
              <a:gd name="connsiteY1" fmla="*/ 774056 h 1519823"/>
              <a:gd name="connsiteX2" fmla="*/ 1253696 w 1394374"/>
              <a:gd name="connsiteY2" fmla="*/ 1507481 h 1519823"/>
              <a:gd name="connsiteX3" fmla="*/ 1291796 w 1394374"/>
              <a:gd name="connsiteY3" fmla="*/ 135881 h 1519823"/>
              <a:gd name="connsiteX4" fmla="*/ 605996 w 1394374"/>
              <a:gd name="connsiteY4" fmla="*/ 126356 h 151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374" h="1519823">
                <a:moveTo>
                  <a:pt x="605996" y="126356"/>
                </a:moveTo>
                <a:cubicBezTo>
                  <a:pt x="393271" y="232718"/>
                  <a:pt x="-92504" y="543868"/>
                  <a:pt x="15446" y="774056"/>
                </a:cubicBezTo>
                <a:cubicBezTo>
                  <a:pt x="123396" y="1004244"/>
                  <a:pt x="1040971" y="1613843"/>
                  <a:pt x="1253696" y="1507481"/>
                </a:cubicBezTo>
                <a:cubicBezTo>
                  <a:pt x="1466421" y="1401119"/>
                  <a:pt x="1402921" y="370831"/>
                  <a:pt x="1291796" y="135881"/>
                </a:cubicBezTo>
                <a:cubicBezTo>
                  <a:pt x="1180671" y="-99069"/>
                  <a:pt x="818721" y="19994"/>
                  <a:pt x="605996" y="126356"/>
                </a:cubicBezTo>
                <a:close/>
              </a:path>
            </a:pathLst>
          </a:cu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nvGrpSpPr>
          <p:cNvPr id="14" name="Group 13"/>
          <p:cNvGrpSpPr/>
          <p:nvPr/>
        </p:nvGrpSpPr>
        <p:grpSpPr>
          <a:xfrm>
            <a:off x="564840" y="2253982"/>
            <a:ext cx="3521936" cy="3215167"/>
            <a:chOff x="2057400" y="971550"/>
            <a:chExt cx="4386544" cy="4004467"/>
          </a:xfrm>
        </p:grpSpPr>
        <p:sp>
          <p:nvSpPr>
            <p:cNvPr id="2" name="Oval 1"/>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ross 6"/>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59400" y="4324350"/>
              <a:ext cx="615330" cy="651667"/>
            </a:xfrm>
            <a:prstGeom prst="rect">
              <a:avLst/>
            </a:prstGeom>
            <a:noFill/>
          </p:spPr>
          <p:txBody>
            <a:bodyPr wrap="none" rtlCol="0">
              <a:spAutoFit/>
            </a:bodyPr>
            <a:lstStyle/>
            <a:p>
              <a:r>
                <a:rPr lang="en-US" sz="2800" dirty="0"/>
                <a:t>x</a:t>
              </a:r>
              <a:r>
                <a:rPr lang="en-US" sz="2800" baseline="-25000" dirty="0"/>
                <a:t>1</a:t>
              </a:r>
            </a:p>
          </p:txBody>
        </p:sp>
        <p:sp>
          <p:nvSpPr>
            <p:cNvPr id="11" name="TextBox 10"/>
            <p:cNvSpPr txBox="1"/>
            <p:nvPr/>
          </p:nvSpPr>
          <p:spPr>
            <a:xfrm>
              <a:off x="2057400" y="2153803"/>
              <a:ext cx="615330" cy="651667"/>
            </a:xfrm>
            <a:prstGeom prst="rect">
              <a:avLst/>
            </a:prstGeom>
            <a:noFill/>
          </p:spPr>
          <p:txBody>
            <a:bodyPr wrap="none" rtlCol="0">
              <a:spAutoFit/>
            </a:bodyPr>
            <a:lstStyle/>
            <a:p>
              <a:r>
                <a:rPr lang="en-US" sz="2800" dirty="0"/>
                <a:t>x</a:t>
              </a:r>
              <a:r>
                <a:rPr lang="en-US" sz="2800" baseline="-25000" dirty="0"/>
                <a:t>2</a:t>
              </a:r>
            </a:p>
          </p:txBody>
        </p:sp>
        <p:cxnSp>
          <p:nvCxnSpPr>
            <p:cNvPr id="12" name="Straight Arrow Connector 1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811863" y="1632657"/>
            <a:ext cx="3256365" cy="461665"/>
          </a:xfrm>
          <a:prstGeom prst="rect">
            <a:avLst/>
          </a:prstGeom>
          <a:noFill/>
        </p:spPr>
        <p:txBody>
          <a:bodyPr wrap="square" rtlCol="0">
            <a:spAutoFit/>
          </a:bodyPr>
          <a:lstStyle/>
          <a:p>
            <a:r>
              <a:rPr lang="en-US" sz="2400" dirty="0" smtClean="0"/>
              <a:t>Generative:</a:t>
            </a:r>
            <a:endParaRPr lang="en-US" sz="2400" dirty="0"/>
          </a:p>
        </p:txBody>
      </p:sp>
      <p:grpSp>
        <p:nvGrpSpPr>
          <p:cNvPr id="38" name="Group 37"/>
          <p:cNvGrpSpPr/>
          <p:nvPr/>
        </p:nvGrpSpPr>
        <p:grpSpPr>
          <a:xfrm>
            <a:off x="4689349" y="2298164"/>
            <a:ext cx="3521936" cy="3215167"/>
            <a:chOff x="2057400" y="971550"/>
            <a:chExt cx="4386544" cy="4004467"/>
          </a:xfrm>
        </p:grpSpPr>
        <p:sp>
          <p:nvSpPr>
            <p:cNvPr id="39" name="Oval 38"/>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ross 43"/>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ross 44"/>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ross 45"/>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459400" y="4324350"/>
              <a:ext cx="615330" cy="651667"/>
            </a:xfrm>
            <a:prstGeom prst="rect">
              <a:avLst/>
            </a:prstGeom>
            <a:noFill/>
          </p:spPr>
          <p:txBody>
            <a:bodyPr wrap="none" rtlCol="0">
              <a:spAutoFit/>
            </a:bodyPr>
            <a:lstStyle/>
            <a:p>
              <a:r>
                <a:rPr lang="en-US" sz="2800" dirty="0"/>
                <a:t>x</a:t>
              </a:r>
              <a:r>
                <a:rPr lang="en-US" sz="2800" baseline="-25000" dirty="0"/>
                <a:t>1</a:t>
              </a:r>
            </a:p>
          </p:txBody>
        </p:sp>
        <p:sp>
          <p:nvSpPr>
            <p:cNvPr id="48" name="TextBox 47"/>
            <p:cNvSpPr txBox="1"/>
            <p:nvPr/>
          </p:nvSpPr>
          <p:spPr>
            <a:xfrm>
              <a:off x="2057400" y="2153803"/>
              <a:ext cx="615330" cy="651667"/>
            </a:xfrm>
            <a:prstGeom prst="rect">
              <a:avLst/>
            </a:prstGeom>
            <a:noFill/>
          </p:spPr>
          <p:txBody>
            <a:bodyPr wrap="none" rtlCol="0">
              <a:spAutoFit/>
            </a:bodyPr>
            <a:lstStyle/>
            <a:p>
              <a:r>
                <a:rPr lang="en-US" sz="2800" dirty="0"/>
                <a:t>x</a:t>
              </a:r>
              <a:r>
                <a:rPr lang="en-US" sz="2800" baseline="-25000" dirty="0"/>
                <a:t>2</a:t>
              </a:r>
            </a:p>
          </p:txBody>
        </p:sp>
        <p:cxnSp>
          <p:nvCxnSpPr>
            <p:cNvPr id="49" name="Straight Arrow Connector 48"/>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4988273" y="1621607"/>
            <a:ext cx="3256365" cy="461665"/>
          </a:xfrm>
          <a:prstGeom prst="rect">
            <a:avLst/>
          </a:prstGeom>
          <a:noFill/>
        </p:spPr>
        <p:txBody>
          <a:bodyPr wrap="square" rtlCol="0">
            <a:spAutoFit/>
          </a:bodyPr>
          <a:lstStyle/>
          <a:p>
            <a:r>
              <a:rPr lang="en-US" sz="2400" dirty="0" smtClean="0"/>
              <a:t>Discriminative:</a:t>
            </a:r>
            <a:endParaRPr lang="en-US" sz="2400" dirty="0"/>
          </a:p>
        </p:txBody>
      </p:sp>
      <p:cxnSp>
        <p:nvCxnSpPr>
          <p:cNvPr id="19" name="Straight Connector 18"/>
          <p:cNvCxnSpPr/>
          <p:nvPr/>
        </p:nvCxnSpPr>
        <p:spPr>
          <a:xfrm>
            <a:off x="5833323" y="2808781"/>
            <a:ext cx="1686084" cy="1859823"/>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547189" y="4231670"/>
            <a:ext cx="1444411" cy="584775"/>
          </a:xfrm>
          <a:prstGeom prst="rect">
            <a:avLst/>
          </a:prstGeom>
          <a:noFill/>
        </p:spPr>
        <p:txBody>
          <a:bodyPr wrap="square" rtlCol="0">
            <a:spAutoFit/>
          </a:bodyPr>
          <a:lstStyle/>
          <a:p>
            <a:r>
              <a:rPr lang="en-US" dirty="0" smtClean="0"/>
              <a:t>Decision Boundary</a:t>
            </a:r>
            <a:endParaRPr lang="en-US" dirty="0"/>
          </a:p>
        </p:txBody>
      </p:sp>
      <p:sp>
        <p:nvSpPr>
          <p:cNvPr id="54" name="Title 1"/>
          <p:cNvSpPr txBox="1">
            <a:spLocks/>
          </p:cNvSpPr>
          <p:nvPr/>
        </p:nvSpPr>
        <p:spPr>
          <a:xfrm>
            <a:off x="0" y="178113"/>
            <a:ext cx="8382000" cy="8501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b="1" dirty="0" smtClean="0"/>
              <a:t>Probabilistic Generative Model versus Probabilistic Discriminative Model</a:t>
            </a:r>
            <a:r>
              <a:rPr lang="en-US" b="1" dirty="0" smtClean="0"/>
              <a:t/>
            </a:r>
            <a:br>
              <a:rPr lang="en-US" b="1" dirty="0" smtClean="0"/>
            </a:br>
            <a:endParaRPr lang="en-US" b="1" dirty="0"/>
          </a:p>
        </p:txBody>
      </p:sp>
    </p:spTree>
    <p:extLst>
      <p:ext uri="{BB962C8B-B14F-4D97-AF65-F5344CB8AC3E}">
        <p14:creationId xmlns:p14="http://schemas.microsoft.com/office/powerpoint/2010/main" val="2864173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3837"/>
            <a:ext cx="8991600" cy="4983163"/>
          </a:xfrm>
        </p:spPr>
        <p:txBody>
          <a:bodyPr/>
          <a:lstStyle/>
          <a:p>
            <a:pPr marL="0" indent="0"/>
            <a:r>
              <a:rPr lang="en-US" sz="2000" b="1" dirty="0" smtClean="0"/>
              <a:t>Spam </a:t>
            </a:r>
            <a:r>
              <a:rPr lang="en-US" sz="2000" b="1" dirty="0"/>
              <a:t>classification problem </a:t>
            </a:r>
            <a:endParaRPr lang="en-US" sz="2000" b="1" dirty="0" smtClean="0"/>
          </a:p>
          <a:p>
            <a:pPr>
              <a:buFont typeface="Arial" panose="020B0604020202020204" pitchFamily="34" charset="0"/>
              <a:buChar char="•"/>
            </a:pPr>
            <a:endParaRPr lang="en-US" sz="2000" dirty="0"/>
          </a:p>
          <a:p>
            <a:pPr marL="0" indent="0"/>
            <a:r>
              <a:rPr lang="en-US" sz="2000" dirty="0" smtClean="0">
                <a:solidFill>
                  <a:srgbClr val="FF0000"/>
                </a:solidFill>
              </a:rPr>
              <a:t>First </a:t>
            </a:r>
            <a:r>
              <a:rPr lang="en-US" sz="2000" dirty="0">
                <a:solidFill>
                  <a:srgbClr val="FF0000"/>
                </a:solidFill>
              </a:rPr>
              <a:t>Strategy: discriminative (e.g., logistic regression) </a:t>
            </a:r>
            <a:endParaRPr lang="en-US" sz="2000" dirty="0" smtClean="0">
              <a:solidFill>
                <a:srgbClr val="FF0000"/>
              </a:solidFill>
            </a:endParaRPr>
          </a:p>
          <a:p>
            <a:pPr>
              <a:buFont typeface="Arial" panose="020B0604020202020204" pitchFamily="34" charset="0"/>
              <a:buChar char="•"/>
            </a:pPr>
            <a:r>
              <a:rPr lang="en-US" sz="2000" dirty="0" smtClean="0"/>
              <a:t>Use </a:t>
            </a:r>
            <a:r>
              <a:rPr lang="en-US" sz="2000" dirty="0"/>
              <a:t>training set to find a decision boundary in the feature space that separates spam and non-spam emails </a:t>
            </a:r>
            <a:endParaRPr lang="en-US" sz="2000" dirty="0" smtClean="0"/>
          </a:p>
          <a:p>
            <a:pPr>
              <a:buFont typeface="Arial" panose="020B0604020202020204" pitchFamily="34" charset="0"/>
              <a:buChar char="•"/>
            </a:pPr>
            <a:r>
              <a:rPr lang="en-US" sz="2000" dirty="0" smtClean="0"/>
              <a:t>Given </a:t>
            </a:r>
            <a:r>
              <a:rPr lang="en-US" sz="2000" dirty="0"/>
              <a:t>a test point, predict its label based on which side of the boundary it is on. </a:t>
            </a:r>
            <a:endParaRPr lang="en-US" sz="2000" dirty="0" smtClean="0"/>
          </a:p>
          <a:p>
            <a:pPr marL="0" indent="0"/>
            <a:endParaRPr lang="en-US" sz="2000" dirty="0" smtClean="0"/>
          </a:p>
          <a:p>
            <a:pPr marL="0" indent="0"/>
            <a:r>
              <a:rPr lang="en-US" sz="2000" dirty="0">
                <a:solidFill>
                  <a:srgbClr val="FF0000"/>
                </a:solidFill>
              </a:rPr>
              <a:t>Second Strategy: generative (e.g., naive </a:t>
            </a:r>
            <a:r>
              <a:rPr lang="en-US" sz="2000" dirty="0" err="1">
                <a:solidFill>
                  <a:srgbClr val="FF0000"/>
                </a:solidFill>
              </a:rPr>
              <a:t>bayes</a:t>
            </a:r>
            <a:r>
              <a:rPr lang="en-US" sz="2000" dirty="0">
                <a:solidFill>
                  <a:srgbClr val="FF0000"/>
                </a:solidFill>
              </a:rPr>
              <a:t>)</a:t>
            </a:r>
            <a:endParaRPr lang="en-IN" sz="2000" dirty="0">
              <a:solidFill>
                <a:srgbClr val="FF0000"/>
              </a:solidFill>
            </a:endParaRPr>
          </a:p>
          <a:p>
            <a:pPr>
              <a:buFont typeface="Arial" panose="020B0604020202020204" pitchFamily="34" charset="0"/>
              <a:buChar char="•"/>
            </a:pPr>
            <a:r>
              <a:rPr lang="en-US" sz="2000" dirty="0" smtClean="0"/>
              <a:t> Look at spam emails and build a model of what they look like. </a:t>
            </a:r>
          </a:p>
          <a:p>
            <a:pPr>
              <a:buFont typeface="Arial" panose="020B0604020202020204" pitchFamily="34" charset="0"/>
              <a:buChar char="•"/>
            </a:pPr>
            <a:r>
              <a:rPr lang="en-US" sz="2000" dirty="0" smtClean="0"/>
              <a:t>Similarly</a:t>
            </a:r>
            <a:r>
              <a:rPr lang="en-US" sz="2000" dirty="0"/>
              <a:t>, build a model of what non-spam emails look like. </a:t>
            </a:r>
            <a:endParaRPr lang="en-US" sz="2000" dirty="0" smtClean="0"/>
          </a:p>
          <a:p>
            <a:pPr>
              <a:buFont typeface="Arial" panose="020B0604020202020204" pitchFamily="34" charset="0"/>
              <a:buChar char="•"/>
            </a:pPr>
            <a:r>
              <a:rPr lang="en-US" sz="2000" dirty="0" smtClean="0"/>
              <a:t>To </a:t>
            </a:r>
            <a:r>
              <a:rPr lang="en-US" sz="2000" dirty="0"/>
              <a:t>classify a new email, match it against both the spam and non-spam models to see which is the better fit. </a:t>
            </a:r>
            <a:endParaRPr lang="en-IN" sz="2000" dirty="0"/>
          </a:p>
        </p:txBody>
      </p:sp>
      <p:sp>
        <p:nvSpPr>
          <p:cNvPr id="4" name="Content Placeholder 3"/>
          <p:cNvSpPr>
            <a:spLocks noGrp="1"/>
          </p:cNvSpPr>
          <p:nvPr>
            <p:ph sz="quarter" idx="10"/>
          </p:nvPr>
        </p:nvSpPr>
        <p:spPr/>
        <p:txBody>
          <a:bodyPr>
            <a:normAutofit fontScale="77500" lnSpcReduction="20000"/>
          </a:bodyPr>
          <a:lstStyle/>
          <a:p>
            <a:r>
              <a:rPr lang="en-US" dirty="0"/>
              <a:t>Naive Bayes and logistic regression: two different modelling paradigms</a:t>
            </a:r>
            <a:endParaRPr lang="en-IN" dirty="0"/>
          </a:p>
        </p:txBody>
      </p:sp>
    </p:spTree>
    <p:extLst>
      <p:ext uri="{BB962C8B-B14F-4D97-AF65-F5344CB8AC3E}">
        <p14:creationId xmlns:p14="http://schemas.microsoft.com/office/powerpoint/2010/main" val="2898543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7315200" cy="850106"/>
          </a:xfrm>
        </p:spPr>
        <p:txBody>
          <a:bodyPr/>
          <a:lstStyle/>
          <a:p>
            <a:r>
              <a:rPr lang="en-US" b="1" dirty="0"/>
              <a:t>Probabilistic Generative Model versus Probabilistic Discriminative Model</a:t>
            </a:r>
            <a:br>
              <a:rPr lang="en-US" b="1" dirty="0"/>
            </a:br>
            <a:endParaRPr lang="en-US" b="1"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nvPr>
            </p:nvGraphicFramePr>
            <p:xfrm>
              <a:off x="457200" y="1600200"/>
              <a:ext cx="8229600" cy="2711260"/>
            </p:xfrm>
            <a:graphic>
              <a:graphicData uri="http://schemas.openxmlformats.org/drawingml/2006/table">
                <a:tbl>
                  <a:tblPr firstRow="1" bandRow="1">
                    <a:tableStyleId>{5C22544A-7EE6-4342-B048-85BDC9FD1C3A}</a:tableStyleId>
                  </a:tblPr>
                  <a:tblGrid>
                    <a:gridCol w="4876800"/>
                    <a:gridCol w="3352800"/>
                  </a:tblGrid>
                  <a:tr h="370840">
                    <a:tc>
                      <a:txBody>
                        <a:bodyPr/>
                        <a:lstStyle/>
                        <a:p>
                          <a:pPr algn="ctr"/>
                          <a:r>
                            <a:rPr lang="en-US" sz="2800" dirty="0" smtClean="0"/>
                            <a:t>Generative</a:t>
                          </a: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t>Discriminative</a:t>
                          </a:r>
                          <a:endParaRPr lang="en-US" sz="2800" dirty="0"/>
                        </a:p>
                      </a:txBody>
                      <a:tcPr/>
                    </a:tc>
                  </a:tr>
                  <a:tr h="370840">
                    <a:tc>
                      <a:txBody>
                        <a:bodyPr/>
                        <a:lstStyle/>
                        <a:p>
                          <a:r>
                            <a:rPr lang="en-US" sz="2000" dirty="0" smtClean="0"/>
                            <a:t>Ex: Naïve Bayes</a:t>
                          </a:r>
                          <a:endParaRPr lang="en-US" sz="2000" dirty="0"/>
                        </a:p>
                      </a:txBody>
                      <a:tcPr/>
                    </a:tc>
                    <a:tc>
                      <a:txBody>
                        <a:bodyPr/>
                        <a:lstStyle/>
                        <a:p>
                          <a:r>
                            <a:rPr lang="en-US" sz="2000" dirty="0" smtClean="0"/>
                            <a:t>Ex: Logistic Regression</a:t>
                          </a:r>
                          <a:endParaRPr lang="en-US" sz="20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Estimate </a:t>
                          </a:r>
                          <a14:m>
                            <m:oMath xmlns:m="http://schemas.openxmlformats.org/officeDocument/2006/math">
                              <m:r>
                                <a:rPr lang="en-US" sz="2000" b="0" i="1" dirty="0" smtClean="0">
                                  <a:latin typeface="Cambria Math" panose="02040503050406030204" pitchFamily="18" charset="0"/>
                                </a:rPr>
                                <m:t>𝑃</m:t>
                              </m:r>
                              <m:r>
                                <a:rPr lang="en-US" sz="2000" b="0" i="1" dirty="0" smtClean="0">
                                  <a:latin typeface="Cambria Math" panose="02040503050406030204" pitchFamily="18" charset="0"/>
                                </a:rPr>
                                <m:t>(</m:t>
                              </m:r>
                              <m:r>
                                <a:rPr lang="en-US" sz="2000" b="0" i="1" dirty="0" smtClean="0">
                                  <a:latin typeface="Cambria Math" panose="02040503050406030204" pitchFamily="18" charset="0"/>
                                </a:rPr>
                                <m:t>𝑌</m:t>
                              </m:r>
                              <m:r>
                                <a:rPr lang="en-US" sz="2000" b="0" i="1" dirty="0" smtClean="0">
                                  <a:latin typeface="Cambria Math" panose="02040503050406030204" pitchFamily="18" charset="0"/>
                                </a:rPr>
                                <m:t>)</m:t>
                              </m:r>
                            </m:oMath>
                          </a14:m>
                          <a:r>
                            <a:rPr lang="en-US" sz="2000" dirty="0" smtClean="0"/>
                            <a:t> and </a:t>
                          </a:r>
                          <a14:m>
                            <m:oMath xmlns:m="http://schemas.openxmlformats.org/officeDocument/2006/math">
                              <m:r>
                                <a:rPr lang="en-US" sz="2000" i="1" dirty="0">
                                  <a:latin typeface="Cambria Math" panose="02040503050406030204" pitchFamily="18" charset="0"/>
                                </a:rPr>
                                <m:t>𝑃</m:t>
                              </m:r>
                              <m:r>
                                <a:rPr lang="en-US" sz="2000" i="1" dirty="0">
                                  <a:latin typeface="Cambria Math" panose="02040503050406030204" pitchFamily="18" charset="0"/>
                                </a:rPr>
                                <m:t>(</m:t>
                              </m:r>
                              <m:r>
                                <a:rPr lang="en-US" sz="2000" i="1" dirty="0">
                                  <a:latin typeface="Cambria Math" panose="02040503050406030204" pitchFamily="18" charset="0"/>
                                </a:rPr>
                                <m:t>𝑋</m:t>
                              </m:r>
                              <m:r>
                                <a:rPr lang="en-US" sz="2000" b="0" i="1" dirty="0" smtClean="0">
                                  <a:latin typeface="Cambria Math" panose="02040503050406030204" pitchFamily="18" charset="0"/>
                                </a:rPr>
                                <m:t>|</m:t>
                              </m:r>
                              <m:r>
                                <a:rPr lang="en-US" sz="2000" b="0" i="1" dirty="0" smtClean="0">
                                  <a:latin typeface="Cambria Math" panose="02040503050406030204" pitchFamily="18" charset="0"/>
                                </a:rPr>
                                <m:t>𝑌</m:t>
                              </m:r>
                              <m:r>
                                <a:rPr lang="en-US" sz="2000" i="1" dirty="0">
                                  <a:latin typeface="Cambria Math" panose="02040503050406030204" pitchFamily="18" charset="0"/>
                                </a:rPr>
                                <m:t>)</m:t>
                              </m:r>
                            </m:oMath>
                          </a14:m>
                          <a:r>
                            <a:rPr lang="en-US" sz="2000" dirty="0"/>
                            <a:t> </a:t>
                          </a:r>
                          <a:endParaRPr lang="en-US" sz="2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Finds class label directly</a:t>
                          </a:r>
                          <a:r>
                            <a:rPr lang="en-US" sz="2000" baseline="0" dirty="0" smtClean="0"/>
                            <a:t> </a:t>
                          </a:r>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b="0" i="1" dirty="0" smtClean="0">
                                  <a:latin typeface="Cambria Math" panose="02040503050406030204" pitchFamily="18" charset="0"/>
                                </a:rPr>
                                <m:t>𝑌</m:t>
                              </m:r>
                              <m:r>
                                <a:rPr lang="en-US" sz="2000" b="0" i="1" dirty="0" smtClean="0">
                                  <a:latin typeface="Cambria Math" panose="02040503050406030204" pitchFamily="18" charset="0"/>
                                </a:rPr>
                                <m:t>|</m:t>
                              </m:r>
                              <m:r>
                                <a:rPr lang="en-US" sz="2000" b="0" i="1" dirty="0" smtClean="0">
                                  <a:latin typeface="Cambria Math" panose="02040503050406030204" pitchFamily="18" charset="0"/>
                                </a:rPr>
                                <m:t>𝑋</m:t>
                              </m:r>
                              <m:r>
                                <a:rPr lang="en-US" sz="2000" i="1" dirty="0">
                                  <a:latin typeface="Cambria Math" panose="02040503050406030204" pitchFamily="18" charset="0"/>
                                </a:rPr>
                                <m:t>)</m:t>
                              </m:r>
                            </m:oMath>
                          </a14:m>
                          <a:r>
                            <a:rPr lang="en-US" sz="2000" dirty="0"/>
                            <a:t> </a:t>
                          </a:r>
                          <a:endParaRPr lang="en-US" sz="2000" dirty="0" smtClean="0"/>
                        </a:p>
                      </a:txBody>
                      <a:tcPr/>
                    </a:tc>
                  </a:tr>
                  <a:tr h="370840">
                    <a:tc>
                      <a:txBody>
                        <a:bodyPr/>
                        <a:lstStyle/>
                        <a:p>
                          <a:pPr marL="0" indent="0">
                            <a:buNone/>
                          </a:pPr>
                          <a:r>
                            <a:rPr lang="en-US" sz="2000" dirty="0" smtClean="0"/>
                            <a:t>Prediction</a:t>
                          </a:r>
                        </a:p>
                        <a:p>
                          <a:pPr marL="0" lvl="1" indent="0">
                            <a:spcBef>
                              <a:spcPts val="1000"/>
                            </a:spcBef>
                            <a:buNone/>
                          </a:pPr>
                          <a14:m>
                            <m:oMathPara xmlns:m="http://schemas.openxmlformats.org/officeDocument/2006/math">
                              <m:oMathParaPr>
                                <m:jc m:val="left"/>
                              </m:oMathParaPr>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𝑦</m:t>
                                    </m:r>
                                  </m:e>
                                </m:acc>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m:rPr>
                                        <m:sty m:val="p"/>
                                      </m:rPr>
                                      <a:rPr lang="en-US" sz="2000" dirty="0">
                                        <a:latin typeface="Cambria Math" panose="02040503050406030204" pitchFamily="18" charset="0"/>
                                      </a:rPr>
                                      <m:t>argmax</m:t>
                                    </m:r>
                                  </m:e>
                                  <m:sub>
                                    <m:r>
                                      <a:rPr lang="en-US" sz="2000" i="1" dirty="0">
                                        <a:latin typeface="Cambria Math" panose="02040503050406030204" pitchFamily="18" charset="0"/>
                                      </a:rPr>
                                      <m:t>𝑦</m:t>
                                    </m:r>
                                  </m:sub>
                                </m:sSub>
                                <m:r>
                                  <a:rPr lang="en-US" sz="2000" i="1" dirty="0">
                                    <a:latin typeface="Cambria Math" panose="02040503050406030204" pitchFamily="18" charset="0"/>
                                  </a:rPr>
                                  <m:t> </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𝑌</m:t>
                                    </m:r>
                                    <m:r>
                                      <a:rPr lang="en-US" sz="2000" i="1" dirty="0">
                                        <a:latin typeface="Cambria Math" panose="02040503050406030204" pitchFamily="18" charset="0"/>
                                      </a:rPr>
                                      <m:t>=</m:t>
                                    </m:r>
                                    <m:r>
                                      <a:rPr lang="en-US" sz="2000" i="1" dirty="0">
                                        <a:latin typeface="Cambria Math" panose="02040503050406030204" pitchFamily="18" charset="0"/>
                                      </a:rPr>
                                      <m:t>𝑦</m:t>
                                    </m:r>
                                  </m:e>
                                </m:d>
                                <m:r>
                                  <a:rPr lang="en-US" sz="2000" i="1" dirty="0">
                                    <a:latin typeface="Cambria Math" panose="02040503050406030204" pitchFamily="18" charset="0"/>
                                  </a:rPr>
                                  <m:t>𝑃</m:t>
                                </m:r>
                                <m:r>
                                  <a:rPr lang="en-US" sz="2000" i="1" dirty="0">
                                    <a:latin typeface="Cambria Math" panose="02040503050406030204" pitchFamily="18" charset="0"/>
                                  </a:rPr>
                                  <m:t>(</m:t>
                                </m:r>
                                <m:r>
                                  <a:rPr lang="en-US" sz="2000" i="1" dirty="0">
                                    <a:latin typeface="Cambria Math" panose="02040503050406030204" pitchFamily="18" charset="0"/>
                                  </a:rPr>
                                  <m:t>𝑋</m:t>
                                </m:r>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r>
                                  <a:rPr lang="en-US" sz="2000" i="1" dirty="0">
                                    <a:latin typeface="Cambria Math" panose="02040503050406030204" pitchFamily="18" charset="0"/>
                                  </a:rPr>
                                  <m:t>𝑌</m:t>
                                </m:r>
                                <m:r>
                                  <a:rPr lang="en-US" sz="2000" i="1" dirty="0">
                                    <a:latin typeface="Cambria Math" panose="02040503050406030204" pitchFamily="18" charset="0"/>
                                  </a:rPr>
                                  <m:t>=</m:t>
                                </m:r>
                                <m:r>
                                  <a:rPr lang="en-US" sz="2000" i="1" dirty="0">
                                    <a:latin typeface="Cambria Math" panose="02040503050406030204" pitchFamily="18" charset="0"/>
                                  </a:rPr>
                                  <m:t>𝑦</m:t>
                                </m:r>
                                <m:r>
                                  <a:rPr lang="en-US" sz="2000" i="1" dirty="0">
                                    <a:latin typeface="Cambria Math" panose="02040503050406030204" pitchFamily="18" charset="0"/>
                                  </a:rPr>
                                  <m:t>) </m:t>
                                </m:r>
                              </m:oMath>
                            </m:oMathPara>
                          </a14:m>
                          <a:endParaRPr lang="en-US" sz="2000" dirty="0"/>
                        </a:p>
                      </a:txBody>
                      <a:tcPr/>
                    </a:tc>
                    <a:tc>
                      <a:txBody>
                        <a:bodyPr/>
                        <a:lstStyle/>
                        <a:p>
                          <a:pPr marL="0" indent="0">
                            <a:buNone/>
                          </a:pPr>
                          <a:r>
                            <a:rPr lang="en-US" sz="2000" dirty="0" smtClean="0"/>
                            <a:t>Prediction</a:t>
                          </a:r>
                        </a:p>
                        <a:p>
                          <a:pPr marL="0" lvl="1" indent="0">
                            <a:spcBef>
                              <a:spcPts val="1000"/>
                            </a:spcBef>
                            <a:buNone/>
                          </a:pPr>
                          <a14:m>
                            <m:oMathPara xmlns:m="http://schemas.openxmlformats.org/officeDocument/2006/math">
                              <m:oMathParaPr>
                                <m:jc m:val="left"/>
                              </m:oMathParaPr>
                              <m:oMath xmlns:m="http://schemas.openxmlformats.org/officeDocument/2006/math">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𝑦</m:t>
                                    </m:r>
                                  </m:e>
                                </m:acc>
                                <m:r>
                                  <a:rPr lang="en-US" sz="2000" i="1" dirty="0">
                                    <a:latin typeface="Cambria Math" panose="02040503050406030204" pitchFamily="18" charset="0"/>
                                  </a:rPr>
                                  <m:t>=</m:t>
                                </m:r>
                                <m:r>
                                  <a:rPr lang="en-US" sz="2000" i="1" dirty="0">
                                    <a:latin typeface="Cambria Math" panose="02040503050406030204" pitchFamily="18" charset="0"/>
                                  </a:rPr>
                                  <m:t>𝑃</m:t>
                                </m:r>
                                <m:r>
                                  <a:rPr lang="en-US" sz="2000" i="1" dirty="0">
                                    <a:latin typeface="Cambria Math" panose="02040503050406030204" pitchFamily="18" charset="0"/>
                                  </a:rPr>
                                  <m:t>(</m:t>
                                </m:r>
                                <m:r>
                                  <a:rPr lang="en-US" sz="2000" i="1" dirty="0">
                                    <a:latin typeface="Cambria Math" panose="02040503050406030204" pitchFamily="18" charset="0"/>
                                  </a:rPr>
                                  <m:t>𝑌</m:t>
                                </m:r>
                                <m:r>
                                  <a:rPr lang="en-US" sz="2000" i="1" dirty="0">
                                    <a:latin typeface="Cambria Math" panose="02040503050406030204" pitchFamily="18" charset="0"/>
                                  </a:rPr>
                                  <m:t>=</m:t>
                                </m:r>
                                <m:r>
                                  <a:rPr lang="en-US" sz="2000" i="1" dirty="0">
                                    <a:latin typeface="Cambria Math" panose="02040503050406030204" pitchFamily="18" charset="0"/>
                                  </a:rPr>
                                  <m:t>𝑦</m:t>
                                </m:r>
                                <m:r>
                                  <a:rPr lang="en-US" sz="2000" b="0" i="1" dirty="0" smtClean="0">
                                    <a:latin typeface="Cambria Math" panose="02040503050406030204" pitchFamily="18" charset="0"/>
                                  </a:rPr>
                                  <m:t>|</m:t>
                                </m:r>
                                <m:r>
                                  <a:rPr lang="en-US" sz="2000" b="0" i="1" dirty="0" smtClean="0">
                                    <a:latin typeface="Cambria Math" panose="02040503050406030204" pitchFamily="18" charset="0"/>
                                  </a:rPr>
                                  <m:t>𝑋</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i="1" dirty="0">
                                    <a:latin typeface="Cambria Math" panose="02040503050406030204" pitchFamily="18" charset="0"/>
                                  </a:rPr>
                                  <m:t>)</m:t>
                                </m:r>
                              </m:oMath>
                            </m:oMathPara>
                          </a14:m>
                          <a:endParaRPr lang="en-US" sz="2000" dirty="0"/>
                        </a:p>
                      </a:txBody>
                      <a:tcPr/>
                    </a:tc>
                  </a:tr>
                  <a:tr h="370840">
                    <a:tc>
                      <a:txBody>
                        <a:bodyPr/>
                        <a:lstStyle/>
                        <a:p>
                          <a:endParaRPr lang="en-US" dirty="0"/>
                        </a:p>
                      </a:txBody>
                      <a:tcPr/>
                    </a:tc>
                    <a:tc>
                      <a:txBody>
                        <a:bodyPr/>
                        <a:lstStyle/>
                        <a:p>
                          <a:endParaRPr lang="en-US" dirty="0"/>
                        </a:p>
                      </a:txBody>
                      <a:tcPr/>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865755474"/>
                  </p:ext>
                </p:extLst>
              </p:nvPr>
            </p:nvGraphicFramePr>
            <p:xfrm>
              <a:off x="457200" y="1600200"/>
              <a:ext cx="8229600" cy="2711260"/>
            </p:xfrm>
            <a:graphic>
              <a:graphicData uri="http://schemas.openxmlformats.org/drawingml/2006/table">
                <a:tbl>
                  <a:tblPr firstRow="1" bandRow="1">
                    <a:tableStyleId>{5C22544A-7EE6-4342-B048-85BDC9FD1C3A}</a:tableStyleId>
                  </a:tblPr>
                  <a:tblGrid>
                    <a:gridCol w="4876800"/>
                    <a:gridCol w="3352800"/>
                  </a:tblGrid>
                  <a:tr h="518160">
                    <a:tc>
                      <a:txBody>
                        <a:bodyPr/>
                        <a:lstStyle/>
                        <a:p>
                          <a:pPr algn="ctr"/>
                          <a:r>
                            <a:rPr lang="en-US" sz="2800" dirty="0" smtClean="0"/>
                            <a:t>Generative</a:t>
                          </a: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t>Discriminative</a:t>
                          </a:r>
                          <a:endParaRPr lang="en-US" sz="2800" dirty="0"/>
                        </a:p>
                      </a:txBody>
                      <a:tcPr/>
                    </a:tc>
                  </a:tr>
                  <a:tr h="396240">
                    <a:tc>
                      <a:txBody>
                        <a:bodyPr/>
                        <a:lstStyle/>
                        <a:p>
                          <a:r>
                            <a:rPr lang="en-US" sz="2000" dirty="0" smtClean="0"/>
                            <a:t>Ex: Naïve Bayes</a:t>
                          </a:r>
                          <a:endParaRPr lang="en-US" sz="2000" dirty="0"/>
                        </a:p>
                      </a:txBody>
                      <a:tcPr/>
                    </a:tc>
                    <a:tc>
                      <a:txBody>
                        <a:bodyPr/>
                        <a:lstStyle/>
                        <a:p>
                          <a:r>
                            <a:rPr lang="en-US" sz="2000" dirty="0" smtClean="0"/>
                            <a:t>Ex: Logistic Regression</a:t>
                          </a:r>
                          <a:endParaRPr lang="en-US" sz="2000" dirty="0"/>
                        </a:p>
                      </a:txBody>
                      <a:tcPr/>
                    </a:tc>
                  </a:tr>
                  <a:tr h="701040">
                    <a:tc>
                      <a:txBody>
                        <a:bodyPr/>
                        <a:lstStyle/>
                        <a:p>
                          <a:endParaRPr lang="en-US"/>
                        </a:p>
                      </a:txBody>
                      <a:tcPr>
                        <a:blipFill rotWithShape="0">
                          <a:blip r:embed="rId2"/>
                          <a:stretch>
                            <a:fillRect l="-250" t="-137069" r="-69375" b="-156897"/>
                          </a:stretch>
                        </a:blipFill>
                      </a:tcPr>
                    </a:tc>
                    <a:tc>
                      <a:txBody>
                        <a:bodyPr/>
                        <a:lstStyle/>
                        <a:p>
                          <a:endParaRPr lang="en-US"/>
                        </a:p>
                      </a:txBody>
                      <a:tcPr>
                        <a:blipFill rotWithShape="0">
                          <a:blip r:embed="rId2"/>
                          <a:stretch>
                            <a:fillRect l="-145818" t="-137069" r="-909" b="-156897"/>
                          </a:stretch>
                        </a:blipFill>
                      </a:tcPr>
                    </a:tc>
                  </a:tr>
                  <a:tr h="724980">
                    <a:tc>
                      <a:txBody>
                        <a:bodyPr/>
                        <a:lstStyle/>
                        <a:p>
                          <a:endParaRPr lang="en-US"/>
                        </a:p>
                      </a:txBody>
                      <a:tcPr>
                        <a:blipFill rotWithShape="0">
                          <a:blip r:embed="rId2"/>
                          <a:stretch>
                            <a:fillRect l="-250" t="-231092" r="-69375" b="-52941"/>
                          </a:stretch>
                        </a:blipFill>
                      </a:tcPr>
                    </a:tc>
                    <a:tc>
                      <a:txBody>
                        <a:bodyPr/>
                        <a:lstStyle/>
                        <a:p>
                          <a:endParaRPr lang="en-US"/>
                        </a:p>
                      </a:txBody>
                      <a:tcPr>
                        <a:blipFill rotWithShape="0">
                          <a:blip r:embed="rId2"/>
                          <a:stretch>
                            <a:fillRect l="-145818" t="-231092" r="-909" b="-52941"/>
                          </a:stretch>
                        </a:blipFill>
                      </a:tcPr>
                    </a:tc>
                  </a:tr>
                  <a:tr h="370840">
                    <a:tc>
                      <a:txBody>
                        <a:bodyPr/>
                        <a:lstStyle/>
                        <a:p>
                          <a:endParaRPr lang="en-US" dirty="0"/>
                        </a:p>
                      </a:txBody>
                      <a:tcPr/>
                    </a:tc>
                    <a:tc>
                      <a:txBody>
                        <a:bodyPr/>
                        <a:lstStyle/>
                        <a:p>
                          <a:endParaRPr lang="en-US" dirty="0"/>
                        </a:p>
                      </a:txBody>
                      <a:tcPr/>
                    </a:tc>
                  </a:tr>
                </a:tbl>
              </a:graphicData>
            </a:graphic>
          </p:graphicFrame>
        </mc:Fallback>
      </mc:AlternateContent>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16</a:t>
            </a:fld>
            <a:endParaRPr lang="en-US"/>
          </a:p>
        </p:txBody>
      </p:sp>
    </p:spTree>
    <p:extLst>
      <p:ext uri="{BB962C8B-B14F-4D97-AF65-F5344CB8AC3E}">
        <p14:creationId xmlns:p14="http://schemas.microsoft.com/office/powerpoint/2010/main" val="2496547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0"/>
            <a:ext cx="8229600" cy="1143000"/>
          </a:xfrm>
        </p:spPr>
        <p:txBody>
          <a:bodyPr/>
          <a:lstStyle/>
          <a:p>
            <a:r>
              <a:rPr lang="en-US" b="1" dirty="0" smtClean="0"/>
              <a:t>Linear Regression</a:t>
            </a:r>
            <a:endParaRPr lang="en-US" b="1" dirty="0"/>
          </a:p>
        </p:txBody>
      </p:sp>
      <p:sp>
        <p:nvSpPr>
          <p:cNvPr id="3" name="Slide Number Placeholder 2"/>
          <p:cNvSpPr>
            <a:spLocks noGrp="1"/>
          </p:cNvSpPr>
          <p:nvPr>
            <p:ph type="sldNum" sz="quarter" idx="12"/>
          </p:nvPr>
        </p:nvSpPr>
        <p:spPr/>
        <p:txBody>
          <a:bodyPr/>
          <a:lstStyle/>
          <a:p>
            <a:pPr>
              <a:defRPr/>
            </a:pPr>
            <a:fld id="{60DB935C-A2BB-404C-A6C5-67E9068028EC}" type="slidenum">
              <a:rPr lang="en-US" smtClean="0"/>
              <a:pPr>
                <a:defRPr/>
              </a:pPr>
              <a:t>17</a:t>
            </a:fld>
            <a:endParaRPr lang="en-US"/>
          </a:p>
        </p:txBody>
      </p:sp>
    </p:spTree>
    <p:extLst>
      <p:ext uri="{BB962C8B-B14F-4D97-AF65-F5344CB8AC3E}">
        <p14:creationId xmlns:p14="http://schemas.microsoft.com/office/powerpoint/2010/main" val="1432034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1584" y="509248"/>
            <a:ext cx="4474815" cy="554541"/>
          </a:xfrm>
          <a:prstGeom prst="rect">
            <a:avLst/>
          </a:prstGeom>
        </p:spPr>
        <p:txBody>
          <a:bodyPr vert="horz" wrap="square" lIns="0" tIns="11206" rIns="0" bIns="0" rtlCol="0" anchor="ctr">
            <a:spAutoFit/>
          </a:bodyPr>
          <a:lstStyle/>
          <a:p>
            <a:pPr marL="11206">
              <a:spcBef>
                <a:spcPts val="88"/>
              </a:spcBef>
            </a:pPr>
            <a:r>
              <a:rPr lang="en-US" sz="3530" dirty="0" smtClean="0"/>
              <a:t>Linear </a:t>
            </a:r>
            <a:r>
              <a:rPr sz="3530" dirty="0" smtClean="0"/>
              <a:t>Regression</a:t>
            </a:r>
            <a:endParaRPr sz="3530" dirty="0"/>
          </a:p>
        </p:txBody>
      </p:sp>
      <p:sp>
        <p:nvSpPr>
          <p:cNvPr id="3" name="object 3"/>
          <p:cNvSpPr txBox="1"/>
          <p:nvPr/>
        </p:nvSpPr>
        <p:spPr>
          <a:xfrm>
            <a:off x="304800" y="1447800"/>
            <a:ext cx="8686800" cy="4073966"/>
          </a:xfrm>
          <a:prstGeom prst="rect">
            <a:avLst/>
          </a:prstGeom>
        </p:spPr>
        <p:txBody>
          <a:bodyPr vert="horz" wrap="square" lIns="0" tIns="11206" rIns="0" bIns="0" rtlCol="0">
            <a:spAutoFit/>
          </a:bodyPr>
          <a:lstStyle/>
          <a:p>
            <a:pPr marL="11206">
              <a:spcBef>
                <a:spcPts val="88"/>
              </a:spcBef>
            </a:pPr>
            <a:r>
              <a:rPr sz="2400" spc="-4" dirty="0" smtClean="0">
                <a:latin typeface="Arial"/>
                <a:cs typeface="Arial"/>
              </a:rPr>
              <a:t>Wish to </a:t>
            </a:r>
            <a:r>
              <a:rPr sz="2400" dirty="0" smtClean="0">
                <a:latin typeface="Arial"/>
                <a:cs typeface="Arial"/>
              </a:rPr>
              <a:t>learn </a:t>
            </a:r>
            <a:r>
              <a:rPr sz="2400" spc="-340" dirty="0" smtClean="0">
                <a:latin typeface="Arial"/>
                <a:cs typeface="Arial"/>
              </a:rPr>
              <a:t>f</a:t>
            </a:r>
            <a:r>
              <a:rPr lang="en-IN" sz="2400" spc="-340" dirty="0" smtClean="0">
                <a:latin typeface="Arial"/>
                <a:cs typeface="Arial"/>
              </a:rPr>
              <a:t> :  </a:t>
            </a:r>
            <a:r>
              <a:rPr sz="2400" spc="-340" dirty="0" smtClean="0">
                <a:latin typeface="Arial"/>
                <a:cs typeface="Arial"/>
              </a:rPr>
              <a:t>X</a:t>
            </a:r>
            <a:r>
              <a:rPr lang="en-IN" sz="2400" spc="-340" dirty="0" smtClean="0">
                <a:latin typeface="Arial"/>
                <a:cs typeface="Arial"/>
              </a:rPr>
              <a:t> </a:t>
            </a:r>
            <a:r>
              <a:rPr sz="2400" spc="-340" dirty="0" smtClean="0">
                <a:latin typeface="Wingdings"/>
                <a:cs typeface="Wingdings"/>
              </a:rPr>
              <a:t></a:t>
            </a:r>
            <a:r>
              <a:rPr lang="en-IN" sz="2400" spc="-340" dirty="0" smtClean="0">
                <a:latin typeface="Wingdings"/>
                <a:cs typeface="Wingdings"/>
              </a:rPr>
              <a:t> </a:t>
            </a:r>
            <a:r>
              <a:rPr sz="2400" spc="-340" dirty="0" smtClean="0">
                <a:latin typeface="Arial"/>
                <a:cs typeface="Arial"/>
              </a:rPr>
              <a:t>Y</a:t>
            </a:r>
            <a:r>
              <a:rPr lang="en-IN" sz="2400" spc="-340" dirty="0" smtClean="0">
                <a:latin typeface="Arial"/>
                <a:cs typeface="Arial"/>
              </a:rPr>
              <a:t> </a:t>
            </a:r>
            <a:r>
              <a:rPr sz="2400" spc="-340" dirty="0" smtClean="0">
                <a:latin typeface="Arial"/>
                <a:cs typeface="Arial"/>
              </a:rPr>
              <a:t>,</a:t>
            </a:r>
            <a:r>
              <a:rPr lang="en-IN" sz="2400" spc="-340" dirty="0" smtClean="0">
                <a:latin typeface="Arial"/>
                <a:cs typeface="Arial"/>
              </a:rPr>
              <a:t> </a:t>
            </a:r>
            <a:r>
              <a:rPr sz="2400" spc="-340" dirty="0" smtClean="0">
                <a:latin typeface="Arial"/>
                <a:cs typeface="Arial"/>
              </a:rPr>
              <a:t> </a:t>
            </a:r>
            <a:r>
              <a:rPr lang="en-IN" sz="2400" spc="-340" dirty="0" smtClean="0">
                <a:latin typeface="Arial"/>
                <a:cs typeface="Arial"/>
              </a:rPr>
              <a:t> </a:t>
            </a:r>
            <a:r>
              <a:rPr sz="2400" dirty="0" smtClean="0">
                <a:latin typeface="Arial"/>
                <a:cs typeface="Arial"/>
              </a:rPr>
              <a:t>where Y is real, given</a:t>
            </a:r>
            <a:r>
              <a:rPr sz="2400" spc="-243" dirty="0" smtClean="0">
                <a:latin typeface="Arial"/>
                <a:cs typeface="Arial"/>
              </a:rPr>
              <a:t> </a:t>
            </a:r>
            <a:r>
              <a:rPr sz="2400" spc="-4" dirty="0" smtClean="0">
                <a:latin typeface="Arial"/>
                <a:cs typeface="Arial"/>
              </a:rPr>
              <a:t>{&lt;x</a:t>
            </a:r>
            <a:r>
              <a:rPr sz="2400" spc="-6" baseline="24305" dirty="0" smtClean="0">
                <a:latin typeface="Arial"/>
                <a:cs typeface="Arial"/>
              </a:rPr>
              <a:t>1</a:t>
            </a:r>
            <a:r>
              <a:rPr sz="2400" spc="-4" dirty="0" smtClean="0">
                <a:latin typeface="Arial"/>
                <a:cs typeface="Arial"/>
              </a:rPr>
              <a:t>,y</a:t>
            </a:r>
            <a:r>
              <a:rPr sz="2400" spc="-6" baseline="24305" dirty="0" smtClean="0">
                <a:latin typeface="Arial"/>
                <a:cs typeface="Arial"/>
              </a:rPr>
              <a:t>1</a:t>
            </a:r>
            <a:r>
              <a:rPr sz="2400" spc="-4" dirty="0" smtClean="0">
                <a:latin typeface="Arial"/>
                <a:cs typeface="Arial"/>
              </a:rPr>
              <a:t>&gt;…&lt;</a:t>
            </a:r>
            <a:r>
              <a:rPr sz="2400" spc="-4" dirty="0" err="1" smtClean="0">
                <a:latin typeface="Arial"/>
                <a:cs typeface="Arial"/>
              </a:rPr>
              <a:t>x</a:t>
            </a:r>
            <a:r>
              <a:rPr sz="2400" spc="-6" baseline="24305" dirty="0" err="1" smtClean="0">
                <a:latin typeface="Arial"/>
                <a:cs typeface="Arial"/>
              </a:rPr>
              <a:t>n</a:t>
            </a:r>
            <a:r>
              <a:rPr sz="2400" spc="-4" dirty="0" err="1" smtClean="0">
                <a:latin typeface="Arial"/>
                <a:cs typeface="Arial"/>
              </a:rPr>
              <a:t>,y</a:t>
            </a:r>
            <a:r>
              <a:rPr sz="2400" spc="-6" baseline="24305" dirty="0" err="1" smtClean="0">
                <a:latin typeface="Arial"/>
                <a:cs typeface="Arial"/>
              </a:rPr>
              <a:t>n</a:t>
            </a:r>
            <a:r>
              <a:rPr sz="2400" spc="-4" dirty="0" smtClean="0">
                <a:latin typeface="Arial"/>
                <a:cs typeface="Arial"/>
              </a:rPr>
              <a:t>&gt;}</a:t>
            </a:r>
            <a:endParaRPr sz="2400" dirty="0" smtClean="0">
              <a:latin typeface="Arial"/>
              <a:cs typeface="Arial"/>
            </a:endParaRPr>
          </a:p>
          <a:p>
            <a:pPr>
              <a:spcBef>
                <a:spcPts val="22"/>
              </a:spcBef>
            </a:pPr>
            <a:endParaRPr sz="2400" dirty="0" smtClean="0">
              <a:latin typeface="Times New Roman"/>
              <a:cs typeface="Times New Roman"/>
            </a:endParaRPr>
          </a:p>
          <a:p>
            <a:pPr marL="354106" indent="-342900">
              <a:buFont typeface="Arial" panose="020B0604020202020204" pitchFamily="34" charset="0"/>
              <a:buChar char="•"/>
            </a:pPr>
            <a:r>
              <a:rPr lang="en-IN" sz="2400" b="1" dirty="0" smtClean="0">
                <a:solidFill>
                  <a:srgbClr val="C00000"/>
                </a:solidFill>
                <a:latin typeface="Arial"/>
                <a:cs typeface="Arial"/>
              </a:rPr>
              <a:t>Geometric Approach</a:t>
            </a:r>
            <a:endParaRPr lang="en-IN" sz="2400" b="1" dirty="0">
              <a:solidFill>
                <a:srgbClr val="C00000"/>
              </a:solidFill>
              <a:latin typeface="Arial"/>
              <a:cs typeface="Arial"/>
            </a:endParaRPr>
          </a:p>
          <a:p>
            <a:pPr marL="811306" lvl="1" indent="-342900">
              <a:buFont typeface="Arial" panose="020B0604020202020204" pitchFamily="34" charset="0"/>
              <a:buChar char="•"/>
            </a:pPr>
            <a:r>
              <a:rPr lang="en-IN" sz="2400" b="1" dirty="0">
                <a:solidFill>
                  <a:srgbClr val="C00000"/>
                </a:solidFill>
                <a:latin typeface="Arial"/>
                <a:cs typeface="Arial"/>
              </a:rPr>
              <a:t>Least squares function fitting given</a:t>
            </a:r>
            <a:r>
              <a:rPr lang="en-IN" sz="2400" b="1" spc="-243" dirty="0">
                <a:solidFill>
                  <a:srgbClr val="C00000"/>
                </a:solidFill>
                <a:latin typeface="Arial"/>
                <a:cs typeface="Arial"/>
              </a:rPr>
              <a:t> </a:t>
            </a:r>
            <a:r>
              <a:rPr lang="en-IN" sz="2400" b="1" spc="-4" dirty="0">
                <a:solidFill>
                  <a:srgbClr val="C00000"/>
                </a:solidFill>
                <a:latin typeface="Arial"/>
                <a:cs typeface="Arial"/>
              </a:rPr>
              <a:t>{&lt;x</a:t>
            </a:r>
            <a:r>
              <a:rPr lang="en-IN" sz="2400" b="1" spc="-6" baseline="24305" dirty="0">
                <a:solidFill>
                  <a:srgbClr val="C00000"/>
                </a:solidFill>
                <a:latin typeface="Arial"/>
                <a:cs typeface="Arial"/>
              </a:rPr>
              <a:t>1</a:t>
            </a:r>
            <a:r>
              <a:rPr lang="en-IN" sz="2400" b="1" spc="-4" dirty="0">
                <a:solidFill>
                  <a:srgbClr val="C00000"/>
                </a:solidFill>
                <a:latin typeface="Arial"/>
                <a:cs typeface="Arial"/>
              </a:rPr>
              <a:t>,y</a:t>
            </a:r>
            <a:r>
              <a:rPr lang="en-IN" sz="2400" b="1" spc="-6" baseline="24305" dirty="0">
                <a:solidFill>
                  <a:srgbClr val="C00000"/>
                </a:solidFill>
                <a:latin typeface="Arial"/>
                <a:cs typeface="Arial"/>
              </a:rPr>
              <a:t>1</a:t>
            </a:r>
            <a:r>
              <a:rPr lang="en-IN" sz="2400" b="1" spc="-4" dirty="0">
                <a:solidFill>
                  <a:srgbClr val="C00000"/>
                </a:solidFill>
                <a:latin typeface="Arial"/>
                <a:cs typeface="Arial"/>
              </a:rPr>
              <a:t>&gt;…&lt;</a:t>
            </a:r>
            <a:r>
              <a:rPr lang="en-IN" sz="2400" b="1" spc="-4" dirty="0" err="1">
                <a:solidFill>
                  <a:srgbClr val="C00000"/>
                </a:solidFill>
                <a:latin typeface="Arial"/>
                <a:cs typeface="Arial"/>
              </a:rPr>
              <a:t>x</a:t>
            </a:r>
            <a:r>
              <a:rPr lang="en-IN" sz="2400" b="1" spc="-6" baseline="24305" dirty="0" err="1">
                <a:solidFill>
                  <a:srgbClr val="C00000"/>
                </a:solidFill>
                <a:latin typeface="Arial"/>
                <a:cs typeface="Arial"/>
              </a:rPr>
              <a:t>n</a:t>
            </a:r>
            <a:r>
              <a:rPr lang="en-IN" sz="2400" b="1" spc="-4" dirty="0" err="1">
                <a:solidFill>
                  <a:srgbClr val="C00000"/>
                </a:solidFill>
                <a:latin typeface="Arial"/>
                <a:cs typeface="Arial"/>
              </a:rPr>
              <a:t>,y</a:t>
            </a:r>
            <a:r>
              <a:rPr lang="en-IN" sz="2400" b="1" spc="-6" baseline="24305" dirty="0" err="1">
                <a:solidFill>
                  <a:srgbClr val="C00000"/>
                </a:solidFill>
                <a:latin typeface="Arial"/>
                <a:cs typeface="Arial"/>
              </a:rPr>
              <a:t>n</a:t>
            </a:r>
            <a:r>
              <a:rPr lang="en-IN" sz="2400" b="1" spc="-4" dirty="0">
                <a:solidFill>
                  <a:srgbClr val="C00000"/>
                </a:solidFill>
                <a:latin typeface="Arial"/>
                <a:cs typeface="Arial"/>
              </a:rPr>
              <a:t>&gt;}</a:t>
            </a:r>
            <a:endParaRPr lang="en-IN" sz="2400" b="1" dirty="0">
              <a:solidFill>
                <a:srgbClr val="C00000"/>
              </a:solidFill>
              <a:latin typeface="Arial"/>
              <a:cs typeface="Arial"/>
            </a:endParaRPr>
          </a:p>
          <a:p>
            <a:pPr marL="11206"/>
            <a:endParaRPr lang="en-IN" sz="2400" dirty="0" smtClean="0">
              <a:latin typeface="Arial"/>
              <a:cs typeface="Arial"/>
            </a:endParaRPr>
          </a:p>
          <a:p>
            <a:pPr marL="354106" indent="-342900">
              <a:buFont typeface="Arial" panose="020B0604020202020204" pitchFamily="34" charset="0"/>
              <a:buChar char="•"/>
            </a:pPr>
            <a:r>
              <a:rPr lang="en-IN" sz="2400" dirty="0" smtClean="0">
                <a:latin typeface="Arial"/>
                <a:cs typeface="Arial"/>
              </a:rPr>
              <a:t>Bayesian Approach</a:t>
            </a:r>
          </a:p>
          <a:p>
            <a:pPr marL="811306" lvl="1" indent="-342900">
              <a:buFont typeface="Arial" panose="020B0604020202020204" pitchFamily="34" charset="0"/>
              <a:buChar char="•"/>
            </a:pPr>
            <a:r>
              <a:rPr lang="en-US" sz="2400" dirty="0" smtClean="0">
                <a:latin typeface="Arial"/>
                <a:cs typeface="Arial"/>
              </a:rPr>
              <a:t>C</a:t>
            </a:r>
            <a:r>
              <a:rPr sz="2400" dirty="0" smtClean="0">
                <a:latin typeface="Arial"/>
                <a:cs typeface="Arial"/>
              </a:rPr>
              <a:t>hoose some </a:t>
            </a:r>
            <a:r>
              <a:rPr sz="2400" spc="-4" dirty="0" smtClean="0">
                <a:latin typeface="Arial"/>
                <a:cs typeface="Arial"/>
              </a:rPr>
              <a:t>parameterized form for P(Y|X; θ) </a:t>
            </a:r>
            <a:endParaRPr lang="en-US" sz="2400" spc="-4" dirty="0" smtClean="0">
              <a:latin typeface="Arial"/>
              <a:cs typeface="Arial"/>
            </a:endParaRPr>
          </a:p>
          <a:p>
            <a:pPr marL="1268506" lvl="2" indent="-342900">
              <a:buFont typeface="Arial" panose="020B0604020202020204" pitchFamily="34" charset="0"/>
              <a:buChar char="•"/>
            </a:pPr>
            <a:r>
              <a:rPr lang="en-US" sz="2400" dirty="0">
                <a:latin typeface="Arial"/>
                <a:cs typeface="Arial"/>
              </a:rPr>
              <a:t>( θ is </a:t>
            </a:r>
            <a:r>
              <a:rPr lang="en-US" sz="2400" spc="-4" dirty="0">
                <a:latin typeface="Arial"/>
                <a:cs typeface="Arial"/>
              </a:rPr>
              <a:t>the vector </a:t>
            </a:r>
            <a:r>
              <a:rPr lang="en-US" sz="2400" dirty="0">
                <a:latin typeface="Arial"/>
                <a:cs typeface="Arial"/>
              </a:rPr>
              <a:t>of</a:t>
            </a:r>
            <a:r>
              <a:rPr lang="en-US" sz="2400" spc="-13" dirty="0">
                <a:latin typeface="Arial"/>
                <a:cs typeface="Arial"/>
              </a:rPr>
              <a:t> </a:t>
            </a:r>
            <a:r>
              <a:rPr lang="en-US" sz="2400" spc="-4" dirty="0">
                <a:latin typeface="Arial"/>
                <a:cs typeface="Arial"/>
              </a:rPr>
              <a:t>parameters)</a:t>
            </a:r>
          </a:p>
          <a:p>
            <a:pPr marL="925606" lvl="2"/>
            <a:r>
              <a:rPr sz="2400" spc="-4" dirty="0" smtClean="0">
                <a:latin typeface="Arial"/>
                <a:cs typeface="Arial"/>
              </a:rPr>
              <a:t> </a:t>
            </a:r>
            <a:r>
              <a:rPr lang="en-IN" sz="2400" spc="-4" dirty="0" smtClean="0">
                <a:latin typeface="Arial"/>
                <a:cs typeface="Arial"/>
              </a:rPr>
              <a:t>  </a:t>
            </a:r>
          </a:p>
          <a:p>
            <a:pPr marL="811306" lvl="1" indent="-342900">
              <a:buFont typeface="Arial" panose="020B0604020202020204" pitchFamily="34" charset="0"/>
              <a:buChar char="•"/>
            </a:pPr>
            <a:r>
              <a:rPr lang="en-US" sz="2400" dirty="0" smtClean="0">
                <a:latin typeface="Arial"/>
                <a:cs typeface="Arial"/>
              </a:rPr>
              <a:t>D</a:t>
            </a:r>
            <a:r>
              <a:rPr sz="2400" dirty="0" smtClean="0">
                <a:latin typeface="Arial"/>
                <a:cs typeface="Arial"/>
              </a:rPr>
              <a:t>erive learning </a:t>
            </a:r>
            <a:r>
              <a:rPr sz="2400" spc="-4" dirty="0" smtClean="0">
                <a:latin typeface="Arial"/>
                <a:cs typeface="Arial"/>
              </a:rPr>
              <a:t>algorithm </a:t>
            </a:r>
            <a:r>
              <a:rPr sz="2400" dirty="0" smtClean="0">
                <a:latin typeface="Arial"/>
                <a:cs typeface="Arial"/>
              </a:rPr>
              <a:t>as MCLE </a:t>
            </a:r>
            <a:r>
              <a:rPr sz="2400" spc="-4" dirty="0" smtClean="0">
                <a:latin typeface="Arial"/>
                <a:cs typeface="Arial"/>
              </a:rPr>
              <a:t>estimate for</a:t>
            </a:r>
            <a:r>
              <a:rPr sz="2400" spc="-66" dirty="0" smtClean="0">
                <a:latin typeface="Arial"/>
                <a:cs typeface="Arial"/>
              </a:rPr>
              <a:t> </a:t>
            </a:r>
            <a:r>
              <a:rPr sz="2400" dirty="0" smtClean="0">
                <a:latin typeface="Arial"/>
                <a:cs typeface="Arial"/>
              </a:rPr>
              <a:t>θ</a:t>
            </a:r>
            <a:endParaRPr lang="en-IN" sz="2400" dirty="0" smtClean="0">
              <a:latin typeface="Arial"/>
              <a:cs typeface="Arial"/>
            </a:endParaRPr>
          </a:p>
          <a:p>
            <a:pPr marL="354106" indent="-342900">
              <a:buFont typeface="Arial" panose="020B0604020202020204" pitchFamily="34" charset="0"/>
              <a:buChar char="•"/>
            </a:pPr>
            <a:endParaRPr lang="en-IN" sz="2400" dirty="0" smtClean="0">
              <a:latin typeface="Arial"/>
              <a:cs typeface="Arial"/>
            </a:endParaRPr>
          </a:p>
        </p:txBody>
      </p:sp>
    </p:spTree>
    <p:extLst>
      <p:ext uri="{BB962C8B-B14F-4D97-AF65-F5344CB8AC3E}">
        <p14:creationId xmlns:p14="http://schemas.microsoft.com/office/powerpoint/2010/main" val="3584057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19</a:t>
            </a:fld>
            <a:endParaRPr lang="en-US"/>
          </a:p>
        </p:txBody>
      </p:sp>
      <p:pic>
        <p:nvPicPr>
          <p:cNvPr id="4098" name="Picture 2" descr="https://sebastianraschka.com/images/faq/closed-form-vs-gd/simple_regress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8102" y="1124745"/>
            <a:ext cx="5432685" cy="42854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62200" y="228600"/>
            <a:ext cx="4572000" cy="646331"/>
          </a:xfrm>
          <a:prstGeom prst="rect">
            <a:avLst/>
          </a:prstGeom>
          <a:noFill/>
        </p:spPr>
        <p:txBody>
          <a:bodyPr wrap="square" rtlCol="0">
            <a:spAutoFit/>
          </a:bodyPr>
          <a:lstStyle/>
          <a:p>
            <a:r>
              <a:rPr lang="en-IN" sz="3600" dirty="0" smtClean="0"/>
              <a:t>Geometric Approach </a:t>
            </a:r>
            <a:endParaRPr lang="en-IN" sz="3600" dirty="0"/>
          </a:p>
        </p:txBody>
      </p:sp>
      <p:sp>
        <p:nvSpPr>
          <p:cNvPr id="6" name="Rectangle 5"/>
          <p:cNvSpPr/>
          <p:nvPr/>
        </p:nvSpPr>
        <p:spPr>
          <a:xfrm>
            <a:off x="67407" y="5652537"/>
            <a:ext cx="9161586" cy="830997"/>
          </a:xfrm>
          <a:prstGeom prst="rect">
            <a:avLst/>
          </a:prstGeom>
        </p:spPr>
        <p:txBody>
          <a:bodyPr wrap="square">
            <a:spAutoFit/>
          </a:bodyPr>
          <a:lstStyle/>
          <a:p>
            <a:pPr marL="400050" indent="-457200"/>
            <a:r>
              <a:rPr lang="en-US" sz="2400" dirty="0"/>
              <a:t>For each input observation x</a:t>
            </a:r>
            <a:r>
              <a:rPr lang="en-US" sz="2400" baseline="30000" dirty="0"/>
              <a:t>(</a:t>
            </a:r>
            <a:r>
              <a:rPr lang="en-US" sz="2400" baseline="30000" dirty="0" err="1"/>
              <a:t>i</a:t>
            </a:r>
            <a:r>
              <a:rPr lang="en-US" sz="2400" baseline="30000" dirty="0"/>
              <a:t>)</a:t>
            </a:r>
            <a:r>
              <a:rPr lang="en-US" sz="2400" dirty="0"/>
              <a:t>, a vector of features [x</a:t>
            </a:r>
            <a:r>
              <a:rPr lang="en-US" sz="2400" baseline="-25000" dirty="0"/>
              <a:t>1</a:t>
            </a:r>
            <a:r>
              <a:rPr lang="en-US" sz="2400" dirty="0"/>
              <a:t>, x</a:t>
            </a:r>
            <a:r>
              <a:rPr lang="en-US" sz="2400" baseline="-25000" dirty="0"/>
              <a:t>2</a:t>
            </a:r>
            <a:r>
              <a:rPr lang="en-US" sz="2400" dirty="0"/>
              <a:t>, …,</a:t>
            </a:r>
            <a:r>
              <a:rPr lang="en-US" sz="2400" dirty="0" err="1"/>
              <a:t>x</a:t>
            </a:r>
            <a:r>
              <a:rPr lang="en-US" sz="2400" baseline="-25000" dirty="0" err="1"/>
              <a:t>n</a:t>
            </a:r>
            <a:r>
              <a:rPr lang="en-US" sz="2400" dirty="0"/>
              <a:t>].</a:t>
            </a:r>
          </a:p>
          <a:p>
            <a:pPr marL="1314450" lvl="2" indent="-457200"/>
            <a:r>
              <a:rPr lang="en-IN" sz="2400" dirty="0"/>
              <a:t> </a:t>
            </a:r>
            <a:r>
              <a:rPr lang="en-IN" sz="2400" dirty="0" err="1"/>
              <a:t>j</a:t>
            </a:r>
            <a:r>
              <a:rPr lang="en-IN" sz="2400" baseline="30000" dirty="0" err="1"/>
              <a:t>th</a:t>
            </a:r>
            <a:r>
              <a:rPr lang="en-IN" sz="2400" dirty="0"/>
              <a:t> feature of </a:t>
            </a:r>
            <a:r>
              <a:rPr lang="en-IN" sz="2400" dirty="0" err="1"/>
              <a:t>i</a:t>
            </a:r>
            <a:r>
              <a:rPr lang="en-IN" sz="2400" baseline="30000" dirty="0" err="1"/>
              <a:t>th</a:t>
            </a:r>
            <a:r>
              <a:rPr lang="en-IN" sz="2400" dirty="0"/>
              <a:t> training example:  </a:t>
            </a:r>
            <a:r>
              <a:rPr lang="en-IN" sz="2400" dirty="0" err="1"/>
              <a:t>x</a:t>
            </a:r>
            <a:r>
              <a:rPr lang="en-IN" sz="2400" baseline="-25000" dirty="0" err="1"/>
              <a:t>j</a:t>
            </a:r>
            <a:r>
              <a:rPr lang="en-IN" sz="2400" baseline="-25000" dirty="0"/>
              <a:t> </a:t>
            </a:r>
            <a:r>
              <a:rPr lang="en-IN" sz="2400" baseline="30000" dirty="0"/>
              <a:t>(</a:t>
            </a:r>
            <a:r>
              <a:rPr lang="en-IN" sz="2400" baseline="30000" dirty="0" err="1"/>
              <a:t>i</a:t>
            </a:r>
            <a:r>
              <a:rPr lang="en-IN" sz="2400" baseline="30000" dirty="0"/>
              <a:t>)</a:t>
            </a:r>
          </a:p>
        </p:txBody>
      </p:sp>
    </p:spTree>
    <p:extLst>
      <p:ext uri="{BB962C8B-B14F-4D97-AF65-F5344CB8AC3E}">
        <p14:creationId xmlns:p14="http://schemas.microsoft.com/office/powerpoint/2010/main" val="470350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Content</a:t>
            </a:r>
            <a:endParaRPr lang="en-US" b="1" dirty="0"/>
          </a:p>
        </p:txBody>
      </p:sp>
      <p:sp>
        <p:nvSpPr>
          <p:cNvPr id="3" name="Content Placeholder 2"/>
          <p:cNvSpPr>
            <a:spLocks noGrp="1"/>
          </p:cNvSpPr>
          <p:nvPr>
            <p:ph idx="1"/>
          </p:nvPr>
        </p:nvSpPr>
        <p:spPr/>
        <p:txBody>
          <a:bodyPr>
            <a:normAutofit lnSpcReduction="10000"/>
          </a:bodyPr>
          <a:lstStyle/>
          <a:p>
            <a:r>
              <a:rPr lang="en-US" dirty="0" smtClean="0"/>
              <a:t>Decision Theory</a:t>
            </a:r>
          </a:p>
          <a:p>
            <a:r>
              <a:rPr lang="en-US" dirty="0" smtClean="0"/>
              <a:t>Probabilistic Discriminative and Generative Classifiers </a:t>
            </a:r>
          </a:p>
          <a:p>
            <a:r>
              <a:rPr lang="en-US" dirty="0" smtClean="0"/>
              <a:t>Linear Regression – Geometric Approach</a:t>
            </a:r>
          </a:p>
          <a:p>
            <a:pPr lvl="1"/>
            <a:r>
              <a:rPr lang="en-US" dirty="0"/>
              <a:t>Gradient Descent Optimization</a:t>
            </a:r>
          </a:p>
          <a:p>
            <a:r>
              <a:rPr lang="en-US" dirty="0" smtClean="0"/>
              <a:t>Logistic regression</a:t>
            </a:r>
          </a:p>
          <a:p>
            <a:pPr lvl="1"/>
            <a:r>
              <a:rPr lang="en-US" dirty="0" smtClean="0"/>
              <a:t>Gradient Descent Optimization</a:t>
            </a:r>
            <a:endParaRPr lang="en-US" dirty="0"/>
          </a:p>
          <a:p>
            <a:r>
              <a:rPr lang="en-US" dirty="0"/>
              <a:t>Difference between </a:t>
            </a:r>
            <a:r>
              <a:rPr lang="en-US" dirty="0" smtClean="0"/>
              <a:t>Naïve Bayes Classifier and Logistic Regression</a:t>
            </a:r>
            <a:endParaRPr lang="en-US" dirty="0"/>
          </a:p>
          <a:p>
            <a:pPr marL="457200" lvl="1" indent="0">
              <a:buNone/>
            </a:pPr>
            <a:endParaRPr lang="en-US" dirty="0" smtClean="0"/>
          </a:p>
          <a:p>
            <a:pPr marL="45720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2</a:t>
            </a:fld>
            <a:endParaRPr lang="en-US"/>
          </a:p>
        </p:txBody>
      </p:sp>
    </p:spTree>
    <p:extLst>
      <p:ext uri="{BB962C8B-B14F-4D97-AF65-F5344CB8AC3E}">
        <p14:creationId xmlns:p14="http://schemas.microsoft.com/office/powerpoint/2010/main" val="776884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p:sp>
        <p:nvSpPr>
          <p:cNvPr id="4" name="Rectangle 3"/>
          <p:cNvSpPr/>
          <p:nvPr/>
        </p:nvSpPr>
        <p:spPr>
          <a:xfrm>
            <a:off x="3352800" y="304800"/>
            <a:ext cx="2514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362200" y="228600"/>
            <a:ext cx="4572000" cy="646331"/>
          </a:xfrm>
          <a:prstGeom prst="rect">
            <a:avLst/>
          </a:prstGeom>
          <a:noFill/>
        </p:spPr>
        <p:txBody>
          <a:bodyPr wrap="square" rtlCol="0">
            <a:spAutoFit/>
          </a:bodyPr>
          <a:lstStyle/>
          <a:p>
            <a:r>
              <a:rPr lang="en-IN" sz="3600" dirty="0" smtClean="0"/>
              <a:t>Geometric Approach </a:t>
            </a:r>
            <a:endParaRPr lang="en-IN" sz="3600" dirty="0"/>
          </a:p>
        </p:txBody>
      </p:sp>
    </p:spTree>
    <p:extLst>
      <p:ext uri="{BB962C8B-B14F-4D97-AF65-F5344CB8AC3E}">
        <p14:creationId xmlns:p14="http://schemas.microsoft.com/office/powerpoint/2010/main" val="376553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A05B7-D7A1-9746-862D-1D90433A66B1}"/>
              </a:ext>
            </a:extLst>
          </p:cNvPr>
          <p:cNvSpPr>
            <a:spLocks noGrp="1"/>
          </p:cNvSpPr>
          <p:nvPr>
            <p:ph type="title"/>
          </p:nvPr>
        </p:nvSpPr>
        <p:spPr/>
        <p:txBody>
          <a:bodyPr/>
          <a:lstStyle/>
          <a:p>
            <a:pPr algn="ctr"/>
            <a:r>
              <a:rPr lang="x-none" dirty="0"/>
              <a:t>Learning a </a:t>
            </a:r>
            <a:r>
              <a:rPr lang="x-none" i="1" dirty="0"/>
              <a:t>Line</a:t>
            </a:r>
            <a:r>
              <a:rPr lang="x-none" dirty="0"/>
              <a:t> via Minimizing MSE</a:t>
            </a:r>
          </a:p>
        </p:txBody>
      </p:sp>
      <p:sp>
        <p:nvSpPr>
          <p:cNvPr id="5" name="Content Placeholder 2">
            <a:extLst>
              <a:ext uri="{FF2B5EF4-FFF2-40B4-BE49-F238E27FC236}">
                <a16:creationId xmlns:a16="http://schemas.microsoft.com/office/drawing/2014/main" xmlns="" id="{13A61E31-5C95-5949-8CE0-3DA74D1EA698}"/>
              </a:ext>
            </a:extLst>
          </p:cNvPr>
          <p:cNvSpPr>
            <a:spLocks noGrp="1"/>
          </p:cNvSpPr>
          <p:nvPr>
            <p:ph idx="1"/>
          </p:nvPr>
        </p:nvSpPr>
        <p:spPr>
          <a:xfrm>
            <a:off x="26259" y="4473353"/>
            <a:ext cx="8748464" cy="841116"/>
          </a:xfrm>
        </p:spPr>
        <p:txBody>
          <a:bodyPr>
            <a:noAutofit/>
          </a:bodyPr>
          <a:lstStyle/>
          <a:p>
            <a:r>
              <a:rPr lang="en-GB" sz="2400" b="1" dirty="0"/>
              <a:t>How to learn a line of equation y’ = mx + b given a </a:t>
            </a:r>
            <a:r>
              <a:rPr lang="en-GB" sz="2400" b="1" i="1" dirty="0"/>
              <a:t>labelled</a:t>
            </a:r>
            <a:r>
              <a:rPr lang="en-GB" sz="2400" b="1" dirty="0"/>
              <a:t> dataset</a:t>
            </a:r>
            <a:r>
              <a:rPr lang="en-GB" sz="2400" b="1" dirty="0" smtClean="0"/>
              <a:t>? : By </a:t>
            </a:r>
            <a:r>
              <a:rPr lang="en-GB" sz="2400" b="1" dirty="0"/>
              <a:t>minimizing </a:t>
            </a:r>
            <a:r>
              <a:rPr lang="en-GB" sz="2400" b="1" i="1" dirty="0">
                <a:solidFill>
                  <a:srgbClr val="FFC000"/>
                </a:solidFill>
              </a:rPr>
              <a:t>mean squared </a:t>
            </a:r>
            <a:r>
              <a:rPr lang="en-GB" sz="2400" b="1" i="1" dirty="0" smtClean="0">
                <a:solidFill>
                  <a:srgbClr val="FFC000"/>
                </a:solidFill>
              </a:rPr>
              <a:t>error</a:t>
            </a:r>
            <a:r>
              <a:rPr lang="en-GB" sz="2400" b="1" dirty="0" smtClean="0"/>
              <a:t> </a:t>
            </a:r>
            <a:endParaRPr lang="x-none" sz="2400" b="1" dirty="0"/>
          </a:p>
        </p:txBody>
      </p:sp>
      <p:grpSp>
        <p:nvGrpSpPr>
          <p:cNvPr id="9" name="Group 8"/>
          <p:cNvGrpSpPr/>
          <p:nvPr/>
        </p:nvGrpSpPr>
        <p:grpSpPr>
          <a:xfrm>
            <a:off x="266700" y="5562748"/>
            <a:ext cx="8402461" cy="837392"/>
            <a:chOff x="395536" y="4579811"/>
            <a:chExt cx="8402461" cy="837392"/>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C3B21EE4-67FC-E243-84D3-65D6D3A93956}"/>
                    </a:ext>
                  </a:extLst>
                </p:cNvPr>
                <p:cNvSpPr txBox="1"/>
                <p:nvPr/>
              </p:nvSpPr>
              <p:spPr>
                <a:xfrm>
                  <a:off x="395536" y="4660970"/>
                  <a:ext cx="3275320"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1800" i="1">
                                <a:latin typeface="Cambria Math" panose="02040503050406030204" pitchFamily="18" charset="0"/>
                              </a:rPr>
                            </m:ctrlPr>
                          </m:funcPr>
                          <m:fName>
                            <m:limLow>
                              <m:limLowPr>
                                <m:ctrlPr>
                                  <a:rPr lang="en-GB" sz="1800" i="1">
                                    <a:latin typeface="Cambria Math" panose="02040503050406030204" pitchFamily="18" charset="0"/>
                                  </a:rPr>
                                </m:ctrlPr>
                              </m:limLowPr>
                              <m:e>
                                <m:r>
                                  <m:rPr>
                                    <m:sty m:val="p"/>
                                  </m:rPr>
                                  <a:rPr lang="en-GB" sz="1800">
                                    <a:latin typeface="Cambria Math" panose="02040503050406030204" pitchFamily="18" charset="0"/>
                                  </a:rPr>
                                  <m:t>minimize</m:t>
                                </m:r>
                              </m:e>
                              <m:lim/>
                            </m:limLow>
                          </m:fName>
                          <m:e>
                            <m:f>
                              <m:fPr>
                                <m:ctrlPr>
                                  <a:rPr lang="en-GB" sz="1800" i="1">
                                    <a:latin typeface="Cambria Math" panose="02040503050406030204" pitchFamily="18" charset="0"/>
                                  </a:rPr>
                                </m:ctrlPr>
                              </m:fPr>
                              <m:num>
                                <m:r>
                                  <a:rPr lang="en-GB" sz="1800" i="1">
                                    <a:latin typeface="Cambria Math" panose="02040503050406030204" pitchFamily="18" charset="0"/>
                                  </a:rPr>
                                  <m:t>1</m:t>
                                </m:r>
                              </m:num>
                              <m:den>
                                <m:r>
                                  <a:rPr lang="en-GB" sz="1800" i="1">
                                    <a:latin typeface="Cambria Math" panose="02040503050406030204" pitchFamily="18" charset="0"/>
                                  </a:rPr>
                                  <m:t>2</m:t>
                                </m:r>
                                <m:r>
                                  <a:rPr lang="en-GB" sz="1800" i="1">
                                    <a:latin typeface="Cambria Math" panose="02040503050406030204" pitchFamily="18" charset="0"/>
                                  </a:rPr>
                                  <m:t>𝑛</m:t>
                                </m:r>
                              </m:den>
                            </m:f>
                            <m:r>
                              <a:rPr lang="en-GB" sz="1800" i="1">
                                <a:latin typeface="Cambria Math" panose="02040503050406030204" pitchFamily="18" charset="0"/>
                              </a:rPr>
                              <m:t> </m:t>
                            </m:r>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𝑖</m:t>
                                </m:r>
                                <m:r>
                                  <a:rPr lang="en-GB" sz="1800" i="1">
                                    <a:latin typeface="Cambria Math" panose="02040503050406030204" pitchFamily="18" charset="0"/>
                                  </a:rPr>
                                  <m:t>=1</m:t>
                                </m:r>
                              </m:sub>
                              <m:sup>
                                <m:r>
                                  <a:rPr lang="en-GB" sz="1800" i="1">
                                    <a:latin typeface="Cambria Math" panose="02040503050406030204" pitchFamily="18" charset="0"/>
                                  </a:rPr>
                                  <m:t>𝑛</m:t>
                                </m:r>
                              </m:sup>
                              <m:e>
                                <m:sSup>
                                  <m:sSupPr>
                                    <m:ctrlPr>
                                      <a:rPr lang="en-GB" sz="1800" i="1">
                                        <a:latin typeface="Cambria Math" panose="02040503050406030204" pitchFamily="18" charset="0"/>
                                      </a:rPr>
                                    </m:ctrlPr>
                                  </m:sSupPr>
                                  <m:e>
                                    <m:d>
                                      <m:dPr>
                                        <m:ctrlPr>
                                          <a:rPr lang="en-GB" sz="1800" i="1">
                                            <a:latin typeface="Cambria Math" panose="02040503050406030204" pitchFamily="18" charset="0"/>
                                          </a:rPr>
                                        </m:ctrlPr>
                                      </m:dPr>
                                      <m:e>
                                        <m:sSup>
                                          <m:sSupPr>
                                            <m:ctrlPr>
                                              <a:rPr lang="en-GB" sz="1800" i="1">
                                                <a:latin typeface="Cambria Math" panose="02040503050406030204" pitchFamily="18" charset="0"/>
                                              </a:rPr>
                                            </m:ctrlPr>
                                          </m:sSupPr>
                                          <m:e>
                                            <m:sSup>
                                              <m:sSupPr>
                                                <m:ctrlPr>
                                                  <a:rPr lang="en-GB" sz="1800" i="1">
                                                    <a:latin typeface="Cambria Math" panose="02040503050406030204" pitchFamily="18" charset="0"/>
                                                  </a:rPr>
                                                </m:ctrlPr>
                                              </m:sSupPr>
                                              <m:e>
                                                <m:r>
                                                  <a:rPr lang="en-GB" sz="1800" i="1">
                                                    <a:latin typeface="Cambria Math" panose="02040503050406030204" pitchFamily="18" charset="0"/>
                                                  </a:rPr>
                                                  <m:t>𝑦</m:t>
                                                </m:r>
                                              </m:e>
                                              <m:sup>
                                                <m:r>
                                                  <a:rPr lang="en-GB" sz="1800" i="1">
                                                    <a:latin typeface="Cambria Math" panose="02040503050406030204" pitchFamily="18" charset="0"/>
                                                  </a:rPr>
                                                  <m:t>′</m:t>
                                                </m:r>
                                              </m:sup>
                                            </m:sSup>
                                          </m:e>
                                          <m:sup>
                                            <m:d>
                                              <m:dPr>
                                                <m:ctrlPr>
                                                  <a:rPr lang="en-GB" sz="1800" i="1">
                                                    <a:latin typeface="Cambria Math" panose="02040503050406030204" pitchFamily="18" charset="0"/>
                                                  </a:rPr>
                                                </m:ctrlPr>
                                              </m:dPr>
                                              <m:e>
                                                <m:r>
                                                  <a:rPr lang="en-GB" sz="1800" i="1">
                                                    <a:latin typeface="Cambria Math" panose="02040503050406030204" pitchFamily="18" charset="0"/>
                                                  </a:rPr>
                                                  <m:t>𝑖</m:t>
                                                </m:r>
                                              </m:e>
                                            </m:d>
                                          </m:sup>
                                        </m:sSup>
                                        <m:r>
                                          <a:rPr lang="en-GB" sz="1800" i="1">
                                            <a:latin typeface="Cambria Math" panose="02040503050406030204" pitchFamily="18" charset="0"/>
                                          </a:rPr>
                                          <m:t> − </m:t>
                                        </m:r>
                                        <m:sSup>
                                          <m:sSupPr>
                                            <m:ctrlPr>
                                              <a:rPr lang="en-GB" sz="1800" i="1">
                                                <a:latin typeface="Cambria Math" panose="02040503050406030204" pitchFamily="18" charset="0"/>
                                              </a:rPr>
                                            </m:ctrlPr>
                                          </m:sSupPr>
                                          <m:e>
                                            <m:r>
                                              <a:rPr lang="en-GB" sz="1800" i="1">
                                                <a:latin typeface="Cambria Math" panose="02040503050406030204" pitchFamily="18" charset="0"/>
                                              </a:rPr>
                                              <m:t>𝑦</m:t>
                                            </m:r>
                                          </m:e>
                                          <m:sup>
                                            <m:d>
                                              <m:dPr>
                                                <m:ctrlPr>
                                                  <a:rPr lang="en-GB" sz="1800" i="1">
                                                    <a:latin typeface="Cambria Math" panose="02040503050406030204" pitchFamily="18" charset="0"/>
                                                  </a:rPr>
                                                </m:ctrlPr>
                                              </m:dPr>
                                              <m:e>
                                                <m:r>
                                                  <a:rPr lang="en-GB" sz="1800" i="1">
                                                    <a:latin typeface="Cambria Math" panose="02040503050406030204" pitchFamily="18" charset="0"/>
                                                  </a:rPr>
                                                  <m:t>𝑖</m:t>
                                                </m:r>
                                              </m:e>
                                            </m:d>
                                          </m:sup>
                                        </m:sSup>
                                      </m:e>
                                    </m:d>
                                  </m:e>
                                  <m:sup>
                                    <m:r>
                                      <a:rPr lang="en-GB" sz="1800" i="1">
                                        <a:latin typeface="Cambria Math" panose="02040503050406030204" pitchFamily="18" charset="0"/>
                                      </a:rPr>
                                      <m:t>2</m:t>
                                    </m:r>
                                  </m:sup>
                                </m:sSup>
                                <m:r>
                                  <a:rPr lang="en-GB" sz="1800" i="1">
                                    <a:latin typeface="Cambria Math" panose="02040503050406030204" pitchFamily="18" charset="0"/>
                                  </a:rPr>
                                  <m:t> </m:t>
                                </m:r>
                              </m:e>
                            </m:nary>
                          </m:e>
                        </m:func>
                      </m:oMath>
                    </m:oMathPara>
                  </a14:m>
                  <a:endParaRPr lang="x-none" sz="1800" dirty="0"/>
                </a:p>
              </p:txBody>
            </p:sp>
          </mc:Choice>
          <mc:Fallback xmlns="">
            <p:sp>
              <p:nvSpPr>
                <p:cNvPr id="3" name="TextBox 2">
                  <a:extLst>
                    <a:ext uri="{FF2B5EF4-FFF2-40B4-BE49-F238E27FC236}">
                      <a16:creationId xmlns="" xmlns:a16="http://schemas.microsoft.com/office/drawing/2014/main" xmlns:a14="http://schemas.microsoft.com/office/drawing/2010/main" id="{C3B21EE4-67FC-E243-84D3-65D6D3A93956}"/>
                    </a:ext>
                  </a:extLst>
                </p:cNvPr>
                <p:cNvSpPr txBox="1">
                  <a:spLocks noRot="1" noChangeAspect="1" noMove="1" noResize="1" noEditPoints="1" noAdjustHandles="1" noChangeArrowheads="1" noChangeShapeType="1" noTextEdit="1"/>
                </p:cNvSpPr>
                <p:nvPr/>
              </p:nvSpPr>
              <p:spPr>
                <a:xfrm>
                  <a:off x="395536" y="4660970"/>
                  <a:ext cx="3275320" cy="756233"/>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D9517A29-9A58-2D49-A649-C88BBAD9CECB}"/>
                    </a:ext>
                  </a:extLst>
                </p:cNvPr>
                <p:cNvSpPr txBox="1"/>
                <p:nvPr/>
              </p:nvSpPr>
              <p:spPr>
                <a:xfrm>
                  <a:off x="4912703" y="4579811"/>
                  <a:ext cx="388529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1800" i="1">
                                <a:latin typeface="Cambria Math" panose="02040503050406030204" pitchFamily="18" charset="0"/>
                              </a:rPr>
                            </m:ctrlPr>
                          </m:funcPr>
                          <m:fName>
                            <m:limLow>
                              <m:limLowPr>
                                <m:ctrlPr>
                                  <a:rPr lang="en-GB" sz="1800" i="1">
                                    <a:latin typeface="Cambria Math" panose="02040503050406030204" pitchFamily="18" charset="0"/>
                                  </a:rPr>
                                </m:ctrlPr>
                              </m:limLowPr>
                              <m:e>
                                <m:r>
                                  <m:rPr>
                                    <m:sty m:val="p"/>
                                  </m:rPr>
                                  <a:rPr lang="en-GB" sz="1800">
                                    <a:latin typeface="Cambria Math" panose="02040503050406030204" pitchFamily="18" charset="0"/>
                                  </a:rPr>
                                  <m:t>minimize</m:t>
                                </m:r>
                              </m:e>
                              <m:lim>
                                <m:r>
                                  <a:rPr lang="en-GB" sz="1800" i="1">
                                    <a:latin typeface="Cambria Math" panose="02040503050406030204" pitchFamily="18" charset="0"/>
                                  </a:rPr>
                                  <m:t>𝑚</m:t>
                                </m:r>
                                <m:r>
                                  <a:rPr lang="en-GB" sz="1800" i="1">
                                    <a:latin typeface="Cambria Math" panose="02040503050406030204" pitchFamily="18" charset="0"/>
                                  </a:rPr>
                                  <m:t>, </m:t>
                                </m:r>
                                <m:r>
                                  <a:rPr lang="en-GB" sz="1800" i="1">
                                    <a:latin typeface="Cambria Math" panose="02040503050406030204" pitchFamily="18" charset="0"/>
                                  </a:rPr>
                                  <m:t>𝑏</m:t>
                                </m:r>
                              </m:lim>
                            </m:limLow>
                          </m:fName>
                          <m:e>
                            <m:f>
                              <m:fPr>
                                <m:ctrlPr>
                                  <a:rPr lang="en-GB" sz="1800" i="1">
                                    <a:latin typeface="Cambria Math" panose="02040503050406030204" pitchFamily="18" charset="0"/>
                                  </a:rPr>
                                </m:ctrlPr>
                              </m:fPr>
                              <m:num>
                                <m:r>
                                  <a:rPr lang="en-GB" sz="1800" i="1">
                                    <a:latin typeface="Cambria Math" panose="02040503050406030204" pitchFamily="18" charset="0"/>
                                  </a:rPr>
                                  <m:t>1</m:t>
                                </m:r>
                              </m:num>
                              <m:den>
                                <m:r>
                                  <a:rPr lang="en-GB" sz="1800" i="1">
                                    <a:latin typeface="Cambria Math" panose="02040503050406030204" pitchFamily="18" charset="0"/>
                                  </a:rPr>
                                  <m:t>2</m:t>
                                </m:r>
                                <m:r>
                                  <a:rPr lang="en-GB" sz="1800" i="1">
                                    <a:latin typeface="Cambria Math" panose="02040503050406030204" pitchFamily="18" charset="0"/>
                                  </a:rPr>
                                  <m:t>𝑛</m:t>
                                </m:r>
                              </m:den>
                            </m:f>
                            <m:r>
                              <a:rPr lang="en-GB" sz="1800" i="1">
                                <a:latin typeface="Cambria Math" panose="02040503050406030204" pitchFamily="18" charset="0"/>
                              </a:rPr>
                              <m:t> </m:t>
                            </m:r>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𝑖</m:t>
                                </m:r>
                                <m:r>
                                  <a:rPr lang="en-GB" sz="1800" i="1">
                                    <a:latin typeface="Cambria Math" panose="02040503050406030204" pitchFamily="18" charset="0"/>
                                  </a:rPr>
                                  <m:t>=1</m:t>
                                </m:r>
                              </m:sub>
                              <m:sup>
                                <m:r>
                                  <a:rPr lang="en-GB" sz="1800" i="1">
                                    <a:latin typeface="Cambria Math" panose="02040503050406030204" pitchFamily="18" charset="0"/>
                                  </a:rPr>
                                  <m:t>𝑛</m:t>
                                </m:r>
                              </m:sup>
                              <m:e>
                                <m:sSup>
                                  <m:sSupPr>
                                    <m:ctrlPr>
                                      <a:rPr lang="en-GB" sz="1800" i="1">
                                        <a:latin typeface="Cambria Math" panose="02040503050406030204" pitchFamily="18" charset="0"/>
                                      </a:rPr>
                                    </m:ctrlPr>
                                  </m:sSupPr>
                                  <m:e>
                                    <m:d>
                                      <m:dPr>
                                        <m:ctrlPr>
                                          <a:rPr lang="en-GB" sz="1800" i="1">
                                            <a:latin typeface="Cambria Math" panose="02040503050406030204" pitchFamily="18" charset="0"/>
                                          </a:rPr>
                                        </m:ctrlPr>
                                      </m:dPr>
                                      <m:e>
                                        <m:sSup>
                                          <m:sSupPr>
                                            <m:ctrlPr>
                                              <a:rPr lang="en-GB" sz="1800" i="1">
                                                <a:latin typeface="Cambria Math" panose="02040503050406030204" pitchFamily="18" charset="0"/>
                                              </a:rPr>
                                            </m:ctrlPr>
                                          </m:sSupPr>
                                          <m:e>
                                            <m:r>
                                              <a:rPr lang="en-GB" sz="1800" i="1">
                                                <a:latin typeface="Cambria Math" panose="02040503050406030204" pitchFamily="18" charset="0"/>
                                              </a:rPr>
                                              <m:t>(</m:t>
                                            </m:r>
                                            <m:r>
                                              <a:rPr lang="en-GB" sz="1800" i="1">
                                                <a:latin typeface="Cambria Math" panose="02040503050406030204" pitchFamily="18" charset="0"/>
                                              </a:rPr>
                                              <m:t>𝑚𝑥</m:t>
                                            </m:r>
                                            <m:r>
                                              <a:rPr lang="en-GB" sz="1800" i="1">
                                                <a:latin typeface="Cambria Math" panose="02040503050406030204" pitchFamily="18" charset="0"/>
                                              </a:rPr>
                                              <m:t>+</m:t>
                                            </m:r>
                                            <m:r>
                                              <a:rPr lang="en-GB" sz="1800" i="1">
                                                <a:latin typeface="Cambria Math" panose="02040503050406030204" pitchFamily="18" charset="0"/>
                                              </a:rPr>
                                              <m:t>𝑏</m:t>
                                            </m:r>
                                            <m:r>
                                              <a:rPr lang="en-GB" sz="1800" i="1">
                                                <a:latin typeface="Cambria Math" panose="02040503050406030204" pitchFamily="18" charset="0"/>
                                              </a:rPr>
                                              <m:t>)</m:t>
                                            </m:r>
                                          </m:e>
                                          <m:sup>
                                            <m:d>
                                              <m:dPr>
                                                <m:ctrlPr>
                                                  <a:rPr lang="en-GB" sz="1800" i="1">
                                                    <a:latin typeface="Cambria Math" panose="02040503050406030204" pitchFamily="18" charset="0"/>
                                                  </a:rPr>
                                                </m:ctrlPr>
                                              </m:dPr>
                                              <m:e>
                                                <m:r>
                                                  <a:rPr lang="en-GB" sz="1800" i="1">
                                                    <a:latin typeface="Cambria Math" panose="02040503050406030204" pitchFamily="18" charset="0"/>
                                                  </a:rPr>
                                                  <m:t>𝑖</m:t>
                                                </m:r>
                                              </m:e>
                                            </m:d>
                                          </m:sup>
                                        </m:sSup>
                                        <m:r>
                                          <a:rPr lang="en-GB" sz="1800" i="1">
                                            <a:latin typeface="Cambria Math" panose="02040503050406030204" pitchFamily="18" charset="0"/>
                                          </a:rPr>
                                          <m:t> − </m:t>
                                        </m:r>
                                        <m:sSup>
                                          <m:sSupPr>
                                            <m:ctrlPr>
                                              <a:rPr lang="en-GB" sz="1800" i="1">
                                                <a:latin typeface="Cambria Math" panose="02040503050406030204" pitchFamily="18" charset="0"/>
                                              </a:rPr>
                                            </m:ctrlPr>
                                          </m:sSupPr>
                                          <m:e>
                                            <m:r>
                                              <a:rPr lang="en-GB" sz="1800" i="1">
                                                <a:latin typeface="Cambria Math" panose="02040503050406030204" pitchFamily="18" charset="0"/>
                                              </a:rPr>
                                              <m:t>𝑦</m:t>
                                            </m:r>
                                          </m:e>
                                          <m:sup>
                                            <m:d>
                                              <m:dPr>
                                                <m:ctrlPr>
                                                  <a:rPr lang="en-GB" sz="1800" i="1">
                                                    <a:latin typeface="Cambria Math" panose="02040503050406030204" pitchFamily="18" charset="0"/>
                                                  </a:rPr>
                                                </m:ctrlPr>
                                              </m:dPr>
                                              <m:e>
                                                <m:r>
                                                  <a:rPr lang="en-GB" sz="1800" i="1">
                                                    <a:latin typeface="Cambria Math" panose="02040503050406030204" pitchFamily="18" charset="0"/>
                                                  </a:rPr>
                                                  <m:t>𝑖</m:t>
                                                </m:r>
                                              </m:e>
                                            </m:d>
                                          </m:sup>
                                        </m:sSup>
                                      </m:e>
                                    </m:d>
                                  </m:e>
                                  <m:sup>
                                    <m:r>
                                      <a:rPr lang="en-GB" sz="1800" i="1">
                                        <a:latin typeface="Cambria Math" panose="02040503050406030204" pitchFamily="18" charset="0"/>
                                      </a:rPr>
                                      <m:t>2</m:t>
                                    </m:r>
                                  </m:sup>
                                </m:sSup>
                                <m:r>
                                  <a:rPr lang="en-GB" sz="1800" i="1">
                                    <a:latin typeface="Cambria Math" panose="02040503050406030204" pitchFamily="18" charset="0"/>
                                  </a:rPr>
                                  <m:t> </m:t>
                                </m:r>
                              </m:e>
                            </m:nary>
                          </m:e>
                        </m:func>
                      </m:oMath>
                    </m:oMathPara>
                  </a14:m>
                  <a:endParaRPr lang="x-none" sz="1800" dirty="0"/>
                </a:p>
              </p:txBody>
            </p:sp>
          </mc:Choice>
          <mc:Fallback xmlns="">
            <p:sp>
              <p:nvSpPr>
                <p:cNvPr id="6" name="TextBox 5">
                  <a:extLst>
                    <a:ext uri="{FF2B5EF4-FFF2-40B4-BE49-F238E27FC236}">
                      <a16:creationId xmlns="" xmlns:a16="http://schemas.microsoft.com/office/drawing/2014/main" xmlns:a14="http://schemas.microsoft.com/office/drawing/2010/main" id="{D9517A29-9A58-2D49-A649-C88BBAD9CECB}"/>
                    </a:ext>
                  </a:extLst>
                </p:cNvPr>
                <p:cNvSpPr txBox="1">
                  <a:spLocks noRot="1" noChangeAspect="1" noMove="1" noResize="1" noEditPoints="1" noAdjustHandles="1" noChangeArrowheads="1" noChangeShapeType="1" noTextEdit="1"/>
                </p:cNvSpPr>
                <p:nvPr/>
              </p:nvSpPr>
              <p:spPr>
                <a:xfrm>
                  <a:off x="4912703" y="4579811"/>
                  <a:ext cx="3885294" cy="756233"/>
                </a:xfrm>
                <a:prstGeom prst="rect">
                  <a:avLst/>
                </a:prstGeom>
                <a:blipFill rotWithShape="0">
                  <a:blip r:embed="rId3"/>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454FEEB4-4E20-9142-B351-CEA0A8AE55D0}"/>
                </a:ext>
              </a:extLst>
            </p:cNvPr>
            <p:cNvSpPr txBox="1"/>
            <p:nvPr/>
          </p:nvSpPr>
          <p:spPr>
            <a:xfrm>
              <a:off x="4095750" y="4669755"/>
              <a:ext cx="354584" cy="369332"/>
            </a:xfrm>
            <a:prstGeom prst="rect">
              <a:avLst/>
            </a:prstGeom>
            <a:noFill/>
          </p:spPr>
          <p:txBody>
            <a:bodyPr wrap="none" rtlCol="0">
              <a:spAutoFit/>
            </a:bodyPr>
            <a:lstStyle/>
            <a:p>
              <a:r>
                <a:rPr lang="x-none" sz="1800" b="1" dirty="0">
                  <a:solidFill>
                    <a:srgbClr val="00B050"/>
                  </a:solidFill>
                </a:rPr>
                <a:t>≣</a:t>
              </a:r>
            </a:p>
          </p:txBody>
        </p:sp>
      </p:grpSp>
      <p:sp>
        <p:nvSpPr>
          <p:cNvPr id="7" name="Rectangle 6"/>
          <p:cNvSpPr/>
          <p:nvPr/>
        </p:nvSpPr>
        <p:spPr>
          <a:xfrm>
            <a:off x="0" y="6642556"/>
            <a:ext cx="1939955" cy="215444"/>
          </a:xfrm>
          <a:prstGeom prst="rect">
            <a:avLst/>
          </a:prstGeom>
        </p:spPr>
        <p:txBody>
          <a:bodyPr wrap="none">
            <a:spAutoFit/>
          </a:bodyPr>
          <a:lstStyle/>
          <a:p>
            <a:r>
              <a:rPr lang="en-IN" sz="800" dirty="0" smtClean="0">
                <a:solidFill>
                  <a:srgbClr val="323232"/>
                </a:solidFill>
                <a:latin typeface="Times New Roman" panose="02020603050405020304" pitchFamily="18" charset="0"/>
                <a:cs typeface="Times New Roman" panose="02020603050405020304" pitchFamily="18" charset="0"/>
              </a:rPr>
              <a:t>Slide Credit : </a:t>
            </a:r>
            <a:r>
              <a:rPr lang="en-IN" sz="800" dirty="0" err="1" smtClean="0">
                <a:solidFill>
                  <a:srgbClr val="323232"/>
                </a:solidFill>
                <a:latin typeface="Times New Roman" panose="02020603050405020304" pitchFamily="18" charset="0"/>
                <a:cs typeface="Times New Roman" panose="02020603050405020304" pitchFamily="18" charset="0"/>
              </a:rPr>
              <a:t>Prof</a:t>
            </a:r>
            <a:r>
              <a:rPr lang="en-IN" sz="800" dirty="0" err="1">
                <a:solidFill>
                  <a:srgbClr val="323232"/>
                </a:solidFill>
                <a:latin typeface="Times New Roman" panose="02020603050405020304" pitchFamily="18" charset="0"/>
                <a:cs typeface="Times New Roman" panose="02020603050405020304" pitchFamily="18" charset="0"/>
              </a:rPr>
              <a:t>.</a:t>
            </a:r>
            <a:r>
              <a:rPr lang="en-IN" sz="800" dirty="0">
                <a:solidFill>
                  <a:srgbClr val="323232"/>
                </a:solidFill>
                <a:latin typeface="Times New Roman" panose="02020603050405020304" pitchFamily="18" charset="0"/>
                <a:cs typeface="Times New Roman" panose="02020603050405020304" pitchFamily="18" charset="0"/>
              </a:rPr>
              <a:t> Mohammad </a:t>
            </a:r>
            <a:r>
              <a:rPr lang="en-IN" sz="800" dirty="0" err="1">
                <a:solidFill>
                  <a:srgbClr val="323232"/>
                </a:solidFill>
                <a:latin typeface="Times New Roman" panose="02020603050405020304" pitchFamily="18" charset="0"/>
                <a:cs typeface="Times New Roman" panose="02020603050405020304" pitchFamily="18" charset="0"/>
              </a:rPr>
              <a:t>Hammoud</a:t>
            </a:r>
            <a:endParaRPr lang="en-IN" sz="800" b="0" i="0" dirty="0">
              <a:solidFill>
                <a:srgbClr val="323232"/>
              </a:solidFill>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266699" y="1408912"/>
            <a:ext cx="7196861" cy="3070303"/>
          </a:xfrm>
          <a:prstGeom prst="rect">
            <a:avLst/>
          </a:prstGeom>
        </p:spPr>
      </p:pic>
    </p:spTree>
    <p:extLst>
      <p:ext uri="{BB962C8B-B14F-4D97-AF65-F5344CB8AC3E}">
        <p14:creationId xmlns:p14="http://schemas.microsoft.com/office/powerpoint/2010/main" val="365294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5536" y="274638"/>
            <a:ext cx="7224464" cy="850106"/>
          </a:xfrm>
        </p:spPr>
        <p:txBody>
          <a:bodyPr/>
          <a:lstStyle/>
          <a:p>
            <a:r>
              <a:rPr lang="en-US" dirty="0" smtClean="0"/>
              <a:t>Linear Regression – Hypothesis function</a:t>
            </a:r>
            <a:endParaRPr lang="en-IN" dirty="0"/>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22</a:t>
            </a:fld>
            <a:endParaRPr lang="en-US"/>
          </a:p>
        </p:txBody>
      </p:sp>
      <p:pic>
        <p:nvPicPr>
          <p:cNvPr id="4" name="Picture 3"/>
          <p:cNvPicPr>
            <a:picLocks noChangeAspect="1"/>
          </p:cNvPicPr>
          <p:nvPr/>
        </p:nvPicPr>
        <p:blipFill>
          <a:blip r:embed="rId2"/>
          <a:stretch>
            <a:fillRect/>
          </a:stretch>
        </p:blipFill>
        <p:spPr>
          <a:xfrm>
            <a:off x="364292" y="1524000"/>
            <a:ext cx="8296275" cy="1771650"/>
          </a:xfrm>
          <a:prstGeom prst="rect">
            <a:avLst/>
          </a:prstGeom>
        </p:spPr>
      </p:pic>
      <p:pic>
        <p:nvPicPr>
          <p:cNvPr id="5" name="Picture 4"/>
          <p:cNvPicPr>
            <a:picLocks noChangeAspect="1"/>
          </p:cNvPicPr>
          <p:nvPr/>
        </p:nvPicPr>
        <p:blipFill>
          <a:blip r:embed="rId3"/>
          <a:stretch>
            <a:fillRect/>
          </a:stretch>
        </p:blipFill>
        <p:spPr>
          <a:xfrm>
            <a:off x="1676400" y="4156881"/>
            <a:ext cx="4198732" cy="1219200"/>
          </a:xfrm>
          <a:prstGeom prst="rect">
            <a:avLst/>
          </a:prstGeom>
        </p:spPr>
      </p:pic>
    </p:spTree>
    <p:extLst>
      <p:ext uri="{BB962C8B-B14F-4D97-AF65-F5344CB8AC3E}">
        <p14:creationId xmlns:p14="http://schemas.microsoft.com/office/powerpoint/2010/main" val="2385482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A05B7-D7A1-9746-862D-1D90433A66B1}"/>
              </a:ext>
            </a:extLst>
          </p:cNvPr>
          <p:cNvSpPr>
            <a:spLocks noGrp="1"/>
          </p:cNvSpPr>
          <p:nvPr>
            <p:ph type="title"/>
          </p:nvPr>
        </p:nvSpPr>
        <p:spPr/>
        <p:txBody>
          <a:bodyPr/>
          <a:lstStyle/>
          <a:p>
            <a:pPr algn="ctr"/>
            <a:r>
              <a:rPr lang="x-none" dirty="0"/>
              <a:t>Learning a </a:t>
            </a:r>
            <a:r>
              <a:rPr lang="x-none" i="1" dirty="0"/>
              <a:t>Linear Regression Model </a:t>
            </a:r>
            <a:r>
              <a:rPr lang="x-none" dirty="0"/>
              <a:t>via Minimizing a </a:t>
            </a:r>
            <a:r>
              <a:rPr lang="x-none" i="1" dirty="0"/>
              <a:t>Cost Function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xmlns="" id="{13A61E31-5C95-5949-8CE0-3DA74D1EA698}"/>
                  </a:ext>
                </a:extLst>
              </p:cNvPr>
              <p:cNvSpPr>
                <a:spLocks noGrp="1"/>
              </p:cNvSpPr>
              <p:nvPr>
                <p:ph idx="1"/>
              </p:nvPr>
            </p:nvSpPr>
            <p:spPr>
              <a:xfrm>
                <a:off x="145830" y="1417586"/>
                <a:ext cx="8921969" cy="1752725"/>
              </a:xfrm>
            </p:spPr>
            <p:txBody>
              <a:bodyPr/>
              <a:lstStyle/>
              <a:p>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ea typeface="Cambria Math" panose="02040503050406030204" pitchFamily="18" charset="0"/>
                          </a:rPr>
                          <m:t>𝜽</m:t>
                        </m:r>
                      </m:sub>
                    </m:sSub>
                    <m:r>
                      <a:rPr lang="en-GB" b="1" i="1" dirty="0" smtClean="0">
                        <a:latin typeface="Cambria Math" panose="02040503050406030204" pitchFamily="18" charset="0"/>
                      </a:rPr>
                      <m:t>(</m:t>
                    </m:r>
                    <m:r>
                      <a:rPr lang="en-GB" b="1" i="1" dirty="0" smtClean="0">
                        <a:latin typeface="Cambria Math" panose="02040503050406030204" pitchFamily="18" charset="0"/>
                      </a:rPr>
                      <m:t>𝒙</m:t>
                    </m:r>
                    <m:r>
                      <a:rPr lang="en-GB" b="1" i="1" dirty="0" smtClean="0">
                        <a:latin typeface="Cambria Math" panose="02040503050406030204" pitchFamily="18" charset="0"/>
                      </a:rPr>
                      <m:t>)= </m:t>
                    </m:r>
                    <m:sSub>
                      <m:sSubPr>
                        <m:ctrlPr>
                          <a:rPr lang="en-GB" b="1" i="1" smtClean="0">
                            <a:latin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𝜽</m:t>
                        </m:r>
                      </m:e>
                      <m:sub>
                        <m:r>
                          <a:rPr lang="en-GB" b="1" i="1" smtClean="0">
                            <a:latin typeface="Cambria Math" panose="02040503050406030204" pitchFamily="18" charset="0"/>
                          </a:rPr>
                          <m:t>𝟎</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𝜽</m:t>
                        </m:r>
                      </m:e>
                      <m:sub>
                        <m:r>
                          <a:rPr lang="en-GB" b="1" i="1" smtClean="0">
                            <a:latin typeface="Cambria Math" panose="02040503050406030204" pitchFamily="18" charset="0"/>
                          </a:rPr>
                          <m:t>𝟏</m:t>
                        </m:r>
                      </m:sub>
                    </m:sSub>
                    <m:r>
                      <a:rPr lang="en-GB" b="1" i="1" smtClean="0">
                        <a:latin typeface="Cambria Math" panose="02040503050406030204" pitchFamily="18" charset="0"/>
                      </a:rPr>
                      <m:t>𝒙</m:t>
                    </m:r>
                  </m:oMath>
                </a14:m>
                <a:r>
                  <a:rPr lang="en-GB" b="1" dirty="0"/>
                  <a:t> </a:t>
                </a:r>
                <a:endParaRPr lang="en-GB" b="1" dirty="0" smtClean="0"/>
              </a:p>
              <a:p>
                <a:r>
                  <a:rPr lang="en-GB" dirty="0" smtClean="0"/>
                  <a:t>𝞱</a:t>
                </a:r>
                <a:r>
                  <a:rPr lang="en-GB" baseline="-25000" dirty="0"/>
                  <a:t>0 </a:t>
                </a:r>
                <a:r>
                  <a:rPr lang="en-GB" dirty="0"/>
                  <a:t>= b, 𝞱</a:t>
                </a:r>
                <a:r>
                  <a:rPr lang="en-GB" baseline="-25000" dirty="0"/>
                  <a:t>1</a:t>
                </a:r>
                <a:r>
                  <a:rPr lang="en-GB" dirty="0"/>
                  <a:t>= m,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𝒉</m:t>
                        </m:r>
                      </m:e>
                      <m:sub>
                        <m:r>
                          <a:rPr lang="en-GB" b="1" i="1" dirty="0">
                            <a:latin typeface="Cambria Math" panose="02040503050406030204" pitchFamily="18" charset="0"/>
                            <a:ea typeface="Cambria Math" panose="02040503050406030204" pitchFamily="18" charset="0"/>
                          </a:rPr>
                          <m:t>𝜽</m:t>
                        </m:r>
                      </m:sub>
                    </m:sSub>
                    <m:d>
                      <m:dPr>
                        <m:ctrlPr>
                          <a:rPr lang="en-GB" b="1" i="1" dirty="0" smtClean="0">
                            <a:latin typeface="Cambria Math" panose="02040503050406030204" pitchFamily="18" charset="0"/>
                            <a:ea typeface="Cambria Math" panose="02040503050406030204" pitchFamily="18" charset="0"/>
                          </a:rPr>
                        </m:ctrlPr>
                      </m:dPr>
                      <m:e>
                        <m:r>
                          <a:rPr lang="en-GB" b="1" i="1" dirty="0" smtClean="0">
                            <a:latin typeface="Cambria Math" panose="02040503050406030204" pitchFamily="18" charset="0"/>
                            <a:ea typeface="Cambria Math" panose="02040503050406030204" pitchFamily="18" charset="0"/>
                          </a:rPr>
                          <m:t>𝒙</m:t>
                        </m:r>
                      </m:e>
                    </m:d>
                  </m:oMath>
                </a14:m>
                <a:r>
                  <a:rPr lang="en-GB" dirty="0"/>
                  <a:t>= </a:t>
                </a:r>
                <a:r>
                  <a:rPr lang="en-GB" dirty="0" smtClean="0"/>
                  <a:t>y’, y</a:t>
                </a:r>
                <a:r>
                  <a:rPr lang="en-GB" dirty="0"/>
                  <a:t>’ = mx + </a:t>
                </a:r>
                <a:r>
                  <a:rPr lang="en-GB" dirty="0" smtClean="0"/>
                  <a:t>b</a:t>
                </a:r>
                <a:endParaRPr lang="en-GB" dirty="0"/>
              </a:p>
              <a:p>
                <a:pPr lvl="1"/>
                <a:r>
                  <a:rPr lang="en-GB" dirty="0" smtClean="0"/>
                  <a:t>minimizing </a:t>
                </a:r>
                <a:r>
                  <a:rPr lang="en-GB" b="1" i="1" dirty="0">
                    <a:solidFill>
                      <a:srgbClr val="FFC000"/>
                    </a:solidFill>
                  </a:rPr>
                  <a:t>mean squared error</a:t>
                </a:r>
                <a:r>
                  <a:rPr lang="en-GB" dirty="0"/>
                  <a:t>. That is:</a:t>
                </a:r>
                <a:endParaRPr lang="x-none" dirty="0"/>
              </a:p>
              <a:p>
                <a:pPr lvl="2"/>
                <a:endParaRPr lang="x-none" dirty="0"/>
              </a:p>
              <a:p>
                <a:pPr lvl="1"/>
                <a:endParaRPr lang="en-US" dirty="0"/>
              </a:p>
              <a:p>
                <a:endParaRPr lang="en-US" dirty="0"/>
              </a:p>
              <a:p>
                <a:pPr marL="0" indent="0">
                  <a:buNone/>
                </a:pPr>
                <a:endParaRPr lang="x-none" dirty="0"/>
              </a:p>
            </p:txBody>
          </p:sp>
        </mc:Choice>
        <mc:Fallback xmlns="">
          <p:sp>
            <p:nvSpPr>
              <p:cNvPr id="5" name="Content Placeholder 2">
                <a:extLst>
                  <a:ext uri="{FF2B5EF4-FFF2-40B4-BE49-F238E27FC236}">
                    <a16:creationId xmlns="" xmlns:a16="http://schemas.microsoft.com/office/drawing/2014/main" xmlns:a14="http://schemas.microsoft.com/office/drawing/2010/main" id="{13A61E31-5C95-5949-8CE0-3DA74D1EA698}"/>
                  </a:ext>
                </a:extLst>
              </p:cNvPr>
              <p:cNvSpPr>
                <a:spLocks noGrp="1" noRot="1" noChangeAspect="1" noMove="1" noResize="1" noEditPoints="1" noAdjustHandles="1" noChangeArrowheads="1" noChangeShapeType="1" noTextEdit="1"/>
              </p:cNvSpPr>
              <p:nvPr>
                <p:ph idx="1"/>
              </p:nvPr>
            </p:nvSpPr>
            <p:spPr>
              <a:xfrm>
                <a:off x="145830" y="1417586"/>
                <a:ext cx="8921969" cy="1752725"/>
              </a:xfrm>
              <a:blipFill rotWithShape="0">
                <a:blip r:embed="rId3"/>
                <a:stretch>
                  <a:fillRect l="-1572" b="-5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15C9F867-FCA9-9341-B5CB-4BB13DDEB878}"/>
                  </a:ext>
                </a:extLst>
              </p:cNvPr>
              <p:cNvSpPr txBox="1"/>
              <p:nvPr/>
            </p:nvSpPr>
            <p:spPr>
              <a:xfrm>
                <a:off x="2952885" y="6036436"/>
                <a:ext cx="2623988" cy="5290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400" i="1">
                              <a:latin typeface="Cambria Math" panose="02040503050406030204" pitchFamily="18" charset="0"/>
                            </a:rPr>
                          </m:ctrlPr>
                        </m:funcPr>
                        <m:fName>
                          <m:limLow>
                            <m:limLowPr>
                              <m:ctrlPr>
                                <a:rPr lang="en-GB" sz="2400" i="1">
                                  <a:latin typeface="Cambria Math" panose="02040503050406030204" pitchFamily="18" charset="0"/>
                                </a:rPr>
                              </m:ctrlPr>
                            </m:limLowPr>
                            <m:e>
                              <m:r>
                                <m:rPr>
                                  <m:sty m:val="p"/>
                                </m:rPr>
                                <a:rPr lang="en-GB" sz="2400">
                                  <a:latin typeface="Cambria Math" panose="02040503050406030204" pitchFamily="18" charset="0"/>
                                </a:rPr>
                                <m:t>minimize</m:t>
                              </m:r>
                            </m:e>
                            <m:lim>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𝜃</m:t>
                                  </m:r>
                                </m:e>
                                <m:sub>
                                  <m:r>
                                    <a:rPr lang="en-GB" sz="2400" i="1">
                                      <a:latin typeface="Cambria Math" panose="02040503050406030204" pitchFamily="18" charset="0"/>
                                    </a:rPr>
                                    <m:t>0</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𝜃</m:t>
                                  </m:r>
                                </m:e>
                                <m:sub>
                                  <m:r>
                                    <a:rPr lang="en-GB" sz="2400" i="1">
                                      <a:latin typeface="Cambria Math" panose="02040503050406030204" pitchFamily="18" charset="0"/>
                                      <a:ea typeface="Cambria Math" panose="02040503050406030204" pitchFamily="18" charset="0"/>
                                    </a:rPr>
                                    <m:t>1</m:t>
                                  </m:r>
                                </m:sub>
                              </m:sSub>
                            </m:lim>
                          </m:limLow>
                        </m:fName>
                        <m:e>
                          <m:r>
                            <a:rPr lang="en-GB" sz="2400" b="1" i="1">
                              <a:solidFill>
                                <a:srgbClr val="C00000"/>
                              </a:solidFill>
                              <a:latin typeface="Cambria Math" panose="02040503050406030204" pitchFamily="18" charset="0"/>
                            </a:rPr>
                            <m:t>𝑱</m:t>
                          </m:r>
                          <m:r>
                            <a:rPr lang="en-GB" sz="2400" b="1" i="1">
                              <a:solidFill>
                                <a:srgbClr val="C00000"/>
                              </a:solidFill>
                              <a:latin typeface="Cambria Math" panose="02040503050406030204" pitchFamily="18" charset="0"/>
                            </a:rPr>
                            <m:t>(</m:t>
                          </m:r>
                          <m:sSub>
                            <m:sSubPr>
                              <m:ctrlPr>
                                <a:rPr lang="en-GB" sz="2400" b="1" i="1">
                                  <a:solidFill>
                                    <a:srgbClr val="C00000"/>
                                  </a:solidFill>
                                  <a:latin typeface="Cambria Math" panose="02040503050406030204" pitchFamily="18" charset="0"/>
                                </a:rPr>
                              </m:ctrlPr>
                            </m:sSubPr>
                            <m:e>
                              <m:r>
                                <a:rPr lang="en-GB" sz="2400" b="1" i="1">
                                  <a:solidFill>
                                    <a:srgbClr val="C00000"/>
                                  </a:solidFill>
                                  <a:latin typeface="Cambria Math" panose="02040503050406030204" pitchFamily="18" charset="0"/>
                                  <a:ea typeface="Cambria Math" panose="02040503050406030204" pitchFamily="18" charset="0"/>
                                </a:rPr>
                                <m:t>𝜽</m:t>
                              </m:r>
                            </m:e>
                            <m:sub>
                              <m:r>
                                <a:rPr lang="en-GB" sz="2400" b="1" i="1">
                                  <a:solidFill>
                                    <a:srgbClr val="C00000"/>
                                  </a:solidFill>
                                  <a:latin typeface="Cambria Math" panose="02040503050406030204" pitchFamily="18" charset="0"/>
                                </a:rPr>
                                <m:t>𝟎</m:t>
                              </m:r>
                            </m:sub>
                          </m:sSub>
                          <m:r>
                            <a:rPr lang="en-GB" sz="2400" b="1" i="1">
                              <a:solidFill>
                                <a:srgbClr val="C00000"/>
                              </a:solidFill>
                              <a:latin typeface="Cambria Math" panose="02040503050406030204" pitchFamily="18" charset="0"/>
                            </a:rPr>
                            <m:t>,</m:t>
                          </m:r>
                          <m:sSub>
                            <m:sSubPr>
                              <m:ctrlPr>
                                <a:rPr lang="en-GB" sz="2400" b="1" i="1">
                                  <a:solidFill>
                                    <a:srgbClr val="C00000"/>
                                  </a:solidFill>
                                  <a:latin typeface="Cambria Math" panose="02040503050406030204" pitchFamily="18" charset="0"/>
                                </a:rPr>
                              </m:ctrlPr>
                            </m:sSubPr>
                            <m:e>
                              <m:r>
                                <a:rPr lang="en-GB" sz="2400" b="1" i="1">
                                  <a:solidFill>
                                    <a:srgbClr val="C00000"/>
                                  </a:solidFill>
                                  <a:latin typeface="Cambria Math" panose="02040503050406030204" pitchFamily="18" charset="0"/>
                                  <a:ea typeface="Cambria Math" panose="02040503050406030204" pitchFamily="18" charset="0"/>
                                </a:rPr>
                                <m:t>𝜽</m:t>
                              </m:r>
                            </m:e>
                            <m:sub>
                              <m:r>
                                <a:rPr lang="en-GB" sz="2400" b="1" i="1">
                                  <a:solidFill>
                                    <a:srgbClr val="C00000"/>
                                  </a:solidFill>
                                  <a:latin typeface="Cambria Math" panose="02040503050406030204" pitchFamily="18" charset="0"/>
                                  <a:ea typeface="Cambria Math" panose="02040503050406030204" pitchFamily="18" charset="0"/>
                                </a:rPr>
                                <m:t>𝟏</m:t>
                              </m:r>
                            </m:sub>
                          </m:sSub>
                          <m:r>
                            <a:rPr lang="en-GB" sz="2400" b="1" i="1">
                              <a:solidFill>
                                <a:srgbClr val="C00000"/>
                              </a:solidFill>
                              <a:latin typeface="Cambria Math" panose="02040503050406030204" pitchFamily="18" charset="0"/>
                            </a:rPr>
                            <m:t>)</m:t>
                          </m:r>
                          <m:r>
                            <a:rPr lang="en-GB" sz="2400" b="1" i="1">
                              <a:latin typeface="Cambria Math" panose="02040503050406030204" pitchFamily="18" charset="0"/>
                            </a:rPr>
                            <m:t> </m:t>
                          </m:r>
                        </m:e>
                      </m:func>
                    </m:oMath>
                  </m:oMathPara>
                </a14:m>
                <a:endParaRPr lang="x-none" sz="2400" dirty="0"/>
              </a:p>
            </p:txBody>
          </p:sp>
        </mc:Choice>
        <mc:Fallback xmlns="">
          <p:sp>
            <p:nvSpPr>
              <p:cNvPr id="7" name="TextBox 6">
                <a:extLst>
                  <a:ext uri="{FF2B5EF4-FFF2-40B4-BE49-F238E27FC236}">
                    <a16:creationId xmlns="" xmlns:a16="http://schemas.microsoft.com/office/drawing/2014/main" xmlns:a14="http://schemas.microsoft.com/office/drawing/2010/main" id="{15C9F867-FCA9-9341-B5CB-4BB13DDEB878}"/>
                  </a:ext>
                </a:extLst>
              </p:cNvPr>
              <p:cNvSpPr txBox="1">
                <a:spLocks noRot="1" noChangeAspect="1" noMove="1" noResize="1" noEditPoints="1" noAdjustHandles="1" noChangeArrowheads="1" noChangeShapeType="1" noTextEdit="1"/>
              </p:cNvSpPr>
              <p:nvPr/>
            </p:nvSpPr>
            <p:spPr>
              <a:xfrm>
                <a:off x="2952885" y="6036436"/>
                <a:ext cx="2623988" cy="529056"/>
              </a:xfrm>
              <a:prstGeom prst="rect">
                <a:avLst/>
              </a:prstGeom>
              <a:blipFill rotWithShape="0">
                <a:blip r:embed="rId4"/>
                <a:stretch>
                  <a:fillRect l="-1624" r="-696" b="-80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CDDC2E84-57DB-CE45-AB86-69A8FD695057}"/>
                  </a:ext>
                </a:extLst>
              </p:cNvPr>
              <p:cNvSpPr txBox="1"/>
              <p:nvPr/>
            </p:nvSpPr>
            <p:spPr>
              <a:xfrm>
                <a:off x="3575780" y="3240345"/>
                <a:ext cx="4577620" cy="840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000" i="1">
                              <a:latin typeface="Cambria Math" panose="02040503050406030204" pitchFamily="18" charset="0"/>
                            </a:rPr>
                          </m:ctrlPr>
                        </m:funcPr>
                        <m:fName>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minimize</m:t>
                              </m:r>
                            </m:e>
                            <m:lim/>
                          </m:limLow>
                        </m:fName>
                        <m:e>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r>
                                <a:rPr lang="en-GB" sz="2000" i="1">
                                  <a:latin typeface="Cambria Math" panose="02040503050406030204" pitchFamily="18" charset="0"/>
                                </a:rPr>
                                <m:t>𝑛</m:t>
                              </m:r>
                            </m:den>
                          </m:f>
                          <m:r>
                            <a:rPr lang="en-GB" sz="2000" i="1">
                              <a:latin typeface="Cambria Math" panose="02040503050406030204" pitchFamily="18" charset="0"/>
                            </a:rPr>
                            <m:t> </m:t>
                          </m:r>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sSup>
                                        <m:sSupPr>
                                          <m:ctrlPr>
                                            <a:rPr lang="en-GB" sz="2000" i="1">
                                              <a:latin typeface="Cambria Math" panose="02040503050406030204" pitchFamily="18" charset="0"/>
                                            </a:rPr>
                                          </m:ctrlPr>
                                        </m:sSupPr>
                                        <m:e>
                                          <m:sSup>
                                            <m:sSupPr>
                                              <m:ctrlPr>
                                                <a:rPr lang="en-GB" sz="2000" i="1">
                                                  <a:latin typeface="Cambria Math" panose="02040503050406030204" pitchFamily="18" charset="0"/>
                                                </a:rPr>
                                              </m:ctrlPr>
                                            </m:sSupPr>
                                            <m:e>
                                              <m:r>
                                                <a:rPr lang="en-GB" sz="2000" i="1">
                                                  <a:latin typeface="Cambria Math" panose="02040503050406030204" pitchFamily="18" charset="0"/>
                                                </a:rPr>
                                                <m:t>𝑦</m:t>
                                              </m:r>
                                            </m:e>
                                            <m:sup>
                                              <m:r>
                                                <a:rPr lang="en-GB" sz="2000" i="1">
                                                  <a:latin typeface="Cambria Math" panose="02040503050406030204" pitchFamily="18" charset="0"/>
                                                </a:rPr>
                                                <m:t>′</m:t>
                                              </m:r>
                                            </m:sup>
                                          </m:sSup>
                                        </m:e>
                                        <m:sup>
                                          <m:d>
                                            <m:dPr>
                                              <m:ctrlPr>
                                                <a:rPr lang="en-GB" sz="2000" i="1">
                                                  <a:latin typeface="Cambria Math" panose="02040503050406030204" pitchFamily="18" charset="0"/>
                                                </a:rPr>
                                              </m:ctrlPr>
                                            </m:dPr>
                                            <m:e>
                                              <m:r>
                                                <a:rPr lang="en-GB" sz="2000" i="1">
                                                  <a:latin typeface="Cambria Math" panose="02040503050406030204" pitchFamily="18" charset="0"/>
                                                </a:rPr>
                                                <m:t>𝑖</m:t>
                                              </m:r>
                                            </m:e>
                                          </m:d>
                                        </m:sup>
                                      </m:sSup>
                                      <m:r>
                                        <a:rPr lang="en-GB" sz="2000" i="1">
                                          <a:latin typeface="Cambria Math" panose="02040503050406030204" pitchFamily="18" charset="0"/>
                                        </a:rPr>
                                        <m:t> − </m:t>
                                      </m:r>
                                      <m:sSup>
                                        <m:sSupPr>
                                          <m:ctrlPr>
                                            <a:rPr lang="en-GB" sz="2000" i="1">
                                              <a:latin typeface="Cambria Math" panose="02040503050406030204" pitchFamily="18" charset="0"/>
                                            </a:rPr>
                                          </m:ctrlPr>
                                        </m:sSupPr>
                                        <m:e>
                                          <m:r>
                                            <a:rPr lang="en-GB" sz="2000" i="1">
                                              <a:latin typeface="Cambria Math" panose="02040503050406030204" pitchFamily="18" charset="0"/>
                                            </a:rPr>
                                            <m:t>𝑦</m:t>
                                          </m:r>
                                        </m:e>
                                        <m:sup>
                                          <m:d>
                                            <m:dPr>
                                              <m:ctrlPr>
                                                <a:rPr lang="en-GB" sz="2000" i="1">
                                                  <a:latin typeface="Cambria Math" panose="02040503050406030204" pitchFamily="18" charset="0"/>
                                                </a:rPr>
                                              </m:ctrlPr>
                                            </m:dPr>
                                            <m:e>
                                              <m:r>
                                                <a:rPr lang="en-GB" sz="2000" i="1">
                                                  <a:latin typeface="Cambria Math" panose="02040503050406030204" pitchFamily="18" charset="0"/>
                                                </a:rPr>
                                                <m:t>𝑖</m:t>
                                              </m:r>
                                            </m:e>
                                          </m:d>
                                        </m:sup>
                                      </m:sSup>
                                    </m:e>
                                  </m:d>
                                </m:e>
                                <m:sup>
                                  <m:r>
                                    <a:rPr lang="en-GB" sz="2000" i="1">
                                      <a:latin typeface="Cambria Math" panose="02040503050406030204" pitchFamily="18" charset="0"/>
                                    </a:rPr>
                                    <m:t>2</m:t>
                                  </m:r>
                                </m:sup>
                              </m:sSup>
                              <m:r>
                                <a:rPr lang="en-GB" sz="2000" i="1">
                                  <a:latin typeface="Cambria Math" panose="02040503050406030204" pitchFamily="18" charset="0"/>
                                </a:rPr>
                                <m:t> </m:t>
                              </m:r>
                            </m:e>
                          </m:nary>
                        </m:e>
                      </m:func>
                    </m:oMath>
                  </m:oMathPara>
                </a14:m>
                <a:endParaRPr lang="x-none" sz="2000" dirty="0"/>
              </a:p>
            </p:txBody>
          </p:sp>
        </mc:Choice>
        <mc:Fallback xmlns="">
          <p:sp>
            <p:nvSpPr>
              <p:cNvPr id="11" name="TextBox 10">
                <a:extLst>
                  <a:ext uri="{FF2B5EF4-FFF2-40B4-BE49-F238E27FC236}">
                    <a16:creationId xmlns="" xmlns:a16="http://schemas.microsoft.com/office/drawing/2014/main" xmlns:a14="http://schemas.microsoft.com/office/drawing/2010/main" id="{CDDC2E84-57DB-CE45-AB86-69A8FD695057}"/>
                  </a:ext>
                </a:extLst>
              </p:cNvPr>
              <p:cNvSpPr txBox="1">
                <a:spLocks noRot="1" noChangeAspect="1" noMove="1" noResize="1" noEditPoints="1" noAdjustHandles="1" noChangeArrowheads="1" noChangeShapeType="1" noTextEdit="1"/>
              </p:cNvSpPr>
              <p:nvPr/>
            </p:nvSpPr>
            <p:spPr>
              <a:xfrm>
                <a:off x="3575780" y="3240345"/>
                <a:ext cx="4577620" cy="840295"/>
              </a:xfrm>
              <a:prstGeom prst="rect">
                <a:avLst/>
              </a:prstGeom>
              <a:blipFill rotWithShape="0">
                <a:blip r:embed="rId5"/>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xmlns="" id="{0AF9F0BE-7F16-CD45-AFC3-77CF809444CF}"/>
              </a:ext>
            </a:extLst>
          </p:cNvPr>
          <p:cNvSpPr txBox="1"/>
          <p:nvPr/>
        </p:nvSpPr>
        <p:spPr>
          <a:xfrm>
            <a:off x="4378034" y="4323368"/>
            <a:ext cx="325730" cy="323165"/>
          </a:xfrm>
          <a:prstGeom prst="rect">
            <a:avLst/>
          </a:prstGeom>
          <a:noFill/>
        </p:spPr>
        <p:txBody>
          <a:bodyPr wrap="none" rtlCol="0">
            <a:spAutoFit/>
          </a:bodyPr>
          <a:lstStyle/>
          <a:p>
            <a:r>
              <a:rPr lang="x-none" sz="1500" b="1" dirty="0">
                <a:solidFill>
                  <a:srgbClr val="00B050"/>
                </a:solidFill>
              </a:rPr>
              <a:t>≣</a:t>
            </a:r>
          </a:p>
        </p:txBody>
      </p:sp>
      <p:grpSp>
        <p:nvGrpSpPr>
          <p:cNvPr id="4" name="Group 3"/>
          <p:cNvGrpSpPr/>
          <p:nvPr/>
        </p:nvGrpSpPr>
        <p:grpSpPr>
          <a:xfrm>
            <a:off x="2993309" y="4777204"/>
            <a:ext cx="4452566" cy="840295"/>
            <a:chOff x="3228654" y="4307266"/>
            <a:chExt cx="4452566" cy="840295"/>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23B59893-2BF8-BB48-8215-B9BF1B7EEEA4}"/>
                    </a:ext>
                  </a:extLst>
                </p:cNvPr>
                <p:cNvSpPr txBox="1"/>
                <p:nvPr/>
              </p:nvSpPr>
              <p:spPr>
                <a:xfrm>
                  <a:off x="3228654" y="4307266"/>
                  <a:ext cx="4452566"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000" i="1">
                                <a:latin typeface="Cambria Math" panose="02040503050406030204" pitchFamily="18" charset="0"/>
                              </a:rPr>
                            </m:ctrlPr>
                          </m:funcPr>
                          <m:fName>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minimize</m:t>
                                </m:r>
                              </m:e>
                              <m:lim>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rPr>
                                      <m:t>0</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ea typeface="Cambria Math" panose="02040503050406030204" pitchFamily="18" charset="0"/>
                                      </a:rPr>
                                      <m:t>1</m:t>
                                    </m:r>
                                  </m:sub>
                                </m:sSub>
                              </m:lim>
                            </m:limLow>
                          </m:fName>
                          <m:e>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r>
                                  <a:rPr lang="en-GB" sz="2000" i="1">
                                    <a:latin typeface="Cambria Math" panose="02040503050406030204" pitchFamily="18" charset="0"/>
                                  </a:rPr>
                                  <m:t>𝑛</m:t>
                                </m:r>
                              </m:den>
                            </m:f>
                            <m:r>
                              <a:rPr lang="en-GB" sz="2000" i="1">
                                <a:latin typeface="Cambria Math" panose="02040503050406030204" pitchFamily="18" charset="0"/>
                              </a:rPr>
                              <m:t> </m:t>
                            </m:r>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sSup>
                                          <m:sSupPr>
                                            <m:ctrlPr>
                                              <a:rPr lang="en-GB" sz="2000" i="1">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rPr>
                                                  <m:t>0</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ea typeface="Cambria Math" panose="02040503050406030204" pitchFamily="18" charset="0"/>
                                                  </a:rPr>
                                                  <m:t>1</m:t>
                                                </m:r>
                                              </m:sub>
                                            </m:sSub>
                                            <m:r>
                                              <a:rPr lang="en-GB" sz="2000" i="1">
                                                <a:latin typeface="Cambria Math" panose="02040503050406030204" pitchFamily="18" charset="0"/>
                                              </a:rPr>
                                              <m:t>𝑥</m:t>
                                            </m:r>
                                            <m:r>
                                              <a:rPr lang="en-GB" sz="2000" i="1">
                                                <a:latin typeface="Cambria Math" panose="02040503050406030204" pitchFamily="18" charset="0"/>
                                              </a:rPr>
                                              <m:t>)</m:t>
                                            </m:r>
                                          </m:e>
                                          <m:sup>
                                            <m:d>
                                              <m:dPr>
                                                <m:ctrlPr>
                                                  <a:rPr lang="en-GB" sz="2000" i="1">
                                                    <a:latin typeface="Cambria Math" panose="02040503050406030204" pitchFamily="18" charset="0"/>
                                                  </a:rPr>
                                                </m:ctrlPr>
                                              </m:dPr>
                                              <m:e>
                                                <m:r>
                                                  <a:rPr lang="en-GB" sz="2000" i="1">
                                                    <a:latin typeface="Cambria Math" panose="02040503050406030204" pitchFamily="18" charset="0"/>
                                                  </a:rPr>
                                                  <m:t>𝑖</m:t>
                                                </m:r>
                                              </m:e>
                                            </m:d>
                                          </m:sup>
                                        </m:sSup>
                                        <m:r>
                                          <a:rPr lang="en-GB" sz="2000" i="1">
                                            <a:latin typeface="Cambria Math" panose="02040503050406030204" pitchFamily="18" charset="0"/>
                                          </a:rPr>
                                          <m:t> − </m:t>
                                        </m:r>
                                        <m:sSup>
                                          <m:sSupPr>
                                            <m:ctrlPr>
                                              <a:rPr lang="en-GB" sz="2000" i="1">
                                                <a:latin typeface="Cambria Math" panose="02040503050406030204" pitchFamily="18" charset="0"/>
                                              </a:rPr>
                                            </m:ctrlPr>
                                          </m:sSupPr>
                                          <m:e>
                                            <m:r>
                                              <a:rPr lang="en-GB" sz="2000" i="1">
                                                <a:latin typeface="Cambria Math" panose="02040503050406030204" pitchFamily="18" charset="0"/>
                                              </a:rPr>
                                              <m:t>𝑦</m:t>
                                            </m:r>
                                          </m:e>
                                          <m:sup>
                                            <m:d>
                                              <m:dPr>
                                                <m:ctrlPr>
                                                  <a:rPr lang="en-GB" sz="2000" i="1">
                                                    <a:latin typeface="Cambria Math" panose="02040503050406030204" pitchFamily="18" charset="0"/>
                                                  </a:rPr>
                                                </m:ctrlPr>
                                              </m:dPr>
                                              <m:e>
                                                <m:r>
                                                  <a:rPr lang="en-GB" sz="2000" i="1">
                                                    <a:latin typeface="Cambria Math" panose="02040503050406030204" pitchFamily="18" charset="0"/>
                                                  </a:rPr>
                                                  <m:t>𝑖</m:t>
                                                </m:r>
                                              </m:e>
                                            </m:d>
                                          </m:sup>
                                        </m:sSup>
                                      </m:e>
                                    </m:d>
                                  </m:e>
                                  <m:sup>
                                    <m:r>
                                      <a:rPr lang="en-GB" sz="2000" i="1">
                                        <a:latin typeface="Cambria Math" panose="02040503050406030204" pitchFamily="18" charset="0"/>
                                      </a:rPr>
                                      <m:t>2</m:t>
                                    </m:r>
                                  </m:sup>
                                </m:sSup>
                                <m:r>
                                  <a:rPr lang="en-GB" sz="2000" i="1">
                                    <a:latin typeface="Cambria Math" panose="02040503050406030204" pitchFamily="18" charset="0"/>
                                  </a:rPr>
                                  <m:t> </m:t>
                                </m:r>
                              </m:e>
                            </m:nary>
                          </m:e>
                        </m:func>
                      </m:oMath>
                    </m:oMathPara>
                  </a14:m>
                  <a:endParaRPr lang="x-none" sz="2000" dirty="0"/>
                </a:p>
              </p:txBody>
            </p:sp>
          </mc:Choice>
          <mc:Fallback xmlns="">
            <p:sp>
              <p:nvSpPr>
                <p:cNvPr id="12" name="TextBox 11">
                  <a:extLst>
                    <a:ext uri="{FF2B5EF4-FFF2-40B4-BE49-F238E27FC236}">
                      <a16:creationId xmlns:a16="http://schemas.microsoft.com/office/drawing/2014/main" id="{23B59893-2BF8-BB48-8215-B9BF1B7EEEA4}"/>
                    </a:ext>
                  </a:extLst>
                </p:cNvPr>
                <p:cNvSpPr txBox="1">
                  <a:spLocks noRot="1" noChangeAspect="1" noMove="1" noResize="1" noEditPoints="1" noAdjustHandles="1" noChangeArrowheads="1" noChangeShapeType="1" noTextEdit="1"/>
                </p:cNvSpPr>
                <p:nvPr/>
              </p:nvSpPr>
              <p:spPr>
                <a:xfrm>
                  <a:off x="4304872" y="4600021"/>
                  <a:ext cx="4430124" cy="840295"/>
                </a:xfrm>
                <a:prstGeom prst="rect">
                  <a:avLst/>
                </a:prstGeom>
                <a:blipFill>
                  <a:blip r:embed="rId6"/>
                  <a:stretch>
                    <a:fillRect l="-571" t="-120896" r="-2000" b="-179104"/>
                  </a:stretch>
                </a:blipFill>
              </p:spPr>
              <p:txBody>
                <a:bodyPr/>
                <a:lstStyle/>
                <a:p>
                  <a:r>
                    <a:rPr lang="en-QA">
                      <a:noFill/>
                    </a:rPr>
                    <a:t> </a:t>
                  </a:r>
                </a:p>
              </p:txBody>
            </p:sp>
          </mc:Fallback>
        </mc:AlternateContent>
        <p:sp>
          <p:nvSpPr>
            <p:cNvPr id="14" name="Rounded Rectangle 13">
              <a:extLst>
                <a:ext uri="{FF2B5EF4-FFF2-40B4-BE49-F238E27FC236}">
                  <a16:creationId xmlns:a16="http://schemas.microsoft.com/office/drawing/2014/main" xmlns="" id="{4E6DEBCF-776F-474E-9127-9F6089D02269}"/>
                </a:ext>
              </a:extLst>
            </p:cNvPr>
            <p:cNvSpPr/>
            <p:nvPr/>
          </p:nvSpPr>
          <p:spPr>
            <a:xfrm>
              <a:off x="4350145" y="4317219"/>
              <a:ext cx="3331074" cy="699671"/>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000"/>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6049A487-8B73-7C4D-B7DA-46D0CAD25E70}"/>
                  </a:ext>
                </a:extLst>
              </p:cNvPr>
              <p:cNvSpPr txBox="1"/>
              <p:nvPr/>
            </p:nvSpPr>
            <p:spPr>
              <a:xfrm>
                <a:off x="6448885" y="5617499"/>
                <a:ext cx="2821606" cy="646331"/>
              </a:xfrm>
              <a:prstGeom prst="rect">
                <a:avLst/>
              </a:prstGeom>
              <a:noFill/>
            </p:spPr>
            <p:txBody>
              <a:bodyPr wrap="none" rtlCol="0">
                <a:spAutoFit/>
              </a:bodyPr>
              <a:lstStyle/>
              <a:p>
                <a:r>
                  <a:rPr lang="x-none" sz="1800" dirty="0"/>
                  <a:t>Known as </a:t>
                </a:r>
                <a:r>
                  <a:rPr lang="x-none" sz="1800" b="1" i="1" dirty="0">
                    <a:solidFill>
                      <a:srgbClr val="C00000"/>
                    </a:solidFill>
                  </a:rPr>
                  <a:t>cost function</a:t>
                </a:r>
                <a:r>
                  <a:rPr lang="x-none" sz="1800" dirty="0"/>
                  <a:t> </a:t>
                </a:r>
              </a:p>
              <a:p>
                <a14:m>
                  <m:oMath xmlns:m="http://schemas.openxmlformats.org/officeDocument/2006/math">
                    <m:r>
                      <a:rPr lang="en-GB" sz="1800" b="1" i="1">
                        <a:solidFill>
                          <a:srgbClr val="C00000"/>
                        </a:solidFill>
                        <a:latin typeface="Cambria Math" panose="02040503050406030204" pitchFamily="18" charset="0"/>
                      </a:rPr>
                      <m:t>𝑱</m:t>
                    </m:r>
                    <m:r>
                      <a:rPr lang="en-GB" sz="1800" b="1" i="1">
                        <a:solidFill>
                          <a:srgbClr val="C00000"/>
                        </a:solidFill>
                        <a:latin typeface="Cambria Math" panose="02040503050406030204" pitchFamily="18" charset="0"/>
                      </a:rPr>
                      <m:t>(</m:t>
                    </m:r>
                    <m:sSub>
                      <m:sSubPr>
                        <m:ctrlPr>
                          <a:rPr lang="en-GB" sz="1800" b="1" i="1">
                            <a:solidFill>
                              <a:srgbClr val="C00000"/>
                            </a:solidFill>
                            <a:latin typeface="Cambria Math" panose="02040503050406030204" pitchFamily="18" charset="0"/>
                          </a:rPr>
                        </m:ctrlPr>
                      </m:sSubPr>
                      <m:e>
                        <m:r>
                          <a:rPr lang="en-GB" sz="1800" b="1" i="1">
                            <a:solidFill>
                              <a:srgbClr val="C00000"/>
                            </a:solidFill>
                            <a:latin typeface="Cambria Math" panose="02040503050406030204" pitchFamily="18" charset="0"/>
                            <a:ea typeface="Cambria Math" panose="02040503050406030204" pitchFamily="18" charset="0"/>
                          </a:rPr>
                          <m:t>𝜽</m:t>
                        </m:r>
                      </m:e>
                      <m:sub>
                        <m:r>
                          <a:rPr lang="en-GB" sz="1800" b="1" i="1">
                            <a:solidFill>
                              <a:srgbClr val="C00000"/>
                            </a:solidFill>
                            <a:latin typeface="Cambria Math" panose="02040503050406030204" pitchFamily="18" charset="0"/>
                          </a:rPr>
                          <m:t>𝟎</m:t>
                        </m:r>
                      </m:sub>
                    </m:sSub>
                    <m:r>
                      <a:rPr lang="en-GB" sz="1800" b="1" i="1">
                        <a:solidFill>
                          <a:srgbClr val="C00000"/>
                        </a:solidFill>
                        <a:latin typeface="Cambria Math" panose="02040503050406030204" pitchFamily="18" charset="0"/>
                      </a:rPr>
                      <m:t>,</m:t>
                    </m:r>
                    <m:sSub>
                      <m:sSubPr>
                        <m:ctrlPr>
                          <a:rPr lang="en-GB" sz="1800" b="1" i="1">
                            <a:solidFill>
                              <a:srgbClr val="C00000"/>
                            </a:solidFill>
                            <a:latin typeface="Cambria Math" panose="02040503050406030204" pitchFamily="18" charset="0"/>
                          </a:rPr>
                        </m:ctrlPr>
                      </m:sSubPr>
                      <m:e>
                        <m:r>
                          <a:rPr lang="en-GB" sz="1800" b="1" i="1">
                            <a:solidFill>
                              <a:srgbClr val="C00000"/>
                            </a:solidFill>
                            <a:latin typeface="Cambria Math" panose="02040503050406030204" pitchFamily="18" charset="0"/>
                            <a:ea typeface="Cambria Math" panose="02040503050406030204" pitchFamily="18" charset="0"/>
                          </a:rPr>
                          <m:t>𝜽</m:t>
                        </m:r>
                      </m:e>
                      <m:sub>
                        <m:r>
                          <a:rPr lang="en-GB" sz="1800" b="1" i="1">
                            <a:solidFill>
                              <a:srgbClr val="C00000"/>
                            </a:solidFill>
                            <a:latin typeface="Cambria Math" panose="02040503050406030204" pitchFamily="18" charset="0"/>
                            <a:ea typeface="Cambria Math" panose="02040503050406030204" pitchFamily="18" charset="0"/>
                          </a:rPr>
                          <m:t>𝟏</m:t>
                        </m:r>
                      </m:sub>
                    </m:sSub>
                    <m:r>
                      <a:rPr lang="en-GB" sz="1800" b="1" i="1">
                        <a:solidFill>
                          <a:srgbClr val="C00000"/>
                        </a:solidFill>
                        <a:latin typeface="Cambria Math" panose="02040503050406030204" pitchFamily="18" charset="0"/>
                      </a:rPr>
                      <m:t>)</m:t>
                    </m:r>
                  </m:oMath>
                </a14:m>
                <a:r>
                  <a:rPr lang="x-none" sz="1800" b="1" dirty="0">
                    <a:solidFill>
                      <a:srgbClr val="C00000"/>
                    </a:solidFill>
                  </a:rPr>
                  <a:t> </a:t>
                </a:r>
              </a:p>
            </p:txBody>
          </p:sp>
        </mc:Choice>
        <mc:Fallback xmlns="">
          <p:sp>
            <p:nvSpPr>
              <p:cNvPr id="15" name="TextBox 14">
                <a:extLst>
                  <a:ext uri="{FF2B5EF4-FFF2-40B4-BE49-F238E27FC236}">
                    <a16:creationId xmlns="" xmlns:a16="http://schemas.microsoft.com/office/drawing/2014/main" xmlns:a14="http://schemas.microsoft.com/office/drawing/2010/main" id="{6049A487-8B73-7C4D-B7DA-46D0CAD25E70}"/>
                  </a:ext>
                </a:extLst>
              </p:cNvPr>
              <p:cNvSpPr txBox="1">
                <a:spLocks noRot="1" noChangeAspect="1" noMove="1" noResize="1" noEditPoints="1" noAdjustHandles="1" noChangeArrowheads="1" noChangeShapeType="1" noTextEdit="1"/>
              </p:cNvSpPr>
              <p:nvPr/>
            </p:nvSpPr>
            <p:spPr>
              <a:xfrm>
                <a:off x="6448885" y="5617499"/>
                <a:ext cx="2821606" cy="646331"/>
              </a:xfrm>
              <a:prstGeom prst="rect">
                <a:avLst/>
              </a:prstGeom>
              <a:blipFill rotWithShape="0">
                <a:blip r:embed="rId7"/>
                <a:stretch>
                  <a:fillRect l="-1944" t="-5660" b="-8491"/>
                </a:stretch>
              </a:blipFill>
            </p:spPr>
            <p:txBody>
              <a:bodyPr/>
              <a:lstStyle/>
              <a:p>
                <a:r>
                  <a:rPr lang="en-IN">
                    <a:noFill/>
                  </a:rPr>
                  <a:t> </a:t>
                </a:r>
              </a:p>
            </p:txBody>
          </p:sp>
        </mc:Fallback>
      </mc:AlternateContent>
      <p:cxnSp>
        <p:nvCxnSpPr>
          <p:cNvPr id="19" name="Curved Connector 18">
            <a:extLst>
              <a:ext uri="{FF2B5EF4-FFF2-40B4-BE49-F238E27FC236}">
                <a16:creationId xmlns:a16="http://schemas.microsoft.com/office/drawing/2014/main" xmlns="" id="{87332B18-0438-0E4C-B8B3-0421DAF461EC}"/>
              </a:ext>
            </a:extLst>
          </p:cNvPr>
          <p:cNvCxnSpPr>
            <a:cxnSpLocks/>
          </p:cNvCxnSpPr>
          <p:nvPr/>
        </p:nvCxnSpPr>
        <p:spPr>
          <a:xfrm rot="16200000" flipV="1">
            <a:off x="7287666" y="5481413"/>
            <a:ext cx="345651" cy="319018"/>
          </a:xfrm>
          <a:prstGeom prst="curvedConnector3">
            <a:avLst>
              <a:gd name="adj1" fmla="val 50000"/>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CF3882CC-68FE-1841-8EDE-979D12AF2768}"/>
              </a:ext>
            </a:extLst>
          </p:cNvPr>
          <p:cNvSpPr txBox="1"/>
          <p:nvPr/>
        </p:nvSpPr>
        <p:spPr>
          <a:xfrm>
            <a:off x="3575780" y="5581623"/>
            <a:ext cx="325730" cy="323165"/>
          </a:xfrm>
          <a:prstGeom prst="rect">
            <a:avLst/>
          </a:prstGeom>
          <a:noFill/>
        </p:spPr>
        <p:txBody>
          <a:bodyPr wrap="none" rtlCol="0">
            <a:spAutoFit/>
          </a:bodyPr>
          <a:lstStyle/>
          <a:p>
            <a:r>
              <a:rPr lang="x-none" sz="1500" b="1" dirty="0">
                <a:solidFill>
                  <a:srgbClr val="00B050"/>
                </a:solidFill>
              </a:rPr>
              <a:t>≣</a:t>
            </a:r>
          </a:p>
        </p:txBody>
      </p:sp>
      <p:grpSp>
        <p:nvGrpSpPr>
          <p:cNvPr id="3" name="Group 2"/>
          <p:cNvGrpSpPr/>
          <p:nvPr/>
        </p:nvGrpSpPr>
        <p:grpSpPr>
          <a:xfrm>
            <a:off x="168789" y="3830101"/>
            <a:ext cx="2637769" cy="2142578"/>
            <a:chOff x="325286" y="3429001"/>
            <a:chExt cx="2637769" cy="2142578"/>
          </a:xfrm>
        </p:grpSpPr>
        <p:sp>
          <p:nvSpPr>
            <p:cNvPr id="23" name="Rounded Rectangle 22">
              <a:extLst>
                <a:ext uri="{FF2B5EF4-FFF2-40B4-BE49-F238E27FC236}">
                  <a16:creationId xmlns:a16="http://schemas.microsoft.com/office/drawing/2014/main" xmlns="" id="{68AF251F-D2EB-C147-84C8-81CA2D2FE654}"/>
                </a:ext>
              </a:extLst>
            </p:cNvPr>
            <p:cNvSpPr/>
            <p:nvPr/>
          </p:nvSpPr>
          <p:spPr>
            <a:xfrm>
              <a:off x="325286" y="3429001"/>
              <a:ext cx="2529125" cy="2142578"/>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x-none" sz="2000" dirty="0">
                  <a:solidFill>
                    <a:schemeClr val="tx1"/>
                  </a:solidFill>
                </a:rPr>
                <a:t>This problem is referred to as an </a:t>
              </a:r>
              <a:r>
                <a:rPr lang="x-none" sz="2000" b="1" i="1" dirty="0">
                  <a:solidFill>
                    <a:schemeClr val="tx1"/>
                  </a:solidFill>
                </a:rPr>
                <a:t>optimization problem</a:t>
              </a:r>
              <a:r>
                <a:rPr lang="x-none" sz="2000" dirty="0">
                  <a:solidFill>
                    <a:schemeClr val="tx1"/>
                  </a:solidFill>
                </a:rPr>
                <a:t> with the objective of:</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5C8A25CC-7D9B-E24E-9D7D-A4090C204B6E}"/>
                    </a:ext>
                  </a:extLst>
                </p:cNvPr>
                <p:cNvSpPr txBox="1"/>
                <p:nvPr/>
              </p:nvSpPr>
              <p:spPr>
                <a:xfrm>
                  <a:off x="565539" y="5051056"/>
                  <a:ext cx="2397516" cy="494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000" i="1">
                                <a:latin typeface="Cambria Math" panose="02040503050406030204" pitchFamily="18" charset="0"/>
                              </a:rPr>
                            </m:ctrlPr>
                          </m:funcPr>
                          <m:fName>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minimizing</m:t>
                                </m:r>
                              </m:e>
                              <m:lim>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rPr>
                                      <m:t>0</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𝜃</m:t>
                                    </m:r>
                                  </m:e>
                                  <m:sub>
                                    <m:r>
                                      <a:rPr lang="en-GB" sz="2000" i="1">
                                        <a:latin typeface="Cambria Math" panose="02040503050406030204" pitchFamily="18" charset="0"/>
                                        <a:ea typeface="Cambria Math" panose="02040503050406030204" pitchFamily="18" charset="0"/>
                                      </a:rPr>
                                      <m:t>1</m:t>
                                    </m:r>
                                  </m:sub>
                                </m:sSub>
                              </m:lim>
                            </m:limLow>
                          </m:fName>
                          <m:e>
                            <m:r>
                              <a:rPr lang="en-GB" sz="2000" b="1" i="1">
                                <a:solidFill>
                                  <a:srgbClr val="C00000"/>
                                </a:solidFill>
                                <a:latin typeface="Cambria Math" panose="02040503050406030204" pitchFamily="18" charset="0"/>
                              </a:rPr>
                              <m:t>𝑱</m:t>
                            </m:r>
                            <m:r>
                              <a:rPr lang="en-GB" sz="2000" b="1" i="1">
                                <a:solidFill>
                                  <a:srgbClr val="C00000"/>
                                </a:solidFill>
                                <a:latin typeface="Cambria Math" panose="02040503050406030204" pitchFamily="18" charset="0"/>
                              </a:rPr>
                              <m:t>(</m:t>
                            </m:r>
                            <m:sSub>
                              <m:sSubPr>
                                <m:ctrlPr>
                                  <a:rPr lang="en-GB" sz="2000" b="1" i="1">
                                    <a:solidFill>
                                      <a:srgbClr val="C00000"/>
                                    </a:solidFill>
                                    <a:latin typeface="Cambria Math" panose="02040503050406030204" pitchFamily="18" charset="0"/>
                                  </a:rPr>
                                </m:ctrlPr>
                              </m:sSubPr>
                              <m:e>
                                <m:r>
                                  <a:rPr lang="en-GB" sz="2000" b="1" i="1">
                                    <a:solidFill>
                                      <a:srgbClr val="C00000"/>
                                    </a:solidFill>
                                    <a:latin typeface="Cambria Math" panose="02040503050406030204" pitchFamily="18" charset="0"/>
                                    <a:ea typeface="Cambria Math" panose="02040503050406030204" pitchFamily="18" charset="0"/>
                                  </a:rPr>
                                  <m:t>𝜽</m:t>
                                </m:r>
                              </m:e>
                              <m:sub>
                                <m:r>
                                  <a:rPr lang="en-GB" sz="2000" b="1" i="1">
                                    <a:solidFill>
                                      <a:srgbClr val="C00000"/>
                                    </a:solidFill>
                                    <a:latin typeface="Cambria Math" panose="02040503050406030204" pitchFamily="18" charset="0"/>
                                  </a:rPr>
                                  <m:t>𝟎</m:t>
                                </m:r>
                              </m:sub>
                            </m:sSub>
                            <m:r>
                              <a:rPr lang="en-GB" sz="2000" b="1" i="1">
                                <a:solidFill>
                                  <a:srgbClr val="C00000"/>
                                </a:solidFill>
                                <a:latin typeface="Cambria Math" panose="02040503050406030204" pitchFamily="18" charset="0"/>
                              </a:rPr>
                              <m:t>,</m:t>
                            </m:r>
                            <m:sSub>
                              <m:sSubPr>
                                <m:ctrlPr>
                                  <a:rPr lang="en-GB" sz="2000" b="1" i="1">
                                    <a:solidFill>
                                      <a:srgbClr val="C00000"/>
                                    </a:solidFill>
                                    <a:latin typeface="Cambria Math" panose="02040503050406030204" pitchFamily="18" charset="0"/>
                                  </a:rPr>
                                </m:ctrlPr>
                              </m:sSubPr>
                              <m:e>
                                <m:r>
                                  <a:rPr lang="en-GB" sz="2000" b="1" i="1">
                                    <a:solidFill>
                                      <a:srgbClr val="C00000"/>
                                    </a:solidFill>
                                    <a:latin typeface="Cambria Math" panose="02040503050406030204" pitchFamily="18" charset="0"/>
                                    <a:ea typeface="Cambria Math" panose="02040503050406030204" pitchFamily="18" charset="0"/>
                                  </a:rPr>
                                  <m:t>𝜽</m:t>
                                </m:r>
                              </m:e>
                              <m:sub>
                                <m:r>
                                  <a:rPr lang="en-GB" sz="2000" b="1" i="1">
                                    <a:solidFill>
                                      <a:srgbClr val="C00000"/>
                                    </a:solidFill>
                                    <a:latin typeface="Cambria Math" panose="02040503050406030204" pitchFamily="18" charset="0"/>
                                    <a:ea typeface="Cambria Math" panose="02040503050406030204" pitchFamily="18" charset="0"/>
                                  </a:rPr>
                                  <m:t>𝟏</m:t>
                                </m:r>
                              </m:sub>
                            </m:sSub>
                            <m:r>
                              <a:rPr lang="en-GB" sz="2000" b="1" i="1">
                                <a:solidFill>
                                  <a:srgbClr val="C00000"/>
                                </a:solidFill>
                                <a:latin typeface="Cambria Math" panose="02040503050406030204" pitchFamily="18" charset="0"/>
                              </a:rPr>
                              <m:t>)</m:t>
                            </m:r>
                            <m:r>
                              <a:rPr lang="en-GB" sz="2000" b="1" i="1">
                                <a:latin typeface="Cambria Math" panose="02040503050406030204" pitchFamily="18" charset="0"/>
                              </a:rPr>
                              <m:t> </m:t>
                            </m:r>
                          </m:e>
                        </m:func>
                      </m:oMath>
                    </m:oMathPara>
                  </a14:m>
                  <a:endParaRPr lang="x-none" sz="2000" dirty="0"/>
                </a:p>
              </p:txBody>
            </p:sp>
          </mc:Choice>
          <mc:Fallback xmlns="">
            <p:sp>
              <p:nvSpPr>
                <p:cNvPr id="24" name="TextBox 23">
                  <a:extLst>
                    <a:ext uri="{FF2B5EF4-FFF2-40B4-BE49-F238E27FC236}">
                      <a16:creationId xmlns="" xmlns:a16="http://schemas.microsoft.com/office/drawing/2014/main" xmlns:a14="http://schemas.microsoft.com/office/drawing/2010/main" id="{5C8A25CC-7D9B-E24E-9D7D-A4090C204B6E}"/>
                    </a:ext>
                  </a:extLst>
                </p:cNvPr>
                <p:cNvSpPr txBox="1">
                  <a:spLocks noRot="1" noChangeAspect="1" noMove="1" noResize="1" noEditPoints="1" noAdjustHandles="1" noChangeArrowheads="1" noChangeShapeType="1" noTextEdit="1"/>
                </p:cNvSpPr>
                <p:nvPr/>
              </p:nvSpPr>
              <p:spPr>
                <a:xfrm>
                  <a:off x="565539" y="5051056"/>
                  <a:ext cx="2397516" cy="494879"/>
                </a:xfrm>
                <a:prstGeom prst="rect">
                  <a:avLst/>
                </a:prstGeom>
                <a:blipFill rotWithShape="0">
                  <a:blip r:embed="rId8"/>
                  <a:stretch>
                    <a:fillRect l="-2799" r="-1018" b="-8537"/>
                  </a:stretch>
                </a:blipFill>
              </p:spPr>
              <p:txBody>
                <a:bodyPr/>
                <a:lstStyle/>
                <a:p>
                  <a:r>
                    <a:rPr lang="en-IN">
                      <a:noFill/>
                    </a:rPr>
                    <a:t> </a:t>
                  </a:r>
                </a:p>
              </p:txBody>
            </p:sp>
          </mc:Fallback>
        </mc:AlternateContent>
      </p:grpSp>
    </p:spTree>
    <p:extLst>
      <p:ext uri="{BB962C8B-B14F-4D97-AF65-F5344CB8AC3E}">
        <p14:creationId xmlns:p14="http://schemas.microsoft.com/office/powerpoint/2010/main" val="32051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5"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Intuition Behind cost function</a:t>
            </a:r>
            <a:endParaRPr lang="en-IN" dirty="0"/>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24</a:t>
            </a:fld>
            <a:endParaRPr lang="en-US"/>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2227460676"/>
              </p:ext>
            </p:extLst>
          </p:nvPr>
        </p:nvGraphicFramePr>
        <p:xfrm>
          <a:off x="4114800" y="3190875"/>
          <a:ext cx="914400" cy="771525"/>
        </p:xfrm>
        <a:graphic>
          <a:graphicData uri="http://schemas.openxmlformats.org/presentationml/2006/ole">
            <mc:AlternateContent xmlns:mc="http://schemas.openxmlformats.org/markup-compatibility/2006">
              <mc:Choice xmlns:v="urn:schemas-microsoft-com:vml" Requires="v">
                <p:oleObj spid="_x0000_s3102" name="Presentation" showAsIcon="1" r:id="rId3" imgW="914400" imgH="771480" progId="PowerPoint.Show.12">
                  <p:link updateAutomatic="1"/>
                </p:oleObj>
              </mc:Choice>
              <mc:Fallback>
                <p:oleObj name="Presentation" showAsIcon="1" r:id="rId3" imgW="914400" imgH="771480" progId="PowerPoint.Show.12">
                  <p:link updateAutomatic="1"/>
                  <p:pic>
                    <p:nvPicPr>
                      <p:cNvPr id="0" name=""/>
                      <p:cNvPicPr/>
                      <p:nvPr/>
                    </p:nvPicPr>
                    <p:blipFill>
                      <a:blip r:embed="rId4"/>
                      <a:stretch>
                        <a:fillRect/>
                      </a:stretch>
                    </p:blipFill>
                    <p:spPr>
                      <a:xfrm>
                        <a:off x="4114800" y="31908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965174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29000"/>
            <a:ext cx="8229600" cy="1143000"/>
          </a:xfrm>
        </p:spPr>
        <p:txBody>
          <a:bodyPr/>
          <a:lstStyle/>
          <a:p>
            <a:r>
              <a:rPr lang="en-US" b="1" dirty="0" smtClean="0"/>
              <a:t>Logistic Regression</a:t>
            </a:r>
            <a:endParaRPr lang="en-US" b="1" dirty="0"/>
          </a:p>
        </p:txBody>
      </p:sp>
      <p:sp>
        <p:nvSpPr>
          <p:cNvPr id="3" name="Slide Number Placeholder 2"/>
          <p:cNvSpPr>
            <a:spLocks noGrp="1"/>
          </p:cNvSpPr>
          <p:nvPr>
            <p:ph type="sldNum" sz="quarter" idx="12"/>
          </p:nvPr>
        </p:nvSpPr>
        <p:spPr/>
        <p:txBody>
          <a:bodyPr/>
          <a:lstStyle/>
          <a:p>
            <a:pPr>
              <a:defRPr/>
            </a:pPr>
            <a:fld id="{60DB935C-A2BB-404C-A6C5-67E9068028EC}" type="slidenum">
              <a:rPr lang="en-US" smtClean="0"/>
              <a:pPr>
                <a:defRPr/>
              </a:pPr>
              <a:t>25</a:t>
            </a:fld>
            <a:endParaRPr lang="en-US"/>
          </a:p>
        </p:txBody>
      </p:sp>
    </p:spTree>
    <p:extLst>
      <p:ext uri="{BB962C8B-B14F-4D97-AF65-F5344CB8AC3E}">
        <p14:creationId xmlns:p14="http://schemas.microsoft.com/office/powerpoint/2010/main" val="151941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9023168" cy="5334000"/>
          </a:xfrm>
        </p:spPr>
        <p:txBody>
          <a:bodyPr>
            <a:normAutofit/>
          </a:bodyPr>
          <a:lstStyle/>
          <a:p>
            <a:pPr>
              <a:buFont typeface="Arial" panose="020B0604020202020204" pitchFamily="34" charset="0"/>
              <a:buChar char="•"/>
            </a:pPr>
            <a:r>
              <a:rPr lang="en-US" dirty="0" smtClean="0"/>
              <a:t>In </a:t>
            </a:r>
            <a:r>
              <a:rPr lang="en-US" dirty="0"/>
              <a:t>the most common </a:t>
            </a:r>
            <a:r>
              <a:rPr lang="en-US" dirty="0" smtClean="0"/>
              <a:t>scenario</a:t>
            </a:r>
          </a:p>
          <a:p>
            <a:pPr lvl="1"/>
            <a:r>
              <a:rPr lang="en-US" sz="2400" dirty="0"/>
              <a:t>the classes are taken to be </a:t>
            </a:r>
            <a:r>
              <a:rPr lang="en-US" sz="2400" dirty="0" smtClean="0"/>
              <a:t>disjoint</a:t>
            </a:r>
          </a:p>
          <a:p>
            <a:pPr lvl="1"/>
            <a:r>
              <a:rPr lang="en-US" sz="2400" dirty="0"/>
              <a:t>so that each input is assigned to one and only one class</a:t>
            </a:r>
          </a:p>
          <a:p>
            <a:pPr>
              <a:buFont typeface="Arial" panose="020B0604020202020204" pitchFamily="34" charset="0"/>
              <a:buChar char="•"/>
            </a:pPr>
            <a:r>
              <a:rPr lang="en-US" dirty="0"/>
              <a:t>The input space is thereby divided into </a:t>
            </a:r>
            <a:r>
              <a:rPr lang="en-US" i="1" dirty="0" smtClean="0"/>
              <a:t>decision regions </a:t>
            </a:r>
            <a:r>
              <a:rPr lang="en-US" dirty="0"/>
              <a:t>whose boundaries are called </a:t>
            </a:r>
            <a:r>
              <a:rPr lang="en-US" i="1" dirty="0"/>
              <a:t>decision boundaries </a:t>
            </a:r>
            <a:r>
              <a:rPr lang="en-US" dirty="0"/>
              <a:t>or </a:t>
            </a:r>
            <a:r>
              <a:rPr lang="en-US" i="1" dirty="0"/>
              <a:t>decision </a:t>
            </a:r>
            <a:r>
              <a:rPr lang="en-US" i="1" dirty="0" smtClean="0"/>
              <a:t>surfaces</a:t>
            </a:r>
          </a:p>
          <a:p>
            <a:pPr>
              <a:buFont typeface="Arial" panose="020B0604020202020204" pitchFamily="34" charset="0"/>
              <a:buChar char="•"/>
            </a:pPr>
            <a:r>
              <a:rPr lang="en-US" dirty="0"/>
              <a:t>W</a:t>
            </a:r>
            <a:r>
              <a:rPr lang="en-US" dirty="0" smtClean="0"/>
              <a:t>e </a:t>
            </a:r>
            <a:r>
              <a:rPr lang="en-US" dirty="0"/>
              <a:t>consider linear models for </a:t>
            </a:r>
            <a:r>
              <a:rPr lang="en-US" dirty="0" smtClean="0"/>
              <a:t>classification</a:t>
            </a:r>
          </a:p>
          <a:p>
            <a:pPr lvl="1"/>
            <a:r>
              <a:rPr lang="en-US" sz="2400" b="1" dirty="0">
                <a:solidFill>
                  <a:srgbClr val="FF0000"/>
                </a:solidFill>
              </a:rPr>
              <a:t>by which we mean that the decision surfaces are linear functions of the input vector x</a:t>
            </a:r>
          </a:p>
          <a:p>
            <a:pPr lvl="1"/>
            <a:r>
              <a:rPr lang="en-US" sz="2400" b="1" dirty="0">
                <a:solidFill>
                  <a:srgbClr val="FF0000"/>
                </a:solidFill>
              </a:rPr>
              <a:t>Hence are defined by (</a:t>
            </a:r>
            <a:r>
              <a:rPr lang="en-US" sz="2400" b="1" i="1" dirty="0">
                <a:solidFill>
                  <a:srgbClr val="FF0000"/>
                </a:solidFill>
              </a:rPr>
              <a:t>D − </a:t>
            </a:r>
            <a:r>
              <a:rPr lang="en-US" sz="2400" b="1" dirty="0">
                <a:solidFill>
                  <a:srgbClr val="FF0000"/>
                </a:solidFill>
              </a:rPr>
              <a:t>1)-dimensional hyperplanes within the </a:t>
            </a:r>
            <a:r>
              <a:rPr lang="en-US" sz="2400" b="1" i="1" dirty="0">
                <a:solidFill>
                  <a:srgbClr val="FF0000"/>
                </a:solidFill>
              </a:rPr>
              <a:t>D</a:t>
            </a:r>
            <a:r>
              <a:rPr lang="en-US" sz="2400" b="1" dirty="0">
                <a:solidFill>
                  <a:srgbClr val="FF0000"/>
                </a:solidFill>
              </a:rPr>
              <a:t>-dimensional input space</a:t>
            </a:r>
          </a:p>
        </p:txBody>
      </p:sp>
      <p:sp>
        <p:nvSpPr>
          <p:cNvPr id="3" name="Content Placeholder 2"/>
          <p:cNvSpPr>
            <a:spLocks noGrp="1"/>
          </p:cNvSpPr>
          <p:nvPr>
            <p:ph sz="quarter" idx="10"/>
          </p:nvPr>
        </p:nvSpPr>
        <p:spPr>
          <a:xfrm>
            <a:off x="304800" y="152400"/>
            <a:ext cx="7239000" cy="1143000"/>
          </a:xfrm>
        </p:spPr>
        <p:txBody>
          <a:bodyPr/>
          <a:lstStyle/>
          <a:p>
            <a:r>
              <a:rPr lang="en-US" dirty="0"/>
              <a:t>Linear Models for Classification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09680" y="722520"/>
              <a:ext cx="7933680" cy="4015080"/>
            </p14:xfrm>
          </p:contentPart>
        </mc:Choice>
        <mc:Fallback>
          <p:pic>
            <p:nvPicPr>
              <p:cNvPr id="4" name="Ink 3"/>
              <p:cNvPicPr/>
              <p:nvPr/>
            </p:nvPicPr>
            <p:blipFill>
              <a:blip r:embed="rId3"/>
              <a:stretch>
                <a:fillRect/>
              </a:stretch>
            </p:blipFill>
            <p:spPr>
              <a:xfrm>
                <a:off x="403920" y="716400"/>
                <a:ext cx="7949520" cy="4030920"/>
              </a:xfrm>
              <a:prstGeom prst="rect">
                <a:avLst/>
              </a:prstGeom>
            </p:spPr>
          </p:pic>
        </mc:Fallback>
      </mc:AlternateContent>
    </p:spTree>
    <p:extLst>
      <p:ext uri="{BB962C8B-B14F-4D97-AF65-F5344CB8AC3E}">
        <p14:creationId xmlns:p14="http://schemas.microsoft.com/office/powerpoint/2010/main" val="201695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9003575" cy="5334000"/>
          </a:xfrm>
        </p:spPr>
        <p:txBody>
          <a:bodyPr>
            <a:noAutofit/>
          </a:bodyPr>
          <a:lstStyle/>
          <a:p>
            <a:pPr>
              <a:buFont typeface="Arial" panose="020B0604020202020204" pitchFamily="34" charset="0"/>
              <a:buChar char="•"/>
            </a:pPr>
            <a:r>
              <a:rPr lang="en-US" sz="3200" dirty="0" smtClean="0"/>
              <a:t>In two class classification, an input vector </a:t>
            </a:r>
            <a:r>
              <a:rPr lang="en-US" sz="3200" b="1" dirty="0"/>
              <a:t>x </a:t>
            </a:r>
            <a:r>
              <a:rPr lang="en-US" sz="3200" dirty="0"/>
              <a:t>is assigned to </a:t>
            </a:r>
            <a:r>
              <a:rPr lang="en-US" sz="3200" dirty="0" smtClean="0"/>
              <a:t>class C</a:t>
            </a:r>
            <a:r>
              <a:rPr lang="en-US" sz="3200" baseline="-25000" dirty="0" smtClean="0"/>
              <a:t>1 </a:t>
            </a:r>
            <a:r>
              <a:rPr lang="en-US" sz="3200" dirty="0" smtClean="0"/>
              <a:t>if y(</a:t>
            </a:r>
            <a:r>
              <a:rPr lang="en-US" sz="3200" b="1" dirty="0" smtClean="0"/>
              <a:t>x</a:t>
            </a:r>
            <a:r>
              <a:rPr lang="en-US" sz="3200" dirty="0" smtClean="0"/>
              <a:t>) &gt;= 0 and to class C</a:t>
            </a:r>
            <a:r>
              <a:rPr lang="en-US" sz="3200" baseline="-25000" dirty="0" smtClean="0"/>
              <a:t>2</a:t>
            </a:r>
            <a:r>
              <a:rPr lang="en-US" sz="3200" dirty="0" smtClean="0"/>
              <a:t> otherwise</a:t>
            </a:r>
          </a:p>
          <a:p>
            <a:pPr>
              <a:buFont typeface="Arial" panose="020B0604020202020204" pitchFamily="34" charset="0"/>
              <a:buChar char="•"/>
            </a:pPr>
            <a:endParaRPr lang="en-US" sz="3200" dirty="0"/>
          </a:p>
          <a:p>
            <a:pPr>
              <a:buFont typeface="Arial" panose="020B0604020202020204" pitchFamily="34" charset="0"/>
              <a:buChar char="•"/>
            </a:pPr>
            <a:endParaRPr lang="en-US" sz="3200" dirty="0" smtClean="0"/>
          </a:p>
          <a:p>
            <a:pPr>
              <a:buFont typeface="Arial" panose="020B0604020202020204" pitchFamily="34" charset="0"/>
              <a:buChar char="•"/>
            </a:pPr>
            <a:r>
              <a:rPr lang="en-US" sz="3200" dirty="0"/>
              <a:t>The </a:t>
            </a:r>
            <a:r>
              <a:rPr lang="en-US" sz="3200" dirty="0" smtClean="0"/>
              <a:t>corresponding decision </a:t>
            </a:r>
            <a:r>
              <a:rPr lang="en-US" sz="3200" dirty="0"/>
              <a:t>boundary is therefore defined by the </a:t>
            </a:r>
            <a:r>
              <a:rPr lang="en-US" sz="3200" dirty="0" smtClean="0"/>
              <a:t>relation </a:t>
            </a:r>
            <a:r>
              <a:rPr lang="en-US" sz="3200" dirty="0"/>
              <a:t>y(</a:t>
            </a:r>
            <a:r>
              <a:rPr lang="en-US" sz="3200" b="1" dirty="0"/>
              <a:t>x</a:t>
            </a:r>
            <a:r>
              <a:rPr lang="en-US" sz="3200" dirty="0"/>
              <a:t>) </a:t>
            </a:r>
            <a:r>
              <a:rPr lang="en-US" sz="3200" dirty="0" smtClean="0"/>
              <a:t>= 0</a:t>
            </a:r>
          </a:p>
          <a:p>
            <a:pPr lvl="1"/>
            <a:endParaRPr lang="en-US" sz="3200" dirty="0"/>
          </a:p>
        </p:txBody>
      </p:sp>
      <p:sp>
        <p:nvSpPr>
          <p:cNvPr id="3" name="Content Placeholder 2"/>
          <p:cNvSpPr>
            <a:spLocks noGrp="1"/>
          </p:cNvSpPr>
          <p:nvPr>
            <p:ph sz="quarter" idx="10"/>
          </p:nvPr>
        </p:nvSpPr>
        <p:spPr/>
        <p:txBody>
          <a:bodyPr/>
          <a:lstStyle/>
          <a:p>
            <a:r>
              <a:rPr lang="en-US" dirty="0" smtClean="0"/>
              <a:t>Two classes classification </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9360" y="1810080"/>
              <a:ext cx="7592400" cy="3465000"/>
            </p14:xfrm>
          </p:contentPart>
        </mc:Choice>
        <mc:Fallback>
          <p:pic>
            <p:nvPicPr>
              <p:cNvPr id="4" name="Ink 3"/>
              <p:cNvPicPr/>
              <p:nvPr/>
            </p:nvPicPr>
            <p:blipFill>
              <a:blip r:embed="rId3"/>
              <a:stretch>
                <a:fillRect/>
              </a:stretch>
            </p:blipFill>
            <p:spPr>
              <a:xfrm>
                <a:off x="269280" y="1800000"/>
                <a:ext cx="7613280" cy="3484800"/>
              </a:xfrm>
              <a:prstGeom prst="rect">
                <a:avLst/>
              </a:prstGeom>
            </p:spPr>
          </p:pic>
        </mc:Fallback>
      </mc:AlternateContent>
    </p:spTree>
    <p:extLst>
      <p:ext uri="{BB962C8B-B14F-4D97-AF65-F5344CB8AC3E}">
        <p14:creationId xmlns:p14="http://schemas.microsoft.com/office/powerpoint/2010/main" val="72693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boundary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9393" y="2226469"/>
                <a:ext cx="5724607" cy="3263504"/>
              </a:xfrm>
            </p:spPr>
            <p:txBody>
              <a:bodyPr>
                <a:normAutofit/>
              </a:bodyPr>
              <a:lstStyle/>
              <a:p>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h</m:t>
                        </m:r>
                      </m:e>
                      <m:sub>
                        <m:r>
                          <a:rPr lang="en-US" sz="2700" i="1">
                            <a:latin typeface="Cambria Math" panose="02040503050406030204" pitchFamily="18" charset="0"/>
                          </a:rPr>
                          <m:t>𝜃</m:t>
                        </m:r>
                      </m:sub>
                    </m:sSub>
                    <m:d>
                      <m:dPr>
                        <m:ctrlPr>
                          <a:rPr lang="en-US" sz="2700" i="1">
                            <a:latin typeface="Cambria Math" panose="02040503050406030204" pitchFamily="18" charset="0"/>
                          </a:rPr>
                        </m:ctrlPr>
                      </m:dPr>
                      <m:e>
                        <m:r>
                          <a:rPr lang="en-US" sz="2700" i="1">
                            <a:latin typeface="Cambria Math" panose="02040503050406030204" pitchFamily="18" charset="0"/>
                          </a:rPr>
                          <m:t>𝑥</m:t>
                        </m:r>
                      </m:e>
                    </m:d>
                    <m:r>
                      <a:rPr lang="en-US" sz="2700" i="1">
                        <a:latin typeface="Cambria Math" panose="02040503050406030204" pitchFamily="18" charset="0"/>
                      </a:rPr>
                      <m:t>=</m:t>
                    </m:r>
                    <m:r>
                      <a:rPr lang="en-US" sz="2700" i="1">
                        <a:latin typeface="Cambria Math" panose="02040503050406030204" pitchFamily="18" charset="0"/>
                      </a:rPr>
                      <m:t>𝑔</m:t>
                    </m:r>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𝜃</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𝜃</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1</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𝜃</m:t>
                        </m:r>
                      </m:e>
                      <m:sub>
                        <m:r>
                          <a:rPr lang="en-US" sz="2700" i="1">
                            <a:latin typeface="Cambria Math" panose="02040503050406030204" pitchFamily="18" charset="0"/>
                          </a:rPr>
                          <m:t>2</m:t>
                        </m:r>
                      </m:sub>
                    </m:sSub>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2</m:t>
                        </m:r>
                      </m:sub>
                    </m:sSub>
                    <m:r>
                      <a:rPr lang="en-US" sz="2700" i="1">
                        <a:latin typeface="Cambria Math" panose="02040503050406030204" pitchFamily="18" charset="0"/>
                      </a:rPr>
                      <m:t>)</m:t>
                    </m:r>
                  </m:oMath>
                </a14:m>
                <a:endParaRPr lang="en-US" sz="2700" dirty="0"/>
              </a:p>
              <a:p>
                <a:endParaRPr lang="en-US" sz="2700" dirty="0"/>
              </a:p>
              <a:p>
                <a:pPr marL="0" indent="0">
                  <a:buNone/>
                </a:pPr>
                <a:r>
                  <a:rPr lang="en-US" sz="2700" dirty="0"/>
                  <a:t>E.g.,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𝜃</m:t>
                        </m:r>
                      </m:e>
                      <m:sub>
                        <m:r>
                          <a:rPr lang="en-US" sz="2700" i="1">
                            <a:latin typeface="Cambria Math" panose="02040503050406030204" pitchFamily="18" charset="0"/>
                          </a:rPr>
                          <m:t>0</m:t>
                        </m:r>
                      </m:sub>
                    </m:sSub>
                    <m:r>
                      <a:rPr lang="en-US" sz="2700" i="1">
                        <a:latin typeface="Cambria Math" panose="02040503050406030204" pitchFamily="18" charset="0"/>
                      </a:rPr>
                      <m:t>=−3</m:t>
                    </m:r>
                    <m:r>
                      <a:rPr lang="en-US" sz="2700">
                        <a:latin typeface="Cambria Math" panose="02040503050406030204" pitchFamily="18" charset="0"/>
                      </a:rPr>
                      <m:t>, </m:t>
                    </m:r>
                    <m:sSub>
                      <m:sSubPr>
                        <m:ctrlPr>
                          <a:rPr lang="en-US" sz="2700" i="1">
                            <a:latin typeface="Cambria Math" panose="02040503050406030204" pitchFamily="18" charset="0"/>
                          </a:rPr>
                        </m:ctrlPr>
                      </m:sSubPr>
                      <m:e>
                        <m:r>
                          <a:rPr lang="en-US" sz="2700" i="1">
                            <a:latin typeface="Cambria Math" panose="02040503050406030204" pitchFamily="18" charset="0"/>
                          </a:rPr>
                          <m:t> </m:t>
                        </m:r>
                        <m:r>
                          <a:rPr lang="en-US" sz="2700" i="1">
                            <a:latin typeface="Cambria Math" panose="02040503050406030204" pitchFamily="18" charset="0"/>
                          </a:rPr>
                          <m:t>𝜃</m:t>
                        </m:r>
                      </m:e>
                      <m:sub>
                        <m:r>
                          <a:rPr lang="en-US" sz="2700" i="1">
                            <a:latin typeface="Cambria Math" panose="02040503050406030204" pitchFamily="18" charset="0"/>
                          </a:rPr>
                          <m:t>1</m:t>
                        </m:r>
                      </m:sub>
                    </m:sSub>
                    <m:r>
                      <a:rPr lang="en-US" sz="2700" i="1">
                        <a:latin typeface="Cambria Math" panose="02040503050406030204" pitchFamily="18" charset="0"/>
                      </a:rPr>
                      <m:t>=1,  </m:t>
                    </m:r>
                    <m:sSub>
                      <m:sSubPr>
                        <m:ctrlPr>
                          <a:rPr lang="en-US" sz="2700" i="1">
                            <a:latin typeface="Cambria Math" panose="02040503050406030204" pitchFamily="18" charset="0"/>
                          </a:rPr>
                        </m:ctrlPr>
                      </m:sSubPr>
                      <m:e>
                        <m:r>
                          <a:rPr lang="en-US" sz="2700" i="1">
                            <a:latin typeface="Cambria Math" panose="02040503050406030204" pitchFamily="18" charset="0"/>
                          </a:rPr>
                          <m:t>𝜃</m:t>
                        </m:r>
                      </m:e>
                      <m:sub>
                        <m:r>
                          <a:rPr lang="en-US" sz="2700" i="1">
                            <a:latin typeface="Cambria Math" panose="02040503050406030204" pitchFamily="18" charset="0"/>
                          </a:rPr>
                          <m:t>2</m:t>
                        </m:r>
                      </m:sub>
                    </m:sSub>
                    <m:r>
                      <a:rPr lang="en-US" sz="2700" i="1">
                        <a:latin typeface="Cambria Math" panose="02040503050406030204" pitchFamily="18" charset="0"/>
                      </a:rPr>
                      <m:t>=1</m:t>
                    </m:r>
                  </m:oMath>
                </a14:m>
                <a:endParaRPr lang="en-US" sz="2700" dirty="0"/>
              </a:p>
              <a:p>
                <a:endParaRPr lang="en-US" sz="2700" dirty="0"/>
              </a:p>
              <a:p>
                <a:endParaRPr lang="en-US" sz="2700" dirty="0"/>
              </a:p>
              <a:p>
                <a:r>
                  <a:rPr lang="en-US" sz="2700" dirty="0"/>
                  <a:t>Predict “</a:t>
                </a:r>
                <a14:m>
                  <m:oMath xmlns:m="http://schemas.openxmlformats.org/officeDocument/2006/math">
                    <m:r>
                      <a:rPr lang="en-US" sz="2700" i="1">
                        <a:latin typeface="Cambria Math" panose="02040503050406030204" pitchFamily="18" charset="0"/>
                      </a:rPr>
                      <m:t>𝑦</m:t>
                    </m:r>
                    <m:r>
                      <a:rPr lang="en-US" sz="2700" i="1">
                        <a:latin typeface="Cambria Math" panose="02040503050406030204" pitchFamily="18" charset="0"/>
                      </a:rPr>
                      <m:t>=1</m:t>
                    </m:r>
                  </m:oMath>
                </a14:m>
                <a:r>
                  <a:rPr lang="en-US" sz="2700" dirty="0"/>
                  <a:t>” if </a:t>
                </a:r>
                <a14:m>
                  <m:oMath xmlns:m="http://schemas.openxmlformats.org/officeDocument/2006/math">
                    <m:r>
                      <a:rPr lang="en-US" sz="2700" i="1">
                        <a:latin typeface="Cambria Math" panose="02040503050406030204" pitchFamily="18" charset="0"/>
                      </a:rPr>
                      <m:t>−3+</m:t>
                    </m:r>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1</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2</m:t>
                        </m:r>
                      </m:sub>
                    </m:sSub>
                    <m:r>
                      <a:rPr lang="en-US" sz="2700" i="1">
                        <a:latin typeface="Cambria Math" panose="02040503050406030204" pitchFamily="18" charset="0"/>
                      </a:rPr>
                      <m:t>≥0</m:t>
                    </m:r>
                  </m:oMath>
                </a14:m>
                <a:endParaRPr lang="en-US" sz="2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9393" y="2226469"/>
                <a:ext cx="5724607" cy="3263504"/>
              </a:xfrm>
              <a:blipFill rotWithShape="0">
                <a:blip r:embed="rId2"/>
                <a:stretch>
                  <a:fillRect l="-2023"/>
                </a:stretch>
              </a:blipFill>
            </p:spPr>
            <p:txBody>
              <a:bodyPr/>
              <a:lstStyle/>
              <a:p>
                <a:r>
                  <a:rPr lang="en-IN">
                    <a:noFill/>
                  </a:rPr>
                  <a:t> </a:t>
                </a:r>
              </a:p>
            </p:txBody>
          </p:sp>
        </mc:Fallback>
      </mc:AlternateContent>
      <p:grpSp>
        <p:nvGrpSpPr>
          <p:cNvPr id="27" name="Group 26"/>
          <p:cNvGrpSpPr/>
          <p:nvPr/>
        </p:nvGrpSpPr>
        <p:grpSpPr>
          <a:xfrm>
            <a:off x="285091" y="2226469"/>
            <a:ext cx="3839264" cy="2307786"/>
            <a:chOff x="380120" y="1825625"/>
            <a:chExt cx="6601068" cy="3967909"/>
          </a:xfrm>
        </p:grpSpPr>
        <p:cxnSp>
          <p:nvCxnSpPr>
            <p:cNvPr id="4" name="Straight Connector 3"/>
            <p:cNvCxnSpPr/>
            <p:nvPr/>
          </p:nvCxnSpPr>
          <p:spPr>
            <a:xfrm>
              <a:off x="1213434" y="1993507"/>
              <a:ext cx="0" cy="3460652"/>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V="1">
              <a:off x="960215" y="5053232"/>
              <a:ext cx="6020973"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3495352" y="5237898"/>
              <a:ext cx="1922350" cy="555636"/>
            </a:xfrm>
            <a:prstGeom prst="rect">
              <a:avLst/>
            </a:prstGeom>
          </p:spPr>
          <p:txBody>
            <a:bodyPr wrap="none">
              <a:spAutoFit/>
            </a:bodyPr>
            <a:lstStyle/>
            <a:p>
              <a:r>
                <a:rPr lang="en-US" sz="1500" dirty="0"/>
                <a:t>Tumor Size</a:t>
              </a:r>
            </a:p>
          </p:txBody>
        </p:sp>
        <p:sp>
          <p:nvSpPr>
            <p:cNvPr id="7" name="Rectangle 6"/>
            <p:cNvSpPr/>
            <p:nvPr/>
          </p:nvSpPr>
          <p:spPr>
            <a:xfrm>
              <a:off x="380120" y="3268422"/>
              <a:ext cx="871491" cy="555636"/>
            </a:xfrm>
            <a:prstGeom prst="rect">
              <a:avLst/>
            </a:prstGeom>
          </p:spPr>
          <p:txBody>
            <a:bodyPr wrap="none">
              <a:spAutoFit/>
            </a:bodyPr>
            <a:lstStyle/>
            <a:p>
              <a:r>
                <a:rPr lang="en-US" sz="1500" dirty="0"/>
                <a:t>Age</a:t>
              </a:r>
            </a:p>
          </p:txBody>
        </p:sp>
        <p:sp>
          <p:nvSpPr>
            <p:cNvPr id="8" name="Multiply 7"/>
            <p:cNvSpPr/>
            <p:nvPr/>
          </p:nvSpPr>
          <p:spPr>
            <a:xfrm>
              <a:off x="2343294" y="223425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9" name="Isosceles Triangle 8"/>
            <p:cNvSpPr/>
            <p:nvPr/>
          </p:nvSpPr>
          <p:spPr>
            <a:xfrm>
              <a:off x="2522477" y="454550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Isosceles Triangle 9"/>
            <p:cNvSpPr/>
            <p:nvPr/>
          </p:nvSpPr>
          <p:spPr>
            <a:xfrm>
              <a:off x="1599124" y="435082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Multiply 10"/>
            <p:cNvSpPr/>
            <p:nvPr/>
          </p:nvSpPr>
          <p:spPr>
            <a:xfrm>
              <a:off x="3759685" y="215688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2" name="Multiply 11"/>
            <p:cNvSpPr/>
            <p:nvPr/>
          </p:nvSpPr>
          <p:spPr>
            <a:xfrm>
              <a:off x="4390476" y="315312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3" name="Multiply 12"/>
            <p:cNvSpPr/>
            <p:nvPr/>
          </p:nvSpPr>
          <p:spPr>
            <a:xfrm>
              <a:off x="3904957" y="3392624"/>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4" name="Multiply 13"/>
            <p:cNvSpPr/>
            <p:nvPr/>
          </p:nvSpPr>
          <p:spPr>
            <a:xfrm>
              <a:off x="4592200" y="2468609"/>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5" name="Isosceles Triangle 14"/>
            <p:cNvSpPr/>
            <p:nvPr/>
          </p:nvSpPr>
          <p:spPr>
            <a:xfrm>
              <a:off x="1568400" y="3371997"/>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Isosceles Triangle 15"/>
            <p:cNvSpPr/>
            <p:nvPr/>
          </p:nvSpPr>
          <p:spPr>
            <a:xfrm>
              <a:off x="2163351" y="3760474"/>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Isosceles Triangle 16"/>
            <p:cNvSpPr/>
            <p:nvPr/>
          </p:nvSpPr>
          <p:spPr>
            <a:xfrm>
              <a:off x="3068110" y="3887227"/>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Isosceles Triangle 17"/>
            <p:cNvSpPr/>
            <p:nvPr/>
          </p:nvSpPr>
          <p:spPr>
            <a:xfrm>
              <a:off x="1239029" y="260705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Multiply 19"/>
            <p:cNvSpPr/>
            <p:nvPr/>
          </p:nvSpPr>
          <p:spPr>
            <a:xfrm>
              <a:off x="3113842" y="2524122"/>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1" name="Multiply 20"/>
            <p:cNvSpPr/>
            <p:nvPr/>
          </p:nvSpPr>
          <p:spPr>
            <a:xfrm>
              <a:off x="4820810" y="399592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2" name="Isosceles Triangle 21"/>
            <p:cNvSpPr/>
            <p:nvPr/>
          </p:nvSpPr>
          <p:spPr>
            <a:xfrm>
              <a:off x="2410207" y="3260860"/>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Multiply 22"/>
            <p:cNvSpPr/>
            <p:nvPr/>
          </p:nvSpPr>
          <p:spPr>
            <a:xfrm>
              <a:off x="2964348" y="182562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cxnSp>
          <p:nvCxnSpPr>
            <p:cNvPr id="24" name="Straight Connector 23"/>
            <p:cNvCxnSpPr/>
            <p:nvPr/>
          </p:nvCxnSpPr>
          <p:spPr>
            <a:xfrm>
              <a:off x="1480720" y="1993507"/>
              <a:ext cx="4023360" cy="3130061"/>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sp>
        <p:nvSpPr>
          <p:cNvPr id="28" name="Footer Placeholder 3"/>
          <p:cNvSpPr>
            <a:spLocks noGrp="1"/>
          </p:cNvSpPr>
          <p:nvPr>
            <p:ph type="ftr" sz="quarter" idx="11"/>
          </p:nvPr>
        </p:nvSpPr>
        <p:spPr>
          <a:xfrm>
            <a:off x="128856" y="6547566"/>
            <a:ext cx="1676693" cy="273844"/>
          </a:xfrm>
        </p:spPr>
        <p:txBody>
          <a:bodyPr/>
          <a:lstStyle/>
          <a:p>
            <a:pPr>
              <a:defRPr/>
            </a:pPr>
            <a:r>
              <a:rPr lang="en-US" sz="800" dirty="0"/>
              <a:t>Slide credit: Andrew Ng </a:t>
            </a:r>
          </a:p>
        </p:txBody>
      </p:sp>
      <mc:AlternateContent xmlns:mc="http://schemas.openxmlformats.org/markup-compatibility/2006">
        <mc:Choice xmlns:p14="http://schemas.microsoft.com/office/powerpoint/2010/main" Requires="p14">
          <p:contentPart p14:bwMode="auto" r:id="rId3">
            <p14:nvContentPartPr>
              <p14:cNvPr id="19" name="Ink 18"/>
              <p14:cNvContentPartPr/>
              <p14:nvPr/>
            </p14:nvContentPartPr>
            <p14:xfrm>
              <a:off x="419040" y="2055600"/>
              <a:ext cx="8445600" cy="4129920"/>
            </p14:xfrm>
          </p:contentPart>
        </mc:Choice>
        <mc:Fallback>
          <p:pic>
            <p:nvPicPr>
              <p:cNvPr id="19" name="Ink 18"/>
              <p:cNvPicPr/>
              <p:nvPr/>
            </p:nvPicPr>
            <p:blipFill>
              <a:blip r:embed="rId4"/>
              <a:stretch>
                <a:fillRect/>
              </a:stretch>
            </p:blipFill>
            <p:spPr>
              <a:xfrm>
                <a:off x="410760" y="2048040"/>
                <a:ext cx="8463960" cy="4148640"/>
              </a:xfrm>
              <a:prstGeom prst="rect">
                <a:avLst/>
              </a:prstGeom>
            </p:spPr>
          </p:pic>
        </mc:Fallback>
      </mc:AlternateContent>
    </p:spTree>
    <p:extLst>
      <p:ext uri="{BB962C8B-B14F-4D97-AF65-F5344CB8AC3E}">
        <p14:creationId xmlns:p14="http://schemas.microsoft.com/office/powerpoint/2010/main" val="25442281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95872" y="1677682"/>
                <a:ext cx="5948128" cy="4348646"/>
              </a:xfrm>
            </p:spPr>
            <p:txBody>
              <a:bodyPr>
                <a:norm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𝜃</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  </m:t>
                    </m:r>
                    <m:r>
                      <a:rPr lang="en-US" sz="2000" b="0" i="1" smtClean="0">
                        <a:latin typeface="Cambria Math" panose="02040503050406030204" pitchFamily="18" charset="0"/>
                      </a:rPr>
                      <m:t>+</m:t>
                    </m:r>
                  </m:oMath>
                </a14:m>
                <a:r>
                  <a:rPr lang="en-US" sz="2000" i="1" dirty="0" smtClean="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3</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4</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2</m:t>
                        </m:r>
                      </m:sub>
                      <m:sup>
                        <m:r>
                          <a:rPr lang="en-US" sz="2000" i="1">
                            <a:latin typeface="Cambria Math" panose="02040503050406030204" pitchFamily="18" charset="0"/>
                          </a:rPr>
                          <m:t>2</m:t>
                        </m:r>
                      </m:sup>
                    </m:sSubSup>
                    <m:r>
                      <a:rPr lang="en-US" sz="2000" i="1">
                        <a:latin typeface="Cambria Math" panose="02040503050406030204" pitchFamily="18" charset="0"/>
                      </a:rPr>
                      <m:t>)</m:t>
                    </m:r>
                  </m:oMath>
                </a14:m>
                <a:endParaRPr lang="en-US" sz="2000" dirty="0"/>
              </a:p>
              <a:p>
                <a:pPr marL="0" indent="0">
                  <a:buNone/>
                </a:pPr>
                <a:r>
                  <a:rPr lang="en-US" sz="2000" dirty="0" smtClean="0"/>
                  <a:t>E.g</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0</m:t>
                        </m:r>
                      </m:sub>
                    </m:sSub>
                    <m:r>
                      <a:rPr lang="en-US" sz="2000" i="1">
                        <a:latin typeface="Cambria Math" panose="02040503050406030204" pitchFamily="18" charset="0"/>
                      </a:rPr>
                      <m:t>=−1</m:t>
                    </m:r>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𝜃</m:t>
                        </m:r>
                      </m:e>
                      <m:sub>
                        <m:r>
                          <a:rPr lang="en-US" sz="2000" i="1">
                            <a:latin typeface="Cambria Math" panose="02040503050406030204" pitchFamily="18" charset="0"/>
                          </a:rPr>
                          <m:t>1</m:t>
                        </m:r>
                      </m:sub>
                    </m:sSub>
                    <m:r>
                      <a:rPr lang="en-US" sz="2000" i="1">
                        <a:latin typeface="Cambria Math" panose="02040503050406030204" pitchFamily="18" charset="0"/>
                      </a:rPr>
                      <m:t>=0, </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2</m:t>
                        </m:r>
                      </m:sub>
                    </m:sSub>
                    <m:r>
                      <a:rPr lang="en-US" sz="2000" i="1">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3</m:t>
                        </m:r>
                      </m:sub>
                    </m:sSub>
                    <m:r>
                      <a:rPr lang="en-US" sz="2000" i="1">
                        <a:latin typeface="Cambria Math" panose="02040503050406030204" pitchFamily="18" charset="0"/>
                      </a:rPr>
                      <m:t>=1, </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4</m:t>
                        </m:r>
                      </m:sub>
                    </m:sSub>
                    <m:r>
                      <a:rPr lang="en-US" sz="2000" i="1">
                        <a:latin typeface="Cambria Math" panose="02040503050406030204" pitchFamily="18" charset="0"/>
                      </a:rPr>
                      <m:t>=1</m:t>
                    </m:r>
                  </m:oMath>
                </a14:m>
                <a:endParaRPr lang="en-US" sz="2000" dirty="0"/>
              </a:p>
              <a:p>
                <a:r>
                  <a:rPr lang="en-US" sz="2000" dirty="0" smtClean="0"/>
                  <a:t>Predict </a:t>
                </a:r>
                <a:r>
                  <a:rPr lang="en-US" sz="2000" dirty="0"/>
                  <a:t>“</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=1</m:t>
                    </m:r>
                  </m:oMath>
                </a14:m>
                <a:r>
                  <a:rPr lang="en-US" sz="2000" dirty="0"/>
                  <a:t>” if </a:t>
                </a:r>
                <a14:m>
                  <m:oMath xmlns:m="http://schemas.openxmlformats.org/officeDocument/2006/math">
                    <m:r>
                      <a:rPr lang="en-US" sz="2000" i="1">
                        <a:latin typeface="Cambria Math" panose="02040503050406030204" pitchFamily="18" charset="0"/>
                      </a:rPr>
                      <m:t>−1+</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2</m:t>
                        </m:r>
                      </m:sub>
                      <m:sup>
                        <m:r>
                          <a:rPr lang="en-US" sz="2000" i="1">
                            <a:latin typeface="Cambria Math" panose="02040503050406030204" pitchFamily="18" charset="0"/>
                          </a:rPr>
                          <m:t>2</m:t>
                        </m:r>
                      </m:sup>
                    </m:sSubSup>
                    <m:r>
                      <a:rPr lang="en-US" sz="2000" i="1">
                        <a:latin typeface="Cambria Math" panose="02040503050406030204" pitchFamily="18" charset="0"/>
                      </a:rPr>
                      <m:t>≥0</m:t>
                    </m:r>
                  </m:oMath>
                </a14:m>
                <a:endParaRPr lang="en-US" sz="2000" dirty="0"/>
              </a:p>
              <a:p>
                <a:endParaRPr lang="en-US" sz="2000" dirty="0" smtClean="0"/>
              </a:p>
              <a:p>
                <a:endParaRPr lang="en-US" sz="2000" dirty="0"/>
              </a:p>
              <a:p>
                <a:endParaRPr lang="en-US" sz="2000" dirty="0" smtClean="0"/>
              </a:p>
              <a:p>
                <a:endParaRPr lang="en-US" sz="2000" dirty="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𝜃</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r>
                      <a:rPr lang="en-US" sz="2000" i="1">
                        <a:latin typeface="Cambria Math" panose="02040503050406030204" pitchFamily="18" charset="0"/>
                      </a:rPr>
                      <m:t>𝑔</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3</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4</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2</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5</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2</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2</m:t>
                        </m:r>
                      </m:sub>
                      <m:sup>
                        <m:r>
                          <a:rPr lang="en-US" sz="2000" i="1">
                            <a:latin typeface="Cambria Math" panose="02040503050406030204" pitchFamily="18" charset="0"/>
                          </a:rPr>
                          <m:t>2</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6</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1</m:t>
                        </m:r>
                      </m:sub>
                      <m:sup>
                        <m:r>
                          <a:rPr lang="en-US" sz="2000" i="1">
                            <a:latin typeface="Cambria Math" panose="02040503050406030204" pitchFamily="18" charset="0"/>
                          </a:rPr>
                          <m:t>3</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oMath>
                </a14:m>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95872" y="1677682"/>
                <a:ext cx="5948128" cy="4348646"/>
              </a:xfrm>
              <a:blipFill rotWithShape="0">
                <a:blip r:embed="rId3"/>
                <a:stretch>
                  <a:fillRect l="-1025" t="-420"/>
                </a:stretch>
              </a:blipFill>
            </p:spPr>
            <p:txBody>
              <a:bodyPr/>
              <a:lstStyle/>
              <a:p>
                <a:r>
                  <a:rPr lang="en-IN">
                    <a:noFill/>
                  </a:rPr>
                  <a:t> </a:t>
                </a:r>
              </a:p>
            </p:txBody>
          </p:sp>
        </mc:Fallback>
      </mc:AlternateContent>
      <p:grpSp>
        <p:nvGrpSpPr>
          <p:cNvPr id="25" name="Group 24"/>
          <p:cNvGrpSpPr/>
          <p:nvPr/>
        </p:nvGrpSpPr>
        <p:grpSpPr>
          <a:xfrm>
            <a:off x="146737" y="1035546"/>
            <a:ext cx="2906960" cy="2518567"/>
            <a:chOff x="195648" y="237728"/>
            <a:chExt cx="3875947" cy="3358089"/>
          </a:xfrm>
        </p:grpSpPr>
        <p:cxnSp>
          <p:nvCxnSpPr>
            <p:cNvPr id="4" name="Straight Connector 3"/>
            <p:cNvCxnSpPr/>
            <p:nvPr/>
          </p:nvCxnSpPr>
          <p:spPr>
            <a:xfrm>
              <a:off x="2133622" y="237728"/>
              <a:ext cx="0" cy="3156813"/>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V="1">
              <a:off x="195648" y="2126283"/>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Multiply 7"/>
            <p:cNvSpPr/>
            <p:nvPr/>
          </p:nvSpPr>
          <p:spPr>
            <a:xfrm>
              <a:off x="2978668" y="646002"/>
              <a:ext cx="375805" cy="340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9" name="Isosceles Triangle 8"/>
            <p:cNvSpPr/>
            <p:nvPr/>
          </p:nvSpPr>
          <p:spPr>
            <a:xfrm>
              <a:off x="1511997" y="1646103"/>
              <a:ext cx="375805" cy="3400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Isosceles Triangle 9"/>
            <p:cNvSpPr/>
            <p:nvPr/>
          </p:nvSpPr>
          <p:spPr>
            <a:xfrm>
              <a:off x="1757817" y="1915034"/>
              <a:ext cx="375805" cy="3400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Isosceles Triangle 10"/>
            <p:cNvSpPr/>
            <p:nvPr/>
          </p:nvSpPr>
          <p:spPr>
            <a:xfrm>
              <a:off x="1653788" y="2380868"/>
              <a:ext cx="375805" cy="3400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Isosceles Triangle 11"/>
            <p:cNvSpPr/>
            <p:nvPr/>
          </p:nvSpPr>
          <p:spPr>
            <a:xfrm>
              <a:off x="2058461" y="1513325"/>
              <a:ext cx="375805" cy="3400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Isosceles Triangle 12"/>
            <p:cNvSpPr/>
            <p:nvPr/>
          </p:nvSpPr>
          <p:spPr>
            <a:xfrm>
              <a:off x="2306592" y="2058709"/>
              <a:ext cx="375805" cy="3400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Multiply 13"/>
            <p:cNvSpPr/>
            <p:nvPr/>
          </p:nvSpPr>
          <p:spPr>
            <a:xfrm>
              <a:off x="998206" y="820778"/>
              <a:ext cx="375805" cy="340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5" name="Multiply 14"/>
            <p:cNvSpPr/>
            <p:nvPr/>
          </p:nvSpPr>
          <p:spPr>
            <a:xfrm>
              <a:off x="402858" y="1744346"/>
              <a:ext cx="375805" cy="340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6" name="Multiply 15"/>
            <p:cNvSpPr/>
            <p:nvPr/>
          </p:nvSpPr>
          <p:spPr>
            <a:xfrm>
              <a:off x="3337229" y="1646103"/>
              <a:ext cx="375805" cy="340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7" name="Multiply 16"/>
            <p:cNvSpPr/>
            <p:nvPr/>
          </p:nvSpPr>
          <p:spPr>
            <a:xfrm>
              <a:off x="1965520" y="3255753"/>
              <a:ext cx="375805" cy="340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8" name="Multiply 17"/>
            <p:cNvSpPr/>
            <p:nvPr/>
          </p:nvSpPr>
          <p:spPr>
            <a:xfrm>
              <a:off x="564949" y="2979496"/>
              <a:ext cx="375805" cy="340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9" name="Multiply 18"/>
            <p:cNvSpPr/>
            <p:nvPr/>
          </p:nvSpPr>
          <p:spPr>
            <a:xfrm>
              <a:off x="1837887" y="662356"/>
              <a:ext cx="375805" cy="340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0" name="Multiply 19"/>
            <p:cNvSpPr/>
            <p:nvPr/>
          </p:nvSpPr>
          <p:spPr>
            <a:xfrm>
              <a:off x="2961424" y="2838725"/>
              <a:ext cx="375805" cy="340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grpSp>
      <p:grpSp>
        <p:nvGrpSpPr>
          <p:cNvPr id="36" name="Group 35"/>
          <p:cNvGrpSpPr/>
          <p:nvPr/>
        </p:nvGrpSpPr>
        <p:grpSpPr>
          <a:xfrm>
            <a:off x="146737" y="3556325"/>
            <a:ext cx="2906960" cy="2367610"/>
            <a:chOff x="195648" y="3598766"/>
            <a:chExt cx="3875947" cy="3156813"/>
          </a:xfrm>
        </p:grpSpPr>
        <p:grpSp>
          <p:nvGrpSpPr>
            <p:cNvPr id="26" name="Group 25"/>
            <p:cNvGrpSpPr/>
            <p:nvPr/>
          </p:nvGrpSpPr>
          <p:grpSpPr>
            <a:xfrm>
              <a:off x="195648" y="3598766"/>
              <a:ext cx="3875947" cy="3156813"/>
              <a:chOff x="195648" y="3598766"/>
              <a:chExt cx="3875947" cy="3156813"/>
            </a:xfrm>
          </p:grpSpPr>
          <p:cxnSp>
            <p:nvCxnSpPr>
              <p:cNvPr id="22" name="Straight Connector 21"/>
              <p:cNvCxnSpPr/>
              <p:nvPr/>
            </p:nvCxnSpPr>
            <p:spPr>
              <a:xfrm>
                <a:off x="2133622" y="3598766"/>
                <a:ext cx="0" cy="3156813"/>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95648" y="5487321"/>
                <a:ext cx="3875947"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30" name="Freeform 29"/>
            <p:cNvSpPr/>
            <p:nvPr/>
          </p:nvSpPr>
          <p:spPr>
            <a:xfrm>
              <a:off x="639483" y="3972123"/>
              <a:ext cx="2499528" cy="2234896"/>
            </a:xfrm>
            <a:custGeom>
              <a:avLst/>
              <a:gdLst>
                <a:gd name="connsiteX0" fmla="*/ 0 w 2541363"/>
                <a:gd name="connsiteY0" fmla="*/ 1376818 h 2219826"/>
                <a:gd name="connsiteX1" fmla="*/ 442259 w 2541363"/>
                <a:gd name="connsiteY1" fmla="*/ 689524 h 2219826"/>
                <a:gd name="connsiteX2" fmla="*/ 1374588 w 2541363"/>
                <a:gd name="connsiteY2" fmla="*/ 61995 h 2219826"/>
                <a:gd name="connsiteX3" fmla="*/ 1954306 w 2541363"/>
                <a:gd name="connsiteY3" fmla="*/ 85901 h 2219826"/>
                <a:gd name="connsiteX4" fmla="*/ 2498165 w 2541363"/>
                <a:gd name="connsiteY4" fmla="*/ 617806 h 2219826"/>
                <a:gd name="connsiteX5" fmla="*/ 2372659 w 2541363"/>
                <a:gd name="connsiteY5" fmla="*/ 1305101 h 2219826"/>
                <a:gd name="connsiteX6" fmla="*/ 1308847 w 2541363"/>
                <a:gd name="connsiteY6" fmla="*/ 910653 h 2219826"/>
                <a:gd name="connsiteX7" fmla="*/ 1852706 w 2541363"/>
                <a:gd name="connsiteY7" fmla="*/ 2010324 h 2219826"/>
                <a:gd name="connsiteX8" fmla="*/ 1261035 w 2541363"/>
                <a:gd name="connsiteY8" fmla="*/ 2219501 h 2219826"/>
                <a:gd name="connsiteX9" fmla="*/ 567765 w 2541363"/>
                <a:gd name="connsiteY9" fmla="*/ 2040206 h 2219826"/>
                <a:gd name="connsiteX10" fmla="*/ 23906 w 2541363"/>
                <a:gd name="connsiteY10" fmla="*/ 1424630 h 2219826"/>
                <a:gd name="connsiteX0" fmla="*/ 0 w 2541363"/>
                <a:gd name="connsiteY0" fmla="*/ 1376818 h 2219788"/>
                <a:gd name="connsiteX1" fmla="*/ 442259 w 2541363"/>
                <a:gd name="connsiteY1" fmla="*/ 689524 h 2219788"/>
                <a:gd name="connsiteX2" fmla="*/ 1374588 w 2541363"/>
                <a:gd name="connsiteY2" fmla="*/ 61995 h 2219788"/>
                <a:gd name="connsiteX3" fmla="*/ 1954306 w 2541363"/>
                <a:gd name="connsiteY3" fmla="*/ 85901 h 2219788"/>
                <a:gd name="connsiteX4" fmla="*/ 2498165 w 2541363"/>
                <a:gd name="connsiteY4" fmla="*/ 617806 h 2219788"/>
                <a:gd name="connsiteX5" fmla="*/ 2372659 w 2541363"/>
                <a:gd name="connsiteY5" fmla="*/ 1305101 h 2219788"/>
                <a:gd name="connsiteX6" fmla="*/ 1308847 w 2541363"/>
                <a:gd name="connsiteY6" fmla="*/ 910653 h 2219788"/>
                <a:gd name="connsiteX7" fmla="*/ 1852706 w 2541363"/>
                <a:gd name="connsiteY7" fmla="*/ 2010324 h 2219788"/>
                <a:gd name="connsiteX8" fmla="*/ 1261035 w 2541363"/>
                <a:gd name="connsiteY8" fmla="*/ 2219501 h 2219788"/>
                <a:gd name="connsiteX9" fmla="*/ 567765 w 2541363"/>
                <a:gd name="connsiteY9" fmla="*/ 2040206 h 2219788"/>
                <a:gd name="connsiteX10" fmla="*/ 41835 w 2541363"/>
                <a:gd name="connsiteY10" fmla="*/ 1472442 h 2219788"/>
                <a:gd name="connsiteX0" fmla="*/ 0 w 2499528"/>
                <a:gd name="connsiteY0" fmla="*/ 1508300 h 2219788"/>
                <a:gd name="connsiteX1" fmla="*/ 400424 w 2499528"/>
                <a:gd name="connsiteY1" fmla="*/ 689524 h 2219788"/>
                <a:gd name="connsiteX2" fmla="*/ 1332753 w 2499528"/>
                <a:gd name="connsiteY2" fmla="*/ 61995 h 2219788"/>
                <a:gd name="connsiteX3" fmla="*/ 1912471 w 2499528"/>
                <a:gd name="connsiteY3" fmla="*/ 85901 h 2219788"/>
                <a:gd name="connsiteX4" fmla="*/ 2456330 w 2499528"/>
                <a:gd name="connsiteY4" fmla="*/ 617806 h 2219788"/>
                <a:gd name="connsiteX5" fmla="*/ 2330824 w 2499528"/>
                <a:gd name="connsiteY5" fmla="*/ 1305101 h 2219788"/>
                <a:gd name="connsiteX6" fmla="*/ 1267012 w 2499528"/>
                <a:gd name="connsiteY6" fmla="*/ 910653 h 2219788"/>
                <a:gd name="connsiteX7" fmla="*/ 1810871 w 2499528"/>
                <a:gd name="connsiteY7" fmla="*/ 2010324 h 2219788"/>
                <a:gd name="connsiteX8" fmla="*/ 1219200 w 2499528"/>
                <a:gd name="connsiteY8" fmla="*/ 2219501 h 2219788"/>
                <a:gd name="connsiteX9" fmla="*/ 525930 w 2499528"/>
                <a:gd name="connsiteY9" fmla="*/ 2040206 h 2219788"/>
                <a:gd name="connsiteX10" fmla="*/ 0 w 2499528"/>
                <a:gd name="connsiteY10" fmla="*/ 1472442 h 2219788"/>
                <a:gd name="connsiteX0" fmla="*/ 0 w 2499528"/>
                <a:gd name="connsiteY0" fmla="*/ 1508300 h 2219788"/>
                <a:gd name="connsiteX1" fmla="*/ 400424 w 2499528"/>
                <a:gd name="connsiteY1" fmla="*/ 689524 h 2219788"/>
                <a:gd name="connsiteX2" fmla="*/ 1332753 w 2499528"/>
                <a:gd name="connsiteY2" fmla="*/ 61995 h 2219788"/>
                <a:gd name="connsiteX3" fmla="*/ 1912471 w 2499528"/>
                <a:gd name="connsiteY3" fmla="*/ 85901 h 2219788"/>
                <a:gd name="connsiteX4" fmla="*/ 2456330 w 2499528"/>
                <a:gd name="connsiteY4" fmla="*/ 617806 h 2219788"/>
                <a:gd name="connsiteX5" fmla="*/ 2330824 w 2499528"/>
                <a:gd name="connsiteY5" fmla="*/ 1305101 h 2219788"/>
                <a:gd name="connsiteX6" fmla="*/ 1267012 w 2499528"/>
                <a:gd name="connsiteY6" fmla="*/ 910653 h 2219788"/>
                <a:gd name="connsiteX7" fmla="*/ 1183341 w 2499528"/>
                <a:gd name="connsiteY7" fmla="*/ 1639783 h 2219788"/>
                <a:gd name="connsiteX8" fmla="*/ 1810871 w 2499528"/>
                <a:gd name="connsiteY8" fmla="*/ 2010324 h 2219788"/>
                <a:gd name="connsiteX9" fmla="*/ 1219200 w 2499528"/>
                <a:gd name="connsiteY9" fmla="*/ 2219501 h 2219788"/>
                <a:gd name="connsiteX10" fmla="*/ 525930 w 2499528"/>
                <a:gd name="connsiteY10" fmla="*/ 2040206 h 2219788"/>
                <a:gd name="connsiteX11" fmla="*/ 0 w 2499528"/>
                <a:gd name="connsiteY11" fmla="*/ 1472442 h 2219788"/>
                <a:gd name="connsiteX0" fmla="*/ 0 w 2499528"/>
                <a:gd name="connsiteY0" fmla="*/ 1508300 h 2234896"/>
                <a:gd name="connsiteX1" fmla="*/ 400424 w 2499528"/>
                <a:gd name="connsiteY1" fmla="*/ 689524 h 2234896"/>
                <a:gd name="connsiteX2" fmla="*/ 1332753 w 2499528"/>
                <a:gd name="connsiteY2" fmla="*/ 61995 h 2234896"/>
                <a:gd name="connsiteX3" fmla="*/ 1912471 w 2499528"/>
                <a:gd name="connsiteY3" fmla="*/ 85901 h 2234896"/>
                <a:gd name="connsiteX4" fmla="*/ 2456330 w 2499528"/>
                <a:gd name="connsiteY4" fmla="*/ 617806 h 2234896"/>
                <a:gd name="connsiteX5" fmla="*/ 2330824 w 2499528"/>
                <a:gd name="connsiteY5" fmla="*/ 1305101 h 2234896"/>
                <a:gd name="connsiteX6" fmla="*/ 1267012 w 2499528"/>
                <a:gd name="connsiteY6" fmla="*/ 910653 h 2234896"/>
                <a:gd name="connsiteX7" fmla="*/ 1183341 w 2499528"/>
                <a:gd name="connsiteY7" fmla="*/ 1639783 h 2234896"/>
                <a:gd name="connsiteX8" fmla="*/ 2211294 w 2499528"/>
                <a:gd name="connsiteY8" fmla="*/ 2159736 h 2234896"/>
                <a:gd name="connsiteX9" fmla="*/ 1219200 w 2499528"/>
                <a:gd name="connsiteY9" fmla="*/ 2219501 h 2234896"/>
                <a:gd name="connsiteX10" fmla="*/ 525930 w 2499528"/>
                <a:gd name="connsiteY10" fmla="*/ 2040206 h 2234896"/>
                <a:gd name="connsiteX11" fmla="*/ 0 w 2499528"/>
                <a:gd name="connsiteY11" fmla="*/ 1472442 h 2234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99528" h="2234896">
                  <a:moveTo>
                    <a:pt x="0" y="1508300"/>
                  </a:moveTo>
                  <a:cubicBezTo>
                    <a:pt x="106580" y="1274221"/>
                    <a:pt x="178299" y="930575"/>
                    <a:pt x="400424" y="689524"/>
                  </a:cubicBezTo>
                  <a:cubicBezTo>
                    <a:pt x="622550" y="448473"/>
                    <a:pt x="1080745" y="162599"/>
                    <a:pt x="1332753" y="61995"/>
                  </a:cubicBezTo>
                  <a:cubicBezTo>
                    <a:pt x="1584761" y="-38609"/>
                    <a:pt x="1725208" y="-6734"/>
                    <a:pt x="1912471" y="85901"/>
                  </a:cubicBezTo>
                  <a:cubicBezTo>
                    <a:pt x="2099734" y="178536"/>
                    <a:pt x="2386605" y="414606"/>
                    <a:pt x="2456330" y="617806"/>
                  </a:cubicBezTo>
                  <a:cubicBezTo>
                    <a:pt x="2526055" y="821006"/>
                    <a:pt x="2529044" y="1256293"/>
                    <a:pt x="2330824" y="1305101"/>
                  </a:cubicBezTo>
                  <a:cubicBezTo>
                    <a:pt x="2132604" y="1353909"/>
                    <a:pt x="1458259" y="854873"/>
                    <a:pt x="1267012" y="910653"/>
                  </a:cubicBezTo>
                  <a:cubicBezTo>
                    <a:pt x="1075765" y="966433"/>
                    <a:pt x="1092698" y="1456504"/>
                    <a:pt x="1183341" y="1639783"/>
                  </a:cubicBezTo>
                  <a:cubicBezTo>
                    <a:pt x="1273984" y="1823062"/>
                    <a:pt x="2205318" y="2063116"/>
                    <a:pt x="2211294" y="2159736"/>
                  </a:cubicBezTo>
                  <a:cubicBezTo>
                    <a:pt x="2217270" y="2256356"/>
                    <a:pt x="1500094" y="2239423"/>
                    <a:pt x="1219200" y="2219501"/>
                  </a:cubicBezTo>
                  <a:cubicBezTo>
                    <a:pt x="938306" y="2199579"/>
                    <a:pt x="729130" y="2164716"/>
                    <a:pt x="525930" y="2040206"/>
                  </a:cubicBezTo>
                  <a:cubicBezTo>
                    <a:pt x="322730" y="1915696"/>
                    <a:pt x="168835" y="1713991"/>
                    <a:pt x="0" y="1472442"/>
                  </a:cubicBezTo>
                </a:path>
              </a:pathLst>
            </a:custGeom>
            <a:solidFill>
              <a:srgbClr val="00B05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32" name="Oval 31"/>
          <p:cNvSpPr/>
          <p:nvPr/>
        </p:nvSpPr>
        <p:spPr>
          <a:xfrm>
            <a:off x="861846" y="1758770"/>
            <a:ext cx="1407459" cy="1407459"/>
          </a:xfrm>
          <a:prstGeom prst="ellipse">
            <a:avLst/>
          </a:prstGeom>
          <a:solidFill>
            <a:srgbClr val="00B05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ooter Placeholder 3"/>
          <p:cNvSpPr>
            <a:spLocks noGrp="1"/>
          </p:cNvSpPr>
          <p:nvPr>
            <p:ph type="ftr" sz="quarter" idx="11"/>
          </p:nvPr>
        </p:nvSpPr>
        <p:spPr>
          <a:xfrm>
            <a:off x="73850" y="6597077"/>
            <a:ext cx="2120297" cy="185205"/>
          </a:xfrm>
        </p:spPr>
        <p:txBody>
          <a:bodyPr/>
          <a:lstStyle/>
          <a:p>
            <a:pPr>
              <a:defRPr/>
            </a:pPr>
            <a:r>
              <a:rPr lang="en-US" sz="800" dirty="0"/>
              <a:t>Slide credit: Andrew Ng </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76720" y="676800"/>
              <a:ext cx="8092080" cy="5395320"/>
            </p14:xfrm>
          </p:contentPart>
        </mc:Choice>
        <mc:Fallback>
          <p:pic>
            <p:nvPicPr>
              <p:cNvPr id="2" name="Ink 1"/>
              <p:cNvPicPr/>
              <p:nvPr/>
            </p:nvPicPr>
            <p:blipFill>
              <a:blip r:embed="rId5"/>
              <a:stretch>
                <a:fillRect/>
              </a:stretch>
            </p:blipFill>
            <p:spPr>
              <a:xfrm>
                <a:off x="565920" y="666360"/>
                <a:ext cx="8114040" cy="5415120"/>
              </a:xfrm>
              <a:prstGeom prst="rect">
                <a:avLst/>
              </a:prstGeom>
            </p:spPr>
          </p:pic>
        </mc:Fallback>
      </mc:AlternateContent>
    </p:spTree>
    <p:extLst>
      <p:ext uri="{BB962C8B-B14F-4D97-AF65-F5344CB8AC3E}">
        <p14:creationId xmlns:p14="http://schemas.microsoft.com/office/powerpoint/2010/main" val="399152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89"/>
          <p:cNvSpPr txBox="1">
            <a:spLocks noGrp="1"/>
          </p:cNvSpPr>
          <p:nvPr>
            <p:ph type="body" idx="1"/>
          </p:nvPr>
        </p:nvSpPr>
        <p:spPr>
          <a:xfrm>
            <a:off x="850392" y="2679192"/>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dirty="0">
                <a:solidFill>
                  <a:srgbClr val="FF0000"/>
                </a:solidFill>
              </a:rPr>
              <a:t>Decision Theory</a:t>
            </a:r>
            <a:endParaRPr dirty="0">
              <a:solidFill>
                <a:srgbClr val="FF0000"/>
              </a:solidFill>
            </a:endParaRPr>
          </a:p>
        </p:txBody>
      </p:sp>
    </p:spTree>
    <p:extLst>
      <p:ext uri="{BB962C8B-B14F-4D97-AF65-F5344CB8AC3E}">
        <p14:creationId xmlns:p14="http://schemas.microsoft.com/office/powerpoint/2010/main" val="4057998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3291" y="33187"/>
            <a:ext cx="5873309" cy="1097767"/>
          </a:xfrm>
          <a:prstGeom prst="rect">
            <a:avLst/>
          </a:prstGeom>
        </p:spPr>
        <p:txBody>
          <a:bodyPr vert="horz" wrap="square" lIns="0" tIns="11206" rIns="0" bIns="0" rtlCol="0" anchor="ctr">
            <a:spAutoFit/>
          </a:bodyPr>
          <a:lstStyle/>
          <a:p>
            <a:pPr marL="11206">
              <a:spcBef>
                <a:spcPts val="88"/>
              </a:spcBef>
            </a:pPr>
            <a:r>
              <a:rPr sz="3530" b="1" spc="-4" dirty="0"/>
              <a:t>Logistic</a:t>
            </a:r>
            <a:r>
              <a:rPr sz="3530" b="1" spc="-57" dirty="0"/>
              <a:t> </a:t>
            </a:r>
            <a:r>
              <a:rPr sz="3530" b="1" dirty="0" smtClean="0"/>
              <a:t>Regression</a:t>
            </a:r>
            <a:r>
              <a:rPr lang="en-US" sz="3530" b="1" dirty="0" smtClean="0"/>
              <a:t> vs Naïve Bayes</a:t>
            </a:r>
            <a:endParaRPr sz="3530" b="1" dirty="0"/>
          </a:p>
        </p:txBody>
      </p:sp>
      <p:sp>
        <p:nvSpPr>
          <p:cNvPr id="3" name="object 3"/>
          <p:cNvSpPr txBox="1"/>
          <p:nvPr/>
        </p:nvSpPr>
        <p:spPr>
          <a:xfrm>
            <a:off x="275492" y="2057400"/>
            <a:ext cx="8839200" cy="2391228"/>
          </a:xfrm>
          <a:prstGeom prst="rect">
            <a:avLst/>
          </a:prstGeom>
        </p:spPr>
        <p:txBody>
          <a:bodyPr vert="horz" wrap="square" lIns="0" tIns="79562" rIns="0" bIns="0" rtlCol="0">
            <a:spAutoFit/>
          </a:bodyPr>
          <a:lstStyle/>
          <a:p>
            <a:pPr marL="11206">
              <a:spcBef>
                <a:spcPts val="627"/>
              </a:spcBef>
            </a:pPr>
            <a:r>
              <a:rPr sz="3200" dirty="0">
                <a:latin typeface="+mn-lt"/>
                <a:cs typeface="Arial"/>
              </a:rPr>
              <a:t>Idea:</a:t>
            </a:r>
          </a:p>
          <a:p>
            <a:pPr marL="313781" marR="4483" indent="-302575">
              <a:lnSpc>
                <a:spcPts val="2938"/>
              </a:lnSpc>
              <a:spcBef>
                <a:spcPts val="662"/>
              </a:spcBef>
              <a:buChar char="•"/>
              <a:tabLst>
                <a:tab pos="313221" algn="l"/>
                <a:tab pos="313781" algn="l"/>
              </a:tabLst>
            </a:pPr>
            <a:r>
              <a:rPr sz="3200" spc="-4" dirty="0">
                <a:latin typeface="+mn-lt"/>
                <a:cs typeface="Arial"/>
              </a:rPr>
              <a:t>Naïve </a:t>
            </a:r>
            <a:r>
              <a:rPr sz="3200" dirty="0">
                <a:latin typeface="+mn-lt"/>
                <a:cs typeface="Arial"/>
              </a:rPr>
              <a:t>Bayes allows </a:t>
            </a:r>
            <a:r>
              <a:rPr sz="3200" spc="-4" dirty="0">
                <a:latin typeface="+mn-lt"/>
                <a:cs typeface="Arial"/>
              </a:rPr>
              <a:t>computing P(Y|X) </a:t>
            </a:r>
            <a:r>
              <a:rPr sz="3200" dirty="0" smtClean="0">
                <a:latin typeface="+mn-lt"/>
                <a:cs typeface="Arial"/>
              </a:rPr>
              <a:t>by</a:t>
            </a:r>
            <a:r>
              <a:rPr lang="en-US" sz="3200" dirty="0" smtClean="0">
                <a:latin typeface="+mn-lt"/>
                <a:cs typeface="Arial"/>
              </a:rPr>
              <a:t/>
            </a:r>
            <a:br>
              <a:rPr lang="en-US" sz="3200" dirty="0" smtClean="0">
                <a:latin typeface="+mn-lt"/>
                <a:cs typeface="Arial"/>
              </a:rPr>
            </a:br>
            <a:r>
              <a:rPr sz="3200" dirty="0" smtClean="0">
                <a:latin typeface="+mn-lt"/>
                <a:cs typeface="Arial"/>
              </a:rPr>
              <a:t>  </a:t>
            </a:r>
            <a:r>
              <a:rPr sz="3200" dirty="0">
                <a:latin typeface="+mn-lt"/>
                <a:cs typeface="Arial"/>
              </a:rPr>
              <a:t>learning P(Y) and</a:t>
            </a:r>
            <a:r>
              <a:rPr sz="3200" spc="-9" dirty="0">
                <a:latin typeface="+mn-lt"/>
                <a:cs typeface="Arial"/>
              </a:rPr>
              <a:t> </a:t>
            </a:r>
            <a:r>
              <a:rPr sz="3200" spc="-4" dirty="0">
                <a:latin typeface="+mn-lt"/>
                <a:cs typeface="Arial"/>
              </a:rPr>
              <a:t>P(X|Y)</a:t>
            </a:r>
            <a:endParaRPr sz="3200" dirty="0">
              <a:latin typeface="+mn-lt"/>
              <a:cs typeface="Arial"/>
            </a:endParaRPr>
          </a:p>
          <a:p>
            <a:pPr>
              <a:spcBef>
                <a:spcPts val="18"/>
              </a:spcBef>
              <a:buFont typeface="Arial"/>
              <a:buChar char="•"/>
            </a:pPr>
            <a:endParaRPr sz="3200" dirty="0">
              <a:latin typeface="+mn-lt"/>
              <a:cs typeface="Times New Roman"/>
            </a:endParaRPr>
          </a:p>
          <a:p>
            <a:pPr marL="313781" indent="-302575">
              <a:buChar char="•"/>
              <a:tabLst>
                <a:tab pos="313221" algn="l"/>
                <a:tab pos="313781" algn="l"/>
              </a:tabLst>
            </a:pPr>
            <a:r>
              <a:rPr sz="3200" spc="-4" dirty="0">
                <a:latin typeface="+mn-lt"/>
                <a:cs typeface="Arial"/>
              </a:rPr>
              <a:t>Why </a:t>
            </a:r>
            <a:r>
              <a:rPr sz="3200" dirty="0">
                <a:latin typeface="+mn-lt"/>
                <a:cs typeface="Arial"/>
              </a:rPr>
              <a:t>not learn </a:t>
            </a:r>
            <a:r>
              <a:rPr sz="3200" spc="-4" dirty="0">
                <a:latin typeface="+mn-lt"/>
                <a:cs typeface="Arial"/>
              </a:rPr>
              <a:t>P(Y|X)</a:t>
            </a:r>
            <a:r>
              <a:rPr sz="3200" spc="-9" dirty="0">
                <a:latin typeface="+mn-lt"/>
                <a:cs typeface="Arial"/>
              </a:rPr>
              <a:t> </a:t>
            </a:r>
            <a:r>
              <a:rPr sz="3200" spc="-4" dirty="0">
                <a:latin typeface="+mn-lt"/>
                <a:cs typeface="Arial"/>
              </a:rPr>
              <a:t>directly?</a:t>
            </a:r>
            <a:endParaRPr sz="3200" dirty="0">
              <a:latin typeface="+mn-lt"/>
              <a:cs typeface="Arial"/>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548080" y="2533680"/>
              <a:ext cx="4276080" cy="2212920"/>
            </p14:xfrm>
          </p:contentPart>
        </mc:Choice>
        <mc:Fallback>
          <p:pic>
            <p:nvPicPr>
              <p:cNvPr id="4" name="Ink 3"/>
              <p:cNvPicPr/>
              <p:nvPr/>
            </p:nvPicPr>
            <p:blipFill>
              <a:blip r:embed="rId3"/>
              <a:stretch>
                <a:fillRect/>
              </a:stretch>
            </p:blipFill>
            <p:spPr>
              <a:xfrm>
                <a:off x="2539440" y="2524680"/>
                <a:ext cx="4293720" cy="2233800"/>
              </a:xfrm>
              <a:prstGeom prst="rect">
                <a:avLst/>
              </a:prstGeom>
            </p:spPr>
          </p:pic>
        </mc:Fallback>
      </mc:AlternateContent>
    </p:spTree>
    <p:extLst>
      <p:ext uri="{BB962C8B-B14F-4D97-AF65-F5344CB8AC3E}">
        <p14:creationId xmlns:p14="http://schemas.microsoft.com/office/powerpoint/2010/main" val="1726672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versus logistic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Linear Regression</a:t>
            </a:r>
            <a:r>
              <a:rPr lang="en-US" dirty="0"/>
              <a:t> could help us predict the student’s test score on a scale of 0 - 100. Linear regression predictions are continuous (numbers in a range).</a:t>
            </a:r>
          </a:p>
          <a:p>
            <a:r>
              <a:rPr lang="en-US" b="1" dirty="0"/>
              <a:t>Logistic Regression</a:t>
            </a:r>
            <a:r>
              <a:rPr lang="en-US" dirty="0"/>
              <a:t> could help use predict whether the student passed or failed. Logistic regression predictions are discrete (only specific values or categories are allowed). We can also view probability scores underlying the model’s classifications.</a:t>
            </a:r>
          </a:p>
          <a:p>
            <a:endParaRPr lang="en-US" dirty="0"/>
          </a:p>
        </p:txBody>
      </p:sp>
      <p:sp>
        <p:nvSpPr>
          <p:cNvPr id="4" name="Footer Placeholder 3"/>
          <p:cNvSpPr>
            <a:spLocks noGrp="1"/>
          </p:cNvSpPr>
          <p:nvPr>
            <p:ph type="ftr" sz="quarter" idx="11"/>
          </p:nvPr>
        </p:nvSpPr>
        <p:spPr/>
        <p:txBody>
          <a:bodyPr/>
          <a:lstStyle/>
          <a:p>
            <a:pPr>
              <a:defRPr/>
            </a:pPr>
            <a:r>
              <a:rPr lang="en-US" dirty="0" smtClean="0"/>
              <a:t>IS ZC464, Machine Learning</a:t>
            </a:r>
            <a:endParaRPr lang="en-US"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31</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748080" y="2027520"/>
              <a:ext cx="192960" cy="1745640"/>
            </p14:xfrm>
          </p:contentPart>
        </mc:Choice>
        <mc:Fallback>
          <p:pic>
            <p:nvPicPr>
              <p:cNvPr id="6" name="Ink 5"/>
              <p:cNvPicPr/>
              <p:nvPr/>
            </p:nvPicPr>
            <p:blipFill>
              <a:blip r:embed="rId3"/>
              <a:stretch>
                <a:fillRect/>
              </a:stretch>
            </p:blipFill>
            <p:spPr>
              <a:xfrm>
                <a:off x="741600" y="2020320"/>
                <a:ext cx="205920" cy="1761840"/>
              </a:xfrm>
              <a:prstGeom prst="rect">
                <a:avLst/>
              </a:prstGeom>
            </p:spPr>
          </p:pic>
        </mc:Fallback>
      </mc:AlternateContent>
    </p:spTree>
    <p:extLst>
      <p:ext uri="{BB962C8B-B14F-4D97-AF65-F5344CB8AC3E}">
        <p14:creationId xmlns:p14="http://schemas.microsoft.com/office/powerpoint/2010/main" val="1504344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Components</a:t>
            </a:r>
            <a:endParaRPr lang="en-IN" dirty="0"/>
          </a:p>
        </p:txBody>
      </p:sp>
      <p:sp>
        <p:nvSpPr>
          <p:cNvPr id="5" name="Content Placeholder 4"/>
          <p:cNvSpPr>
            <a:spLocks noGrp="1"/>
          </p:cNvSpPr>
          <p:nvPr>
            <p:ph idx="1"/>
          </p:nvPr>
        </p:nvSpPr>
        <p:spPr/>
        <p:txBody>
          <a:bodyPr>
            <a:normAutofit fontScale="92500" lnSpcReduction="20000"/>
          </a:bodyPr>
          <a:lstStyle/>
          <a:p>
            <a:pPr marL="514350" indent="-514350">
              <a:buFont typeface="+mj-lt"/>
              <a:buAutoNum type="arabicPeriod"/>
            </a:pPr>
            <a:r>
              <a:rPr lang="en-US" dirty="0"/>
              <a:t>A feature representation of the input. </a:t>
            </a:r>
            <a:endParaRPr lang="en-US" dirty="0" smtClean="0"/>
          </a:p>
          <a:p>
            <a:pPr marL="857250" lvl="1" indent="-457200"/>
            <a:r>
              <a:rPr lang="en-US" dirty="0" smtClean="0"/>
              <a:t>For </a:t>
            </a:r>
            <a:r>
              <a:rPr lang="en-US" dirty="0"/>
              <a:t>each input observation x</a:t>
            </a:r>
            <a:r>
              <a:rPr lang="en-US" baseline="30000" dirty="0"/>
              <a:t>(</a:t>
            </a:r>
            <a:r>
              <a:rPr lang="en-US" baseline="30000" dirty="0" err="1"/>
              <a:t>i</a:t>
            </a:r>
            <a:r>
              <a:rPr lang="en-US" baseline="30000" dirty="0"/>
              <a:t>)</a:t>
            </a:r>
            <a:r>
              <a:rPr lang="en-US" dirty="0"/>
              <a:t>, </a:t>
            </a:r>
            <a:r>
              <a:rPr lang="en-US" dirty="0" smtClean="0"/>
              <a:t>a </a:t>
            </a:r>
            <a:r>
              <a:rPr lang="en-US" dirty="0"/>
              <a:t>vector of features [</a:t>
            </a:r>
            <a:r>
              <a:rPr lang="en-US" dirty="0" smtClean="0"/>
              <a:t>x</a:t>
            </a:r>
            <a:r>
              <a:rPr lang="en-US" baseline="-25000" dirty="0" smtClean="0"/>
              <a:t>1</a:t>
            </a:r>
            <a:r>
              <a:rPr lang="en-US" dirty="0" smtClean="0"/>
              <a:t>, x</a:t>
            </a:r>
            <a:r>
              <a:rPr lang="en-US" baseline="-25000" dirty="0" smtClean="0"/>
              <a:t>2</a:t>
            </a:r>
            <a:r>
              <a:rPr lang="en-US" dirty="0"/>
              <a:t>,</a:t>
            </a:r>
            <a:r>
              <a:rPr lang="en-US" dirty="0" smtClean="0"/>
              <a:t> …,</a:t>
            </a:r>
            <a:r>
              <a:rPr lang="en-US" dirty="0" err="1" smtClean="0"/>
              <a:t>x</a:t>
            </a:r>
            <a:r>
              <a:rPr lang="en-US" baseline="-25000" dirty="0" err="1" smtClean="0"/>
              <a:t>n</a:t>
            </a:r>
            <a:r>
              <a:rPr lang="en-US" dirty="0" smtClean="0"/>
              <a:t>].</a:t>
            </a:r>
          </a:p>
          <a:p>
            <a:pPr marL="857250" lvl="1" indent="-457200"/>
            <a:r>
              <a:rPr lang="en-IN" dirty="0" smtClean="0"/>
              <a:t> </a:t>
            </a:r>
            <a:r>
              <a:rPr lang="en-IN" dirty="0" err="1" smtClean="0"/>
              <a:t>j</a:t>
            </a:r>
            <a:r>
              <a:rPr lang="en-IN" baseline="30000" dirty="0" err="1" smtClean="0"/>
              <a:t>th</a:t>
            </a:r>
            <a:r>
              <a:rPr lang="en-IN" dirty="0" smtClean="0"/>
              <a:t> feature of </a:t>
            </a:r>
            <a:r>
              <a:rPr lang="en-IN" dirty="0" err="1" smtClean="0"/>
              <a:t>i</a:t>
            </a:r>
            <a:r>
              <a:rPr lang="en-IN" baseline="30000" dirty="0" err="1" smtClean="0"/>
              <a:t>th</a:t>
            </a:r>
            <a:r>
              <a:rPr lang="en-IN" dirty="0" smtClean="0"/>
              <a:t> training example:  </a:t>
            </a:r>
            <a:r>
              <a:rPr lang="en-IN" dirty="0" err="1" smtClean="0"/>
              <a:t>x</a:t>
            </a:r>
            <a:r>
              <a:rPr lang="en-IN" baseline="-25000" dirty="0" err="1" smtClean="0"/>
              <a:t>j</a:t>
            </a:r>
            <a:r>
              <a:rPr lang="en-IN" baseline="-25000" dirty="0" smtClean="0"/>
              <a:t> </a:t>
            </a:r>
            <a:r>
              <a:rPr lang="en-IN" baseline="30000" dirty="0" smtClean="0"/>
              <a:t>(</a:t>
            </a:r>
            <a:r>
              <a:rPr lang="en-IN" baseline="30000" dirty="0" err="1" smtClean="0"/>
              <a:t>i</a:t>
            </a:r>
            <a:r>
              <a:rPr lang="en-IN" baseline="30000" dirty="0" smtClean="0"/>
              <a:t>)</a:t>
            </a:r>
            <a:endParaRPr lang="en-IN" baseline="30000" dirty="0"/>
          </a:p>
          <a:p>
            <a:pPr marL="514350" indent="-514350">
              <a:buFont typeface="+mj-lt"/>
              <a:buAutoNum type="arabicPeriod"/>
            </a:pPr>
            <a:r>
              <a:rPr lang="en-US" dirty="0" smtClean="0"/>
              <a:t>A </a:t>
            </a:r>
            <a:r>
              <a:rPr lang="en-US" dirty="0" smtClean="0">
                <a:solidFill>
                  <a:srgbClr val="FF0000"/>
                </a:solidFill>
              </a:rPr>
              <a:t>classification/hypothesis </a:t>
            </a:r>
            <a:r>
              <a:rPr lang="en-US" dirty="0"/>
              <a:t>function that computes </a:t>
            </a:r>
            <a:r>
              <a:rPr lang="en-US" dirty="0" smtClean="0"/>
              <a:t>y-hat, </a:t>
            </a:r>
            <a:r>
              <a:rPr lang="en-US" dirty="0"/>
              <a:t>the estimated class, via </a:t>
            </a:r>
            <a:r>
              <a:rPr lang="en-US" dirty="0" smtClean="0"/>
              <a:t>p(</a:t>
            </a:r>
            <a:r>
              <a:rPr lang="en-US" dirty="0" err="1" smtClean="0"/>
              <a:t>y|x</a:t>
            </a:r>
            <a:r>
              <a:rPr lang="en-US" dirty="0" smtClean="0"/>
              <a:t>).</a:t>
            </a:r>
          </a:p>
          <a:p>
            <a:pPr marL="514350" indent="-514350">
              <a:buFont typeface="+mj-lt"/>
              <a:buAutoNum type="arabicPeriod"/>
            </a:pPr>
            <a:r>
              <a:rPr lang="en-US" dirty="0" smtClean="0"/>
              <a:t> </a:t>
            </a:r>
            <a:r>
              <a:rPr lang="en-US" dirty="0"/>
              <a:t>An objective function for learning, usually involving minimizing error </a:t>
            </a:r>
            <a:r>
              <a:rPr lang="en-US" dirty="0" smtClean="0"/>
              <a:t>on training examples : </a:t>
            </a:r>
            <a:r>
              <a:rPr lang="en-US" dirty="0" smtClean="0">
                <a:solidFill>
                  <a:srgbClr val="FF0000"/>
                </a:solidFill>
              </a:rPr>
              <a:t>cross-entropy </a:t>
            </a:r>
            <a:r>
              <a:rPr lang="en-US" dirty="0">
                <a:solidFill>
                  <a:srgbClr val="FF0000"/>
                </a:solidFill>
              </a:rPr>
              <a:t>loss </a:t>
            </a:r>
            <a:r>
              <a:rPr lang="en-US" dirty="0" smtClean="0">
                <a:solidFill>
                  <a:srgbClr val="FF0000"/>
                </a:solidFill>
              </a:rPr>
              <a:t>function</a:t>
            </a:r>
            <a:endParaRPr lang="en-US" dirty="0"/>
          </a:p>
          <a:p>
            <a:pPr marL="514350" indent="-514350">
              <a:buFont typeface="+mj-lt"/>
              <a:buAutoNum type="arabicPeriod"/>
            </a:pPr>
            <a:r>
              <a:rPr lang="en-US" dirty="0" smtClean="0"/>
              <a:t>An </a:t>
            </a:r>
            <a:r>
              <a:rPr lang="en-US" dirty="0"/>
              <a:t>algorithm for optimizing the objective </a:t>
            </a:r>
            <a:r>
              <a:rPr lang="en-US" dirty="0" smtClean="0"/>
              <a:t>function: </a:t>
            </a:r>
            <a:r>
              <a:rPr lang="en-US" dirty="0" smtClean="0">
                <a:solidFill>
                  <a:srgbClr val="FF0000"/>
                </a:solidFill>
              </a:rPr>
              <a:t>stochastic </a:t>
            </a:r>
            <a:r>
              <a:rPr lang="en-IN" dirty="0" smtClean="0">
                <a:solidFill>
                  <a:srgbClr val="FF0000"/>
                </a:solidFill>
              </a:rPr>
              <a:t>gradient </a:t>
            </a:r>
            <a:r>
              <a:rPr lang="en-IN" dirty="0">
                <a:solidFill>
                  <a:srgbClr val="FF0000"/>
                </a:solidFill>
              </a:rPr>
              <a:t>descent algorithm</a:t>
            </a:r>
            <a:r>
              <a:rPr lang="en-IN" dirty="0"/>
              <a:t>.</a:t>
            </a:r>
          </a:p>
        </p:txBody>
      </p:sp>
      <p:sp>
        <p:nvSpPr>
          <p:cNvPr id="3" name="Slide Number Placeholder 2"/>
          <p:cNvSpPr>
            <a:spLocks noGrp="1"/>
          </p:cNvSpPr>
          <p:nvPr>
            <p:ph type="sldNum" sz="quarter" idx="12"/>
          </p:nvPr>
        </p:nvSpPr>
        <p:spPr/>
        <p:txBody>
          <a:bodyPr/>
          <a:lstStyle/>
          <a:p>
            <a:pPr>
              <a:defRPr/>
            </a:pPr>
            <a:fld id="{60DB935C-A2BB-404C-A6C5-67E9068028EC}" type="slidenum">
              <a:rPr lang="en-US" smtClean="0"/>
              <a:pPr>
                <a:defRPr/>
              </a:pPr>
              <a:t>32</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85240" y="1946160"/>
              <a:ext cx="7626240" cy="4008600"/>
            </p14:xfrm>
          </p:contentPart>
        </mc:Choice>
        <mc:Fallback>
          <p:pic>
            <p:nvPicPr>
              <p:cNvPr id="2" name="Ink 1"/>
              <p:cNvPicPr/>
              <p:nvPr/>
            </p:nvPicPr>
            <p:blipFill>
              <a:blip r:embed="rId3"/>
              <a:stretch>
                <a:fillRect/>
              </a:stretch>
            </p:blipFill>
            <p:spPr>
              <a:xfrm>
                <a:off x="874800" y="1934280"/>
                <a:ext cx="7648920" cy="4025880"/>
              </a:xfrm>
              <a:prstGeom prst="rect">
                <a:avLst/>
              </a:prstGeom>
            </p:spPr>
          </p:pic>
        </mc:Fallback>
      </mc:AlternateContent>
    </p:spTree>
    <p:extLst>
      <p:ext uri="{BB962C8B-B14F-4D97-AF65-F5344CB8AC3E}">
        <p14:creationId xmlns:p14="http://schemas.microsoft.com/office/powerpoint/2010/main" val="3806223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0536" y="4173084"/>
                <a:ext cx="7886700" cy="2385399"/>
              </a:xfrm>
            </p:spPr>
            <p:txBody>
              <a:bodyPr>
                <a:noAutofit/>
              </a:bodyPr>
              <a:lstStyle/>
              <a:p>
                <a:pPr marL="0" indent="0">
                  <a:buNone/>
                </a:pPr>
                <a:r>
                  <a:rPr lang="en-US" sz="2800" dirty="0" smtClean="0"/>
                  <a:t>Threshold </a:t>
                </a:r>
                <a:r>
                  <a:rPr lang="en-US" sz="2800" dirty="0"/>
                  <a:t>classifier output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oMath>
                </a14:m>
                <a:r>
                  <a:rPr lang="en-US" sz="2800" dirty="0"/>
                  <a:t> at 0.5</a:t>
                </a:r>
              </a:p>
              <a:p>
                <a:pPr lvl="1"/>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≥0.5,</m:t>
                    </m:r>
                  </m:oMath>
                </a14:m>
                <a:r>
                  <a:rPr lang="en-US" dirty="0"/>
                  <a:t>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a:t>
                </a:r>
              </a:p>
              <a:p>
                <a:pPr lvl="1"/>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&lt;0.5</m:t>
                    </m:r>
                  </m:oMath>
                </a14:m>
                <a:r>
                  <a:rPr lang="en-US" dirty="0"/>
                  <a:t>,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smtClean="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smtClean="0">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smtClean="0"/>
                  <a:t> =P(y=1|</a:t>
                </a:r>
                <a:r>
                  <a:rPr lang="en-US" dirty="0"/>
                  <a:t> </a:t>
                </a:r>
                <a14:m>
                  <m:oMath xmlns:m="http://schemas.openxmlformats.org/officeDocument/2006/math">
                    <m:r>
                      <a:rPr lang="en-US" i="1">
                        <a:latin typeface="Cambria Math" panose="02040503050406030204" pitchFamily="18" charset="0"/>
                      </a:rPr>
                      <m:t>𝑥</m:t>
                    </m:r>
                  </m:oMath>
                </a14:m>
                <a:r>
                  <a:rPr lang="en-US" dirty="0" smtClean="0"/>
                  <a:t>;</a:t>
                </a:r>
                <a:r>
                  <a:rPr lang="en-US" dirty="0"/>
                  <a:t> </a:t>
                </a:r>
                <a14:m>
                  <m:oMath xmlns:m="http://schemas.openxmlformats.org/officeDocument/2006/math">
                    <m:r>
                      <a:rPr lang="en-US" i="1">
                        <a:latin typeface="Cambria Math" panose="02040503050406030204" pitchFamily="18" charset="0"/>
                      </a:rPr>
                      <m:t>𝜃</m:t>
                    </m:r>
                  </m:oMath>
                </a14:m>
                <a:r>
                  <a:rPr lang="en-US" dirty="0" smtClean="0"/>
                  <a:t>) = 1- P(y=0| </a:t>
                </a:r>
                <a14:m>
                  <m:oMath xmlns:m="http://schemas.openxmlformats.org/officeDocument/2006/math">
                    <m:r>
                      <a:rPr lang="en-US" i="1">
                        <a:latin typeface="Cambria Math" panose="02040503050406030204" pitchFamily="18" charset="0"/>
                      </a:rPr>
                      <m:t>𝑥</m:t>
                    </m:r>
                  </m:oMath>
                </a14:m>
                <a:r>
                  <a:rPr lang="en-US" dirty="0"/>
                  <a:t>; </a:t>
                </a:r>
                <a14:m>
                  <m:oMath xmlns:m="http://schemas.openxmlformats.org/officeDocument/2006/math">
                    <m:r>
                      <a:rPr lang="en-US" i="1">
                        <a:latin typeface="Cambria Math" panose="02040503050406030204" pitchFamily="18" charset="0"/>
                      </a:rPr>
                      <m:t>𝜃</m:t>
                    </m:r>
                  </m:oMath>
                </a14:m>
                <a:r>
                  <a:rPr lang="en-US" dirty="0"/>
                  <a:t>)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0536" y="4173084"/>
                <a:ext cx="7886700" cy="2385399"/>
              </a:xfrm>
              <a:blipFill rotWithShape="0">
                <a:blip r:embed="rId2"/>
                <a:stretch>
                  <a:fillRect l="-1546" t="-2558"/>
                </a:stretch>
              </a:blipFill>
            </p:spPr>
            <p:txBody>
              <a:bodyPr/>
              <a:lstStyle/>
              <a:p>
                <a:r>
                  <a:rPr lang="en-IN">
                    <a:noFill/>
                  </a:rPr>
                  <a:t> </a:t>
                </a:r>
              </a:p>
            </p:txBody>
          </p:sp>
        </mc:Fallback>
      </mc:AlternateContent>
      <p:grpSp>
        <p:nvGrpSpPr>
          <p:cNvPr id="20" name="Group 19"/>
          <p:cNvGrpSpPr/>
          <p:nvPr/>
        </p:nvGrpSpPr>
        <p:grpSpPr>
          <a:xfrm>
            <a:off x="1246898" y="1310077"/>
            <a:ext cx="6650204" cy="2104612"/>
            <a:chOff x="1991669" y="1102932"/>
            <a:chExt cx="7334641" cy="2321218"/>
          </a:xfrm>
        </p:grpSpPr>
        <p:cxnSp>
          <p:nvCxnSpPr>
            <p:cNvPr id="4" name="Straight Connector 3"/>
            <p:cNvCxnSpPr/>
            <p:nvPr/>
          </p:nvCxnSpPr>
          <p:spPr>
            <a:xfrm>
              <a:off x="3544708" y="1102932"/>
              <a:ext cx="0" cy="2276622"/>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V="1">
              <a:off x="3305337" y="2781223"/>
              <a:ext cx="6020973"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1991669" y="1859173"/>
              <a:ext cx="1708509" cy="458261"/>
            </a:xfrm>
            <a:prstGeom prst="rect">
              <a:avLst/>
            </a:prstGeom>
          </p:spPr>
          <p:txBody>
            <a:bodyPr wrap="none">
              <a:spAutoFit/>
            </a:bodyPr>
            <a:lstStyle/>
            <a:p>
              <a:r>
                <a:rPr lang="en-US" sz="2100" dirty="0"/>
                <a:t>Malignant? </a:t>
              </a:r>
            </a:p>
          </p:txBody>
        </p:sp>
        <p:sp>
          <p:nvSpPr>
            <p:cNvPr id="7" name="Rectangle 6"/>
            <p:cNvSpPr/>
            <p:nvPr/>
          </p:nvSpPr>
          <p:spPr>
            <a:xfrm>
              <a:off x="2402140" y="2596557"/>
              <a:ext cx="1045231" cy="458261"/>
            </a:xfrm>
            <a:prstGeom prst="rect">
              <a:avLst/>
            </a:prstGeom>
          </p:spPr>
          <p:txBody>
            <a:bodyPr wrap="none">
              <a:spAutoFit/>
            </a:bodyPr>
            <a:lstStyle/>
            <a:p>
              <a:r>
                <a:rPr lang="en-US" sz="2100" dirty="0"/>
                <a:t>0 (No)</a:t>
              </a:r>
            </a:p>
          </p:txBody>
        </p:sp>
        <p:sp>
          <p:nvSpPr>
            <p:cNvPr id="8" name="Rectangle 7"/>
            <p:cNvSpPr/>
            <p:nvPr/>
          </p:nvSpPr>
          <p:spPr>
            <a:xfrm>
              <a:off x="2402139" y="1275167"/>
              <a:ext cx="1128186" cy="458261"/>
            </a:xfrm>
            <a:prstGeom prst="rect">
              <a:avLst/>
            </a:prstGeom>
          </p:spPr>
          <p:txBody>
            <a:bodyPr wrap="none">
              <a:spAutoFit/>
            </a:bodyPr>
            <a:lstStyle/>
            <a:p>
              <a:r>
                <a:rPr lang="en-US" sz="2100" dirty="0"/>
                <a:t>1 (Yes)</a:t>
              </a:r>
            </a:p>
          </p:txBody>
        </p:sp>
        <p:sp>
          <p:nvSpPr>
            <p:cNvPr id="9" name="Rectangle 8"/>
            <p:cNvSpPr/>
            <p:nvPr/>
          </p:nvSpPr>
          <p:spPr>
            <a:xfrm>
              <a:off x="5840474" y="2965889"/>
              <a:ext cx="1647336" cy="458261"/>
            </a:xfrm>
            <a:prstGeom prst="rect">
              <a:avLst/>
            </a:prstGeom>
          </p:spPr>
          <p:txBody>
            <a:bodyPr wrap="none">
              <a:spAutoFit/>
            </a:bodyPr>
            <a:lstStyle/>
            <a:p>
              <a:r>
                <a:rPr lang="en-US" sz="2100" dirty="0"/>
                <a:t>Tumor Size</a:t>
              </a:r>
            </a:p>
          </p:txBody>
        </p:sp>
        <p:sp>
          <p:nvSpPr>
            <p:cNvPr id="10" name="Multiply 9"/>
            <p:cNvSpPr/>
            <p:nvPr/>
          </p:nvSpPr>
          <p:spPr>
            <a:xfrm>
              <a:off x="3736213" y="2589876"/>
              <a:ext cx="422031" cy="37279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Multiply 10"/>
            <p:cNvSpPr/>
            <p:nvPr/>
          </p:nvSpPr>
          <p:spPr>
            <a:xfrm>
              <a:off x="6499051" y="2589876"/>
              <a:ext cx="422031" cy="37279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Multiply 11"/>
            <p:cNvSpPr/>
            <p:nvPr/>
          </p:nvSpPr>
          <p:spPr>
            <a:xfrm>
              <a:off x="5539748" y="2589876"/>
              <a:ext cx="422031" cy="37279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Multiply 12"/>
            <p:cNvSpPr/>
            <p:nvPr/>
          </p:nvSpPr>
          <p:spPr>
            <a:xfrm>
              <a:off x="4516265" y="2596557"/>
              <a:ext cx="422031" cy="37279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Multiply 13"/>
            <p:cNvSpPr/>
            <p:nvPr/>
          </p:nvSpPr>
          <p:spPr>
            <a:xfrm>
              <a:off x="4877644" y="2596557"/>
              <a:ext cx="422031" cy="37279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Multiply 14"/>
            <p:cNvSpPr/>
            <p:nvPr/>
          </p:nvSpPr>
          <p:spPr>
            <a:xfrm>
              <a:off x="6077020" y="135671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6" name="Multiply 15"/>
            <p:cNvSpPr/>
            <p:nvPr/>
          </p:nvSpPr>
          <p:spPr>
            <a:xfrm>
              <a:off x="6917399" y="135671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7" name="Multiply 16"/>
            <p:cNvSpPr/>
            <p:nvPr/>
          </p:nvSpPr>
          <p:spPr>
            <a:xfrm>
              <a:off x="7663391" y="135671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8" name="Multiply 17"/>
            <p:cNvSpPr/>
            <p:nvPr/>
          </p:nvSpPr>
          <p:spPr>
            <a:xfrm>
              <a:off x="8281930" y="135671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9" name="Multiply 18"/>
            <p:cNvSpPr/>
            <p:nvPr/>
          </p:nvSpPr>
          <p:spPr>
            <a:xfrm>
              <a:off x="8575007" y="135671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grpSp>
      <p:cxnSp>
        <p:nvCxnSpPr>
          <p:cNvPr id="23" name="Straight Connector 22"/>
          <p:cNvCxnSpPr/>
          <p:nvPr/>
        </p:nvCxnSpPr>
        <p:spPr>
          <a:xfrm flipV="1">
            <a:off x="2900749" y="1131094"/>
            <a:ext cx="5157431" cy="2330344"/>
          </a:xfrm>
          <a:prstGeom prst="line">
            <a:avLst/>
          </a:prstGeom>
          <a:ln w="76200">
            <a:prstDash val="solid"/>
          </a:ln>
        </p:spPr>
        <p:style>
          <a:lnRef idx="3">
            <a:schemeClr val="accent6"/>
          </a:lnRef>
          <a:fillRef idx="0">
            <a:schemeClr val="accent6"/>
          </a:fillRef>
          <a:effectRef idx="2">
            <a:schemeClr val="accent6"/>
          </a:effectRef>
          <a:fontRef idx="minor">
            <a:schemeClr val="tx1"/>
          </a:fontRef>
        </p:style>
      </p:cxnSp>
      <p:sp>
        <p:nvSpPr>
          <p:cNvPr id="27" name="Multiply 26"/>
          <p:cNvSpPr/>
          <p:nvPr/>
        </p:nvSpPr>
        <p:spPr>
          <a:xfrm>
            <a:off x="8681032" y="1520962"/>
            <a:ext cx="382649" cy="33800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cxnSp>
        <p:nvCxnSpPr>
          <p:cNvPr id="29" name="Straight Connector 28"/>
          <p:cNvCxnSpPr/>
          <p:nvPr/>
        </p:nvCxnSpPr>
        <p:spPr>
          <a:xfrm flipV="1">
            <a:off x="2655014" y="1320629"/>
            <a:ext cx="6343795" cy="1964724"/>
          </a:xfrm>
          <a:prstGeom prst="line">
            <a:avLst/>
          </a:prstGeom>
          <a:ln w="76200"/>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2221037" y="3374254"/>
                <a:ext cx="1751890"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h</m:t>
                          </m:r>
                        </m:e>
                        <m:sub>
                          <m:r>
                            <a:rPr lang="en-US" sz="2100" i="1">
                              <a:latin typeface="Cambria Math" panose="02040503050406030204" pitchFamily="18" charset="0"/>
                            </a:rPr>
                            <m:t>𝜃</m:t>
                          </m:r>
                        </m:sub>
                      </m:sSub>
                      <m:d>
                        <m:dPr>
                          <m:ctrlPr>
                            <a:rPr lang="en-US" sz="2100" i="1">
                              <a:latin typeface="Cambria Math" panose="02040503050406030204" pitchFamily="18" charset="0"/>
                            </a:rPr>
                          </m:ctrlPr>
                        </m:dPr>
                        <m:e>
                          <m:r>
                            <a:rPr lang="en-US" sz="2100" i="1">
                              <a:latin typeface="Cambria Math" panose="02040503050406030204" pitchFamily="18" charset="0"/>
                            </a:rPr>
                            <m:t>𝑥</m:t>
                          </m:r>
                        </m:e>
                      </m:d>
                      <m:r>
                        <a:rPr lang="en-US" sz="2100" i="1">
                          <a:latin typeface="Cambria Math" panose="02040503050406030204" pitchFamily="18" charset="0"/>
                        </a:rPr>
                        <m:t>=</m:t>
                      </m:r>
                      <m:sSup>
                        <m:sSupPr>
                          <m:ctrlPr>
                            <a:rPr lang="en-US" sz="2100" i="1">
                              <a:latin typeface="Cambria Math" panose="02040503050406030204" pitchFamily="18" charset="0"/>
                            </a:rPr>
                          </m:ctrlPr>
                        </m:sSupPr>
                        <m:e>
                          <m:r>
                            <a:rPr lang="en-US" sz="2100" i="1">
                              <a:latin typeface="Cambria Math" panose="02040503050406030204" pitchFamily="18" charset="0"/>
                            </a:rPr>
                            <m:t>𝜃</m:t>
                          </m:r>
                        </m:e>
                        <m:sup>
                          <m:r>
                            <a:rPr lang="en-US" sz="2100" i="1">
                              <a:latin typeface="Cambria Math" panose="02040503050406030204" pitchFamily="18" charset="0"/>
                            </a:rPr>
                            <m:t>⊤</m:t>
                          </m:r>
                        </m:sup>
                      </m:sSup>
                      <m:r>
                        <a:rPr lang="en-US" sz="2100" i="1">
                          <a:latin typeface="Cambria Math" panose="02040503050406030204" pitchFamily="18" charset="0"/>
                        </a:rPr>
                        <m:t>𝑥</m:t>
                      </m:r>
                    </m:oMath>
                  </m:oMathPara>
                </a14:m>
                <a:endParaRPr lang="en-US" sz="2100" dirty="0"/>
              </a:p>
            </p:txBody>
          </p:sp>
        </mc:Choice>
        <mc:Fallback xmlns="">
          <p:sp>
            <p:nvSpPr>
              <p:cNvPr id="34" name="Rectangle 33"/>
              <p:cNvSpPr>
                <a:spLocks noRot="1" noChangeAspect="1" noMove="1" noResize="1" noEditPoints="1" noAdjustHandles="1" noChangeArrowheads="1" noChangeShapeType="1" noTextEdit="1"/>
              </p:cNvSpPr>
              <p:nvPr/>
            </p:nvSpPr>
            <p:spPr>
              <a:xfrm>
                <a:off x="2961383" y="3356005"/>
                <a:ext cx="2241768" cy="523220"/>
              </a:xfrm>
              <a:prstGeom prst="rect">
                <a:avLst/>
              </a:prstGeom>
              <a:blipFill>
                <a:blip r:embed="rId3"/>
                <a:stretch>
                  <a:fillRect/>
                </a:stretch>
              </a:blipFill>
            </p:spPr>
            <p:txBody>
              <a:bodyPr/>
              <a:lstStyle/>
              <a:p>
                <a:r>
                  <a:rPr lang="en-US">
                    <a:noFill/>
                  </a:rPr>
                  <a:t> </a:t>
                </a:r>
              </a:p>
            </p:txBody>
          </p:sp>
        </mc:Fallback>
      </mc:AlternateContent>
      <p:sp>
        <p:nvSpPr>
          <p:cNvPr id="35" name="Footer Placeholder 3"/>
          <p:cNvSpPr>
            <a:spLocks noGrp="1"/>
          </p:cNvSpPr>
          <p:nvPr>
            <p:ph type="ftr" sz="quarter" idx="11"/>
          </p:nvPr>
        </p:nvSpPr>
        <p:spPr>
          <a:xfrm>
            <a:off x="-29308" y="6642032"/>
            <a:ext cx="2655014" cy="136922"/>
          </a:xfrm>
        </p:spPr>
        <p:txBody>
          <a:bodyPr/>
          <a:lstStyle/>
          <a:p>
            <a:pPr>
              <a:defRPr/>
            </a:pPr>
            <a:r>
              <a:rPr lang="en-US" sz="1050" dirty="0"/>
              <a:t>Slide credit: Andrew Ng </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235520" y="2149560"/>
              <a:ext cx="7462800" cy="4186080"/>
            </p14:xfrm>
          </p:contentPart>
        </mc:Choice>
        <mc:Fallback>
          <p:pic>
            <p:nvPicPr>
              <p:cNvPr id="2" name="Ink 1"/>
              <p:cNvPicPr/>
              <p:nvPr/>
            </p:nvPicPr>
            <p:blipFill>
              <a:blip r:embed="rId5"/>
              <a:stretch>
                <a:fillRect/>
              </a:stretch>
            </p:blipFill>
            <p:spPr>
              <a:xfrm>
                <a:off x="1229760" y="2146680"/>
                <a:ext cx="7476120" cy="4201200"/>
              </a:xfrm>
              <a:prstGeom prst="rect">
                <a:avLst/>
              </a:prstGeom>
            </p:spPr>
          </p:pic>
        </mc:Fallback>
      </mc:AlternateContent>
    </p:spTree>
    <p:extLst>
      <p:ext uri="{BB962C8B-B14F-4D97-AF65-F5344CB8AC3E}">
        <p14:creationId xmlns:p14="http://schemas.microsoft.com/office/powerpoint/2010/main" val="3708089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28600" y="4985956"/>
            <a:ext cx="2676374" cy="1033844"/>
          </a:xfrm>
          <a:prstGeom prst="rect">
            <a:avLst/>
          </a:prstGeom>
        </p:spPr>
      </p:pic>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34</a:t>
            </a:fld>
            <a:endParaRPr lang="en-US"/>
          </a:p>
        </p:txBody>
      </p:sp>
      <p:sp>
        <p:nvSpPr>
          <p:cNvPr id="7" name="Rectangle 6"/>
          <p:cNvSpPr/>
          <p:nvPr/>
        </p:nvSpPr>
        <p:spPr>
          <a:xfrm>
            <a:off x="395536" y="4536365"/>
            <a:ext cx="8257275" cy="400110"/>
          </a:xfrm>
          <a:prstGeom prst="rect">
            <a:avLst/>
          </a:prstGeom>
        </p:spPr>
        <p:txBody>
          <a:bodyPr wrap="square">
            <a:spAutoFit/>
          </a:bodyPr>
          <a:lstStyle/>
          <a:p>
            <a:r>
              <a:rPr lang="en-US" sz="2000" dirty="0">
                <a:solidFill>
                  <a:srgbClr val="141314"/>
                </a:solidFill>
                <a:latin typeface="Times-Roman"/>
              </a:rPr>
              <a:t>The inverse of the logistic sigmoid is and is known as the logit function.</a:t>
            </a:r>
            <a:endParaRPr lang="en-IN" sz="2000" dirty="0">
              <a:solidFill>
                <a:srgbClr val="141314"/>
              </a:solidFill>
              <a:latin typeface="Times-Roman"/>
            </a:endParaRPr>
          </a:p>
        </p:txBody>
      </p:sp>
      <p:pic>
        <p:nvPicPr>
          <p:cNvPr id="42" name="Picture 41"/>
          <p:cNvPicPr>
            <a:picLocks noChangeAspect="1"/>
          </p:cNvPicPr>
          <p:nvPr/>
        </p:nvPicPr>
        <p:blipFill>
          <a:blip r:embed="rId3"/>
          <a:stretch>
            <a:fillRect/>
          </a:stretch>
        </p:blipFill>
        <p:spPr>
          <a:xfrm>
            <a:off x="5257800" y="2018716"/>
            <a:ext cx="3493394" cy="2427798"/>
          </a:xfrm>
          <a:prstGeom prst="rect">
            <a:avLst/>
          </a:prstGeom>
        </p:spPr>
      </p:pic>
      <p:pic>
        <p:nvPicPr>
          <p:cNvPr id="43" name="Picture 42"/>
          <p:cNvPicPr>
            <a:picLocks noChangeAspect="1"/>
          </p:cNvPicPr>
          <p:nvPr/>
        </p:nvPicPr>
        <p:blipFill>
          <a:blip r:embed="rId4"/>
          <a:stretch>
            <a:fillRect/>
          </a:stretch>
        </p:blipFill>
        <p:spPr>
          <a:xfrm>
            <a:off x="368705" y="2462734"/>
            <a:ext cx="3335784" cy="983507"/>
          </a:xfrm>
          <a:prstGeom prst="rect">
            <a:avLst/>
          </a:prstGeom>
        </p:spPr>
      </p:pic>
      <p:sp>
        <p:nvSpPr>
          <p:cNvPr id="44" name="Rectangle 43"/>
          <p:cNvSpPr/>
          <p:nvPr/>
        </p:nvSpPr>
        <p:spPr>
          <a:xfrm>
            <a:off x="89238" y="1412064"/>
            <a:ext cx="8826162" cy="1015663"/>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141314"/>
                </a:solidFill>
                <a:latin typeface="+mn-lt"/>
              </a:rPr>
              <a:t>‘sigmoid’ means S-shaped. </a:t>
            </a:r>
          </a:p>
          <a:p>
            <a:pPr marL="742950" lvl="1" indent="-285750">
              <a:buFont typeface="Arial" panose="020B0604020202020204" pitchFamily="34" charset="0"/>
              <a:buChar char="•"/>
            </a:pPr>
            <a:r>
              <a:rPr lang="en-US" sz="2000" dirty="0">
                <a:latin typeface="+mn-lt"/>
              </a:rPr>
              <a:t>A ‘squashing  function’ because it maps the whole real axis into a finite interval</a:t>
            </a:r>
            <a:r>
              <a:rPr lang="en-US" sz="2000" dirty="0" smtClean="0">
                <a:latin typeface="+mn-lt"/>
              </a:rPr>
              <a:t>.</a:t>
            </a:r>
            <a:endParaRPr lang="en-US" sz="2000" dirty="0">
              <a:latin typeface="+mn-lt"/>
            </a:endParaRPr>
          </a:p>
        </p:txBody>
      </p:sp>
      <p:sp>
        <p:nvSpPr>
          <p:cNvPr id="45" name="Title 11"/>
          <p:cNvSpPr txBox="1">
            <a:spLocks noGrp="1"/>
          </p:cNvSpPr>
          <p:nvPr>
            <p:ph type="title"/>
          </p:nvPr>
        </p:nvSpPr>
        <p:spPr>
          <a:prstGeom prst="rect">
            <a:avLst/>
          </a:prstGeom>
          <a:noFill/>
        </p:spPr>
        <p:txBody>
          <a:bodyPr wrap="square" rtlCol="0">
            <a:spAutoFit/>
          </a:bodyPr>
          <a:lstStyle/>
          <a:p>
            <a:pPr fontAlgn="auto">
              <a:spcAft>
                <a:spcPts val="0"/>
              </a:spcAft>
            </a:pPr>
            <a:r>
              <a:rPr lang="en-US" sz="4000" b="1" dirty="0" smtClean="0"/>
              <a:t>Sigmoid/Logistic Function</a:t>
            </a:r>
            <a:endParaRPr lang="en-US" sz="4000" b="1" dirty="0"/>
          </a:p>
        </p:txBody>
      </p:sp>
      <p:sp>
        <p:nvSpPr>
          <p:cNvPr id="46" name="Rectangle 45"/>
          <p:cNvSpPr/>
          <p:nvPr/>
        </p:nvSpPr>
        <p:spPr>
          <a:xfrm>
            <a:off x="232893" y="3675054"/>
            <a:ext cx="2971800" cy="584775"/>
          </a:xfrm>
          <a:prstGeom prst="rect">
            <a:avLst/>
          </a:prstGeom>
        </p:spPr>
        <p:txBody>
          <a:bodyPr wrap="square">
            <a:spAutoFit/>
          </a:bodyPr>
          <a:lstStyle/>
          <a:p>
            <a:r>
              <a:rPr lang="pl-PL" sz="3200" i="1" spc="397" baseline="2314" dirty="0">
                <a:latin typeface="Times New Roman"/>
                <a:cs typeface="Times New Roman"/>
              </a:rPr>
              <a:t>g</a:t>
            </a:r>
            <a:r>
              <a:rPr lang="pl-PL" sz="3200" spc="397" baseline="2314" dirty="0">
                <a:latin typeface="Times New Roman"/>
                <a:cs typeface="Times New Roman"/>
              </a:rPr>
              <a:t>(</a:t>
            </a:r>
            <a:r>
              <a:rPr lang="pl-PL" sz="3200" i="1" spc="397" baseline="2314" dirty="0">
                <a:latin typeface="Times New Roman"/>
                <a:cs typeface="Times New Roman"/>
              </a:rPr>
              <a:t>z</a:t>
            </a:r>
            <a:r>
              <a:rPr lang="pl-PL" sz="3200" spc="397" baseline="2314" dirty="0">
                <a:latin typeface="Times New Roman"/>
                <a:cs typeface="Times New Roman"/>
              </a:rPr>
              <a:t>)</a:t>
            </a:r>
            <a:r>
              <a:rPr lang="pl-PL" sz="3200" spc="-22" baseline="2314" dirty="0">
                <a:latin typeface="Times New Roman"/>
                <a:cs typeface="Times New Roman"/>
              </a:rPr>
              <a:t> </a:t>
            </a:r>
            <a:r>
              <a:rPr lang="pl-PL" sz="3200" spc="367" baseline="2314" dirty="0">
                <a:latin typeface="Symbol"/>
                <a:cs typeface="Symbol"/>
              </a:rPr>
              <a:t></a:t>
            </a:r>
            <a:r>
              <a:rPr lang="pl-PL" sz="3200" spc="-494" baseline="2314" dirty="0">
                <a:latin typeface="Times New Roman"/>
                <a:cs typeface="Times New Roman"/>
              </a:rPr>
              <a:t> </a:t>
            </a:r>
            <a:r>
              <a:rPr lang="pl-PL" sz="3200" spc="270" baseline="2314" dirty="0">
                <a:latin typeface="Times New Roman"/>
                <a:cs typeface="Times New Roman"/>
              </a:rPr>
              <a:t>1/(1</a:t>
            </a:r>
            <a:r>
              <a:rPr lang="pl-PL" sz="3200" spc="270" baseline="2314" dirty="0">
                <a:latin typeface="Symbol"/>
                <a:cs typeface="Symbol"/>
              </a:rPr>
              <a:t></a:t>
            </a:r>
            <a:r>
              <a:rPr lang="pl-PL" sz="3200" spc="-300" baseline="2314" dirty="0">
                <a:latin typeface="Times New Roman"/>
                <a:cs typeface="Times New Roman"/>
              </a:rPr>
              <a:t> </a:t>
            </a:r>
            <a:r>
              <a:rPr lang="pl-PL" sz="3200" i="1" spc="307" baseline="2314" dirty="0">
                <a:latin typeface="Times New Roman"/>
                <a:cs typeface="Times New Roman"/>
              </a:rPr>
              <a:t>e</a:t>
            </a:r>
            <a:r>
              <a:rPr lang="pl-PL" sz="3200" spc="307" baseline="45634" dirty="0">
                <a:latin typeface="Symbol"/>
                <a:cs typeface="Symbol"/>
              </a:rPr>
              <a:t></a:t>
            </a:r>
            <a:r>
              <a:rPr lang="pl-PL" sz="3200" spc="-284" baseline="45634" dirty="0">
                <a:latin typeface="Times New Roman"/>
                <a:cs typeface="Times New Roman"/>
              </a:rPr>
              <a:t> </a:t>
            </a:r>
            <a:r>
              <a:rPr lang="pl-PL" sz="3200" i="1" spc="150" baseline="45634" dirty="0">
                <a:latin typeface="Times New Roman"/>
                <a:cs typeface="Times New Roman"/>
              </a:rPr>
              <a:t>z</a:t>
            </a:r>
            <a:r>
              <a:rPr lang="pl-PL" sz="3200" i="1" spc="15" baseline="45634" dirty="0">
                <a:latin typeface="Times New Roman"/>
                <a:cs typeface="Times New Roman"/>
              </a:rPr>
              <a:t> </a:t>
            </a:r>
            <a:r>
              <a:rPr lang="pl-PL" sz="3200" spc="217" baseline="2314" dirty="0">
                <a:latin typeface="Times New Roman"/>
                <a:cs typeface="Times New Roman"/>
              </a:rPr>
              <a:t>)</a:t>
            </a:r>
            <a:endParaRPr lang="en-IN" sz="3200" dirty="0"/>
          </a:p>
        </p:txBody>
      </p:sp>
    </p:spTree>
    <p:extLst>
      <p:ext uri="{BB962C8B-B14F-4D97-AF65-F5344CB8AC3E}">
        <p14:creationId xmlns:p14="http://schemas.microsoft.com/office/powerpoint/2010/main" val="910342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529264" cy="850106"/>
          </a:xfrm>
        </p:spPr>
        <p:txBody>
          <a:bodyPr/>
          <a:lstStyle/>
          <a:p>
            <a:r>
              <a:rPr lang="en-US" dirty="0" smtClean="0"/>
              <a:t/>
            </a:r>
            <a:br>
              <a:rPr lang="en-US" dirty="0" smtClean="0"/>
            </a:br>
            <a:r>
              <a:rPr lang="en-US" dirty="0" smtClean="0"/>
              <a:t>Properties : </a:t>
            </a:r>
            <a:r>
              <a:rPr lang="en-US" b="1" dirty="0"/>
              <a:t>Sigmoid/Logistic Function</a:t>
            </a:r>
            <a:r>
              <a:rPr lang="en-US" dirty="0"/>
              <a:t/>
            </a:r>
            <a:br>
              <a:rPr lang="en-US" dirty="0"/>
            </a:br>
            <a:endParaRPr lang="en-IN" dirty="0"/>
          </a:p>
        </p:txBody>
      </p:sp>
      <p:sp>
        <p:nvSpPr>
          <p:cNvPr id="3" name="Content Placeholder 2"/>
          <p:cNvSpPr>
            <a:spLocks noGrp="1"/>
          </p:cNvSpPr>
          <p:nvPr>
            <p:ph idx="1"/>
          </p:nvPr>
        </p:nvSpPr>
        <p:spPr>
          <a:xfrm>
            <a:off x="152400" y="1371600"/>
            <a:ext cx="8229600" cy="4525963"/>
          </a:xfrm>
        </p:spPr>
        <p:txBody>
          <a:bodyPr>
            <a:normAutofit fontScale="92500"/>
          </a:bodyPr>
          <a:lstStyle/>
          <a:p>
            <a:r>
              <a:rPr lang="en-US" dirty="0">
                <a:latin typeface="Times New Roman"/>
                <a:cs typeface="Times New Roman"/>
              </a:rPr>
              <a:t>T</a:t>
            </a:r>
            <a:r>
              <a:rPr lang="en-US" dirty="0" smtClean="0">
                <a:latin typeface="Times New Roman"/>
                <a:cs typeface="Times New Roman"/>
              </a:rPr>
              <a:t>akes</a:t>
            </a:r>
            <a:r>
              <a:rPr lang="en-US" spc="-30" dirty="0" smtClean="0">
                <a:latin typeface="Times New Roman"/>
                <a:cs typeface="Times New Roman"/>
              </a:rPr>
              <a:t> </a:t>
            </a:r>
            <a:r>
              <a:rPr lang="en-US" dirty="0">
                <a:latin typeface="Times New Roman"/>
                <a:cs typeface="Times New Roman"/>
              </a:rPr>
              <a:t>a</a:t>
            </a:r>
            <a:r>
              <a:rPr lang="en-US" spc="-5" dirty="0">
                <a:latin typeface="Times New Roman"/>
                <a:cs typeface="Times New Roman"/>
              </a:rPr>
              <a:t> </a:t>
            </a:r>
            <a:r>
              <a:rPr lang="en-US" dirty="0">
                <a:latin typeface="Times New Roman"/>
                <a:cs typeface="Times New Roman"/>
              </a:rPr>
              <a:t>real</a:t>
            </a:r>
            <a:r>
              <a:rPr lang="en-US" spc="-25" dirty="0">
                <a:latin typeface="Times New Roman"/>
                <a:cs typeface="Times New Roman"/>
              </a:rPr>
              <a:t> </a:t>
            </a:r>
            <a:r>
              <a:rPr lang="en-US" spc="-5" dirty="0">
                <a:latin typeface="Times New Roman"/>
                <a:cs typeface="Times New Roman"/>
              </a:rPr>
              <a:t>number </a:t>
            </a:r>
            <a:r>
              <a:rPr lang="en-US" dirty="0">
                <a:latin typeface="Times New Roman"/>
                <a:cs typeface="Times New Roman"/>
              </a:rPr>
              <a:t>and</a:t>
            </a:r>
            <a:r>
              <a:rPr lang="en-US" spc="-5" dirty="0">
                <a:latin typeface="Times New Roman"/>
                <a:cs typeface="Times New Roman"/>
              </a:rPr>
              <a:t> </a:t>
            </a:r>
            <a:r>
              <a:rPr lang="en-US" dirty="0">
                <a:latin typeface="Times New Roman"/>
                <a:cs typeface="Times New Roman"/>
              </a:rPr>
              <a:t>outputs</a:t>
            </a:r>
            <a:r>
              <a:rPr lang="en-US" spc="-30" dirty="0">
                <a:latin typeface="Times New Roman"/>
                <a:cs typeface="Times New Roman"/>
              </a:rPr>
              <a:t> </a:t>
            </a:r>
            <a:r>
              <a:rPr lang="en-US" dirty="0">
                <a:latin typeface="Times New Roman"/>
                <a:cs typeface="Times New Roman"/>
              </a:rPr>
              <a:t>the</a:t>
            </a:r>
            <a:r>
              <a:rPr lang="en-US" spc="-15" dirty="0">
                <a:latin typeface="Times New Roman"/>
                <a:cs typeface="Times New Roman"/>
              </a:rPr>
              <a:t> </a:t>
            </a:r>
            <a:r>
              <a:rPr lang="en-US" spc="-5" dirty="0">
                <a:latin typeface="Times New Roman"/>
                <a:cs typeface="Times New Roman"/>
              </a:rPr>
              <a:t>number</a:t>
            </a:r>
            <a:r>
              <a:rPr lang="en-US" spc="5" dirty="0">
                <a:latin typeface="Times New Roman"/>
                <a:cs typeface="Times New Roman"/>
              </a:rPr>
              <a:t> </a:t>
            </a:r>
            <a:r>
              <a:rPr lang="en-US" dirty="0">
                <a:latin typeface="Times New Roman"/>
                <a:cs typeface="Times New Roman"/>
              </a:rPr>
              <a:t>in</a:t>
            </a:r>
            <a:r>
              <a:rPr lang="en-US" spc="-15" dirty="0">
                <a:latin typeface="Times New Roman"/>
                <a:cs typeface="Times New Roman"/>
              </a:rPr>
              <a:t> </a:t>
            </a:r>
            <a:r>
              <a:rPr lang="en-US" dirty="0">
                <a:latin typeface="Times New Roman"/>
                <a:cs typeface="Times New Roman"/>
              </a:rPr>
              <a:t>the</a:t>
            </a:r>
            <a:r>
              <a:rPr lang="en-US" spc="-15" dirty="0">
                <a:latin typeface="Times New Roman"/>
                <a:cs typeface="Times New Roman"/>
              </a:rPr>
              <a:t> </a:t>
            </a:r>
            <a:r>
              <a:rPr lang="en-US" dirty="0">
                <a:latin typeface="Times New Roman"/>
                <a:cs typeface="Times New Roman"/>
              </a:rPr>
              <a:t>interval</a:t>
            </a:r>
            <a:r>
              <a:rPr lang="en-US" spc="-50" dirty="0">
                <a:latin typeface="Times New Roman"/>
                <a:cs typeface="Times New Roman"/>
              </a:rPr>
              <a:t> </a:t>
            </a:r>
            <a:r>
              <a:rPr lang="en-US" dirty="0">
                <a:latin typeface="Times New Roman"/>
                <a:cs typeface="Times New Roman"/>
              </a:rPr>
              <a:t>[0,1</a:t>
            </a:r>
            <a:r>
              <a:rPr lang="en-US" dirty="0" smtClean="0">
                <a:latin typeface="Times New Roman"/>
                <a:cs typeface="Times New Roman"/>
              </a:rPr>
              <a:t>] </a:t>
            </a:r>
            <a:r>
              <a:rPr lang="en-US" dirty="0" smtClean="0">
                <a:solidFill>
                  <a:srgbClr val="FF0000"/>
                </a:solidFill>
              </a:rPr>
              <a:t>← </a:t>
            </a:r>
            <a:r>
              <a:rPr lang="en-US" dirty="0">
                <a:solidFill>
                  <a:srgbClr val="FF0000"/>
                </a:solidFill>
              </a:rPr>
              <a:t>thus, interpretable as probability </a:t>
            </a:r>
            <a:endParaRPr lang="en-US" dirty="0" smtClean="0">
              <a:solidFill>
                <a:srgbClr val="FF0000"/>
              </a:solidFill>
            </a:endParaRPr>
          </a:p>
          <a:p>
            <a:r>
              <a:rPr lang="en-US" dirty="0" smtClean="0"/>
              <a:t>Monotonically </a:t>
            </a:r>
            <a:r>
              <a:rPr lang="en-US" dirty="0"/>
              <a:t>increasing </a:t>
            </a:r>
            <a:r>
              <a:rPr lang="en-US" dirty="0">
                <a:solidFill>
                  <a:srgbClr val="FF0000"/>
                </a:solidFill>
              </a:rPr>
              <a:t>thus, usable to derive classification rules </a:t>
            </a:r>
            <a:endParaRPr lang="en-US" dirty="0" smtClean="0">
              <a:solidFill>
                <a:srgbClr val="FF0000"/>
              </a:solidFill>
            </a:endParaRPr>
          </a:p>
          <a:p>
            <a:pPr lvl="1"/>
            <a:r>
              <a:rPr lang="en-US" dirty="0" smtClean="0"/>
              <a:t>σ(a</a:t>
            </a:r>
            <a:r>
              <a:rPr lang="en-US" dirty="0"/>
              <a:t>) &gt; 0.5, positive (classify as ’1’) </a:t>
            </a:r>
            <a:endParaRPr lang="en-US" dirty="0" smtClean="0"/>
          </a:p>
          <a:p>
            <a:pPr lvl="1"/>
            <a:r>
              <a:rPr lang="en-US" dirty="0" smtClean="0"/>
              <a:t>σ(a</a:t>
            </a:r>
            <a:r>
              <a:rPr lang="en-US" dirty="0"/>
              <a:t>) &lt; 0.5, negative (classify as ’0’) </a:t>
            </a:r>
            <a:endParaRPr lang="en-US" dirty="0" smtClean="0"/>
          </a:p>
          <a:p>
            <a:pPr lvl="1"/>
            <a:r>
              <a:rPr lang="en-US" dirty="0" smtClean="0"/>
              <a:t>Nice </a:t>
            </a:r>
            <a:r>
              <a:rPr lang="en-US" dirty="0"/>
              <a:t>computational properties </a:t>
            </a:r>
            <a:r>
              <a:rPr lang="en-US" dirty="0">
                <a:solidFill>
                  <a:srgbClr val="FF0000"/>
                </a:solidFill>
              </a:rPr>
              <a:t>Derivative is in a simple </a:t>
            </a:r>
            <a:r>
              <a:rPr lang="en-US" dirty="0" smtClean="0">
                <a:solidFill>
                  <a:srgbClr val="FF0000"/>
                </a:solidFill>
              </a:rPr>
              <a:t>form</a:t>
            </a:r>
          </a:p>
          <a:p>
            <a:r>
              <a:rPr lang="en-IN" dirty="0">
                <a:solidFill>
                  <a:srgbClr val="141314"/>
                </a:solidFill>
                <a:latin typeface="Times-Roman"/>
              </a:rPr>
              <a:t>It </a:t>
            </a:r>
            <a:r>
              <a:rPr lang="en-US" dirty="0">
                <a:solidFill>
                  <a:srgbClr val="141314"/>
                </a:solidFill>
                <a:latin typeface="Times-Roman"/>
              </a:rPr>
              <a:t>satisfies the following symmetry property</a:t>
            </a:r>
            <a:endParaRPr lang="en-IN" dirty="0"/>
          </a:p>
          <a:p>
            <a:pPr lvl="1"/>
            <a:endParaRPr lang="en-IN" dirty="0">
              <a:solidFill>
                <a:srgbClr val="FF0000"/>
              </a:solidFill>
            </a:endParaRPr>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35</a:t>
            </a:fld>
            <a:endParaRPr lang="en-US"/>
          </a:p>
        </p:txBody>
      </p:sp>
      <p:pic>
        <p:nvPicPr>
          <p:cNvPr id="5" name="Picture 4"/>
          <p:cNvPicPr>
            <a:picLocks noChangeAspect="1"/>
          </p:cNvPicPr>
          <p:nvPr/>
        </p:nvPicPr>
        <p:blipFill>
          <a:blip r:embed="rId2"/>
          <a:stretch>
            <a:fillRect/>
          </a:stretch>
        </p:blipFill>
        <p:spPr>
          <a:xfrm>
            <a:off x="2743200" y="5802649"/>
            <a:ext cx="2971800" cy="656661"/>
          </a:xfrm>
          <a:prstGeom prst="rect">
            <a:avLst/>
          </a:prstGeom>
        </p:spPr>
      </p:pic>
    </p:spTree>
    <p:extLst>
      <p:ext uri="{BB962C8B-B14F-4D97-AF65-F5344CB8AC3E}">
        <p14:creationId xmlns:p14="http://schemas.microsoft.com/office/powerpoint/2010/main" val="18012137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Sigmoid Decision Boundary</a:t>
            </a:r>
            <a:endParaRPr lang="en-IN" dirty="0"/>
          </a:p>
        </p:txBody>
      </p:sp>
      <p:sp>
        <p:nvSpPr>
          <p:cNvPr id="3" name="Content Placeholder 2"/>
          <p:cNvSpPr>
            <a:spLocks noGrp="1"/>
          </p:cNvSpPr>
          <p:nvPr>
            <p:ph idx="1"/>
          </p:nvPr>
        </p:nvSpPr>
        <p:spPr/>
        <p:txBody>
          <a:bodyPr/>
          <a:lstStyle/>
          <a:p>
            <a:r>
              <a:rPr lang="en-US" dirty="0"/>
              <a:t>σ(a) is nonlinear, </a:t>
            </a:r>
            <a:endParaRPr lang="en-US" dirty="0" smtClean="0"/>
          </a:p>
          <a:p>
            <a:r>
              <a:rPr lang="en-US" dirty="0" smtClean="0"/>
              <a:t>however</a:t>
            </a:r>
            <a:r>
              <a:rPr lang="en-US" dirty="0"/>
              <a:t>, the decision boundary is determined </a:t>
            </a:r>
            <a:r>
              <a:rPr lang="en-US" dirty="0" smtClean="0"/>
              <a:t>by  σ(</a:t>
            </a:r>
            <a:r>
              <a:rPr lang="en-US" dirty="0"/>
              <a:t>b + </a:t>
            </a:r>
            <a:r>
              <a:rPr lang="en-US" dirty="0" err="1"/>
              <a:t>w</a:t>
            </a:r>
            <a:r>
              <a:rPr lang="en-US" baseline="30000" dirty="0" err="1"/>
              <a:t>T</a:t>
            </a:r>
            <a:r>
              <a:rPr lang="en-US" dirty="0" err="1"/>
              <a:t>x</a:t>
            </a:r>
            <a:r>
              <a:rPr lang="en-US" dirty="0"/>
              <a:t> </a:t>
            </a:r>
            <a:r>
              <a:rPr lang="en-US" dirty="0" smtClean="0"/>
              <a:t>) </a:t>
            </a:r>
            <a:r>
              <a:rPr lang="en-US" dirty="0"/>
              <a:t>= </a:t>
            </a:r>
            <a:r>
              <a:rPr lang="en-US" dirty="0" smtClean="0"/>
              <a:t>0.5 ⇒ b </a:t>
            </a:r>
            <a:r>
              <a:rPr lang="en-US" dirty="0"/>
              <a:t>+ </a:t>
            </a:r>
            <a:r>
              <a:rPr lang="en-US" dirty="0" err="1" smtClean="0"/>
              <a:t>w</a:t>
            </a:r>
            <a:r>
              <a:rPr lang="en-US" baseline="30000" dirty="0" err="1" smtClean="0"/>
              <a:t>T</a:t>
            </a:r>
            <a:r>
              <a:rPr lang="en-US" dirty="0" err="1" smtClean="0"/>
              <a:t>x</a:t>
            </a:r>
            <a:r>
              <a:rPr lang="en-US" dirty="0" smtClean="0"/>
              <a:t> </a:t>
            </a:r>
            <a:r>
              <a:rPr lang="en-US" dirty="0"/>
              <a:t>= 0 </a:t>
            </a:r>
            <a:endParaRPr lang="en-US" dirty="0" smtClean="0"/>
          </a:p>
          <a:p>
            <a:r>
              <a:rPr lang="en-US" dirty="0" smtClean="0"/>
              <a:t>which </a:t>
            </a:r>
            <a:r>
              <a:rPr lang="en-US" dirty="0"/>
              <a:t>is a linear function in x </a:t>
            </a:r>
            <a:r>
              <a:rPr lang="en-US" dirty="0" smtClean="0"/>
              <a:t> </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36</a:t>
            </a:fld>
            <a:endParaRPr lang="en-US"/>
          </a:p>
        </p:txBody>
      </p:sp>
    </p:spTree>
    <p:extLst>
      <p:ext uri="{BB962C8B-B14F-4D97-AF65-F5344CB8AC3E}">
        <p14:creationId xmlns:p14="http://schemas.microsoft.com/office/powerpoint/2010/main" val="187692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915400" cy="4525963"/>
          </a:xfrm>
        </p:spPr>
        <p:txBody>
          <a:bodyPr>
            <a:normAutofit/>
          </a:bodyPr>
          <a:lstStyle/>
          <a:p>
            <a:r>
              <a:rPr lang="en-US" dirty="0" smtClean="0"/>
              <a:t>‘That </a:t>
            </a:r>
            <a:r>
              <a:rPr lang="en-US" dirty="0"/>
              <a:t>framework is called logistic </a:t>
            </a:r>
            <a:r>
              <a:rPr lang="en-US" dirty="0" smtClean="0"/>
              <a:t>regression</a:t>
            </a:r>
          </a:p>
          <a:p>
            <a:pPr lvl="1"/>
            <a:r>
              <a:rPr lang="en-US" dirty="0" smtClean="0"/>
              <a:t>Logistic</a:t>
            </a:r>
            <a:r>
              <a:rPr lang="en-US" dirty="0"/>
              <a:t>: A special mathematical </a:t>
            </a:r>
            <a:r>
              <a:rPr lang="en-US" dirty="0" smtClean="0"/>
              <a:t>sigmoid function </a:t>
            </a:r>
            <a:r>
              <a:rPr lang="en-US" dirty="0"/>
              <a:t>it uses </a:t>
            </a:r>
            <a:r>
              <a:rPr lang="en-US" dirty="0" smtClean="0"/>
              <a:t> </a:t>
            </a:r>
          </a:p>
          <a:p>
            <a:pPr lvl="1"/>
            <a:r>
              <a:rPr lang="en-US" dirty="0" smtClean="0"/>
              <a:t>Regression</a:t>
            </a:r>
            <a:r>
              <a:rPr lang="en-US" dirty="0"/>
              <a:t>: Combines a weight vector with observations to create an </a:t>
            </a:r>
            <a:r>
              <a:rPr lang="en-US" dirty="0" smtClean="0"/>
              <a:t>answer</a:t>
            </a:r>
          </a:p>
          <a:p>
            <a:pPr marL="457200" lvl="1" indent="0">
              <a:buNone/>
            </a:pPr>
            <a:endParaRPr lang="en-US"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37</a:t>
            </a:fld>
            <a:endParaRPr lang="en-US"/>
          </a:p>
        </p:txBody>
      </p:sp>
      <p:sp>
        <p:nvSpPr>
          <p:cNvPr id="12" name="Title 11"/>
          <p:cNvSpPr txBox="1">
            <a:spLocks noGrp="1"/>
          </p:cNvSpPr>
          <p:nvPr>
            <p:ph type="title"/>
          </p:nvPr>
        </p:nvSpPr>
        <p:spPr>
          <a:xfrm>
            <a:off x="395536" y="345748"/>
            <a:ext cx="6120680" cy="707886"/>
          </a:xfrm>
          <a:prstGeom prst="rect">
            <a:avLst/>
          </a:prstGeom>
          <a:noFill/>
        </p:spPr>
        <p:txBody>
          <a:bodyPr wrap="square" rtlCol="0">
            <a:spAutoFit/>
          </a:bodyPr>
          <a:lstStyle/>
          <a:p>
            <a:r>
              <a:rPr lang="en-US" sz="4000" dirty="0" smtClean="0"/>
              <a:t>Logistic </a:t>
            </a:r>
            <a:r>
              <a:rPr lang="en-US" sz="4000" dirty="0"/>
              <a:t>regression</a:t>
            </a:r>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953000" y="2743200"/>
            <a:ext cx="2322957" cy="384048"/>
          </a:xfrm>
          <a:prstGeom prst="rect">
            <a:avLst/>
          </a:prstGeom>
        </p:spPr>
      </p:pic>
    </p:spTree>
    <p:extLst>
      <p:ext uri="{BB962C8B-B14F-4D97-AF65-F5344CB8AC3E}">
        <p14:creationId xmlns:p14="http://schemas.microsoft.com/office/powerpoint/2010/main" val="2572576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38</a:t>
            </a:fld>
            <a:endParaRPr lang="en-US"/>
          </a:p>
        </p:txBody>
      </p:sp>
      <p:pic>
        <p:nvPicPr>
          <p:cNvPr id="5" name="Content Placeholder 4"/>
          <p:cNvPicPr>
            <a:picLocks noGrp="1" noChangeAspect="1" noChangeArrowheads="1"/>
          </p:cNvPicPr>
          <p:nvPr>
            <p:ph idx="1"/>
          </p:nvPr>
        </p:nvPicPr>
        <p:blipFill>
          <a:blip r:embed="rId2"/>
          <a:srcRect/>
          <a:stretch>
            <a:fillRect/>
          </a:stretch>
        </p:blipFill>
        <p:spPr>
          <a:xfrm>
            <a:off x="655329" y="1600200"/>
            <a:ext cx="7833341" cy="4525963"/>
          </a:xfrm>
        </p:spPr>
      </p:pic>
    </p:spTree>
    <p:extLst>
      <p:ext uri="{BB962C8B-B14F-4D97-AF65-F5344CB8AC3E}">
        <p14:creationId xmlns:p14="http://schemas.microsoft.com/office/powerpoint/2010/main" val="3219836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45748"/>
            <a:ext cx="6120680" cy="707886"/>
          </a:xfrm>
          <a:noFill/>
        </p:spPr>
        <p:txBody>
          <a:bodyPr wrap="square" rtlCol="0" anchor="ctr">
            <a:spAutoFit/>
          </a:bodyPr>
          <a:lstStyle/>
          <a:p>
            <a:r>
              <a:rPr lang="en-IN" sz="4000" dirty="0"/>
              <a:t>Logistic regression model</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2226468"/>
                <a:ext cx="7886700" cy="3505522"/>
              </a:xfrm>
            </p:spPr>
            <p:txBody>
              <a:bodyPr>
                <a:noAutofit/>
              </a:bodyPr>
              <a:lstStyle/>
              <a:p>
                <a:r>
                  <a:rPr lang="en-US" sz="2700" dirty="0"/>
                  <a:t>Want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0≤</m:t>
                        </m:r>
                        <m:r>
                          <a:rPr lang="en-US" sz="2700" i="1">
                            <a:latin typeface="Cambria Math" panose="02040503050406030204" pitchFamily="18" charset="0"/>
                          </a:rPr>
                          <m:t>h</m:t>
                        </m:r>
                      </m:e>
                      <m:sub>
                        <m:r>
                          <a:rPr lang="en-US" sz="2700" i="1">
                            <a:latin typeface="Cambria Math" panose="02040503050406030204" pitchFamily="18" charset="0"/>
                          </a:rPr>
                          <m:t>𝜃</m:t>
                        </m:r>
                      </m:sub>
                    </m:sSub>
                    <m:d>
                      <m:dPr>
                        <m:ctrlPr>
                          <a:rPr lang="en-US" sz="2700" i="1">
                            <a:latin typeface="Cambria Math" panose="02040503050406030204" pitchFamily="18" charset="0"/>
                          </a:rPr>
                        </m:ctrlPr>
                      </m:dPr>
                      <m:e>
                        <m:r>
                          <a:rPr lang="en-US" sz="2700" i="1">
                            <a:latin typeface="Cambria Math" panose="02040503050406030204" pitchFamily="18" charset="0"/>
                          </a:rPr>
                          <m:t>𝑥</m:t>
                        </m:r>
                      </m:e>
                    </m:d>
                    <m:r>
                      <a:rPr lang="en-US" sz="2700" i="1">
                        <a:latin typeface="Cambria Math" panose="02040503050406030204" pitchFamily="18" charset="0"/>
                      </a:rPr>
                      <m:t>≤1</m:t>
                    </m:r>
                  </m:oMath>
                </a14:m>
                <a:endParaRPr lang="en-US" sz="2700" dirty="0"/>
              </a:p>
              <a:p>
                <a:endParaRPr lang="en-US" sz="2700" dirty="0"/>
              </a:p>
              <a:p>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h</m:t>
                        </m:r>
                      </m:e>
                      <m:sub>
                        <m:r>
                          <a:rPr lang="en-US" sz="2700" i="1">
                            <a:latin typeface="Cambria Math" panose="02040503050406030204" pitchFamily="18" charset="0"/>
                          </a:rPr>
                          <m:t>𝜃</m:t>
                        </m:r>
                      </m:sub>
                    </m:sSub>
                    <m:d>
                      <m:dPr>
                        <m:ctrlPr>
                          <a:rPr lang="en-US" sz="2700" i="1">
                            <a:latin typeface="Cambria Math" panose="02040503050406030204" pitchFamily="18" charset="0"/>
                          </a:rPr>
                        </m:ctrlPr>
                      </m:dPr>
                      <m:e>
                        <m:r>
                          <a:rPr lang="en-US" sz="2700" i="1">
                            <a:latin typeface="Cambria Math" panose="02040503050406030204" pitchFamily="18" charset="0"/>
                          </a:rPr>
                          <m:t>𝑥</m:t>
                        </m:r>
                      </m:e>
                    </m:d>
                    <m:r>
                      <a:rPr lang="en-US" sz="2700" i="1">
                        <a:latin typeface="Cambria Math" panose="02040503050406030204" pitchFamily="18" charset="0"/>
                      </a:rPr>
                      <m:t>=</m:t>
                    </m:r>
                    <m:r>
                      <a:rPr lang="en-US" sz="2700" i="1">
                        <a:latin typeface="Cambria Math" panose="02040503050406030204" pitchFamily="18" charset="0"/>
                      </a:rPr>
                      <m:t>𝑔</m:t>
                    </m:r>
                    <m:d>
                      <m:dPr>
                        <m:ctrlPr>
                          <a:rPr lang="en-US" sz="2700" i="1">
                            <a:latin typeface="Cambria Math" panose="02040503050406030204" pitchFamily="18" charset="0"/>
                          </a:rPr>
                        </m:ctrlPr>
                      </m:dPr>
                      <m:e>
                        <m:sSup>
                          <m:sSupPr>
                            <m:ctrlPr>
                              <a:rPr lang="en-US" sz="2700" i="1">
                                <a:latin typeface="Cambria Math" panose="02040503050406030204" pitchFamily="18" charset="0"/>
                              </a:rPr>
                            </m:ctrlPr>
                          </m:sSupPr>
                          <m:e>
                            <m:r>
                              <a:rPr lang="en-US" sz="2700" i="1">
                                <a:latin typeface="Cambria Math" panose="02040503050406030204" pitchFamily="18" charset="0"/>
                              </a:rPr>
                              <m:t>𝜃</m:t>
                            </m:r>
                          </m:e>
                          <m:sup>
                            <m:r>
                              <a:rPr lang="en-US" sz="2700" i="1">
                                <a:latin typeface="Cambria Math" panose="02040503050406030204" pitchFamily="18" charset="0"/>
                              </a:rPr>
                              <m:t>⊤</m:t>
                            </m:r>
                          </m:sup>
                        </m:sSup>
                        <m:r>
                          <a:rPr lang="en-US" sz="2700" i="1">
                            <a:latin typeface="Cambria Math" panose="02040503050406030204" pitchFamily="18" charset="0"/>
                          </a:rPr>
                          <m:t>𝑥</m:t>
                        </m:r>
                      </m:e>
                    </m:d>
                    <m:r>
                      <a:rPr lang="en-US" sz="2700">
                        <a:latin typeface="Cambria Math" panose="02040503050406030204" pitchFamily="18" charset="0"/>
                      </a:rPr>
                      <m:t>,</m:t>
                    </m:r>
                  </m:oMath>
                </a14:m>
                <a:r>
                  <a:rPr lang="en-US" sz="2700" dirty="0"/>
                  <a:t> </a:t>
                </a:r>
                <a:br>
                  <a:rPr lang="en-US" sz="2700" dirty="0"/>
                </a:br>
                <a:r>
                  <a:rPr lang="en-US" sz="2700" dirty="0"/>
                  <a:t/>
                </a:r>
                <a:br>
                  <a:rPr lang="en-US" sz="2700" dirty="0"/>
                </a:br>
                <a:r>
                  <a:rPr lang="en-US" sz="2700" dirty="0"/>
                  <a:t>where </a:t>
                </a:r>
                <a14:m>
                  <m:oMath xmlns:m="http://schemas.openxmlformats.org/officeDocument/2006/math">
                    <m:r>
                      <a:rPr lang="en-US" sz="2700" i="1">
                        <a:latin typeface="Cambria Math" panose="02040503050406030204" pitchFamily="18" charset="0"/>
                      </a:rPr>
                      <m:t>𝑔</m:t>
                    </m:r>
                    <m:d>
                      <m:dPr>
                        <m:ctrlPr>
                          <a:rPr lang="en-US" sz="2700" i="1">
                            <a:latin typeface="Cambria Math" panose="02040503050406030204" pitchFamily="18" charset="0"/>
                          </a:rPr>
                        </m:ctrlPr>
                      </m:dPr>
                      <m:e>
                        <m:r>
                          <a:rPr lang="en-US" sz="2700" i="1">
                            <a:latin typeface="Cambria Math" panose="02040503050406030204" pitchFamily="18" charset="0"/>
                          </a:rPr>
                          <m:t>𝑧</m:t>
                        </m:r>
                      </m:e>
                    </m:d>
                    <m:r>
                      <a:rPr lang="en-US" sz="2700" i="1">
                        <a:latin typeface="Cambria Math" panose="02040503050406030204" pitchFamily="18" charset="0"/>
                      </a:rPr>
                      <m:t>=</m:t>
                    </m:r>
                    <m:f>
                      <m:fPr>
                        <m:ctrlPr>
                          <a:rPr lang="en-US" sz="2700" i="1">
                            <a:latin typeface="Cambria Math" panose="02040503050406030204" pitchFamily="18" charset="0"/>
                          </a:rPr>
                        </m:ctrlPr>
                      </m:fPr>
                      <m:num>
                        <m:r>
                          <a:rPr lang="en-US" sz="2700" i="1">
                            <a:latin typeface="Cambria Math" panose="02040503050406030204" pitchFamily="18" charset="0"/>
                          </a:rPr>
                          <m:t>1</m:t>
                        </m:r>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r>
                              <a:rPr lang="en-US" sz="2700" i="1">
                                <a:latin typeface="Cambria Math" panose="02040503050406030204" pitchFamily="18" charset="0"/>
                              </a:rPr>
                              <m:t>−</m:t>
                            </m:r>
                            <m:r>
                              <a:rPr lang="en-US" sz="2700" i="1">
                                <a:latin typeface="Cambria Math" panose="02040503050406030204" pitchFamily="18" charset="0"/>
                              </a:rPr>
                              <m:t>𝑧</m:t>
                            </m:r>
                          </m:sup>
                        </m:sSup>
                      </m:den>
                    </m:f>
                  </m:oMath>
                </a14:m>
                <a:endParaRPr lang="en-US" sz="2700" dirty="0"/>
              </a:p>
              <a:p>
                <a:endParaRPr lang="en-US" sz="2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2226468"/>
                <a:ext cx="7886700" cy="3505522"/>
              </a:xfrm>
              <a:blipFill rotWithShape="0">
                <a:blip r:embed="rId2"/>
                <a:stretch>
                  <a:fillRect l="-1314" t="-15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72000" y="2226468"/>
                <a:ext cx="4050853" cy="1190326"/>
              </a:xfrm>
              <a:prstGeom prst="rect">
                <a:avLst/>
              </a:prstGeom>
              <a:ln w="38100">
                <a:solidFill>
                  <a:srgbClr val="00B05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𝜃</m:t>
                          </m:r>
                        </m:sub>
                      </m:sSub>
                      <m:d>
                        <m:dPr>
                          <m:ctrlPr>
                            <a:rPr lang="en-US" sz="3600" i="1">
                              <a:latin typeface="Cambria Math" panose="02040503050406030204" pitchFamily="18" charset="0"/>
                            </a:rPr>
                          </m:ctrlPr>
                        </m:dPr>
                        <m:e>
                          <m:r>
                            <a:rPr lang="en-US" sz="3600" i="1">
                              <a:latin typeface="Cambria Math" panose="02040503050406030204" pitchFamily="18" charset="0"/>
                            </a:rPr>
                            <m:t>𝑥</m:t>
                          </m:r>
                        </m:e>
                      </m: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1+</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𝜃</m:t>
                                  </m:r>
                                </m:e>
                                <m:sup>
                                  <m:r>
                                    <a:rPr lang="en-US" sz="3600" i="1">
                                      <a:latin typeface="Cambria Math" panose="02040503050406030204" pitchFamily="18" charset="0"/>
                                    </a:rPr>
                                    <m:t>⊤</m:t>
                                  </m:r>
                                </m:sup>
                              </m:sSup>
                              <m:r>
                                <a:rPr lang="en-US" sz="3600" i="1">
                                  <a:latin typeface="Cambria Math" panose="02040503050406030204" pitchFamily="18" charset="0"/>
                                </a:rPr>
                                <m:t>𝑥</m:t>
                              </m:r>
                            </m:sup>
                          </m:sSup>
                        </m:den>
                      </m:f>
                    </m:oMath>
                  </m:oMathPara>
                </a14:m>
                <a:endParaRPr lang="en-US" sz="3600" dirty="0"/>
              </a:p>
            </p:txBody>
          </p:sp>
        </mc:Choice>
        <mc:Fallback xmlns="">
          <p:sp>
            <p:nvSpPr>
              <p:cNvPr id="4" name="Rectangle 3"/>
              <p:cNvSpPr>
                <a:spLocks noRot="1" noChangeAspect="1" noMove="1" noResize="1" noEditPoints="1" noAdjustHandles="1" noChangeArrowheads="1" noChangeShapeType="1" noTextEdit="1"/>
              </p:cNvSpPr>
              <p:nvPr/>
            </p:nvSpPr>
            <p:spPr>
              <a:xfrm>
                <a:off x="6096000" y="1825624"/>
                <a:ext cx="5292474" cy="1556260"/>
              </a:xfrm>
              <a:prstGeom prst="rect">
                <a:avLst/>
              </a:prstGeom>
              <a:blipFill>
                <a:blip r:embed="rId3"/>
                <a:stretch>
                  <a:fillRect/>
                </a:stretch>
              </a:blipFill>
              <a:ln w="38100">
                <a:solidFill>
                  <a:srgbClr val="00B050"/>
                </a:solidFill>
              </a:ln>
            </p:spPr>
            <p:txBody>
              <a:bodyPr/>
              <a:lstStyle/>
              <a:p>
                <a:r>
                  <a:rPr lang="en-US">
                    <a:noFill/>
                  </a:rPr>
                  <a:t> </a:t>
                </a:r>
              </a:p>
            </p:txBody>
          </p:sp>
        </mc:Fallback>
      </mc:AlternateContent>
      <p:pic>
        <p:nvPicPr>
          <p:cNvPr id="1026" name="Picture 2" descr="https://upload.wikimedia.org/wikipedia/commons/thumb/8/88/Logistic-curve.svg/320px-Logistic-curv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391" y="3762982"/>
            <a:ext cx="3344840" cy="22264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p:cNvSpPr/>
              <p:nvPr/>
            </p:nvSpPr>
            <p:spPr>
              <a:xfrm>
                <a:off x="6399611" y="5654501"/>
                <a:ext cx="32840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𝑧</m:t>
                      </m:r>
                    </m:oMath>
                  </m:oMathPara>
                </a14:m>
                <a:endParaRPr lang="en-US" sz="1800" dirty="0"/>
              </a:p>
            </p:txBody>
          </p:sp>
        </mc:Choice>
        <mc:Fallback xmlns="">
          <p:sp>
            <p:nvSpPr>
              <p:cNvPr id="5" name="Rectangle 4"/>
              <p:cNvSpPr>
                <a:spLocks noRot="1" noChangeAspect="1" noMove="1" noResize="1" noEditPoints="1" noAdjustHandles="1" noChangeArrowheads="1" noChangeShapeType="1" noTextEdit="1"/>
              </p:cNvSpPr>
              <p:nvPr/>
            </p:nvSpPr>
            <p:spPr>
              <a:xfrm>
                <a:off x="8532814" y="6396335"/>
                <a:ext cx="43786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54269" y="4430504"/>
                <a:ext cx="7103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𝑔</m:t>
                      </m:r>
                      <m:r>
                        <a:rPr lang="en-US" sz="1800" i="1">
                          <a:latin typeface="Cambria Math" panose="02040503050406030204" pitchFamily="18" charset="0"/>
                        </a:rPr>
                        <m:t>(</m:t>
                      </m:r>
                      <m:r>
                        <a:rPr lang="en-US" sz="1800" i="1">
                          <a:latin typeface="Cambria Math" panose="02040503050406030204" pitchFamily="18" charset="0"/>
                        </a:rPr>
                        <m:t>𝑧</m:t>
                      </m:r>
                      <m:r>
                        <a:rPr lang="en-US" sz="1800" i="1">
                          <a:latin typeface="Cambria Math" panose="02040503050406030204" pitchFamily="18" charset="0"/>
                        </a:rPr>
                        <m:t>)</m:t>
                      </m:r>
                    </m:oMath>
                  </m:oMathPara>
                </a14:m>
                <a:endParaRPr lang="en-US" sz="1800" dirty="0"/>
              </a:p>
            </p:txBody>
          </p:sp>
        </mc:Choice>
        <mc:Fallback xmlns="">
          <p:sp>
            <p:nvSpPr>
              <p:cNvPr id="7" name="Rectangle 6"/>
              <p:cNvSpPr>
                <a:spLocks noRot="1" noChangeAspect="1" noMove="1" noResize="1" noEditPoints="1" noAdjustHandles="1" noChangeArrowheads="1" noChangeShapeType="1" noTextEdit="1"/>
              </p:cNvSpPr>
              <p:nvPr/>
            </p:nvSpPr>
            <p:spPr>
              <a:xfrm>
                <a:off x="5939026" y="4764338"/>
                <a:ext cx="857222" cy="461665"/>
              </a:xfrm>
              <a:prstGeom prst="rect">
                <a:avLst/>
              </a:prstGeom>
              <a:blipFill>
                <a:blip r:embed="rId6"/>
                <a:stretch>
                  <a:fillRect r="-1418" b="-18667"/>
                </a:stretch>
              </a:blipFill>
            </p:spPr>
            <p:txBody>
              <a:bodyPr/>
              <a:lstStyle/>
              <a:p>
                <a:r>
                  <a:rPr lang="en-US">
                    <a:noFill/>
                  </a:rPr>
                  <a:t> </a:t>
                </a:r>
              </a:p>
            </p:txBody>
          </p:sp>
        </mc:Fallback>
      </mc:AlternateContent>
      <p:sp>
        <p:nvSpPr>
          <p:cNvPr id="8" name="Footer Placeholder 3"/>
          <p:cNvSpPr>
            <a:spLocks noGrp="1"/>
          </p:cNvSpPr>
          <p:nvPr>
            <p:ph type="ftr" sz="quarter" idx="11"/>
          </p:nvPr>
        </p:nvSpPr>
        <p:spPr>
          <a:xfrm>
            <a:off x="0" y="6665492"/>
            <a:ext cx="1447800" cy="204314"/>
          </a:xfrm>
        </p:spPr>
        <p:txBody>
          <a:bodyPr/>
          <a:lstStyle/>
          <a:p>
            <a:pPr>
              <a:defRPr/>
            </a:pPr>
            <a:r>
              <a:rPr lang="en-US" sz="800" dirty="0"/>
              <a:t>Slide credit: Andrew </a:t>
            </a:r>
            <a:r>
              <a:rPr lang="en-US" sz="800" dirty="0" smtClean="0"/>
              <a:t>Ng</a:t>
            </a:r>
            <a:endParaRPr lang="en-US" sz="800" dirty="0"/>
          </a:p>
        </p:txBody>
      </p:sp>
      <p:sp>
        <p:nvSpPr>
          <p:cNvPr id="6" name="Rectangle 5"/>
          <p:cNvSpPr/>
          <p:nvPr/>
        </p:nvSpPr>
        <p:spPr>
          <a:xfrm>
            <a:off x="364412" y="1506328"/>
            <a:ext cx="3750388" cy="461665"/>
          </a:xfrm>
          <a:prstGeom prst="rect">
            <a:avLst/>
          </a:prstGeom>
        </p:spPr>
        <p:txBody>
          <a:bodyPr wrap="square">
            <a:spAutoFit/>
          </a:bodyPr>
          <a:lstStyle/>
          <a:p>
            <a:r>
              <a:rPr lang="en-US" sz="2400" dirty="0">
                <a:solidFill>
                  <a:srgbClr val="FF0000"/>
                </a:solidFill>
              </a:rPr>
              <a:t>Hypothesis representation</a:t>
            </a:r>
            <a:endParaRPr lang="en-IN" sz="2400" dirty="0">
              <a:solidFill>
                <a:srgbClr val="FF0000"/>
              </a:solidFill>
            </a:endParaRPr>
          </a:p>
        </p:txBody>
      </p:sp>
    </p:spTree>
    <p:extLst>
      <p:ext uri="{BB962C8B-B14F-4D97-AF65-F5344CB8AC3E}">
        <p14:creationId xmlns:p14="http://schemas.microsoft.com/office/powerpoint/2010/main" val="2033147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90"/>
          <p:cNvSpPr txBox="1">
            <a:spLocks noGrp="1"/>
          </p:cNvSpPr>
          <p:nvPr>
            <p:ph type="title" idx="4294967295"/>
          </p:nvPr>
        </p:nvSpPr>
        <p:spPr>
          <a:xfrm>
            <a:off x="0" y="533400"/>
            <a:ext cx="6516688"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4400" b="1">
                <a:latin typeface="Calibri"/>
                <a:ea typeface="Calibri"/>
                <a:cs typeface="Calibri"/>
                <a:sym typeface="Calibri"/>
              </a:rPr>
              <a:t>Decision Theory</a:t>
            </a:r>
            <a:endParaRPr/>
          </a:p>
        </p:txBody>
      </p:sp>
      <p:sp>
        <p:nvSpPr>
          <p:cNvPr id="1126" name="Google Shape;1126;p90"/>
          <p:cNvSpPr txBox="1">
            <a:spLocks noGrp="1"/>
          </p:cNvSpPr>
          <p:nvPr>
            <p:ph type="body" idx="4294967295"/>
          </p:nvPr>
        </p:nvSpPr>
        <p:spPr>
          <a:xfrm>
            <a:off x="0" y="1600200"/>
            <a:ext cx="8610600" cy="42672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800"/>
              <a:buChar char="•"/>
            </a:pPr>
            <a:r>
              <a:rPr lang="en-US" sz="2800"/>
              <a:t>Suppose </a:t>
            </a:r>
            <a:r>
              <a:rPr lang="en-US" sz="2800" b="1"/>
              <a:t>x</a:t>
            </a:r>
            <a:r>
              <a:rPr lang="en-US" sz="2800"/>
              <a:t> is an input vector together with a corresponding vector </a:t>
            </a:r>
            <a:r>
              <a:rPr lang="en-US" sz="2800" b="1"/>
              <a:t>t</a:t>
            </a:r>
            <a:r>
              <a:rPr lang="en-US" sz="2800"/>
              <a:t> of target variables</a:t>
            </a:r>
            <a:endParaRPr/>
          </a:p>
          <a:p>
            <a:pPr marL="342900" lvl="0" indent="-342900" algn="just" rtl="0">
              <a:spcBef>
                <a:spcPts val="560"/>
              </a:spcBef>
              <a:spcAft>
                <a:spcPts val="0"/>
              </a:spcAft>
              <a:buClr>
                <a:schemeClr val="dk1"/>
              </a:buClr>
              <a:buSzPts val="2800"/>
              <a:buChar char="•"/>
            </a:pPr>
            <a:r>
              <a:rPr lang="en-US" sz="2800"/>
              <a:t>Goal: predict </a:t>
            </a:r>
            <a:r>
              <a:rPr lang="en-US" sz="2800" b="1"/>
              <a:t>t</a:t>
            </a:r>
            <a:r>
              <a:rPr lang="en-US" sz="2800"/>
              <a:t> given a new value for </a:t>
            </a:r>
            <a:r>
              <a:rPr lang="en-US" sz="2800" b="1"/>
              <a:t>x.</a:t>
            </a:r>
            <a:endParaRPr/>
          </a:p>
          <a:p>
            <a:pPr marL="342900" lvl="0" indent="-342900" algn="just" rtl="0">
              <a:spcBef>
                <a:spcPts val="560"/>
              </a:spcBef>
              <a:spcAft>
                <a:spcPts val="0"/>
              </a:spcAft>
              <a:buClr>
                <a:schemeClr val="dk1"/>
              </a:buClr>
              <a:buSzPts val="2800"/>
              <a:buChar char="•"/>
            </a:pPr>
            <a:r>
              <a:rPr lang="en-US" sz="2800"/>
              <a:t>The joint probability distribution </a:t>
            </a:r>
            <a:r>
              <a:rPr lang="en-US" sz="2800" b="1" i="1"/>
              <a:t>p(x, t)</a:t>
            </a:r>
            <a:r>
              <a:rPr lang="en-US" sz="2800"/>
              <a:t> provides a complete summary of the uncertainty associated with these variables. </a:t>
            </a:r>
            <a:endParaRPr/>
          </a:p>
          <a:p>
            <a:pPr marL="342900" lvl="0" indent="-342900" algn="just" rtl="0">
              <a:spcBef>
                <a:spcPts val="560"/>
              </a:spcBef>
              <a:spcAft>
                <a:spcPts val="0"/>
              </a:spcAft>
              <a:buClr>
                <a:schemeClr val="dk1"/>
              </a:buClr>
              <a:buSzPts val="2800"/>
              <a:buChar char="•"/>
            </a:pPr>
            <a:r>
              <a:rPr lang="en-US" sz="2800"/>
              <a:t>Determination of </a:t>
            </a:r>
            <a:r>
              <a:rPr lang="en-US" sz="2800" b="1" i="1"/>
              <a:t>p(x, t)</a:t>
            </a:r>
            <a:r>
              <a:rPr lang="en-US" sz="2800"/>
              <a:t> from a set of training data is called </a:t>
            </a:r>
            <a:r>
              <a:rPr lang="en-US" sz="2800" b="1" i="1"/>
              <a:t>inference</a:t>
            </a:r>
            <a:r>
              <a:rPr lang="en-US" sz="2800"/>
              <a:t> and is a difficult problem.</a:t>
            </a:r>
            <a:endParaRPr/>
          </a:p>
        </p:txBody>
      </p:sp>
    </p:spTree>
    <p:extLst>
      <p:ext uri="{BB962C8B-B14F-4D97-AF65-F5344CB8AC3E}">
        <p14:creationId xmlns:p14="http://schemas.microsoft.com/office/powerpoint/2010/main" val="31241439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859" y="1752600"/>
                <a:ext cx="8229600" cy="4907356"/>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h</m:t>
                          </m:r>
                        </m:e>
                        <m:sub>
                          <m:r>
                            <a:rPr lang="en-US" sz="2700" i="1">
                              <a:latin typeface="Cambria Math" panose="02040503050406030204" pitchFamily="18" charset="0"/>
                            </a:rPr>
                            <m:t>𝜃</m:t>
                          </m:r>
                        </m:sub>
                      </m:sSub>
                      <m:d>
                        <m:dPr>
                          <m:ctrlPr>
                            <a:rPr lang="en-US" sz="2700" i="1">
                              <a:latin typeface="Cambria Math" panose="02040503050406030204" pitchFamily="18" charset="0"/>
                            </a:rPr>
                          </m:ctrlPr>
                        </m:dPr>
                        <m:e>
                          <m:r>
                            <a:rPr lang="en-US" sz="2700" i="1">
                              <a:latin typeface="Cambria Math" panose="02040503050406030204" pitchFamily="18" charset="0"/>
                            </a:rPr>
                            <m:t>𝑥</m:t>
                          </m:r>
                        </m:e>
                      </m:d>
                      <m:r>
                        <a:rPr lang="en-US" sz="2700" i="1">
                          <a:latin typeface="Cambria Math" panose="02040503050406030204" pitchFamily="18" charset="0"/>
                        </a:rPr>
                        <m:t>=</m:t>
                      </m:r>
                      <m:r>
                        <a:rPr lang="en-US" sz="2700" i="1">
                          <a:latin typeface="Cambria Math" panose="02040503050406030204" pitchFamily="18" charset="0"/>
                        </a:rPr>
                        <m:t>𝑔</m:t>
                      </m:r>
                      <m:d>
                        <m:dPr>
                          <m:ctrlPr>
                            <a:rPr lang="en-US" sz="2700" i="1">
                              <a:latin typeface="Cambria Math" panose="02040503050406030204" pitchFamily="18" charset="0"/>
                            </a:rPr>
                          </m:ctrlPr>
                        </m:dPr>
                        <m:e>
                          <m:sSup>
                            <m:sSupPr>
                              <m:ctrlPr>
                                <a:rPr lang="en-US" sz="2700" i="1">
                                  <a:latin typeface="Cambria Math" panose="02040503050406030204" pitchFamily="18" charset="0"/>
                                </a:rPr>
                              </m:ctrlPr>
                            </m:sSupPr>
                            <m:e>
                              <m:r>
                                <a:rPr lang="en-US" sz="2700" i="1">
                                  <a:latin typeface="Cambria Math" panose="02040503050406030204" pitchFamily="18" charset="0"/>
                                </a:rPr>
                                <m:t>𝜃</m:t>
                              </m:r>
                            </m:e>
                            <m:sup>
                              <m:r>
                                <a:rPr lang="en-US" sz="2700" i="1">
                                  <a:latin typeface="Cambria Math" panose="02040503050406030204" pitchFamily="18" charset="0"/>
                                </a:rPr>
                                <m:t>⊤</m:t>
                              </m:r>
                            </m:sup>
                          </m:sSup>
                          <m:r>
                            <a:rPr lang="en-US" sz="2700" i="1">
                              <a:latin typeface="Cambria Math" panose="02040503050406030204" pitchFamily="18" charset="0"/>
                            </a:rPr>
                            <m:t>𝑥</m:t>
                          </m:r>
                        </m:e>
                      </m:d>
                    </m:oMath>
                  </m:oMathPara>
                </a14:m>
                <a:endParaRPr lang="en-US" sz="2700" dirty="0"/>
              </a:p>
              <a:p>
                <a:pPr marL="0" indent="0">
                  <a:buNone/>
                </a:pPr>
                <a14:m>
                  <m:oMathPara xmlns:m="http://schemas.openxmlformats.org/officeDocument/2006/math">
                    <m:oMathParaPr>
                      <m:jc m:val="left"/>
                    </m:oMathParaPr>
                    <m:oMath xmlns:m="http://schemas.openxmlformats.org/officeDocument/2006/math">
                      <m:r>
                        <a:rPr lang="en-US" sz="2700" i="1">
                          <a:latin typeface="Cambria Math" panose="02040503050406030204" pitchFamily="18" charset="0"/>
                        </a:rPr>
                        <m:t>𝑔</m:t>
                      </m:r>
                      <m:d>
                        <m:dPr>
                          <m:ctrlPr>
                            <a:rPr lang="en-US" sz="2700" i="1">
                              <a:latin typeface="Cambria Math" panose="02040503050406030204" pitchFamily="18" charset="0"/>
                            </a:rPr>
                          </m:ctrlPr>
                        </m:dPr>
                        <m:e>
                          <m:r>
                            <a:rPr lang="en-US" sz="2700" i="1">
                              <a:latin typeface="Cambria Math" panose="02040503050406030204" pitchFamily="18" charset="0"/>
                            </a:rPr>
                            <m:t>𝑧</m:t>
                          </m:r>
                        </m:e>
                      </m:d>
                      <m:r>
                        <a:rPr lang="en-US" sz="2700" i="1">
                          <a:latin typeface="Cambria Math" panose="02040503050406030204" pitchFamily="18" charset="0"/>
                        </a:rPr>
                        <m:t>=</m:t>
                      </m:r>
                      <m:f>
                        <m:fPr>
                          <m:ctrlPr>
                            <a:rPr lang="en-US" sz="2700" i="1">
                              <a:latin typeface="Cambria Math" panose="02040503050406030204" pitchFamily="18" charset="0"/>
                            </a:rPr>
                          </m:ctrlPr>
                        </m:fPr>
                        <m:num>
                          <m:r>
                            <a:rPr lang="en-US" sz="2700" i="1">
                              <a:latin typeface="Cambria Math" panose="02040503050406030204" pitchFamily="18" charset="0"/>
                            </a:rPr>
                            <m:t>1</m:t>
                          </m:r>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r>
                                <a:rPr lang="en-US" sz="2700" i="1">
                                  <a:latin typeface="Cambria Math" panose="02040503050406030204" pitchFamily="18" charset="0"/>
                                </a:rPr>
                                <m:t>−</m:t>
                              </m:r>
                              <m:r>
                                <a:rPr lang="en-US" sz="2700" i="1">
                                  <a:latin typeface="Cambria Math" panose="02040503050406030204" pitchFamily="18" charset="0"/>
                                </a:rPr>
                                <m:t>𝑧</m:t>
                              </m:r>
                            </m:sup>
                          </m:sSup>
                        </m:den>
                      </m:f>
                    </m:oMath>
                  </m:oMathPara>
                </a14:m>
                <a:endParaRPr lang="en-US" sz="2700" dirty="0"/>
              </a:p>
              <a:p>
                <a:endParaRPr lang="en-US" sz="2800" i="1" dirty="0" smtClean="0">
                  <a:latin typeface="Cambria Math" panose="02040503050406030204" pitchFamily="18" charset="0"/>
                </a:endParaRPr>
              </a:p>
              <a:p>
                <a:pPr marL="0" indent="0">
                  <a:buNone/>
                </a:pPr>
                <a:endParaRPr lang="en-US" sz="2800" i="1" dirty="0">
                  <a:latin typeface="Cambria Math" panose="02040503050406030204" pitchFamily="18" charset="0"/>
                </a:endParaRPr>
              </a:p>
              <a:p>
                <a:pPr marL="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oMath>
                </a14:m>
                <a:r>
                  <a:rPr lang="en-US" sz="2800" dirty="0"/>
                  <a:t> estimated probability that </a:t>
                </a:r>
                <a14:m>
                  <m:oMath xmlns:m="http://schemas.openxmlformats.org/officeDocument/2006/math">
                    <m:r>
                      <a:rPr lang="en-US" sz="2800" i="1">
                        <a:latin typeface="Cambria Math" panose="02040503050406030204" pitchFamily="18" charset="0"/>
                      </a:rPr>
                      <m:t>𝑦</m:t>
                    </m:r>
                    <m:r>
                      <a:rPr lang="en-US" sz="2800" i="1">
                        <a:latin typeface="Cambria Math" panose="02040503050406030204" pitchFamily="18" charset="0"/>
                      </a:rPr>
                      <m:t>=1</m:t>
                    </m:r>
                  </m:oMath>
                </a14:m>
                <a:r>
                  <a:rPr lang="en-US" sz="2800" dirty="0"/>
                  <a:t> on input </a:t>
                </a:r>
                <a14:m>
                  <m:oMath xmlns:m="http://schemas.openxmlformats.org/officeDocument/2006/math">
                    <m:r>
                      <a:rPr lang="en-US" sz="2800" i="1">
                        <a:latin typeface="Cambria Math" panose="02040503050406030204" pitchFamily="18" charset="0"/>
                      </a:rPr>
                      <m:t>𝑥</m:t>
                    </m:r>
                  </m:oMath>
                </a14:m>
                <a:endParaRPr lang="en-US" sz="2700" dirty="0" smtClean="0"/>
              </a:p>
              <a:p>
                <a:pPr marL="0" indent="0">
                  <a:buNone/>
                </a:pPr>
                <a:r>
                  <a:rPr lang="en-US" sz="2700" dirty="0" smtClean="0"/>
                  <a:t>Suppose </a:t>
                </a:r>
                <a:r>
                  <a:rPr lang="en-US" sz="2700" dirty="0"/>
                  <a:t>predict “y = 1” if </a:t>
                </a:r>
                <a14:m>
                  <m:oMath xmlns:m="http://schemas.openxmlformats.org/officeDocument/2006/math">
                    <m:sSub>
                      <m:sSubPr>
                        <m:ctrlPr>
                          <a:rPr lang="en-US" sz="2700" i="1" smtClean="0">
                            <a:solidFill>
                              <a:srgbClr val="FF0000"/>
                            </a:solidFill>
                            <a:latin typeface="Cambria Math" panose="02040503050406030204" pitchFamily="18" charset="0"/>
                          </a:rPr>
                        </m:ctrlPr>
                      </m:sSubPr>
                      <m:e>
                        <m:r>
                          <a:rPr lang="en-US" sz="2700" i="1">
                            <a:solidFill>
                              <a:srgbClr val="FF0000"/>
                            </a:solidFill>
                            <a:latin typeface="Cambria Math" panose="02040503050406030204" pitchFamily="18" charset="0"/>
                          </a:rPr>
                          <m:t>h</m:t>
                        </m:r>
                      </m:e>
                      <m:sub>
                        <m:r>
                          <a:rPr lang="en-US" sz="2700" i="1">
                            <a:solidFill>
                              <a:srgbClr val="FF0000"/>
                            </a:solidFill>
                            <a:latin typeface="Cambria Math" panose="02040503050406030204" pitchFamily="18" charset="0"/>
                          </a:rPr>
                          <m:t>𝜃</m:t>
                        </m:r>
                      </m:sub>
                    </m:sSub>
                    <m:d>
                      <m:dPr>
                        <m:ctrlPr>
                          <a:rPr lang="en-US" sz="2700" i="1">
                            <a:solidFill>
                              <a:srgbClr val="FF0000"/>
                            </a:solidFill>
                            <a:latin typeface="Cambria Math" panose="02040503050406030204" pitchFamily="18" charset="0"/>
                          </a:rPr>
                        </m:ctrlPr>
                      </m:dPr>
                      <m:e>
                        <m:r>
                          <a:rPr lang="en-US" sz="2700" i="1">
                            <a:solidFill>
                              <a:srgbClr val="FF0000"/>
                            </a:solidFill>
                            <a:latin typeface="Cambria Math" panose="02040503050406030204" pitchFamily="18" charset="0"/>
                          </a:rPr>
                          <m:t>𝑥</m:t>
                        </m:r>
                      </m:e>
                    </m:d>
                    <m:r>
                      <a:rPr lang="en-US" sz="2700" i="1">
                        <a:solidFill>
                          <a:srgbClr val="FF0000"/>
                        </a:solidFill>
                        <a:latin typeface="Cambria Math" panose="02040503050406030204" pitchFamily="18" charset="0"/>
                      </a:rPr>
                      <m:t>≥0.5</m:t>
                    </m:r>
                  </m:oMath>
                </a14:m>
                <a:endParaRPr lang="en-US" sz="2700" dirty="0">
                  <a:solidFill>
                    <a:srgbClr val="FF0000"/>
                  </a:solidFill>
                </a:endParaRPr>
              </a:p>
              <a:p>
                <a:pPr marL="0" indent="0">
                  <a:buNone/>
                </a:pPr>
                <a:r>
                  <a:rPr lang="en-US" sz="2700" dirty="0" smtClean="0">
                    <a:solidFill>
                      <a:srgbClr val="FF0000"/>
                    </a:solidFill>
                  </a:rPr>
                  <a:t>                                                                        </a:t>
                </a:r>
                <a14:m>
                  <m:oMath xmlns:m="http://schemas.openxmlformats.org/officeDocument/2006/math">
                    <m:sSup>
                      <m:sSupPr>
                        <m:ctrlPr>
                          <a:rPr lang="en-US" sz="2700" i="1">
                            <a:solidFill>
                              <a:srgbClr val="FF0000"/>
                            </a:solidFill>
                            <a:latin typeface="Cambria Math" panose="02040503050406030204" pitchFamily="18" charset="0"/>
                          </a:rPr>
                        </m:ctrlPr>
                      </m:sSupPr>
                      <m:e>
                        <m:r>
                          <a:rPr lang="en-US" sz="2700" i="1">
                            <a:solidFill>
                              <a:srgbClr val="FF0000"/>
                            </a:solidFill>
                            <a:latin typeface="Cambria Math" panose="02040503050406030204" pitchFamily="18" charset="0"/>
                          </a:rPr>
                          <m:t>𝑧</m:t>
                        </m:r>
                        <m:r>
                          <a:rPr lang="en-US" sz="2700" i="1">
                            <a:solidFill>
                              <a:srgbClr val="FF0000"/>
                            </a:solidFill>
                            <a:latin typeface="Cambria Math" panose="02040503050406030204" pitchFamily="18" charset="0"/>
                          </a:rPr>
                          <m:t>= </m:t>
                        </m:r>
                        <m:r>
                          <a:rPr lang="en-US" sz="2700" i="1">
                            <a:solidFill>
                              <a:srgbClr val="FF0000"/>
                            </a:solidFill>
                            <a:latin typeface="Cambria Math" panose="02040503050406030204" pitchFamily="18" charset="0"/>
                          </a:rPr>
                          <m:t>𝜃</m:t>
                        </m:r>
                      </m:e>
                      <m:sup>
                        <m:r>
                          <a:rPr lang="en-US" sz="2700" i="1">
                            <a:solidFill>
                              <a:srgbClr val="FF0000"/>
                            </a:solidFill>
                            <a:latin typeface="Cambria Math" panose="02040503050406030204" pitchFamily="18" charset="0"/>
                          </a:rPr>
                          <m:t>⊤</m:t>
                        </m:r>
                      </m:sup>
                    </m:sSup>
                    <m:r>
                      <a:rPr lang="en-US" sz="2700" i="1">
                        <a:solidFill>
                          <a:srgbClr val="FF0000"/>
                        </a:solidFill>
                        <a:latin typeface="Cambria Math" panose="02040503050406030204" pitchFamily="18" charset="0"/>
                      </a:rPr>
                      <m:t>𝑥</m:t>
                    </m:r>
                    <m:r>
                      <a:rPr lang="en-US" sz="2700" i="1">
                        <a:solidFill>
                          <a:srgbClr val="FF0000"/>
                        </a:solidFill>
                        <a:latin typeface="Cambria Math" panose="02040503050406030204" pitchFamily="18" charset="0"/>
                      </a:rPr>
                      <m:t>≥0</m:t>
                    </m:r>
                  </m:oMath>
                </a14:m>
                <a:endParaRPr lang="en-US" sz="2700" dirty="0">
                  <a:solidFill>
                    <a:srgbClr val="FF0000"/>
                  </a:solidFill>
                </a:endParaRPr>
              </a:p>
              <a:p>
                <a:pPr marL="0" indent="0">
                  <a:buNone/>
                </a:pPr>
                <a:r>
                  <a:rPr lang="en-US" sz="2700" dirty="0"/>
                  <a:t>                predict “y = 0” if </a:t>
                </a:r>
                <a14:m>
                  <m:oMath xmlns:m="http://schemas.openxmlformats.org/officeDocument/2006/math">
                    <m:sSub>
                      <m:sSubPr>
                        <m:ctrlPr>
                          <a:rPr lang="en-US" sz="2700" b="1" i="1">
                            <a:solidFill>
                              <a:srgbClr val="00B050"/>
                            </a:solidFill>
                            <a:latin typeface="Cambria Math" panose="02040503050406030204" pitchFamily="18" charset="0"/>
                          </a:rPr>
                        </m:ctrlPr>
                      </m:sSubPr>
                      <m:e>
                        <m:r>
                          <a:rPr lang="en-US" sz="2700" b="1" i="1">
                            <a:solidFill>
                              <a:srgbClr val="00B050"/>
                            </a:solidFill>
                            <a:latin typeface="Cambria Math" panose="02040503050406030204" pitchFamily="18" charset="0"/>
                          </a:rPr>
                          <m:t>h</m:t>
                        </m:r>
                      </m:e>
                      <m:sub>
                        <m:r>
                          <a:rPr lang="en-US" sz="2700" b="1" i="1">
                            <a:solidFill>
                              <a:srgbClr val="00B050"/>
                            </a:solidFill>
                            <a:latin typeface="Cambria Math" panose="02040503050406030204" pitchFamily="18" charset="0"/>
                          </a:rPr>
                          <m:t>𝜃</m:t>
                        </m:r>
                      </m:sub>
                    </m:sSub>
                    <m:d>
                      <m:dPr>
                        <m:ctrlPr>
                          <a:rPr lang="en-US" sz="2700" b="1" i="1">
                            <a:solidFill>
                              <a:srgbClr val="00B050"/>
                            </a:solidFill>
                            <a:latin typeface="Cambria Math" panose="02040503050406030204" pitchFamily="18" charset="0"/>
                          </a:rPr>
                        </m:ctrlPr>
                      </m:dPr>
                      <m:e>
                        <m:r>
                          <a:rPr lang="en-US" sz="2700" b="1" i="1">
                            <a:solidFill>
                              <a:srgbClr val="00B050"/>
                            </a:solidFill>
                            <a:latin typeface="Cambria Math" panose="02040503050406030204" pitchFamily="18" charset="0"/>
                          </a:rPr>
                          <m:t>𝑥</m:t>
                        </m:r>
                      </m:e>
                    </m:d>
                    <m:r>
                      <a:rPr lang="en-US" sz="2700" b="1" i="1">
                        <a:solidFill>
                          <a:srgbClr val="00B050"/>
                        </a:solidFill>
                        <a:latin typeface="Cambria Math" panose="02040503050406030204" pitchFamily="18" charset="0"/>
                      </a:rPr>
                      <m:t>&lt;0.5</m:t>
                    </m:r>
                  </m:oMath>
                </a14:m>
                <a:endParaRPr lang="en-US" sz="2700" b="1" i="1" dirty="0">
                  <a:solidFill>
                    <a:srgbClr val="00B050"/>
                  </a:solidFill>
                  <a:latin typeface="Cambria Math" panose="02040503050406030204" pitchFamily="18" charset="0"/>
                </a:endParaRPr>
              </a:p>
              <a:p>
                <a:pPr marL="0" indent="0">
                  <a:buNone/>
                </a:pPr>
                <a:r>
                  <a:rPr lang="en-US" sz="2700" dirty="0"/>
                  <a:t>                                                                        </a:t>
                </a:r>
                <a14:m>
                  <m:oMath xmlns:m="http://schemas.openxmlformats.org/officeDocument/2006/math">
                    <m:sSup>
                      <m:sSupPr>
                        <m:ctrlPr>
                          <a:rPr lang="en-US" sz="2700" b="1" i="1" smtClean="0">
                            <a:solidFill>
                              <a:srgbClr val="00B050"/>
                            </a:solidFill>
                            <a:latin typeface="Cambria Math" panose="02040503050406030204" pitchFamily="18" charset="0"/>
                          </a:rPr>
                        </m:ctrlPr>
                      </m:sSupPr>
                      <m:e>
                        <m:r>
                          <a:rPr lang="en-US" sz="2700" b="1" i="1">
                            <a:solidFill>
                              <a:srgbClr val="00B050"/>
                            </a:solidFill>
                            <a:latin typeface="Cambria Math" panose="02040503050406030204" pitchFamily="18" charset="0"/>
                          </a:rPr>
                          <m:t>𝒛</m:t>
                        </m:r>
                        <m:r>
                          <a:rPr lang="en-US" sz="2700" b="1" i="1">
                            <a:solidFill>
                              <a:srgbClr val="00B050"/>
                            </a:solidFill>
                            <a:latin typeface="Cambria Math" panose="02040503050406030204" pitchFamily="18" charset="0"/>
                          </a:rPr>
                          <m:t>= </m:t>
                        </m:r>
                        <m:r>
                          <a:rPr lang="en-US" sz="2700" b="1" i="1">
                            <a:solidFill>
                              <a:srgbClr val="00B050"/>
                            </a:solidFill>
                            <a:latin typeface="Cambria Math" panose="02040503050406030204" pitchFamily="18" charset="0"/>
                          </a:rPr>
                          <m:t>𝜽</m:t>
                        </m:r>
                      </m:e>
                      <m:sup>
                        <m:r>
                          <a:rPr lang="en-US" sz="2700" b="1" i="1">
                            <a:solidFill>
                              <a:srgbClr val="00B050"/>
                            </a:solidFill>
                            <a:latin typeface="Cambria Math" panose="02040503050406030204" pitchFamily="18" charset="0"/>
                          </a:rPr>
                          <m:t>⊤</m:t>
                        </m:r>
                      </m:sup>
                    </m:sSup>
                    <m:r>
                      <a:rPr lang="en-US" sz="2700" b="1" i="1">
                        <a:solidFill>
                          <a:srgbClr val="00B050"/>
                        </a:solidFill>
                        <a:latin typeface="Cambria Math" panose="02040503050406030204" pitchFamily="18" charset="0"/>
                      </a:rPr>
                      <m:t>𝒙</m:t>
                    </m:r>
                    <m:r>
                      <a:rPr lang="en-US" sz="2700" b="1" i="1">
                        <a:solidFill>
                          <a:srgbClr val="00B050"/>
                        </a:solidFill>
                        <a:latin typeface="Cambria Math" panose="02040503050406030204" pitchFamily="18" charset="0"/>
                      </a:rPr>
                      <m:t>&lt;</m:t>
                    </m:r>
                    <m:r>
                      <a:rPr lang="en-US" sz="2700" b="1" i="1">
                        <a:solidFill>
                          <a:srgbClr val="00B050"/>
                        </a:solidFill>
                        <a:latin typeface="Cambria Math" panose="02040503050406030204" pitchFamily="18" charset="0"/>
                      </a:rPr>
                      <m:t>𝟎</m:t>
                    </m:r>
                  </m:oMath>
                </a14:m>
                <a:endParaRPr lang="en-US" sz="2700" b="1" dirty="0">
                  <a:solidFill>
                    <a:srgbClr val="00B050"/>
                  </a:solidFill>
                </a:endParaRPr>
              </a:p>
              <a:p>
                <a:pPr marL="0" indent="0">
                  <a:buNone/>
                </a:pPr>
                <a:endParaRPr lang="en-US" sz="2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859" y="1752600"/>
                <a:ext cx="8229600" cy="4907356"/>
              </a:xfrm>
              <a:blipFill rotWithShape="0">
                <a:blip r:embed="rId2"/>
                <a:stretch>
                  <a:fillRect l="-1407"/>
                </a:stretch>
              </a:blipFill>
            </p:spPr>
            <p:txBody>
              <a:bodyPr/>
              <a:lstStyle/>
              <a:p>
                <a:r>
                  <a:rPr lang="en-IN">
                    <a:noFill/>
                  </a:rPr>
                  <a:t> </a:t>
                </a:r>
              </a:p>
            </p:txBody>
          </p:sp>
        </mc:Fallback>
      </mc:AlternateContent>
      <p:pic>
        <p:nvPicPr>
          <p:cNvPr id="4" name="Picture 2" descr="https://upload.wikimedia.org/wikipedia/commons/thumb/8/88/Logistic-curve.svg/320px-Logistic-curv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135" y="1234285"/>
            <a:ext cx="3344840" cy="22264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p:cNvSpPr/>
              <p:nvPr/>
            </p:nvSpPr>
            <p:spPr>
              <a:xfrm>
                <a:off x="6516216" y="3364945"/>
                <a:ext cx="1329541"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𝑧</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𝜃</m:t>
                          </m:r>
                        </m:e>
                        <m:sup>
                          <m:r>
                            <a:rPr lang="en-US" sz="2400" i="1">
                              <a:latin typeface="Cambria Math" panose="02040503050406030204" pitchFamily="18" charset="0"/>
                            </a:rPr>
                            <m:t>⊤</m:t>
                          </m:r>
                        </m:sup>
                      </m:sSup>
                      <m:r>
                        <a:rPr lang="en-US" sz="2400" i="1">
                          <a:latin typeface="Cambria Math" panose="02040503050406030204" pitchFamily="18" charset="0"/>
                        </a:rPr>
                        <m:t>𝑥</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6516216" y="3364945"/>
                <a:ext cx="1329541" cy="461665"/>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876800" y="2027017"/>
                <a:ext cx="8844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4876800" y="2027017"/>
                <a:ext cx="884473" cy="461665"/>
              </a:xfrm>
              <a:prstGeom prst="rect">
                <a:avLst/>
              </a:prstGeom>
              <a:blipFill rotWithShape="0">
                <a:blip r:embed="rId5"/>
                <a:stretch>
                  <a:fillRect b="-21333"/>
                </a:stretch>
              </a:blipFill>
            </p:spPr>
            <p:txBody>
              <a:bodyPr/>
              <a:lstStyle/>
              <a:p>
                <a:r>
                  <a:rPr lang="en-IN">
                    <a:noFill/>
                  </a:rPr>
                  <a:t> </a:t>
                </a:r>
              </a:p>
            </p:txBody>
          </p:sp>
        </mc:Fallback>
      </mc:AlternateContent>
      <p:sp>
        <p:nvSpPr>
          <p:cNvPr id="7" name="Footer Placeholder 3"/>
          <p:cNvSpPr>
            <a:spLocks noGrp="1"/>
          </p:cNvSpPr>
          <p:nvPr>
            <p:ph type="ftr" sz="quarter" idx="11"/>
          </p:nvPr>
        </p:nvSpPr>
        <p:spPr>
          <a:xfrm>
            <a:off x="26831" y="6659956"/>
            <a:ext cx="1969541" cy="273844"/>
          </a:xfrm>
        </p:spPr>
        <p:txBody>
          <a:bodyPr/>
          <a:lstStyle/>
          <a:p>
            <a:pPr>
              <a:defRPr/>
            </a:pPr>
            <a:r>
              <a:rPr lang="en-US" sz="800" dirty="0"/>
              <a:t>Slide credit: Andrew Ng </a:t>
            </a:r>
          </a:p>
        </p:txBody>
      </p:sp>
      <p:sp>
        <p:nvSpPr>
          <p:cNvPr id="8" name="Title 1"/>
          <p:cNvSpPr txBox="1">
            <a:spLocks/>
          </p:cNvSpPr>
          <p:nvPr/>
        </p:nvSpPr>
        <p:spPr>
          <a:xfrm>
            <a:off x="371925" y="125022"/>
            <a:ext cx="6120680" cy="850106"/>
          </a:xfrm>
          <a:prstGeom prst="rect">
            <a:avLst/>
          </a:prstGeom>
        </p:spPr>
        <p:txBody>
          <a:bodyPr anchor="ctr"/>
          <a:lstStyle>
            <a:lvl1pPr algn="l" defTabSz="914400" rtl="0" eaLnBrk="1" latinLnBrk="0" hangingPunct="1">
              <a:spcBef>
                <a:spcPct val="0"/>
              </a:spcBef>
              <a:buNone/>
              <a:defRPr sz="3200" kern="1200">
                <a:solidFill>
                  <a:schemeClr val="tx1"/>
                </a:solidFill>
                <a:latin typeface="+mj-lt"/>
                <a:ea typeface="+mj-ea"/>
                <a:cs typeface="+mj-cs"/>
              </a:defRPr>
            </a:lvl1pPr>
          </a:lstStyle>
          <a:p>
            <a:pPr fontAlgn="auto">
              <a:spcAft>
                <a:spcPts val="0"/>
              </a:spcAft>
            </a:pPr>
            <a:r>
              <a:rPr lang="en-US" dirty="0" smtClean="0"/>
              <a:t>Interpretation of hypothesis output</a:t>
            </a:r>
            <a:endParaRPr lang="en-US" dirty="0"/>
          </a:p>
        </p:txBody>
      </p:sp>
    </p:spTree>
    <p:extLst>
      <p:ext uri="{BB962C8B-B14F-4D97-AF65-F5344CB8AC3E}">
        <p14:creationId xmlns:p14="http://schemas.microsoft.com/office/powerpoint/2010/main" val="31890475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6918" y="1396808"/>
            <a:ext cx="2803482" cy="584775"/>
          </a:xfrm>
          <a:prstGeom prst="rect">
            <a:avLst/>
          </a:prstGeom>
          <a:noFill/>
        </p:spPr>
        <p:txBody>
          <a:bodyPr wrap="square" rtlCol="0">
            <a:spAutoFit/>
          </a:bodyPr>
          <a:lstStyle/>
          <a:p>
            <a:r>
              <a:rPr lang="en-US" sz="3200" dirty="0"/>
              <a:t>Training set:</a:t>
            </a:r>
          </a:p>
        </p:txBody>
      </p:sp>
      <p:grpSp>
        <p:nvGrpSpPr>
          <p:cNvPr id="20" name="Group 19"/>
          <p:cNvGrpSpPr/>
          <p:nvPr/>
        </p:nvGrpSpPr>
        <p:grpSpPr>
          <a:xfrm>
            <a:off x="457200" y="4825425"/>
            <a:ext cx="6172200" cy="1077218"/>
            <a:chOff x="457200" y="3182757"/>
            <a:chExt cx="5638800" cy="1077218"/>
          </a:xfrm>
        </p:grpSpPr>
        <p:sp>
          <p:nvSpPr>
            <p:cNvPr id="21" name="TextBox 20"/>
            <p:cNvSpPr txBox="1"/>
            <p:nvPr/>
          </p:nvSpPr>
          <p:spPr>
            <a:xfrm>
              <a:off x="457200" y="3182757"/>
              <a:ext cx="5638800" cy="1077218"/>
            </a:xfrm>
            <a:prstGeom prst="rect">
              <a:avLst/>
            </a:prstGeom>
            <a:noFill/>
          </p:spPr>
          <p:txBody>
            <a:bodyPr wrap="square" rtlCol="0">
              <a:spAutoFit/>
            </a:bodyPr>
            <a:lstStyle/>
            <a:p>
              <a:r>
                <a:rPr lang="en-US" sz="3200" dirty="0"/>
                <a:t>How to choose </a:t>
              </a:r>
              <a:r>
                <a:rPr lang="en-US" sz="3200" dirty="0" smtClean="0"/>
                <a:t>parameters (feature weights)    </a:t>
              </a:r>
              <a:r>
                <a:rPr lang="en-US" sz="3200" dirty="0"/>
                <a:t>?</a:t>
              </a:r>
            </a:p>
          </p:txBody>
        </p:sp>
        <p:pic>
          <p:nvPicPr>
            <p:cNvPr id="19" name="Picture 18"/>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3549183" y="3843732"/>
              <a:ext cx="153619" cy="260604"/>
            </a:xfrm>
            <a:prstGeom prst="rect">
              <a:avLst/>
            </a:prstGeom>
          </p:spPr>
        </p:pic>
      </p:gr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022176" y="1481658"/>
            <a:ext cx="5383530" cy="363474"/>
          </a:xfrm>
          <a:prstGeom prst="rect">
            <a:avLst/>
          </a:prstGeom>
        </p:spPr>
      </p:pic>
      <p:sp>
        <p:nvSpPr>
          <p:cNvPr id="12" name="TextBox 11"/>
          <p:cNvSpPr txBox="1"/>
          <p:nvPr/>
        </p:nvSpPr>
        <p:spPr>
          <a:xfrm>
            <a:off x="488868" y="2474026"/>
            <a:ext cx="3352800" cy="584775"/>
          </a:xfrm>
          <a:prstGeom prst="rect">
            <a:avLst/>
          </a:prstGeom>
          <a:noFill/>
        </p:spPr>
        <p:txBody>
          <a:bodyPr wrap="square" rtlCol="0">
            <a:spAutoFit/>
          </a:bodyPr>
          <a:lstStyle/>
          <a:p>
            <a:r>
              <a:rPr lang="en-US" sz="3200" dirty="0"/>
              <a:t>m examples</a:t>
            </a:r>
          </a:p>
        </p:txBody>
      </p:sp>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529584" y="2087880"/>
            <a:ext cx="1499616" cy="1456182"/>
          </a:xfrm>
          <a:prstGeom prst="rect">
            <a:avLst/>
          </a:prstGeom>
        </p:spPr>
      </p:pic>
      <p:pic>
        <p:nvPicPr>
          <p:cNvPr id="10" name="Picture 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867400" y="2662809"/>
            <a:ext cx="2244852" cy="306324"/>
          </a:xfrm>
          <a:prstGeom prst="rect">
            <a:avLst/>
          </a:prstGeom>
        </p:spPr>
      </p:pic>
      <p:pic>
        <p:nvPicPr>
          <p:cNvPr id="14" name="Picture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09601" y="3637788"/>
            <a:ext cx="2935224" cy="781812"/>
          </a:xfrm>
          <a:prstGeom prst="rect">
            <a:avLst/>
          </a:prstGeom>
        </p:spPr>
      </p:pic>
      <p:sp>
        <p:nvSpPr>
          <p:cNvPr id="13" name="TextBox 12"/>
          <p:cNvSpPr txBox="1"/>
          <p:nvPr/>
        </p:nvSpPr>
        <p:spPr>
          <a:xfrm>
            <a:off x="66676" y="543047"/>
            <a:ext cx="5410200" cy="523220"/>
          </a:xfrm>
          <a:prstGeom prst="rect">
            <a:avLst/>
          </a:prstGeom>
          <a:noFill/>
        </p:spPr>
        <p:txBody>
          <a:bodyPr wrap="square" rtlCol="0">
            <a:spAutoFit/>
          </a:bodyPr>
          <a:lstStyle/>
          <a:p>
            <a:pPr fontAlgn="auto">
              <a:spcAft>
                <a:spcPts val="0"/>
              </a:spcAft>
            </a:pPr>
            <a:r>
              <a:rPr lang="en-US" sz="2800" b="1" dirty="0" smtClean="0"/>
              <a:t>Learning model parameters</a:t>
            </a:r>
            <a:endParaRPr lang="en-US" sz="2800" b="1" dirty="0"/>
          </a:p>
        </p:txBody>
      </p:sp>
    </p:spTree>
    <p:extLst>
      <p:ext uri="{BB962C8B-B14F-4D97-AF65-F5344CB8AC3E}">
        <p14:creationId xmlns:p14="http://schemas.microsoft.com/office/powerpoint/2010/main" val="2044299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733579" y="1619611"/>
            <a:ext cx="3533621" cy="461665"/>
          </a:xfrm>
          <a:prstGeom prst="rect">
            <a:avLst/>
          </a:prstGeom>
          <a:noFill/>
        </p:spPr>
        <p:txBody>
          <a:bodyPr wrap="square" rtlCol="0">
            <a:spAutoFit/>
          </a:bodyPr>
          <a:lstStyle/>
          <a:p>
            <a:r>
              <a:rPr lang="en-US" sz="2400" dirty="0"/>
              <a:t>Linear regression:</a:t>
            </a:r>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309050" y="1571625"/>
            <a:ext cx="4219956" cy="651510"/>
          </a:xfrm>
          <a:prstGeom prst="rect">
            <a:avLst/>
          </a:prstGeom>
        </p:spPr>
      </p:pic>
      <p:pic>
        <p:nvPicPr>
          <p:cNvPr id="8" name="Picture 7"/>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949453" y="2532253"/>
            <a:ext cx="5298948" cy="445770"/>
          </a:xfrm>
          <a:prstGeom prst="rect">
            <a:avLst/>
          </a:prstGeom>
        </p:spPr>
      </p:pic>
      <p:cxnSp>
        <p:nvCxnSpPr>
          <p:cNvPr id="22" name="Straight Connector 21"/>
          <p:cNvCxnSpPr/>
          <p:nvPr/>
        </p:nvCxnSpPr>
        <p:spPr>
          <a:xfrm flipV="1">
            <a:off x="1066800" y="3581400"/>
            <a:ext cx="0" cy="2168626"/>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38201" y="5509641"/>
            <a:ext cx="3200399"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209801" y="5606796"/>
            <a:ext cx="153619" cy="260604"/>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639883" y="3672671"/>
            <a:ext cx="427939" cy="245059"/>
          </a:xfrm>
          <a:prstGeom prst="rect">
            <a:avLst/>
          </a:prstGeom>
        </p:spPr>
      </p:pic>
      <p:sp>
        <p:nvSpPr>
          <p:cNvPr id="43" name="TextBox 42"/>
          <p:cNvSpPr txBox="1"/>
          <p:nvPr/>
        </p:nvSpPr>
        <p:spPr>
          <a:xfrm>
            <a:off x="1752600" y="3505200"/>
            <a:ext cx="2110092" cy="338554"/>
          </a:xfrm>
          <a:prstGeom prst="rect">
            <a:avLst/>
          </a:prstGeom>
          <a:noFill/>
        </p:spPr>
        <p:txBody>
          <a:bodyPr wrap="square" rtlCol="0">
            <a:spAutoFit/>
          </a:bodyPr>
          <a:lstStyle/>
          <a:p>
            <a:r>
              <a:rPr lang="en-US" dirty="0"/>
              <a:t>“non-convex”</a:t>
            </a:r>
          </a:p>
        </p:txBody>
      </p:sp>
      <p:cxnSp>
        <p:nvCxnSpPr>
          <p:cNvPr id="44" name="Straight Connector 43"/>
          <p:cNvCxnSpPr/>
          <p:nvPr/>
        </p:nvCxnSpPr>
        <p:spPr>
          <a:xfrm flipV="1">
            <a:off x="5410200" y="3581400"/>
            <a:ext cx="0" cy="2168626"/>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181601" y="5509641"/>
            <a:ext cx="3200399"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6553201" y="5606796"/>
            <a:ext cx="153619" cy="260604"/>
          </a:xfrm>
          <a:prstGeom prst="rect">
            <a:avLst/>
          </a:prstGeom>
        </p:spPr>
      </p:pic>
      <p:pic>
        <p:nvPicPr>
          <p:cNvPr id="47" name="Picture 46"/>
          <p:cNvPicPr>
            <a:picLocks noChangeAspect="1"/>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7954061" y="3810003"/>
            <a:ext cx="427939" cy="245059"/>
          </a:xfrm>
          <a:prstGeom prst="rect">
            <a:avLst/>
          </a:prstGeom>
        </p:spPr>
      </p:pic>
      <p:sp>
        <p:nvSpPr>
          <p:cNvPr id="48" name="TextBox 47"/>
          <p:cNvSpPr txBox="1"/>
          <p:nvPr/>
        </p:nvSpPr>
        <p:spPr>
          <a:xfrm>
            <a:off x="6248401" y="3505200"/>
            <a:ext cx="1307275" cy="338554"/>
          </a:xfrm>
          <a:prstGeom prst="rect">
            <a:avLst/>
          </a:prstGeom>
          <a:noFill/>
        </p:spPr>
        <p:txBody>
          <a:bodyPr wrap="square" rtlCol="0">
            <a:spAutoFit/>
          </a:bodyPr>
          <a:lstStyle/>
          <a:p>
            <a:r>
              <a:rPr lang="en-US" dirty="0"/>
              <a:t>“convex”</a:t>
            </a:r>
          </a:p>
        </p:txBody>
      </p:sp>
      <p:sp>
        <p:nvSpPr>
          <p:cNvPr id="2" name="Freeform 1"/>
          <p:cNvSpPr/>
          <p:nvPr/>
        </p:nvSpPr>
        <p:spPr>
          <a:xfrm>
            <a:off x="1261534" y="4201366"/>
            <a:ext cx="3005666" cy="1050700"/>
          </a:xfrm>
          <a:custGeom>
            <a:avLst/>
            <a:gdLst>
              <a:gd name="connsiteX0" fmla="*/ 0 w 3005666"/>
              <a:gd name="connsiteY0" fmla="*/ 215192 h 1050700"/>
              <a:gd name="connsiteX1" fmla="*/ 336176 w 3005666"/>
              <a:gd name="connsiteY1" fmla="*/ 94169 h 1050700"/>
              <a:gd name="connsiteX2" fmla="*/ 443753 w 3005666"/>
              <a:gd name="connsiteY2" fmla="*/ 403451 h 1050700"/>
              <a:gd name="connsiteX3" fmla="*/ 739588 w 3005666"/>
              <a:gd name="connsiteY3" fmla="*/ 242086 h 1050700"/>
              <a:gd name="connsiteX4" fmla="*/ 833717 w 3005666"/>
              <a:gd name="connsiteY4" fmla="*/ 806863 h 1050700"/>
              <a:gd name="connsiteX5" fmla="*/ 1116105 w 3005666"/>
              <a:gd name="connsiteY5" fmla="*/ 591710 h 1050700"/>
              <a:gd name="connsiteX6" fmla="*/ 1640541 w 3005666"/>
              <a:gd name="connsiteY6" fmla="*/ 1048910 h 1050700"/>
              <a:gd name="connsiteX7" fmla="*/ 1936376 w 3005666"/>
              <a:gd name="connsiteY7" fmla="*/ 390004 h 1050700"/>
              <a:gd name="connsiteX8" fmla="*/ 2286000 w 3005666"/>
              <a:gd name="connsiteY8" fmla="*/ 632051 h 1050700"/>
              <a:gd name="connsiteX9" fmla="*/ 2649070 w 3005666"/>
              <a:gd name="connsiteY9" fmla="*/ 147957 h 1050700"/>
              <a:gd name="connsiteX10" fmla="*/ 2649070 w 3005666"/>
              <a:gd name="connsiteY10" fmla="*/ 67274 h 1050700"/>
              <a:gd name="connsiteX11" fmla="*/ 2635623 w 3005666"/>
              <a:gd name="connsiteY11" fmla="*/ 94169 h 1050700"/>
              <a:gd name="connsiteX12" fmla="*/ 2662517 w 3005666"/>
              <a:gd name="connsiteY12" fmla="*/ 107616 h 1050700"/>
              <a:gd name="connsiteX13" fmla="*/ 2689411 w 3005666"/>
              <a:gd name="connsiteY13" fmla="*/ 121063 h 1050700"/>
              <a:gd name="connsiteX14" fmla="*/ 2904564 w 3005666"/>
              <a:gd name="connsiteY14" fmla="*/ 174851 h 1050700"/>
              <a:gd name="connsiteX15" fmla="*/ 2998694 w 3005666"/>
              <a:gd name="connsiteY15" fmla="*/ 26933 h 1050700"/>
              <a:gd name="connsiteX16" fmla="*/ 2998694 w 3005666"/>
              <a:gd name="connsiteY16" fmla="*/ 39 h 1050700"/>
              <a:gd name="connsiteX17" fmla="*/ 2998694 w 3005666"/>
              <a:gd name="connsiteY17" fmla="*/ 39 h 10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05666" h="1050700">
                <a:moveTo>
                  <a:pt x="0" y="215192"/>
                </a:moveTo>
                <a:cubicBezTo>
                  <a:pt x="131108" y="138992"/>
                  <a:pt x="262217" y="62792"/>
                  <a:pt x="336176" y="94169"/>
                </a:cubicBezTo>
                <a:cubicBezTo>
                  <a:pt x="410135" y="125546"/>
                  <a:pt x="376518" y="378798"/>
                  <a:pt x="443753" y="403451"/>
                </a:cubicBezTo>
                <a:cubicBezTo>
                  <a:pt x="510988" y="428104"/>
                  <a:pt x="674594" y="174851"/>
                  <a:pt x="739588" y="242086"/>
                </a:cubicBezTo>
                <a:cubicBezTo>
                  <a:pt x="804582" y="309321"/>
                  <a:pt x="770964" y="748592"/>
                  <a:pt x="833717" y="806863"/>
                </a:cubicBezTo>
                <a:cubicBezTo>
                  <a:pt x="896470" y="865134"/>
                  <a:pt x="981634" y="551369"/>
                  <a:pt x="1116105" y="591710"/>
                </a:cubicBezTo>
                <a:cubicBezTo>
                  <a:pt x="1250576" y="632051"/>
                  <a:pt x="1503829" y="1082528"/>
                  <a:pt x="1640541" y="1048910"/>
                </a:cubicBezTo>
                <a:cubicBezTo>
                  <a:pt x="1777253" y="1015292"/>
                  <a:pt x="1828800" y="459481"/>
                  <a:pt x="1936376" y="390004"/>
                </a:cubicBezTo>
                <a:cubicBezTo>
                  <a:pt x="2043953" y="320528"/>
                  <a:pt x="2167218" y="672392"/>
                  <a:pt x="2286000" y="632051"/>
                </a:cubicBezTo>
                <a:cubicBezTo>
                  <a:pt x="2404782" y="591710"/>
                  <a:pt x="2588558" y="242086"/>
                  <a:pt x="2649070" y="147957"/>
                </a:cubicBezTo>
                <a:cubicBezTo>
                  <a:pt x="2709582" y="53828"/>
                  <a:pt x="2651311" y="76239"/>
                  <a:pt x="2649070" y="67274"/>
                </a:cubicBezTo>
                <a:cubicBezTo>
                  <a:pt x="2646829" y="58309"/>
                  <a:pt x="2633382" y="87445"/>
                  <a:pt x="2635623" y="94169"/>
                </a:cubicBezTo>
                <a:cubicBezTo>
                  <a:pt x="2637864" y="100893"/>
                  <a:pt x="2662517" y="107616"/>
                  <a:pt x="2662517" y="107616"/>
                </a:cubicBezTo>
                <a:cubicBezTo>
                  <a:pt x="2671482" y="112098"/>
                  <a:pt x="2649070" y="109857"/>
                  <a:pt x="2689411" y="121063"/>
                </a:cubicBezTo>
                <a:cubicBezTo>
                  <a:pt x="2729752" y="132269"/>
                  <a:pt x="2853017" y="190539"/>
                  <a:pt x="2904564" y="174851"/>
                </a:cubicBezTo>
                <a:cubicBezTo>
                  <a:pt x="2956111" y="159163"/>
                  <a:pt x="2983006" y="56068"/>
                  <a:pt x="2998694" y="26933"/>
                </a:cubicBezTo>
                <a:cubicBezTo>
                  <a:pt x="3014382" y="-2202"/>
                  <a:pt x="2998694" y="39"/>
                  <a:pt x="2998694" y="39"/>
                </a:cubicBezTo>
                <a:lnTo>
                  <a:pt x="2998694" y="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5634318" y="4195482"/>
            <a:ext cx="2649070" cy="1129662"/>
          </a:xfrm>
          <a:custGeom>
            <a:avLst/>
            <a:gdLst>
              <a:gd name="connsiteX0" fmla="*/ 0 w 2649070"/>
              <a:gd name="connsiteY0" fmla="*/ 0 h 1129662"/>
              <a:gd name="connsiteX1" fmla="*/ 1290917 w 2649070"/>
              <a:gd name="connsiteY1" fmla="*/ 1129553 h 1129662"/>
              <a:gd name="connsiteX2" fmla="*/ 2649070 w 2649070"/>
              <a:gd name="connsiteY2" fmla="*/ 53789 h 1129662"/>
            </a:gdLst>
            <a:ahLst/>
            <a:cxnLst>
              <a:cxn ang="0">
                <a:pos x="connsiteX0" y="connsiteY0"/>
              </a:cxn>
              <a:cxn ang="0">
                <a:pos x="connsiteX1" y="connsiteY1"/>
              </a:cxn>
              <a:cxn ang="0">
                <a:pos x="connsiteX2" y="connsiteY2"/>
              </a:cxn>
            </a:cxnLst>
            <a:rect l="l" t="t" r="r" b="b"/>
            <a:pathLst>
              <a:path w="2649070" h="1129662">
                <a:moveTo>
                  <a:pt x="0" y="0"/>
                </a:moveTo>
                <a:cubicBezTo>
                  <a:pt x="424702" y="560294"/>
                  <a:pt x="849405" y="1120588"/>
                  <a:pt x="1290917" y="1129553"/>
                </a:cubicBezTo>
                <a:cubicBezTo>
                  <a:pt x="1732429" y="1138518"/>
                  <a:pt x="2190749" y="596153"/>
                  <a:pt x="2649070" y="537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36686" y="579701"/>
            <a:ext cx="6120680" cy="8501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2800" b="1" dirty="0" smtClean="0">
                <a:latin typeface="Tahoma" charset="0"/>
                <a:ea typeface="+mn-ea"/>
                <a:cs typeface="+mn-cs"/>
              </a:rPr>
              <a:t>MSE Cost Function</a:t>
            </a:r>
            <a:endParaRPr lang="en-US" sz="2800" b="1" dirty="0">
              <a:latin typeface="Tahoma" charset="0"/>
              <a:ea typeface="+mn-ea"/>
              <a:cs typeface="+mn-cs"/>
            </a:endParaRPr>
          </a:p>
        </p:txBody>
      </p:sp>
    </p:spTree>
    <p:extLst>
      <p:ext uri="{BB962C8B-B14F-4D97-AF65-F5344CB8AC3E}">
        <p14:creationId xmlns:p14="http://schemas.microsoft.com/office/powerpoint/2010/main" val="26914971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ahoma" charset="0"/>
                <a:ea typeface="+mn-ea"/>
                <a:cs typeface="+mn-cs"/>
              </a:rPr>
              <a:t>Error (Cost) Function</a:t>
            </a:r>
            <a:endParaRPr lang="en-US" sz="2800" b="1" dirty="0">
              <a:latin typeface="Tahoma" charset="0"/>
              <a:ea typeface="+mn-ea"/>
              <a:cs typeface="+mn-cs"/>
            </a:endParaRPr>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43</a:t>
            </a:fld>
            <a:endParaRPr lang="en-US"/>
          </a:p>
        </p:txBody>
      </p:sp>
      <p:sp>
        <p:nvSpPr>
          <p:cNvPr id="6" name="Rectangle 1"/>
          <p:cNvSpPr>
            <a:spLocks noGrp="1" noChangeArrowheads="1"/>
          </p:cNvSpPr>
          <p:nvPr>
            <p:ph idx="1"/>
          </p:nvPr>
        </p:nvSpPr>
        <p:spPr bwMode="auto">
          <a:xfrm>
            <a:off x="17928" y="1595021"/>
            <a:ext cx="897367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dirty="0">
                <a:latin typeface="+mn-lt"/>
              </a:rPr>
              <a:t>Our prediction function is non-linear </a:t>
            </a:r>
            <a:r>
              <a:rPr lang="en-US" altLang="en-US" dirty="0" smtClean="0">
                <a:latin typeface="+mn-lt"/>
              </a:rPr>
              <a:t>(</a:t>
            </a:r>
            <a:r>
              <a:rPr lang="en-US" altLang="en-US" dirty="0">
                <a:latin typeface="+mn-lt"/>
              </a:rPr>
              <a:t>due to sigmoid transform</a:t>
            </a:r>
            <a:r>
              <a:rPr lang="en-US" altLang="en-US" dirty="0" smtClean="0">
                <a:latin typeface="+mn-lt"/>
              </a:rPr>
              <a:t>)</a:t>
            </a:r>
            <a:endParaRPr lang="en-US" altLang="en-US" dirty="0">
              <a:latin typeface="+mn-lt"/>
            </a:endParaRPr>
          </a:p>
          <a:p>
            <a:pPr fontAlgn="base">
              <a:spcBef>
                <a:spcPct val="0"/>
              </a:spcBef>
              <a:spcAft>
                <a:spcPct val="0"/>
              </a:spcAft>
            </a:pPr>
            <a:r>
              <a:rPr lang="en-US" altLang="en-US" dirty="0">
                <a:latin typeface="+mn-lt"/>
              </a:rPr>
              <a:t>Squaring this prediction as we do in MSE </a:t>
            </a:r>
            <a:r>
              <a:rPr lang="en-US" altLang="en-US" dirty="0" smtClean="0">
                <a:latin typeface="+mn-lt"/>
              </a:rPr>
              <a:t>results </a:t>
            </a:r>
          </a:p>
          <a:p>
            <a:pPr marL="0" indent="0" fontAlgn="base">
              <a:spcBef>
                <a:spcPct val="0"/>
              </a:spcBef>
              <a:spcAft>
                <a:spcPct val="0"/>
              </a:spcAft>
              <a:buNone/>
            </a:pPr>
            <a:r>
              <a:rPr lang="en-US" altLang="en-US" dirty="0" smtClean="0">
                <a:latin typeface="+mn-lt"/>
              </a:rPr>
              <a:t>    in </a:t>
            </a:r>
            <a:r>
              <a:rPr lang="en-US" altLang="en-US" dirty="0">
                <a:latin typeface="+mn-lt"/>
              </a:rPr>
              <a:t>a non-convex function </a:t>
            </a:r>
            <a:r>
              <a:rPr lang="en-US" altLang="en-US" dirty="0" smtClean="0">
                <a:latin typeface="+mn-lt"/>
              </a:rPr>
              <a:t>with </a:t>
            </a:r>
            <a:r>
              <a:rPr lang="en-US" altLang="en-US" dirty="0">
                <a:latin typeface="+mn-lt"/>
              </a:rPr>
              <a:t>many </a:t>
            </a:r>
            <a:r>
              <a:rPr lang="en-US" altLang="en-US" dirty="0" smtClean="0">
                <a:latin typeface="+mn-lt"/>
              </a:rPr>
              <a:t>local minima. </a:t>
            </a:r>
            <a:endParaRPr lang="en-US" altLang="en-US" dirty="0">
              <a:latin typeface="+mn-lt"/>
            </a:endParaRPr>
          </a:p>
          <a:p>
            <a:pPr fontAlgn="base">
              <a:spcBef>
                <a:spcPct val="0"/>
              </a:spcBef>
              <a:spcAft>
                <a:spcPct val="0"/>
              </a:spcAft>
            </a:pPr>
            <a:r>
              <a:rPr lang="en-US" altLang="en-US" dirty="0">
                <a:latin typeface="+mn-lt"/>
              </a:rPr>
              <a:t>If our cost function has many local minimums, </a:t>
            </a:r>
          </a:p>
          <a:p>
            <a:pPr marL="400050" lvl="1" indent="0" fontAlgn="base">
              <a:spcBef>
                <a:spcPct val="0"/>
              </a:spcBef>
              <a:spcAft>
                <a:spcPct val="0"/>
              </a:spcAft>
              <a:buNone/>
            </a:pPr>
            <a:r>
              <a:rPr lang="en-US" altLang="en-US" sz="3200" dirty="0">
                <a:latin typeface="+mn-lt"/>
              </a:rPr>
              <a:t>gradient descent may not find the optimal global minimum</a:t>
            </a:r>
            <a:r>
              <a:rPr lang="en-US" altLang="en-US" sz="3200" dirty="0" smtClean="0">
                <a:latin typeface="+mn-lt"/>
              </a:rPr>
              <a:t>.</a:t>
            </a:r>
            <a:endParaRPr lang="en-US" altLang="en-US" dirty="0">
              <a:latin typeface="+mn-lt"/>
            </a:endParaRPr>
          </a:p>
          <a:p>
            <a:pPr fontAlgn="base">
              <a:spcBef>
                <a:spcPct val="0"/>
              </a:spcBef>
              <a:spcAft>
                <a:spcPct val="0"/>
              </a:spcAft>
            </a:pPr>
            <a:r>
              <a:rPr lang="en-US" altLang="en-US" dirty="0" smtClean="0">
                <a:latin typeface="+mn-lt"/>
              </a:rPr>
              <a:t>So instead </a:t>
            </a:r>
            <a:r>
              <a:rPr lang="en-US" altLang="en-US" dirty="0">
                <a:latin typeface="+mn-lt"/>
              </a:rPr>
              <a:t>of Mean Squared Error, </a:t>
            </a:r>
            <a:r>
              <a:rPr lang="en-US" altLang="en-US" dirty="0" smtClean="0">
                <a:latin typeface="+mn-lt"/>
              </a:rPr>
              <a:t>we </a:t>
            </a:r>
            <a:r>
              <a:rPr lang="en-US" altLang="en-US" dirty="0">
                <a:latin typeface="+mn-lt"/>
              </a:rPr>
              <a:t>use a </a:t>
            </a:r>
            <a:r>
              <a:rPr lang="en-US" altLang="en-US" dirty="0" smtClean="0">
                <a:latin typeface="+mn-lt"/>
              </a:rPr>
              <a:t>error/ cost </a:t>
            </a:r>
            <a:r>
              <a:rPr lang="en-US" altLang="en-US" dirty="0">
                <a:latin typeface="+mn-lt"/>
              </a:rPr>
              <a:t>function called </a:t>
            </a:r>
            <a:r>
              <a:rPr lang="en-US" altLang="en-US" dirty="0">
                <a:latin typeface="+mn-lt"/>
                <a:hlinkClick r:id="rId2"/>
              </a:rPr>
              <a:t>Cross-Entropy</a:t>
            </a:r>
            <a:r>
              <a:rPr lang="en-US" altLang="en-US" dirty="0">
                <a:latin typeface="+mn-lt"/>
              </a:rPr>
              <a:t>, also known as Log Loss. </a:t>
            </a:r>
          </a:p>
        </p:txBody>
      </p:sp>
    </p:spTree>
    <p:extLst>
      <p:ext uri="{BB962C8B-B14F-4D97-AF65-F5344CB8AC3E}">
        <p14:creationId xmlns:p14="http://schemas.microsoft.com/office/powerpoint/2010/main" val="2164216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6120680" cy="850106"/>
          </a:xfrm>
        </p:spPr>
        <p:txBody>
          <a:bodyPr/>
          <a:lstStyle/>
          <a:p>
            <a:r>
              <a:rPr lang="en-US" sz="2800" b="1" dirty="0">
                <a:latin typeface="Tahoma" charset="0"/>
                <a:ea typeface="+mn-ea"/>
                <a:cs typeface="+mn-cs"/>
              </a:rPr>
              <a:t>Cross Entropy</a:t>
            </a:r>
          </a:p>
        </p:txBody>
      </p:sp>
      <p:sp>
        <p:nvSpPr>
          <p:cNvPr id="3" name="Content Placeholder 2"/>
          <p:cNvSpPr>
            <a:spLocks noGrp="1"/>
          </p:cNvSpPr>
          <p:nvPr>
            <p:ph idx="1"/>
          </p:nvPr>
        </p:nvSpPr>
        <p:spPr>
          <a:xfrm>
            <a:off x="0" y="1383507"/>
            <a:ext cx="8991600" cy="3188494"/>
          </a:xfrm>
        </p:spPr>
        <p:txBody>
          <a:bodyPr>
            <a:noAutofit/>
          </a:bodyPr>
          <a:lstStyle/>
          <a:p>
            <a:r>
              <a:rPr lang="en-US" sz="2000" dirty="0" smtClean="0"/>
              <a:t>Uses </a:t>
            </a:r>
            <a:r>
              <a:rPr lang="en-US" sz="2000" dirty="0"/>
              <a:t>conditional maximum likelihood </a:t>
            </a:r>
            <a:r>
              <a:rPr lang="en-US" sz="2000" dirty="0" smtClean="0"/>
              <a:t>estimation. Prefers </a:t>
            </a:r>
            <a:r>
              <a:rPr lang="en-US" sz="2000" dirty="0"/>
              <a:t>the correct class labels of the </a:t>
            </a:r>
            <a:r>
              <a:rPr lang="en-US" sz="2000" dirty="0" smtClean="0"/>
              <a:t>training examples </a:t>
            </a:r>
            <a:r>
              <a:rPr lang="en-US" sz="2000" dirty="0"/>
              <a:t>to be more likely. </a:t>
            </a:r>
            <a:endParaRPr lang="en-US" sz="2000" dirty="0" smtClean="0"/>
          </a:p>
          <a:p>
            <a:r>
              <a:rPr lang="en-US" sz="2000" dirty="0" smtClean="0">
                <a:solidFill>
                  <a:srgbClr val="FF0000"/>
                </a:solidFill>
              </a:rPr>
              <a:t>we </a:t>
            </a:r>
            <a:r>
              <a:rPr lang="en-US" sz="2000" dirty="0">
                <a:solidFill>
                  <a:srgbClr val="FF0000"/>
                </a:solidFill>
              </a:rPr>
              <a:t>choose the parameters </a:t>
            </a:r>
            <a:r>
              <a:rPr lang="en-US" sz="2000" dirty="0">
                <a:solidFill>
                  <a:srgbClr val="FF0000"/>
                </a:solidFill>
                <a:sym typeface="Symbol" panose="05050102010706020507" pitchFamily="18" charset="2"/>
              </a:rPr>
              <a:t>w</a:t>
            </a:r>
            <a:r>
              <a:rPr lang="en-US" sz="2000" dirty="0" smtClean="0">
                <a:solidFill>
                  <a:srgbClr val="FF0000"/>
                </a:solidFill>
                <a:sym typeface="Symbol" panose="05050102010706020507" pitchFamily="18" charset="2"/>
              </a:rPr>
              <a:t> and b</a:t>
            </a:r>
            <a:r>
              <a:rPr lang="en-US" sz="2000" dirty="0" smtClean="0">
                <a:solidFill>
                  <a:srgbClr val="FF0000"/>
                </a:solidFill>
              </a:rPr>
              <a:t> </a:t>
            </a:r>
            <a:r>
              <a:rPr lang="en-US" sz="2000" dirty="0">
                <a:solidFill>
                  <a:srgbClr val="FF0000"/>
                </a:solidFill>
              </a:rPr>
              <a:t>that maximize the log probability </a:t>
            </a:r>
            <a:r>
              <a:rPr lang="en-US" sz="2000" dirty="0" smtClean="0">
                <a:solidFill>
                  <a:srgbClr val="FF0000"/>
                </a:solidFill>
              </a:rPr>
              <a:t>of the </a:t>
            </a:r>
            <a:r>
              <a:rPr lang="en-US" sz="2000" dirty="0">
                <a:solidFill>
                  <a:srgbClr val="FF0000"/>
                </a:solidFill>
              </a:rPr>
              <a:t>true y </a:t>
            </a:r>
            <a:r>
              <a:rPr lang="en-US" sz="2000" dirty="0" smtClean="0">
                <a:solidFill>
                  <a:srgbClr val="FF0000"/>
                </a:solidFill>
              </a:rPr>
              <a:t>labels known as negative </a:t>
            </a:r>
            <a:r>
              <a:rPr lang="en-US" sz="2000" dirty="0">
                <a:solidFill>
                  <a:srgbClr val="FF0000"/>
                </a:solidFill>
              </a:rPr>
              <a:t>log likelihood </a:t>
            </a:r>
            <a:r>
              <a:rPr lang="en-US" sz="2000" dirty="0" smtClean="0">
                <a:solidFill>
                  <a:srgbClr val="FF0000"/>
                </a:solidFill>
              </a:rPr>
              <a:t>loss or cross-entropy </a:t>
            </a:r>
            <a:r>
              <a:rPr lang="en-US" sz="2000" dirty="0">
                <a:solidFill>
                  <a:srgbClr val="FF0000"/>
                </a:solidFill>
              </a:rPr>
              <a:t>loss</a:t>
            </a:r>
            <a:endParaRPr lang="en-US" sz="2000" dirty="0" smtClean="0">
              <a:solidFill>
                <a:srgbClr val="FF0000"/>
              </a:solidFill>
            </a:endParaRPr>
          </a:p>
          <a:p>
            <a:r>
              <a:rPr lang="en-US" sz="2000" dirty="0" smtClean="0"/>
              <a:t>Cross-entropy </a:t>
            </a:r>
            <a:r>
              <a:rPr lang="en-US" sz="2000" dirty="0"/>
              <a:t>loss increases as the predicted probability diverges from the actual label. </a:t>
            </a:r>
          </a:p>
          <a:p>
            <a:r>
              <a:rPr lang="en-US" sz="2000" dirty="0"/>
              <a:t>So predicting a probability of .012 when the actual observation label is 1 would be bad and result in a high loss value. </a:t>
            </a:r>
          </a:p>
          <a:p>
            <a:r>
              <a:rPr lang="en-US" sz="2000" dirty="0">
                <a:solidFill>
                  <a:srgbClr val="FF0000"/>
                </a:solidFill>
              </a:rPr>
              <a:t>A perfect model would have a log loss of 0</a:t>
            </a:r>
            <a:r>
              <a:rPr lang="en-US" sz="2000" dirty="0"/>
              <a:t>.</a:t>
            </a:r>
          </a:p>
          <a:p>
            <a:pPr marL="0" indent="0">
              <a:buNone/>
            </a:pPr>
            <a:endParaRPr lang="en-US" sz="2000" dirty="0" smtClean="0"/>
          </a:p>
          <a:p>
            <a:pPr marL="0" indent="0">
              <a:buNone/>
            </a:pPr>
            <a:endParaRPr lang="en-US" sz="20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44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685" y="3862553"/>
            <a:ext cx="3563950" cy="2544763"/>
          </a:xfrm>
          <a:prstGeom prst="rect">
            <a:avLst/>
          </a:prstGeom>
        </p:spPr>
      </p:pic>
    </p:spTree>
    <p:extLst>
      <p:ext uri="{BB962C8B-B14F-4D97-AF65-F5344CB8AC3E}">
        <p14:creationId xmlns:p14="http://schemas.microsoft.com/office/powerpoint/2010/main" val="6228955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4114800" y="2762250"/>
            <a:ext cx="5029200" cy="323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817" y="357179"/>
            <a:ext cx="7772400" cy="461665"/>
          </a:xfrm>
          <a:prstGeom prst="rect">
            <a:avLst/>
          </a:prstGeom>
          <a:noFill/>
        </p:spPr>
        <p:txBody>
          <a:bodyPr wrap="square" rtlCol="0">
            <a:spAutoFit/>
          </a:bodyPr>
          <a:lstStyle/>
          <a:p>
            <a:r>
              <a:rPr lang="en-US" sz="2400" b="1" dirty="0"/>
              <a:t>Logistic regression cost </a:t>
            </a:r>
            <a:r>
              <a:rPr lang="en-US" sz="2400" b="1" dirty="0" smtClean="0"/>
              <a:t>function (cross entropy)</a:t>
            </a:r>
            <a:endParaRPr lang="en-US" sz="2400" b="1" dirty="0"/>
          </a:p>
        </p:txBody>
      </p:sp>
      <p:pic>
        <p:nvPicPr>
          <p:cNvPr id="9" name="Picture 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209800" y="2352349"/>
            <a:ext cx="6030468" cy="731520"/>
          </a:xfrm>
          <a:prstGeom prst="rect">
            <a:avLst/>
          </a:prstGeom>
        </p:spPr>
      </p:pic>
      <p:cxnSp>
        <p:nvCxnSpPr>
          <p:cNvPr id="22" name="Straight Connector 21"/>
          <p:cNvCxnSpPr/>
          <p:nvPr/>
        </p:nvCxnSpPr>
        <p:spPr>
          <a:xfrm flipH="1" flipV="1">
            <a:off x="1066801" y="3581402"/>
            <a:ext cx="1979" cy="2025979"/>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38201" y="5509641"/>
            <a:ext cx="3200399"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057400" y="5576012"/>
            <a:ext cx="814730" cy="367589"/>
          </a:xfrm>
          <a:prstGeom prst="rect">
            <a:avLst/>
          </a:prstGeom>
        </p:spPr>
      </p:pic>
      <p:sp>
        <p:nvSpPr>
          <p:cNvPr id="43" name="TextBox 42"/>
          <p:cNvSpPr txBox="1"/>
          <p:nvPr/>
        </p:nvSpPr>
        <p:spPr>
          <a:xfrm>
            <a:off x="1714538" y="3272136"/>
            <a:ext cx="1371563" cy="461665"/>
          </a:xfrm>
          <a:prstGeom prst="rect">
            <a:avLst/>
          </a:prstGeom>
          <a:noFill/>
        </p:spPr>
        <p:txBody>
          <a:bodyPr wrap="square" rtlCol="0">
            <a:spAutoFit/>
          </a:bodyPr>
          <a:lstStyle/>
          <a:p>
            <a:r>
              <a:rPr lang="en-US" sz="2400" dirty="0"/>
              <a:t>If y = 1</a:t>
            </a:r>
          </a:p>
        </p:txBody>
      </p:sp>
      <p:cxnSp>
        <p:nvCxnSpPr>
          <p:cNvPr id="19" name="Straight Connector 18"/>
          <p:cNvCxnSpPr/>
          <p:nvPr/>
        </p:nvCxnSpPr>
        <p:spPr>
          <a:xfrm>
            <a:off x="3657600" y="5410200"/>
            <a:ext cx="0" cy="228600"/>
          </a:xfrm>
          <a:prstGeom prst="line">
            <a:avLst/>
          </a:prstGeom>
          <a:ln w="317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05200" y="5586350"/>
            <a:ext cx="381000" cy="338554"/>
          </a:xfrm>
          <a:prstGeom prst="rect">
            <a:avLst/>
          </a:prstGeom>
          <a:noFill/>
        </p:spPr>
        <p:txBody>
          <a:bodyPr wrap="square" rtlCol="0">
            <a:spAutoFit/>
          </a:bodyPr>
          <a:lstStyle/>
          <a:p>
            <a:r>
              <a:rPr lang="en-US" dirty="0"/>
              <a:t>1</a:t>
            </a:r>
          </a:p>
        </p:txBody>
      </p:sp>
      <p:sp>
        <p:nvSpPr>
          <p:cNvPr id="25" name="TextBox 24"/>
          <p:cNvSpPr txBox="1"/>
          <p:nvPr/>
        </p:nvSpPr>
        <p:spPr>
          <a:xfrm>
            <a:off x="914400" y="5550518"/>
            <a:ext cx="381000" cy="338554"/>
          </a:xfrm>
          <a:prstGeom prst="rect">
            <a:avLst/>
          </a:prstGeom>
          <a:noFill/>
        </p:spPr>
        <p:txBody>
          <a:bodyPr wrap="square" rtlCol="0">
            <a:spAutoFit/>
          </a:bodyPr>
          <a:lstStyle/>
          <a:p>
            <a:r>
              <a:rPr lang="en-US" dirty="0"/>
              <a:t>0</a:t>
            </a:r>
          </a:p>
        </p:txBody>
      </p:sp>
      <p:pic>
        <p:nvPicPr>
          <p:cNvPr id="3" name="Picture 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191000" y="3667842"/>
            <a:ext cx="4712970" cy="2221230"/>
          </a:xfrm>
          <a:prstGeom prst="rect">
            <a:avLst/>
          </a:prstGeom>
        </p:spPr>
      </p:pic>
      <p:sp>
        <p:nvSpPr>
          <p:cNvPr id="7" name="Freeform 6"/>
          <p:cNvSpPr/>
          <p:nvPr/>
        </p:nvSpPr>
        <p:spPr>
          <a:xfrm>
            <a:off x="1276350" y="3543300"/>
            <a:ext cx="2400300" cy="1924050"/>
          </a:xfrm>
          <a:custGeom>
            <a:avLst/>
            <a:gdLst>
              <a:gd name="connsiteX0" fmla="*/ 0 w 2400300"/>
              <a:gd name="connsiteY0" fmla="*/ 0 h 1924050"/>
              <a:gd name="connsiteX1" fmla="*/ 600075 w 2400300"/>
              <a:gd name="connsiteY1" fmla="*/ 1495425 h 1924050"/>
              <a:gd name="connsiteX2" fmla="*/ 2400300 w 2400300"/>
              <a:gd name="connsiteY2" fmla="*/ 1924050 h 1924050"/>
            </a:gdLst>
            <a:ahLst/>
            <a:cxnLst>
              <a:cxn ang="0">
                <a:pos x="connsiteX0" y="connsiteY0"/>
              </a:cxn>
              <a:cxn ang="0">
                <a:pos x="connsiteX1" y="connsiteY1"/>
              </a:cxn>
              <a:cxn ang="0">
                <a:pos x="connsiteX2" y="connsiteY2"/>
              </a:cxn>
            </a:cxnLst>
            <a:rect l="l" t="t" r="r" b="b"/>
            <a:pathLst>
              <a:path w="2400300" h="1924050">
                <a:moveTo>
                  <a:pt x="0" y="0"/>
                </a:moveTo>
                <a:cubicBezTo>
                  <a:pt x="100012" y="587375"/>
                  <a:pt x="200025" y="1174750"/>
                  <a:pt x="600075" y="1495425"/>
                </a:cubicBezTo>
                <a:cubicBezTo>
                  <a:pt x="1000125" y="1816100"/>
                  <a:pt x="2111375" y="1897063"/>
                  <a:pt x="2400300" y="19240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74694" y="4063033"/>
            <a:ext cx="685800" cy="338554"/>
          </a:xfrm>
          <a:prstGeom prst="rect">
            <a:avLst/>
          </a:prstGeom>
          <a:noFill/>
        </p:spPr>
        <p:txBody>
          <a:bodyPr wrap="square" rtlCol="0">
            <a:spAutoFit/>
          </a:bodyPr>
          <a:lstStyle/>
          <a:p>
            <a:r>
              <a:rPr lang="en-US" dirty="0" smtClean="0"/>
              <a:t>Cost</a:t>
            </a:r>
            <a:endParaRPr lang="en-US" dirty="0"/>
          </a:p>
        </p:txBody>
      </p:sp>
      <p:sp>
        <p:nvSpPr>
          <p:cNvPr id="2" name="Rectangle 1"/>
          <p:cNvSpPr/>
          <p:nvPr/>
        </p:nvSpPr>
        <p:spPr>
          <a:xfrm>
            <a:off x="167431" y="1603703"/>
            <a:ext cx="8959902" cy="338554"/>
          </a:xfrm>
          <a:prstGeom prst="rect">
            <a:avLst/>
          </a:prstGeom>
          <a:ln>
            <a:solidFill>
              <a:schemeClr val="tx2"/>
            </a:solidFill>
          </a:ln>
        </p:spPr>
        <p:txBody>
          <a:bodyPr wrap="square">
            <a:spAutoFit/>
          </a:bodyPr>
          <a:lstStyle/>
          <a:p>
            <a:r>
              <a:rPr lang="en-US" altLang="en-US" dirty="0"/>
              <a:t>Cross-entropy loss can be divided </a:t>
            </a:r>
            <a:r>
              <a:rPr lang="en-US" altLang="en-US" dirty="0" smtClean="0"/>
              <a:t>into two </a:t>
            </a:r>
            <a:r>
              <a:rPr lang="en-US" altLang="en-US" dirty="0"/>
              <a:t>separate cost functions: </a:t>
            </a:r>
            <a:r>
              <a:rPr lang="en-US" altLang="en-US" dirty="0" smtClean="0"/>
              <a:t>one </a:t>
            </a:r>
            <a:r>
              <a:rPr lang="en-US" altLang="en-US" dirty="0"/>
              <a:t>for y=1 </a:t>
            </a:r>
            <a:r>
              <a:rPr lang="en-US" altLang="en-US" dirty="0" smtClean="0"/>
              <a:t>and </a:t>
            </a:r>
            <a:r>
              <a:rPr lang="en-US" altLang="en-US" dirty="0"/>
              <a:t>one </a:t>
            </a:r>
            <a:r>
              <a:rPr lang="en-US" altLang="en-US" dirty="0" smtClean="0"/>
              <a:t>for y=0</a:t>
            </a:r>
            <a:r>
              <a:rPr lang="en-US" altLang="en-US" dirty="0"/>
              <a:t>.</a:t>
            </a:r>
          </a:p>
        </p:txBody>
      </p:sp>
    </p:spTree>
    <p:extLst>
      <p:ext uri="{BB962C8B-B14F-4D97-AF65-F5344CB8AC3E}">
        <p14:creationId xmlns:p14="http://schemas.microsoft.com/office/powerpoint/2010/main" val="25380745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526" y="763251"/>
            <a:ext cx="5410200" cy="461665"/>
          </a:xfrm>
          <a:prstGeom prst="rect">
            <a:avLst/>
          </a:prstGeom>
          <a:noFill/>
        </p:spPr>
        <p:txBody>
          <a:bodyPr wrap="square" rtlCol="0">
            <a:spAutoFit/>
          </a:bodyPr>
          <a:lstStyle/>
          <a:p>
            <a:r>
              <a:rPr lang="en-US" sz="2400" b="1" dirty="0"/>
              <a:t>Logistic regression cost function</a:t>
            </a:r>
          </a:p>
        </p:txBody>
      </p:sp>
      <p:cxnSp>
        <p:nvCxnSpPr>
          <p:cNvPr id="22" name="Straight Connector 21"/>
          <p:cNvCxnSpPr/>
          <p:nvPr/>
        </p:nvCxnSpPr>
        <p:spPr>
          <a:xfrm flipH="1" flipV="1">
            <a:off x="1068779" y="3124200"/>
            <a:ext cx="2" cy="2483182"/>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38201" y="5509641"/>
            <a:ext cx="3200399"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057400" y="5576012"/>
            <a:ext cx="814730" cy="367589"/>
          </a:xfrm>
          <a:prstGeom prst="rect">
            <a:avLst/>
          </a:prstGeom>
        </p:spPr>
      </p:pic>
      <p:sp>
        <p:nvSpPr>
          <p:cNvPr id="43" name="TextBox 42"/>
          <p:cNvSpPr txBox="1"/>
          <p:nvPr/>
        </p:nvSpPr>
        <p:spPr>
          <a:xfrm>
            <a:off x="1905038" y="2814936"/>
            <a:ext cx="1371563" cy="461665"/>
          </a:xfrm>
          <a:prstGeom prst="rect">
            <a:avLst/>
          </a:prstGeom>
          <a:noFill/>
        </p:spPr>
        <p:txBody>
          <a:bodyPr wrap="square" rtlCol="0">
            <a:spAutoFit/>
          </a:bodyPr>
          <a:lstStyle/>
          <a:p>
            <a:r>
              <a:rPr lang="en-US" sz="2400" dirty="0"/>
              <a:t>If y = 0</a:t>
            </a:r>
          </a:p>
        </p:txBody>
      </p:sp>
      <p:cxnSp>
        <p:nvCxnSpPr>
          <p:cNvPr id="19" name="Straight Connector 18"/>
          <p:cNvCxnSpPr/>
          <p:nvPr/>
        </p:nvCxnSpPr>
        <p:spPr>
          <a:xfrm>
            <a:off x="3768718" y="5436218"/>
            <a:ext cx="0" cy="228600"/>
          </a:xfrm>
          <a:prstGeom prst="line">
            <a:avLst/>
          </a:prstGeom>
          <a:ln w="317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48075" y="5605047"/>
            <a:ext cx="381000" cy="338554"/>
          </a:xfrm>
          <a:prstGeom prst="rect">
            <a:avLst/>
          </a:prstGeom>
          <a:noFill/>
        </p:spPr>
        <p:txBody>
          <a:bodyPr wrap="square" rtlCol="0">
            <a:spAutoFit/>
          </a:bodyPr>
          <a:lstStyle/>
          <a:p>
            <a:r>
              <a:rPr lang="en-US" dirty="0"/>
              <a:t>1</a:t>
            </a:r>
          </a:p>
        </p:txBody>
      </p:sp>
      <p:sp>
        <p:nvSpPr>
          <p:cNvPr id="25" name="TextBox 24"/>
          <p:cNvSpPr txBox="1"/>
          <p:nvPr/>
        </p:nvSpPr>
        <p:spPr>
          <a:xfrm>
            <a:off x="914400" y="5550518"/>
            <a:ext cx="381000" cy="338554"/>
          </a:xfrm>
          <a:prstGeom prst="rect">
            <a:avLst/>
          </a:prstGeom>
          <a:noFill/>
        </p:spPr>
        <p:txBody>
          <a:bodyPr wrap="square" rtlCol="0">
            <a:spAutoFit/>
          </a:bodyPr>
          <a:lstStyle/>
          <a:p>
            <a:r>
              <a:rPr lang="en-US" dirty="0"/>
              <a:t>0</a:t>
            </a:r>
          </a:p>
        </p:txBody>
      </p:sp>
      <p:pic>
        <p:nvPicPr>
          <p:cNvPr id="11" name="Picture 10"/>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80396" y="1450907"/>
            <a:ext cx="6030468" cy="731520"/>
          </a:xfrm>
          <a:prstGeom prst="rect">
            <a:avLst/>
          </a:prstGeom>
        </p:spPr>
      </p:pic>
      <p:sp>
        <p:nvSpPr>
          <p:cNvPr id="3" name="Freeform 2"/>
          <p:cNvSpPr/>
          <p:nvPr/>
        </p:nvSpPr>
        <p:spPr>
          <a:xfrm>
            <a:off x="1068780" y="3305175"/>
            <a:ext cx="2579296" cy="2204466"/>
          </a:xfrm>
          <a:custGeom>
            <a:avLst/>
            <a:gdLst>
              <a:gd name="connsiteX0" fmla="*/ 2524125 w 2524125"/>
              <a:gd name="connsiteY0" fmla="*/ 0 h 2152650"/>
              <a:gd name="connsiteX1" fmla="*/ 1847850 w 2524125"/>
              <a:gd name="connsiteY1" fmla="*/ 1647825 h 2152650"/>
              <a:gd name="connsiteX2" fmla="*/ 0 w 2524125"/>
              <a:gd name="connsiteY2" fmla="*/ 2152650 h 2152650"/>
            </a:gdLst>
            <a:ahLst/>
            <a:cxnLst>
              <a:cxn ang="0">
                <a:pos x="connsiteX0" y="connsiteY0"/>
              </a:cxn>
              <a:cxn ang="0">
                <a:pos x="connsiteX1" y="connsiteY1"/>
              </a:cxn>
              <a:cxn ang="0">
                <a:pos x="connsiteX2" y="connsiteY2"/>
              </a:cxn>
            </a:cxnLst>
            <a:rect l="l" t="t" r="r" b="b"/>
            <a:pathLst>
              <a:path w="2524125" h="2152650">
                <a:moveTo>
                  <a:pt x="2524125" y="0"/>
                </a:moveTo>
                <a:cubicBezTo>
                  <a:pt x="2396331" y="644525"/>
                  <a:pt x="2268538" y="1289050"/>
                  <a:pt x="1847850" y="1647825"/>
                </a:cubicBezTo>
                <a:cubicBezTo>
                  <a:pt x="1427162" y="2006600"/>
                  <a:pt x="713581" y="2079625"/>
                  <a:pt x="0" y="21526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p:cNvCxnSpPr/>
          <p:nvPr/>
        </p:nvCxnSpPr>
        <p:spPr>
          <a:xfrm rot="5400000">
            <a:off x="2590080" y="4400094"/>
            <a:ext cx="2361698" cy="4421"/>
          </a:xfrm>
          <a:prstGeom prst="bentConnector3">
            <a:avLst>
              <a:gd name="adj1" fmla="val 50000"/>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4694" y="4063033"/>
            <a:ext cx="685800" cy="338554"/>
          </a:xfrm>
          <a:prstGeom prst="rect">
            <a:avLst/>
          </a:prstGeom>
          <a:noFill/>
        </p:spPr>
        <p:txBody>
          <a:bodyPr wrap="square" rtlCol="0">
            <a:spAutoFit/>
          </a:bodyPr>
          <a:lstStyle/>
          <a:p>
            <a:r>
              <a:rPr lang="en-US" dirty="0" smtClean="0"/>
              <a:t>Cost</a:t>
            </a:r>
            <a:endParaRPr lang="en-US" dirty="0"/>
          </a:p>
        </p:txBody>
      </p:sp>
      <p:sp>
        <p:nvSpPr>
          <p:cNvPr id="13" name="TextBox 12"/>
          <p:cNvSpPr txBox="1"/>
          <p:nvPr/>
        </p:nvSpPr>
        <p:spPr>
          <a:xfrm>
            <a:off x="4648200" y="3601368"/>
            <a:ext cx="4176844" cy="461665"/>
          </a:xfrm>
          <a:prstGeom prst="rect">
            <a:avLst/>
          </a:prstGeom>
          <a:noFill/>
        </p:spPr>
        <p:txBody>
          <a:bodyPr wrap="square" rtlCol="0">
            <a:spAutoFit/>
          </a:bodyPr>
          <a:lstStyle/>
          <a:p>
            <a:r>
              <a:rPr lang="en-US" sz="2400" dirty="0" smtClean="0"/>
              <a:t>Cost=0; If y=0 and h</a:t>
            </a:r>
            <a:r>
              <a:rPr lang="en-US" sz="2400" baseline="-25000" dirty="0" smtClean="0"/>
              <a:t>Ꝋ</a:t>
            </a:r>
            <a:r>
              <a:rPr lang="en-US" sz="2400" dirty="0" smtClean="0"/>
              <a:t>(x)=0</a:t>
            </a:r>
            <a:endParaRPr lang="en-US" sz="2400" dirty="0"/>
          </a:p>
        </p:txBody>
      </p:sp>
    </p:spTree>
    <p:extLst>
      <p:ext uri="{BB962C8B-B14F-4D97-AF65-F5344CB8AC3E}">
        <p14:creationId xmlns:p14="http://schemas.microsoft.com/office/powerpoint/2010/main" val="3545088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t>
            </a:r>
            <a:r>
              <a:rPr lang="en-US" dirty="0" smtClean="0"/>
              <a:t>ogistic regression cost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0"/>
                <a:ext cx="7886700" cy="3644535"/>
              </a:xfrm>
            </p:spPr>
            <p:txBody>
              <a:bodyPr>
                <a:normAutofit fontScale="70000" lnSpcReduction="20000"/>
              </a:bodyPr>
              <a:lstStyle/>
              <a:p>
                <a14:m>
                  <m:oMath xmlns:m="http://schemas.openxmlformats.org/officeDocument/2006/math">
                    <m:r>
                      <m:rPr>
                        <m:sty m:val="p"/>
                      </m:rPr>
                      <a:rPr lang="en-US" dirty="0" smtClean="0">
                        <a:latin typeface="Cambria Math" panose="02040503050406030204" pitchFamily="18" charset="0"/>
                      </a:rPr>
                      <m:t>Cost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r>
                              <a:rPr lang="en-US" i="1" dirty="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e>
                            </m:d>
                            <m:r>
                              <a:rPr lang="en-US" dirty="0">
                                <a:latin typeface="Cambria Math" panose="02040503050406030204" pitchFamily="18" charset="0"/>
                              </a:rPr>
                              <m:t>            </m:t>
                            </m:r>
                            <m:r>
                              <m:rPr>
                                <m:sty m:val="p"/>
                              </m:rPr>
                              <a:rPr lang="en-US" dirty="0">
                                <a:latin typeface="Cambria Math" panose="02040503050406030204" pitchFamily="18" charset="0"/>
                              </a:rPr>
                              <m:t>if</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=1</m:t>
                            </m:r>
                          </m:e>
                          <m:e>
                            <m:r>
                              <a:rPr lang="en-US" i="1" dirty="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1−</m:t>
                                    </m:r>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e>
                            </m:d>
                            <m:r>
                              <a:rPr lang="en-US" i="1" dirty="0">
                                <a:latin typeface="Cambria Math" panose="02040503050406030204" pitchFamily="18" charset="0"/>
                              </a:rPr>
                              <m:t>    </m:t>
                            </m:r>
                            <m:r>
                              <m:rPr>
                                <m:sty m:val="p"/>
                              </m:rPr>
                              <a:rPr lang="en-US" dirty="0">
                                <a:latin typeface="Cambria Math" panose="02040503050406030204" pitchFamily="18" charset="0"/>
                              </a:rPr>
                              <m:t>if</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=0</m:t>
                            </m:r>
                          </m:e>
                        </m:eqArr>
                      </m:e>
                    </m:d>
                  </m:oMath>
                </a14:m>
                <a:endParaRPr lang="en-US" dirty="0"/>
              </a:p>
              <a:p>
                <a:pPr marL="0" indent="0">
                  <a:buNone/>
                </a:pPr>
                <a:r>
                  <a:rPr lang="en-US" dirty="0" smtClean="0"/>
                  <a:t>  </a:t>
                </a:r>
              </a:p>
              <a:p>
                <a:pPr marL="0" indent="0">
                  <a:buNone/>
                </a:pPr>
                <a:endParaRPr lang="en-US" dirty="0" smtClean="0"/>
              </a:p>
              <a:p>
                <a14:m>
                  <m:oMath xmlns:m="http://schemas.openxmlformats.org/officeDocument/2006/math">
                    <m:r>
                      <m:rPr>
                        <m:sty m:val="p"/>
                      </m:rPr>
                      <a:rPr lang="en-US" dirty="0">
                        <a:latin typeface="Cambria Math" panose="02040503050406030204" pitchFamily="18" charset="0"/>
                      </a:rPr>
                      <m:t>Cost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𝑦</m:t>
                        </m:r>
                      </m:e>
                    </m:d>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  </m:t>
                    </m:r>
                    <m:r>
                      <m:rPr>
                        <m:sty m:val="p"/>
                      </m:rPr>
                      <a:rPr lang="en-US" b="0" i="0" dirty="0" smtClean="0">
                        <a:latin typeface="Cambria Math" panose="02040503050406030204" pitchFamily="18" charset="0"/>
                      </a:rPr>
                      <m:t>log</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h</m:t>
                            </m:r>
                          </m:e>
                          <m:sub>
                            <m:r>
                              <a:rPr lang="en-US" b="0" i="1" dirty="0" smtClean="0">
                                <a:latin typeface="Cambria Math" panose="02040503050406030204" pitchFamily="18" charset="0"/>
                              </a:rPr>
                              <m:t>𝜃</m:t>
                            </m:r>
                          </m:sub>
                        </m:sSub>
                        <m:d>
                          <m:dPr>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x</m:t>
                            </m:r>
                          </m:e>
                        </m:d>
                      </m:e>
                    </m:d>
                    <m:r>
                      <a:rPr lang="en-US" b="0" i="0" dirty="0" smtClean="0">
                        <a:latin typeface="Cambria Math" panose="02040503050406030204" pitchFamily="18" charset="0"/>
                      </a:rPr>
                      <m:t>−(1−</m:t>
                    </m:r>
                    <m:r>
                      <m:rPr>
                        <m:sty m:val="p"/>
                      </m:rPr>
                      <a:rPr lang="en-US" b="0" i="0" dirty="0" smtClean="0">
                        <a:latin typeface="Cambria Math" panose="02040503050406030204" pitchFamily="18" charset="0"/>
                      </a:rPr>
                      <m:t>y</m:t>
                    </m:r>
                    <m:r>
                      <a:rPr lang="en-US" b="0" i="0" dirty="0" smtClean="0">
                        <a:latin typeface="Cambria Math" panose="02040503050406030204" pitchFamily="18" charset="0"/>
                      </a:rPr>
                      <m:t>)</m:t>
                    </m:r>
                  </m:oMath>
                </a14:m>
                <a:r>
                  <a:rPr lang="en-US" dirty="0"/>
                  <a:t> </a:t>
                </a:r>
                <a14:m>
                  <m:oMath xmlns:m="http://schemas.openxmlformats.org/officeDocument/2006/math">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1−</m:t>
                            </m:r>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e>
                    </m:d>
                  </m:oMath>
                </a14:m>
                <a:endParaRPr lang="en-US" dirty="0" smtClean="0"/>
              </a:p>
              <a:p>
                <a:endParaRPr lang="en-US" dirty="0" smtClean="0"/>
              </a:p>
              <a:p>
                <a:endParaRPr lang="en-US" dirty="0"/>
              </a:p>
              <a:p>
                <a14:m>
                  <m:oMath xmlns:m="http://schemas.openxmlformats.org/officeDocument/2006/math">
                    <m:r>
                      <m:rPr>
                        <m:sty m:val="p"/>
                      </m:rPr>
                      <a:rPr lang="en-US" dirty="0" smtClean="0">
                        <a:latin typeface="Cambria Math" panose="02040503050406030204" pitchFamily="18" charset="0"/>
                      </a:rPr>
                      <m:t>I</m:t>
                    </m:r>
                    <m:r>
                      <m:rPr>
                        <m:sty m:val="p"/>
                      </m:rPr>
                      <a:rPr lang="en-US" dirty="0">
                        <a:latin typeface="Cambria Math" panose="02040503050406030204" pitchFamily="18" charset="0"/>
                      </a:rPr>
                      <m:t>f</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=1</m:t>
                    </m:r>
                  </m:oMath>
                </a14:m>
                <a:r>
                  <a:rPr lang="en-US" dirty="0" smtClean="0"/>
                  <a:t>: </a:t>
                </a:r>
                <a14:m>
                  <m:oMath xmlns:m="http://schemas.openxmlformats.org/officeDocument/2006/math">
                    <m:r>
                      <m:rPr>
                        <m:sty m:val="p"/>
                      </m:rPr>
                      <a:rPr lang="en-US" dirty="0">
                        <a:latin typeface="Cambria Math" panose="02040503050406030204" pitchFamily="18" charset="0"/>
                      </a:rPr>
                      <m:t>Cost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𝑦</m:t>
                        </m:r>
                      </m:e>
                    </m:d>
                    <m:r>
                      <a:rPr lang="en-US" i="1" dirty="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e>
                    </m:d>
                  </m:oMath>
                </a14:m>
                <a:endParaRPr lang="en-US" dirty="0" smtClean="0"/>
              </a:p>
              <a:p>
                <a14:m>
                  <m:oMath xmlns:m="http://schemas.openxmlformats.org/officeDocument/2006/math">
                    <m:r>
                      <m:rPr>
                        <m:sty m:val="p"/>
                      </m:rPr>
                      <a:rPr lang="en-US" dirty="0">
                        <a:latin typeface="Cambria Math" panose="02040503050406030204" pitchFamily="18" charset="0"/>
                      </a:rPr>
                      <m:t>If</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=0</m:t>
                    </m:r>
                  </m:oMath>
                </a14:m>
                <a:r>
                  <a:rPr lang="en-US" dirty="0"/>
                  <a:t>: </a:t>
                </a:r>
                <a14:m>
                  <m:oMath xmlns:m="http://schemas.openxmlformats.org/officeDocument/2006/math">
                    <m:r>
                      <m:rPr>
                        <m:sty m:val="p"/>
                      </m:rPr>
                      <a:rPr lang="en-US" dirty="0">
                        <a:latin typeface="Cambria Math" panose="02040503050406030204" pitchFamily="18" charset="0"/>
                      </a:rPr>
                      <m:t>Cost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r>
                          <a:rPr lang="en-US" i="1" dirty="0">
                            <a:latin typeface="Cambria Math" panose="02040503050406030204" pitchFamily="18" charset="0"/>
                          </a:rPr>
                          <m:t>𝑦</m:t>
                        </m:r>
                      </m:e>
                    </m:d>
                    <m:r>
                      <a:rPr lang="en-US" i="1" dirty="0">
                        <a:latin typeface="Cambria Math" panose="02040503050406030204" pitchFamily="18" charset="0"/>
                      </a:rPr>
                      <m:t>=−</m:t>
                    </m:r>
                    <m:r>
                      <m:rPr>
                        <m:sty m:val="p"/>
                      </m:rPr>
                      <a:rPr lang="en-US" dirty="0">
                        <a:latin typeface="Cambria Math" panose="02040503050406030204" pitchFamily="18" charset="0"/>
                      </a:rPr>
                      <m:t>log</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1−</m:t>
                            </m:r>
                            <m:r>
                              <a:rPr lang="en-US" i="1" dirty="0">
                                <a:latin typeface="Cambria Math" panose="02040503050406030204" pitchFamily="18" charset="0"/>
                              </a:rPr>
                              <m:t>h</m:t>
                            </m:r>
                          </m:e>
                          <m:sub>
                            <m:r>
                              <a:rPr lang="en-US" i="1" dirty="0">
                                <a:latin typeface="Cambria Math" panose="02040503050406030204" pitchFamily="18" charset="0"/>
                              </a:rPr>
                              <m:t>𝜃</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0"/>
                <a:ext cx="7886700" cy="3644535"/>
              </a:xfrm>
              <a:blipFill rotWithShape="0">
                <a:blip r:embed="rId3"/>
                <a:stretch>
                  <a:fillRect l="-850" b="-3183"/>
                </a:stretch>
              </a:blipFill>
            </p:spPr>
            <p:txBody>
              <a:bodyPr/>
              <a:lstStyle/>
              <a:p>
                <a:r>
                  <a:rPr lang="en-IN">
                    <a:noFill/>
                  </a:rPr>
                  <a:t> </a:t>
                </a:r>
              </a:p>
            </p:txBody>
          </p:sp>
        </mc:Fallback>
      </mc:AlternateContent>
      <p:cxnSp>
        <p:nvCxnSpPr>
          <p:cNvPr id="5" name="Straight Arrow Connector 4"/>
          <p:cNvCxnSpPr/>
          <p:nvPr/>
        </p:nvCxnSpPr>
        <p:spPr>
          <a:xfrm>
            <a:off x="4038600" y="2590800"/>
            <a:ext cx="0" cy="741406"/>
          </a:xfrm>
          <a:prstGeom prst="straightConnector1">
            <a:avLst/>
          </a:prstGeom>
          <a:ln w="76200">
            <a:solidFill>
              <a:srgbClr val="5B9BD5"/>
            </a:solidFill>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3"/>
          <p:cNvSpPr>
            <a:spLocks noGrp="1"/>
          </p:cNvSpPr>
          <p:nvPr>
            <p:ph type="ftr" sz="quarter" idx="11"/>
          </p:nvPr>
        </p:nvSpPr>
        <p:spPr>
          <a:xfrm>
            <a:off x="0" y="6629400"/>
            <a:ext cx="1952223" cy="228600"/>
          </a:xfrm>
        </p:spPr>
        <p:txBody>
          <a:bodyPr/>
          <a:lstStyle/>
          <a:p>
            <a:pPr>
              <a:defRPr/>
            </a:pPr>
            <a:r>
              <a:rPr lang="en-US" sz="800" dirty="0"/>
              <a:t>Slide credit: Andrew Ng </a:t>
            </a:r>
          </a:p>
        </p:txBody>
      </p:sp>
    </p:spTree>
    <p:extLst>
      <p:ext uri="{BB962C8B-B14F-4D97-AF65-F5344CB8AC3E}">
        <p14:creationId xmlns:p14="http://schemas.microsoft.com/office/powerpoint/2010/main" val="15335291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for loss function</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48</a:t>
            </a:fld>
            <a:endParaRPr lang="en-US"/>
          </a:p>
        </p:txBody>
      </p:sp>
    </p:spTree>
    <p:extLst>
      <p:ext uri="{BB962C8B-B14F-4D97-AF65-F5344CB8AC3E}">
        <p14:creationId xmlns:p14="http://schemas.microsoft.com/office/powerpoint/2010/main" val="32379971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210215" y="3175680"/>
            <a:ext cx="7214616" cy="651510"/>
          </a:xfrm>
          <a:prstGeom prst="rect">
            <a:avLst/>
          </a:prstGeom>
        </p:spPr>
      </p:pic>
      <p:pic>
        <p:nvPicPr>
          <p:cNvPr id="4" name="Picture 3"/>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03260" y="2266645"/>
            <a:ext cx="4169664" cy="651510"/>
          </a:xfrm>
          <a:prstGeom prst="rect">
            <a:avLst/>
          </a:prstGeom>
        </p:spPr>
      </p:pic>
      <p:grpSp>
        <p:nvGrpSpPr>
          <p:cNvPr id="8" name="Group 7"/>
          <p:cNvGrpSpPr/>
          <p:nvPr/>
        </p:nvGrpSpPr>
        <p:grpSpPr>
          <a:xfrm>
            <a:off x="228600" y="4060870"/>
            <a:ext cx="8054940" cy="461665"/>
            <a:chOff x="228600" y="4060870"/>
            <a:chExt cx="8054940" cy="461665"/>
          </a:xfrm>
        </p:grpSpPr>
        <p:sp>
          <p:nvSpPr>
            <p:cNvPr id="11" name="TextBox 10"/>
            <p:cNvSpPr txBox="1"/>
            <p:nvPr/>
          </p:nvSpPr>
          <p:spPr>
            <a:xfrm>
              <a:off x="228600" y="4060870"/>
              <a:ext cx="8054940" cy="461665"/>
            </a:xfrm>
            <a:prstGeom prst="rect">
              <a:avLst/>
            </a:prstGeom>
            <a:noFill/>
          </p:spPr>
          <p:txBody>
            <a:bodyPr wrap="square" rtlCol="0">
              <a:spAutoFit/>
            </a:bodyPr>
            <a:lstStyle/>
            <a:p>
              <a:r>
                <a:rPr lang="en-US" sz="2400" dirty="0"/>
                <a:t>To fit parameters    </a:t>
              </a:r>
              <a:r>
                <a:rPr lang="en-US" sz="2400" dirty="0" smtClean="0"/>
                <a:t>: </a:t>
              </a:r>
              <a:r>
                <a:rPr lang="en-US" sz="2400" dirty="0" smtClean="0">
                  <a:hlinkClick r:id="rId11"/>
                </a:rPr>
                <a:t>Apply Gradient Descent Algorithm </a:t>
              </a:r>
              <a:endParaRPr lang="en-US" sz="2400" dirty="0"/>
            </a:p>
          </p:txBody>
        </p:sp>
        <p:pic>
          <p:nvPicPr>
            <p:cNvPr id="10" name="Picture 9"/>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2760114" y="4181974"/>
              <a:ext cx="128016" cy="219456"/>
            </a:xfrm>
            <a:prstGeom prst="rect">
              <a:avLst/>
            </a:prstGeom>
          </p:spPr>
        </p:pic>
      </p:grpSp>
      <p:pic>
        <p:nvPicPr>
          <p:cNvPr id="3" name="Picture 2"/>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968508" y="4725604"/>
            <a:ext cx="1104138" cy="429768"/>
          </a:xfrm>
          <a:prstGeom prst="rect">
            <a:avLst/>
          </a:prstGeom>
        </p:spPr>
      </p:pic>
      <p:grpSp>
        <p:nvGrpSpPr>
          <p:cNvPr id="7" name="Group 6"/>
          <p:cNvGrpSpPr/>
          <p:nvPr/>
        </p:nvGrpSpPr>
        <p:grpSpPr>
          <a:xfrm>
            <a:off x="379746" y="5263105"/>
            <a:ext cx="5410200" cy="461665"/>
            <a:chOff x="379746" y="5263105"/>
            <a:chExt cx="5410200" cy="461665"/>
          </a:xfrm>
        </p:grpSpPr>
        <p:sp>
          <p:nvSpPr>
            <p:cNvPr id="16" name="TextBox 15"/>
            <p:cNvSpPr txBox="1"/>
            <p:nvPr/>
          </p:nvSpPr>
          <p:spPr>
            <a:xfrm>
              <a:off x="379746" y="5263105"/>
              <a:ext cx="5410200" cy="461665"/>
            </a:xfrm>
            <a:prstGeom prst="rect">
              <a:avLst/>
            </a:prstGeom>
            <a:noFill/>
          </p:spPr>
          <p:txBody>
            <a:bodyPr wrap="square" rtlCol="0">
              <a:spAutoFit/>
            </a:bodyPr>
            <a:lstStyle/>
            <a:p>
              <a:r>
                <a:rPr lang="en-US" sz="2400" dirty="0"/>
                <a:t>To make a prediction given new   :</a:t>
              </a:r>
            </a:p>
          </p:txBody>
        </p:sp>
        <p:pic>
          <p:nvPicPr>
            <p:cNvPr id="15" name="Picture 14"/>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817523" y="5460642"/>
              <a:ext cx="190341" cy="170455"/>
            </a:xfrm>
            <a:prstGeom prst="rect">
              <a:avLst/>
            </a:prstGeom>
          </p:spPr>
        </p:pic>
      </p:grpSp>
      <p:grpSp>
        <p:nvGrpSpPr>
          <p:cNvPr id="5" name="Group 4"/>
          <p:cNvGrpSpPr/>
          <p:nvPr/>
        </p:nvGrpSpPr>
        <p:grpSpPr>
          <a:xfrm>
            <a:off x="2605267" y="5898119"/>
            <a:ext cx="3414522" cy="461665"/>
            <a:chOff x="2923032" y="6108506"/>
            <a:chExt cx="3414522" cy="461665"/>
          </a:xfrm>
        </p:grpSpPr>
        <p:sp>
          <p:nvSpPr>
            <p:cNvPr id="21" name="TextBox 20"/>
            <p:cNvSpPr txBox="1"/>
            <p:nvPr/>
          </p:nvSpPr>
          <p:spPr>
            <a:xfrm>
              <a:off x="2923032" y="6108506"/>
              <a:ext cx="1115568" cy="461665"/>
            </a:xfrm>
            <a:prstGeom prst="rect">
              <a:avLst/>
            </a:prstGeom>
            <a:noFill/>
          </p:spPr>
          <p:txBody>
            <a:bodyPr wrap="square" rtlCol="0">
              <a:spAutoFit/>
            </a:bodyPr>
            <a:lstStyle/>
            <a:p>
              <a:r>
                <a:rPr lang="en-US" sz="2400" dirty="0"/>
                <a:t>Output </a:t>
              </a:r>
            </a:p>
          </p:txBody>
        </p:sp>
        <p:pic>
          <p:nvPicPr>
            <p:cNvPr id="6" name="Picture 5"/>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191000" y="6131259"/>
              <a:ext cx="2146554" cy="438912"/>
            </a:xfrm>
            <a:prstGeom prst="rect">
              <a:avLst/>
            </a:prstGeom>
          </p:spPr>
        </p:pic>
      </p:grpSp>
      <p:sp>
        <p:nvSpPr>
          <p:cNvPr id="14" name="TextBox 13"/>
          <p:cNvSpPr txBox="1"/>
          <p:nvPr/>
        </p:nvSpPr>
        <p:spPr>
          <a:xfrm>
            <a:off x="403260" y="309022"/>
            <a:ext cx="6835739" cy="461665"/>
          </a:xfrm>
          <a:prstGeom prst="rect">
            <a:avLst/>
          </a:prstGeom>
          <a:noFill/>
        </p:spPr>
        <p:txBody>
          <a:bodyPr wrap="square" rtlCol="0">
            <a:spAutoFit/>
          </a:bodyPr>
          <a:lstStyle/>
          <a:p>
            <a:r>
              <a:rPr lang="en-US" sz="2400" b="1" dirty="0"/>
              <a:t>Cost </a:t>
            </a:r>
            <a:r>
              <a:rPr lang="en-US" sz="2400" b="1" dirty="0" smtClean="0"/>
              <a:t>function for m training examples</a:t>
            </a:r>
            <a:endParaRPr lang="en-US" sz="2400" b="1" dirty="0"/>
          </a:p>
        </p:txBody>
      </p:sp>
      <mc:AlternateContent xmlns:mc="http://schemas.openxmlformats.org/markup-compatibility/2006" xmlns:a14="http://schemas.microsoft.com/office/drawing/2010/main">
        <mc:Choice Requires="a14">
          <p:sp>
            <p:nvSpPr>
              <p:cNvPr id="2" name="Rectangle 1"/>
              <p:cNvSpPr/>
              <p:nvPr/>
            </p:nvSpPr>
            <p:spPr>
              <a:xfrm>
                <a:off x="4293" y="1481536"/>
                <a:ext cx="6431421" cy="370294"/>
              </a:xfrm>
              <a:prstGeom prst="rect">
                <a:avLst/>
              </a:prstGeom>
              <a:solidFill>
                <a:schemeClr val="bg2"/>
              </a:solidFill>
              <a:ln>
                <a:solidFill>
                  <a:schemeClr val="accent2"/>
                </a:solidFill>
              </a:ln>
            </p:spPr>
            <p:txBody>
              <a:bodyPr wrap="square">
                <a:spAutoFit/>
              </a:bodyPr>
              <a:lstStyle/>
              <a:p>
                <a14:m>
                  <m:oMath xmlns:m="http://schemas.openxmlformats.org/officeDocument/2006/math">
                    <m:r>
                      <a:rPr lang="en-US" b="1" i="1" dirty="0">
                        <a:latin typeface="Cambria Math" panose="02040503050406030204" pitchFamily="18" charset="0"/>
                      </a:rPr>
                      <m:t>𝐂𝐨𝐬𝐭</m:t>
                    </m:r>
                    <m:d>
                      <m:dPr>
                        <m:ctrlPr>
                          <a:rPr lang="en-US" b="1" i="1" dirty="0">
                            <a:latin typeface="Cambria Math" panose="02040503050406030204" pitchFamily="18" charset="0"/>
                          </a:rPr>
                        </m:ctrlPr>
                      </m:dPr>
                      <m:e>
                        <m:sSub>
                          <m:sSubPr>
                            <m:ctrlPr>
                              <a:rPr lang="en-US" b="1" i="1" dirty="0">
                                <a:latin typeface="Cambria Math" panose="02040503050406030204" pitchFamily="18" charset="0"/>
                              </a:rPr>
                            </m:ctrlPr>
                          </m:sSubPr>
                          <m:e>
                            <m:r>
                              <a:rPr lang="en-US" b="1" i="1" dirty="0">
                                <a:latin typeface="Cambria Math" panose="02040503050406030204" pitchFamily="18" charset="0"/>
                              </a:rPr>
                              <m:t>𝒉</m:t>
                            </m:r>
                          </m:e>
                          <m:sub>
                            <m:r>
                              <a:rPr lang="en-US" b="1" i="1" dirty="0">
                                <a:latin typeface="Cambria Math" panose="02040503050406030204" pitchFamily="18" charset="0"/>
                              </a:rPr>
                              <m:t>𝜽</m:t>
                            </m:r>
                          </m:sub>
                        </m:sSub>
                        <m:d>
                          <m:dPr>
                            <m:ctrlPr>
                              <a:rPr lang="en-US" b="1" i="1" dirty="0">
                                <a:latin typeface="Cambria Math" panose="02040503050406030204" pitchFamily="18" charset="0"/>
                              </a:rPr>
                            </m:ctrlPr>
                          </m:dPr>
                          <m:e>
                            <m:r>
                              <a:rPr lang="en-US" b="1" i="1" dirty="0">
                                <a:latin typeface="Cambria Math" panose="02040503050406030204" pitchFamily="18" charset="0"/>
                              </a:rPr>
                              <m:t>𝒙</m:t>
                            </m:r>
                          </m:e>
                        </m:d>
                        <m:r>
                          <a:rPr lang="en-US" b="1" i="1" dirty="0">
                            <a:latin typeface="Cambria Math" panose="02040503050406030204" pitchFamily="18" charset="0"/>
                          </a:rPr>
                          <m:t>,</m:t>
                        </m:r>
                        <m:r>
                          <a:rPr lang="en-US" b="1" i="1" dirty="0">
                            <a:latin typeface="Cambria Math" panose="02040503050406030204" pitchFamily="18" charset="0"/>
                          </a:rPr>
                          <m:t>𝒚</m:t>
                        </m:r>
                      </m:e>
                    </m:d>
                    <m:r>
                      <a:rPr lang="en-US" b="1" i="1" dirty="0">
                        <a:latin typeface="Cambria Math" panose="02040503050406030204" pitchFamily="18" charset="0"/>
                      </a:rPr>
                      <m:t>=−</m:t>
                    </m:r>
                    <m:r>
                      <a:rPr lang="en-US" b="1" i="1" dirty="0">
                        <a:latin typeface="Cambria Math" panose="02040503050406030204" pitchFamily="18" charset="0"/>
                      </a:rPr>
                      <m:t>𝒚</m:t>
                    </m:r>
                    <m:r>
                      <a:rPr lang="en-US" b="1" i="1" dirty="0">
                        <a:latin typeface="Cambria Math" panose="02040503050406030204" pitchFamily="18" charset="0"/>
                      </a:rPr>
                      <m:t>  </m:t>
                    </m:r>
                    <m:r>
                      <a:rPr lang="en-US" b="1" i="1" dirty="0">
                        <a:latin typeface="Cambria Math" panose="02040503050406030204" pitchFamily="18" charset="0"/>
                      </a:rPr>
                      <m:t>𝐥𝐨𝐠</m:t>
                    </m:r>
                    <m:d>
                      <m:dPr>
                        <m:ctrlPr>
                          <a:rPr lang="en-US" b="1" i="1" dirty="0">
                            <a:latin typeface="Cambria Math" panose="02040503050406030204" pitchFamily="18" charset="0"/>
                          </a:rPr>
                        </m:ctrlPr>
                      </m:dPr>
                      <m:e>
                        <m:sSub>
                          <m:sSubPr>
                            <m:ctrlPr>
                              <a:rPr lang="en-US" b="1" i="1" dirty="0">
                                <a:latin typeface="Cambria Math" panose="02040503050406030204" pitchFamily="18" charset="0"/>
                              </a:rPr>
                            </m:ctrlPr>
                          </m:sSubPr>
                          <m:e>
                            <m:r>
                              <a:rPr lang="en-US" b="1" i="1" dirty="0">
                                <a:latin typeface="Cambria Math" panose="02040503050406030204" pitchFamily="18" charset="0"/>
                              </a:rPr>
                              <m:t>𝒉</m:t>
                            </m:r>
                          </m:e>
                          <m:sub>
                            <m:r>
                              <a:rPr lang="en-US" b="1" i="1" dirty="0">
                                <a:latin typeface="Cambria Math" panose="02040503050406030204" pitchFamily="18" charset="0"/>
                              </a:rPr>
                              <m:t>𝜽</m:t>
                            </m:r>
                          </m:sub>
                        </m:sSub>
                        <m:d>
                          <m:dPr>
                            <m:ctrlPr>
                              <a:rPr lang="en-US" b="1" i="1" dirty="0">
                                <a:latin typeface="Cambria Math" panose="02040503050406030204" pitchFamily="18" charset="0"/>
                              </a:rPr>
                            </m:ctrlPr>
                          </m:dPr>
                          <m:e>
                            <m:r>
                              <a:rPr lang="en-US" b="1" i="1" dirty="0">
                                <a:latin typeface="Cambria Math" panose="02040503050406030204" pitchFamily="18" charset="0"/>
                              </a:rPr>
                              <m:t>𝒙</m:t>
                            </m:r>
                          </m:e>
                        </m:d>
                      </m:e>
                    </m:d>
                    <m:r>
                      <a:rPr lang="en-US" b="1" dirty="0">
                        <a:latin typeface="Cambria Math" panose="02040503050406030204" pitchFamily="18" charset="0"/>
                      </a:rPr>
                      <m:t>−(</m:t>
                    </m:r>
                    <m:r>
                      <a:rPr lang="en-US" b="1" i="1" dirty="0">
                        <a:latin typeface="Cambria Math" panose="02040503050406030204" pitchFamily="18" charset="0"/>
                      </a:rPr>
                      <m:t>𝟏</m:t>
                    </m:r>
                    <m:r>
                      <a:rPr lang="en-US" b="1" dirty="0">
                        <a:latin typeface="Cambria Math" panose="02040503050406030204" pitchFamily="18" charset="0"/>
                      </a:rPr>
                      <m:t>−</m:t>
                    </m:r>
                    <m:r>
                      <a:rPr lang="en-US" b="1" i="1" dirty="0">
                        <a:latin typeface="Cambria Math" panose="02040503050406030204" pitchFamily="18" charset="0"/>
                      </a:rPr>
                      <m:t>𝐲</m:t>
                    </m:r>
                    <m:r>
                      <a:rPr lang="en-US" b="1" dirty="0">
                        <a:latin typeface="Cambria Math" panose="02040503050406030204" pitchFamily="18" charset="0"/>
                      </a:rPr>
                      <m:t>)</m:t>
                    </m:r>
                  </m:oMath>
                </a14:m>
                <a:r>
                  <a:rPr lang="en-US" b="1" dirty="0"/>
                  <a:t> </a:t>
                </a:r>
                <a14:m>
                  <m:oMath xmlns:m="http://schemas.openxmlformats.org/officeDocument/2006/math">
                    <m:r>
                      <a:rPr lang="en-US" b="1" i="1" dirty="0">
                        <a:latin typeface="Cambria Math" panose="02040503050406030204" pitchFamily="18" charset="0"/>
                      </a:rPr>
                      <m:t>𝐥𝐨𝐠</m:t>
                    </m:r>
                    <m:d>
                      <m:dPr>
                        <m:ctrlPr>
                          <a:rPr lang="en-US" b="1" i="1" dirty="0">
                            <a:latin typeface="Cambria Math" panose="02040503050406030204" pitchFamily="18" charset="0"/>
                          </a:rPr>
                        </m:ctrlPr>
                      </m:dPr>
                      <m:e>
                        <m:sSub>
                          <m:sSubPr>
                            <m:ctrlPr>
                              <a:rPr lang="en-US" b="1" i="1" dirty="0">
                                <a:latin typeface="Cambria Math" panose="02040503050406030204" pitchFamily="18" charset="0"/>
                              </a:rPr>
                            </m:ctrlPr>
                          </m:sSubPr>
                          <m:e>
                            <m:r>
                              <a:rPr lang="en-US" b="1" i="1" dirty="0">
                                <a:latin typeface="Cambria Math" panose="02040503050406030204" pitchFamily="18" charset="0"/>
                              </a:rPr>
                              <m:t>𝟏</m:t>
                            </m:r>
                            <m:r>
                              <a:rPr lang="en-US" b="1" i="1" dirty="0">
                                <a:latin typeface="Cambria Math" panose="02040503050406030204" pitchFamily="18" charset="0"/>
                              </a:rPr>
                              <m:t>−</m:t>
                            </m:r>
                            <m:r>
                              <a:rPr lang="en-US" b="1" i="1" dirty="0">
                                <a:latin typeface="Cambria Math" panose="02040503050406030204" pitchFamily="18" charset="0"/>
                              </a:rPr>
                              <m:t>𝒉</m:t>
                            </m:r>
                          </m:e>
                          <m:sub>
                            <m:r>
                              <a:rPr lang="en-US" b="1" i="1" dirty="0">
                                <a:latin typeface="Cambria Math" panose="02040503050406030204" pitchFamily="18" charset="0"/>
                              </a:rPr>
                              <m:t>𝜽</m:t>
                            </m:r>
                          </m:sub>
                        </m:sSub>
                        <m:d>
                          <m:dPr>
                            <m:ctrlPr>
                              <a:rPr lang="en-US" b="1" i="1" dirty="0">
                                <a:latin typeface="Cambria Math" panose="02040503050406030204" pitchFamily="18" charset="0"/>
                              </a:rPr>
                            </m:ctrlPr>
                          </m:dPr>
                          <m:e>
                            <m:r>
                              <a:rPr lang="en-US" b="1" i="1" dirty="0">
                                <a:latin typeface="Cambria Math" panose="02040503050406030204" pitchFamily="18" charset="0"/>
                              </a:rPr>
                              <m:t>𝒙</m:t>
                            </m:r>
                          </m:e>
                        </m:d>
                      </m:e>
                    </m:d>
                  </m:oMath>
                </a14:m>
                <a:endParaRPr lang="en-IN" b="1" dirty="0"/>
              </a:p>
            </p:txBody>
          </p:sp>
        </mc:Choice>
        <mc:Fallback xmlns="">
          <p:sp>
            <p:nvSpPr>
              <p:cNvPr id="2" name="Rectangle 1"/>
              <p:cNvSpPr>
                <a:spLocks noRot="1" noChangeAspect="1" noMove="1" noResize="1" noEditPoints="1" noAdjustHandles="1" noChangeArrowheads="1" noChangeShapeType="1" noTextEdit="1"/>
              </p:cNvSpPr>
              <p:nvPr/>
            </p:nvSpPr>
            <p:spPr>
              <a:xfrm>
                <a:off x="4293" y="1481536"/>
                <a:ext cx="6431421" cy="370294"/>
              </a:xfrm>
              <a:prstGeom prst="rect">
                <a:avLst/>
              </a:prstGeom>
              <a:blipFill rotWithShape="0">
                <a:blip r:embed="rId16"/>
                <a:stretch>
                  <a:fillRect b="-6349"/>
                </a:stretch>
              </a:blipFill>
              <a:ln>
                <a:solidFill>
                  <a:schemeClr val="accent2"/>
                </a:solidFill>
              </a:ln>
            </p:spPr>
            <p:txBody>
              <a:bodyPr/>
              <a:lstStyle/>
              <a:p>
                <a:r>
                  <a:rPr lang="en-IN">
                    <a:noFill/>
                  </a:rPr>
                  <a:t> </a:t>
                </a:r>
              </a:p>
            </p:txBody>
          </p:sp>
        </mc:Fallback>
      </mc:AlternateContent>
    </p:spTree>
    <p:extLst>
      <p:ext uri="{BB962C8B-B14F-4D97-AF65-F5344CB8AC3E}">
        <p14:creationId xmlns:p14="http://schemas.microsoft.com/office/powerpoint/2010/main" val="699034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91"/>
          <p:cNvSpPr txBox="1">
            <a:spLocks noGrp="1"/>
          </p:cNvSpPr>
          <p:nvPr>
            <p:ph type="title" idx="4294967295"/>
          </p:nvPr>
        </p:nvSpPr>
        <p:spPr>
          <a:xfrm>
            <a:off x="0" y="533400"/>
            <a:ext cx="6516688"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4400" b="1">
                <a:latin typeface="Calibri"/>
                <a:ea typeface="Calibri"/>
                <a:cs typeface="Calibri"/>
                <a:sym typeface="Calibri"/>
              </a:rPr>
              <a:t>Decision Theory</a:t>
            </a:r>
            <a:endParaRPr/>
          </a:p>
        </p:txBody>
      </p:sp>
      <p:pic>
        <p:nvPicPr>
          <p:cNvPr id="1132" name="Google Shape;1132;p91"/>
          <p:cNvPicPr preferRelativeResize="0"/>
          <p:nvPr/>
        </p:nvPicPr>
        <p:blipFill rotWithShape="1">
          <a:blip r:embed="rId3">
            <a:alphaModFix/>
          </a:blip>
          <a:srcRect/>
          <a:stretch/>
        </p:blipFill>
        <p:spPr>
          <a:xfrm>
            <a:off x="381000" y="1447800"/>
            <a:ext cx="5867400" cy="2757341"/>
          </a:xfrm>
          <a:prstGeom prst="rect">
            <a:avLst/>
          </a:prstGeom>
          <a:noFill/>
          <a:ln>
            <a:noFill/>
          </a:ln>
        </p:spPr>
      </p:pic>
    </p:spTree>
    <p:extLst>
      <p:ext uri="{BB962C8B-B14F-4D97-AF65-F5344CB8AC3E}">
        <p14:creationId xmlns:p14="http://schemas.microsoft.com/office/powerpoint/2010/main" val="9919886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47801"/>
                <a:ext cx="9144000" cy="3429000"/>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𝐽</m:t>
                      </m:r>
                      <m:d>
                        <m:dPr>
                          <m:ctrlPr>
                            <a:rPr lang="en-US" sz="2400" i="1" dirty="0">
                              <a:latin typeface="Cambria Math" panose="02040503050406030204" pitchFamily="18" charset="0"/>
                            </a:rPr>
                          </m:ctrlPr>
                        </m:dPr>
                        <m:e>
                          <m:r>
                            <a:rPr lang="en-US" sz="2400" i="1" dirty="0">
                              <a:latin typeface="Cambria Math" panose="02040503050406030204" pitchFamily="18" charset="0"/>
                            </a:rPr>
                            <m:t>𝜃</m:t>
                          </m:r>
                        </m:e>
                      </m:d>
                      <m:r>
                        <a:rPr lang="en-US" sz="2400" i="1" dirty="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𝑚</m:t>
                          </m:r>
                        </m:den>
                      </m:f>
                      <m:d>
                        <m:dPr>
                          <m:begChr m:val="["/>
                          <m:endChr m:val="]"/>
                          <m:ctrlPr>
                            <a:rPr lang="en-US" sz="2400" i="1" dirty="0">
                              <a:latin typeface="Cambria Math" panose="02040503050406030204" pitchFamily="18" charset="0"/>
                            </a:rPr>
                          </m:ctrlPr>
                        </m:dPr>
                        <m:e>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r>
                                <a:rPr lang="en-US" sz="2400" i="1" dirty="0">
                                  <a:latin typeface="Cambria Math" panose="02040503050406030204" pitchFamily="18" charset="0"/>
                                </a:rPr>
                                <m:t>=1</m:t>
                              </m:r>
                            </m:sub>
                            <m:sup>
                              <m:r>
                                <a:rPr lang="en-US" sz="2400" i="1" dirty="0">
                                  <a:latin typeface="Cambria Math" panose="02040503050406030204" pitchFamily="18" charset="0"/>
                                </a:rPr>
                                <m:t>𝑚</m:t>
                              </m:r>
                            </m:sup>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r>
                                <a:rPr lang="en-US" sz="2400" b="0" i="0" dirty="0" smtClean="0">
                                  <a:latin typeface="Cambria Math" panose="02040503050406030204" pitchFamily="18" charset="0"/>
                                </a:rPr>
                                <m:t>  </m:t>
                              </m:r>
                              <m:r>
                                <m:rPr>
                                  <m:sty m:val="p"/>
                                </m:rPr>
                                <a:rPr lang="en-US" sz="2400" dirty="0">
                                  <a:latin typeface="Cambria Math" panose="02040503050406030204" pitchFamily="18" charset="0"/>
                                </a:rPr>
                                <m:t>log</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e>
                                  </m:d>
                                </m:e>
                              </m:d>
                              <m:r>
                                <a:rPr lang="en-US" sz="2400" i="1" dirty="0">
                                  <a:latin typeface="Cambria Math" panose="02040503050406030204" pitchFamily="18" charset="0"/>
                                </a:rPr>
                                <m:t>+(1−</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r>
                                <a:rPr lang="en-US" sz="2400" i="1" dirty="0">
                                  <a:latin typeface="Cambria Math" panose="02040503050406030204" pitchFamily="18" charset="0"/>
                                </a:rPr>
                                <m:t>)</m:t>
                              </m:r>
                              <m:r>
                                <m:rPr>
                                  <m:nor/>
                                </m:rPr>
                                <a:rPr lang="en-US" sz="2400" i="1" dirty="0"/>
                                <m:t> </m:t>
                              </m:r>
                              <m:r>
                                <m:rPr>
                                  <m:sty m:val="p"/>
                                </m:rPr>
                                <a:rPr lang="en-US" sz="2400" dirty="0">
                                  <a:latin typeface="Cambria Math" panose="02040503050406030204" pitchFamily="18" charset="0"/>
                                </a:rPr>
                                <m:t>log</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1−</m:t>
                                      </m:r>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e>
                                  </m:d>
                                </m:e>
                              </m:d>
                            </m:e>
                          </m:nary>
                        </m:e>
                      </m:d>
                    </m:oMath>
                  </m:oMathPara>
                </a14:m>
                <a:endParaRPr lang="en-US" sz="2400" dirty="0" smtClean="0"/>
              </a:p>
              <a:p>
                <a:pPr marL="0" indent="0">
                  <a:buNone/>
                </a:pPr>
                <a:r>
                  <a:rPr lang="en-US" sz="2400" dirty="0" smtClean="0">
                    <a:solidFill>
                      <a:srgbClr val="00B050"/>
                    </a:solidFill>
                  </a:rPr>
                  <a:t>Goal</a:t>
                </a:r>
                <a:r>
                  <a:rPr lang="en-US" sz="2400" dirty="0">
                    <a:solidFill>
                      <a:srgbClr val="00B050"/>
                    </a:solidFill>
                  </a:rPr>
                  <a:t>:    </a:t>
                </a:r>
                <a14:m>
                  <m:oMath xmlns:m="http://schemas.openxmlformats.org/officeDocument/2006/math">
                    <m:func>
                      <m:funcPr>
                        <m:ctrlPr>
                          <a:rPr lang="en-US" sz="2400" i="1">
                            <a:solidFill>
                              <a:srgbClr val="00B050"/>
                            </a:solidFill>
                            <a:latin typeface="Cambria Math" panose="02040503050406030204" pitchFamily="18" charset="0"/>
                          </a:rPr>
                        </m:ctrlPr>
                      </m:funcPr>
                      <m:fName>
                        <m:limLow>
                          <m:limLowPr>
                            <m:ctrlPr>
                              <a:rPr lang="en-US" sz="2400" i="1">
                                <a:solidFill>
                                  <a:srgbClr val="00B050"/>
                                </a:solidFill>
                                <a:latin typeface="Cambria Math" panose="02040503050406030204" pitchFamily="18" charset="0"/>
                              </a:rPr>
                            </m:ctrlPr>
                          </m:limLowPr>
                          <m:e>
                            <m:r>
                              <m:rPr>
                                <m:sty m:val="p"/>
                              </m:rPr>
                              <a:rPr lang="en-US" sz="2400">
                                <a:solidFill>
                                  <a:srgbClr val="00B050"/>
                                </a:solidFill>
                                <a:latin typeface="Cambria Math" panose="02040503050406030204" pitchFamily="18" charset="0"/>
                              </a:rPr>
                              <m:t>min</m:t>
                            </m:r>
                          </m:e>
                          <m:lim>
                            <m:r>
                              <a:rPr lang="en-US" sz="2400" i="1">
                                <a:solidFill>
                                  <a:srgbClr val="00B050"/>
                                </a:solidFill>
                                <a:latin typeface="Cambria Math" panose="02040503050406030204" pitchFamily="18" charset="0"/>
                              </a:rPr>
                              <m:t>𝜃</m:t>
                            </m:r>
                          </m:lim>
                        </m:limLow>
                      </m:fName>
                      <m:e>
                        <m:r>
                          <a:rPr lang="en-US" sz="2400" i="1">
                            <a:solidFill>
                              <a:srgbClr val="00B050"/>
                            </a:solidFill>
                            <a:latin typeface="Cambria Math" panose="02040503050406030204" pitchFamily="18" charset="0"/>
                          </a:rPr>
                          <m:t>𝐽</m:t>
                        </m:r>
                        <m:r>
                          <a:rPr lang="en-US" sz="2400" i="1">
                            <a:solidFill>
                              <a:srgbClr val="00B050"/>
                            </a:solidFill>
                            <a:latin typeface="Cambria Math" panose="02040503050406030204" pitchFamily="18" charset="0"/>
                          </a:rPr>
                          <m:t>(</m:t>
                        </m:r>
                        <m:r>
                          <a:rPr lang="en-US" sz="2400" i="1">
                            <a:solidFill>
                              <a:srgbClr val="00B050"/>
                            </a:solidFill>
                            <a:latin typeface="Cambria Math" panose="02040503050406030204" pitchFamily="18" charset="0"/>
                          </a:rPr>
                          <m:t>𝜃</m:t>
                        </m:r>
                        <m:r>
                          <a:rPr lang="en-US" sz="2400" i="1">
                            <a:solidFill>
                              <a:srgbClr val="00B050"/>
                            </a:solidFill>
                            <a:latin typeface="Cambria Math" panose="02040503050406030204" pitchFamily="18" charset="0"/>
                          </a:rPr>
                          <m:t>)</m:t>
                        </m:r>
                      </m:e>
                    </m:func>
                  </m:oMath>
                </a14:m>
                <a:endParaRPr lang="en-US" sz="2400" dirty="0"/>
              </a:p>
              <a:p>
                <a:pPr marL="0" indent="0">
                  <a:buNone/>
                </a:pPr>
                <a:r>
                  <a:rPr lang="en-US" sz="2400" dirty="0" smtClean="0">
                    <a:solidFill>
                      <a:srgbClr val="FF0000"/>
                    </a:solidFill>
                  </a:rPr>
                  <a:t>Repeat </a:t>
                </a:r>
                <a:r>
                  <a:rPr lang="en-US" sz="2400" dirty="0">
                    <a:solidFill>
                      <a:srgbClr val="FF0000"/>
                    </a:solidFill>
                  </a:rPr>
                  <a:t>{</a:t>
                </a:r>
              </a:p>
              <a:p>
                <a:pPr marL="0" indent="0">
                  <a:buNone/>
                </a:pPr>
                <a14:m>
                  <m:oMathPara xmlns:m="http://schemas.openxmlformats.org/officeDocument/2006/math">
                    <m:oMathParaPr>
                      <m:jc m:val="left"/>
                    </m:oMathParaPr>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𝜃</m:t>
                          </m:r>
                        </m:e>
                        <m:sub>
                          <m:r>
                            <a:rPr lang="en-US" sz="2400" i="1">
                              <a:solidFill>
                                <a:srgbClr val="FF0000"/>
                              </a:solidFill>
                              <a:latin typeface="Cambria Math" panose="02040503050406030204" pitchFamily="18" charset="0"/>
                            </a:rPr>
                            <m:t>𝑗</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𝜃</m:t>
                          </m:r>
                        </m:e>
                        <m:sub>
                          <m:r>
                            <a:rPr lang="en-US" sz="2400" i="1">
                              <a:solidFill>
                                <a:srgbClr val="FF0000"/>
                              </a:solidFill>
                              <a:latin typeface="Cambria Math" panose="02040503050406030204" pitchFamily="18" charset="0"/>
                            </a:rPr>
                            <m:t>𝑗</m:t>
                          </m:r>
                        </m:sub>
                      </m:sSub>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𝛼</m:t>
                      </m:r>
                      <m:f>
                        <m:fPr>
                          <m:ctrlPr>
                            <a:rPr lang="en-US" sz="2400" i="1">
                              <a:solidFill>
                                <a:srgbClr val="FF0000"/>
                              </a:solidFill>
                              <a:latin typeface="Cambria Math" panose="02040503050406030204" pitchFamily="18" charset="0"/>
                            </a:rPr>
                          </m:ctrlPr>
                        </m:fPr>
                        <m:num>
                          <m:r>
                            <a:rPr lang="en-US" sz="2400" i="1">
                              <a:solidFill>
                                <a:srgbClr val="FF0000"/>
                              </a:solidFill>
                              <a:latin typeface="Cambria Math" panose="02040503050406030204" pitchFamily="18" charset="0"/>
                            </a:rPr>
                            <m:t>𝜕</m:t>
                          </m:r>
                        </m:num>
                        <m:den>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𝜃</m:t>
                              </m:r>
                            </m:e>
                            <m:sub>
                              <m:r>
                                <a:rPr lang="en-US" sz="2400" i="1">
                                  <a:solidFill>
                                    <a:srgbClr val="FF0000"/>
                                  </a:solidFill>
                                  <a:latin typeface="Cambria Math" panose="02040503050406030204" pitchFamily="18" charset="0"/>
                                </a:rPr>
                                <m:t>𝑗</m:t>
                              </m:r>
                            </m:sub>
                          </m:sSub>
                        </m:den>
                      </m:f>
                      <m:r>
                        <a:rPr lang="en-US" sz="2400" i="1">
                          <a:solidFill>
                            <a:srgbClr val="FF0000"/>
                          </a:solidFill>
                          <a:latin typeface="Cambria Math" panose="02040503050406030204" pitchFamily="18" charset="0"/>
                        </a:rPr>
                        <m:t>𝐽</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𝜃</m:t>
                      </m:r>
                      <m:r>
                        <a:rPr lang="en-US" sz="2400" i="1">
                          <a:solidFill>
                            <a:srgbClr val="FF0000"/>
                          </a:solidFill>
                          <a:latin typeface="Cambria Math" panose="02040503050406030204" pitchFamily="18" charset="0"/>
                        </a:rPr>
                        <m:t>)</m:t>
                      </m:r>
                    </m:oMath>
                  </m:oMathPara>
                </a14:m>
                <a:endParaRPr lang="en-US" sz="2400" dirty="0">
                  <a:solidFill>
                    <a:srgbClr val="FF0000"/>
                  </a:solidFill>
                </a:endParaRPr>
              </a:p>
              <a:p>
                <a:pPr marL="0" indent="0">
                  <a:buNone/>
                </a:pPr>
                <a:r>
                  <a:rPr lang="en-US" sz="2400" dirty="0">
                    <a:solidFill>
                      <a:srgbClr val="FF0000"/>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47801"/>
                <a:ext cx="9144000" cy="3429000"/>
              </a:xfrm>
              <a:blipFill rotWithShape="0">
                <a:blip r:embed="rId2"/>
                <a:stretch>
                  <a:fillRect l="-1000" b="-12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47255" y="4787434"/>
                <a:ext cx="4227309" cy="491417"/>
              </a:xfrm>
              <a:prstGeom prst="rect">
                <a:avLst/>
              </a:prstGeom>
            </p:spPr>
            <p:txBody>
              <a:bodyPr wrap="square">
                <a:spAutoFit/>
              </a:bodyPr>
              <a:lstStyle/>
              <a:p>
                <a:r>
                  <a:rPr lang="en-US" sz="2400" dirty="0"/>
                  <a:t>(Simultaneously update all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𝑗</m:t>
                        </m:r>
                      </m:sub>
                    </m:sSub>
                  </m:oMath>
                </a14:m>
                <a:r>
                  <a:rPr lang="en-US"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547255" y="4787434"/>
                <a:ext cx="4227309" cy="491417"/>
              </a:xfrm>
              <a:prstGeom prst="rect">
                <a:avLst/>
              </a:prstGeom>
              <a:blipFill rotWithShape="0">
                <a:blip r:embed="rId3"/>
                <a:stretch>
                  <a:fillRect l="-2309" t="-12346" r="-1732" b="-1851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33400" y="5389275"/>
                <a:ext cx="5000576" cy="1100558"/>
              </a:xfrm>
              <a:prstGeom prst="rect">
                <a:avLst/>
              </a:prstGeom>
              <a:ln w="76200">
                <a:solidFill>
                  <a:srgbClr val="00B050"/>
                </a:solidFill>
              </a:ln>
            </p:spPr>
            <p:txBody>
              <a:bodyPr wrap="square">
                <a:spAutoFit/>
              </a:bodyPr>
              <a:lstStyle/>
              <a:p>
                <a:pPr/>
                <a14:m>
                  <m:oMathPara xmlns:m="http://schemas.openxmlformats.org/officeDocument/2006/math">
                    <m:oMathParaPr>
                      <m:jc m:val="left"/>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𝑗</m:t>
                              </m:r>
                            </m:sub>
                          </m:sSub>
                        </m:den>
                      </m:f>
                      <m:r>
                        <a:rPr lang="en-US" sz="2400" i="1">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𝜃</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r>
                            <a:rPr lang="en-US" sz="2400" i="1" dirty="0">
                              <a:latin typeface="Cambria Math" panose="02040503050406030204" pitchFamily="18" charset="0"/>
                            </a:rPr>
                            <m:t>=1</m:t>
                          </m:r>
                        </m:sub>
                        <m:sup>
                          <m:r>
                            <a:rPr lang="en-US" sz="2400" i="1" dirty="0">
                              <a:latin typeface="Cambria Math" panose="02040503050406030204" pitchFamily="18" charset="0"/>
                            </a:rPr>
                            <m:t>𝑚</m:t>
                          </m:r>
                        </m:sup>
                        <m:e>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r>
                            <a:rPr lang="en-US" sz="2400" i="1" dirty="0">
                              <a:latin typeface="Cambria Math" panose="02040503050406030204" pitchFamily="18" charset="0"/>
                            </a:rPr>
                            <m:t>)</m:t>
                          </m:r>
                        </m:e>
                      </m:nary>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𝑥</m:t>
                          </m:r>
                        </m:e>
                        <m:sub>
                          <m:r>
                            <a:rPr lang="en-US" sz="2400" i="1" dirty="0">
                              <a:latin typeface="Cambria Math" panose="02040503050406030204" pitchFamily="18" charset="0"/>
                            </a:rPr>
                            <m:t>𝑗</m:t>
                          </m:r>
                        </m:sub>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bSup>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533400" y="5389275"/>
                <a:ext cx="5000576" cy="1100558"/>
              </a:xfrm>
              <a:prstGeom prst="rect">
                <a:avLst/>
              </a:prstGeom>
              <a:blipFill rotWithShape="0">
                <a:blip r:embed="rId4"/>
                <a:stretch>
                  <a:fillRect/>
                </a:stretch>
              </a:blipFill>
              <a:ln w="76200">
                <a:solidFill>
                  <a:srgbClr val="00B050"/>
                </a:solidFill>
              </a:ln>
            </p:spPr>
            <p:txBody>
              <a:bodyPr/>
              <a:lstStyle/>
              <a:p>
                <a:r>
                  <a:rPr lang="en-US">
                    <a:noFill/>
                  </a:rPr>
                  <a:t> </a:t>
                </a:r>
              </a:p>
            </p:txBody>
          </p:sp>
        </mc:Fallback>
      </mc:AlternateContent>
      <p:sp>
        <p:nvSpPr>
          <p:cNvPr id="6" name="Rectangle 5"/>
          <p:cNvSpPr/>
          <p:nvPr/>
        </p:nvSpPr>
        <p:spPr>
          <a:xfrm>
            <a:off x="4774564" y="2842620"/>
            <a:ext cx="4195379" cy="738664"/>
          </a:xfrm>
          <a:prstGeom prst="rect">
            <a:avLst/>
          </a:prstGeom>
        </p:spPr>
        <p:txBody>
          <a:bodyPr wrap="none">
            <a:spAutoFit/>
          </a:bodyPr>
          <a:lstStyle/>
          <a:p>
            <a:r>
              <a:rPr lang="en-US" sz="2100" b="1" dirty="0"/>
              <a:t>Good news</a:t>
            </a:r>
            <a:r>
              <a:rPr lang="en-US" sz="2100" dirty="0"/>
              <a:t>: Convex function!</a:t>
            </a:r>
          </a:p>
          <a:p>
            <a:r>
              <a:rPr lang="en-US" sz="2100" b="1" dirty="0"/>
              <a:t>Bad news</a:t>
            </a:r>
            <a:r>
              <a:rPr lang="en-US" sz="2100" dirty="0"/>
              <a:t>: No analytical solution</a:t>
            </a:r>
          </a:p>
        </p:txBody>
      </p:sp>
      <p:sp>
        <p:nvSpPr>
          <p:cNvPr id="7" name="Footer Placeholder 3"/>
          <p:cNvSpPr>
            <a:spLocks noGrp="1"/>
          </p:cNvSpPr>
          <p:nvPr>
            <p:ph type="ftr" sz="quarter" idx="11"/>
          </p:nvPr>
        </p:nvSpPr>
        <p:spPr>
          <a:xfrm>
            <a:off x="395536" y="6584156"/>
            <a:ext cx="1676693" cy="273844"/>
          </a:xfrm>
        </p:spPr>
        <p:txBody>
          <a:bodyPr/>
          <a:lstStyle/>
          <a:p>
            <a:pPr>
              <a:defRPr/>
            </a:pPr>
            <a:r>
              <a:rPr lang="en-US" sz="800" dirty="0"/>
              <a:t>Slide credit: Andrew Ng </a:t>
            </a:r>
          </a:p>
        </p:txBody>
      </p:sp>
    </p:spTree>
    <p:extLst>
      <p:ext uri="{BB962C8B-B14F-4D97-AF65-F5344CB8AC3E}">
        <p14:creationId xmlns:p14="http://schemas.microsoft.com/office/powerpoint/2010/main" val="3805375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behind Gradient descent</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51</a:t>
            </a:fld>
            <a:endParaRPr lang="en-US"/>
          </a:p>
        </p:txBody>
      </p:sp>
      <p:graphicFrame>
        <p:nvGraphicFramePr>
          <p:cNvPr id="5" name="Content Placeholder 4">
            <a:hlinkClick r:id="" action="ppaction://ole?verb=0"/>
          </p:cNvPr>
          <p:cNvGraphicFramePr>
            <a:graphicFrameLocks noGrp="1" noChangeAspect="1"/>
          </p:cNvGraphicFramePr>
          <p:nvPr>
            <p:ph idx="1"/>
            <p:extLst>
              <p:ext uri="{D42A27DB-BD31-4B8C-83A1-F6EECF244321}">
                <p14:modId xmlns:p14="http://schemas.microsoft.com/office/powerpoint/2010/main" val="1180183944"/>
              </p:ext>
            </p:extLst>
          </p:nvPr>
        </p:nvGraphicFramePr>
        <p:xfrm>
          <a:off x="3657600" y="2971800"/>
          <a:ext cx="914400" cy="771525"/>
        </p:xfrm>
        <a:graphic>
          <a:graphicData uri="http://schemas.openxmlformats.org/presentationml/2006/ole">
            <mc:AlternateContent xmlns:mc="http://schemas.openxmlformats.org/markup-compatibility/2006">
              <mc:Choice xmlns:v="urn:schemas-microsoft-com:vml" Requires="v">
                <p:oleObj spid="_x0000_s2077" name="Presentation" showAsIcon="1" r:id="rId3" imgW="914400" imgH="771480" progId="PowerPoint.Show.12">
                  <p:link updateAutomatic="1"/>
                </p:oleObj>
              </mc:Choice>
              <mc:Fallback>
                <p:oleObj name="Presentation" showAsIcon="1" r:id="rId3" imgW="914400" imgH="771480" progId="PowerPoint.Show.12">
                  <p:link updateAutomatic="1"/>
                  <p:pic>
                    <p:nvPicPr>
                      <p:cNvPr id="0" name=""/>
                      <p:cNvPicPr/>
                      <p:nvPr/>
                    </p:nvPicPr>
                    <p:blipFill>
                      <a:blip r:embed="rId4"/>
                      <a:stretch>
                        <a:fillRect/>
                      </a:stretch>
                    </p:blipFill>
                    <p:spPr>
                      <a:xfrm>
                        <a:off x="3657600" y="2971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880150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Example</a:t>
            </a:r>
            <a:endParaRPr lang="en-IN"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52</a:t>
            </a:fld>
            <a:endParaRPr lang="en-US"/>
          </a:p>
        </p:txBody>
      </p:sp>
      <p:graphicFrame>
        <p:nvGraphicFramePr>
          <p:cNvPr id="9" name="Content Placeholder 8">
            <a:hlinkClick r:id="" action="ppaction://ole?verb=0"/>
          </p:cNvPr>
          <p:cNvGraphicFramePr>
            <a:graphicFrameLocks noGrp="1" noChangeAspect="1"/>
          </p:cNvGraphicFramePr>
          <p:nvPr>
            <p:ph idx="1"/>
            <p:extLst>
              <p:ext uri="{D42A27DB-BD31-4B8C-83A1-F6EECF244321}">
                <p14:modId xmlns:p14="http://schemas.microsoft.com/office/powerpoint/2010/main" val="983634507"/>
              </p:ext>
            </p:extLst>
          </p:nvPr>
        </p:nvGraphicFramePr>
        <p:xfrm>
          <a:off x="4114800" y="3476625"/>
          <a:ext cx="914400" cy="771525"/>
        </p:xfrm>
        <a:graphic>
          <a:graphicData uri="http://schemas.openxmlformats.org/presentationml/2006/ole">
            <mc:AlternateContent xmlns:mc="http://schemas.openxmlformats.org/markup-compatibility/2006">
              <mc:Choice xmlns:v="urn:schemas-microsoft-com:vml" Requires="v">
                <p:oleObj spid="_x0000_s1053" name="Presentation" showAsIcon="1" r:id="rId3" imgW="914400" imgH="771480" progId="PowerPoint.Show.12">
                  <p:link updateAutomatic="1"/>
                </p:oleObj>
              </mc:Choice>
              <mc:Fallback>
                <p:oleObj name="Presentation" showAsIcon="1" r:id="rId3" imgW="914400" imgH="771480" progId="PowerPoint.Show.12">
                  <p:link updateAutomatic="1"/>
                  <p:pic>
                    <p:nvPicPr>
                      <p:cNvPr id="0" name=""/>
                      <p:cNvPicPr/>
                      <p:nvPr/>
                    </p:nvPicPr>
                    <p:blipFill>
                      <a:blip r:embed="rId4"/>
                      <a:stretch>
                        <a:fillRect/>
                      </a:stretch>
                    </p:blipFill>
                    <p:spPr>
                      <a:xfrm>
                        <a:off x="4114800" y="347662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231221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4802" y="1251492"/>
                <a:ext cx="7807778" cy="2447585"/>
              </a:xfrm>
            </p:spPr>
            <p:txBody>
              <a:bodyPr>
                <a:normAutofit/>
              </a:bodyPr>
              <a:lstStyle/>
              <a:p>
                <a:pPr marL="0" indent="0" algn="ctr">
                  <a:buNone/>
                </a:pPr>
                <a:r>
                  <a:rPr lang="en-US" sz="3000" b="1" dirty="0"/>
                  <a:t>Gradient descent for </a:t>
                </a:r>
                <a:r>
                  <a:rPr lang="en-US" sz="3000" b="1" dirty="0">
                    <a:solidFill>
                      <a:srgbClr val="FF0000"/>
                    </a:solidFill>
                  </a:rPr>
                  <a:t>Linear Regression</a:t>
                </a:r>
              </a:p>
              <a:p>
                <a:pPr marL="0" indent="0">
                  <a:buNone/>
                </a:pPr>
                <a:r>
                  <a:rPr lang="en-US" sz="2400" dirty="0"/>
                  <a:t>Repeat {</a:t>
                </a:r>
              </a:p>
              <a:p>
                <a:pPr marL="0"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rPr>
                        <m:t>𝛼</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r>
                            <a:rPr lang="en-US" sz="2400" i="1" dirty="0">
                              <a:latin typeface="Cambria Math" panose="02040503050406030204" pitchFamily="18" charset="0"/>
                            </a:rPr>
                            <m:t>=1</m:t>
                          </m:r>
                        </m:sub>
                        <m:sup>
                          <m:r>
                            <a:rPr lang="en-US" sz="2400" i="1" dirty="0">
                              <a:latin typeface="Cambria Math" panose="02040503050406030204" pitchFamily="18" charset="0"/>
                            </a:rPr>
                            <m:t>𝑚</m:t>
                          </m:r>
                        </m:sup>
                        <m:e>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e>
                          </m:d>
                        </m:e>
                      </m:nary>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𝑥</m:t>
                          </m:r>
                        </m:e>
                        <m:sub>
                          <m:r>
                            <a:rPr lang="en-US" sz="2400" i="1" dirty="0">
                              <a:latin typeface="Cambria Math" panose="02040503050406030204" pitchFamily="18" charset="0"/>
                            </a:rPr>
                            <m:t>𝑗</m:t>
                          </m:r>
                        </m:sub>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bSup>
                    </m:oMath>
                  </m:oMathPara>
                </a14:m>
                <a:endParaRPr lang="en-US" sz="2400" dirty="0"/>
              </a:p>
              <a:p>
                <a:pPr marL="0" indent="0">
                  <a:buNone/>
                </a:pPr>
                <a:r>
                  <a:rPr lang="en-US" sz="2400" dirty="0"/>
                  <a:t>}</a:t>
                </a:r>
              </a:p>
              <a:p>
                <a:pPr marL="0" indent="0" algn="ctr">
                  <a:buNone/>
                </a:pPr>
                <a:endParaRPr lang="en-US" sz="3000" dirty="0"/>
              </a:p>
              <a:p>
                <a:pPr marL="0" indent="0">
                  <a:buNone/>
                </a:pP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4802" y="1251492"/>
                <a:ext cx="7807778" cy="2447585"/>
              </a:xfrm>
              <a:blipFill rotWithShape="0">
                <a:blip r:embed="rId2"/>
                <a:stretch>
                  <a:fillRect l="-1249" t="-2985" b="-47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152400" y="3608682"/>
                <a:ext cx="7807778" cy="244758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b="1" dirty="0"/>
                  <a:t>Gradient descent for </a:t>
                </a:r>
                <a:r>
                  <a:rPr lang="en-US" sz="3000" b="1" dirty="0">
                    <a:solidFill>
                      <a:srgbClr val="00B050"/>
                    </a:solidFill>
                  </a:rPr>
                  <a:t>Logistic Regression</a:t>
                </a:r>
              </a:p>
              <a:p>
                <a:pPr marL="0" indent="0">
                  <a:buNone/>
                </a:pPr>
                <a:r>
                  <a:rPr lang="en-US" sz="2400" dirty="0"/>
                  <a:t>Repeat {</a:t>
                </a:r>
              </a:p>
              <a:p>
                <a:pPr marL="0"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rPr>
                        <m:t>𝛼</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r>
                            <a:rPr lang="en-US" sz="2400" i="1" dirty="0">
                              <a:latin typeface="Cambria Math" panose="02040503050406030204" pitchFamily="18" charset="0"/>
                            </a:rPr>
                            <m:t>=1</m:t>
                          </m:r>
                        </m:sub>
                        <m:sup>
                          <m:r>
                            <a:rPr lang="en-US" sz="2400" i="1" dirty="0">
                              <a:latin typeface="Cambria Math" panose="02040503050406030204" pitchFamily="18" charset="0"/>
                            </a:rPr>
                            <m:t>𝑚</m:t>
                          </m:r>
                        </m:sup>
                        <m:e>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e>
                          </m:d>
                        </m:e>
                      </m:nary>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𝑥</m:t>
                          </m:r>
                        </m:e>
                        <m:sub>
                          <m:r>
                            <a:rPr lang="en-US" sz="2400" i="1" dirty="0">
                              <a:latin typeface="Cambria Math" panose="02040503050406030204" pitchFamily="18" charset="0"/>
                            </a:rPr>
                            <m:t>𝑗</m:t>
                          </m:r>
                        </m:sub>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bSup>
                    </m:oMath>
                  </m:oMathPara>
                </a14:m>
                <a:endParaRPr lang="en-US" sz="2400" dirty="0"/>
              </a:p>
              <a:p>
                <a:pPr marL="0" indent="0">
                  <a:buNone/>
                </a:pPr>
                <a:r>
                  <a:rPr lang="en-US" sz="2400" dirty="0"/>
                  <a:t>}</a:t>
                </a:r>
              </a:p>
              <a:p>
                <a:pPr marL="0" indent="0" algn="ctr">
                  <a:buNone/>
                </a:pPr>
                <a:endParaRPr lang="en-US" sz="3000" dirty="0"/>
              </a:p>
              <a:p>
                <a:pPr marL="0" indent="0">
                  <a:buNone/>
                </a:pPr>
                <a:endParaRPr lang="en-US" sz="30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152400" y="3608682"/>
                <a:ext cx="7807778" cy="2447585"/>
              </a:xfrm>
              <a:prstGeom prst="rect">
                <a:avLst/>
              </a:prstGeom>
              <a:blipFill rotWithShape="0">
                <a:blip r:embed="rId3"/>
                <a:stretch>
                  <a:fillRect l="-1483" t="-54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81207" y="2198286"/>
                <a:ext cx="2423869" cy="553998"/>
              </a:xfrm>
              <a:prstGeom prst="rect">
                <a:avLst/>
              </a:prstGeom>
              <a:ln w="762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h</m:t>
                          </m:r>
                        </m:e>
                        <m:sub>
                          <m:r>
                            <a:rPr lang="en-US" sz="3000" i="1">
                              <a:latin typeface="Cambria Math" panose="02040503050406030204" pitchFamily="18" charset="0"/>
                            </a:rPr>
                            <m:t>𝜃</m:t>
                          </m:r>
                        </m:sub>
                      </m:sSub>
                      <m:d>
                        <m:dPr>
                          <m:ctrlPr>
                            <a:rPr lang="en-US" sz="3000" i="1">
                              <a:latin typeface="Cambria Math" panose="02040503050406030204" pitchFamily="18" charset="0"/>
                            </a:rPr>
                          </m:ctrlPr>
                        </m:dPr>
                        <m:e>
                          <m:r>
                            <a:rPr lang="en-US" sz="3000" i="1">
                              <a:latin typeface="Cambria Math" panose="02040503050406030204" pitchFamily="18" charset="0"/>
                            </a:rPr>
                            <m:t>𝑥</m:t>
                          </m:r>
                        </m:e>
                      </m:d>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𝜃</m:t>
                          </m:r>
                        </m:e>
                        <m:sup>
                          <m:r>
                            <a:rPr lang="en-US" sz="3000" i="1">
                              <a:latin typeface="Cambria Math" panose="02040503050406030204" pitchFamily="18" charset="0"/>
                            </a:rPr>
                            <m:t>⊤</m:t>
                          </m:r>
                        </m:sup>
                      </m:sSup>
                      <m:r>
                        <a:rPr lang="en-US" sz="3000" i="1">
                          <a:latin typeface="Cambria Math" panose="02040503050406030204" pitchFamily="18" charset="0"/>
                        </a:rPr>
                        <m:t>𝑥</m:t>
                      </m:r>
                    </m:oMath>
                  </m:oMathPara>
                </a14:m>
                <a:endParaRPr lang="en-US" sz="3000" dirty="0"/>
              </a:p>
            </p:txBody>
          </p:sp>
        </mc:Choice>
        <mc:Fallback xmlns="">
          <p:sp>
            <p:nvSpPr>
              <p:cNvPr id="7" name="Rectangle 6"/>
              <p:cNvSpPr>
                <a:spLocks noRot="1" noChangeAspect="1" noMove="1" noResize="1" noEditPoints="1" noAdjustHandles="1" noChangeArrowheads="1" noChangeShapeType="1" noTextEdit="1"/>
              </p:cNvSpPr>
              <p:nvPr/>
            </p:nvSpPr>
            <p:spPr>
              <a:xfrm>
                <a:off x="7708276" y="1788048"/>
                <a:ext cx="3124125" cy="707886"/>
              </a:xfrm>
              <a:prstGeom prst="rect">
                <a:avLst/>
              </a:prstGeom>
              <a:blipFill>
                <a:blip r:embed="rId4"/>
                <a:stretch>
                  <a:fillRect/>
                </a:stretch>
              </a:blipFill>
              <a:ln w="762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486400" y="4373976"/>
                <a:ext cx="3407536" cy="1007392"/>
              </a:xfrm>
              <a:prstGeom prst="rect">
                <a:avLst/>
              </a:prstGeom>
              <a:ln w="76200">
                <a:solidFill>
                  <a:srgbClr val="00B05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h</m:t>
                          </m:r>
                        </m:e>
                        <m:sub>
                          <m:r>
                            <a:rPr lang="en-US" sz="3000" i="1">
                              <a:latin typeface="Cambria Math" panose="02040503050406030204" pitchFamily="18" charset="0"/>
                            </a:rPr>
                            <m:t>𝜃</m:t>
                          </m:r>
                        </m:sub>
                      </m:sSub>
                      <m:d>
                        <m:dPr>
                          <m:ctrlPr>
                            <a:rPr lang="en-US" sz="3000" i="1">
                              <a:latin typeface="Cambria Math" panose="02040503050406030204" pitchFamily="18" charset="0"/>
                            </a:rPr>
                          </m:ctrlPr>
                        </m:dPr>
                        <m:e>
                          <m:r>
                            <a:rPr lang="en-US" sz="3000" i="1">
                              <a:latin typeface="Cambria Math" panose="02040503050406030204" pitchFamily="18" charset="0"/>
                            </a:rPr>
                            <m:t>𝑥</m:t>
                          </m:r>
                        </m:e>
                      </m:d>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1</m:t>
                          </m:r>
                        </m:num>
                        <m:den>
                          <m:r>
                            <a:rPr lang="en-US" sz="3000" i="1">
                              <a:latin typeface="Cambria Math" panose="02040503050406030204" pitchFamily="18" charset="0"/>
                            </a:rPr>
                            <m:t>1+</m:t>
                          </m:r>
                          <m:sSup>
                            <m:sSupPr>
                              <m:ctrlPr>
                                <a:rPr lang="en-US" sz="3000" i="1">
                                  <a:latin typeface="Cambria Math" panose="02040503050406030204" pitchFamily="18" charset="0"/>
                                </a:rPr>
                              </m:ctrlPr>
                            </m:sSupPr>
                            <m:e>
                              <m:r>
                                <a:rPr lang="en-US" sz="3000" i="1">
                                  <a:latin typeface="Cambria Math" panose="02040503050406030204" pitchFamily="18" charset="0"/>
                                </a:rPr>
                                <m:t>𝑒</m:t>
                              </m:r>
                            </m:e>
                            <m: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𝜃</m:t>
                                  </m:r>
                                </m:e>
                                <m:sup>
                                  <m:r>
                                    <a:rPr lang="en-US" sz="3000" i="1">
                                      <a:latin typeface="Cambria Math" panose="02040503050406030204" pitchFamily="18" charset="0"/>
                                    </a:rPr>
                                    <m:t>⊤</m:t>
                                  </m:r>
                                </m:sup>
                              </m:sSup>
                              <m:r>
                                <a:rPr lang="en-US" sz="3000" i="1">
                                  <a:latin typeface="Cambria Math" panose="02040503050406030204" pitchFamily="18" charset="0"/>
                                </a:rPr>
                                <m:t>𝑥</m:t>
                              </m:r>
                            </m:sup>
                          </m:sSup>
                        </m:den>
                      </m:f>
                    </m:oMath>
                  </m:oMathPara>
                </a14:m>
                <a:endParaRPr lang="en-US" sz="3000" dirty="0"/>
              </a:p>
            </p:txBody>
          </p:sp>
        </mc:Choice>
        <mc:Fallback xmlns="">
          <p:sp>
            <p:nvSpPr>
              <p:cNvPr id="8" name="Rectangle 7"/>
              <p:cNvSpPr>
                <a:spLocks noRot="1" noChangeAspect="1" noMove="1" noResize="1" noEditPoints="1" noAdjustHandles="1" noChangeArrowheads="1" noChangeShapeType="1" noTextEdit="1"/>
              </p:cNvSpPr>
              <p:nvPr/>
            </p:nvSpPr>
            <p:spPr>
              <a:xfrm>
                <a:off x="5486400" y="4373976"/>
                <a:ext cx="3407536" cy="1007392"/>
              </a:xfrm>
              <a:prstGeom prst="rect">
                <a:avLst/>
              </a:prstGeom>
              <a:blipFill rotWithShape="0">
                <a:blip r:embed="rId5"/>
                <a:stretch>
                  <a:fillRect/>
                </a:stretch>
              </a:blipFill>
              <a:ln w="76200">
                <a:solidFill>
                  <a:srgbClr val="00B050"/>
                </a:solidFill>
              </a:ln>
            </p:spPr>
            <p:txBody>
              <a:bodyPr/>
              <a:lstStyle/>
              <a:p>
                <a:r>
                  <a:rPr lang="en-US">
                    <a:noFill/>
                  </a:rPr>
                  <a:t> </a:t>
                </a:r>
              </a:p>
            </p:txBody>
          </p:sp>
        </mc:Fallback>
      </mc:AlternateContent>
      <p:sp>
        <p:nvSpPr>
          <p:cNvPr id="10" name="Footer Placeholder 3"/>
          <p:cNvSpPr>
            <a:spLocks noGrp="1"/>
          </p:cNvSpPr>
          <p:nvPr>
            <p:ph type="ftr" sz="quarter" idx="11"/>
          </p:nvPr>
        </p:nvSpPr>
        <p:spPr>
          <a:xfrm>
            <a:off x="89647" y="6553200"/>
            <a:ext cx="2133600" cy="121444"/>
          </a:xfrm>
        </p:spPr>
        <p:txBody>
          <a:bodyPr/>
          <a:lstStyle/>
          <a:p>
            <a:pPr>
              <a:defRPr/>
            </a:pPr>
            <a:r>
              <a:rPr lang="en-US" sz="800" dirty="0"/>
              <a:t>Slide credit: Andrew Ng </a:t>
            </a:r>
          </a:p>
        </p:txBody>
      </p:sp>
    </p:spTree>
    <p:extLst>
      <p:ext uri="{BB962C8B-B14F-4D97-AF65-F5344CB8AC3E}">
        <p14:creationId xmlns:p14="http://schemas.microsoft.com/office/powerpoint/2010/main" val="31188811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Multi-class classification</a:t>
            </a:r>
            <a:endParaRPr lang="en-US" dirty="0"/>
          </a:p>
        </p:txBody>
      </p:sp>
      <p:sp>
        <p:nvSpPr>
          <p:cNvPr id="3" name="Content Placeholder 2"/>
          <p:cNvSpPr>
            <a:spLocks noGrp="1"/>
          </p:cNvSpPr>
          <p:nvPr>
            <p:ph idx="1"/>
          </p:nvPr>
        </p:nvSpPr>
        <p:spPr/>
        <p:txBody>
          <a:bodyPr>
            <a:normAutofit/>
          </a:bodyPr>
          <a:lstStyle/>
          <a:p>
            <a:r>
              <a:rPr lang="en-US" sz="2400" dirty="0"/>
              <a:t>Email </a:t>
            </a:r>
            <a:r>
              <a:rPr lang="en-US" sz="2400" dirty="0" smtClean="0"/>
              <a:t>foldering/tagging</a:t>
            </a:r>
            <a:r>
              <a:rPr lang="en-US" sz="2400" dirty="0"/>
              <a:t>: Work, Friends, Family, Hobby</a:t>
            </a:r>
          </a:p>
          <a:p>
            <a:endParaRPr lang="en-US" sz="2400" dirty="0"/>
          </a:p>
          <a:p>
            <a:r>
              <a:rPr lang="en-US" sz="2400" dirty="0"/>
              <a:t>Medical diagrams: Not ill, Cold, Flu</a:t>
            </a:r>
          </a:p>
          <a:p>
            <a:endParaRPr lang="en-US" sz="2400" dirty="0"/>
          </a:p>
          <a:p>
            <a:r>
              <a:rPr lang="en-US" sz="2400" dirty="0"/>
              <a:t>Weather: Sunny, Cloudy, Rain, Snow</a:t>
            </a:r>
          </a:p>
        </p:txBody>
      </p:sp>
      <p:sp>
        <p:nvSpPr>
          <p:cNvPr id="4" name="Footer Placeholder 3"/>
          <p:cNvSpPr>
            <a:spLocks noGrp="1"/>
          </p:cNvSpPr>
          <p:nvPr>
            <p:ph type="ftr" sz="quarter" idx="11"/>
          </p:nvPr>
        </p:nvSpPr>
        <p:spPr>
          <a:xfrm>
            <a:off x="7467307" y="5726907"/>
            <a:ext cx="1676693" cy="273844"/>
          </a:xfrm>
        </p:spPr>
        <p:txBody>
          <a:bodyPr/>
          <a:lstStyle/>
          <a:p>
            <a:pPr>
              <a:defRPr/>
            </a:pPr>
            <a:r>
              <a:rPr lang="en-US" sz="1050" dirty="0"/>
              <a:t>Slide credit: Andrew Ng </a:t>
            </a:r>
          </a:p>
        </p:txBody>
      </p:sp>
    </p:spTree>
    <p:extLst>
      <p:ext uri="{BB962C8B-B14F-4D97-AF65-F5344CB8AC3E}">
        <p14:creationId xmlns:p14="http://schemas.microsoft.com/office/powerpoint/2010/main" val="12180974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226469"/>
            <a:ext cx="3878036" cy="3263504"/>
          </a:xfrm>
        </p:spPr>
        <p:txBody>
          <a:bodyPr>
            <a:normAutofit/>
          </a:bodyPr>
          <a:lstStyle/>
          <a:p>
            <a:pPr marL="0" indent="0" algn="ctr">
              <a:buNone/>
            </a:pPr>
            <a:r>
              <a:rPr lang="en-US" sz="3000" dirty="0"/>
              <a:t>Binary classification</a:t>
            </a:r>
          </a:p>
        </p:txBody>
      </p:sp>
      <p:grpSp>
        <p:nvGrpSpPr>
          <p:cNvPr id="47" name="Group 46"/>
          <p:cNvGrpSpPr/>
          <p:nvPr/>
        </p:nvGrpSpPr>
        <p:grpSpPr>
          <a:xfrm>
            <a:off x="535121" y="2990851"/>
            <a:ext cx="3186773" cy="2464031"/>
            <a:chOff x="713495" y="2844801"/>
            <a:chExt cx="4249030" cy="3285374"/>
          </a:xfrm>
        </p:grpSpPr>
        <p:grpSp>
          <p:nvGrpSpPr>
            <p:cNvPr id="4" name="Group 3"/>
            <p:cNvGrpSpPr/>
            <p:nvPr/>
          </p:nvGrpSpPr>
          <p:grpSpPr>
            <a:xfrm>
              <a:off x="713495" y="2844801"/>
              <a:ext cx="4249030" cy="2813868"/>
              <a:chOff x="380120" y="1825625"/>
              <a:chExt cx="5479201" cy="3628534"/>
            </a:xfrm>
          </p:grpSpPr>
          <p:cxnSp>
            <p:nvCxnSpPr>
              <p:cNvPr id="5" name="Straight Connector 4"/>
              <p:cNvCxnSpPr/>
              <p:nvPr/>
            </p:nvCxnSpPr>
            <p:spPr>
              <a:xfrm>
                <a:off x="1213434" y="1993507"/>
                <a:ext cx="0" cy="3460652"/>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V="1">
                <a:off x="960215" y="5053234"/>
                <a:ext cx="4899106"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380120" y="3268422"/>
                    <a:ext cx="1091541" cy="8731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700" i="1" dirty="0">
                                  <a:latin typeface="Cambria Math" panose="02040503050406030204" pitchFamily="18" charset="0"/>
                                </a:rPr>
                              </m:ctrlPr>
                            </m:sSubPr>
                            <m:e>
                              <m:r>
                                <a:rPr lang="en-US" sz="2700" i="1" dirty="0">
                                  <a:latin typeface="Cambria Math" panose="02040503050406030204" pitchFamily="18" charset="0"/>
                                </a:rPr>
                                <m:t>𝑥</m:t>
                              </m:r>
                            </m:e>
                            <m:sub>
                              <m:r>
                                <a:rPr lang="en-US" sz="2700" i="1" dirty="0">
                                  <a:latin typeface="Cambria Math" panose="02040503050406030204" pitchFamily="18" charset="0"/>
                                </a:rPr>
                                <m:t>2</m:t>
                              </m:r>
                            </m:sub>
                          </m:sSub>
                        </m:oMath>
                      </m:oMathPara>
                    </a14:m>
                    <a:endParaRPr lang="en-US" sz="1500" dirty="0"/>
                  </a:p>
                </p:txBody>
              </p:sp>
            </mc:Choice>
            <mc:Fallback xmlns="">
              <p:sp>
                <p:nvSpPr>
                  <p:cNvPr id="8" name="Rectangle 7"/>
                  <p:cNvSpPr>
                    <a:spLocks noRot="1" noChangeAspect="1" noMove="1" noResize="1" noEditPoints="1" noAdjustHandles="1" noChangeArrowheads="1" noChangeShapeType="1" noTextEdit="1"/>
                  </p:cNvSpPr>
                  <p:nvPr/>
                </p:nvSpPr>
                <p:spPr>
                  <a:xfrm>
                    <a:off x="380120" y="3268422"/>
                    <a:ext cx="959879" cy="833456"/>
                  </a:xfrm>
                  <a:prstGeom prst="rect">
                    <a:avLst/>
                  </a:prstGeom>
                  <a:blipFill>
                    <a:blip r:embed="rId2"/>
                    <a:stretch>
                      <a:fillRect/>
                    </a:stretch>
                  </a:blipFill>
                </p:spPr>
                <p:txBody>
                  <a:bodyPr/>
                  <a:lstStyle/>
                  <a:p>
                    <a:r>
                      <a:rPr lang="en-US">
                        <a:noFill/>
                      </a:rPr>
                      <a:t> </a:t>
                    </a:r>
                  </a:p>
                </p:txBody>
              </p:sp>
            </mc:Fallback>
          </mc:AlternateContent>
          <p:sp>
            <p:nvSpPr>
              <p:cNvPr id="9" name="Multiply 8"/>
              <p:cNvSpPr/>
              <p:nvPr/>
            </p:nvSpPr>
            <p:spPr>
              <a:xfrm>
                <a:off x="2343294" y="223425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0" name="Isosceles Triangle 9"/>
              <p:cNvSpPr/>
              <p:nvPr/>
            </p:nvSpPr>
            <p:spPr>
              <a:xfrm>
                <a:off x="2522477" y="454550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Isosceles Triangle 10"/>
              <p:cNvSpPr/>
              <p:nvPr/>
            </p:nvSpPr>
            <p:spPr>
              <a:xfrm>
                <a:off x="1599124" y="4350829"/>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Multiply 11"/>
              <p:cNvSpPr/>
              <p:nvPr/>
            </p:nvSpPr>
            <p:spPr>
              <a:xfrm>
                <a:off x="3759685" y="215688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3" name="Multiply 12"/>
              <p:cNvSpPr/>
              <p:nvPr/>
            </p:nvSpPr>
            <p:spPr>
              <a:xfrm>
                <a:off x="4390476" y="3153127"/>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4" name="Multiply 13"/>
              <p:cNvSpPr/>
              <p:nvPr/>
            </p:nvSpPr>
            <p:spPr>
              <a:xfrm>
                <a:off x="3904957" y="3392624"/>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5" name="Multiply 14"/>
              <p:cNvSpPr/>
              <p:nvPr/>
            </p:nvSpPr>
            <p:spPr>
              <a:xfrm>
                <a:off x="4592200" y="2468609"/>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16" name="Isosceles Triangle 15"/>
              <p:cNvSpPr/>
              <p:nvPr/>
            </p:nvSpPr>
            <p:spPr>
              <a:xfrm>
                <a:off x="1568400" y="3371997"/>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Isosceles Triangle 16"/>
              <p:cNvSpPr/>
              <p:nvPr/>
            </p:nvSpPr>
            <p:spPr>
              <a:xfrm>
                <a:off x="2163351" y="3760474"/>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Isosceles Triangle 17"/>
              <p:cNvSpPr/>
              <p:nvPr/>
            </p:nvSpPr>
            <p:spPr>
              <a:xfrm>
                <a:off x="3068110" y="3887227"/>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Isosceles Triangle 18"/>
              <p:cNvSpPr/>
              <p:nvPr/>
            </p:nvSpPr>
            <p:spPr>
              <a:xfrm>
                <a:off x="1239029" y="2607051"/>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Multiply 19"/>
              <p:cNvSpPr/>
              <p:nvPr/>
            </p:nvSpPr>
            <p:spPr>
              <a:xfrm>
                <a:off x="3113842" y="2524122"/>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1" name="Multiply 20"/>
              <p:cNvSpPr/>
              <p:nvPr/>
            </p:nvSpPr>
            <p:spPr>
              <a:xfrm>
                <a:off x="4820810" y="3995920"/>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2" name="Isosceles Triangle 21"/>
              <p:cNvSpPr/>
              <p:nvPr/>
            </p:nvSpPr>
            <p:spPr>
              <a:xfrm>
                <a:off x="2410207" y="3260860"/>
                <a:ext cx="422031" cy="3727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Multiply 22"/>
              <p:cNvSpPr/>
              <p:nvPr/>
            </p:nvSpPr>
            <p:spPr>
              <a:xfrm>
                <a:off x="2964348" y="1825625"/>
                <a:ext cx="422031" cy="3727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grpSp>
        <mc:AlternateContent xmlns:mc="http://schemas.openxmlformats.org/markup-compatibility/2006" xmlns:a14="http://schemas.microsoft.com/office/drawing/2010/main">
          <mc:Choice Requires="a14">
            <p:sp>
              <p:nvSpPr>
                <p:cNvPr id="25" name="Rectangle 24"/>
                <p:cNvSpPr/>
                <p:nvPr/>
              </p:nvSpPr>
              <p:spPr>
                <a:xfrm>
                  <a:off x="3497931" y="5453067"/>
                  <a:ext cx="530804" cy="6771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1</m:t>
                            </m:r>
                          </m:sub>
                        </m:sSub>
                      </m:oMath>
                    </m:oMathPara>
                  </a14:m>
                  <a:endParaRPr lang="en-US" sz="2700" dirty="0"/>
                </a:p>
              </p:txBody>
            </p:sp>
          </mc:Choice>
          <mc:Fallback xmlns="">
            <p:sp>
              <p:nvSpPr>
                <p:cNvPr id="25" name="Rectangle 24"/>
                <p:cNvSpPr>
                  <a:spLocks noRot="1" noChangeAspect="1" noMove="1" noResize="1" noEditPoints="1" noAdjustHandles="1" noChangeArrowheads="1" noChangeShapeType="1" noTextEdit="1"/>
                </p:cNvSpPr>
                <p:nvPr/>
              </p:nvSpPr>
              <p:spPr>
                <a:xfrm>
                  <a:off x="3497931" y="5453067"/>
                  <a:ext cx="530804" cy="646331"/>
                </a:xfrm>
                <a:prstGeom prst="rect">
                  <a:avLst/>
                </a:prstGeom>
                <a:blipFill>
                  <a:blip r:embed="rId3"/>
                  <a:stretch>
                    <a:fillRect/>
                  </a:stretch>
                </a:blipFill>
              </p:spPr>
              <p:txBody>
                <a:bodyPr/>
                <a:lstStyle/>
                <a:p>
                  <a:r>
                    <a:rPr lang="en-US">
                      <a:noFill/>
                    </a:rPr>
                    <a:t> </a:t>
                  </a:r>
                </a:p>
              </p:txBody>
            </p:sp>
          </mc:Fallback>
        </mc:AlternateContent>
      </p:grpSp>
      <p:sp>
        <p:nvSpPr>
          <p:cNvPr id="27" name="Content Placeholder 2"/>
          <p:cNvSpPr txBox="1">
            <a:spLocks/>
          </p:cNvSpPr>
          <p:nvPr/>
        </p:nvSpPr>
        <p:spPr>
          <a:xfrm>
            <a:off x="4649866" y="2226469"/>
            <a:ext cx="3878036"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t>Multiclass classification</a:t>
            </a:r>
          </a:p>
        </p:txBody>
      </p:sp>
      <p:cxnSp>
        <p:nvCxnSpPr>
          <p:cNvPr id="51" name="Straight Connector 50"/>
          <p:cNvCxnSpPr/>
          <p:nvPr/>
        </p:nvCxnSpPr>
        <p:spPr>
          <a:xfrm>
            <a:off x="4996089" y="3088493"/>
            <a:ext cx="0" cy="2012759"/>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V="1">
            <a:off x="4848814" y="4868069"/>
            <a:ext cx="2849382"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Rectangle 52"/>
              <p:cNvSpPr/>
              <p:nvPr/>
            </p:nvSpPr>
            <p:spPr>
              <a:xfrm>
                <a:off x="4511423" y="3830000"/>
                <a:ext cx="634854" cy="5078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700" i="1" dirty="0">
                              <a:latin typeface="Cambria Math" panose="02040503050406030204" pitchFamily="18" charset="0"/>
                            </a:rPr>
                          </m:ctrlPr>
                        </m:sSubPr>
                        <m:e>
                          <m:r>
                            <a:rPr lang="en-US" sz="2700" i="1" dirty="0">
                              <a:latin typeface="Cambria Math" panose="02040503050406030204" pitchFamily="18" charset="0"/>
                            </a:rPr>
                            <m:t>𝑥</m:t>
                          </m:r>
                        </m:e>
                        <m:sub>
                          <m:r>
                            <a:rPr lang="en-US" sz="2700" i="1" dirty="0">
                              <a:latin typeface="Cambria Math" panose="02040503050406030204" pitchFamily="18" charset="0"/>
                            </a:rPr>
                            <m:t>2</m:t>
                          </m:r>
                        </m:sub>
                      </m:sSub>
                    </m:oMath>
                  </m:oMathPara>
                </a14:m>
                <a:endParaRPr lang="en-US" sz="1500" dirty="0"/>
              </a:p>
            </p:txBody>
          </p:sp>
        </mc:Choice>
        <mc:Fallback xmlns="">
          <p:sp>
            <p:nvSpPr>
              <p:cNvPr id="53" name="Rectangle 52"/>
              <p:cNvSpPr>
                <a:spLocks noRot="1" noChangeAspect="1" noMove="1" noResize="1" noEditPoints="1" noAdjustHandles="1" noChangeArrowheads="1" noChangeShapeType="1" noTextEdit="1"/>
              </p:cNvSpPr>
              <p:nvPr/>
            </p:nvSpPr>
            <p:spPr>
              <a:xfrm>
                <a:off x="6015231" y="3963666"/>
                <a:ext cx="744370" cy="646331"/>
              </a:xfrm>
              <a:prstGeom prst="rect">
                <a:avLst/>
              </a:prstGeom>
              <a:blipFill>
                <a:blip r:embed="rId4"/>
                <a:stretch>
                  <a:fillRect/>
                </a:stretch>
              </a:blipFill>
            </p:spPr>
            <p:txBody>
              <a:bodyPr/>
              <a:lstStyle/>
              <a:p>
                <a:r>
                  <a:rPr lang="en-US">
                    <a:noFill/>
                  </a:rPr>
                  <a:t> </a:t>
                </a:r>
              </a:p>
            </p:txBody>
          </p:sp>
        </mc:Fallback>
      </mc:AlternateContent>
      <p:sp>
        <p:nvSpPr>
          <p:cNvPr id="55" name="Isosceles Triangle 54"/>
          <p:cNvSpPr/>
          <p:nvPr/>
        </p:nvSpPr>
        <p:spPr>
          <a:xfrm>
            <a:off x="5757445" y="4572765"/>
            <a:ext cx="245459" cy="216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Isosceles Triangle 55"/>
          <p:cNvSpPr/>
          <p:nvPr/>
        </p:nvSpPr>
        <p:spPr>
          <a:xfrm>
            <a:off x="5220411" y="4459541"/>
            <a:ext cx="245459" cy="216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Multiply 56"/>
          <p:cNvSpPr/>
          <p:nvPr/>
        </p:nvSpPr>
        <p:spPr>
          <a:xfrm>
            <a:off x="6477021" y="3183516"/>
            <a:ext cx="245459" cy="21682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58" name="Multiply 57"/>
          <p:cNvSpPr/>
          <p:nvPr/>
        </p:nvSpPr>
        <p:spPr>
          <a:xfrm>
            <a:off x="6843897" y="3762943"/>
            <a:ext cx="245459" cy="21682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59" name="Multiply 58"/>
          <p:cNvSpPr/>
          <p:nvPr/>
        </p:nvSpPr>
        <p:spPr>
          <a:xfrm>
            <a:off x="7212745" y="3746586"/>
            <a:ext cx="245459" cy="21682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60" name="Multiply 59"/>
          <p:cNvSpPr/>
          <p:nvPr/>
        </p:nvSpPr>
        <p:spPr>
          <a:xfrm>
            <a:off x="6961222" y="3364818"/>
            <a:ext cx="245459" cy="21682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61" name="Isosceles Triangle 60"/>
          <p:cNvSpPr/>
          <p:nvPr/>
        </p:nvSpPr>
        <p:spPr>
          <a:xfrm>
            <a:off x="5202542" y="3890240"/>
            <a:ext cx="245459" cy="216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Isosceles Triangle 61"/>
          <p:cNvSpPr/>
          <p:nvPr/>
        </p:nvSpPr>
        <p:spPr>
          <a:xfrm>
            <a:off x="5548573" y="4116183"/>
            <a:ext cx="245459" cy="216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Isosceles Triangle 62"/>
          <p:cNvSpPr/>
          <p:nvPr/>
        </p:nvSpPr>
        <p:spPr>
          <a:xfrm>
            <a:off x="6074792" y="4189904"/>
            <a:ext cx="245459" cy="216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Multiply 64"/>
          <p:cNvSpPr/>
          <p:nvPr/>
        </p:nvSpPr>
        <p:spPr>
          <a:xfrm>
            <a:off x="6356701" y="3529764"/>
            <a:ext cx="245459" cy="21682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66" name="Multiply 65"/>
          <p:cNvSpPr/>
          <p:nvPr/>
        </p:nvSpPr>
        <p:spPr>
          <a:xfrm>
            <a:off x="7094185" y="4253122"/>
            <a:ext cx="245459" cy="21682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67" name="Isosceles Triangle 66"/>
          <p:cNvSpPr/>
          <p:nvPr/>
        </p:nvSpPr>
        <p:spPr>
          <a:xfrm>
            <a:off x="5692147" y="3825602"/>
            <a:ext cx="245459" cy="216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50" name="Rectangle 49"/>
              <p:cNvSpPr/>
              <p:nvPr/>
            </p:nvSpPr>
            <p:spPr>
              <a:xfrm>
                <a:off x="6599750" y="4947051"/>
                <a:ext cx="398103" cy="5078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1</m:t>
                          </m:r>
                        </m:sub>
                      </m:sSub>
                    </m:oMath>
                  </m:oMathPara>
                </a14:m>
                <a:endParaRPr lang="en-US" sz="2700" dirty="0"/>
              </a:p>
            </p:txBody>
          </p:sp>
        </mc:Choice>
        <mc:Fallback xmlns="">
          <p:sp>
            <p:nvSpPr>
              <p:cNvPr id="50" name="Rectangle 49"/>
              <p:cNvSpPr>
                <a:spLocks noRot="1" noChangeAspect="1" noMove="1" noResize="1" noEditPoints="1" noAdjustHandles="1" noChangeArrowheads="1" noChangeShapeType="1" noTextEdit="1"/>
              </p:cNvSpPr>
              <p:nvPr/>
            </p:nvSpPr>
            <p:spPr>
              <a:xfrm>
                <a:off x="8799667" y="5453067"/>
                <a:ext cx="530804" cy="646331"/>
              </a:xfrm>
              <a:prstGeom prst="rect">
                <a:avLst/>
              </a:prstGeom>
              <a:blipFill>
                <a:blip r:embed="rId5"/>
                <a:stretch>
                  <a:fillRect/>
                </a:stretch>
              </a:blipFill>
            </p:spPr>
            <p:txBody>
              <a:bodyPr/>
              <a:lstStyle/>
              <a:p>
                <a:r>
                  <a:rPr lang="en-US">
                    <a:noFill/>
                  </a:rPr>
                  <a:t> </a:t>
                </a:r>
              </a:p>
            </p:txBody>
          </p:sp>
        </mc:Fallback>
      </mc:AlternateContent>
      <p:sp>
        <p:nvSpPr>
          <p:cNvPr id="69" name="Rectangle 68"/>
          <p:cNvSpPr/>
          <p:nvPr/>
        </p:nvSpPr>
        <p:spPr>
          <a:xfrm>
            <a:off x="5220411" y="2990851"/>
            <a:ext cx="227590" cy="2275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70" name="Rectangle 69"/>
          <p:cNvSpPr/>
          <p:nvPr/>
        </p:nvSpPr>
        <p:spPr>
          <a:xfrm>
            <a:off x="5557507" y="2853103"/>
            <a:ext cx="227590" cy="2275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71" name="Rectangle 70"/>
          <p:cNvSpPr/>
          <p:nvPr/>
        </p:nvSpPr>
        <p:spPr>
          <a:xfrm>
            <a:off x="5864862" y="2985467"/>
            <a:ext cx="227590" cy="2275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72" name="Rectangle 71"/>
          <p:cNvSpPr/>
          <p:nvPr/>
        </p:nvSpPr>
        <p:spPr>
          <a:xfrm>
            <a:off x="5405316" y="3287745"/>
            <a:ext cx="227590" cy="2275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46" name="Title 1"/>
          <p:cNvSpPr>
            <a:spLocks noGrp="1"/>
          </p:cNvSpPr>
          <p:nvPr>
            <p:ph type="title"/>
          </p:nvPr>
        </p:nvSpPr>
        <p:spPr>
          <a:xfrm>
            <a:off x="395536" y="274638"/>
            <a:ext cx="6120680" cy="850106"/>
          </a:xfrm>
        </p:spPr>
        <p:txBody>
          <a:bodyPr/>
          <a:lstStyle/>
          <a:p>
            <a:r>
              <a:rPr lang="en-US" dirty="0" smtClean="0"/>
              <a:t>Multi-class classification</a:t>
            </a:r>
            <a:endParaRPr lang="en-US" dirty="0"/>
          </a:p>
        </p:txBody>
      </p:sp>
    </p:spTree>
    <p:extLst>
      <p:ext uri="{BB962C8B-B14F-4D97-AF65-F5344CB8AC3E}">
        <p14:creationId xmlns:p14="http://schemas.microsoft.com/office/powerpoint/2010/main" val="28246703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One-vs-all (one-vs-rest)</a:t>
            </a:r>
            <a:endParaRPr lang="en-US" dirty="0"/>
          </a:p>
        </p:txBody>
      </p:sp>
      <p:sp>
        <p:nvSpPr>
          <p:cNvPr id="27" name="Content Placeholder 2"/>
          <p:cNvSpPr txBox="1">
            <a:spLocks/>
          </p:cNvSpPr>
          <p:nvPr/>
        </p:nvSpPr>
        <p:spPr>
          <a:xfrm>
            <a:off x="479461" y="2125266"/>
            <a:ext cx="3878036"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3000" dirty="0"/>
          </a:p>
        </p:txBody>
      </p:sp>
      <p:grpSp>
        <p:nvGrpSpPr>
          <p:cNvPr id="30" name="Group 29"/>
          <p:cNvGrpSpPr/>
          <p:nvPr/>
        </p:nvGrpSpPr>
        <p:grpSpPr>
          <a:xfrm>
            <a:off x="451451" y="2125266"/>
            <a:ext cx="2870364" cy="2230490"/>
            <a:chOff x="601935" y="1690688"/>
            <a:chExt cx="3827152" cy="2973986"/>
          </a:xfrm>
        </p:grpSpPr>
        <p:cxnSp>
          <p:nvCxnSpPr>
            <p:cNvPr id="51" name="Straight Connector 50"/>
            <p:cNvCxnSpPr/>
            <p:nvPr/>
          </p:nvCxnSpPr>
          <p:spPr>
            <a:xfrm>
              <a:off x="1215660" y="1970621"/>
              <a:ext cx="0" cy="2393633"/>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V="1">
              <a:off x="1040516" y="4086946"/>
              <a:ext cx="3388571"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Rectangle 52"/>
                <p:cNvSpPr/>
                <p:nvPr/>
              </p:nvSpPr>
              <p:spPr>
                <a:xfrm>
                  <a:off x="601935" y="2299235"/>
                  <a:ext cx="846472" cy="6771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700" i="1" dirty="0">
                                <a:latin typeface="Cambria Math" panose="02040503050406030204" pitchFamily="18" charset="0"/>
                              </a:rPr>
                            </m:ctrlPr>
                          </m:sSubPr>
                          <m:e>
                            <m:r>
                              <a:rPr lang="en-US" sz="2700" i="1" dirty="0">
                                <a:latin typeface="Cambria Math" panose="02040503050406030204" pitchFamily="18" charset="0"/>
                              </a:rPr>
                              <m:t>𝑥</m:t>
                            </m:r>
                          </m:e>
                          <m:sub>
                            <m:r>
                              <a:rPr lang="en-US" sz="2700" i="1" dirty="0">
                                <a:latin typeface="Cambria Math" panose="02040503050406030204" pitchFamily="18" charset="0"/>
                              </a:rPr>
                              <m:t>2</m:t>
                            </m:r>
                          </m:sub>
                        </m:sSub>
                      </m:oMath>
                    </m:oMathPara>
                  </a14:m>
                  <a:endParaRPr lang="en-US" sz="1500" dirty="0"/>
                </a:p>
              </p:txBody>
            </p:sp>
          </mc:Choice>
          <mc:Fallback xmlns="">
            <p:sp>
              <p:nvSpPr>
                <p:cNvPr id="53" name="Rectangle 52"/>
                <p:cNvSpPr>
                  <a:spLocks noRot="1" noChangeAspect="1" noMove="1" noResize="1" noEditPoints="1" noAdjustHandles="1" noChangeArrowheads="1" noChangeShapeType="1" noTextEdit="1"/>
                </p:cNvSpPr>
                <p:nvPr/>
              </p:nvSpPr>
              <p:spPr>
                <a:xfrm>
                  <a:off x="601935" y="2299235"/>
                  <a:ext cx="663920" cy="576477"/>
                </a:xfrm>
                <a:prstGeom prst="rect">
                  <a:avLst/>
                </a:prstGeom>
                <a:blipFill>
                  <a:blip r:embed="rId2"/>
                  <a:stretch>
                    <a:fillRect/>
                  </a:stretch>
                </a:blipFill>
              </p:spPr>
              <p:txBody>
                <a:bodyPr/>
                <a:lstStyle/>
                <a:p>
                  <a:r>
                    <a:rPr lang="en-US">
                      <a:noFill/>
                    </a:rPr>
                    <a:t> </a:t>
                  </a:r>
                </a:p>
              </p:txBody>
            </p:sp>
          </mc:Fallback>
        </mc:AlternateContent>
        <p:sp>
          <p:nvSpPr>
            <p:cNvPr id="55" name="Isosceles Triangle 54"/>
            <p:cNvSpPr/>
            <p:nvPr/>
          </p:nvSpPr>
          <p:spPr>
            <a:xfrm>
              <a:off x="2121088" y="3735762"/>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Isosceles Triangle 55"/>
            <p:cNvSpPr/>
            <p:nvPr/>
          </p:nvSpPr>
          <p:spPr>
            <a:xfrm>
              <a:off x="1482431" y="3601113"/>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Multiply 56"/>
            <p:cNvSpPr/>
            <p:nvPr/>
          </p:nvSpPr>
          <p:spPr>
            <a:xfrm>
              <a:off x="2976829" y="2083625"/>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58" name="Multiply 57"/>
            <p:cNvSpPr/>
            <p:nvPr/>
          </p:nvSpPr>
          <p:spPr>
            <a:xfrm>
              <a:off x="3413129" y="2772697"/>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59" name="Multiply 58"/>
            <p:cNvSpPr/>
            <p:nvPr/>
          </p:nvSpPr>
          <p:spPr>
            <a:xfrm>
              <a:off x="3851775" y="2753245"/>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60" name="Multiply 59"/>
            <p:cNvSpPr/>
            <p:nvPr/>
          </p:nvSpPr>
          <p:spPr>
            <a:xfrm>
              <a:off x="3552656" y="2299235"/>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61" name="Isosceles Triangle 60"/>
            <p:cNvSpPr/>
            <p:nvPr/>
          </p:nvSpPr>
          <p:spPr>
            <a:xfrm>
              <a:off x="1461181" y="2924083"/>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Isosceles Triangle 61"/>
            <p:cNvSpPr/>
            <p:nvPr/>
          </p:nvSpPr>
          <p:spPr>
            <a:xfrm>
              <a:off x="1872690" y="3192781"/>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Isosceles Triangle 62"/>
            <p:cNvSpPr/>
            <p:nvPr/>
          </p:nvSpPr>
          <p:spPr>
            <a:xfrm>
              <a:off x="2498487" y="3280453"/>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Multiply 64"/>
            <p:cNvSpPr/>
            <p:nvPr/>
          </p:nvSpPr>
          <p:spPr>
            <a:xfrm>
              <a:off x="2833741" y="2495394"/>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66" name="Multiply 65"/>
            <p:cNvSpPr/>
            <p:nvPr/>
          </p:nvSpPr>
          <p:spPr>
            <a:xfrm>
              <a:off x="3710779" y="3355633"/>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67" name="Isosceles Triangle 66"/>
            <p:cNvSpPr/>
            <p:nvPr/>
          </p:nvSpPr>
          <p:spPr>
            <a:xfrm>
              <a:off x="2043434" y="2847213"/>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50" name="Rectangle 49"/>
                <p:cNvSpPr/>
                <p:nvPr/>
              </p:nvSpPr>
              <p:spPr>
                <a:xfrm>
                  <a:off x="3113024" y="3987566"/>
                  <a:ext cx="473436" cy="6771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1</m:t>
                            </m:r>
                          </m:sub>
                        </m:sSub>
                      </m:oMath>
                    </m:oMathPara>
                  </a14:m>
                  <a:endParaRPr lang="en-US" sz="2700" dirty="0"/>
                </a:p>
              </p:txBody>
            </p:sp>
          </mc:Choice>
          <mc:Fallback xmlns="">
            <p:sp>
              <p:nvSpPr>
                <p:cNvPr id="50" name="Rectangle 49"/>
                <p:cNvSpPr>
                  <a:spLocks noRot="1" noChangeAspect="1" noMove="1" noResize="1" noEditPoints="1" noAdjustHandles="1" noChangeArrowheads="1" noChangeShapeType="1" noTextEdit="1"/>
                </p:cNvSpPr>
                <p:nvPr/>
              </p:nvSpPr>
              <p:spPr>
                <a:xfrm>
                  <a:off x="3113024" y="3987566"/>
                  <a:ext cx="473436" cy="576477"/>
                </a:xfrm>
                <a:prstGeom prst="rect">
                  <a:avLst/>
                </a:prstGeom>
                <a:blipFill>
                  <a:blip r:embed="rId3"/>
                  <a:stretch>
                    <a:fillRect r="-3896"/>
                  </a:stretch>
                </a:blipFill>
              </p:spPr>
              <p:txBody>
                <a:bodyPr/>
                <a:lstStyle/>
                <a:p>
                  <a:r>
                    <a:rPr lang="en-US">
                      <a:noFill/>
                    </a:rPr>
                    <a:t> </a:t>
                  </a:r>
                </a:p>
              </p:txBody>
            </p:sp>
          </mc:Fallback>
        </mc:AlternateContent>
        <p:sp>
          <p:nvSpPr>
            <p:cNvPr id="69" name="Rectangle 68"/>
            <p:cNvSpPr/>
            <p:nvPr/>
          </p:nvSpPr>
          <p:spPr>
            <a:xfrm>
              <a:off x="1482431" y="1854502"/>
              <a:ext cx="270657" cy="27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70" name="Rectangle 69"/>
            <p:cNvSpPr/>
            <p:nvPr/>
          </p:nvSpPr>
          <p:spPr>
            <a:xfrm>
              <a:off x="1883315" y="1690688"/>
              <a:ext cx="270657" cy="27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71" name="Rectangle 70"/>
            <p:cNvSpPr/>
            <p:nvPr/>
          </p:nvSpPr>
          <p:spPr>
            <a:xfrm>
              <a:off x="2248830" y="1848099"/>
              <a:ext cx="270657" cy="27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72" name="Rectangle 71"/>
            <p:cNvSpPr/>
            <p:nvPr/>
          </p:nvSpPr>
          <p:spPr>
            <a:xfrm>
              <a:off x="1702324" y="2207577"/>
              <a:ext cx="270657" cy="27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grpSp>
      <p:grpSp>
        <p:nvGrpSpPr>
          <p:cNvPr id="28" name="Group 27"/>
          <p:cNvGrpSpPr/>
          <p:nvPr/>
        </p:nvGrpSpPr>
        <p:grpSpPr>
          <a:xfrm>
            <a:off x="603053" y="4259859"/>
            <a:ext cx="3115997" cy="1061829"/>
            <a:chOff x="968477" y="4808824"/>
            <a:chExt cx="3652950" cy="1415772"/>
          </a:xfrm>
        </p:grpSpPr>
        <p:sp>
          <p:nvSpPr>
            <p:cNvPr id="49" name="Isosceles Triangle 48"/>
            <p:cNvSpPr/>
            <p:nvPr/>
          </p:nvSpPr>
          <p:spPr>
            <a:xfrm>
              <a:off x="2267041" y="4906255"/>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Multiply 53"/>
            <p:cNvSpPr/>
            <p:nvPr/>
          </p:nvSpPr>
          <p:spPr>
            <a:xfrm>
              <a:off x="2238204" y="5764462"/>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64" name="Rectangle 63"/>
            <p:cNvSpPr/>
            <p:nvPr/>
          </p:nvSpPr>
          <p:spPr>
            <a:xfrm>
              <a:off x="2259454" y="5388144"/>
              <a:ext cx="270657" cy="27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26" name="Rectangle 25"/>
            <p:cNvSpPr/>
            <p:nvPr/>
          </p:nvSpPr>
          <p:spPr>
            <a:xfrm>
              <a:off x="968477" y="4808824"/>
              <a:ext cx="3652950" cy="1415772"/>
            </a:xfrm>
            <a:prstGeom prst="rect">
              <a:avLst/>
            </a:prstGeom>
          </p:spPr>
          <p:txBody>
            <a:bodyPr wrap="square">
              <a:spAutoFit/>
            </a:bodyPr>
            <a:lstStyle/>
            <a:p>
              <a:r>
                <a:rPr lang="en-US" sz="2100" dirty="0"/>
                <a:t>Class 1:</a:t>
              </a:r>
            </a:p>
            <a:p>
              <a:r>
                <a:rPr lang="en-US" sz="2100" dirty="0"/>
                <a:t>Class 2: </a:t>
              </a:r>
            </a:p>
            <a:p>
              <a:r>
                <a:rPr lang="en-US" sz="2100" dirty="0"/>
                <a:t>Class 3: </a:t>
              </a:r>
            </a:p>
          </p:txBody>
        </p:sp>
      </p:grpSp>
      <mc:AlternateContent xmlns:mc="http://schemas.openxmlformats.org/markup-compatibility/2006" xmlns:a14="http://schemas.microsoft.com/office/drawing/2010/main">
        <mc:Choice Requires="a14">
          <p:sp>
            <p:nvSpPr>
              <p:cNvPr id="29" name="Rectangle 28"/>
              <p:cNvSpPr/>
              <p:nvPr/>
            </p:nvSpPr>
            <p:spPr>
              <a:xfrm>
                <a:off x="628650" y="5321740"/>
                <a:ext cx="5066002" cy="5597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h</m:t>
                          </m:r>
                        </m:e>
                        <m:sub>
                          <m:r>
                            <a:rPr lang="en-US" sz="2400" i="1" dirty="0">
                              <a:latin typeface="Cambria Math" panose="02040503050406030204" pitchFamily="18" charset="0"/>
                            </a:rPr>
                            <m:t>𝜃</m:t>
                          </m:r>
                        </m:sub>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bSup>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r>
                        <a:rPr lang="en-US" sz="2400" i="1" dirty="0">
                          <a:latin typeface="Cambria Math" panose="02040503050406030204" pitchFamily="18" charset="0"/>
                        </a:rPr>
                        <m:t>𝑃</m:t>
                      </m:r>
                      <m:d>
                        <m:dPr>
                          <m:ctrlPr>
                            <a:rPr lang="en-US" sz="2400" i="1" dirty="0">
                              <a:latin typeface="Cambria Math" panose="02040503050406030204" pitchFamily="18" charset="0"/>
                            </a:rPr>
                          </m:ctrlPr>
                        </m:dPr>
                        <m:e>
                          <m:r>
                            <a:rPr lang="en-US" sz="2400" i="1" dirty="0">
                              <a:latin typeface="Cambria Math" panose="02040503050406030204" pitchFamily="18" charset="0"/>
                            </a:rPr>
                            <m:t>𝑦</m:t>
                          </m:r>
                          <m:r>
                            <a:rPr lang="en-US" sz="2400" i="1" dirty="0">
                              <a:latin typeface="Cambria Math" panose="02040503050406030204" pitchFamily="18" charset="0"/>
                            </a:rPr>
                            <m:t>=</m:t>
                          </m:r>
                          <m:r>
                            <a:rPr lang="en-US" sz="2400" i="1" dirty="0">
                              <a:latin typeface="Cambria Math" panose="02040503050406030204" pitchFamily="18" charset="0"/>
                            </a:rPr>
                            <m:t>𝑖</m:t>
                          </m:r>
                        </m:e>
                        <m:e>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𝜃</m:t>
                          </m:r>
                        </m:e>
                      </m:d>
                      <m:r>
                        <a:rPr lang="en-US" sz="2400" i="1" dirty="0">
                          <a:latin typeface="Cambria Math" panose="02040503050406030204" pitchFamily="18" charset="0"/>
                        </a:rPr>
                        <m:t>    (</m:t>
                      </m:r>
                      <m:r>
                        <a:rPr lang="en-US" sz="2400" i="1" dirty="0">
                          <a:latin typeface="Cambria Math" panose="02040503050406030204" pitchFamily="18" charset="0"/>
                        </a:rPr>
                        <m:t>𝑖</m:t>
                      </m:r>
                      <m:r>
                        <a:rPr lang="en-US" sz="2400" i="1" dirty="0">
                          <a:latin typeface="Cambria Math" panose="02040503050406030204" pitchFamily="18" charset="0"/>
                        </a:rPr>
                        <m:t>=1, 2, 3)</m:t>
                      </m:r>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838200" y="5952653"/>
                <a:ext cx="6664197" cy="715645"/>
              </a:xfrm>
              <a:prstGeom prst="rect">
                <a:avLst/>
              </a:prstGeom>
              <a:blipFill>
                <a:blip r:embed="rId4"/>
                <a:stretch>
                  <a:fillRect/>
                </a:stretch>
              </a:blipFill>
            </p:spPr>
            <p:txBody>
              <a:bodyPr/>
              <a:lstStyle/>
              <a:p>
                <a:r>
                  <a:rPr lang="en-US">
                    <a:noFill/>
                  </a:rPr>
                  <a:t> </a:t>
                </a:r>
              </a:p>
            </p:txBody>
          </p:sp>
        </mc:Fallback>
      </mc:AlternateContent>
      <p:grpSp>
        <p:nvGrpSpPr>
          <p:cNvPr id="119" name="Group 118"/>
          <p:cNvGrpSpPr/>
          <p:nvPr/>
        </p:nvGrpSpPr>
        <p:grpSpPr>
          <a:xfrm>
            <a:off x="6250020" y="1127884"/>
            <a:ext cx="2582026" cy="1508557"/>
            <a:chOff x="523996" y="1690688"/>
            <a:chExt cx="4384117" cy="2707594"/>
          </a:xfrm>
        </p:grpSpPr>
        <p:cxnSp>
          <p:nvCxnSpPr>
            <p:cNvPr id="120" name="Straight Connector 119"/>
            <p:cNvCxnSpPr/>
            <p:nvPr/>
          </p:nvCxnSpPr>
          <p:spPr>
            <a:xfrm>
              <a:off x="1215660" y="1970621"/>
              <a:ext cx="0" cy="2393633"/>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V="1">
              <a:off x="1040516" y="4086946"/>
              <a:ext cx="3388571"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2" name="Rectangle 121"/>
                <p:cNvSpPr/>
                <p:nvPr/>
              </p:nvSpPr>
              <p:spPr>
                <a:xfrm>
                  <a:off x="523996" y="2315674"/>
                  <a:ext cx="991497" cy="8286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oMath>
                    </m:oMathPara>
                  </a14:m>
                  <a:endParaRPr lang="en-US" sz="1200" dirty="0"/>
                </a:p>
              </p:txBody>
            </p:sp>
          </mc:Choice>
          <mc:Fallback xmlns="">
            <p:sp>
              <p:nvSpPr>
                <p:cNvPr id="122" name="Rectangle 121"/>
                <p:cNvSpPr>
                  <a:spLocks noRot="1" noChangeAspect="1" noMove="1" noResize="1" noEditPoints="1" noAdjustHandles="1" noChangeArrowheads="1" noChangeShapeType="1" noTextEdit="1"/>
                </p:cNvSpPr>
                <p:nvPr/>
              </p:nvSpPr>
              <p:spPr>
                <a:xfrm>
                  <a:off x="523996" y="2315675"/>
                  <a:ext cx="868308" cy="787176"/>
                </a:xfrm>
                <a:prstGeom prst="rect">
                  <a:avLst/>
                </a:prstGeom>
                <a:blipFill>
                  <a:blip r:embed="rId5"/>
                  <a:stretch>
                    <a:fillRect/>
                  </a:stretch>
                </a:blipFill>
              </p:spPr>
              <p:txBody>
                <a:bodyPr/>
                <a:lstStyle/>
                <a:p>
                  <a:r>
                    <a:rPr lang="en-US">
                      <a:noFill/>
                    </a:rPr>
                    <a:t> </a:t>
                  </a:r>
                </a:p>
              </p:txBody>
            </p:sp>
          </mc:Fallback>
        </mc:AlternateContent>
        <p:sp>
          <p:nvSpPr>
            <p:cNvPr id="123" name="Isosceles Triangle 122"/>
            <p:cNvSpPr/>
            <p:nvPr/>
          </p:nvSpPr>
          <p:spPr>
            <a:xfrm>
              <a:off x="2121088" y="3735762"/>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Isosceles Triangle 123"/>
            <p:cNvSpPr/>
            <p:nvPr/>
          </p:nvSpPr>
          <p:spPr>
            <a:xfrm>
              <a:off x="1482431" y="3601113"/>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Oval 124"/>
            <p:cNvSpPr/>
            <p:nvPr/>
          </p:nvSpPr>
          <p:spPr>
            <a:xfrm>
              <a:off x="2976829" y="2083625"/>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26" name="Oval 125"/>
            <p:cNvSpPr/>
            <p:nvPr/>
          </p:nvSpPr>
          <p:spPr>
            <a:xfrm>
              <a:off x="3413129" y="2772697"/>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27" name="Oval 126"/>
            <p:cNvSpPr/>
            <p:nvPr/>
          </p:nvSpPr>
          <p:spPr>
            <a:xfrm>
              <a:off x="3851775" y="2753245"/>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28" name="Oval 127"/>
            <p:cNvSpPr/>
            <p:nvPr/>
          </p:nvSpPr>
          <p:spPr>
            <a:xfrm>
              <a:off x="3552656" y="2299235"/>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29" name="Isosceles Triangle 128"/>
            <p:cNvSpPr/>
            <p:nvPr/>
          </p:nvSpPr>
          <p:spPr>
            <a:xfrm>
              <a:off x="1461181" y="2924083"/>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0" name="Isosceles Triangle 129"/>
            <p:cNvSpPr/>
            <p:nvPr/>
          </p:nvSpPr>
          <p:spPr>
            <a:xfrm>
              <a:off x="1872690" y="3192781"/>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Isosceles Triangle 130"/>
            <p:cNvSpPr/>
            <p:nvPr/>
          </p:nvSpPr>
          <p:spPr>
            <a:xfrm>
              <a:off x="2498487" y="3280453"/>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Oval 131"/>
            <p:cNvSpPr/>
            <p:nvPr/>
          </p:nvSpPr>
          <p:spPr>
            <a:xfrm>
              <a:off x="2833741" y="2495394"/>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33" name="Oval 132"/>
            <p:cNvSpPr/>
            <p:nvPr/>
          </p:nvSpPr>
          <p:spPr>
            <a:xfrm>
              <a:off x="3710779" y="335563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34" name="Isosceles Triangle 133"/>
            <p:cNvSpPr/>
            <p:nvPr/>
          </p:nvSpPr>
          <p:spPr>
            <a:xfrm>
              <a:off x="2043434" y="2847213"/>
              <a:ext cx="291907" cy="2578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135" name="Rectangle 134"/>
                <p:cNvSpPr/>
                <p:nvPr/>
              </p:nvSpPr>
              <p:spPr>
                <a:xfrm>
                  <a:off x="4434676" y="3569675"/>
                  <a:ext cx="473437" cy="8286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oMath>
                    </m:oMathPara>
                  </a14:m>
                  <a:endParaRPr lang="en-US" sz="2400" dirty="0"/>
                </a:p>
              </p:txBody>
            </p:sp>
          </mc:Choice>
          <mc:Fallback xmlns="">
            <p:sp>
              <p:nvSpPr>
                <p:cNvPr id="135" name="Rectangle 134"/>
                <p:cNvSpPr>
                  <a:spLocks noRot="1" noChangeAspect="1" noMove="1" noResize="1" noEditPoints="1" noAdjustHandles="1" noChangeArrowheads="1" noChangeShapeType="1" noTextEdit="1"/>
                </p:cNvSpPr>
                <p:nvPr/>
              </p:nvSpPr>
              <p:spPr>
                <a:xfrm>
                  <a:off x="4434676" y="3569675"/>
                  <a:ext cx="473437" cy="787176"/>
                </a:xfrm>
                <a:prstGeom prst="rect">
                  <a:avLst/>
                </a:prstGeom>
                <a:blipFill>
                  <a:blip r:embed="rId6"/>
                  <a:stretch>
                    <a:fillRect r="-19672"/>
                  </a:stretch>
                </a:blipFill>
              </p:spPr>
              <p:txBody>
                <a:bodyPr/>
                <a:lstStyle/>
                <a:p>
                  <a:r>
                    <a:rPr lang="en-US">
                      <a:noFill/>
                    </a:rPr>
                    <a:t> </a:t>
                  </a:r>
                </a:p>
              </p:txBody>
            </p:sp>
          </mc:Fallback>
        </mc:AlternateContent>
        <p:sp>
          <p:nvSpPr>
            <p:cNvPr id="136" name="Oval 135"/>
            <p:cNvSpPr/>
            <p:nvPr/>
          </p:nvSpPr>
          <p:spPr>
            <a:xfrm>
              <a:off x="1482431" y="1854502"/>
              <a:ext cx="270657" cy="27065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37" name="Oval 136"/>
            <p:cNvSpPr/>
            <p:nvPr/>
          </p:nvSpPr>
          <p:spPr>
            <a:xfrm>
              <a:off x="1883315" y="1690688"/>
              <a:ext cx="270657" cy="27065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38" name="Oval 137"/>
            <p:cNvSpPr/>
            <p:nvPr/>
          </p:nvSpPr>
          <p:spPr>
            <a:xfrm>
              <a:off x="2248830" y="1848099"/>
              <a:ext cx="270657" cy="27065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39" name="Oval 138"/>
            <p:cNvSpPr/>
            <p:nvPr/>
          </p:nvSpPr>
          <p:spPr>
            <a:xfrm>
              <a:off x="1702324" y="2207577"/>
              <a:ext cx="270657" cy="27065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grpSp>
        <p:nvGrpSpPr>
          <p:cNvPr id="182" name="Group 181"/>
          <p:cNvGrpSpPr/>
          <p:nvPr/>
        </p:nvGrpSpPr>
        <p:grpSpPr>
          <a:xfrm>
            <a:off x="6240232" y="2777395"/>
            <a:ext cx="2591851" cy="1525225"/>
            <a:chOff x="522273" y="1690688"/>
            <a:chExt cx="4400799" cy="2737510"/>
          </a:xfrm>
        </p:grpSpPr>
        <p:cxnSp>
          <p:nvCxnSpPr>
            <p:cNvPr id="183" name="Straight Connector 182"/>
            <p:cNvCxnSpPr/>
            <p:nvPr/>
          </p:nvCxnSpPr>
          <p:spPr>
            <a:xfrm>
              <a:off x="1215660" y="1970621"/>
              <a:ext cx="0" cy="2393633"/>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84" name="Straight Connector 183"/>
            <p:cNvCxnSpPr/>
            <p:nvPr/>
          </p:nvCxnSpPr>
          <p:spPr>
            <a:xfrm flipV="1">
              <a:off x="1040516" y="4086946"/>
              <a:ext cx="3388571"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Rectangle 184"/>
                <p:cNvSpPr/>
                <p:nvPr/>
              </p:nvSpPr>
              <p:spPr>
                <a:xfrm>
                  <a:off x="522273" y="2265832"/>
                  <a:ext cx="991497" cy="8286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oMath>
                    </m:oMathPara>
                  </a14:m>
                  <a:endParaRPr lang="en-US" sz="1200" dirty="0"/>
                </a:p>
              </p:txBody>
            </p:sp>
          </mc:Choice>
          <mc:Fallback xmlns="">
            <p:sp>
              <p:nvSpPr>
                <p:cNvPr id="185" name="Rectangle 184"/>
                <p:cNvSpPr>
                  <a:spLocks noRot="1" noChangeAspect="1" noMove="1" noResize="1" noEditPoints="1" noAdjustHandles="1" noChangeArrowheads="1" noChangeShapeType="1" noTextEdit="1"/>
                </p:cNvSpPr>
                <p:nvPr/>
              </p:nvSpPr>
              <p:spPr>
                <a:xfrm>
                  <a:off x="522273" y="2265833"/>
                  <a:ext cx="868308" cy="787176"/>
                </a:xfrm>
                <a:prstGeom prst="rect">
                  <a:avLst/>
                </a:prstGeom>
                <a:blipFill>
                  <a:blip r:embed="rId7"/>
                  <a:stretch>
                    <a:fillRect/>
                  </a:stretch>
                </a:blipFill>
              </p:spPr>
              <p:txBody>
                <a:bodyPr/>
                <a:lstStyle/>
                <a:p>
                  <a:r>
                    <a:rPr lang="en-US">
                      <a:noFill/>
                    </a:rPr>
                    <a:t> </a:t>
                  </a:r>
                </a:p>
              </p:txBody>
            </p:sp>
          </mc:Fallback>
        </mc:AlternateContent>
        <p:sp>
          <p:nvSpPr>
            <p:cNvPr id="186" name="Oval 185"/>
            <p:cNvSpPr/>
            <p:nvPr/>
          </p:nvSpPr>
          <p:spPr>
            <a:xfrm>
              <a:off x="2121088" y="3735762"/>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87" name="Oval 186"/>
            <p:cNvSpPr/>
            <p:nvPr/>
          </p:nvSpPr>
          <p:spPr>
            <a:xfrm>
              <a:off x="1482431" y="360111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88" name="Oval 187"/>
            <p:cNvSpPr/>
            <p:nvPr/>
          </p:nvSpPr>
          <p:spPr>
            <a:xfrm>
              <a:off x="2976829" y="2083625"/>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89" name="Oval 188"/>
            <p:cNvSpPr/>
            <p:nvPr/>
          </p:nvSpPr>
          <p:spPr>
            <a:xfrm>
              <a:off x="3413129" y="2772697"/>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90" name="Oval 189"/>
            <p:cNvSpPr/>
            <p:nvPr/>
          </p:nvSpPr>
          <p:spPr>
            <a:xfrm>
              <a:off x="3851775" y="2753245"/>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91" name="Oval 190"/>
            <p:cNvSpPr/>
            <p:nvPr/>
          </p:nvSpPr>
          <p:spPr>
            <a:xfrm>
              <a:off x="3552656" y="2299235"/>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92" name="Oval 191"/>
            <p:cNvSpPr/>
            <p:nvPr/>
          </p:nvSpPr>
          <p:spPr>
            <a:xfrm>
              <a:off x="1461181" y="292408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93" name="Oval 192"/>
            <p:cNvSpPr/>
            <p:nvPr/>
          </p:nvSpPr>
          <p:spPr>
            <a:xfrm>
              <a:off x="1872690" y="3192781"/>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94" name="Oval 193"/>
            <p:cNvSpPr/>
            <p:nvPr/>
          </p:nvSpPr>
          <p:spPr>
            <a:xfrm>
              <a:off x="2498487" y="328045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195" name="Oval 194"/>
            <p:cNvSpPr/>
            <p:nvPr/>
          </p:nvSpPr>
          <p:spPr>
            <a:xfrm>
              <a:off x="2833741" y="2495394"/>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96" name="Oval 195"/>
            <p:cNvSpPr/>
            <p:nvPr/>
          </p:nvSpPr>
          <p:spPr>
            <a:xfrm>
              <a:off x="3710779" y="335563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solidFill>
                  <a:srgbClr val="FF0000"/>
                </a:solidFill>
              </a:endParaRPr>
            </a:p>
          </p:txBody>
        </p:sp>
        <p:sp>
          <p:nvSpPr>
            <p:cNvPr id="197" name="Oval 196"/>
            <p:cNvSpPr/>
            <p:nvPr/>
          </p:nvSpPr>
          <p:spPr>
            <a:xfrm>
              <a:off x="2043434" y="284721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198" name="Rectangle 197"/>
                <p:cNvSpPr/>
                <p:nvPr/>
              </p:nvSpPr>
              <p:spPr>
                <a:xfrm>
                  <a:off x="4449635" y="3599591"/>
                  <a:ext cx="473437" cy="8286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oMath>
                    </m:oMathPara>
                  </a14:m>
                  <a:endParaRPr lang="en-US" sz="2400" dirty="0"/>
                </a:p>
              </p:txBody>
            </p:sp>
          </mc:Choice>
          <mc:Fallback xmlns="">
            <p:sp>
              <p:nvSpPr>
                <p:cNvPr id="198" name="Rectangle 197"/>
                <p:cNvSpPr>
                  <a:spLocks noRot="1" noChangeAspect="1" noMove="1" noResize="1" noEditPoints="1" noAdjustHandles="1" noChangeArrowheads="1" noChangeShapeType="1" noTextEdit="1"/>
                </p:cNvSpPr>
                <p:nvPr/>
              </p:nvSpPr>
              <p:spPr>
                <a:xfrm>
                  <a:off x="4449635" y="3599590"/>
                  <a:ext cx="473437" cy="787176"/>
                </a:xfrm>
                <a:prstGeom prst="rect">
                  <a:avLst/>
                </a:prstGeom>
                <a:blipFill>
                  <a:blip r:embed="rId8"/>
                  <a:stretch>
                    <a:fillRect r="-19672"/>
                  </a:stretch>
                </a:blipFill>
              </p:spPr>
              <p:txBody>
                <a:bodyPr/>
                <a:lstStyle/>
                <a:p>
                  <a:r>
                    <a:rPr lang="en-US">
                      <a:noFill/>
                    </a:rPr>
                    <a:t> </a:t>
                  </a:r>
                </a:p>
              </p:txBody>
            </p:sp>
          </mc:Fallback>
        </mc:AlternateContent>
        <p:sp>
          <p:nvSpPr>
            <p:cNvPr id="199" name="Rectangle 198"/>
            <p:cNvSpPr/>
            <p:nvPr/>
          </p:nvSpPr>
          <p:spPr>
            <a:xfrm>
              <a:off x="1482431" y="1854502"/>
              <a:ext cx="270657" cy="27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200" name="Rectangle 199"/>
            <p:cNvSpPr/>
            <p:nvPr/>
          </p:nvSpPr>
          <p:spPr>
            <a:xfrm>
              <a:off x="1883315" y="1690688"/>
              <a:ext cx="270657" cy="27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201" name="Rectangle 200"/>
            <p:cNvSpPr/>
            <p:nvPr/>
          </p:nvSpPr>
          <p:spPr>
            <a:xfrm>
              <a:off x="2248830" y="1848099"/>
              <a:ext cx="270657" cy="27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sp>
          <p:nvSpPr>
            <p:cNvPr id="202" name="Rectangle 201"/>
            <p:cNvSpPr/>
            <p:nvPr/>
          </p:nvSpPr>
          <p:spPr>
            <a:xfrm>
              <a:off x="1702324" y="2207577"/>
              <a:ext cx="270657" cy="27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p>
          </p:txBody>
        </p:sp>
      </p:grpSp>
      <p:grpSp>
        <p:nvGrpSpPr>
          <p:cNvPr id="203" name="Group 202"/>
          <p:cNvGrpSpPr/>
          <p:nvPr/>
        </p:nvGrpSpPr>
        <p:grpSpPr>
          <a:xfrm>
            <a:off x="6299845" y="4365444"/>
            <a:ext cx="2517752" cy="1512682"/>
            <a:chOff x="601935" y="1690688"/>
            <a:chExt cx="4274985" cy="2714997"/>
          </a:xfrm>
        </p:grpSpPr>
        <p:cxnSp>
          <p:nvCxnSpPr>
            <p:cNvPr id="204" name="Straight Connector 203"/>
            <p:cNvCxnSpPr/>
            <p:nvPr/>
          </p:nvCxnSpPr>
          <p:spPr>
            <a:xfrm>
              <a:off x="1215660" y="1970621"/>
              <a:ext cx="0" cy="2393633"/>
            </a:xfrm>
            <a:prstGeom prst="line">
              <a:avLst/>
            </a:prstGeom>
            <a:ln w="38100">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05" name="Straight Connector 204"/>
            <p:cNvCxnSpPr/>
            <p:nvPr/>
          </p:nvCxnSpPr>
          <p:spPr>
            <a:xfrm flipV="1">
              <a:off x="1040516" y="4086946"/>
              <a:ext cx="3388571" cy="1"/>
            </a:xfrm>
            <a:prstGeom prst="line">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6" name="Rectangle 205"/>
                <p:cNvSpPr/>
                <p:nvPr/>
              </p:nvSpPr>
              <p:spPr>
                <a:xfrm>
                  <a:off x="601935" y="2299234"/>
                  <a:ext cx="991497" cy="8286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oMath>
                    </m:oMathPara>
                  </a14:m>
                  <a:endParaRPr lang="en-US" sz="1200" dirty="0"/>
                </a:p>
              </p:txBody>
            </p:sp>
          </mc:Choice>
          <mc:Fallback xmlns="">
            <p:sp>
              <p:nvSpPr>
                <p:cNvPr id="206" name="Rectangle 205"/>
                <p:cNvSpPr>
                  <a:spLocks noRot="1" noChangeAspect="1" noMove="1" noResize="1" noEditPoints="1" noAdjustHandles="1" noChangeArrowheads="1" noChangeShapeType="1" noTextEdit="1"/>
                </p:cNvSpPr>
                <p:nvPr/>
              </p:nvSpPr>
              <p:spPr>
                <a:xfrm>
                  <a:off x="601935" y="2299234"/>
                  <a:ext cx="868308" cy="787176"/>
                </a:xfrm>
                <a:prstGeom prst="rect">
                  <a:avLst/>
                </a:prstGeom>
                <a:blipFill>
                  <a:blip r:embed="rId9"/>
                  <a:stretch>
                    <a:fillRect/>
                  </a:stretch>
                </a:blipFill>
              </p:spPr>
              <p:txBody>
                <a:bodyPr/>
                <a:lstStyle/>
                <a:p>
                  <a:r>
                    <a:rPr lang="en-US">
                      <a:noFill/>
                    </a:rPr>
                    <a:t> </a:t>
                  </a:r>
                </a:p>
              </p:txBody>
            </p:sp>
          </mc:Fallback>
        </mc:AlternateContent>
        <p:sp>
          <p:nvSpPr>
            <p:cNvPr id="207" name="Oval 206"/>
            <p:cNvSpPr/>
            <p:nvPr/>
          </p:nvSpPr>
          <p:spPr>
            <a:xfrm>
              <a:off x="2121088" y="3735762"/>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208" name="Oval 207"/>
            <p:cNvSpPr/>
            <p:nvPr/>
          </p:nvSpPr>
          <p:spPr>
            <a:xfrm>
              <a:off x="1482431" y="360111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209" name="Multiply 208"/>
            <p:cNvSpPr/>
            <p:nvPr/>
          </p:nvSpPr>
          <p:spPr>
            <a:xfrm>
              <a:off x="2976829" y="2083625"/>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10" name="Multiply 209"/>
            <p:cNvSpPr/>
            <p:nvPr/>
          </p:nvSpPr>
          <p:spPr>
            <a:xfrm>
              <a:off x="3413129" y="2772697"/>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11" name="Multiply 210"/>
            <p:cNvSpPr/>
            <p:nvPr/>
          </p:nvSpPr>
          <p:spPr>
            <a:xfrm>
              <a:off x="3851775" y="2753245"/>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12" name="Multiply 211"/>
            <p:cNvSpPr/>
            <p:nvPr/>
          </p:nvSpPr>
          <p:spPr>
            <a:xfrm>
              <a:off x="3552656" y="2299235"/>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13" name="Oval 212"/>
            <p:cNvSpPr/>
            <p:nvPr/>
          </p:nvSpPr>
          <p:spPr>
            <a:xfrm>
              <a:off x="1461181" y="292408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214" name="Oval 213"/>
            <p:cNvSpPr/>
            <p:nvPr/>
          </p:nvSpPr>
          <p:spPr>
            <a:xfrm>
              <a:off x="1872690" y="3192781"/>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215" name="Oval 214"/>
            <p:cNvSpPr/>
            <p:nvPr/>
          </p:nvSpPr>
          <p:spPr>
            <a:xfrm>
              <a:off x="2498487" y="328045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216" name="Multiply 215"/>
            <p:cNvSpPr/>
            <p:nvPr/>
          </p:nvSpPr>
          <p:spPr>
            <a:xfrm>
              <a:off x="2833741" y="2495394"/>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17" name="Multiply 216"/>
            <p:cNvSpPr/>
            <p:nvPr/>
          </p:nvSpPr>
          <p:spPr>
            <a:xfrm>
              <a:off x="3710779" y="3355633"/>
              <a:ext cx="291907" cy="25785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0000"/>
                </a:solidFill>
              </a:endParaRPr>
            </a:p>
          </p:txBody>
        </p:sp>
        <p:sp>
          <p:nvSpPr>
            <p:cNvPr id="218" name="Oval 217"/>
            <p:cNvSpPr/>
            <p:nvPr/>
          </p:nvSpPr>
          <p:spPr>
            <a:xfrm>
              <a:off x="2043434" y="2847213"/>
              <a:ext cx="291907" cy="25785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219" name="Rectangle 218"/>
                <p:cNvSpPr/>
                <p:nvPr/>
              </p:nvSpPr>
              <p:spPr>
                <a:xfrm>
                  <a:off x="4403482" y="3577078"/>
                  <a:ext cx="473438" cy="8286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oMath>
                    </m:oMathPara>
                  </a14:m>
                  <a:endParaRPr lang="en-US" sz="2400" dirty="0"/>
                </a:p>
              </p:txBody>
            </p:sp>
          </mc:Choice>
          <mc:Fallback xmlns="">
            <p:sp>
              <p:nvSpPr>
                <p:cNvPr id="219" name="Rectangle 218"/>
                <p:cNvSpPr>
                  <a:spLocks noRot="1" noChangeAspect="1" noMove="1" noResize="1" noEditPoints="1" noAdjustHandles="1" noChangeArrowheads="1" noChangeShapeType="1" noTextEdit="1"/>
                </p:cNvSpPr>
                <p:nvPr/>
              </p:nvSpPr>
              <p:spPr>
                <a:xfrm>
                  <a:off x="4403483" y="3577077"/>
                  <a:ext cx="473437" cy="787176"/>
                </a:xfrm>
                <a:prstGeom prst="rect">
                  <a:avLst/>
                </a:prstGeom>
                <a:blipFill>
                  <a:blip r:embed="rId10"/>
                  <a:stretch>
                    <a:fillRect r="-19672"/>
                  </a:stretch>
                </a:blipFill>
              </p:spPr>
              <p:txBody>
                <a:bodyPr/>
                <a:lstStyle/>
                <a:p>
                  <a:r>
                    <a:rPr lang="en-US">
                      <a:noFill/>
                    </a:rPr>
                    <a:t> </a:t>
                  </a:r>
                </a:p>
              </p:txBody>
            </p:sp>
          </mc:Fallback>
        </mc:AlternateContent>
        <p:sp>
          <p:nvSpPr>
            <p:cNvPr id="220" name="Oval 219"/>
            <p:cNvSpPr/>
            <p:nvPr/>
          </p:nvSpPr>
          <p:spPr>
            <a:xfrm>
              <a:off x="1482431" y="1854502"/>
              <a:ext cx="270657" cy="27065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221" name="Oval 220"/>
            <p:cNvSpPr/>
            <p:nvPr/>
          </p:nvSpPr>
          <p:spPr>
            <a:xfrm>
              <a:off x="1883315" y="1690688"/>
              <a:ext cx="270657" cy="27065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222" name="Oval 221"/>
            <p:cNvSpPr/>
            <p:nvPr/>
          </p:nvSpPr>
          <p:spPr>
            <a:xfrm>
              <a:off x="2248830" y="1848099"/>
              <a:ext cx="270657" cy="27065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sp>
          <p:nvSpPr>
            <p:cNvPr id="223" name="Oval 222"/>
            <p:cNvSpPr/>
            <p:nvPr/>
          </p:nvSpPr>
          <p:spPr>
            <a:xfrm>
              <a:off x="1702324" y="2207577"/>
              <a:ext cx="270657" cy="27065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p>
          </p:txBody>
        </p:sp>
      </p:grpSp>
      <p:cxnSp>
        <p:nvCxnSpPr>
          <p:cNvPr id="34" name="Straight Arrow Connector 33"/>
          <p:cNvCxnSpPr>
            <a:stCxn id="27" idx="3"/>
          </p:cNvCxnSpPr>
          <p:nvPr/>
        </p:nvCxnSpPr>
        <p:spPr>
          <a:xfrm flipV="1">
            <a:off x="4357497" y="2055521"/>
            <a:ext cx="1691474" cy="1701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7" idx="3"/>
          </p:cNvCxnSpPr>
          <p:nvPr/>
        </p:nvCxnSpPr>
        <p:spPr>
          <a:xfrm flipV="1">
            <a:off x="4357497" y="3683598"/>
            <a:ext cx="1785598" cy="734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stCxn id="27" idx="3"/>
          </p:cNvCxnSpPr>
          <p:nvPr/>
        </p:nvCxnSpPr>
        <p:spPr>
          <a:xfrm>
            <a:off x="4357496" y="3757018"/>
            <a:ext cx="1700472" cy="14516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p:cNvSpPr/>
              <p:nvPr/>
            </p:nvSpPr>
            <p:spPr>
              <a:xfrm>
                <a:off x="4995943" y="1917350"/>
                <a:ext cx="958276" cy="443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h</m:t>
                          </m:r>
                        </m:e>
                        <m:sub>
                          <m:r>
                            <a:rPr lang="en-US" sz="1800" i="1" dirty="0">
                              <a:latin typeface="Cambria Math" panose="02040503050406030204" pitchFamily="18" charset="0"/>
                            </a:rPr>
                            <m:t>𝜃</m:t>
                          </m:r>
                        </m:sub>
                        <m:sup>
                          <m:d>
                            <m:dPr>
                              <m:ctrlPr>
                                <a:rPr lang="en-US" sz="1800" i="1" dirty="0">
                                  <a:latin typeface="Cambria Math" panose="02040503050406030204" pitchFamily="18" charset="0"/>
                                </a:rPr>
                              </m:ctrlPr>
                            </m:dPr>
                            <m:e>
                              <m:r>
                                <a:rPr lang="en-US" sz="1800" i="1" dirty="0">
                                  <a:latin typeface="Cambria Math" panose="02040503050406030204" pitchFamily="18" charset="0"/>
                                </a:rPr>
                                <m:t>1</m:t>
                              </m:r>
                            </m:e>
                          </m:d>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oMath>
                  </m:oMathPara>
                </a14:m>
                <a:endParaRPr lang="en-US" sz="1800" dirty="0"/>
              </a:p>
            </p:txBody>
          </p:sp>
        </mc:Choice>
        <mc:Fallback xmlns="">
          <p:sp>
            <p:nvSpPr>
              <p:cNvPr id="39" name="Rectangle 38"/>
              <p:cNvSpPr>
                <a:spLocks noRot="1" noChangeAspect="1" noMove="1" noResize="1" noEditPoints="1" noAdjustHandles="1" noChangeArrowheads="1" noChangeShapeType="1" noTextEdit="1"/>
              </p:cNvSpPr>
              <p:nvPr/>
            </p:nvSpPr>
            <p:spPr>
              <a:xfrm>
                <a:off x="6661257" y="1413467"/>
                <a:ext cx="1187697" cy="55976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172254" y="3297816"/>
                <a:ext cx="958276" cy="443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h</m:t>
                          </m:r>
                        </m:e>
                        <m:sub>
                          <m:r>
                            <a:rPr lang="en-US" sz="1800" i="1" dirty="0">
                              <a:latin typeface="Cambria Math" panose="02040503050406030204" pitchFamily="18" charset="0"/>
                            </a:rPr>
                            <m:t>𝜃</m:t>
                          </m:r>
                        </m:sub>
                        <m:sup>
                          <m:d>
                            <m:dPr>
                              <m:ctrlPr>
                                <a:rPr lang="en-US" sz="1800" i="1" dirty="0">
                                  <a:latin typeface="Cambria Math" panose="02040503050406030204" pitchFamily="18" charset="0"/>
                                </a:rPr>
                              </m:ctrlPr>
                            </m:dPr>
                            <m:e>
                              <m:r>
                                <a:rPr lang="en-US" sz="1800" i="1" dirty="0">
                                  <a:latin typeface="Cambria Math" panose="02040503050406030204" pitchFamily="18" charset="0"/>
                                </a:rPr>
                                <m:t>2</m:t>
                              </m:r>
                            </m:e>
                          </m:d>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oMath>
                  </m:oMathPara>
                </a14:m>
                <a:endParaRPr lang="en-US" sz="1800" dirty="0"/>
              </a:p>
            </p:txBody>
          </p:sp>
        </mc:Choice>
        <mc:Fallback xmlns="">
          <p:sp>
            <p:nvSpPr>
              <p:cNvPr id="40" name="Rectangle 39"/>
              <p:cNvSpPr>
                <a:spLocks noRot="1" noChangeAspect="1" noMove="1" noResize="1" noEditPoints="1" noAdjustHandles="1" noChangeArrowheads="1" noChangeShapeType="1" noTextEdit="1"/>
              </p:cNvSpPr>
              <p:nvPr/>
            </p:nvSpPr>
            <p:spPr>
              <a:xfrm>
                <a:off x="6896338" y="3254088"/>
                <a:ext cx="1187697" cy="55976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4840548" y="4789944"/>
                <a:ext cx="958276" cy="443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h</m:t>
                          </m:r>
                        </m:e>
                        <m:sub>
                          <m:r>
                            <a:rPr lang="en-US" sz="1800" i="1" dirty="0">
                              <a:latin typeface="Cambria Math" panose="02040503050406030204" pitchFamily="18" charset="0"/>
                            </a:rPr>
                            <m:t>𝜃</m:t>
                          </m:r>
                        </m:sub>
                        <m:sup>
                          <m:d>
                            <m:dPr>
                              <m:ctrlPr>
                                <a:rPr lang="en-US" sz="1800" i="1" dirty="0">
                                  <a:latin typeface="Cambria Math" panose="02040503050406030204" pitchFamily="18" charset="0"/>
                                </a:rPr>
                              </m:ctrlPr>
                            </m:dPr>
                            <m:e>
                              <m:r>
                                <a:rPr lang="en-US" sz="1800" i="1" dirty="0">
                                  <a:latin typeface="Cambria Math" panose="02040503050406030204" pitchFamily="18" charset="0"/>
                                </a:rPr>
                                <m:t>3</m:t>
                              </m:r>
                            </m:e>
                          </m:d>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oMath>
                  </m:oMathPara>
                </a14:m>
                <a:endParaRPr lang="en-US" sz="1800" dirty="0"/>
              </a:p>
            </p:txBody>
          </p:sp>
        </mc:Choice>
        <mc:Fallback xmlns="">
          <p:sp>
            <p:nvSpPr>
              <p:cNvPr id="41" name="Rectangle 40"/>
              <p:cNvSpPr>
                <a:spLocks noRot="1" noChangeAspect="1" noMove="1" noResize="1" noEditPoints="1" noAdjustHandles="1" noChangeArrowheads="1" noChangeShapeType="1" noTextEdit="1"/>
              </p:cNvSpPr>
              <p:nvPr/>
            </p:nvSpPr>
            <p:spPr>
              <a:xfrm>
                <a:off x="6454064" y="5243592"/>
                <a:ext cx="1187697" cy="559769"/>
              </a:xfrm>
              <a:prstGeom prst="rect">
                <a:avLst/>
              </a:prstGeom>
              <a:blipFill>
                <a:blip r:embed="rId13"/>
                <a:stretch>
                  <a:fillRect/>
                </a:stretch>
              </a:blipFill>
            </p:spPr>
            <p:txBody>
              <a:bodyPr/>
              <a:lstStyle/>
              <a:p>
                <a:r>
                  <a:rPr lang="en-US">
                    <a:noFill/>
                  </a:rPr>
                  <a:t> </a:t>
                </a:r>
              </a:p>
            </p:txBody>
          </p:sp>
        </mc:Fallback>
      </mc:AlternateContent>
      <p:sp>
        <p:nvSpPr>
          <p:cNvPr id="229" name="Footer Placeholder 3"/>
          <p:cNvSpPr>
            <a:spLocks noGrp="1"/>
          </p:cNvSpPr>
          <p:nvPr>
            <p:ph type="ftr" sz="quarter" idx="11"/>
          </p:nvPr>
        </p:nvSpPr>
        <p:spPr>
          <a:xfrm>
            <a:off x="7467307" y="5726907"/>
            <a:ext cx="1676693" cy="273844"/>
          </a:xfrm>
        </p:spPr>
        <p:txBody>
          <a:bodyPr/>
          <a:lstStyle/>
          <a:p>
            <a:pPr>
              <a:defRPr/>
            </a:pPr>
            <a:r>
              <a:rPr lang="en-US" sz="1050" dirty="0"/>
              <a:t>Slide credit: Andrew Ng </a:t>
            </a:r>
          </a:p>
        </p:txBody>
      </p:sp>
    </p:spTree>
    <p:extLst>
      <p:ext uri="{BB962C8B-B14F-4D97-AF65-F5344CB8AC3E}">
        <p14:creationId xmlns:p14="http://schemas.microsoft.com/office/powerpoint/2010/main" val="37728540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One-vs-all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3000" dirty="0"/>
                  <a:t>Train a logistic regression classifier </a:t>
                </a:r>
                <a14:m>
                  <m:oMath xmlns:m="http://schemas.openxmlformats.org/officeDocument/2006/math">
                    <m:sSubSup>
                      <m:sSubSupPr>
                        <m:ctrlPr>
                          <a:rPr lang="en-US" sz="3000" i="1" dirty="0">
                            <a:latin typeface="Cambria Math" panose="02040503050406030204" pitchFamily="18" charset="0"/>
                          </a:rPr>
                        </m:ctrlPr>
                      </m:sSubSupPr>
                      <m:e>
                        <m:r>
                          <a:rPr lang="en-US" sz="3000" i="1" dirty="0">
                            <a:latin typeface="Cambria Math" panose="02040503050406030204" pitchFamily="18" charset="0"/>
                          </a:rPr>
                          <m:t>h</m:t>
                        </m:r>
                      </m:e>
                      <m:sub>
                        <m:r>
                          <a:rPr lang="en-US" sz="3000" i="1" dirty="0">
                            <a:latin typeface="Cambria Math" panose="02040503050406030204" pitchFamily="18" charset="0"/>
                          </a:rPr>
                          <m:t>𝜃</m:t>
                        </m:r>
                      </m:sub>
                      <m:sup>
                        <m:d>
                          <m:dPr>
                            <m:ctrlPr>
                              <a:rPr lang="en-US" sz="3000" i="1" dirty="0">
                                <a:latin typeface="Cambria Math" panose="02040503050406030204" pitchFamily="18" charset="0"/>
                              </a:rPr>
                            </m:ctrlPr>
                          </m:dPr>
                          <m:e>
                            <m:r>
                              <a:rPr lang="en-US" sz="3000" i="1" dirty="0">
                                <a:latin typeface="Cambria Math" panose="02040503050406030204" pitchFamily="18" charset="0"/>
                              </a:rPr>
                              <m:t>𝑖</m:t>
                            </m:r>
                          </m:e>
                        </m:d>
                      </m:sup>
                    </m:sSubSup>
                    <m:d>
                      <m:dPr>
                        <m:ctrlPr>
                          <a:rPr lang="en-US" sz="3000" i="1" dirty="0">
                            <a:latin typeface="Cambria Math" panose="02040503050406030204" pitchFamily="18" charset="0"/>
                          </a:rPr>
                        </m:ctrlPr>
                      </m:dPr>
                      <m:e>
                        <m:r>
                          <a:rPr lang="en-US" sz="3000" i="1" dirty="0">
                            <a:latin typeface="Cambria Math" panose="02040503050406030204" pitchFamily="18" charset="0"/>
                          </a:rPr>
                          <m:t>𝑥</m:t>
                        </m:r>
                      </m:e>
                    </m:d>
                  </m:oMath>
                </a14:m>
                <a:r>
                  <a:rPr lang="en-US" sz="3000" dirty="0"/>
                  <a:t> for each class </a:t>
                </a:r>
                <a14:m>
                  <m:oMath xmlns:m="http://schemas.openxmlformats.org/officeDocument/2006/math">
                    <m:r>
                      <a:rPr lang="en-US" sz="3000" i="1" dirty="0">
                        <a:latin typeface="Cambria Math" panose="02040503050406030204" pitchFamily="18" charset="0"/>
                      </a:rPr>
                      <m:t>𝑖</m:t>
                    </m:r>
                  </m:oMath>
                </a14:m>
                <a:r>
                  <a:rPr lang="en-US" sz="3000" dirty="0"/>
                  <a:t> to predict the probability that </a:t>
                </a:r>
                <a14:m>
                  <m:oMath xmlns:m="http://schemas.openxmlformats.org/officeDocument/2006/math">
                    <m:r>
                      <a:rPr lang="en-US" sz="3000" i="1" dirty="0">
                        <a:latin typeface="Cambria Math" panose="02040503050406030204" pitchFamily="18" charset="0"/>
                      </a:rPr>
                      <m:t>𝑦</m:t>
                    </m:r>
                    <m:r>
                      <a:rPr lang="en-US" sz="3000" i="1" dirty="0">
                        <a:latin typeface="Cambria Math" panose="02040503050406030204" pitchFamily="18" charset="0"/>
                      </a:rPr>
                      <m:t>=</m:t>
                    </m:r>
                    <m:r>
                      <a:rPr lang="en-US" sz="3000" i="1" dirty="0">
                        <a:latin typeface="Cambria Math" panose="02040503050406030204" pitchFamily="18" charset="0"/>
                      </a:rPr>
                      <m:t>𝑖</m:t>
                    </m:r>
                  </m:oMath>
                </a14:m>
                <a:endParaRPr lang="en-US" sz="3000" dirty="0"/>
              </a:p>
              <a:p>
                <a:endParaRPr lang="en-US" sz="3000" dirty="0"/>
              </a:p>
              <a:p>
                <a:r>
                  <a:rPr lang="en-US" sz="3000" dirty="0"/>
                  <a:t>Given a new input </a:t>
                </a:r>
                <a14:m>
                  <m:oMath xmlns:m="http://schemas.openxmlformats.org/officeDocument/2006/math">
                    <m:r>
                      <a:rPr lang="en-US" sz="3000" i="1" dirty="0">
                        <a:latin typeface="Cambria Math" panose="02040503050406030204" pitchFamily="18" charset="0"/>
                      </a:rPr>
                      <m:t>𝑥</m:t>
                    </m:r>
                  </m:oMath>
                </a14:m>
                <a:r>
                  <a:rPr lang="en-US" sz="3000" dirty="0"/>
                  <a:t>, pick the class </a:t>
                </a:r>
                <a14:m>
                  <m:oMath xmlns:m="http://schemas.openxmlformats.org/officeDocument/2006/math">
                    <m:r>
                      <a:rPr lang="en-US" sz="3000" i="1" dirty="0">
                        <a:latin typeface="Cambria Math" panose="02040503050406030204" pitchFamily="18" charset="0"/>
                      </a:rPr>
                      <m:t>𝑖</m:t>
                    </m:r>
                    <m:r>
                      <a:rPr lang="en-US" sz="3000" i="1" dirty="0">
                        <a:latin typeface="Cambria Math" panose="02040503050406030204" pitchFamily="18" charset="0"/>
                      </a:rPr>
                      <m:t> </m:t>
                    </m:r>
                  </m:oMath>
                </a14:m>
                <a:r>
                  <a:rPr lang="en-US" sz="3000" dirty="0"/>
                  <a:t>that maximizes</a:t>
                </a:r>
              </a:p>
              <a:p>
                <a:pPr marL="0" indent="0" algn="ctr">
                  <a:buNone/>
                </a:pPr>
                <a14:m>
                  <m:oMath xmlns:m="http://schemas.openxmlformats.org/officeDocument/2006/math">
                    <m:limLow>
                      <m:limLowPr>
                        <m:ctrlPr>
                          <a:rPr lang="en-US" sz="3000" i="1" dirty="0">
                            <a:latin typeface="Cambria Math" panose="02040503050406030204" pitchFamily="18" charset="0"/>
                          </a:rPr>
                        </m:ctrlPr>
                      </m:limLowPr>
                      <m:e>
                        <m:r>
                          <m:rPr>
                            <m:sty m:val="p"/>
                          </m:rPr>
                          <a:rPr lang="en-US" sz="3000" dirty="0">
                            <a:latin typeface="Cambria Math" panose="02040503050406030204" pitchFamily="18" charset="0"/>
                          </a:rPr>
                          <m:t>max</m:t>
                        </m:r>
                      </m:e>
                      <m:lim>
                        <m:r>
                          <m:rPr>
                            <m:sty m:val="p"/>
                          </m:rPr>
                          <a:rPr lang="en-US" sz="3000" dirty="0">
                            <a:latin typeface="Cambria Math" panose="02040503050406030204" pitchFamily="18" charset="0"/>
                          </a:rPr>
                          <m:t>i</m:t>
                        </m:r>
                      </m:lim>
                    </m:limLow>
                  </m:oMath>
                </a14:m>
                <a:r>
                  <a:rPr lang="en-US" sz="3000" dirty="0"/>
                  <a:t> </a:t>
                </a:r>
                <a14:m>
                  <m:oMath xmlns:m="http://schemas.openxmlformats.org/officeDocument/2006/math">
                    <m:sSubSup>
                      <m:sSubSupPr>
                        <m:ctrlPr>
                          <a:rPr lang="en-US" sz="3000" i="1" dirty="0">
                            <a:latin typeface="Cambria Math" panose="02040503050406030204" pitchFamily="18" charset="0"/>
                          </a:rPr>
                        </m:ctrlPr>
                      </m:sSubSupPr>
                      <m:e>
                        <m:r>
                          <a:rPr lang="en-US" sz="3000" i="1" dirty="0">
                            <a:latin typeface="Cambria Math" panose="02040503050406030204" pitchFamily="18" charset="0"/>
                          </a:rPr>
                          <m:t>h</m:t>
                        </m:r>
                      </m:e>
                      <m:sub>
                        <m:r>
                          <a:rPr lang="en-US" sz="3000" i="1" dirty="0">
                            <a:latin typeface="Cambria Math" panose="02040503050406030204" pitchFamily="18" charset="0"/>
                          </a:rPr>
                          <m:t>𝜃</m:t>
                        </m:r>
                      </m:sub>
                      <m:sup>
                        <m:d>
                          <m:dPr>
                            <m:ctrlPr>
                              <a:rPr lang="en-US" sz="3000" i="1" dirty="0">
                                <a:latin typeface="Cambria Math" panose="02040503050406030204" pitchFamily="18" charset="0"/>
                              </a:rPr>
                            </m:ctrlPr>
                          </m:dPr>
                          <m:e>
                            <m:r>
                              <a:rPr lang="en-US" sz="3000" i="1" dirty="0">
                                <a:latin typeface="Cambria Math" panose="02040503050406030204" pitchFamily="18" charset="0"/>
                              </a:rPr>
                              <m:t>𝑖</m:t>
                            </m:r>
                          </m:e>
                        </m:d>
                      </m:sup>
                    </m:sSubSup>
                    <m:d>
                      <m:dPr>
                        <m:ctrlPr>
                          <a:rPr lang="en-US" sz="3000" i="1" dirty="0">
                            <a:latin typeface="Cambria Math" panose="02040503050406030204" pitchFamily="18" charset="0"/>
                          </a:rPr>
                        </m:ctrlPr>
                      </m:dPr>
                      <m:e>
                        <m:r>
                          <a:rPr lang="en-US" sz="3000" i="1" dirty="0">
                            <a:latin typeface="Cambria Math" panose="02040503050406030204" pitchFamily="18" charset="0"/>
                          </a:rPr>
                          <m:t>𝑥</m:t>
                        </m:r>
                      </m:e>
                    </m:d>
                  </m:oMath>
                </a14:m>
                <a:endParaRPr lang="en-US" sz="3000" dirty="0"/>
              </a:p>
              <a:p>
                <a:pPr marL="0" indent="0">
                  <a:buNone/>
                </a:pP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5" t="-1261"/>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7467307" y="5726907"/>
            <a:ext cx="1676693" cy="273844"/>
          </a:xfrm>
        </p:spPr>
        <p:txBody>
          <a:bodyPr/>
          <a:lstStyle/>
          <a:p>
            <a:pPr>
              <a:defRPr/>
            </a:pPr>
            <a:r>
              <a:rPr lang="en-US" sz="1050" dirty="0"/>
              <a:t>Slide credit: Andrew Ng </a:t>
            </a:r>
          </a:p>
        </p:txBody>
      </p:sp>
    </p:spTree>
    <p:extLst>
      <p:ext uri="{BB962C8B-B14F-4D97-AF65-F5344CB8AC3E}">
        <p14:creationId xmlns:p14="http://schemas.microsoft.com/office/powerpoint/2010/main" val="18392735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regression (Classification)</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295401"/>
                <a:ext cx="7886700" cy="5235028"/>
              </a:xfrm>
            </p:spPr>
            <p:txBody>
              <a:bodyPr>
                <a:normAutofit fontScale="77500" lnSpcReduction="20000"/>
              </a:bodyPr>
              <a:lstStyle/>
              <a:p>
                <a:r>
                  <a:rPr lang="en-US" sz="3450" b="1" dirty="0">
                    <a:solidFill>
                      <a:srgbClr val="0070C0"/>
                    </a:solidFill>
                  </a:rPr>
                  <a:t>Model</a:t>
                </a:r>
                <a:endParaRPr lang="en-US" sz="2400" b="1" dirty="0">
                  <a:solidFill>
                    <a:srgbClr val="0070C0"/>
                  </a:solidFill>
                </a:endParaRPr>
              </a:p>
              <a:p>
                <a:pPr marL="0" indent="0" algn="ctr">
                  <a:buNone/>
                </a:pP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r>
                      <a:rPr lang="en-US" sz="2400" i="1" dirty="0">
                        <a:latin typeface="Cambria Math" panose="02040503050406030204" pitchFamily="18" charset="0"/>
                      </a:rPr>
                      <m:t>𝑃</m:t>
                    </m:r>
                    <m:d>
                      <m:dPr>
                        <m:ctrlPr>
                          <a:rPr lang="en-US" sz="2400" i="1" dirty="0">
                            <a:latin typeface="Cambria Math" panose="02040503050406030204" pitchFamily="18" charset="0"/>
                          </a:rPr>
                        </m:ctrlPr>
                      </m:dPr>
                      <m:e>
                        <m:r>
                          <a:rPr lang="en-US" sz="2400" i="1" dirty="0">
                            <a:latin typeface="Cambria Math" panose="02040503050406030204" pitchFamily="18" charset="0"/>
                          </a:rPr>
                          <m:t>𝑌</m:t>
                        </m:r>
                        <m:r>
                          <a:rPr lang="en-US" sz="2400" i="1" dirty="0">
                            <a:latin typeface="Cambria Math" panose="02040503050406030204" pitchFamily="18" charset="0"/>
                          </a:rPr>
                          <m:t>=1</m:t>
                        </m:r>
                      </m:e>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2</m:t>
                            </m:r>
                          </m:sub>
                        </m:sSub>
                        <m:r>
                          <a:rPr lang="en-US" sz="2400" i="1" dirty="0">
                            <a:latin typeface="Cambria Math" panose="02040503050406030204" pitchFamily="18" charset="0"/>
                          </a:rPr>
                          <m:t>, ⋯,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𝑋</m:t>
                            </m:r>
                          </m:e>
                          <m:sub>
                            <m:r>
                              <a:rPr lang="en-US" sz="2400" i="1" dirty="0">
                                <a:latin typeface="Cambria Math" panose="02040503050406030204" pitchFamily="18" charset="0"/>
                              </a:rPr>
                              <m:t>𝑛</m:t>
                            </m:r>
                          </m:sub>
                        </m:sSub>
                      </m:e>
                    </m:d>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1</m:t>
                        </m:r>
                      </m:num>
                      <m:den>
                        <m:r>
                          <a:rPr lang="en-US" sz="2400" i="1" dirty="0">
                            <a:latin typeface="Cambria Math" panose="02040503050406030204" pitchFamily="18" charset="0"/>
                            <a:ea typeface="Cambria Math" panose="02040503050406030204" pitchFamily="18" charset="0"/>
                          </a:rPr>
                          <m:t>1+</m:t>
                        </m:r>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𝑒</m:t>
                            </m:r>
                          </m:e>
                          <m:sup>
                            <m:r>
                              <a:rPr lang="en-US" sz="2400" i="1" dirty="0">
                                <a:latin typeface="Cambria Math" panose="02040503050406030204" pitchFamily="18" charset="0"/>
                                <a:ea typeface="Cambria Math" panose="02040503050406030204" pitchFamily="18" charset="0"/>
                              </a:rPr>
                              <m:t>−</m:t>
                            </m:r>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𝜃</m:t>
                                </m:r>
                              </m:e>
                              <m:sup>
                                <m:r>
                                  <a:rPr lang="en-US" sz="2400" i="1" dirty="0">
                                    <a:latin typeface="Cambria Math" panose="02040503050406030204" pitchFamily="18" charset="0"/>
                                    <a:ea typeface="Cambria Math" panose="02040503050406030204" pitchFamily="18" charset="0"/>
                                  </a:rPr>
                                  <m:t>⊤</m:t>
                                </m:r>
                              </m:sup>
                            </m:sSup>
                            <m:r>
                              <a:rPr lang="en-US" sz="2400" i="1" dirty="0">
                                <a:latin typeface="Cambria Math" panose="02040503050406030204" pitchFamily="18" charset="0"/>
                                <a:ea typeface="Cambria Math" panose="02040503050406030204" pitchFamily="18" charset="0"/>
                              </a:rPr>
                              <m:t>𝑥</m:t>
                            </m:r>
                          </m:sup>
                        </m:sSup>
                      </m:den>
                    </m:f>
                  </m:oMath>
                </a14:m>
                <a:r>
                  <a:rPr lang="en-US" sz="2400" dirty="0">
                    <a:ea typeface="Cambria Math" panose="02040503050406030204" pitchFamily="18" charset="0"/>
                  </a:rPr>
                  <a:t> </a:t>
                </a:r>
              </a:p>
              <a:p>
                <a:r>
                  <a:rPr lang="en-US" sz="3450" b="1" dirty="0">
                    <a:solidFill>
                      <a:srgbClr val="0070C0"/>
                    </a:solidFill>
                  </a:rPr>
                  <a:t>Cost function</a:t>
                </a:r>
              </a:p>
              <a:p>
                <a:pPr marL="0" indent="0">
                  <a:buNone/>
                </a:pPr>
                <a14:m>
                  <m:oMathPara xmlns:m="http://schemas.openxmlformats.org/officeDocument/2006/math">
                    <m:oMathParaPr>
                      <m:jc m:val="center"/>
                    </m:oMathParaPr>
                    <m:oMath xmlns:m="http://schemas.openxmlformats.org/officeDocument/2006/math">
                      <m:r>
                        <a:rPr lang="en-US" sz="2400" i="1" dirty="0">
                          <a:latin typeface="Cambria Math" panose="02040503050406030204" pitchFamily="18" charset="0"/>
                        </a:rPr>
                        <m:t>𝐽</m:t>
                      </m:r>
                      <m:d>
                        <m:dPr>
                          <m:ctrlPr>
                            <a:rPr lang="en-US" sz="2400" i="1" dirty="0">
                              <a:latin typeface="Cambria Math" panose="02040503050406030204" pitchFamily="18" charset="0"/>
                            </a:rPr>
                          </m:ctrlPr>
                        </m:dPr>
                        <m:e>
                          <m:r>
                            <a:rPr lang="en-US" sz="2400" i="1" dirty="0">
                              <a:latin typeface="Cambria Math" panose="02040503050406030204" pitchFamily="18" charset="0"/>
                            </a:rPr>
                            <m:t>𝜃</m:t>
                          </m:r>
                        </m:e>
                      </m:d>
                      <m:r>
                        <a:rPr lang="en-US" sz="2400" i="1" dirty="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𝑚</m:t>
                          </m:r>
                        </m:den>
                      </m:f>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r>
                            <a:rPr lang="en-US" sz="2400" i="1" dirty="0">
                              <a:latin typeface="Cambria Math" panose="02040503050406030204" pitchFamily="18" charset="0"/>
                            </a:rPr>
                            <m:t>=1</m:t>
                          </m:r>
                        </m:sub>
                        <m:sup>
                          <m:r>
                            <a:rPr lang="en-US" sz="2400" i="1" dirty="0">
                              <a:latin typeface="Cambria Math" panose="02040503050406030204" pitchFamily="18" charset="0"/>
                            </a:rPr>
                            <m:t>𝑚</m:t>
                          </m:r>
                        </m:sup>
                        <m:e>
                          <m:r>
                            <m:rPr>
                              <m:sty m:val="p"/>
                            </m:rPr>
                            <a:rPr lang="en-US" sz="2400" dirty="0">
                              <a:latin typeface="Cambria Math" panose="02040503050406030204" pitchFamily="18" charset="0"/>
                            </a:rPr>
                            <m:t>Cost</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d>
                                <m:dPr>
                                  <m:ctrlPr>
                                    <a:rPr lang="en-US" sz="2400" i="1" dirty="0">
                                      <a:latin typeface="Cambria Math" panose="02040503050406030204" pitchFamily="18" charset="0"/>
                                    </a:rPr>
                                  </m:ctrlPr>
                                </m:dPr>
                                <m:e>
                                  <m:r>
                                    <a:rPr lang="en-US" sz="2400" i="1" dirty="0">
                                      <a:latin typeface="Cambria Math" panose="02040503050406030204" pitchFamily="18" charset="0"/>
                                    </a:rPr>
                                    <m:t>𝑖</m:t>
                                  </m:r>
                                </m:e>
                              </m:d>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m:t>
                              </m:r>
                            </m:sup>
                          </m:sSup>
                          <m:r>
                            <a:rPr lang="en-US" sz="2400" i="1" dirty="0">
                              <a:latin typeface="Cambria Math" panose="02040503050406030204" pitchFamily="18" charset="0"/>
                            </a:rPr>
                            <m:t>))</m:t>
                          </m:r>
                        </m:e>
                      </m:nary>
                      <m:r>
                        <a:rPr lang="en-US" sz="2400" dirty="0">
                          <a:latin typeface="Cambria Math" panose="02040503050406030204" pitchFamily="18" charset="0"/>
                        </a:rPr>
                        <m:t>         </m:t>
                      </m:r>
                      <m:r>
                        <m:rPr>
                          <m:sty m:val="p"/>
                        </m:rPr>
                        <a:rPr lang="en-US" sz="2400" dirty="0">
                          <a:latin typeface="Cambria Math" panose="02040503050406030204" pitchFamily="18" charset="0"/>
                        </a:rPr>
                        <m:t>Cost</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r>
                        <a:rPr lang="en-US" sz="2400" i="1" dirty="0">
                          <a:latin typeface="Cambria Math" panose="02040503050406030204" pitchFamily="18" charset="0"/>
                        </a:rPr>
                        <m:t>𝑦</m:t>
                      </m:r>
                      <m:r>
                        <a:rPr lang="en-US" sz="2400" i="1" dirty="0">
                          <a:latin typeface="Cambria Math" panose="02040503050406030204" pitchFamily="18" charset="0"/>
                        </a:rPr>
                        <m:t>)=</m:t>
                      </m:r>
                      <m:d>
                        <m:dPr>
                          <m:begChr m:val="{"/>
                          <m:endChr m:val=""/>
                          <m:ctrlPr>
                            <a:rPr lang="en-US" sz="2400" i="1" dirty="0">
                              <a:latin typeface="Cambria Math" panose="02040503050406030204" pitchFamily="18" charset="0"/>
                            </a:rPr>
                          </m:ctrlPr>
                        </m:dPr>
                        <m:e>
                          <m:eqArr>
                            <m:eqArrPr>
                              <m:ctrlPr>
                                <a:rPr lang="en-US" sz="2400" i="1" dirty="0">
                                  <a:latin typeface="Cambria Math" panose="02040503050406030204" pitchFamily="18" charset="0"/>
                                </a:rPr>
                              </m:ctrlPr>
                            </m:eqArrPr>
                            <m:e>
                              <m:r>
                                <a:rPr lang="en-US" sz="2400" i="1" dirty="0">
                                  <a:latin typeface="Cambria Math" panose="02040503050406030204" pitchFamily="18" charset="0"/>
                                </a:rPr>
                                <m:t>−</m:t>
                              </m:r>
                              <m:r>
                                <m:rPr>
                                  <m:sty m:val="p"/>
                                </m:rPr>
                                <a:rPr lang="en-US" sz="2400" dirty="0">
                                  <a:latin typeface="Cambria Math" panose="02040503050406030204" pitchFamily="18" charset="0"/>
                                </a:rPr>
                                <m:t>log</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e>
                              </m:d>
                              <m:r>
                                <a:rPr lang="en-US" sz="2400" dirty="0">
                                  <a:latin typeface="Cambria Math" panose="02040503050406030204" pitchFamily="18" charset="0"/>
                                </a:rPr>
                                <m:t>            </m:t>
                              </m:r>
                              <m:r>
                                <m:rPr>
                                  <m:sty m:val="p"/>
                                </m:rPr>
                                <a:rPr lang="en-US" sz="2400" dirty="0">
                                  <a:latin typeface="Cambria Math" panose="02040503050406030204" pitchFamily="18" charset="0"/>
                                </a:rPr>
                                <m:t>if</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=1</m:t>
                              </m:r>
                            </m:e>
                            <m:e>
                              <m:r>
                                <a:rPr lang="en-US" sz="2400" i="1" dirty="0">
                                  <a:latin typeface="Cambria Math" panose="02040503050406030204" pitchFamily="18" charset="0"/>
                                </a:rPr>
                                <m:t>−</m:t>
                              </m:r>
                              <m:r>
                                <m:rPr>
                                  <m:sty m:val="p"/>
                                </m:rPr>
                                <a:rPr lang="en-US" sz="2400" dirty="0">
                                  <a:latin typeface="Cambria Math" panose="02040503050406030204" pitchFamily="18" charset="0"/>
                                </a:rPr>
                                <m:t>log</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1−</m:t>
                                      </m:r>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e>
                              </m:d>
                              <m:r>
                                <a:rPr lang="en-US" sz="2400" i="1" dirty="0">
                                  <a:latin typeface="Cambria Math" panose="02040503050406030204" pitchFamily="18" charset="0"/>
                                </a:rPr>
                                <m:t>    </m:t>
                              </m:r>
                              <m:r>
                                <m:rPr>
                                  <m:sty m:val="p"/>
                                </m:rPr>
                                <a:rPr lang="en-US" sz="2400" dirty="0">
                                  <a:latin typeface="Cambria Math" panose="02040503050406030204" pitchFamily="18" charset="0"/>
                                </a:rPr>
                                <m:t>if</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=0</m:t>
                              </m:r>
                            </m:e>
                          </m:eqArr>
                        </m:e>
                      </m:d>
                    </m:oMath>
                  </m:oMathPara>
                </a14:m>
                <a:endParaRPr lang="en-US" sz="2400" dirty="0"/>
              </a:p>
              <a:p>
                <a:r>
                  <a:rPr lang="en-US" sz="3450" b="1" dirty="0">
                    <a:solidFill>
                      <a:srgbClr val="0070C0"/>
                    </a:solidFill>
                  </a:rPr>
                  <a:t>Learning</a:t>
                </a:r>
              </a:p>
              <a:p>
                <a:pPr marL="0" lvl="1" indent="0">
                  <a:spcBef>
                    <a:spcPts val="750"/>
                  </a:spcBef>
                  <a:buNone/>
                </a:pPr>
                <a:r>
                  <a:rPr lang="en-US" sz="2700" dirty="0"/>
                  <a:t>Gradient descent: </a:t>
                </a:r>
                <a:r>
                  <a:rPr lang="en-US" sz="2550" dirty="0"/>
                  <a:t>Repeat {</a:t>
                </a:r>
                <a14:m>
                  <m:oMath xmlns:m="http://schemas.openxmlformats.org/officeDocument/2006/math">
                    <m:sSub>
                      <m:sSubPr>
                        <m:ctrlPr>
                          <a:rPr lang="en-US" sz="2550" i="1">
                            <a:latin typeface="Cambria Math" panose="02040503050406030204" pitchFamily="18" charset="0"/>
                          </a:rPr>
                        </m:ctrlPr>
                      </m:sSubPr>
                      <m:e>
                        <m:r>
                          <a:rPr lang="en-US" sz="2550" i="1">
                            <a:latin typeface="Cambria Math" panose="02040503050406030204" pitchFamily="18" charset="0"/>
                          </a:rPr>
                          <m:t>𝜃</m:t>
                        </m:r>
                      </m:e>
                      <m:sub>
                        <m:r>
                          <a:rPr lang="en-US" sz="2550" i="1">
                            <a:latin typeface="Cambria Math" panose="02040503050406030204" pitchFamily="18" charset="0"/>
                          </a:rPr>
                          <m:t>𝑗</m:t>
                        </m:r>
                      </m:sub>
                    </m:sSub>
                    <m:r>
                      <a:rPr lang="en-US" sz="2550" i="1">
                        <a:latin typeface="Cambria Math" panose="02040503050406030204" pitchFamily="18" charset="0"/>
                      </a:rPr>
                      <m:t> ≔</m:t>
                    </m:r>
                    <m:sSub>
                      <m:sSubPr>
                        <m:ctrlPr>
                          <a:rPr lang="en-US" sz="2550" i="1">
                            <a:latin typeface="Cambria Math" panose="02040503050406030204" pitchFamily="18" charset="0"/>
                          </a:rPr>
                        </m:ctrlPr>
                      </m:sSubPr>
                      <m:e>
                        <m:r>
                          <a:rPr lang="en-US" sz="2550" i="1">
                            <a:latin typeface="Cambria Math" panose="02040503050406030204" pitchFamily="18" charset="0"/>
                          </a:rPr>
                          <m:t>𝜃</m:t>
                        </m:r>
                      </m:e>
                      <m:sub>
                        <m:r>
                          <a:rPr lang="en-US" sz="2550" i="1">
                            <a:latin typeface="Cambria Math" panose="02040503050406030204" pitchFamily="18" charset="0"/>
                          </a:rPr>
                          <m:t>𝑗</m:t>
                        </m:r>
                      </m:sub>
                    </m:sSub>
                    <m:r>
                      <a:rPr lang="en-US" sz="2550" i="1">
                        <a:latin typeface="Cambria Math" panose="02040503050406030204" pitchFamily="18" charset="0"/>
                      </a:rPr>
                      <m:t>−</m:t>
                    </m:r>
                    <m:r>
                      <a:rPr lang="en-US" sz="2550" i="1">
                        <a:latin typeface="Cambria Math" panose="02040503050406030204" pitchFamily="18" charset="0"/>
                      </a:rPr>
                      <m:t>𝛼</m:t>
                    </m:r>
                    <m:f>
                      <m:fPr>
                        <m:ctrlPr>
                          <a:rPr lang="en-US" sz="2550" i="1">
                            <a:latin typeface="Cambria Math" panose="02040503050406030204" pitchFamily="18" charset="0"/>
                          </a:rPr>
                        </m:ctrlPr>
                      </m:fPr>
                      <m:num>
                        <m:r>
                          <a:rPr lang="en-US" sz="2550" i="1">
                            <a:latin typeface="Cambria Math" panose="02040503050406030204" pitchFamily="18" charset="0"/>
                          </a:rPr>
                          <m:t>1</m:t>
                        </m:r>
                      </m:num>
                      <m:den>
                        <m:r>
                          <a:rPr lang="en-US" sz="2550" i="1">
                            <a:latin typeface="Cambria Math" panose="02040503050406030204" pitchFamily="18" charset="0"/>
                          </a:rPr>
                          <m:t>𝑚</m:t>
                        </m:r>
                      </m:den>
                    </m:f>
                    <m:nary>
                      <m:naryPr>
                        <m:chr m:val="∑"/>
                        <m:ctrlPr>
                          <a:rPr lang="en-US" sz="2550" i="1" dirty="0">
                            <a:latin typeface="Cambria Math" panose="02040503050406030204" pitchFamily="18" charset="0"/>
                          </a:rPr>
                        </m:ctrlPr>
                      </m:naryPr>
                      <m:sub>
                        <m:r>
                          <m:rPr>
                            <m:brk m:alnAt="23"/>
                          </m:rPr>
                          <a:rPr lang="en-US" sz="2550" i="1" dirty="0">
                            <a:latin typeface="Cambria Math" panose="02040503050406030204" pitchFamily="18" charset="0"/>
                          </a:rPr>
                          <m:t>𝑖</m:t>
                        </m:r>
                        <m:r>
                          <a:rPr lang="en-US" sz="2550" i="1" dirty="0">
                            <a:latin typeface="Cambria Math" panose="02040503050406030204" pitchFamily="18" charset="0"/>
                          </a:rPr>
                          <m:t>=1</m:t>
                        </m:r>
                      </m:sub>
                      <m:sup>
                        <m:r>
                          <a:rPr lang="en-US" sz="2550" i="1" dirty="0">
                            <a:latin typeface="Cambria Math" panose="02040503050406030204" pitchFamily="18" charset="0"/>
                          </a:rPr>
                          <m:t>𝑚</m:t>
                        </m:r>
                      </m:sup>
                      <m:e>
                        <m:d>
                          <m:dPr>
                            <m:ctrlPr>
                              <a:rPr lang="en-US" sz="2550" i="1" dirty="0">
                                <a:latin typeface="Cambria Math" panose="02040503050406030204" pitchFamily="18" charset="0"/>
                              </a:rPr>
                            </m:ctrlPr>
                          </m:dPr>
                          <m:e>
                            <m:sSub>
                              <m:sSubPr>
                                <m:ctrlPr>
                                  <a:rPr lang="en-US" sz="2550" i="1" dirty="0">
                                    <a:latin typeface="Cambria Math" panose="02040503050406030204" pitchFamily="18" charset="0"/>
                                  </a:rPr>
                                </m:ctrlPr>
                              </m:sSubPr>
                              <m:e>
                                <m:r>
                                  <a:rPr lang="en-US" sz="2550" i="1" dirty="0">
                                    <a:latin typeface="Cambria Math" panose="02040503050406030204" pitchFamily="18" charset="0"/>
                                  </a:rPr>
                                  <m:t>h</m:t>
                                </m:r>
                              </m:e>
                              <m:sub>
                                <m:r>
                                  <a:rPr lang="en-US" sz="2550" i="1" dirty="0">
                                    <a:latin typeface="Cambria Math" panose="02040503050406030204" pitchFamily="18" charset="0"/>
                                  </a:rPr>
                                  <m:t>𝜃</m:t>
                                </m:r>
                              </m:sub>
                            </m:sSub>
                            <m:d>
                              <m:dPr>
                                <m:ctrlPr>
                                  <a:rPr lang="en-US" sz="2550" i="1" dirty="0">
                                    <a:latin typeface="Cambria Math" panose="02040503050406030204" pitchFamily="18" charset="0"/>
                                  </a:rPr>
                                </m:ctrlPr>
                              </m:dPr>
                              <m:e>
                                <m:sSup>
                                  <m:sSupPr>
                                    <m:ctrlPr>
                                      <a:rPr lang="en-US" sz="2550" i="1" dirty="0">
                                        <a:latin typeface="Cambria Math" panose="02040503050406030204" pitchFamily="18" charset="0"/>
                                      </a:rPr>
                                    </m:ctrlPr>
                                  </m:sSupPr>
                                  <m:e>
                                    <m:r>
                                      <a:rPr lang="en-US" sz="2550" i="1" dirty="0">
                                        <a:latin typeface="Cambria Math" panose="02040503050406030204" pitchFamily="18" charset="0"/>
                                      </a:rPr>
                                      <m:t>𝑥</m:t>
                                    </m:r>
                                  </m:e>
                                  <m:sup>
                                    <m:d>
                                      <m:dPr>
                                        <m:ctrlPr>
                                          <a:rPr lang="en-US" sz="2550" i="1" dirty="0">
                                            <a:latin typeface="Cambria Math" panose="02040503050406030204" pitchFamily="18" charset="0"/>
                                          </a:rPr>
                                        </m:ctrlPr>
                                      </m:dPr>
                                      <m:e>
                                        <m:r>
                                          <a:rPr lang="en-US" sz="2550" i="1" dirty="0">
                                            <a:latin typeface="Cambria Math" panose="02040503050406030204" pitchFamily="18" charset="0"/>
                                          </a:rPr>
                                          <m:t>𝑖</m:t>
                                        </m:r>
                                      </m:e>
                                    </m:d>
                                  </m:sup>
                                </m:sSup>
                              </m:e>
                            </m:d>
                            <m:r>
                              <a:rPr lang="en-US" sz="2550" i="1" dirty="0">
                                <a:latin typeface="Cambria Math" panose="02040503050406030204" pitchFamily="18" charset="0"/>
                              </a:rPr>
                              <m:t>−</m:t>
                            </m:r>
                            <m:sSup>
                              <m:sSupPr>
                                <m:ctrlPr>
                                  <a:rPr lang="en-US" sz="2550" i="1" dirty="0">
                                    <a:latin typeface="Cambria Math" panose="02040503050406030204" pitchFamily="18" charset="0"/>
                                  </a:rPr>
                                </m:ctrlPr>
                              </m:sSupPr>
                              <m:e>
                                <m:r>
                                  <a:rPr lang="en-US" sz="2550" i="1" dirty="0">
                                    <a:latin typeface="Cambria Math" panose="02040503050406030204" pitchFamily="18" charset="0"/>
                                  </a:rPr>
                                  <m:t>𝑦</m:t>
                                </m:r>
                              </m:e>
                              <m:sup>
                                <m:d>
                                  <m:dPr>
                                    <m:ctrlPr>
                                      <a:rPr lang="en-US" sz="2550" i="1" dirty="0">
                                        <a:latin typeface="Cambria Math" panose="02040503050406030204" pitchFamily="18" charset="0"/>
                                      </a:rPr>
                                    </m:ctrlPr>
                                  </m:dPr>
                                  <m:e>
                                    <m:r>
                                      <a:rPr lang="en-US" sz="2550" i="1" dirty="0">
                                        <a:latin typeface="Cambria Math" panose="02040503050406030204" pitchFamily="18" charset="0"/>
                                      </a:rPr>
                                      <m:t>𝑖</m:t>
                                    </m:r>
                                  </m:e>
                                </m:d>
                              </m:sup>
                            </m:sSup>
                          </m:e>
                        </m:d>
                      </m:e>
                    </m:nary>
                    <m:sSubSup>
                      <m:sSubSupPr>
                        <m:ctrlPr>
                          <a:rPr lang="en-US" sz="2550" i="1" dirty="0">
                            <a:latin typeface="Cambria Math" panose="02040503050406030204" pitchFamily="18" charset="0"/>
                          </a:rPr>
                        </m:ctrlPr>
                      </m:sSubSupPr>
                      <m:e>
                        <m:r>
                          <a:rPr lang="en-US" sz="2550" i="1" dirty="0">
                            <a:latin typeface="Cambria Math" panose="02040503050406030204" pitchFamily="18" charset="0"/>
                          </a:rPr>
                          <m:t>𝑥</m:t>
                        </m:r>
                      </m:e>
                      <m:sub>
                        <m:r>
                          <a:rPr lang="en-US" sz="2550" i="1" dirty="0">
                            <a:latin typeface="Cambria Math" panose="02040503050406030204" pitchFamily="18" charset="0"/>
                          </a:rPr>
                          <m:t>𝑗</m:t>
                        </m:r>
                      </m:sub>
                      <m:sup>
                        <m:d>
                          <m:dPr>
                            <m:ctrlPr>
                              <a:rPr lang="en-US" sz="2550" i="1" dirty="0">
                                <a:latin typeface="Cambria Math" panose="02040503050406030204" pitchFamily="18" charset="0"/>
                              </a:rPr>
                            </m:ctrlPr>
                          </m:dPr>
                          <m:e>
                            <m:r>
                              <a:rPr lang="en-US" sz="2550" i="1" dirty="0">
                                <a:latin typeface="Cambria Math" panose="02040503050406030204" pitchFamily="18" charset="0"/>
                              </a:rPr>
                              <m:t>𝑖</m:t>
                            </m:r>
                          </m:e>
                        </m:d>
                      </m:sup>
                    </m:sSubSup>
                  </m:oMath>
                </a14:m>
                <a:r>
                  <a:rPr lang="en-US" sz="2550" dirty="0"/>
                  <a:t>}</a:t>
                </a:r>
              </a:p>
              <a:p>
                <a:pPr marL="0" indent="0">
                  <a:buNone/>
                </a:pPr>
                <a:endParaRPr lang="en-US" sz="2850" b="1" dirty="0">
                  <a:solidFill>
                    <a:srgbClr val="0070C0"/>
                  </a:solidFill>
                </a:endParaRPr>
              </a:p>
              <a:p>
                <a:r>
                  <a:rPr lang="en-US" sz="3450" b="1" dirty="0">
                    <a:solidFill>
                      <a:srgbClr val="0070C0"/>
                    </a:solidFill>
                  </a:rPr>
                  <a:t>Inference</a:t>
                </a:r>
                <a:endParaRPr lang="en-US" sz="2400" b="1" dirty="0">
                  <a:solidFill>
                    <a:srgbClr val="0070C0"/>
                  </a:solidFill>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𝑌</m:t>
                          </m:r>
                        </m:e>
                      </m:acc>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𝜃</m:t>
                          </m:r>
                        </m:sub>
                      </m:sSub>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m:rPr>
                                  <m:sty m:val="p"/>
                                </m:rPr>
                                <a:rPr lang="en-US" sz="2400" dirty="0">
                                  <a:latin typeface="Cambria Math" panose="02040503050406030204" pitchFamily="18" charset="0"/>
                                </a:rPr>
                                <m:t>test</m:t>
                              </m:r>
                            </m:sup>
                          </m:sSup>
                        </m:e>
                      </m:d>
                      <m:r>
                        <a:rPr lang="en-US" sz="2400" i="1" dirty="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1+</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𝜃</m:t>
                                  </m:r>
                                </m:e>
                                <m:sup>
                                  <m:r>
                                    <a:rPr lang="en-US" sz="2400" i="1" dirty="0">
                                      <a:latin typeface="Cambria Math" panose="02040503050406030204" pitchFamily="18" charset="0"/>
                                    </a:rPr>
                                    <m:t>⊤</m:t>
                                  </m:r>
                                </m:sup>
                              </m:sSup>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m:rPr>
                                      <m:sty m:val="p"/>
                                    </m:rPr>
                                    <a:rPr lang="en-US" sz="2400" dirty="0">
                                      <a:latin typeface="Cambria Math" panose="02040503050406030204" pitchFamily="18" charset="0"/>
                                    </a:rPr>
                                    <m:t>test</m:t>
                                  </m:r>
                                </m:sup>
                              </m:sSup>
                            </m:sup>
                          </m:sSup>
                        </m:den>
                      </m:f>
                    </m:oMath>
                  </m:oMathPara>
                </a14:m>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295401"/>
                <a:ext cx="7886700" cy="5235028"/>
              </a:xfrm>
              <a:blipFill rotWithShape="0">
                <a:blip r:embed="rId3"/>
                <a:stretch>
                  <a:fillRect l="-1314" t="-244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58</a:t>
            </a:fld>
            <a:endParaRPr lang="en-US"/>
          </a:p>
        </p:txBody>
      </p:sp>
    </p:spTree>
    <p:extLst>
      <p:ext uri="{BB962C8B-B14F-4D97-AF65-F5344CB8AC3E}">
        <p14:creationId xmlns:p14="http://schemas.microsoft.com/office/powerpoint/2010/main" val="38889311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053"/>
            <a:ext cx="9372600" cy="1143000"/>
          </a:xfrm>
        </p:spPr>
        <p:txBody>
          <a:bodyPr/>
          <a:lstStyle/>
          <a:p>
            <a:pPr algn="l"/>
            <a:r>
              <a:rPr lang="en-US" sz="3200" b="1" dirty="0" smtClean="0"/>
              <a:t>Logistic Regression and </a:t>
            </a:r>
            <a:br>
              <a:rPr lang="en-US" sz="3200" b="1" dirty="0" smtClean="0"/>
            </a:br>
            <a:r>
              <a:rPr lang="en-US" sz="3200" b="1" dirty="0" smtClean="0"/>
              <a:t>Gaussian Naïve Bayes Classifier</a:t>
            </a:r>
            <a:endParaRPr lang="en-US" sz="3200" b="1" dirty="0"/>
          </a:p>
        </p:txBody>
      </p:sp>
      <p:sp>
        <p:nvSpPr>
          <p:cNvPr id="3" name="Slide Number Placeholder 2"/>
          <p:cNvSpPr>
            <a:spLocks noGrp="1"/>
          </p:cNvSpPr>
          <p:nvPr>
            <p:ph type="sldNum" sz="quarter" idx="12"/>
          </p:nvPr>
        </p:nvSpPr>
        <p:spPr/>
        <p:txBody>
          <a:bodyPr/>
          <a:lstStyle/>
          <a:p>
            <a:pPr>
              <a:defRPr/>
            </a:pPr>
            <a:fld id="{60DB935C-A2BB-404C-A6C5-67E9068028EC}" type="slidenum">
              <a:rPr lang="en-US" smtClean="0"/>
              <a:pPr>
                <a:defRPr/>
              </a:pPr>
              <a:t>59</a:t>
            </a:fld>
            <a:endParaRPr lang="en-US"/>
          </a:p>
        </p:txBody>
      </p:sp>
      <p:sp>
        <p:nvSpPr>
          <p:cNvPr id="4" name="Rectangle 3"/>
          <p:cNvSpPr/>
          <p:nvPr/>
        </p:nvSpPr>
        <p:spPr>
          <a:xfrm>
            <a:off x="152400" y="1752600"/>
            <a:ext cx="8686800" cy="3539430"/>
          </a:xfrm>
          <a:prstGeom prst="rect">
            <a:avLst/>
          </a:prstGeom>
        </p:spPr>
        <p:txBody>
          <a:bodyPr wrap="square">
            <a:spAutoFit/>
          </a:bodyPr>
          <a:lstStyle/>
          <a:p>
            <a:pPr marL="457200" indent="-457200">
              <a:buFont typeface="Arial" panose="020B0604020202020204" pitchFamily="34" charset="0"/>
              <a:buChar char="•"/>
            </a:pPr>
            <a:r>
              <a:rPr lang="en-US" sz="2800" dirty="0"/>
              <a:t>Interestingly, the parametric form of P(Y|X) used by Logistic Regression is precisely the form implied by the assumptions of a Gaussian Naive Bayes classiﬁer</a:t>
            </a:r>
            <a:r>
              <a:rPr lang="en-US" sz="2800" dirty="0" smtClean="0"/>
              <a:t>.</a:t>
            </a:r>
          </a:p>
          <a:p>
            <a:r>
              <a:rPr lang="en-US" sz="2800" dirty="0" smtClean="0"/>
              <a:t> </a:t>
            </a:r>
          </a:p>
          <a:p>
            <a:pPr marL="457200" indent="-457200">
              <a:buFont typeface="Arial" panose="020B0604020202020204" pitchFamily="34" charset="0"/>
              <a:buChar char="•"/>
            </a:pPr>
            <a:r>
              <a:rPr lang="en-US" sz="2800" dirty="0" smtClean="0"/>
              <a:t>Therefore, we can view Logistic Regression as a closely related alternative to </a:t>
            </a:r>
            <a:r>
              <a:rPr lang="en-US" sz="2800" dirty="0"/>
              <a:t>GNB, though the two can produce different results in many cases</a:t>
            </a:r>
          </a:p>
        </p:txBody>
      </p:sp>
    </p:spTree>
    <p:extLst>
      <p:ext uri="{BB962C8B-B14F-4D97-AF65-F5344CB8AC3E}">
        <p14:creationId xmlns:p14="http://schemas.microsoft.com/office/powerpoint/2010/main" val="2460218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92"/>
          <p:cNvSpPr txBox="1">
            <a:spLocks noGrp="1"/>
          </p:cNvSpPr>
          <p:nvPr>
            <p:ph type="body" idx="2"/>
          </p:nvPr>
        </p:nvSpPr>
        <p:spPr>
          <a:xfrm>
            <a:off x="76200" y="533400"/>
            <a:ext cx="83820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Example : Medical diagnosis problem</a:t>
            </a:r>
            <a:endParaRPr/>
          </a:p>
        </p:txBody>
      </p:sp>
      <p:pic>
        <p:nvPicPr>
          <p:cNvPr id="1138" name="Google Shape;1138;p92"/>
          <p:cNvPicPr preferRelativeResize="0">
            <a:picLocks noGrp="1"/>
          </p:cNvPicPr>
          <p:nvPr>
            <p:ph type="body" idx="1"/>
          </p:nvPr>
        </p:nvPicPr>
        <p:blipFill rotWithShape="1">
          <a:blip r:embed="rId3">
            <a:alphaModFix/>
          </a:blip>
          <a:srcRect/>
          <a:stretch/>
        </p:blipFill>
        <p:spPr>
          <a:xfrm>
            <a:off x="2064873" y="5410200"/>
            <a:ext cx="4404653" cy="1076325"/>
          </a:xfrm>
          <a:prstGeom prst="rect">
            <a:avLst/>
          </a:prstGeom>
          <a:noFill/>
          <a:ln>
            <a:solidFill>
              <a:srgbClr val="FF0000"/>
            </a:solidFill>
          </a:ln>
        </p:spPr>
      </p:pic>
      <p:sp>
        <p:nvSpPr>
          <p:cNvPr id="1139" name="Google Shape;1139;p92"/>
          <p:cNvSpPr/>
          <p:nvPr/>
        </p:nvSpPr>
        <p:spPr>
          <a:xfrm>
            <a:off x="96187" y="1293941"/>
            <a:ext cx="8895413" cy="41549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ahoma"/>
                <a:ea typeface="Tahoma"/>
                <a:cs typeface="Tahoma"/>
                <a:sym typeface="Tahoma"/>
              </a:rPr>
              <a:t>Input:  X-ray image of a patient</a:t>
            </a:r>
            <a:endParaRPr dirty="0"/>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ahoma"/>
                <a:ea typeface="Tahoma"/>
                <a:cs typeface="Tahoma"/>
                <a:sym typeface="Tahoma"/>
              </a:rPr>
              <a:t>Input vector x is the set of pixel intensities in the image</a:t>
            </a:r>
            <a:endParaRPr dirty="0"/>
          </a:p>
          <a:p>
            <a:pPr marL="342900" marR="0" lvl="0" indent="-342900" algn="l" rtl="0">
              <a:spcBef>
                <a:spcPts val="0"/>
              </a:spcBef>
              <a:spcAft>
                <a:spcPts val="0"/>
              </a:spcAft>
              <a:buFont typeface="Arial" panose="020B0604020202020204" pitchFamily="34" charset="0"/>
              <a:buChar char="•"/>
            </a:pPr>
            <a:endParaRPr sz="2400" dirty="0">
              <a:solidFill>
                <a:schemeClr val="dk1"/>
              </a:solidFill>
              <a:latin typeface="Tahoma"/>
              <a:ea typeface="Tahoma"/>
              <a:cs typeface="Tahoma"/>
              <a:sym typeface="Tahoma"/>
            </a:endParaRPr>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ahoma"/>
                <a:ea typeface="Tahoma"/>
                <a:cs typeface="Tahoma"/>
                <a:sym typeface="Tahoma"/>
              </a:rPr>
              <a:t>Output: Presence of cancer = Class C1, </a:t>
            </a:r>
            <a:endParaRPr dirty="0"/>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ahoma"/>
                <a:ea typeface="Tahoma"/>
                <a:cs typeface="Tahoma"/>
                <a:sym typeface="Tahoma"/>
              </a:rPr>
              <a:t>Absence of cancer, = Class C2. </a:t>
            </a:r>
            <a:endParaRPr sz="2400" dirty="0">
              <a:solidFill>
                <a:schemeClr val="dk1"/>
              </a:solidFill>
              <a:latin typeface="Tahoma"/>
              <a:ea typeface="Tahoma"/>
              <a:cs typeface="Tahoma"/>
              <a:sym typeface="Tahoma"/>
            </a:endParaRPr>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ahoma"/>
                <a:ea typeface="Tahoma"/>
                <a:cs typeface="Tahoma"/>
                <a:sym typeface="Tahoma"/>
              </a:rPr>
              <a:t>Choose t to be a binary variable such that </a:t>
            </a:r>
            <a:endParaRPr sz="2400" dirty="0">
              <a:solidFill>
                <a:schemeClr val="dk1"/>
              </a:solidFill>
              <a:latin typeface="Tahoma"/>
              <a:ea typeface="Tahoma"/>
              <a:cs typeface="Tahoma"/>
              <a:sym typeface="Tahoma"/>
            </a:endParaRPr>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ahoma"/>
                <a:ea typeface="Tahoma"/>
                <a:cs typeface="Tahoma"/>
                <a:sym typeface="Tahoma"/>
              </a:rPr>
              <a:t>t =0 corresponds to C1 and t =1 corresponds to C2.</a:t>
            </a:r>
            <a:endParaRPr dirty="0"/>
          </a:p>
          <a:p>
            <a:pPr marL="342900" marR="0" lvl="0" indent="-342900" algn="l" rtl="0">
              <a:spcBef>
                <a:spcPts val="0"/>
              </a:spcBef>
              <a:spcAft>
                <a:spcPts val="0"/>
              </a:spcAft>
              <a:buFont typeface="Arial" panose="020B0604020202020204" pitchFamily="34" charset="0"/>
              <a:buChar char="•"/>
            </a:pPr>
            <a:endParaRPr sz="2400" dirty="0">
              <a:solidFill>
                <a:schemeClr val="dk1"/>
              </a:solidFill>
              <a:latin typeface="Tahoma"/>
              <a:ea typeface="Tahoma"/>
              <a:cs typeface="Tahoma"/>
              <a:sym typeface="Tahoma"/>
            </a:endParaRPr>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ahoma"/>
                <a:ea typeface="Tahoma"/>
                <a:cs typeface="Tahoma"/>
                <a:sym typeface="Tahoma"/>
              </a:rPr>
              <a:t>We are interested in the probabilities of the two classes given the image, which are given by p(</a:t>
            </a:r>
            <a:r>
              <a:rPr lang="en-US" sz="2400" dirty="0" err="1">
                <a:solidFill>
                  <a:schemeClr val="dk1"/>
                </a:solidFill>
                <a:latin typeface="Tahoma"/>
                <a:ea typeface="Tahoma"/>
                <a:cs typeface="Tahoma"/>
                <a:sym typeface="Tahoma"/>
              </a:rPr>
              <a:t>C</a:t>
            </a:r>
            <a:r>
              <a:rPr lang="en-US" sz="2400" baseline="-25000" dirty="0" err="1">
                <a:solidFill>
                  <a:schemeClr val="dk1"/>
                </a:solidFill>
                <a:latin typeface="Tahoma"/>
                <a:ea typeface="Tahoma"/>
                <a:cs typeface="Tahoma"/>
                <a:sym typeface="Tahoma"/>
              </a:rPr>
              <a:t>k</a:t>
            </a:r>
            <a:r>
              <a:rPr lang="en-US" sz="2400" dirty="0" err="1">
                <a:solidFill>
                  <a:schemeClr val="dk1"/>
                </a:solidFill>
                <a:latin typeface="Tahoma"/>
                <a:ea typeface="Tahoma"/>
                <a:cs typeface="Tahoma"/>
                <a:sym typeface="Tahoma"/>
              </a:rPr>
              <a:t>|x</a:t>
            </a:r>
            <a:r>
              <a:rPr lang="en-US" sz="2400" dirty="0">
                <a:solidFill>
                  <a:schemeClr val="dk1"/>
                </a:solidFill>
                <a:latin typeface="Tahoma"/>
                <a:ea typeface="Tahoma"/>
                <a:cs typeface="Tahoma"/>
                <a:sym typeface="Tahoma"/>
              </a:rPr>
              <a:t>). </a:t>
            </a:r>
            <a:endParaRPr sz="2400" dirty="0">
              <a:solidFill>
                <a:schemeClr val="dk1"/>
              </a:solidFill>
              <a:latin typeface="Tahoma"/>
              <a:ea typeface="Tahoma"/>
              <a:cs typeface="Tahoma"/>
              <a:sym typeface="Tahoma"/>
            </a:endParaRPr>
          </a:p>
          <a:p>
            <a:pPr marL="342900" marR="0" lvl="0" indent="-342900" algn="l" rtl="0">
              <a:spcBef>
                <a:spcPts val="0"/>
              </a:spcBef>
              <a:spcAft>
                <a:spcPts val="0"/>
              </a:spcAft>
              <a:buFont typeface="Arial" panose="020B0604020202020204" pitchFamily="34" charset="0"/>
              <a:buChar char="•"/>
            </a:pPr>
            <a:r>
              <a:rPr lang="en-US" sz="2400" dirty="0">
                <a:solidFill>
                  <a:srgbClr val="FF0000"/>
                </a:solidFill>
                <a:latin typeface="Tahoma"/>
                <a:ea typeface="Tahoma"/>
                <a:cs typeface="Tahoma"/>
                <a:sym typeface="Tahoma"/>
              </a:rPr>
              <a:t>Using Bayes’ theorem,</a:t>
            </a:r>
            <a:r>
              <a:rPr lang="en-US" sz="2000" dirty="0">
                <a:solidFill>
                  <a:srgbClr val="FF0000"/>
                </a:solidFill>
                <a:latin typeface="Tahoma"/>
                <a:ea typeface="Tahoma"/>
                <a:cs typeface="Tahoma"/>
                <a:sym typeface="Tahoma"/>
              </a:rPr>
              <a:t> </a:t>
            </a:r>
            <a:endParaRPr dirty="0">
              <a:solidFill>
                <a:srgbClr val="FF0000"/>
              </a:solidFill>
            </a:endParaRPr>
          </a:p>
        </p:txBody>
      </p:sp>
    </p:spTree>
    <p:extLst>
      <p:ext uri="{BB962C8B-B14F-4D97-AF65-F5344CB8AC3E}">
        <p14:creationId xmlns:p14="http://schemas.microsoft.com/office/powerpoint/2010/main" val="26089260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296400" cy="1143000"/>
          </a:xfrm>
        </p:spPr>
        <p:txBody>
          <a:bodyPr/>
          <a:lstStyle/>
          <a:p>
            <a:pPr algn="l"/>
            <a:r>
              <a:rPr lang="en-US" sz="3200" b="1" dirty="0" smtClean="0"/>
              <a:t>Parameter estimation of generic logistic regression</a:t>
            </a:r>
            <a:endParaRPr lang="en-US" sz="3200" b="1" dirty="0"/>
          </a:p>
        </p:txBody>
      </p:sp>
      <p:sp>
        <p:nvSpPr>
          <p:cNvPr id="3" name="Slide Number Placeholder 2"/>
          <p:cNvSpPr>
            <a:spLocks noGrp="1"/>
          </p:cNvSpPr>
          <p:nvPr>
            <p:ph type="sldNum" sz="quarter" idx="12"/>
          </p:nvPr>
        </p:nvSpPr>
        <p:spPr/>
        <p:txBody>
          <a:bodyPr/>
          <a:lstStyle/>
          <a:p>
            <a:pPr>
              <a:defRPr/>
            </a:pPr>
            <a:fld id="{60DB935C-A2BB-404C-A6C5-67E9068028EC}" type="slidenum">
              <a:rPr lang="en-US" smtClean="0"/>
              <a:pPr>
                <a:defRPr/>
              </a:pPr>
              <a:t>60</a:t>
            </a:fld>
            <a:endParaRPr lang="en-US"/>
          </a:p>
        </p:txBody>
      </p:sp>
      <p:sp>
        <p:nvSpPr>
          <p:cNvPr id="4" name="Rectangle 3"/>
          <p:cNvSpPr/>
          <p:nvPr/>
        </p:nvSpPr>
        <p:spPr>
          <a:xfrm>
            <a:off x="533400" y="1706820"/>
            <a:ext cx="8077200" cy="4832092"/>
          </a:xfrm>
          <a:prstGeom prst="rect">
            <a:avLst/>
          </a:prstGeom>
        </p:spPr>
        <p:txBody>
          <a:bodyPr wrap="square">
            <a:spAutoFit/>
          </a:bodyPr>
          <a:lstStyle/>
          <a:p>
            <a:pPr marL="457200" indent="-457200">
              <a:buFont typeface="Arial" panose="020B0604020202020204" pitchFamily="34" charset="0"/>
              <a:buChar char="•"/>
            </a:pPr>
            <a:r>
              <a:rPr lang="en-US" sz="2800" dirty="0" smtClean="0"/>
              <a:t>Logistic Regression holds in many problem </a:t>
            </a:r>
            <a:r>
              <a:rPr lang="en-US" sz="2800" dirty="0"/>
              <a:t>settings beyond the GNB problem </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General method required for estimating it in a more broad range of cases.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In </a:t>
            </a:r>
            <a:r>
              <a:rPr lang="en-US" sz="2800" dirty="0"/>
              <a:t>many cases we may suspect the GNB assumptions are not perfectly satisﬁed</a:t>
            </a:r>
            <a:r>
              <a:rPr lang="en-US" sz="2800" dirty="0" smtClean="0"/>
              <a:t>.</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We </a:t>
            </a:r>
            <a:r>
              <a:rPr lang="en-US" sz="2800" dirty="0"/>
              <a:t>may wish to estimate the </a:t>
            </a:r>
            <a:r>
              <a:rPr lang="en-US" sz="2800" dirty="0" err="1"/>
              <a:t>wi</a:t>
            </a:r>
            <a:r>
              <a:rPr lang="en-US" sz="2800" dirty="0"/>
              <a:t> parameters directly from the </a:t>
            </a:r>
            <a:r>
              <a:rPr lang="en-US" sz="2800" dirty="0" smtClean="0"/>
              <a:t>data</a:t>
            </a:r>
            <a:endParaRPr lang="en-US" sz="2800" dirty="0"/>
          </a:p>
        </p:txBody>
      </p:sp>
    </p:spTree>
    <p:extLst>
      <p:ext uri="{BB962C8B-B14F-4D97-AF65-F5344CB8AC3E}">
        <p14:creationId xmlns:p14="http://schemas.microsoft.com/office/powerpoint/2010/main" val="395938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7500" lnSpcReduction="20000"/>
          </a:bodyPr>
          <a:lstStyle/>
          <a:p>
            <a:r>
              <a:rPr lang="en-US" dirty="0"/>
              <a:t>Tom M. </a:t>
            </a:r>
            <a:r>
              <a:rPr lang="en-US" dirty="0" smtClean="0"/>
              <a:t>Mitchell</a:t>
            </a:r>
            <a:br>
              <a:rPr lang="en-US" dirty="0" smtClean="0"/>
            </a:br>
            <a:r>
              <a:rPr lang="en-US" dirty="0" smtClean="0"/>
              <a:t>Generative and discriminative classifiers: Naïve Bayes and </a:t>
            </a:r>
            <a:r>
              <a:rPr lang="en-US" dirty="0"/>
              <a:t>Logistic Regression</a:t>
            </a:r>
            <a:br>
              <a:rPr lang="en-US" dirty="0"/>
            </a:br>
            <a:r>
              <a:rPr lang="en-US" dirty="0">
                <a:hlinkClick r:id="rId2"/>
              </a:rPr>
              <a:t>http://www.cs.cmu.edu/~</a:t>
            </a:r>
            <a:r>
              <a:rPr lang="en-US" dirty="0" smtClean="0">
                <a:hlinkClick r:id="rId2"/>
              </a:rPr>
              <a:t>tom/mlbook/NBayesLogReg.pdf</a:t>
            </a:r>
            <a:endParaRPr lang="en-US" dirty="0" smtClean="0"/>
          </a:p>
          <a:p>
            <a:r>
              <a:rPr lang="en-US" dirty="0" smtClean="0"/>
              <a:t>Andrew </a:t>
            </a:r>
            <a:r>
              <a:rPr lang="en-US" dirty="0"/>
              <a:t>Ng, </a:t>
            </a:r>
            <a:r>
              <a:rPr lang="en-US" dirty="0" smtClean="0"/>
              <a:t>Michael Jordan</a:t>
            </a:r>
            <a:r>
              <a:rPr lang="en-US" dirty="0"/>
              <a:t/>
            </a:r>
            <a:br>
              <a:rPr lang="en-US" dirty="0"/>
            </a:br>
            <a:r>
              <a:rPr lang="en-US" dirty="0"/>
              <a:t>On discriminative vs. generative classifiers: A comparison of logistic regression and naive </a:t>
            </a:r>
            <a:r>
              <a:rPr lang="en-US" dirty="0" err="1" smtClean="0"/>
              <a:t>bayes</a:t>
            </a:r>
            <a:r>
              <a:rPr lang="en-US" dirty="0"/>
              <a:t/>
            </a:r>
            <a:br>
              <a:rPr lang="en-US" dirty="0"/>
            </a:br>
            <a:r>
              <a:rPr lang="en-US" dirty="0">
                <a:hlinkClick r:id="rId3"/>
              </a:rPr>
              <a:t>http://</a:t>
            </a:r>
            <a:r>
              <a:rPr lang="en-US" dirty="0" smtClean="0">
                <a:hlinkClick r:id="rId3"/>
              </a:rPr>
              <a:t>papers.nips.cc/paper/2020-on-discriminative-vs-generative-classifiers-a-comparison-of-logistic-regression-and-naive-bayes.pdf</a:t>
            </a:r>
            <a:endParaRPr lang="en-US" dirty="0" smtClean="0"/>
          </a:p>
          <a:p>
            <a:r>
              <a:rPr lang="en-US" dirty="0"/>
              <a:t>https://see.stanford.edu/materials/aimlcs229/cs229-notes1.pdf</a:t>
            </a:r>
            <a:endParaRPr lang="en-US" dirty="0" smtClean="0"/>
          </a:p>
        </p:txBody>
      </p:sp>
    </p:spTree>
    <p:extLst>
      <p:ext uri="{BB962C8B-B14F-4D97-AF65-F5344CB8AC3E}">
        <p14:creationId xmlns:p14="http://schemas.microsoft.com/office/powerpoint/2010/main" val="12071705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r>
              <a:rPr lang="en-US" altLang="en-US" u="sng" dirty="0" smtClean="0">
                <a:solidFill>
                  <a:srgbClr val="1155CC"/>
                </a:solidFill>
                <a:latin typeface="Arial" panose="020B0604020202020204" pitchFamily="34" charset="0"/>
                <a:cs typeface="Arial" panose="020B0604020202020204" pitchFamily="34" charset="0"/>
                <a:hlinkClick r:id="rId2"/>
              </a:rPr>
              <a:t>http</a:t>
            </a:r>
            <a:r>
              <a:rPr lang="en-US" altLang="en-US" u="sng" dirty="0">
                <a:solidFill>
                  <a:srgbClr val="1155CC"/>
                </a:solidFill>
                <a:latin typeface="Arial" panose="020B0604020202020204" pitchFamily="34" charset="0"/>
                <a:cs typeface="Arial" panose="020B0604020202020204" pitchFamily="34" charset="0"/>
                <a:hlinkClick r:id="rId2"/>
              </a:rPr>
              <a:t>://www.cs.cmu.edu/~tom/NewChapters.html</a:t>
            </a:r>
            <a:endParaRPr lang="en-US" altLang="en-US" dirty="0">
              <a:latin typeface="Arial" panose="020B0604020202020204" pitchFamily="34" charset="0"/>
            </a:endParaRPr>
          </a:p>
          <a:p>
            <a:r>
              <a:rPr lang="en-US" dirty="0" smtClean="0"/>
              <a:t>http</a:t>
            </a:r>
            <a:r>
              <a:rPr lang="en-US" dirty="0"/>
              <a:t>://ai.stanford.edu/~ang/papers/nips01-discriminativegenerative.pdf</a:t>
            </a:r>
          </a:p>
          <a:p>
            <a:r>
              <a:rPr lang="en-US" dirty="0">
                <a:hlinkClick r:id="rId3"/>
              </a:rPr>
              <a:t>https://medium.com/@</a:t>
            </a:r>
            <a:r>
              <a:rPr lang="en-US" dirty="0" smtClean="0">
                <a:hlinkClick r:id="rId3"/>
              </a:rPr>
              <a:t>sangha_deb/naive-bayes-vs-logistic-regression-a319b07a5d4c</a:t>
            </a:r>
            <a:endParaRPr lang="en-US" dirty="0" smtClean="0"/>
          </a:p>
          <a:p>
            <a:r>
              <a:rPr lang="en-US" dirty="0">
                <a:hlinkClick r:id="rId4"/>
              </a:rPr>
              <a:t>https://www.youtube.com/watch?v=-</a:t>
            </a:r>
            <a:r>
              <a:rPr lang="en-US" dirty="0" smtClean="0">
                <a:hlinkClick r:id="rId4"/>
              </a:rPr>
              <a:t>la3q9d7AKQ</a:t>
            </a:r>
            <a:endParaRPr lang="en-US" dirty="0" smtClean="0"/>
          </a:p>
          <a:p>
            <a:r>
              <a:rPr lang="en-US" dirty="0">
                <a:hlinkClick r:id="rId5"/>
              </a:rPr>
              <a:t>http://www.datasciencesmachinelearning.com/2018/11/handling-outliers-in-python.html</a:t>
            </a:r>
            <a:endParaRPr lang="en-US" dirty="0"/>
          </a:p>
          <a:p>
            <a:pPr marL="0" indent="0">
              <a:buNone/>
            </a:pPr>
            <a:endParaRPr lang="en-US" dirty="0" smtClean="0"/>
          </a:p>
          <a:p>
            <a:pPr marL="0" indent="0">
              <a:buNone/>
            </a:pPr>
            <a:r>
              <a:rPr lang="en-US" dirty="0" smtClean="0">
                <a:hlinkClick r:id="rId6"/>
              </a:rPr>
              <a:t>l</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62</a:t>
            </a:fld>
            <a:endParaRPr lang="en-US"/>
          </a:p>
        </p:txBody>
      </p:sp>
    </p:spTree>
    <p:extLst>
      <p:ext uri="{BB962C8B-B14F-4D97-AF65-F5344CB8AC3E}">
        <p14:creationId xmlns:p14="http://schemas.microsoft.com/office/powerpoint/2010/main" val="32514780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95600"/>
            <a:ext cx="6120680" cy="850106"/>
          </a:xfrm>
        </p:spPr>
        <p:txBody>
          <a:bodyPr/>
          <a:lstStyle/>
          <a:p>
            <a:r>
              <a:rPr lang="en-US" sz="4400" b="1" dirty="0" smtClean="0">
                <a:solidFill>
                  <a:srgbClr val="FF0000"/>
                </a:solidFill>
              </a:rPr>
              <a:t>Self Learning</a:t>
            </a:r>
            <a:endParaRPr lang="en-IN" sz="4400" b="1" dirty="0">
              <a:solidFill>
                <a:srgbClr val="FF0000"/>
              </a:solidFill>
            </a:endParaRPr>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63</a:t>
            </a:fld>
            <a:endParaRPr lang="en-US"/>
          </a:p>
        </p:txBody>
      </p:sp>
    </p:spTree>
    <p:extLst>
      <p:ext uri="{BB962C8B-B14F-4D97-AF65-F5344CB8AC3E}">
        <p14:creationId xmlns:p14="http://schemas.microsoft.com/office/powerpoint/2010/main" val="2491503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60338"/>
            <a:ext cx="6991350" cy="765175"/>
          </a:xfrm>
          <a:prstGeom prst="rect">
            <a:avLst/>
          </a:prstGeom>
        </p:spPr>
        <p:txBody>
          <a:bodyPr>
            <a:normAutofit fontScale="90000"/>
          </a:bodyPr>
          <a:lstStyle/>
          <a:p>
            <a:r>
              <a:rPr lang="en-IN" dirty="0"/>
              <a:t>Naïve </a:t>
            </a:r>
            <a:r>
              <a:rPr lang="en-IN" dirty="0" smtClean="0"/>
              <a:t>Bayes Generative Model</a:t>
            </a:r>
            <a:endParaRPr lang="en-US" dirty="0"/>
          </a:p>
        </p:txBody>
      </p:sp>
      <p:sp>
        <p:nvSpPr>
          <p:cNvPr id="6" name="Text Placeholder 2">
            <a:extLst>
              <a:ext uri="{FF2B5EF4-FFF2-40B4-BE49-F238E27FC236}">
                <a16:creationId xmlns="" xmlns:a16="http://schemas.microsoft.com/office/drawing/2014/main" id="{C69014E2-E178-1947-9158-0831963D7DEA}"/>
              </a:ext>
            </a:extLst>
          </p:cNvPr>
          <p:cNvSpPr>
            <a:spLocks noGrp="1"/>
          </p:cNvSpPr>
          <p:nvPr>
            <p:ph type="body" sz="quarter" idx="4294967295"/>
          </p:nvPr>
        </p:nvSpPr>
        <p:spPr>
          <a:xfrm>
            <a:off x="228600" y="1676400"/>
            <a:ext cx="8229600" cy="2046288"/>
          </a:xfrm>
        </p:spPr>
        <p:txBody>
          <a:bodyPr>
            <a:noAutofit/>
          </a:bodyPr>
          <a:lstStyle/>
          <a:p>
            <a:r>
              <a:rPr lang="en-US" sz="2400" dirty="0"/>
              <a:t>Naïve Bayes classifier uses likelihood and prior probability to calculate conditional probability of the class</a:t>
            </a:r>
            <a:endParaRPr lang="en-US" sz="2400" baseline="-25000" dirty="0"/>
          </a:p>
          <a:p>
            <a:r>
              <a:rPr lang="en-US" sz="2400" dirty="0"/>
              <a:t>Likelihood is based on joint probability, which is the core principle of probabilistic generative model</a:t>
            </a:r>
          </a:p>
          <a:p>
            <a:r>
              <a:rPr lang="en-US" sz="2400" dirty="0"/>
              <a:t>Naïve Bayes simplifies the calculation of likelihood by the assumption of conditional independence among input parameters</a:t>
            </a:r>
          </a:p>
          <a:p>
            <a:r>
              <a:rPr lang="en-US" sz="2400" dirty="0"/>
              <a:t>Each parameter’s likelihood is determined using joint probability of the input parameter and the output label </a:t>
            </a:r>
          </a:p>
          <a:p>
            <a:endParaRPr lang="en-US" sz="2400" dirty="0"/>
          </a:p>
        </p:txBody>
      </p:sp>
    </p:spTree>
    <p:extLst>
      <p:ext uri="{BB962C8B-B14F-4D97-AF65-F5344CB8AC3E}">
        <p14:creationId xmlns:p14="http://schemas.microsoft.com/office/powerpoint/2010/main" val="7928780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60338"/>
            <a:ext cx="6991350" cy="765175"/>
          </a:xfrm>
          <a:prstGeom prst="rect">
            <a:avLst/>
          </a:prstGeom>
        </p:spPr>
        <p:txBody>
          <a:bodyPr>
            <a:normAutofit/>
          </a:bodyPr>
          <a:lstStyle/>
          <a:p>
            <a:r>
              <a:rPr lang="en-IN" dirty="0"/>
              <a:t>Naïve Bayes – </a:t>
            </a:r>
            <a:r>
              <a:rPr lang="en-IN" dirty="0" smtClean="0"/>
              <a:t>Advantages</a:t>
            </a:r>
            <a:endParaRPr lang="en-US" dirty="0"/>
          </a:p>
        </p:txBody>
      </p:sp>
      <p:sp>
        <p:nvSpPr>
          <p:cNvPr id="6" name="Text Placeholder 2">
            <a:extLst>
              <a:ext uri="{FF2B5EF4-FFF2-40B4-BE49-F238E27FC236}">
                <a16:creationId xmlns="" xmlns:a16="http://schemas.microsoft.com/office/drawing/2014/main" id="{C69014E2-E178-1947-9158-0831963D7DEA}"/>
              </a:ext>
            </a:extLst>
          </p:cNvPr>
          <p:cNvSpPr>
            <a:spLocks noGrp="1"/>
          </p:cNvSpPr>
          <p:nvPr>
            <p:ph type="body" sz="quarter" idx="4294967295"/>
          </p:nvPr>
        </p:nvSpPr>
        <p:spPr>
          <a:xfrm>
            <a:off x="0" y="1371600"/>
            <a:ext cx="8991600" cy="3314700"/>
          </a:xfrm>
        </p:spPr>
        <p:txBody>
          <a:bodyPr>
            <a:noAutofit/>
          </a:bodyPr>
          <a:lstStyle/>
          <a:p>
            <a:r>
              <a:rPr lang="en-US" sz="2000" dirty="0"/>
              <a:t>Algorithm is simple to implement and fast</a:t>
            </a:r>
          </a:p>
          <a:p>
            <a:r>
              <a:rPr lang="en-US" sz="2000" dirty="0"/>
              <a:t>If conditional independence holds, it will converge quickly than other methods</a:t>
            </a:r>
          </a:p>
          <a:p>
            <a:r>
              <a:rPr lang="en-US" sz="2000" dirty="0"/>
              <a:t>Even in cases where conditional independence doesn’t hold, its results are quite acceptable</a:t>
            </a:r>
          </a:p>
          <a:p>
            <a:r>
              <a:rPr lang="en-US" sz="2000" dirty="0"/>
              <a:t>Needs less training data (due to conditional independence assumption)</a:t>
            </a:r>
          </a:p>
          <a:p>
            <a:r>
              <a:rPr lang="en-IN" sz="2000" dirty="0"/>
              <a:t>Highly scalable, scales linearly with the number of predictors and data points</a:t>
            </a:r>
          </a:p>
          <a:p>
            <a:r>
              <a:rPr lang="en-IN" sz="2000" dirty="0"/>
              <a:t>Can be used for both binary and multi-class classification problems</a:t>
            </a:r>
          </a:p>
          <a:p>
            <a:r>
              <a:rPr lang="en-IN" sz="2000" dirty="0"/>
              <a:t>Handles continuous and discrete data</a:t>
            </a:r>
          </a:p>
          <a:p>
            <a:r>
              <a:rPr lang="en-IN" sz="2000" dirty="0"/>
              <a:t>Not sensitive to irrelevant features</a:t>
            </a:r>
          </a:p>
          <a:p>
            <a:r>
              <a:rPr lang="en-IN" sz="2000" dirty="0"/>
              <a:t>Doesn’t overfit the data due to small model size (compared to other algorithms like Random Forest)</a:t>
            </a:r>
          </a:p>
          <a:p>
            <a:r>
              <a:rPr lang="en-IN" sz="2000" dirty="0"/>
              <a:t>Handles missing values </a:t>
            </a:r>
            <a:r>
              <a:rPr lang="en-IN" sz="2000" dirty="0" smtClean="0"/>
              <a:t>well</a:t>
            </a:r>
            <a:endParaRPr lang="en-US" sz="2000" dirty="0"/>
          </a:p>
        </p:txBody>
      </p:sp>
    </p:spTree>
    <p:extLst>
      <p:ext uri="{BB962C8B-B14F-4D97-AF65-F5344CB8AC3E}">
        <p14:creationId xmlns:p14="http://schemas.microsoft.com/office/powerpoint/2010/main" val="38063740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60338"/>
            <a:ext cx="6991350" cy="765175"/>
          </a:xfrm>
          <a:prstGeom prst="rect">
            <a:avLst/>
          </a:prstGeom>
        </p:spPr>
        <p:txBody>
          <a:bodyPr>
            <a:normAutofit/>
          </a:bodyPr>
          <a:lstStyle/>
          <a:p>
            <a:r>
              <a:rPr lang="en-IN" dirty="0"/>
              <a:t>Naïve Bayes – </a:t>
            </a:r>
            <a:r>
              <a:rPr lang="en-IN" dirty="0" smtClean="0"/>
              <a:t>When to use</a:t>
            </a:r>
            <a:endParaRPr lang="en-US" dirty="0"/>
          </a:p>
        </p:txBody>
      </p:sp>
      <p:sp>
        <p:nvSpPr>
          <p:cNvPr id="6" name="Text Placeholder 2">
            <a:extLst>
              <a:ext uri="{FF2B5EF4-FFF2-40B4-BE49-F238E27FC236}">
                <a16:creationId xmlns="" xmlns:a16="http://schemas.microsoft.com/office/drawing/2014/main" id="{C69014E2-E178-1947-9158-0831963D7DEA}"/>
              </a:ext>
            </a:extLst>
          </p:cNvPr>
          <p:cNvSpPr>
            <a:spLocks noGrp="1"/>
          </p:cNvSpPr>
          <p:nvPr>
            <p:ph type="body" sz="quarter" idx="4294967295"/>
          </p:nvPr>
        </p:nvSpPr>
        <p:spPr>
          <a:xfrm>
            <a:off x="152400" y="1447800"/>
            <a:ext cx="7620000" cy="3314700"/>
          </a:xfrm>
        </p:spPr>
        <p:txBody>
          <a:bodyPr>
            <a:normAutofit/>
          </a:bodyPr>
          <a:lstStyle/>
          <a:p>
            <a:r>
              <a:rPr lang="en-US" dirty="0"/>
              <a:t>When the training data is small</a:t>
            </a:r>
          </a:p>
          <a:p>
            <a:r>
              <a:rPr lang="en-US" dirty="0"/>
              <a:t>When the features are conditionally independent (mostly)</a:t>
            </a:r>
          </a:p>
          <a:p>
            <a:r>
              <a:rPr lang="en-US" dirty="0" smtClean="0"/>
              <a:t>When </a:t>
            </a:r>
            <a:r>
              <a:rPr lang="en-US" dirty="0"/>
              <a:t>we have large number of features with minimal data set</a:t>
            </a:r>
          </a:p>
          <a:p>
            <a:pPr lvl="1"/>
            <a:r>
              <a:rPr lang="en-US" dirty="0"/>
              <a:t>Ex: Text classification</a:t>
            </a:r>
          </a:p>
        </p:txBody>
      </p:sp>
    </p:spTree>
    <p:extLst>
      <p:ext uri="{BB962C8B-B14F-4D97-AF65-F5344CB8AC3E}">
        <p14:creationId xmlns:p14="http://schemas.microsoft.com/office/powerpoint/2010/main" val="39456840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6363816" cy="850106"/>
          </a:xfrm>
        </p:spPr>
        <p:txBody>
          <a:bodyPr/>
          <a:lstStyle/>
          <a:p>
            <a:r>
              <a:rPr lang="en-US" b="1" dirty="0" smtClean="0"/>
              <a:t>How does logistic regression handle missing values?</a:t>
            </a:r>
            <a:endParaRPr lang="en-US" b="1" dirty="0"/>
          </a:p>
        </p:txBody>
      </p:sp>
      <p:sp>
        <p:nvSpPr>
          <p:cNvPr id="3" name="Content Placeholder 2"/>
          <p:cNvSpPr>
            <a:spLocks noGrp="1"/>
          </p:cNvSpPr>
          <p:nvPr>
            <p:ph idx="1"/>
          </p:nvPr>
        </p:nvSpPr>
        <p:spPr/>
        <p:txBody>
          <a:bodyPr>
            <a:normAutofit lnSpcReduction="10000"/>
          </a:bodyPr>
          <a:lstStyle/>
          <a:p>
            <a:r>
              <a:rPr lang="en-US" dirty="0"/>
              <a:t>Replace missing values with column averages (i.e. replace missing values in feature 1 with the average for feature 1).</a:t>
            </a:r>
          </a:p>
          <a:p>
            <a:r>
              <a:rPr lang="en-US" dirty="0"/>
              <a:t>Replace missing values with column medians.</a:t>
            </a:r>
          </a:p>
          <a:p>
            <a:r>
              <a:rPr lang="en-US" dirty="0"/>
              <a:t>Impute missing values using the other features.</a:t>
            </a:r>
          </a:p>
          <a:p>
            <a:r>
              <a:rPr lang="en-US" dirty="0"/>
              <a:t>Remove records that are missing features.</a:t>
            </a:r>
          </a:p>
          <a:p>
            <a:r>
              <a:rPr lang="en-US" dirty="0"/>
              <a:t>Use a machine learning technique that uses classification trees, e.g</a:t>
            </a:r>
            <a:r>
              <a:rPr lang="en-US" dirty="0" smtClean="0"/>
              <a:t>. Decision tree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67</a:t>
            </a:fld>
            <a:endParaRPr lang="en-US"/>
          </a:p>
        </p:txBody>
      </p:sp>
    </p:spTree>
    <p:extLst>
      <p:ext uri="{BB962C8B-B14F-4D97-AF65-F5344CB8AC3E}">
        <p14:creationId xmlns:p14="http://schemas.microsoft.com/office/powerpoint/2010/main" val="21704406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z="4000" b="1" spc="-150" dirty="0">
                <a:latin typeface="Arial" pitchFamily="34" charset="0"/>
                <a:cs typeface="Arial" pitchFamily="34" charset="0"/>
              </a:rPr>
              <a:t>Class Imbalance Problem</a:t>
            </a:r>
          </a:p>
        </p:txBody>
      </p:sp>
      <p:sp>
        <p:nvSpPr>
          <p:cNvPr id="3075" name="Rectangle 3"/>
          <p:cNvSpPr>
            <a:spLocks noGrp="1" noChangeArrowheads="1"/>
          </p:cNvSpPr>
          <p:nvPr>
            <p:ph type="body" idx="1"/>
          </p:nvPr>
        </p:nvSpPr>
        <p:spPr/>
        <p:txBody>
          <a:bodyPr/>
          <a:lstStyle/>
          <a:p>
            <a:r>
              <a:rPr lang="en-US" altLang="en-US" dirty="0" smtClean="0"/>
              <a:t>Find </a:t>
            </a:r>
            <a:r>
              <a:rPr lang="en-US" altLang="en-US" dirty="0"/>
              <a:t>needle in haystack</a:t>
            </a:r>
          </a:p>
          <a:p>
            <a:r>
              <a:rPr lang="en-US" altLang="en-US" dirty="0" smtClean="0"/>
              <a:t>Lots of classification problems where the classes are skewed (more records from one class than another)</a:t>
            </a:r>
          </a:p>
          <a:p>
            <a:pPr lvl="1"/>
            <a:r>
              <a:rPr lang="en-US" altLang="en-US" dirty="0" smtClean="0"/>
              <a:t>Credit card fraud</a:t>
            </a:r>
          </a:p>
          <a:p>
            <a:pPr lvl="1"/>
            <a:r>
              <a:rPr lang="en-US" altLang="en-US" dirty="0" smtClean="0"/>
              <a:t>Intrusion detection</a:t>
            </a:r>
          </a:p>
          <a:p>
            <a:pPr lvl="1"/>
            <a:r>
              <a:rPr lang="en-US" altLang="en-US" dirty="0" smtClean="0"/>
              <a:t>Defective products in manufacturing assembly line</a:t>
            </a:r>
          </a:p>
          <a:p>
            <a:endParaRPr lang="en-US" altLang="en-US" dirty="0" smtClean="0"/>
          </a:p>
        </p:txBody>
      </p:sp>
      <p:sp>
        <p:nvSpPr>
          <p:cNvPr id="2" name="Slide Number Placeholder 1"/>
          <p:cNvSpPr>
            <a:spLocks noGrp="1"/>
          </p:cNvSpPr>
          <p:nvPr>
            <p:ph type="sldNum" sz="quarter" idx="12"/>
          </p:nvPr>
        </p:nvSpPr>
        <p:spPr/>
        <p:txBody>
          <a:bodyPr/>
          <a:lstStyle/>
          <a:p>
            <a:pPr>
              <a:defRPr/>
            </a:pPr>
            <a:fld id="{5D19FABE-2752-4AB0-9F65-50DED973DDD4}" type="slidenum">
              <a:rPr lang="en-US" smtClean="0"/>
              <a:pPr>
                <a:defRPr/>
              </a:pPr>
              <a:t>68</a:t>
            </a:fld>
            <a:endParaRPr lang="en-US"/>
          </a:p>
        </p:txBody>
      </p:sp>
    </p:spTree>
    <p:extLst>
      <p:ext uri="{BB962C8B-B14F-4D97-AF65-F5344CB8AC3E}">
        <p14:creationId xmlns:p14="http://schemas.microsoft.com/office/powerpoint/2010/main" val="2682447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0094"/>
            <a:ext cx="8458200" cy="850106"/>
          </a:xfrm>
        </p:spPr>
        <p:txBody>
          <a:bodyPr>
            <a:normAutofit fontScale="90000"/>
          </a:bodyPr>
          <a:lstStyle/>
          <a:p>
            <a:r>
              <a:rPr lang="en-US" b="1" dirty="0" smtClean="0"/>
              <a:t>Approaches to solve Class imbalance problem</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Up-sample </a:t>
            </a:r>
            <a:r>
              <a:rPr lang="en-US" dirty="0"/>
              <a:t>minority </a:t>
            </a:r>
            <a:r>
              <a:rPr lang="en-US" dirty="0" smtClean="0"/>
              <a:t>class</a:t>
            </a:r>
          </a:p>
          <a:p>
            <a:pPr lvl="1"/>
            <a:r>
              <a:rPr lang="en-US" dirty="0"/>
              <a:t>randomly duplicating observations from a minority class</a:t>
            </a:r>
          </a:p>
          <a:p>
            <a:r>
              <a:rPr lang="en-US" dirty="0"/>
              <a:t>Down-sample majority </a:t>
            </a:r>
            <a:r>
              <a:rPr lang="en-US" dirty="0" smtClean="0"/>
              <a:t>class</a:t>
            </a:r>
          </a:p>
          <a:p>
            <a:pPr lvl="1"/>
            <a:r>
              <a:rPr lang="en-US" dirty="0"/>
              <a:t>removing random observations.</a:t>
            </a:r>
          </a:p>
          <a:p>
            <a:r>
              <a:rPr lang="en-US" dirty="0"/>
              <a:t>Generate Synthetic </a:t>
            </a:r>
            <a:r>
              <a:rPr lang="en-US" dirty="0" smtClean="0"/>
              <a:t>Samples</a:t>
            </a:r>
          </a:p>
          <a:p>
            <a:pPr lvl="1"/>
            <a:r>
              <a:rPr lang="en-US" dirty="0"/>
              <a:t>new samples based on the distances between the point and its nearest </a:t>
            </a:r>
            <a:r>
              <a:rPr lang="en-US" dirty="0" smtClean="0"/>
              <a:t>neighbors</a:t>
            </a:r>
            <a:endParaRPr lang="en-US" dirty="0"/>
          </a:p>
          <a:p>
            <a:r>
              <a:rPr lang="en-US" dirty="0"/>
              <a:t>Change the performance </a:t>
            </a:r>
            <a:r>
              <a:rPr lang="en-US" dirty="0" smtClean="0"/>
              <a:t>metric</a:t>
            </a:r>
          </a:p>
          <a:p>
            <a:pPr lvl="1"/>
            <a:r>
              <a:rPr lang="en-US" dirty="0" smtClean="0"/>
              <a:t>Use </a:t>
            </a:r>
            <a:r>
              <a:rPr lang="en-US" dirty="0"/>
              <a:t>Recall, Precision or ROC </a:t>
            </a:r>
            <a:r>
              <a:rPr lang="en-US" dirty="0" smtClean="0"/>
              <a:t>curves instead of accuracy</a:t>
            </a:r>
            <a:endParaRPr lang="en-US" dirty="0"/>
          </a:p>
          <a:p>
            <a:r>
              <a:rPr lang="en-US" dirty="0"/>
              <a:t>Try different </a:t>
            </a:r>
            <a:r>
              <a:rPr lang="en-US" dirty="0" smtClean="0"/>
              <a:t>algorithms</a:t>
            </a:r>
          </a:p>
          <a:p>
            <a:pPr lvl="1"/>
            <a:r>
              <a:rPr lang="en-US" dirty="0"/>
              <a:t>Some algorithms as Support Vector Machines and Tree-Based algorithms are better to work with imbalanced classes.</a:t>
            </a:r>
          </a:p>
          <a:p>
            <a:endParaRPr lang="en-US" dirty="0"/>
          </a:p>
        </p:txBody>
      </p:sp>
      <p:sp>
        <p:nvSpPr>
          <p:cNvPr id="4" name="Slide Number Placeholder 3"/>
          <p:cNvSpPr>
            <a:spLocks noGrp="1"/>
          </p:cNvSpPr>
          <p:nvPr>
            <p:ph type="sldNum" sz="quarter" idx="12"/>
          </p:nvPr>
        </p:nvSpPr>
        <p:spPr/>
        <p:txBody>
          <a:bodyPr/>
          <a:lstStyle/>
          <a:p>
            <a:pPr>
              <a:defRPr/>
            </a:pPr>
            <a:fld id="{5D19FABE-2752-4AB0-9F65-50DED973DDD4}" type="slidenum">
              <a:rPr lang="en-US" smtClean="0"/>
              <a:pPr>
                <a:defRPr/>
              </a:pPr>
              <a:t>69</a:t>
            </a:fld>
            <a:endParaRPr lang="en-US"/>
          </a:p>
        </p:txBody>
      </p:sp>
    </p:spTree>
    <p:extLst>
      <p:ext uri="{BB962C8B-B14F-4D97-AF65-F5344CB8AC3E}">
        <p14:creationId xmlns:p14="http://schemas.microsoft.com/office/powerpoint/2010/main" val="3569644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9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Font typeface="Arial"/>
              <a:buChar char="•"/>
            </a:pPr>
            <a:r>
              <a:rPr lang="en-US" dirty="0"/>
              <a:t>Divide the input space into regions </a:t>
            </a:r>
            <a:r>
              <a:rPr lang="en-US" dirty="0" err="1"/>
              <a:t>Rk</a:t>
            </a:r>
            <a:r>
              <a:rPr lang="en-US" dirty="0"/>
              <a:t> called decision regions, one for each class, such that all points in </a:t>
            </a:r>
            <a:r>
              <a:rPr lang="en-US" dirty="0" err="1"/>
              <a:t>Rk</a:t>
            </a:r>
            <a:r>
              <a:rPr lang="en-US" dirty="0"/>
              <a:t> are assigned to class </a:t>
            </a:r>
            <a:r>
              <a:rPr lang="en-US" dirty="0" err="1"/>
              <a:t>Ck</a:t>
            </a:r>
            <a:endParaRPr dirty="0"/>
          </a:p>
          <a:p>
            <a:pPr marL="342900" lvl="0" indent="-342900" algn="l" rtl="0">
              <a:lnSpc>
                <a:spcPct val="100000"/>
              </a:lnSpc>
              <a:spcBef>
                <a:spcPts val="480"/>
              </a:spcBef>
              <a:spcAft>
                <a:spcPts val="0"/>
              </a:spcAft>
              <a:buSzPts val="2400"/>
              <a:buFont typeface="Arial"/>
              <a:buChar char="•"/>
            </a:pPr>
            <a:r>
              <a:rPr lang="en-US" dirty="0"/>
              <a:t>Boundaries between decision regions are called decision boundaries or decision surfaces</a:t>
            </a:r>
            <a:endParaRPr dirty="0"/>
          </a:p>
          <a:p>
            <a:pPr marL="342900" lvl="0" indent="-342900" algn="l" rtl="0">
              <a:lnSpc>
                <a:spcPct val="100000"/>
              </a:lnSpc>
              <a:spcBef>
                <a:spcPts val="480"/>
              </a:spcBef>
              <a:spcAft>
                <a:spcPts val="0"/>
              </a:spcAft>
              <a:buSzPts val="2400"/>
              <a:buFont typeface="Arial"/>
              <a:buChar char="•"/>
            </a:pPr>
            <a:r>
              <a:rPr lang="en-US" dirty="0"/>
              <a:t>A mistake occurs when an input vector belonging to class C1 is assigned to class C2 or vice versa. </a:t>
            </a:r>
            <a:endParaRPr dirty="0"/>
          </a:p>
        </p:txBody>
      </p:sp>
      <p:sp>
        <p:nvSpPr>
          <p:cNvPr id="1145" name="Google Shape;1145;p93"/>
          <p:cNvSpPr txBox="1">
            <a:spLocks noGrp="1"/>
          </p:cNvSpPr>
          <p:nvPr>
            <p:ph type="body" idx="2"/>
          </p:nvPr>
        </p:nvSpPr>
        <p:spPr>
          <a:xfrm>
            <a:off x="0" y="350837"/>
            <a:ext cx="73152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600"/>
              <a:buNone/>
            </a:pPr>
            <a:r>
              <a:rPr lang="en-US"/>
              <a:t>Minimum Misclassification Rate</a:t>
            </a:r>
            <a:endParaRPr/>
          </a:p>
        </p:txBody>
      </p:sp>
    </p:spTree>
    <p:extLst>
      <p:ext uri="{BB962C8B-B14F-4D97-AF65-F5344CB8AC3E}">
        <p14:creationId xmlns:p14="http://schemas.microsoft.com/office/powerpoint/2010/main" val="3904309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94"/>
          <p:cNvSpPr txBox="1">
            <a:spLocks noGrp="1"/>
          </p:cNvSpPr>
          <p:nvPr>
            <p:ph type="title" idx="4294967295"/>
          </p:nvPr>
        </p:nvSpPr>
        <p:spPr>
          <a:xfrm>
            <a:off x="0" y="533400"/>
            <a:ext cx="88392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4400" b="1">
                <a:latin typeface="Calibri"/>
                <a:ea typeface="Calibri"/>
                <a:cs typeface="Calibri"/>
                <a:sym typeface="Calibri"/>
              </a:rPr>
              <a:t>Minimum Misclassification Rate</a:t>
            </a:r>
            <a:endParaRPr/>
          </a:p>
        </p:txBody>
      </p:sp>
      <p:pic>
        <p:nvPicPr>
          <p:cNvPr id="1151" name="Google Shape;1151;p94"/>
          <p:cNvPicPr preferRelativeResize="0"/>
          <p:nvPr/>
        </p:nvPicPr>
        <p:blipFill rotWithShape="1">
          <a:blip r:embed="rId3">
            <a:alphaModFix/>
          </a:blip>
          <a:srcRect/>
          <a:stretch/>
        </p:blipFill>
        <p:spPr>
          <a:xfrm>
            <a:off x="0" y="1164581"/>
            <a:ext cx="6398289" cy="5150138"/>
          </a:xfrm>
          <a:prstGeom prst="rect">
            <a:avLst/>
          </a:prstGeom>
          <a:noFill/>
          <a:ln>
            <a:noFill/>
          </a:ln>
        </p:spPr>
      </p:pic>
    </p:spTree>
    <p:extLst>
      <p:ext uri="{BB962C8B-B14F-4D97-AF65-F5344CB8AC3E}">
        <p14:creationId xmlns:p14="http://schemas.microsoft.com/office/powerpoint/2010/main" val="4045219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95"/>
          <p:cNvSpPr txBox="1">
            <a:spLocks noGrp="1"/>
          </p:cNvSpPr>
          <p:nvPr>
            <p:ph type="title" idx="4294967295"/>
          </p:nvPr>
        </p:nvSpPr>
        <p:spPr>
          <a:xfrm>
            <a:off x="0" y="533400"/>
            <a:ext cx="8839200" cy="76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4400" b="1">
                <a:latin typeface="Calibri"/>
                <a:ea typeface="Calibri"/>
                <a:cs typeface="Calibri"/>
                <a:sym typeface="Calibri"/>
              </a:rPr>
              <a:t>Minimum Misclassification Rate</a:t>
            </a:r>
            <a:endParaRPr/>
          </a:p>
        </p:txBody>
      </p:sp>
      <p:pic>
        <p:nvPicPr>
          <p:cNvPr id="1157" name="Google Shape;1157;p95"/>
          <p:cNvPicPr preferRelativeResize="0"/>
          <p:nvPr/>
        </p:nvPicPr>
        <p:blipFill rotWithShape="1">
          <a:blip r:embed="rId3">
            <a:alphaModFix/>
          </a:blip>
          <a:srcRect/>
          <a:stretch/>
        </p:blipFill>
        <p:spPr>
          <a:xfrm>
            <a:off x="685800" y="2133600"/>
            <a:ext cx="7901416" cy="3124200"/>
          </a:xfrm>
          <a:prstGeom prst="rect">
            <a:avLst/>
          </a:prstGeom>
          <a:noFill/>
          <a:ln>
            <a:noFill/>
          </a:ln>
        </p:spPr>
      </p:pic>
    </p:spTree>
    <p:extLst>
      <p:ext uri="{BB962C8B-B14F-4D97-AF65-F5344CB8AC3E}">
        <p14:creationId xmlns:p14="http://schemas.microsoft.com/office/powerpoint/2010/main" val="27265444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KNOELEADERBOARD" val="737555604"/>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mathrm{Cost}(h_\theta(x^{(i)}),y^{(i)}) = \frac{1}{2} \left( h_\theta(x^{(i)}) - y^{(i)} \right)^2&#10;$&#10;% \delta_i^{(l)} = \left(\sum_j W_{ji}^{(l)} \delta_j^{(l+1)}\right) f'(z_i^{(l)})&#10;&#10;&#10;&#10;\end{document}"/>
  <p:tag name="IGUANATEXSIZE" val="24"/>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theta&#10;$&#10;&#10;\end{document}"/>
  <p:tag name="IGUANATEXSIZE" val="36"/>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J(\theta)&#10;$&#10;&#10;\end{document}"/>
  <p:tag name="IGUANATEXSIZE" val="24"/>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theta&#10;$&#10;&#10;\end{document}"/>
  <p:tag name="IGUANATEXSIZE" val="36"/>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J(\theta)&#10;$&#10;&#10;\end{document}"/>
  <p:tag name="IGUANATEXSIZE" val="2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mathrm{Cost}(h_\theta(x),y) = &#10;\left\{ \begin{array}{rl}&#10;- \mathrm{log}(h_\theta(x)) &amp;\mbox{if $y = 1$} \\&#10;- \mathrm{log}(1-h_\theta(x)) &amp;\mbox{if $y = 0$} &#10;\end{array} \right.&#10;$&#10;% \delta_i^{(l)} = \left(\sum_j W_{ji}^{(l)} \delta_j^{(l+1)}\right) f'(z_i^{(l)})&#10;&#10;&#10;&#10;\end{document}"/>
  <p:tag name="IGUANATEXSIZE" val="24"/>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h_\theta(x)&#10;$&#10;&#10;\end{document}"/>
  <p:tag name="IGUANATEXSIZE" val="36"/>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ost = 0 if &#10;$ \displaystyle&#10;y = 1, h_\theta(x) = 1&#10;$&#10;&#10;\begin{tabular}{ll}&#10;But as &amp; &#10;$ \displaystyle&#10;h_\theta(x) \rightarrow 0&#10;$&#10;\\&#10;&amp;&#10;$ \displaystyle&#10;Cost \rightarrow \infty&#10;$&#10;\end{tabular}&#10;&#10;\hspace{3mm}&#10;&#10;Captures intuition that if $h_\theta(x) = 0$,&#10;&#10;(predict $P(y=1|x;\theta) = 0)$, but $y=1$, &#10;&#10;we'll penalize learning algorithm by a very &#10;&#10;large cost.&#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h_\theta(x)&#10;$&#10;&#10;\end{document}"/>
  <p:tag name="IGUANATEXSIZE" val="36"/>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mathrm{Cost}(h_\theta(x),y) = &#10;\left\{ \begin{array}{rl}&#10;- \mathrm{log}(h_\theta(x)) &amp;\mbox{if $y = 1$} \\&#10;- \mathrm{log}(1-h_\theta(x)) &amp;\mbox{if $y = 0$} &#10;\end{array} \right.&#10;$&#10;% \delta_i^{(l)} = \left(\sum_j W_{ji}^{(l)} \delta_j^{(l+1)}\right) f'(z_i^{(l)})&#10;&#10;&#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 = -\frac{1}{m}[ \sum\limits^{m}_{i=1} y^{(i)} \log {h_\theta(x^{(i)})}+ (1-y^{(i)}) \log {(1 - h_\theta(x^{(i)})})]&#10;$&#10;% \delta_i^{(l)} = \left(\sum_j W_{ji}^{(l)} \delta_j^{(l+1)}\right) f'(z_i^{(l)})&#10;&#10;&#10;&#10;\end{document}"/>
  <p:tag name="IGUANATEXSIZE" val="24"/>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m} \sum\limits^{m}_{i=1} \mathrm{Cost}(h_\theta(x^{(i)}),y^{(i)}) &#10;$&#10;% \delta_i^{(l)} = \left(\sum_j W_{ji}^{(l)} \delta_j^{(l+1)}\right) f'(z_i^{(l)})&#10;&#10;&#10;&#10;\end{document}"/>
  <p:tag name="IGUANATEXSIZE" val="24"/>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min_\theta J(\theta)&#10;\]&#10;&#10;&#10;&#10;\end{document}"/>
  <p:tag name="IGUANATEXSIZE" val="24"/>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frac{1}{1 + e^{- \theta^Tx}}&#10;$&#10;&#10;&#10;&#10;\end{document}"/>
  <p:tag name="IGUANATEXSIZE" val="24"/>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10;$&#10;&#10;&#10;&#10;\end{document}"/>
  <p:tag name="IGUANATEXSIZE" val="24"/>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10;$&#10;&#10;&#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 (x) = g(\theta^Tx)&#10;$&#10;&#10;\end{document}"/>
  <p:tag name="IGUANATEXSIZE" val="28"/>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 (x^{(1)},y^{(1)}), (x^{(2)},y^{(2)}), \cdots, (x^{(m)},y^{(m)})\}&#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displaystyle&#10;x \in \left[ &#10;\begin{array}{c}&#10;x_0 \\&#10;x_1 \\&#10;\cdots \\&#10;x_n&#10;\end{array}&#10;\right]&#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0;x_0 = 1, y\in\{0,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h_\theta(x) = \frac{1}{1+e^{-\theta^Tx}}&#10;$&#10;&#10;\end{document}"/>
  <p:tag name="IGUANATEXSIZE" val="36"/>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isplaystyle&#10;\theta&#10;$&#10;&#10;\end{document}"/>
  <p:tag name="IGUANATEXSIZE" val="36"/>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 = \frac{1}{m} \sum\limits^{m}_{i=1} \frac{1}{2} \left( h_\theta(x^{(i)}) - y^{(i)} \right)^2&#10;$&#10;% \delta_i^{(l)} = \left(\sum_j W_{ji}^{(l)} \delta_j^{(l+1)}\right) f'(z_i^{(l)})&#10;&#10;&#10;&#10;\end{document}"/>
  <p:tag name="IGUANATEXSIZE" val="24"/>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IS-ZC351-LEC-03</Template>
  <TotalTime>0</TotalTime>
  <Words>2619</Words>
  <Application>Microsoft Office PowerPoint</Application>
  <PresentationFormat>On-screen Show (4:3)</PresentationFormat>
  <Paragraphs>467</Paragraphs>
  <Slides>69</Slides>
  <Notes>15</Notes>
  <HiddenSlides>0</HiddenSlides>
  <MMClips>0</MMClips>
  <ScaleCrop>false</ScaleCrop>
  <HeadingPairs>
    <vt:vector size="8" baseType="variant">
      <vt:variant>
        <vt:lpstr>Fonts Used</vt:lpstr>
      </vt:variant>
      <vt:variant>
        <vt:i4>10</vt:i4>
      </vt:variant>
      <vt:variant>
        <vt:lpstr>Theme</vt:lpstr>
      </vt:variant>
      <vt:variant>
        <vt:i4>4</vt:i4>
      </vt:variant>
      <vt:variant>
        <vt:lpstr>Links</vt:lpstr>
      </vt:variant>
      <vt:variant>
        <vt:i4>3</vt:i4>
      </vt:variant>
      <vt:variant>
        <vt:lpstr>Slide Titles</vt:lpstr>
      </vt:variant>
      <vt:variant>
        <vt:i4>69</vt:i4>
      </vt:variant>
    </vt:vector>
  </HeadingPairs>
  <TitlesOfParts>
    <vt:vector size="86" baseType="lpstr">
      <vt:lpstr>SimSun</vt:lpstr>
      <vt:lpstr>Arial</vt:lpstr>
      <vt:lpstr>Calibri</vt:lpstr>
      <vt:lpstr>Cambria Math</vt:lpstr>
      <vt:lpstr>Courier New</vt:lpstr>
      <vt:lpstr>Symbol</vt:lpstr>
      <vt:lpstr>Tahoma</vt:lpstr>
      <vt:lpstr>Times New Roman</vt:lpstr>
      <vt:lpstr>Times-Roman</vt:lpstr>
      <vt:lpstr>Wingdings</vt:lpstr>
      <vt:lpstr>1_Office Theme</vt:lpstr>
      <vt:lpstr>Office Theme</vt:lpstr>
      <vt:lpstr>2_Office Theme</vt:lpstr>
      <vt:lpstr>3_Office Theme</vt:lpstr>
      <vt:lpstr>D:\BITS\subjects\ML\lecture_slides\with notes\Gradient Descent Intution.pptx</vt:lpstr>
      <vt:lpstr>D:\BITS\subjects\ML\lecture_slides\with notes\Gradient Descent Intution.pptx</vt:lpstr>
      <vt:lpstr>D:\BITS\subjects\ML\lecture_slides\with notes\gradient descent example.pptx</vt:lpstr>
      <vt:lpstr>Machine Learning DSECL    ZG565</vt:lpstr>
      <vt:lpstr>Session Content</vt:lpstr>
      <vt:lpstr>PowerPoint Presentation</vt:lpstr>
      <vt:lpstr>Decision Theory</vt:lpstr>
      <vt:lpstr>Decision Theory</vt:lpstr>
      <vt:lpstr>PowerPoint Presentation</vt:lpstr>
      <vt:lpstr>PowerPoint Presentation</vt:lpstr>
      <vt:lpstr>Minimum Misclassification Rate</vt:lpstr>
      <vt:lpstr>Minimum Misclassification Rate</vt:lpstr>
      <vt:lpstr>Inference and Decision</vt:lpstr>
      <vt:lpstr>PowerPoint Presentation</vt:lpstr>
      <vt:lpstr>PowerPoint Presentation</vt:lpstr>
      <vt:lpstr>Generative vs. Discriminative Classifiers</vt:lpstr>
      <vt:lpstr>PowerPoint Presentation</vt:lpstr>
      <vt:lpstr>PowerPoint Presentation</vt:lpstr>
      <vt:lpstr>Probabilistic Generative Model versus Probabilistic Discriminative Model </vt:lpstr>
      <vt:lpstr>Linear Regression</vt:lpstr>
      <vt:lpstr>Linear Regression</vt:lpstr>
      <vt:lpstr>PowerPoint Presentation</vt:lpstr>
      <vt:lpstr>PowerPoint Presentation</vt:lpstr>
      <vt:lpstr>Learning a Line via Minimizing MSE</vt:lpstr>
      <vt:lpstr>Linear Regression – Hypothesis function</vt:lpstr>
      <vt:lpstr>Learning a Linear Regression Model via Minimizing a Cost Function</vt:lpstr>
      <vt:lpstr>Intuition Behind cost function</vt:lpstr>
      <vt:lpstr>Logistic Regression</vt:lpstr>
      <vt:lpstr>PowerPoint Presentation</vt:lpstr>
      <vt:lpstr>PowerPoint Presentation</vt:lpstr>
      <vt:lpstr>Decision boundary</vt:lpstr>
      <vt:lpstr>PowerPoint Presentation</vt:lpstr>
      <vt:lpstr>Logistic Regression vs Naïve Bayes</vt:lpstr>
      <vt:lpstr>Linear Regression versus logistic regression</vt:lpstr>
      <vt:lpstr>Components</vt:lpstr>
      <vt:lpstr>PowerPoint Presentation</vt:lpstr>
      <vt:lpstr>Sigmoid/Logistic Function</vt:lpstr>
      <vt:lpstr> Properties : Sigmoid/Logistic Function </vt:lpstr>
      <vt:lpstr>Sigmoid Decision Boundary</vt:lpstr>
      <vt:lpstr>Logistic regression</vt:lpstr>
      <vt:lpstr>PowerPoint Presentation</vt:lpstr>
      <vt:lpstr>Logistic regression model</vt:lpstr>
      <vt:lpstr>PowerPoint Presentation</vt:lpstr>
      <vt:lpstr>PowerPoint Presentation</vt:lpstr>
      <vt:lpstr>PowerPoint Presentation</vt:lpstr>
      <vt:lpstr>Error (Cost) Function</vt:lpstr>
      <vt:lpstr>Cross Entropy</vt:lpstr>
      <vt:lpstr>PowerPoint Presentation</vt:lpstr>
      <vt:lpstr>PowerPoint Presentation</vt:lpstr>
      <vt:lpstr>Logistic regression cost function</vt:lpstr>
      <vt:lpstr>Derivation for loss function</vt:lpstr>
      <vt:lpstr>PowerPoint Presentation</vt:lpstr>
      <vt:lpstr>Gradient descent</vt:lpstr>
      <vt:lpstr>Intuition behind Gradient descent</vt:lpstr>
      <vt:lpstr>Gradient Descent Example</vt:lpstr>
      <vt:lpstr>PowerPoint Presentation</vt:lpstr>
      <vt:lpstr>Multi-class classification</vt:lpstr>
      <vt:lpstr>Multi-class classification</vt:lpstr>
      <vt:lpstr>One-vs-all (one-vs-rest)</vt:lpstr>
      <vt:lpstr>One-vs-all</vt:lpstr>
      <vt:lpstr>Logistic regression (Classification)</vt:lpstr>
      <vt:lpstr>Logistic Regression and  Gaussian Naïve Bayes Classifier</vt:lpstr>
      <vt:lpstr>Parameter estimation of generic logistic regression</vt:lpstr>
      <vt:lpstr>References</vt:lpstr>
      <vt:lpstr>References</vt:lpstr>
      <vt:lpstr>Self Learning</vt:lpstr>
      <vt:lpstr>Naïve Bayes Generative Model</vt:lpstr>
      <vt:lpstr>Naïve Bayes – Advantages</vt:lpstr>
      <vt:lpstr>Naïve Bayes – When to use</vt:lpstr>
      <vt:lpstr>How does logistic regression handle missing values?</vt:lpstr>
      <vt:lpstr>Class Imbalance Problem</vt:lpstr>
      <vt:lpstr>Approaches to solve Class imbalance problem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2021-12-05T05:04:48Z</dcterms:created>
  <dcterms:modified xsi:type="dcterms:W3CDTF">2021-12-05T07:29:21Z</dcterms:modified>
</cp:coreProperties>
</file>