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xml" ContentType="application/vnd.openxmlformats-officedocument.presentationml.notesSlide+xml"/>
  <Override PartName="/ppt/ink/ink12.xml" ContentType="application/inkml+xml"/>
  <Override PartName="/ppt/notesSlides/notesSlide3.xml" ContentType="application/vnd.openxmlformats-officedocument.presentationml.notesSlide+xml"/>
  <Override PartName="/ppt/ink/ink1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4.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5.xml" ContentType="application/inkml+xml"/>
  <Override PartName="/ppt/notesSlides/notesSlide8.xml" ContentType="application/vnd.openxmlformats-officedocument.presentationml.notesSlide+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86" r:id="rId3"/>
    <p:sldId id="387" r:id="rId4"/>
    <p:sldId id="413" r:id="rId5"/>
    <p:sldId id="414" r:id="rId6"/>
    <p:sldId id="415" r:id="rId7"/>
    <p:sldId id="416" r:id="rId8"/>
    <p:sldId id="417" r:id="rId9"/>
    <p:sldId id="418" r:id="rId10"/>
    <p:sldId id="419" r:id="rId11"/>
    <p:sldId id="420" r:id="rId12"/>
    <p:sldId id="421" r:id="rId13"/>
    <p:sldId id="422" r:id="rId14"/>
    <p:sldId id="423" r:id="rId15"/>
    <p:sldId id="424" r:id="rId16"/>
    <p:sldId id="425" r:id="rId17"/>
    <p:sldId id="426" r:id="rId18"/>
    <p:sldId id="427" r:id="rId19"/>
    <p:sldId id="428" r:id="rId20"/>
    <p:sldId id="429" r:id="rId21"/>
    <p:sldId id="402" r:id="rId22"/>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81" autoAdjust="0"/>
  </p:normalViewPr>
  <p:slideViewPr>
    <p:cSldViewPr>
      <p:cViewPr varScale="1">
        <p:scale>
          <a:sx n="60" d="100"/>
          <a:sy n="60" d="100"/>
        </p:scale>
        <p:origin x="160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1:46:44.537"/>
    </inkml:context>
    <inkml:brush xml:id="br0">
      <inkml:brushProperty name="width" value="0.05292" units="cm"/>
      <inkml:brushProperty name="height" value="0.05292" units="cm"/>
      <inkml:brushProperty name="color" value="#FF0000"/>
    </inkml:brush>
  </inkml:definitions>
  <inkml:trace contextRef="#ctx0" brushRef="#br0">20405 6813 489 0,'0'0'43'0,"0"0"45"0,0 0 6 0,0 0-37 0,0 0 5 0,0 0-7 0,18-114-18 0,-18 109 10 0,0 5-15 0,0 0-4 0,0 0-12 0,0 0-13 0,0 2-3 0,-3 22 0 0,-9 5 1 0,0 4 10 0,5-7-7 0,4-5-3 0,3-5-1 0,0-6 0 0,0-6 0 0,0 0-1 0,4-4 1 0,20-4 4 0,22-23 39 0,29-22-6 0,26-18-21 0,24-15-8 0,23-10 3 0,13-11 0 0,14-5 0 0,7-3-3 0,0 1-4 0,-3 7-3 0,-21 13-1 0,-24 18 2 0,-35 18 0 0,-34 17-1 0,-25 15 1 0,-20 6 2 0,-8 7-2 0,-6 1-2 0,-3 4 3 0,-3 2-3 16,0 1-13-16,0 1-31 15,0 0-22-15,0 12-27 16,-19 10 40-16,-11 12-36 16,-9 5-35-16,-5 4-63 15,-6-4-140-15</inkml:trace>
  <inkml:trace contextRef="#ctx0" brushRef="#br0" timeOffset="800.4604">20350 6546 375 0,'0'0'16'15,"0"0"51"-15,0 0-10 16,0 0-4-16,0 0-5 16,0 0 5-16,-6-43-7 15,6 43 23-15,0-3 0 16,0 3-1-16,0 0-15 0,0 0-21 16,0 0-17-16,0 0-8 15,0 0-7-15,0 0 0 16,0 0-5-16,1 12 2 15,4 8 3-15,-1 7 7 16,1 2 6-16,-2 4-9 16,0-4 4-16,1-2-5 15,4-1-1-15,1-5 1 16,1-2-3-16,3-3 0 16,9-5-2-16,12-7-54 0,11-4-72 15,11-11-167 1</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1:59:31.493"/>
    </inkml:context>
    <inkml:brush xml:id="br0">
      <inkml:brushProperty name="width" value="0.05292" units="cm"/>
      <inkml:brushProperty name="height" value="0.05292" units="cm"/>
      <inkml:brushProperty name="color" value="#FF0000"/>
    </inkml:brush>
  </inkml:definitions>
  <inkml:trace contextRef="#ctx0" brushRef="#br0">23600 5950 98 0,'0'0'838'15,"0"0"-817"-15,0 0 48 16,0 0-18-16,0 0-6 16,0 0 5-16,0 0-29 15,14-128-21-15,-14 128-1 0,-17 28-18 16,-22 20 18 0,-28 21 1-16,-24 17 5 0,-26 13 7 15,-16 10-7-15,-13 8 3 16,-7-3 0-16,14-5-3 15,10-11 4-15,17-9-9 16,11-9 1-16,11-7 2 16,7-1-2-16,10-11-1 15,10-9 2-15,8-10-2 16,13-11 3-16,9-3-3 16,8-10 0-16,11-5-30 15,7-6-13-15,4-7 1 16,1 0-2-16,2-8-15 15,0-21-157-15,0-14-203 16</inkml:trace>
  <inkml:trace contextRef="#ctx0" brushRef="#br0" timeOffset="487.22">21928 6179 421 0,'0'0'253'15,"0"0"-183"-15,0 0-12 16,0 0 50-16,0 0 6 16,0 0-56-16,-33-259-18 15,33 259-14-15,0 0-26 16,0 0-2-16,0 0-7 15,1 11-7-15,16 22 16 0,13 19-1 16,12 14 5-16,7 14 4 16,9 7 2-16,13 0 15 15,16 5-11-15,19 0-2 16,15 2 11-16,13 2 0 16,0 2 2-16,-7 0-6 15,-11-4-18-15,-14-10 0 16,-14-9 0-16,-16-15 0 15,-17-11 1-15,-19-13-1 0,-16-15-1 16,-10-13 0 0,-10-6 0-16,0-2 2 0,0 0 4 15,0 0 0 1,0 0 7-16,0 0-3 16,0 0-10-16,0 0-2 0,0 0-50 15,-10 0-50-15,-12 0-41 16,-1-10-185-16,7-13-347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2:00:22.095"/>
    </inkml:context>
    <inkml:brush xml:id="br0">
      <inkml:brushProperty name="width" value="0.05292" units="cm"/>
      <inkml:brushProperty name="height" value="0.05292" units="cm"/>
      <inkml:brushProperty name="color" value="#FF0000"/>
    </inkml:brush>
  </inkml:definitions>
  <inkml:trace contextRef="#ctx0" brushRef="#br0">21706 6938 554 0,'0'0'27'15,"0"0"13"-15,0 0 40 16,0 0 3-16,0 0 9 15,0 0-26-15,0 0-26 16,7-69-27-16,-7 69-13 16,-1 14-5-16,-26 24 5 0,-19 25 18 15,-28 21 21 1,-23 25-12-16,-20 16-9 0,-16 4 0 16,0-2-10-16,9-17 9 15,16-18-4-15,16-16 10 16,20-6-9-16,7-11 2 15,15-4-4-15,14-11-6 16,8-4-4-16,12-13 1 16,2-10-3-16,8-5 1 15,1-7 2-15,5-5-3 16,-1 0 0-16,1 0-14 16,0 0-14-16,0-14-14 0,0-13-90 15,6-19-81 1,14-7-253-16</inkml:trace>
  <inkml:trace contextRef="#ctx0" brushRef="#br0" timeOffset="501.024">20715 7238 794 0,'0'0'25'0,"0"0"-25"0,0 0 46 16,0 0 54-1,0 0-19-15,0 0-40 0,-14-152-10 16,14 150-20-16,0 2-11 16,0 0 0-16,0 0-9 15,0 19 1-15,13 10 8 16,8 16 18-16,3 7 3 15,8 10-1-15,12 5-7 16,5 2-2-16,9 3 5 16,5-1-3-16,2-1-7 15,-2 1 3-15,0 1 3 16,-11-2-7-16,0 2 4 0,-4 3-5 16,-5-5 4-16,-1-9-3 15,-7-6-4-15,-5-15 2 16,-8-9-2-16,-9-12 0 15,-6-9 2-15,-5-5-3 16,-1-3 0-16,-1-2 8 16,0 0 6-16,0 0-4 15,0 0 0-15,0 0-4 16,0 0-2-16,3 0-4 16,-1 0-8-16,2-7-60 15,-4 0-66-15,0-2-99 16,-9 1-362-16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2:01:14.089"/>
    </inkml:context>
    <inkml:brush xml:id="br0">
      <inkml:brushProperty name="width" value="0.05292" units="cm"/>
      <inkml:brushProperty name="height" value="0.05292" units="cm"/>
      <inkml:brushProperty name="color" value="#FF0000"/>
    </inkml:brush>
  </inkml:definitions>
  <inkml:trace contextRef="#ctx0" brushRef="#br0">2412 14846 361 0,'2'-10'89'0,"1"6"-1"15,3-3-32-15,4-2-27 16,-4 2 11-16,3 3-7 16,-3-1-8-16,-1-2 15 15,-1 4 6-15,-4-1 11 16,0-2 4-16,0 3-12 15,-9 2-11-15,-9 1-17 16,-4 0-10-16,-3 4-9 16,-2 21 3-16,0 6-2 15,4 8-2-15,4 8 4 0,0 2-1 16,8-2 4 0,2-2-1-16,9-8-5 0,0-4 3 15,0-3-3-15,12-3-2 16,9-5 2-16,4-1 0 15,5-3 3-15,6-4 1 16,3-4 0-16,7 0 4 16,1-4-8-16,0 5 3 15,-2 2-3-15,-4 1-2 16,-8 8-2-16,-10 5 2 16,-4 6 0-16,-10 3 1 15,0 7-2-15,-4 3 2 16,2 1 1-16,2 2-1 15,1 0 0-15,4-1 0 16,2-4-1-16,5-4 0 16,0-3 0-16,10-7 0 0,2-4-1 15,13-4 1-15,7-5 0 16,11-10 0-16,10-1-4 16,1-5-5-16,-4 6 2 15,-11 5-10-15,-13 5-6 16,-10 5 2-16,-12 7 5 15,-4 6 10-15,-6 7 2 16,-2-3 0-16,1 8 4 16,2 0 0-16,9-1 1 15,8 7 2-15,3-4 4 16,9 0-2-16,7-5 5 16,6-10 2-16,2-6-11 15,4-9-1-15,3-4 1 0,0-10 0 16,3-3 1-1,2-2 0-15,-5 0-2 0,-7-5 0 16,-11-2 0-16,-13 2-2 16,-17 5-20-16,-13-2 10 15,-3 2 12-15,-3 0 1 16,0 0 7-16,0 0 1 16,0 0 1-16,0 0-9 15,3 0 0-15,-3 0-1 16,0 0 0-16,0 0-1 0,0 0 2 15,0 0 0-15,0 0-1 16,0 0-2-16,0 0 2 16,3 0 3-16,-3 0-3 15,0 0 0-15,0 0 2 16,0 0-4-16,0 0 2 16,0 0 0-16,0 0 0 15,0 0 2-15,0 0-1 16,0 0 0-16,0 0 1 15,0 0 0-15,0 0 0 16,0 0-1-16,0 0-1 16,0 0 1-16,0 0 0 15,0 0-1-15,0 0 0 16,0 0 1-16,0 0-1 16,0 0 0-16,0 0 2 0,0 0-2 15,0 0 1-15,0 0-1 16,0 0 1-16,0 0-1 15,0 0 0-15,0 0 0 16,0 0 0-16,0 0 0 16,0 0 0-16,0 0 1 15,0 0-1-15,0 0 0 16,0 0 1-16,0 0 0 16,0 0 0-16,0 0 0 15,0 0 2-15,0 0-1 16,0 0 3-16,0 0-2 15,0 0-2-15,0 0 1 16,0 0-1-16,0 0 0 16,0-2 0-16,0 2 0 0,0 0-1 15,0 0-1-15,0 0 1 16,0 0-1-16,0 0-3 16,0 0-39-16,0 2-56 15,0 5-54-15,-6-2-179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2:02:31.956"/>
    </inkml:context>
    <inkml:brush xml:id="br0">
      <inkml:brushProperty name="width" value="0.05292" units="cm"/>
      <inkml:brushProperty name="height" value="0.05292" units="cm"/>
      <inkml:brushProperty name="color" value="#FF0000"/>
    </inkml:brush>
  </inkml:definitions>
  <inkml:trace contextRef="#ctx0" brushRef="#br0">22189 3006 452 0,'0'0'86'16,"0"0"-45"-16,-2 0-13 15,2 0 15-15,-1 0 35 16,1 0-29-16,0 0-18 16,0 0-6-16,0 0-5 15,0 0 7-15,-1 0 28 16,1 0 4-16,-3-1 6 15,3-1-11-15,-3-4-7 16,-2 1-14-16,1-6-25 16,-1 2-3-16,-1-5 1 15,5-3 1-15,1-3-2 16,0-3 2-16,0 2-6 16,1 3 2-16,5 6 0 0,-1 4-1 15,-4 4-1 1,2 2-1-16,-3 1 0 15,2 1-5-15,5 0-8 16,9 0-5-16,12 1 18 0,10 8 4 16,7-2-1-16,6-1-3 15,-1-2 1-15,1-4-1 16,3 0 2-16,-2 0-2 16,1 0-3-16,-1 0 3 15,-2 0 1-15,-3-2-1 16,-4 2-3-16,-8 0 2 15,-5 0-1-15,-4-1-4 0,-7 0 6 16,-4-4 0-16,-4-1 1 16,-4 1 0-16,-1 1 2 15,-2-4 2-15,0 3-4 16,1-2 4-16,-2 0-4 16,1 2 1-16,-2 1 4 15,-1 1-4-15,1 3 0 16,-2-2-1-16,0 2 2 15,0 0 2-15,0 0-1 16,0 0-4-16,0 0-1 16,0 0-1-16,0 0-1 15,0 0 0-15,0 0-2 16,-5 2 5-16,-8 8 0 0,-2 4 0 16,-4 5 0-1,-6 1 0-15,-2 6 0 0,-5 1 1 16,0 2 0-16,0 0 1 15,-1-1-2-15,-2 2-1 16,0-1 1-16,-1 1 0 16,1 3 0-16,4-4-1 15,2 1 0-15,3-2 1 16,3-1 0-16,0-3 0 16,3-2 0-16,-3-1 0 15,1-1 0-15,-4 0 0 16,1 0 0-16,-3 0 0 15,5-2-2-15,2-1 1 16,2-3-2-16,6-2 3 16,1-4 0-16,4-2-1 15,4-3 1-15,2 0-2 0,1-2 2 16,-1-1 0-16,2 0 2 16,0 0-1-16,0 0 2 15,0 0-1-15,0 0 1 16,0 0-3-16,0 0 1 15,0 0-1-15,8-4 0 16,10-8-3-16,3-2 3 16,7 1 0-16,5-1-1 15,1 4 1-15,0 2-2 16,-1 1 1-16,-2 6-1 16,4 1 2-16,-1 0-3 0,5 0 2 15,5 0 1 1,3 8 3-16,8 0-3 15,2-1-2-15,-2 2 2 0,-3-5 0 16,-7-1-2-16,-6-2 2 16,-5-1 0-16,-4 0 0 15,-8 0 0-15,-7 0 2 16,-6 0-2-16,-4 0 2 16,-4 0-1-16,1-1-1 15,-1-1 1-15,-1 2-1 16,0-1 0-16,0 1 0 15,0 0 0-15,0-2 0 0,0 2 0 16,0 0 2 0,0-1 0-16,2 0 3 0,-1-2 13 15,1 2-2-15,-2-2-8 16,1 3-3-16,-1-2-4 16,0 2 1-16,0 0 1 15,0 0-2-15,0 0 2 16,1-2 5-16,-1 1 1 15,3-3-1-15,-3 2-4 16,2-1 0-16,-2-1 3 16,1 1-4-16,1-1-2 15,-1-1-1-15,1 0 1 16,-2-1 0-16,0 3 0 0,3-1 0 16,-3 2-1-1,0 2 2-15,0 0-2 0,0 0 4 16,0 0-4-16,0 0 1 15,0 0-1-15,0 0 1 16,0 0 1-16,0 0 0 16,0 0 1-16,0 0-1 15,0 0 0-15,0 0-1 16,0 0 0-16,0-3 0 16,0 3 1-16,0 0-2 15,0 0-1-15,0 0 1 16,0 0 0-16,0 0-1 15,0 0 1-15,0 0 0 16,0 0-2-16,0 0 0 0,0 0 0 16,0 0 1-1,0 0-2-15,0 0 3 0,0 0 1 16,0 0 0-16,0 0-1 16,0 0 0-16,0 0 1 15,0 0 0-15,0 0-1 16,0 0-1-16,0 0 1 15,0 0 0-15,0 0 0 16,0 0 0-16,0 0 0 16,0 0 0-16,0 0 1 15,0 0-2-15,0 0 0 16,0 0 0-16,0 0 0 16,0 0 0-16,0 0-3 0,0 0-1 15,0 0 2 1,0 0-2-16,0 3 4 15,0 3 1-15,0 0 4 16,0 2-4-16,0-2 0 0,1 1-1 16,-1-3 2-16,2 2-1 15,-1-4 0-15,1 3 1 16,-2-2-1-16,0-2 0 16,0 0 0-16,0 1 0 15,0-2 3-15,0 0-3 16,0 0 0-16,0 0 0 15,0 0 0-15,0 0 0 0,0 0 2 16,0 0-2-16,0 0 1 16,0 0 2-16,0 0-4 15,0 0 2 1,0 0-1-16,0 0 0 0,0 0 1 16,0 0-1-16,0 0 0 15,0 0 1-15,0 0-1 16,0 0 0-16,0 0 1 15,0 0-1-15,0 0 0 16,0 0 0-16,0 0 1 16,0 0 0-16,0 0 1 15,0 0-1-15,0 0 0 16,0 0 1-16,0 0 0 16,0 0-2-16,1 0 0 15,-1 0 2-15,0 0-2 0,0 0 0 16,0 0 5-16,0 0-5 15,0 0 0-15,0 0 1 16,0 0 0-16,0 0-1 16,0 0 0-16,0 0 0 15,0 0-3-15,0 0-23 16,0 0-37-16,-6-3-23 16,-17 3-12-16,-4-3-191 15,-5-2-408-15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2:06:26.252"/>
    </inkml:context>
    <inkml:brush xml:id="br0">
      <inkml:brushProperty name="width" value="0.05292" units="cm"/>
      <inkml:brushProperty name="height" value="0.05292" units="cm"/>
      <inkml:brushProperty name="color" value="#FF0000"/>
    </inkml:brush>
  </inkml:definitions>
  <inkml:trace contextRef="#ctx0" brushRef="#br0">2599 14896 12 0,'0'0'25'0,"0"0"-11"16,0 0-4-16,0 0 24 16,0 0 15-1,0 0-29-15,0 0-10 0,0 0-10 16,0 0 6-16,0 0-5 16,0 0-1-16,0 0 0 15,0 0 0-15,0 0 0 16,0 0 1-16,0 0 2 15,0 0 40-15,0 0 20 16,0 0-14-16,0 0 5 16,0 0-2-16,0 0 15 0,0 0 8 15,0 0-5 1,0 0-17-16,0 0-15 0,0 0-9 16,0-5-8-16,0 0 4 15,0-2-1-15,-3-3-2 16,-2-1 6-16,-1-1-5 15,-4-1-9-15,-2 2-9 16,-3 1 1-16,-3 3-3 16,-2 2-3-16,1 5 0 15,-3 0-1-15,-2 0 1 16,-1 0 0-16,1 2 1 16,6 8 3-16,-3-3-4 15,6 3-3-15,-4 4 2 0,1 5-2 16,-3 5 2-1,0 6-2-15,-4 4 3 16,5 4 4-16,-2 5-4 16,4-1-4-16,6 5 4 15,3-1 0-15,2 0 0 16,7 0 0-16,0 4 0 0,0-4 3 16,7 0-2-16,11 1-1 15,18-10-8-15,16-5 1 16,17-9-17-16,25-10 19 15,19-9-72-15,11-4-107 16,13-6-169-16</inkml:trace>
  <inkml:trace contextRef="#ctx0" brushRef="#br0" timeOffset="1163.0767">8664 14891 334 0,'0'0'23'0,"0"0"42"16,0 0-22-16,0 0 26 15,0 0-2-15,0 0-52 16,-5-12 0-16,5 12 12 16,0 0 31-16,0 0-2 15,0 0-13-15,0 0-5 16,0 0-18-16,18-4-7 16,12 4 6-16,10 0-14 15,5 0 11-15,4 0-10 16,2 4 2-16,1 5 1 0,-3 2-7 15,-7-2 2-15,-3 4-3 16,1 2 0-16,-1 7-2 16,-1 2 5-16,4 2-8 15,-6 7 4-15,-3 4-1 16,-8 1 1-16,-2 3 1 16,-3-2-1-16,-3-6 11 15,-11 0-8-15,-6-10 1 16,0 0-2-16,-21 1-1 15,-27-2 8-15,-16 2 0 16,-21 2-9-16,-6-4-6 16,-3 2-61-16,-7-1-30 15,-5-4-64-15,0-7-121 16</inkml:trace>
  <inkml:trace contextRef="#ctx0" brushRef="#br0" timeOffset="1626.9245">3121 15374 0 0,'0'0'28'15,"0"0"8"-15,0 0-28 16,0 0-8-16,0 0-4 15,0 0 4-15,58 37 25 16,-9-24-25-16</inkml:trace>
  <inkml:trace contextRef="#ctx0" brushRef="#br0" timeOffset="83549.5763">18603 12035 537 0,'-3'0'21'15,"2"0"55"-15,-1 0-11 0,2 0-17 16,0 0 39-16,0 0-41 16,0 0-23-16,0 0 5 15,0 0 14-15,0 0-13 16,0 0-11-16,0 0-4 15,0 0 9-15,29 0 4 16,19 0-9-16,24 0-9 16,18 0-2-16,8 4 0 15,8 1-1-15,3-1-5 16,3 3-1-16,-2-1-2 16,-5-2 2-16,-7 2 1 15,-13-5-1-15,-19-1 1 16,-20 0 0-16,-22 0-1 0,-15 0 0 15,-8 0 0-15,-1 0-9 16,-4 0-38-16,-27 0-65 16,-15-1-34-16,-14 1 20 15,-12 0-46-15,-8 0 10 16,-10 0-122-16</inkml:trace>
  <inkml:trace contextRef="#ctx0" brushRef="#br0" timeOffset="83957.0015">18429 12126 283 0,'0'0'61'16,"0"0"-4"-16,0 0-13 15,0 0 13-15,0 0-22 16,0 0-18-16,-231-3 16 0,240 3 28 16,35 0-60-16,29 0 10 15,32 0-6-15,21 0 3 16,12 0 15-16,17 0 10 15,0 0 0-15,-6 0-10 16,-6 0-9-16,-16 0 5 16,-13 0 2-16,-20 0 1 15,-14 0 0-15,-19 0-9 16,-16 0 3-16,-15 0 3 16,-9 0 0-16,-12 0 1 0,-5 0-8 15,-2 0 0 1,-2 0-8-16,0 0-2 15,0 0-1-15,0 0-1 16,0 0-1-16,0 0-1 0,0 0 0 16,0 0-8-1,0 0-3-15,0 0 6 0,0 0-3 16,0 0-14-16,0 0-21 16,-11 0-47-16,-16-6-166 15,-4-10-164-15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2:09:16.881"/>
    </inkml:context>
    <inkml:brush xml:id="br0">
      <inkml:brushProperty name="width" value="0.05292" units="cm"/>
      <inkml:brushProperty name="height" value="0.05292" units="cm"/>
      <inkml:brushProperty name="color" value="#FF0000"/>
    </inkml:brush>
  </inkml:definitions>
  <inkml:trace contextRef="#ctx0" brushRef="#br0">9321 6367 422 0,'0'0'73'0,"0"0"21"15,0 0-7-15,0 0-1 16,0 0-52-16,0 0-18 16,0 0 2-16,-10-10-18 15,10 10 0-15,0 0-3 16,7 0 3-16,21 0 3 15,22 0 11-15,20 0 12 16,26 0-4-16,20 0-3 16,11 0-9-16,7 0-7 15,-5 9-1-15,-5 0 2 16,-13 2-4-16,-17-2 0 0,-20-4-2 16,-19-3 2-1,-20-2-17-15,-17 0-13 0,-12 0 22 16,-6-2 5-16,-3-1-42 15,-18 3-51-15,2 0-124 16,5 0-71-16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2:10:16.932"/>
    </inkml:context>
    <inkml:brush xml:id="br0">
      <inkml:brushProperty name="width" value="0.05292" units="cm"/>
      <inkml:brushProperty name="height" value="0.05292" units="cm"/>
      <inkml:brushProperty name="color" value="#FF0000"/>
    </inkml:brush>
  </inkml:definitions>
  <inkml:trace contextRef="#ctx0" brushRef="#br0">2952 5487 288 0,'-11'0'101'0,"9"0"-51"15,2 0 33-15,0-1 1 16,0-1-2-16,0 2-45 16,0 0-23-16,0-2-9 15,0 2-5-15,0 0 0 16,13 0 2-16,10 0-1 0,17 0 4 15,24 0 6-15,27 0 13 16,27 0 1-16,21-3-14 16,26-1-10-1,14 1 20-15,6 1 12 0,9-1-21 16,3 3-11-16,-12 0 0 16,-12-2 4-16,-26 2-5 15,-24-3 0-15,-25-3 3 16,-29 0-1-16,-17-3-2 15,-22 1 1-15,-15-1-1 16,-9 1 9-16,-1 4-9 16,-5 1 4-16,0 3-4 15,0 0-17-15,0 0-78 16,0 0-184-16,8 0-72 0</inkml:trace>
  <inkml:trace contextRef="#ctx0" brushRef="#br0" timeOffset="469.8015">6905 5436 344 0,'0'0'17'16,"0"0"56"-16,0 0-46 0,0 0-25 15,0 0-2-15,0 0-2 16,-36 2 2-16,36 2 6 16,0-1 18-16,0 2-11 15,8-5 0-15,22 3 52 16,13-3 20-16,22 0-19 15,13 0-30-15,16 0-20 16,13 0-8-16,17 0-1 16,12 0-4-16,1 8 9 15,6 1-9-15,-7-1-2 16,-15-2-2-16,-5-3 2 16,-16-1-1-16,-21-2 2 0,-23 0 1 15,-21-2-3-15,-20-6 2 16,-9-1 7-16,-5 0-7 15,-1 1-2-15,0 5-20 16,0 3-34-16,0 0-47 16,8 0-94-16,10 0-212 15</inkml:trace>
  <inkml:trace contextRef="#ctx0" brushRef="#br0" timeOffset="900.7118">10019 5670 172 0,'0'0'110'0,"0"0"3"16,0 0-34-16,0 0 18 15,0 0-38-15,0 0-26 16,218-10-19-16,-146 10-10 15,8 6-1-15,12 10-2 16,12 6 2-16,0 3-3 16,-4-4 0-16,-12-1-1 15,-13-8-1-15,-17-2-10 16,-19-6-19-16,-20-4-50 16,-19 0 6-16,-3 0 25 15,-33 0-320-15</inkml:trace>
  <inkml:trace contextRef="#ctx0" brushRef="#br0" timeOffset="2687.4124">2624 7665 73 0,'0'0'50'0,"0"0"33"0,0 0 3 15,0 0-40 1,0 0-18-16,0 0-12 0,-3 0-3 16,3 0-2-16,0 0-3 15,0 0-1-15,0 0 7 16,0 0 1-16,0 0-7 15,0 0-6-15,0 0 0 16,0 0 2-16,6 0 31 16,21 0-22-16,15 0 31 15,13-1-13-15,12-6-8 16,15 4-12-16,27-6-5 16,22 4-1-16,26 0 4 15,10 2-3-15,6-1 0 16,0 0-3-16,-9 0-2 15,-3-2 2-15,-3-2-6 0,-4 1 6 16,-3-3-3-16,-10 3 1 16,-17-2 0-16,-15 1 0 15,-15 2-1-15,-12 0-1 16,-15-1-1-16,-17 0-1 16,-12 4 3-16,-17-1-2 15,-12 1 2-15,-3 2 3 16,-6 0 3-16,0-1 7 15,0 1-3-15,2 1 3 16,-2 0-9-16,0 0-4 16,0 0-4-16,0 0-3 15,0 0-6-15,0 0 0 16,0 0 2-16,0 0 11 16,0 0-2-16,0 0 2 15,0 0-1-15,0 0-14 16,0 0-17-16,0 0-39 0,0 0-24 15,-2 0-93-15,-7 0 102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1:49:13.573"/>
    </inkml:context>
    <inkml:brush xml:id="br0">
      <inkml:brushProperty name="width" value="0.05292" units="cm"/>
      <inkml:brushProperty name="height" value="0.05292" units="cm"/>
      <inkml:brushProperty name="color" value="#FF0000"/>
    </inkml:brush>
  </inkml:definitions>
  <inkml:trace contextRef="#ctx0" brushRef="#br0">20708 6782 204 0,'0'0'499'0,"0"0"-458"15,0 0 69-15,0 0-62 16,0 0 8-16,0 0-18 15,0 0-15-15,43-96-13 16,-43 96-3-16,0 0-4 16,0 0-3-16,0 7 9 15,0 13 1-15,0 9 2 16,0 6 3-16,-6 0-3 16,-1-2-6-16,4 0-4 15,-3-5 5-15,6-6-6 16,0-3 0-16,6-10 0 0,18-9-1 15,22-6 5-15,24-23 46 16,27-14-23-16,18-8-18 16,15-7 0-1,17-8-5-15,9-9 1 0,15-2-6 16,0 2 0-16,-13 7 0 16,-16 10 1-16,-31 12 1 15,-31 13-1-15,-28 11-1 16,-22 5 1-16,-17 6 0 15,-6 6 1-15,-4 1-2 0,0 4-2 16,-3 0 2-16,0 0-12 16,0 0-37-16,-6 10 2 15,-21 14 15-15,-13 8-32 16,-14 4-59-16,-15 3-106 16,-10-3-265-16</inkml:trace>
  <inkml:trace contextRef="#ctx0" brushRef="#br0" timeOffset="568.9941">21112 6810 641 0,'0'0'19'0,"0"0"41"16,0 0 41-16,0 0-25 16,0 0-41-16,0 0-35 15,0-27-1-15,0 46 1 16,0 4 3-16,-6 7-1 15,-6 1 2-15,3-1 4 16,3-4-3-16,3-6-1 0,3-5-3 16,0-8 1-1,5-4-2-15,20-3 5 16,14-13 64-16,21-20-34 16,21-9-21-16,21-8-2 0,14 0 5 15,14-7-2-15,9-3-9 16,0-4-3-16,4-1-2 15,-6 1 0-15,-19 7 5 16,-17 7-5-16,-26 9 0 16,-21 10 4-16,-20 9-3 15,-12 8 11-15,-8 3 4 16,-7 6-9-16,-3 1-3 16,-4 4-4-16,0 0-1 15,0 0-2-15,0 0-10 0,0 0-34 16,-16 14 13-16,-9 9 1 15,-14 6-24-15,-8 4-77 16,-9-1-104-16,-11-1-223 16</inkml:trace>
  <inkml:trace contextRef="#ctx0" brushRef="#br0" timeOffset="1285.3183">21842 6635 655 0,'0'0'31'16,"0"0"72"-16,0 0-22 0,0 0-49 15,0 0-32-15,0 0-3 16,-11 13 3-16,-5 15 1 16,-7 3 2-16,-1-1-1 15,1-1 1-15,6-7 0 16,7 0-2-16,2-10 1 15,4-2-2-15,4-3 0 16,0-7 1-16,27 0 1 16,28-17 69-16,31-12-22 15,29-12-25-15,21-7-4 16,9-4-3-16,7-5-2 16,6-2-7-16,1-1-4 15,-1 3 2-15,-8 5-5 0,-26 2 1 16,-18 10 3-1,-25 4-2-15,-22 5 2 0,-21 6 4 16,-9 2 10-16,-12 9 10 16,-6 4-20-16,-5 4-1 15,-3 3-1-15,-3 3-4 16,0 0-3-16,0 0-2 16,0 0-4-16,0 0-9 15,0 0-1-15,0 0 4 16,0 0 4-16,0 0 4 15,-3 0 2-15,0 3 2 16,2 0-2-16,-1 0 0 16,-1-1 1-16,2-1 0 15,1 0-2-15,-2-1 2 16,2 0 0-16,0 3-1 16,0-3-1-16,0 0 0 0,0 0 1 15,0 0 1-15,0 0-1 16,0 0 0-16,0 0 2 15,0 0-2-15,0 0 2 16,0 0 0-16,0 0-3 16,0 0 0-16,0 0-3 15,0 0-5-15,0 0 1 16,0 0-1-16,0 0-1 16,0 0 0-16,0 0-8 0,-1 0-32 15,-6 3-26 1,-9 1-41-16,-6 5-62 0,2-8-158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1:49:50.492"/>
    </inkml:context>
    <inkml:brush xml:id="br0">
      <inkml:brushProperty name="width" value="0.05292" units="cm"/>
      <inkml:brushProperty name="height" value="0.05292" units="cm"/>
      <inkml:brushProperty name="color" value="#FF0000"/>
    </inkml:brush>
  </inkml:definitions>
  <inkml:trace contextRef="#ctx0" brushRef="#br0">6998 12600 710 0,'-11'-27'24'16,"4"7"-12"-16,7 7 35 15,0 3 7-15,0 3-13 16,0 7-23-16,0-2-7 15,0 2 1-15,0 0-3 16,0 0 0-16,0 0-4 16,0 0-2-16,0 9-2 15,0 17-1-15,-3 5 11 16,3 2 0-16,0-2-5 16,0-6 0-16,0-8-2 15,3-8-4-15,10-6 3 0,5-3 12 16,19-20 30-16,13-26-8 15,24-20-17-15,13-16-5 16,13-8-4-16,14-6 9 16,-3 4-5-16,-7 2-9 15,-19 12-1-15,-31 19-5 16,-21 15 2-16,-17 18-4 16,-11 13-4-16,-5 6-14 15,0 7-24-15,-8 4-32 16,-19 22-36-16,-8 17-34 15,-10 10-69-15,-11 0-66 0</inkml:trace>
  <inkml:trace contextRef="#ctx0" brushRef="#br0" timeOffset="400.7394">7223 12557 608 0,'0'0'18'0,"0"0"28"16,0 0-42-16,0 0-3 16,0 0 8-16,0 0 5 15,-65 136 6-15,52-91 0 16,0-6 12-16,4-8-7 16,6-11 10-16,0-7-17 15,3-7-7-15,0-6 20 0,9 0 22 16,16-17 3-16,14-16-16 15,19-21-24 1,15-21-4-16,11-7 2 16,20-13-10-16,6-1 5 0,4 3-5 15,-7 1-3 1,-19 13 0-16,-19 10-1 0,-17 12 0 16,-17 14-1-16,-12 14 0 15,-10 5-1-15,-7 11-3 16,0 6-8-16,-6 1-13 15,5 6-44-15,-5 3-67 16,0 19-50-16,-15 5-7 0,-4 0-155 16</inkml:trace>
  <inkml:trace contextRef="#ctx0" brushRef="#br0" timeOffset="23225.7781">17432 15120 867 0,'0'0'12'0,"0"0"30"16,0 0 17-16,0 0 7 15,0 0 4-15,0 0-28 0,0 0-19 16,-114-25-7 0,114 25 0-16,0 0-6 0,9 0-10 15,31 0 0-15,21 0 14 16,39 0 5-16,37 0-7 16,35 0 9-16,32 0-6 15,14-2-15-15,5 2 1 16,3 0 4-16,-12 0-5 15,-13 0 0-15,-19 0 0 16,-26 0 0-16,-26 0 0 16,-32 0-7-16,-34-3-3 15,-26-4-16-15,-22-3-1 16,-11 5 20-16,-5 0-11 16,0 5-15-16,0-2-22 15,0 2-24-15,0 0-116 0,1 0-196 16</inkml:trace>
  <inkml:trace contextRef="#ctx0" brushRef="#br0" timeOffset="23671.5866">20507 15051 571 0,'0'0'31'0,"0"0"41"16,0 0 11-16,0 0-13 16,0 0-24-16,0 0-26 15,-82 10 21-15,82-8-2 16,0 1-15-16,25-3 8 15,29 2 29-15,22-2-17 16,33 0-16-16,23-2-19 16,18-1 12-16,9 1-7 15,4-1 0-15,-7 3-8 16,-8 0-4-16,-15 0 6 16,-28 0-7-16,-28 0-2 15,-31 0 2-15,-28 0-1 16,-11 0 0-16,-7 0 0 0,0 0-17 15,-1-1 4 1,-13 1-9-16,-4 0-27 0,-7 0-14 16,-2 4-55-16,0 5-90 15,4-1-290-15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1:50:45.594"/>
    </inkml:context>
    <inkml:brush xml:id="br0">
      <inkml:brushProperty name="width" value="0.05292" units="cm"/>
      <inkml:brushProperty name="height" value="0.05292" units="cm"/>
      <inkml:brushProperty name="color" value="#FF0000"/>
    </inkml:brush>
  </inkml:definitions>
  <inkml:trace contextRef="#ctx0" brushRef="#br0">10058 5809 556 0,'20'-27'19'0,"-4"7"44"16,-7 4 10-16,-5 5 4 15,-1 5-10-15,-3 1-19 16,0 5-3-16,0 0-5 16,0 0-8-16,0 0-23 0,0 5-9 15,-3 16-1 1,-1 8 0-16,1 0 1 0,3-2 4 16,0-8 4-16,0-6-5 15,14-9 1-15,15-4-2 16,13-5 0-16,23-29 2 15,26-16 13-15,19-11-10 16,10-3-3-16,1 0-3 16,-15 5 3-16,-14 7-4 15,-17 8 1-15,-21 8-1 16,-14 9-16-16,-15 5-22 16,-8 11-10-16,-8 10-16 15,-1 1-14-15,0 3-178 16,3 12-43-16</inkml:trace>
  <inkml:trace contextRef="#ctx0" brushRef="#br0" timeOffset="485.7064">12365 5685 598 0,'0'0'39'0,"0"0"-13"15,0 0 4-15,0 0 29 16,0 0-59-16,0 0 0 15,16 0-3-15,-13 14 3 16,1 3 0-16,-1 3 13 16,-3-1 11-16,3 0-5 15,0-7 0-15,-1-4-5 16,6-6-5-16,7-2 3 16,12-8 14-16,21-17 19 15,21-12 11-15,12-4-24 16,7-3-22-16,2-2-1 0,5-4-6 15,4 3-3-15,4-3 0 16,-3 6-1-16,-10 6 2 16,-16 8-1-16,-14 11 0 15,-23 7-3-15,-17 7-36 16,-9 5-40-16,-8 0-20 16,-2 0-55-16,1 5-85 15,1 6-62-15</inkml:trace>
  <inkml:trace contextRef="#ctx0" brushRef="#br0" timeOffset="1344.9493">16317 5429 678 0,'0'0'59'0,"0"0"-19"16,0 0 1 0,0 0 5-16,0 0-40 0,0 0-6 15,1 21-9-15,-1 3 9 16,-1-2 3-16,1-2 1 15,0-5-3-15,0 1 0 16,7-6 0-16,5-6-1 16,2 0 7-16,9-4-7 15,13 0 4-15,12-17 9 16,9-3-3-16,10-8 1 16,4-2-2-16,10-4 0 15,7-7-5-15,4-2 0 16,4-5 2-16,-2-2-4 0,-2 0 0 15,-5 3 5-15,-17 8-6 16,-10 6 0-16,-20 7 3 16,-12 6-3-16,-9 4 0 15,-6 6-1-15,-8 6 0 16,-3 1 1-16,-2 3-1 16,0 0-1-16,0 0-7 15,0 0-14-15,0 0-29 16,0 0-22-16,0 11 22 15,0-3 9-15,0-1-26 16,0 0-1-16,0-1-5 16,-4-2-5-16,1-2 42 0,-1 0 8 15,2-1 2 1,2 1-18-16,0-2-27 16,0 2-38-16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1:51:07.037"/>
    </inkml:context>
    <inkml:brush xml:id="br0">
      <inkml:brushProperty name="width" value="0.05292" units="cm"/>
      <inkml:brushProperty name="height" value="0.05292" units="cm"/>
      <inkml:brushProperty name="color" value="#FF0000"/>
    </inkml:brush>
  </inkml:definitions>
  <inkml:trace contextRef="#ctx0" brushRef="#br0">10601 6636 248 0,'0'0'57'0,"0"0"21"0,0 0-3 15,0 0 32-15,0 0-60 16,0 0 10-16,0 0-18 16,67-119 22-16,-63 113-12 15,-4 3 13-15,0 1 0 16,0 2-26-16,0 0-8 16,0 0-6-16,0 0-6 15,0 0-8-15,0 0-8 16,0 2-4-16,0 12 2 15,0 7 2-15,0 1 9 16,4 1 2-16,-1-4-8 16,7-2 2-16,-4-5-4 0,4-5 4 15,7-2 3 1,3-5-7-16,18-7 18 0,13-23 12 16,25-17-14-16,11-12 3 15,13-9-10-15,11-5-1 16,6-6 2-16,-4-2-8 15,2 0 0-15,-10 4-2 16,-14 6-1-16,-11 10 1 16,-19 11 0-16,-15 8-1 15,-13 16 3-15,-12 2-1 16,-2 7 4-16,-5 7-5 16,-7 1 1-16,-1 6-2 15,-6 3 0-15,0-1-3 0,0 1-2 16,0 0 1-1,0 0 2-15,0 0-3 16,0 0-1-16,0 0-1 16,0 0 6-16,0 0-4 0,0 0 5 15,0 0 0-15,0 0 0 16,-3 1 1-16,3-1-1 16,0 0 1-16,0 0-1 15,0 0 0-15,0 0-1 16,0 0 1-16,0 0 0 0,0 0 0 15,0 0-1 1,0 0 1-16,0 0 0 0,0 0 0 16,0 0-1-16,0 0-1 15,0 0 1-15,0 0-3 16,0 0-2-16,0 0 4 16,0 0-7-16,0 0 1 15,0 0 2-15,0 0-1 16,0 0 0-16,0 0-9 15,0 0-7-15,0 0-2 16,0 0-12-16,0 0-29 16,-16 10-105-16,-11 1-24 15,-6 2-148-15</inkml:trace>
  <inkml:trace contextRef="#ctx0" brushRef="#br0" timeOffset="12736.7301">9350 8351 560 0,'-18'0'62'16,"-3"-2"23"-16,-1 2 20 16,-7 0-24-16,-7 6-35 15,0 10-3-15,1 1-2 16,5-3-7-16,8 1-7 16,5-1-14-16,7-1-4 15,4-1-2-15,3-3-7 16,3 3 2-16,0-3-2 15,16 2-4-15,23-8 4 16,32-3 13-16,43-13 16 16,32-18-9-16,30-14-3 15,18 2 16-15,12 0-24 16,5 9 6-16,2 5-13 16,-15 3-2-16,-13 3-2 0,-21 0 1 15,-22-2 2-15,-18 0-1 16,-20 0 3-16,-24 0-3 15,-20 6 0-15,-26-1 0 16,-14 6 7-16,-9 2-6 16,-6 7 4-16,-4 0 2 15,-1 2 7-15,0 3-10 16,0 0-4-16,0 0-6 16,0 0 0-16,0 0-2 15,0 0 2-15,0 0 0 16,0 0 6-16,0 0-2 0,0 0 2 15,0 0 5 1,0 0-4-16,0 0 1 0,0 0 0 16,0 0-2-16,0 0 1 15,0 0-1-15,0 0 2 16,0 0-2-16,0 0 0 16,0 0-1-16,0 0 1 15,0 0 0-15,0 0 0 16,0 0-2-16,0-1-3 15,0 1-5-15,0-2-12 16,0 2-22-16,0 0-41 16,-14 0-39-16,-9 6-178 15</inkml:trace>
  <inkml:trace contextRef="#ctx0" brushRef="#br0" timeOffset="13829.6878">18818 8300 445 0,'0'0'20'0,"0"0"94"16,0 0-16-16,0 0-12 15,0 0-30-15,0 0-23 16,-85-34-12-16,72 34 2 15,2 0-9-15,-2 3 3 16,4 2 13-16,3-3-8 16,1 1 0-16,5-3-4 15,0 0 14-15,0 0-11 16,5 0-11-16,31 0-7 16,32-13 38-16,46-7-7 15,32 0-9-15,33-7-9 16,18 5-16-16,12 2 3 15,2 3 1-15,3 5 1 0,-19-1-2 16,-20 2-3 0,-25-5-5-16,-36-1 5 15,-31 0-4-15,-32 2 2 16,-26 1-12-16,-16 1 10 0,-9 1-14 16,-7 1-21-16,-25 1 22 15,-14 6-13-15,-20 4-22 16,-11 4-49-16,-3 17-49 15,-3 4-108-15</inkml:trace>
  <inkml:trace contextRef="#ctx0" brushRef="#br0" timeOffset="14380.0306">18817 8419 599 0,'0'0'8'0,"0"0"-8"15,0 0 57-15,0 0 42 16,0 0-90-16,0 0-9 16,-103 9-9-16,135-4 9 15,24-2 80-15,20-3-26 16,27 0-6-16,17-6-9 15,21-5 2-15,20-1-5 16,10 2-12-16,5-1-3 0,-1 1-8 16,-11-1-6-1,-16 1-3-15,-17 0 0 0,-19 0-4 16,-23-3 0-16,-19 1 1 16,-18-2 1-16,-16 3 3 15,-13 0-3-15,-12 3 9 16,-5 4 3-16,-3-1-2 15,-3 5-6-15,0 0-6 16,0 0-1-16,0 0-4 16,0 0 0-16,0 0-5 15,0 0-10-15,0 0-11 16,0 0 13-16,-4 0 9 16,-2 6 0-16,0-3 5 15,2 1 1-15,1 0-8 0,0-4 0 16,0 0-9-16,0 2-1 15,0 1-5-15,-3-2-4 16,1-1 5-16,-2 0-5 16,-5 0-22-16,-9 0-47 15,-6 0-96-15,0 0-119 16</inkml:trace>
  <inkml:trace contextRef="#ctx0" brushRef="#br0" timeOffset="106143.8034">20747 10427 646 0,'0'0'58'0,"0"0"9"15,0 0 45-15,0 0-13 16,0 0-26-16,0 0-25 15,0 0-26-15,-58-74-3 16,75 71-12-16,25 0-2 16,25 2 1-16,20 1-5 15,10 0 3-15,-2 0 0 16,-10 11-2-16,-16 6-1 16,-15 3-1-16,-14 3 0 15,-15 4-2-15,-5 2-1 16,-11 9-6-16,-9 6 9 15,0 8 2-15,-12 12 0 16,-20 14 3-16,-4 12-1 0,-4 15 5 16,4 15-4-16,4 12-2 15,11 2-3-15,16-8 1 16,5-14-1-16,39-21 1 16,22-15 0-16,20-4 1 15,17-10 0-15,14-5 6 16,-3-14-7-16,-9-11-1 15,-17-11 0-15,-25-12 0 16,-23-1 1-16,-23-8 2 16,-11 0 1-16,-1 0 6 15,0 0 3-15,0 2 14 16,-7 2-21-16,-26 2-6 0,-18 7-2 16,-14 8 1-1,-3 8 0-15,-3 17 0 0,-2 15-1 16,-2 11-3-16,-2 13 4 15,8 18-1-15,14 16-2 16,18 13-3-16,19 19 4 16,15 9 3-16,3 14-6 15,9 9 6-15,12 4 2 16,7-5-2-16,-1-1-1 16,1-22 1-16,-4-16 1 15,-9-19-1-15,-7-17-2 16,-8-25 2-16,-22-10 0 15,-37-13-6-15,-31-9 2 0,-32-20-10 16,-30-20 14 0,-26-13 1-16,-23-33 2 0,-14-10 2 15,-3-10 6-15,10 2 5 16,18 2-1-16,30 8-4 16,29 6-1-16,33 8 0 15,34 8 1-15,28 8-3 16,20 6-5-16,12 5-3 15,4 3 0-15,0-4-5 16,15-1-2-16,6-2 4 16,3 0-13-16,-3 0-22 15,-4-6-9-15,-1-8-10 0,6-8-60 16,5-13-144-16</inkml:trace>
  <inkml:trace contextRef="#ctx0" brushRef="#br0" timeOffset="107645.2046">21446 12265 602 0,'0'0'12'16,"0"0"37"-16,0 0 45 16,0 0-35-16,0 0-14 0,0 0 0 15,-2-42-26-15,2 42 3 16,0 0-4-16,0 0-9 15,0 0 2-15,0 0 0 16,0 4-10-16,0 15-1 16,-2 7 15-16,-3 4 21 15,1 3-17-15,-3-5-8 0,5-3-6 16,2-2 1 0,0-9-1-16,2-1 0 0,11-7-2 15,5 0 5-15,16-6 20 16,21-9 16-16,23-18-2 15,22-15-22-15,22-8-3 16,15-10-10-16,6-1-1 16,4-10 2-16,-6-1-3 15,-11 3-1-15,-15 6-1 16,-18 9 1-16,-21 11-3 16,-18 8 2-16,-19 9 1 15,-11 5 3-15,-11 9 0 16,-7 7 1-16,-6 2-6 15,-2 1 0-15,-2 2-2 16,0 0 0-16,0 0-2 0,0 0 1 16,0 0-1-16,0 0-1 15,0 0 1-15,0 0-2 16,0 0 2-16,0 0 2 16,0 0 0-16,0 0 0 15,0 0 1-15,0 0-1 16,0 0 1-16,0 0-1 15,0 0 1-15,0 0-1 16,0 0 1-16,0 0 0 16,0 0-1-16,0 0 0 15,0 0-2-15,0 0 4 16,0 0-3-16,0 0 2 16,0 0-1-16,0 0 1 15,0 0-1-15,0 0 0 0,0 0 1 16,0 0-1-16,0 0-1 15,0 0 1-15,0 0 2 16,0 0-2-16,0 0 0 16,0 0 0-16,0 0 0 15,0 0 0-15,0 0 1 16,0 0-1-16,0 0 0 16,0 0 0-16,0 0 1 15,0 0-1-15,0 0 0 16,0 0-1-16,0 0 1 15,0 0 0-15,0 0 1 0,0 0-1 16,0 0 0 0,0 0 1-16,0 0-2 15,0 0 1-15,0 0 0 16,0 0 0-16,0 0 0 0,0 0-1 16,0 0 1-1,0 0 1-15,0 0-1 0,0 0 1 16,0 0-1-16,0 0 0 15,0 0 1-15,0 0-2 16,0 0 2-16,0 0-2 16,0 0 0-16,0 0-35 15,0 0-38-15,0 0-12 16,-15 5-59-16,-11 0-149 0</inkml:trace>
  <inkml:trace contextRef="#ctx0" brushRef="#br0" timeOffset="110883.3039">20259 13657 481 0,'0'0'5'16,"0"0"23"-16,0 0-25 0,0 0 36 15,0 0 45 1,0 0-60-16,0 0-22 0,0-3-2 16,0 3-7-16,0 0-69 15,-2 9-32-15,-17 1-104 16</inkml:trace>
  <inkml:trace contextRef="#ctx0" brushRef="#br0" timeOffset="114397.9121">21263 10489 28 0,'0'0'3'0,"0"0"28"16,0 0 10-16,0 0 1 16,0 0-19-16,0 0-4 15,0 0 47-15,0-11-21 16,0 11-6-16,0 0-10 15,0 0-6-15,0 0 4 16,0 0 5-16,0-2 12 16,0 2-16-16,-2-4-13 0,-2-2 8 15,-1 4 13-15,0-6-11 16,0 7-7-16,-1-5 0 16,-2 1 3-16,-2 0-8 15,-3 1-4-15,-1-1-3 16,-4 2 5-16,-2-2-4 15,0 0 4-15,0 3-5 16,-2 0 0-16,1-1 1 16,-4-2-4-16,-2 3-2 15,0-1 4-15,1 0-1 16,2 0 5-16,3-2-6 16,-3 5 11-16,2-3-6 0,-4 3 1 15,-1 0-2-15,-4 0-4 16,-5 0-1-16,-1 0 3 15,-4 0-4-15,1 0 0 16,2 0 2-16,1 0 0 16,7 0 0-16,4 7-2 15,1-3 3-15,5-1-2 16,4 0-1-16,0 0 2 16,5 1-2-16,2-1 4 15,0-2 0-15,5 0-2 16,-1 1 7-16,2-2 2 15,2 0 10-15,1 0 4 16,0 0-11-16,-2 0-5 0,2 0 3 16,0 0 8-16,0 0 0 15,0 0-5-15,0 0-6 16,0 0-3-16,0 0-3 16,0 0 0-16,0 0-2 15,0 0 1-15,0 0 0 16,0 0-2-16,0 0-1 15,0 0 0-15,0 0 2 16,0 0 0-16,0 0-1 16,0 0-1-16,0 0 1 0,0 0-1 15,0 0 0 1,0 0 0-16,0 0 2 0,0 0 0 16,0 0-2-16,0 0 1 15,0 0-1-15,0 0 1 16,0 0-1-1,0 0 1-15,0 0 2 0,0 0-2 16,0 0-1-16,0 0-1 16,0 0 1-16,0-3 2 15,0-1 0-15,0 4 2 16,0-4-4-16,0 3 2 16,0 1-2-16,0-2 1 15,0 2 0-15,0 0-2 16,0 0 3-16,0 0-2 15,0 0 0-15,0 0-1 0,0 0 1 16,0 0 0 0,0 0 0-16,0 0 0 0,0 0 1 15,0 0-1 1,0 0-3-16,0 0 3 0,0 0 0 16,0 0 2-16,0 0-1 15,0 0-1-15,0 0 0 16,0 0-1-16,0 0 1 15,0 0 0-15,0 0 0 16,0 0 0-16,0 0-2 16,0 0-1-16,0 0-23 15,0 0-18-15,0 0-68 0,6 0-64 16,13 0-12 0,1 0-134-16</inkml:trace>
  <inkml:trace contextRef="#ctx0" brushRef="#br0" timeOffset="114714.6447">20510 10436 39 0,'0'0'10'0,"0"0"-20"16,0 0 1-16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1:55:05.847"/>
    </inkml:context>
    <inkml:brush xml:id="br0">
      <inkml:brushProperty name="width" value="0.05292" units="cm"/>
      <inkml:brushProperty name="height" value="0.05292" units="cm"/>
      <inkml:brushProperty name="color" value="#FF0000"/>
    </inkml:brush>
  </inkml:definitions>
  <inkml:trace contextRef="#ctx0" brushRef="#br0">3030 16315 772 0,'0'0'66'0,"0"0"-41"16,0 0 5-16,0 0 29 15,0 0-10-15,0 0-21 16,0 0-20-16,-15 14-2 15,43 4 8-15,20 4-4 16,31-3 4-16,42-3 13 16,31 1-3-16,24-5-3 15,9 3-8-15,-15-1-7 16,-16 1-6-16,-38-1-1 0,-37-2-20 16,-37-3-55-16,-40 3-100 15,-13 4-117-15,-35-7 8 16,1-2 181-16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1:55:50.068"/>
    </inkml:context>
    <inkml:brush xml:id="br0">
      <inkml:brushProperty name="width" value="0.05292" units="cm"/>
      <inkml:brushProperty name="height" value="0.05292" units="cm"/>
      <inkml:brushProperty name="color" value="#FF0000"/>
    </inkml:brush>
  </inkml:definitions>
  <inkml:trace contextRef="#ctx0" brushRef="#br0">7525 6559 16 0,'2'0'196'16,"-2"0"-170"-16,0 0 4 0,0 0 6 15,0 0 5 1,1 0-25-16,-1 0-15 0,0 0-1 16,0 0-55-16</inkml:trace>
  <inkml:trace contextRef="#ctx0" brushRef="#br0" timeOffset="4710.3584">8402 7539 413 0,'0'0'3'0,"0"0"-3"15,0 0 3-15,0 0 21 16,0 0 8-16,0 0-26 16,0 0-6-16,20-10-2 0,-14 10 1 15,-1 0-9 1,-5 0 7-16,0 0 3 0,0 3 0 16,0-3 2-16,0 0-1 15,0 0 3-15,0 0 10 16,0 0 18-16,4 0 4 15,-4 0-4-15,0 0-3 16,0 0-2-16,0 0-5 16,4 0-6-16,-4 0-1 15,0 0-3-15,0 0-2 16,0 0 2-16,0 0 2 16,0 0 3-16,0 0-3 15,0 0-3-15,0 0-2 16,1 0-2-16,-1 0 0 0,2 0-5 15,1 0-2-15,0 0 0 16,5 0-2-16,-3 0-14 16,9 0-67-16,-1-3-133 15</inkml:trace>
  <inkml:trace contextRef="#ctx0" brushRef="#br0" timeOffset="5656.4656">13137 7683 54 0,'0'0'158'15,"0"0"-104"-15,0 0 3 0,0 0 5 16,0 0-28-16,0 0-29 16,-3 5 1-16,3-5-1 15,0 0-5-15,0 0-50 16,4 0-257-16</inkml:trace>
  <inkml:trace contextRef="#ctx0" brushRef="#br0" timeOffset="8347.345">2335 8593 442 0,'0'0'10'0,"0"0"24"16,0 0 60-16,0 0 17 16,0 0-34-16,0 0-42 15,-9 0-1-15,9 0 3 16,0 3-2-16,0-3-7 16,0 0-9-16,0 0-6 15,0 3 2-15,3 1 4 16,16 3 6-16,11-2 0 15,9 3-3-15,13-2-9 16,15-3-5-16,21-3-4 16,24 0 1-16,23-9 3 15,18-4-5-15,12-4-1 16,-2 6 8-16,-14 1-2 0,-19 3-2 16,-20 2-5-1,-16-2 0-15,-25-1 0 0,-20 3-1 16,-22 1 1-1,-18-1-1-15,-9 5-1 0,0-3 1 16,0 3-6-16,0-2 1 16,0 2-27-16,0 0-29 15,0 5-58-15,0 4-111 16</inkml:trace>
  <inkml:trace contextRef="#ctx0" brushRef="#br0" timeOffset="8944.8189">6950 8603 679 0,'0'0'14'0,"0"0"8"16,0 0 32-16,0 0 14 16,0 0 2-16,0 0-47 15,-75-14-14-15,75 14 13 16,18 4 2-16,26 4 30 15,24-3-14-15,23-1-21 16,17-1-12-16,12 4 0 0,10-4-1 16,3 6 5-16,1-1-3 15,-8 1-6-15,-3-2 1 16,-15 0-3-16,-7 3 1 16,-20-5-1-16,-19-2 0 15,-27-2-1-15,-12-1 1 16,-14 0-27-16,-3 0-23 15,4 0-29-15,10 3-45 16,5-3-108-16,15 0-282 16</inkml:trace>
  <inkml:trace contextRef="#ctx0" brushRef="#br0" timeOffset="9578.9725">10551 8649 350 0,'0'0'25'0,"0"0"58"0,0 0 0 16,0 0-8-16,0 0-31 16,0 0-15-16,-41-3 8 15,41 3 1-15,0 0-6 16,0 0 17-16,6 0 4 15,27 0-1-15,19 0 0 16,19 3-29-16,14-3-8 16,6 2-8-16,3-2-3 15,0 0-2-15,0 0-1 16,-6 0 5-16,-7 0-5 16,-12-2 3-16,-12-4-3 15,-14-1-1-15,-14 3 0 16,-9 2 0-16,-14 1-1 15,-6-2 1-15,0 3-13 0,-12 0-57 16,-31 0-39 0,-15 4-40-16,-11-2-337 0</inkml:trace>
  <inkml:trace contextRef="#ctx0" brushRef="#br0" timeOffset="17364.3686">21751 5629 184 0,'-8'-9'17'0,"0"-2"69"16,3 2 7-16,-3 0-34 16,1 3-11-16,1 2-8 15,-3-1 9-15,1 3-13 16,-2-1-13-16,-5 3-16 15,-5 0-5-15,-9 0 0 0,-7 0 0 16,-6 0 2-16,-1 0 0 16,-2 0 12-16,2 0 8 15,0 0 2-15,4 0-11 16,3 3 0-16,2 1-4 16,1-1-5-16,0 4 4 15,-2-4 4-15,2 4-2 16,0-2 1-16,3 2 3 15,0 3-11-15,2 2-2 16,5 0-3-16,-2 5 4 16,3-1-4-16,-1 3 2 15,4 4 0-15,-2-1 0 16,0 2-2-16,0 0 0 0,-1 5 2 16,0 2-1-16,-1 1 0 15,4-2 3-15,-1 4-2 16,4 2 3-16,-4 4-4 15,1 2 5-15,-3 6 3 16,-1 0-2-16,0 1-4 16,0 0 0-16,5-2-3 15,1-1 0-15,8-2 0 16,5-5 0-16,4 0 0 16,0 0-1-16,9-5 1 15,21-1 0-15,18-7 2 16,16 1 12-16,18-6-3 15,15-6-6-15,3 0-2 16,-2-6 4-16,-10-1-7 0,-14-3-6 16,-16-1-19-1,-14-2-18-15,-9-2-27 0,-13 0-57 16,-11 0-67-16,-11 0-152 16</inkml:trace>
  <inkml:trace contextRef="#ctx0" brushRef="#br0" timeOffset="32779.544">2724 10813 25 0,'-18'-10'14'16,"-7"0"48"-16,1-1 11 15,-3-2 6-15,2 1-32 16,0 2 8-16,5-2-14 15,-4 3-15-15,5 1 10 16,5 0-9-16,2 2 3 16,1 3-5-16,6 0 11 0,2 3 12 15,0 0-12 1,3 0 2-16,-3 0 2 0,3 0-17 16,0 0-9-1,0 0-5-15,0 0 4 0,0 0 5 16,0 0 0-16,0 0 1 15,0 0-6-15,0 0 3 16,14 0-10-16,30 3 39 16,28-1 3-16,31-2-14 15,34 0-25-15,36 0-3 16,21-2 5-16,16-1-7 16,2 3 0-16,-8 0 0 15,-8 0-1-15,-8 0-3 16,-11 0 0-16,-14-2 0 0,-20-4 0 15,-28 0 0-15,-29-4 0 16,-29 0 3-16,-23 3-3 16,-20 1 8-16,-14-2-8 15,0 2 0-15,0-3-5 16,-9 5-4-16,-12 1-19 16,3 3-17-16,-6 0-28 15,5 5-24-15,-2 6-41 16,3-5-132-16</inkml:trace>
  <inkml:trace contextRef="#ctx0" brushRef="#br0" timeOffset="33595.5947">4293 10698 487 0,'0'0'7'16,"0"0"-2"-16,0 0 10 15,0 0 52-15,0 0 22 16,0 0-59-16,-171-30-13 16,171 30-17-16,3 0-3 15,34 0 3-15,30 6 50 16,36-3-20-16,40 1-4 16,33-4-7-16,18 0 7 15,15 0-6-15,2 0-6 0,3 0-6 16,-2 0-5-16,-11 0 3 15,-13 0 3-15,-19 0-5 16,-26 0 1 0,-30 0 1-16,-25 0 1 0,-35 0-7 15,-23 0 1-15,-16 0 2 16,-11 0 12-16,-3 0 0 16,0-4-1-16,0 4-3 15,0 0-9-15,0 0 1 16,0 0-3-16,0 0-2 15,0 0 1-15,0 0-1 16,0 0 1-16,0 0-1 16,0 0 2-16,0 0-1 15,0 0 0-15,0 0 1 16,0 0-1-16,0 0 2 0,0 0-1 16,0 0 0-1,0 0 0-15,0 0 2 0,0 0-1 16,0 0-1-16,0 0 0 15,0 0 0-15,0 0 0 16,0 0 0-16,0 0 0 16,0 0 0-16,0 0 0 15,0 0 0-15,0 0 0 16,0 0 0-16,0 0 0 16,0 0-1-16,0 0 1 15,0 0 2-15,0 0-2 16,0 0-1-16,0 0 1 0,0 0 1 15,0 0 0-15,0 0-1 16,0 0 0-16,0 0 0 16,0 0 0-16,0 0 0 15,0 0 0-15,0 0 0 16,0 0-1-16,0 0 1 16,0 0 1-16,0 0-1 15,0 0-1-15,0 0 1 16,0 0 0-16,0 0 0 15,0 0 0-15,0 0 0 16,0 0 0-16,0 0-1 16,0 0-2-16,0 0-42 15,-9 10-79-15,-10-7-81 16</inkml:trace>
  <inkml:trace contextRef="#ctx0" brushRef="#br0" timeOffset="34942.1815">5457 9804 310 0,'0'0'9'0,"0"0"38"15,0 0 23-15,0 0 14 16,0 0-16-16,0 0-37 16,-45-21-5-16,54 20-20 15,19-5 39-15,14 2-17 16,11-2-1-16,12 0-3 16,2-5-21-16,0 5 30 15,-3-2-18-15,-9 2-5 16,-10 0-1-16,-12 2 4 15,-14 1-1-15,-8 3 4 16,-8 0 6-16,-3 0-4 16,0 0-7-16,0 0-10 15,0 0-1-15,0 0-6 0,0 10 2 16,0 4 4 0,0 6 8-16,-3-1-4 15,0 6 5-15,0 3-3 0,3 1 6 16,-5 2 1-16,2 4-9 15,-4 2 6-15,4-1-6 16,0 4 1-16,3-1-2 16,0 5 2-16,0 4-2 15,0 0-2-15,0 1 0 16,0-3 3-16,6-3-4 16,-2 0 3-16,3-4-2 15,6 0-1-15,0-2 1 0,-1 3 1 16,3-3 0-16,-4-3-2 15,2-3 1 1,-2-2-2-16,-1-8 3 0,-7-1-3 16,-3-7 2-16,0-4-1 15,0 4 0 1,-14-1 1-16,-17 0 0 0,-18 1 6 16,-15-2-3-16,-8-2 2 15,-7-2 7-15,-6-1-6 16,0 1 0-16,5 0 1 15,5-2 5-15,14 2-5 16,6-2-3-16,12 0 1 16,11-1-1-16,8-4-3 0,9 3-1 15,5-3 1-15,7 0-2 16,3 0 1-16,0 0-1 16,0 0 1-16,0 0-1 15,0 0 3-15,0 0 0 16,0 0 0-16,0 0 3 15,0 0-1-15,0 0-2 16,0 0-2-16,0 0-1 16,0 0-2-16,0 0 1 15,0 0 0-15,0 0-1 16,0 0 1-16,0 0 0 16,0 0 1-16,0 0-1 15,0 0 1-15,0 0-10 16,0 0-16-16,0 0-4 0,0 0-22 15,6 0-35 1,13-3-43-16,2-9-179 0</inkml:trace>
  <inkml:trace contextRef="#ctx0" brushRef="#br0" timeOffset="43121.698">919 12917 448 0,'0'0'69'16,"0"0"30"-16,0 0-15 15,0 0 13-15,0 0-22 16,0 0-33-16,0 0-15 15,0 0 12-15,0 0-23 16,0 0-5-16,0 0-9 16,20 0 0-16,24 0 26 15,25-7-7-15,34-3-6 16,28-4 3-16,24-1-10 0,21-2 0 16,9 1-7-16,6-1-1 15,-4 3 2-15,-17 1 1 16,-6 3-3-16,-24-2 0 15,-21 2-1-15,-22 3-1 16,-37-2-27-16,-24 4-20 16,-23-1-9-16,-13 0 27 15,0-5-32-15,0 2-1 16,0 1-25-16,0-5-73 16,0-4-138-16</inkml:trace>
  <inkml:trace contextRef="#ctx0" brushRef="#br0" timeOffset="43659.6082">3446 11461 642 0,'0'0'11'15,"0"0"10"-15,0 0 41 16,0 0-16-16,0 0-9 16,0 0-31-16,12-27-4 15,18 43 1-15,7 3 15 16,5 2 1-16,3 8-12 16,-2 2 5-16,2 4-9 15,-7 5-1-15,-2 6 2 0,-9 4-4 16,-9 9-2-1,-12 1 2-15,-6 9 5 0,-6 3-1 16,-19 2 12-16,-5 1 4 16,-9-9-8-16,-6-5-4 15,-16-3-4 1,-24-7-1-16,-26-3 0 0,-32 2-1 16,-22 0-2-16,-11-7-28 15,10-4-28-15,23 2-14 16,30-10-26-16,29-3-187 15</inkml:trace>
  <inkml:trace contextRef="#ctx0" brushRef="#br0" timeOffset="47338.439">23697 8788 449 0,'2'-10'32'0,"-2"6"15"16,1-2 35-16,1 3 11 15,-1 3-9-15,-1-4-28 16,0 4-4-16,0 0 3 16,0 0-9-16,0 0-10 15,2 0-10-15,1 0-9 16,7 0-8-16,14 0-9 15,16 0 5-15,17 0-4 16,8 10 8-16,1 4-8 16,-12 2 0-16,-11 4-1 15,-10 2-2-15,-12 2 0 16,-9 9 1-16,-7 3-3 16,-5 9 0-16,-11 10 3 15,-19 3 1-15,-13 0 0 0,-5-3 5 16,0-5-2-16,2 3-3 15,12 5 0-15,11 0-1 16,13 2 1-16,10-4-4 16,3-8 4-16,23-7-1 15,6-9 2-15,2-6-1 16,-8-9 4-16,-9-7-3 16,-8-3 1-16,-7-4-2 15,-2-1 1-15,0-1-1 0,0-1 0 16,0 6-1-1,0 2-2-15,-6 9-1 0,-18 2 4 16,-6 6 2-16,-6 3 0 16,-4 4-1-16,0 9 0 15,-4 5-1 1,1 3 0-16,8 8-1 0,2 1 1 16,12 5-1-16,10 7-3 15,5-2 3-15,6 2-5 16,0 0 5-16,3-4-11 15,16 4 8-15,3-5 2 16,5 8 2-16,-4-7 0 16,-6-1 0-16,-7 2 0 0,-10 3 0 15,-1 5 0 1,-21-2-4-16,2-4 4 0,7-9 0 16,1-5 4-16,3 0-3 15,1-4-1-15,0-1 1 16,-1-13-1-16,-2-5 0 15,0-9-2-15,-9-12 2 16,-12 1-10-16,-10-1-20 16,-11-5-80-16,0-6-205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1:57:31.496"/>
    </inkml:context>
    <inkml:brush xml:id="br0">
      <inkml:brushProperty name="width" value="0.05292" units="cm"/>
      <inkml:brushProperty name="height" value="0.05292" units="cm"/>
      <inkml:brushProperty name="color" value="#FF0000"/>
    </inkml:brush>
  </inkml:definitions>
  <inkml:trace contextRef="#ctx0" brushRef="#br0">4789 8936 122 0,'0'0'9'0,"0"0"33"0,0 0 41 16,0 0-25-16,0 0 0 15,0 0-14-15,0 0-6 16,86-59-4-16,-77 54 12 16,-3-1 8-16,1 1-11 15,-2 1-10-15,-2-6 3 16,0 3 7-16,0-5-11 15,-3-1-4-15,0-3 4 16,0-5-13-16,0 1 6 16,-6 0-9-16,-15 0 9 15,-11 1-11-15,-3 6 3 16,-10 3-9-16,-14 7-5 0,-6 3 1 16,-15 0-3-1,-6 12 1-15,-1 10 1 16,-1 10-2-16,4 11 2 0,2 11-3 15,3 10 0 1,6 8 2-16,4 9-2 0,14 4 1 16,9-2-1-16,16-1 0 15,15-5 0-15,15 4-1 16,0 2 1-16,20 4 0 16,15 5 1-16,10 0-1 15,-4 7 0-15,3 10 0 16,-8 14 0-16,-11 12 0 15,-9 11 0-15,-6 2 0 0,-10-10 0 16,0-8 1 0,-2-9-2-16,-19-5 2 0,-13-7-1 15,-12 3 1-15,-5-6-1 16,-9-3 0-16,-1-4-1 16,3-15 1-16,3-9 2 15,1-7-2-15,5-4 0 16,4-8 0-16,11-11 0 15,13-11 0-15,9-8 0 16,12-9-2-16,0-3-11 16,15 6-3-16,11-1 12 15,8 4 4-15,3 3 0 16,6 4-1-16,-4 7 3 16,-6 9-2-16,0 7 0 0,-8 12-1 15,-4 11 1-15,-6 17 0 16,-8 10 0-16,-7 15 0 15,0 11-2-15,-27 23 2 16,-10 13-3-16,-6 7-9 16,4 9 10-16,8-9 2 15,13-3 0-15,1 5 0 16,1-7 0-16,-6 6 1 16,-8 17-1-16,-9-2-1 15,3-3-30-15,-1-11 31 16,7-29 2-16,3-9-1 15,8-11 0-15,9-7 1 16,10-1 1-16,4 5-3 0,27-7 2 16,23-4 2-16,25-16 0 15,22-16-3-15,29-20 2 16,27-12 8-16,25-17 13 16,28-20-17-16,11-10-3 15,1-8-4-15,-9-18-17 16,-23-5-12-16,-32-1-38 15,-40-3-62-15,-39 1-309 16</inkml:trace>
  <inkml:trace contextRef="#ctx0" brushRef="#br0" timeOffset="69.8033">5433 16113 94 0,'0'0'0'16,"0"0"-25"-16</inkml:trace>
  <inkml:trace contextRef="#ctx0" brushRef="#br0" timeOffset="9363.644">14105 6509 76 0,'0'0'37'15,"0"0"69"-15,0 0-25 0,0 0-17 16,0 0-6-16,0 0 2 16,0 0-15-16,47-110 2 15,-39 95 51-15,-4 1-38 16,-1 5-28-16,-1 1 6 15,-2 2-2-15,0 3-13 16,1 2 3-16,-1 1-6 16,0 0-19-16,0 0-1 15,0 0-10-15,0 0 0 16,0 0 3-16,0 10 4 16,3 4 3-16,-3 6 0 15,0 2 2-15,2-1-1 0,-2 1 0 16,0-3 2-1,6-1-1-15,-6-2-1 16,3-4 1-16,-3-3-2 16,2-3-1-16,2-6 1 0,-4 0 0 15,3 0 10-15,4 0 56 16,14-10-18-16,16-12-14 16,17-9-21-16,15-10-4 15,10-3-5-15,4-4-3 16,-1-1 2-16,1 4-1 15,-6 5-2-15,-16 4 1 16,-10 5-1-16,-9 6 2 16,-5 4-2-16,-11 5-1 0,-3 5 1 15,-1 2-3 1,-2 6-5-16,-10 3-25 0,-2 0-24 16,-8 0-38-16,0 17 34 15,-21 12-4-15,-19 4-52 16,-8 6-69-16,-1-5-78 15</inkml:trace>
  <inkml:trace contextRef="#ctx0" brushRef="#br0" timeOffset="9799.4678">14536 6506 437 0,'0'0'35'0,"0"0"-2"16,0 0 15-16,0 0 36 15,0 0-68-15,0 0-2 16,0-54 4-16,0 54-18 16,0 0-19-16,0 7 16 15,-5 6 3-15,-2 1 2 16,0-2 2-16,5-4-4 15,-1-2 0-15,3-3 0 16,0-3 1-16,3 0 23 16,25 0 54-16,21-15 8 15,26-7-55-15,16-6-8 0,7-5-4 16,9-2-4-16,1-3 5 16,-2-2 0-16,-5 2-12 15,-14 1-6-15,-24 7-2 16,-30 7 0-16,-11 8 5 15,-19 5-4-15,-3 5-1 16,0 4-22-16,0 1-47 16,-3 4-82-16,-15 16-8 15,-1 6 29-15,4-1-127 16</inkml:trace>
  <inkml:trace contextRef="#ctx0" brushRef="#br0" timeOffset="14730.7753">20690 8468 300 0,'0'0'48'0,"0"0"5"16,0 0 53-16,0 0 8 15,0 0-50-15,0 0-24 16,0 0-21-16,-19 0-7 15,19 0 3-15,0 0-1 16,8 0-14-16,14 0 23 16,19 0-1-16,8-3-13 0,8-1 8 15,1 1-3 1,-3 2-5-16,1 1-2 0,-8 0-6 16,-4 1-1-16,-10 11 0 15,-7 8-8-15,-6 1 1 16,-4 5 7-16,-4 4-5 15,-7 6 3-15,-5 1 4 16,-1 5-1-16,-6 2 0 16,-14 4 4-16,-9 3 6 15,-2 4-4-15,-3 5 7 16,-1 12 0-16,1 10-7 16,0 6 0-16,7 4-3 15,4-3-3-15,10-4-2 16,12-2 3-16,1-10-2 0,13-4 1 15,20-2 0-15,12-1 8 16,20 2-9-16,14-1 2 16,14 1 5-16,4-1-2 15,-5 3 0-15,-8-4-5 16,-19-8-1-16,-15-14-1 16,-19-18-27-16,-13-9 16 15,-12-7 9-15,-6-10 4 16,0 2 8-16,0-2 44 15,-6 0-28-15,-15 0-17 16,-9 5-4-16,-6 4-3 16,-4 4 0-16,0 5 0 15,-4 7-1-15,0 8 0 16,2 3-1-16,7 7 2 16,7 10-5-16,6 3-1 0,6 10 6 15,2 1 0-15,2 1 1 16,-1-1 0-16,2 2 0 15,1-2 0-15,1 3-1 16,-2 5 0-16,-2 5 0 16,0 4 0-16,-2 6 2 15,0 0-2-15,-1-1 0 16,-4 4 1-16,-1 1-1 16,0-1 0-16,-1-1-1 15,1-2 3-15,0-1-3 0,3 3 1 16,2 8 0-16,4 6 4 15,2-1-4-15,7 8 0 16,3-4-3-16,0-5 1 16,13 0 2-16,9-5 0 15,12-6 0-15,8-2-2 16,9 0-1-16,12 3 3 16,2 5 0-16,2-3 3 15,-2 0 0-15,-6-7-3 16,-8-5 0-16,-12-9 0 15,-9-3-1-15,-11-9-2 16,-7-2 1-16,-4-10-1 16,-4 2 2-16,-4-3-2 0,0 0 2 15,-9 2-2-15,-8-1 2 16,0 11 1-16,4 10-1 16,9 15 1-16,4 2-9 15,0 6 3-15,17-5 2 16,-4-5 4-16,-1-5 1 15,-6-6 0-15,-3-7-1 16,2-7 0-16,-4-7 2 16,-1-3 1-16,0-8-3 15,-23-5-3-15,-23-7 3 16,-27-10-12-16,-21-15 11 16,-21-5-9-16,-4 0-31 15,3 0-1-15,1-2-34 16,0-7-77-16,-10-11-241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3T11:58:10.506"/>
    </inkml:context>
    <inkml:brush xml:id="br0">
      <inkml:brushProperty name="width" value="0.05292" units="cm"/>
      <inkml:brushProperty name="height" value="0.05292" units="cm"/>
      <inkml:brushProperty name="color" value="#FF0000"/>
    </inkml:brush>
  </inkml:definitions>
  <inkml:trace contextRef="#ctx0" brushRef="#br0">20389 7054 380 0,'0'0'4'0,"0"0"41"15,0 0 53-15,0 0 18 16,0 0-39-16,0 0-35 16,0 0-4-16,-47 3-17 0,47-1-14 15,-4 1-1-15,3-1-2 16,1 2 8-16,0-2 0 16,10 0 7-16,45 0 57 15,53-2-17-15,63 0-22 16,57 5-17-16,41 6-11 15,24 6-3-15,25 5 1 16,9 2-7-16,-5 0 1 16,-21-2 1-16,-44-3-2 15,-45-5-1-15,-51-10 1 16,-49-4-1-16,-45-7 2 0,-39-12 2 16,-22-4 2-1,-6-1-5-15,-12 7-3 16,-28 3 1-16,-18 9-32 15,-20 5-51-15,-13 0-58 0,-3 16-78 16,3 1-138-16</inkml:trace>
  <inkml:trace contextRef="#ctx0" brushRef="#br0" timeOffset="868.4208">2760 7903 120 0,'0'0'137'15,"0"0"-39"-15,0 0-10 16,0 0 48-16,0 0-44 15,0 0-24-15,-115-29-4 16,94 29-24-16,2 0-22 16,8 0 9-16,5 0 3 15,6 0-21-15,0 0-8 16,33 0 0-16,39 0 49 0,50-4 8 16,51-9-34-16,31-1-15 15,14-2 1-15,3 5-9 16,-9 2 3-1,-11-1 0-15,-1 3-4 0,-15-2 0 16,-16 2-1-16,-28-2 1 16,-35 1 4-16,-34-3 0 15,-32 2-1-15,-22-4 4 16,-8 0 8-16,-7 4 11 16,-3-5-21-16,0 4-5 15,0 1 0-15,-6 5 0 16,-7 4-13-16,-6 0-18 0,-14 16-62 15,-9 11-70 1,-10 2-158-16</inkml:trace>
  <inkml:trace contextRef="#ctx0" brushRef="#br0" timeOffset="5263.9035">16821 10154 415 0,'-10'-5'93'16,"2"5"-5"-16,5-3 8 16,-1 3-67-16,4 0-19 15,0 0-8-15,0 0-1 16,0 0 3-16,0 0 3 15,0 0 2-15,0 0 4 16,0 0 16-16,0 0 20 0,0 0-32 16,0 0 3-16,25 0-1 15,27-2 5-15,44-3 13 16,38 1-14-16,27-2-11 16,19 3-4-16,10 3-1 15,0 0-3-15,-1 0-4 16,-1 0-2-16,-2 0 2 15,-5 6 3-15,-15 1-3 16,-30-3 1-16,-29-3-1 16,-32-1 1-16,-29 0 0 15,-21 0 0-15,-14 0 2 16,-8 0 1-16,-3 0 2 16,0 0 11-16,0 0-9 15,0 0-6-15,0 0-2 16,0 0-4-16,0 0 0 15,0 0 2-15,0 0 2 16,0 0-4-16,0 0 4 0,0 0 0 16,0 0 0-16,0 0-1 15,0 0 1-15,0 0 0 16,0 0 0-16,0 0 0 16,0 0 0-16,0 0 0 15,0 0 1-15,0 0-1 16,0 0 3-16,0 0-3 15,0 0-2-15,0 0 2 0,0 0 3 16,0 0-3 0,0 0-1-16,0 0 1 0,0 0 0 15,0 0 0-15,0 0 0 16,0 0 0-16,0 0 0 16,0 0 0-16,0 0 0 15,0 0 1-15,0 0-1 16,0 0-4-16,0 0 4 15,0 0-1-15,0 0 0 16,0 0 1-16,0 0-2 16,0 0 1-16,0 0 0 15,0 0 0-15,0 0 1 16,0 0-1-16,0 0 1 16,0 0 0-16,0 0 1 15,0 0-1-15,0 0 0 0,0 0 0 16,0 0 0-16,0 0 0 15,0 0 0-15,0 0-1 16,0 0 1-16,0 0 1 16,0 0-1-16,0 0 0 15,0 0 0-15,0 0 0 16,0 0 0-16,0 0 0 16,0 0 2-16,0 0-5 15,0 0 4-15,0 0-1 16,0 0 0-16,0 0 0 15,0 0-1-15,0 0 0 16,0 0-3-16,0 0 3 16,0 0-3-16,0 0 4 15,0 0-1-15,0 0 1 0,0 0-1 16,0 0 2 0,0 0-1-16,0 0 0 0,0 0 0 15,0 0 2-15,0 0-2 16,0 0 0-16,0 0-2 15,0 0 2-15,0 0 0 16,0 0 0-16,0 0 1 16,0 0-1-16,0 0 0 15,0 0 1-15,0 0-2 16,0 0 2-16,0 0-1 16,0 0 0-16,0 0 0 15,0 0 0-15,0 0 0 16,0 0 2-16,0 0-2 15,0 0-5-15,0 0-22 16,0 0-67-16,-13 7-95 0,-21 1-66 16,-16-5-168-16</inkml:trace>
  <inkml:trace contextRef="#ctx0" brushRef="#br0" timeOffset="6241.1301">12951 9224 213 0,'0'0'67'16,"0"0"35"-16,0 0-76 15,0 0 34-15,0 0-4 16,0 0 16-16,74-207-17 16,-68 192 1-16,-3 5-17 15,0 4 10-15,-3 6-16 16,0 0-10-16,0 0-21 16,0 0-2-16,0 0-5 15,3 12 3-15,0 12 2 16,3 7 12-16,-2 5-2 15,3 1-2-15,-2-6-2 16,-1 0-2-16,3-4 1 0,-2-7-3 16,3-4 1-16,-1-6 0 15,-2-5-2-15,8-2 5 16,16-3 6-16,20-9 63 16,27-21-29-16,21-12-37 15,11-11-2-15,8-4-4 16,-2-6 2-16,6 1-2 15,-1 0 1-15,-1 2-3 16,-14 7-1-16,-16 10-2 16,-24 10 2-16,-14 7 1 0,-22 9 0 15,-11 4-2-15,-12 6 2 16,0 4-1-16,-5 3 0 16,0 0-16-16,-14 0-79 15,-21 20-6-15,-21 9 33 16,-12 5 16-16,-7 4-106 15,4 2-22-15,-3-2-51 16</inkml:trace>
  <inkml:trace contextRef="#ctx0" brushRef="#br0" timeOffset="6988.6903">13632 9072 313 0,'0'0'65'15,"0"0"11"-15,0 0-13 16,0 0 32-16,0 0-40 16,0 0-21-16,51-53-31 15,-51 53-3-15,0 3-5 16,0 20 5-16,0 7 19 16,-6 4-7-16,-4 0 2 15,0-3-9-15,3-4 2 16,1-7-2-16,6-4-3 15,0-6-2-15,0-3 2 16,0-4 1-16,0-3-3 16,9 0 12-16,24-13 50 15,13-11-30-15,12-11-20 0,8-7-7 16,8-9 1-16,8-2-3 16,5 0 0-16,0 6-1 15,-9 8-1-15,-6 5-1 16,-17 8 3-16,-10 7-3 15,-12 3 13-15,-11 2 2 16,-6 8-1-16,-2-1-7 16,-8 3-3-16,-3 1 0 15,-2 3-4-15,-1 0 0 16,0 0 0-16,0-3 0 16,0 3-1-16,0 0-4 0,0 0 4 15,0 0-1 1,2 0 2-16,-2 0-1 15,1 0 1-15,1 0 0 16,-1 0 2-16,1 0-2 16,-1 3 1-16,-1-3-1 0,0 0 0 15,0 0 0-15,0 0 1 16,0 0-1-16,0 0 0 16,3 0 1-16,-3 0-1 15,0 0 0-15,0 0 0 16,0 0 1-16,0 0-1 15,0 0 1-15,0 0 2 16,0 0-2-16,0 0 2 16,1 0-3-16,-1 0 2 0,0 0-1 15,0 0-1-15,0 0 0 16,0 0 0-16,0 0 0 16,0 0 1-16,0 0-1 15,0 0-3-15,0 6-51 16,-13 2-70-16,-13 4 48 15,-10 2-77-15,1 0-9 16</inkml:trace>
  <inkml:trace contextRef="#ctx0" brushRef="#br0" timeOffset="10536.8054">20283 6121 73 0,'0'0'84'0,"0"0"8"16,0 0-12-16,0 0-39 16,0 0-18-16,0 0-1 15,16 2 39-15,-16-2-9 16,0 0-27-16,0 0 3 15,0 0 15-15,0 0 0 16,0 0 16-16,0 0 4 16,-4-5-11-16,-8-2-41 15,-9-1-4-15,-9 1 1 16,-3 3 1-16,-3 1-9 16,-4 3 3-16,1 0 10 15,1 0-2-15,-4 10-5 16,0 4-4-16,-3 2 3 0,-2 3-3 15,-4-1-1 1,3 2 4-16,4-4-3 0,8 2 2 16,7-4-2-16,11-2 0 15,7-6-1-15,8 0 0 16,0-6 0-16,3 3 0 16,0-3 8-16,0 0 10 15,0 0 6-15,0 0-19 16,0 0 1-16,0 0-4 15,0 0-2-15,0 2-1 0,0 3-1 16,0 7 0-16,0 3 1 16,0 3 1-16,0 2 0 15,0 2-1-15,3 5 1 16,-3 2-1-16,0 2 3 16,0 5-3-16,0 1 0 15,-11 7 1-15,1-1 0 16,-2 3 1-16,0 2-1 15,1 2 1-15,1 6 0 16,3-3-2-16,5-1 3 16,2-6-3-16,0-5 1 15,0-7 0-15,0-5-1 16,4-2 0-16,4-2 1 16,-1-5-1-16,5 0 0 0,2-3 0 15,3-1 2-15,10-2-1 16,16-3 1-16,25-3 3 15,30-4-2-15,33-2 4 16,29 1 1-16,22 2 0 16,23-2-7-16,17 1 0 15,4-2 0-15,-8-2 0 16,-21 5 0-16,-30-3 0 16,-36 1-2-16,-32-3 0 15,-31 0 1-15,-23-2 0 16,-18-9 1-16,-12 0 1 15,-5-3 12-15,-5 6 6 16,-1 2-2-16,-4 3-9 16,1 3-5-16,-1 0-2 15,0 0-2-15,0 0 0 0,0 0-2 16,0 0-1-16,0 0 0 16,0 0 1-16,0 0-1 15,0 0 0-15,0 0 3 16,0 0 0-16,0 0 0 15,0 0 1-15,0 0-2 16,0 0 1-16,0 0 0 16,0 0 0-16,0 0 0 15,0 0 1-15,0 0-1 16,0 0 0-16,0 0 0 16,0 0 2-16,0 0-2 15,0 0 0-15,0 0 0 16,0 0 0-16,0 0 0 15,0 0 1-15,0 0-1 16,0 0 1-16,0 0-1 0,0 0 0 16,0 0 0-16,0 0 0 15,0 0 1-15,0 0-1 16,0 0 0-16,0 0 0 16,0 0 1-16,0 0-1 15,0 0 0-15,0 0 1 16,0 0-1-16,0 0 0 15,0 0 1-15,0 0-1 0,0 0 0 16,0 0 0 0,0 0-1-16,0 0 1 0,0 0 0 15,0 0 0-15,0 0 0 16,0 0 0-16,0 0-2 16,0 0 2-16,0 0 0 15,0 0 0-15,0 0-1 16,0 0 1-16,0 0 0 15,0 0-1-15,0 0 0 16,0 0 2-16,0 0-1 16,0 0 0-16,0 0 0 15,0 0 0-15,0 0-1 16,0 0-1-16,0 0 2 16,0 0 0-16,0 0 0 15,0 0 0-15,0 0 0 0,0 0-1 16,0 0 1-16,0 0 0 15,0 0 1-15,0 0-1 16,0 0 0-16,0 0 0 16,0 0 2-16,0 0-2 15,0 0 0-15,0 0 0 16,0 0 0-16,2 0 0 16,-2 0 2-16,0 0-2 15,0 0 0-15,0 0 1 16,0 0-1-16,0 0 0 15,0 0-1-15,0 0 2 16,0 0-2-16,0 0 2 16,0 0-1-16,0 0 0 15,0 0 0-15,0 0 0 0,0 0 0 16,0 0-1-16,0 0 1 16,0 0-1-16,0 0 1 15,0 0-1-15,0 0-1 16,0 0 1-16,0 0 0 15,0 0 1-15,0 0 0 16,0 0-1-16,0 0 0 16,0 0 1-16,0 0-1 15,0 0 1-15,0 0-2 16,0 0 1-16,0 0 1 16,0 0-1-16,0 0 0 0,0 0 1 15,0 0-1-15,0 0-2 16,0 0-5-1,0 0-6-15,0 0-4 16,0 0-10-16,0 0-16 0,0 3-22 16,-9 8-70-16,-14 1 13 15,-10 1-74-15,0-7-277 16</inkml:trace>
  <inkml:trace contextRef="#ctx0" brushRef="#br0" timeOffset="12136.7045">12364 9968 511 0,'0'0'17'0,"0"0"37"0,0 0-17 15,0 0 50-15,0 0-4 16,0 0-27-16,0 0-36 16,-96-40-9-16,96 40-5 15,9 0-2-15,22 0-3 16,29 0 2-16,28 0 10 15,32 0 3-15,16 0-5 16,10 2-2-16,3-1-7 16,1 2 3-16,5 2-3 15,-7-3 3-15,-13 1 1 16,-16 0 4-16,-23-3-9 16,-22 0 1-16,-18 0 2 15,-14 0-2-15,-16 0 3 0,-14-3 9 16,-4 3 14-16,-6 0 15 15,-1 0-16 1,-1-3-13-16,0 3-10 0,0 0-1 16,0 0-3-16,0 0-1 15,0 0 1-15,0 0 0 16,0 0 2-16,0 0-3 16,0 0 1-16,0 0 0 15,0 0 0-15,0 0 2 16,0 0-2-16,0 0 0 15,0 0 0-15,0 0 1 16,0 0-1-16,0 0 1 16,0 0-1-16,0 0 0 15,0 0 1-15,0 0 0 16,0 0-1-16,0 0 3 0,0 0-3 16,0 0 0-16,0 0 0 15,0 0 0-15,0 0-1 16,0 0-1-16,0 0-1 15,0 0-18-15,-10 0-52 16,-15 9-149-16,-16 1 53 16,-6-6-355-16</inkml:trace>
  <inkml:trace contextRef="#ctx0" brushRef="#br0" timeOffset="13629.7336">1073 13003 521 0,'0'0'67'16,"0"0"-21"-16,0 0-28 16,0 0 40-16,0 0 33 15,0 0-28-15,0 0-2 16,49-67-21-16,-49 67-13 16,-15 0-13-16,-27 18-14 0,-19 14 0 15,-15 11-1-15,-4 3-1 16,5 7 2-16,14-2 0 15,15-3-3-15,10 5-1 16,15 3-3-16,9-3-11 16,12 0 0-16,0-6-13 15,26-5 28-15,12-2 0 16,4-2 3-16,1 6 0 16,3-4 0-16,-4 2 1 15,0 2-1-15,1-7 1 16,-10-2-1-16,-5 5 0 15,-8-1 0-15,-7 6-1 16,-7 10-1-16,-6 8-1 16,0 6-1-16,-3 0 4 15,-3 0 0-15,3-5-1 16,3-11 0-16,0-4 1 0,6-6-3 16,9-4 2-16,6-5 1 15,5-1-4-15,0-3-1 16,4-1 1-16,-2 1 1 15,-5 6 2-15,-1 19-2 16,-14 16 0-16,-8 18-42 16,-17 13 37-16,-19 7 3 15,-2 4-7-15,1-9 11 16,14-14-2-16,14-20 0 16,9-15 2-16,36-16-1 15,35-17 2-15,43-13 1 0,42-9 9 16,35-9-5-16,27-13-5 15,6 0-31-15,-6 0-93 16,-4-9-108-16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eaLnBrk="1" hangingPunct="1">
              <a:defRPr sz="1200"/>
            </a:lvl1pPr>
          </a:lstStyle>
          <a:p>
            <a:pPr>
              <a:defRPr/>
            </a:pPr>
            <a:endParaRPr lang="en-IN"/>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eaLnBrk="1" hangingPunct="1">
              <a:defRPr sz="1200"/>
            </a:lvl1pPr>
          </a:lstStyle>
          <a:p>
            <a:pPr>
              <a:defRPr/>
            </a:pPr>
            <a:fld id="{36391639-267B-424B-BACA-0BF5C0532E66}" type="datetimeFigureOut">
              <a:rPr lang="en-IN"/>
              <a:pPr>
                <a:defRPr/>
              </a:pPr>
              <a:t>13-02-2022</a:t>
            </a:fld>
            <a:endParaRPr lang="en-IN"/>
          </a:p>
        </p:txBody>
      </p:sp>
      <p:sp>
        <p:nvSpPr>
          <p:cNvPr id="4" name="Slide Image Placeholder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eaLnBrk="1" hangingPunct="1">
              <a:defRPr sz="1200"/>
            </a:lvl1pPr>
          </a:lstStyle>
          <a:p>
            <a:pPr>
              <a:defRPr/>
            </a:pPr>
            <a:endParaRPr lang="en-IN"/>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F0AEC4B-86A8-4EFA-A46C-C760A84BA00B}" type="slidenum">
              <a:rPr lang="en-IN"/>
              <a:pPr/>
              <a:t>‹#›</a:t>
            </a:fld>
            <a:endParaRPr lang="en-IN"/>
          </a:p>
        </p:txBody>
      </p:sp>
    </p:spTree>
    <p:extLst>
      <p:ext uri="{BB962C8B-B14F-4D97-AF65-F5344CB8AC3E}">
        <p14:creationId xmlns:p14="http://schemas.microsoft.com/office/powerpoint/2010/main" val="31696076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0AEC4B-86A8-4EFA-A46C-C760A84BA00B}" type="slidenum">
              <a:rPr lang="en-IN" smtClean="0"/>
              <a:pPr/>
              <a:t>2</a:t>
            </a:fld>
            <a:endParaRPr lang="en-IN"/>
          </a:p>
        </p:txBody>
      </p:sp>
    </p:spTree>
    <p:extLst>
      <p:ext uri="{BB962C8B-B14F-4D97-AF65-F5344CB8AC3E}">
        <p14:creationId xmlns:p14="http://schemas.microsoft.com/office/powerpoint/2010/main" val="275696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14</a:t>
            </a:fld>
            <a:endParaRPr lang="en-IN"/>
          </a:p>
        </p:txBody>
      </p:sp>
    </p:spTree>
    <p:extLst>
      <p:ext uri="{BB962C8B-B14F-4D97-AF65-F5344CB8AC3E}">
        <p14:creationId xmlns:p14="http://schemas.microsoft.com/office/powerpoint/2010/main" val="2867798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15</a:t>
            </a:fld>
            <a:endParaRPr lang="en-IN"/>
          </a:p>
        </p:txBody>
      </p:sp>
    </p:spTree>
    <p:extLst>
      <p:ext uri="{BB962C8B-B14F-4D97-AF65-F5344CB8AC3E}">
        <p14:creationId xmlns:p14="http://schemas.microsoft.com/office/powerpoint/2010/main" val="11315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16</a:t>
            </a:fld>
            <a:endParaRPr lang="en-IN"/>
          </a:p>
        </p:txBody>
      </p:sp>
    </p:spTree>
    <p:extLst>
      <p:ext uri="{BB962C8B-B14F-4D97-AF65-F5344CB8AC3E}">
        <p14:creationId xmlns:p14="http://schemas.microsoft.com/office/powerpoint/2010/main" val="2169281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17</a:t>
            </a:fld>
            <a:endParaRPr lang="en-IN"/>
          </a:p>
        </p:txBody>
      </p:sp>
    </p:spTree>
    <p:extLst>
      <p:ext uri="{BB962C8B-B14F-4D97-AF65-F5344CB8AC3E}">
        <p14:creationId xmlns:p14="http://schemas.microsoft.com/office/powerpoint/2010/main" val="3117498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18</a:t>
            </a:fld>
            <a:endParaRPr lang="en-IN"/>
          </a:p>
        </p:txBody>
      </p:sp>
    </p:spTree>
    <p:extLst>
      <p:ext uri="{BB962C8B-B14F-4D97-AF65-F5344CB8AC3E}">
        <p14:creationId xmlns:p14="http://schemas.microsoft.com/office/powerpoint/2010/main" val="1227695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19</a:t>
            </a:fld>
            <a:endParaRPr lang="en-IN"/>
          </a:p>
        </p:txBody>
      </p:sp>
    </p:spTree>
    <p:extLst>
      <p:ext uri="{BB962C8B-B14F-4D97-AF65-F5344CB8AC3E}">
        <p14:creationId xmlns:p14="http://schemas.microsoft.com/office/powerpoint/2010/main" val="1565016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20</a:t>
            </a:fld>
            <a:endParaRPr lang="en-IN"/>
          </a:p>
        </p:txBody>
      </p:sp>
    </p:spTree>
    <p:extLst>
      <p:ext uri="{BB962C8B-B14F-4D97-AF65-F5344CB8AC3E}">
        <p14:creationId xmlns:p14="http://schemas.microsoft.com/office/powerpoint/2010/main" val="1357287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a:solidFill>
                  <a:srgbClr val="FFFFFF"/>
                </a:solidFill>
                <a:cs typeface="Arial" panose="020B0604020202020204" pitchFamily="34" charset="0"/>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ctr">
              <a:lnSpc>
                <a:spcPts val="4000"/>
              </a:lnSpc>
              <a:defRPr sz="4400" baseline="0">
                <a:solidFill>
                  <a:schemeClr val="bg1"/>
                </a:solidFill>
              </a:defRPr>
            </a:lvl1pPr>
          </a:lstStyle>
          <a:p>
            <a:r>
              <a:rPr lang="en-US"/>
              <a:t>Click to edit Master title style</a:t>
            </a:r>
            <a:endParaRPr lang="en-US" dirty="0"/>
          </a:p>
        </p:txBody>
      </p:sp>
      <p:sp>
        <p:nvSpPr>
          <p:cNvPr id="2" name="Date Placeholder 1"/>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p:txBody>
          <a:bodyPr/>
          <a:lstStyle/>
          <a:p>
            <a:pPr>
              <a:defRPr/>
            </a:pPr>
            <a:endParaRPr lang="en-US" dirty="0"/>
          </a:p>
        </p:txBody>
      </p:sp>
      <p:sp>
        <p:nvSpPr>
          <p:cNvPr id="12" name="Slide Number Placeholder 11"/>
          <p:cNvSpPr>
            <a:spLocks noGrp="1"/>
          </p:cNvSpPr>
          <p:nvPr>
            <p:ph type="sldNum" sz="quarter" idx="12"/>
          </p:nvPr>
        </p:nvSpPr>
        <p:spPr/>
        <p:txBody>
          <a:bodyPr/>
          <a:lstStyle/>
          <a:p>
            <a:fld id="{DB1C2494-8932-4549-9EEA-B787E7A0F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100" b="1" dirty="0">
                <a:solidFill>
                  <a:srgbClr val="101141"/>
                </a:solidFill>
                <a:cs typeface="Arial" panose="020B0604020202020204" pitchFamily="34" charset="0"/>
              </a:rPr>
              <a:t>BITS </a:t>
            </a:r>
            <a:r>
              <a:rPr lang="en-US" sz="1100" dirty="0" err="1">
                <a:solidFill>
                  <a:srgbClr val="101141"/>
                </a:solidFill>
                <a:cs typeface="Arial" panose="020B0604020202020204" pitchFamily="34" charset="0"/>
              </a:rPr>
              <a:t>Pilani</a:t>
            </a:r>
            <a:endParaRPr lang="en-US" sz="1100"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600200"/>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p>
        </p:txBody>
      </p:sp>
      <p:sp>
        <p:nvSpPr>
          <p:cNvPr id="18" name="Footer Placeholder 17"/>
          <p:cNvSpPr>
            <a:spLocks noGrp="1"/>
          </p:cNvSpPr>
          <p:nvPr>
            <p:ph type="ftr" sz="quarter" idx="12"/>
          </p:nvPr>
        </p:nvSpPr>
        <p:spPr/>
        <p:txBody>
          <a:bodyPr/>
          <a:lstStyle/>
          <a:p>
            <a:pPr>
              <a:defRPr/>
            </a:pPr>
            <a:endParaRPr lang="en-US" dirty="0"/>
          </a:p>
        </p:txBody>
      </p:sp>
      <p:sp>
        <p:nvSpPr>
          <p:cNvPr id="19" name="Slide Number Placeholder 18"/>
          <p:cNvSpPr>
            <a:spLocks noGrp="1"/>
          </p:cNvSpPr>
          <p:nvPr>
            <p:ph type="sldNum" sz="quarter" idx="13"/>
          </p:nvPr>
        </p:nvSpPr>
        <p:spPr>
          <a:xfrm>
            <a:off x="3086100" y="6424612"/>
            <a:ext cx="21336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itchFamily="34" charset="0"/>
              </a:defRPr>
            </a:lvl1pPr>
          </a:lstStyle>
          <a:p>
            <a:fld id="{DB1C2494-8932-4549-9EEA-B787E7A0F25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4068" r:id="rId1"/>
    <p:sldLayoutId id="2147484071"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customXml" Target="../ink/ink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customXml" Target="../ink/ink1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customXml" Target="../ink/ink1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customXml" Target="../ink/ink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customXml" Target="../ink/ink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Times New Roman" panose="02020603050405020304" pitchFamily="18" charset="0"/>
                <a:cs typeface="Times New Roman" panose="02020603050405020304" pitchFamily="18" charset="0"/>
              </a:rPr>
              <a:t>Data Visualization &amp; Interpretation</a:t>
            </a:r>
            <a:endParaRPr lang="en-IN" dirty="0">
              <a:latin typeface="Times New Roman" panose="02020603050405020304" pitchFamily="18" charset="0"/>
              <a:cs typeface="Times New Roman" panose="02020603050405020304" pitchFamily="18" charset="0"/>
            </a:endParaRPr>
          </a:p>
        </p:txBody>
      </p:sp>
      <p:sp>
        <p:nvSpPr>
          <p:cNvPr id="14339" name="Text Box 11"/>
          <p:cNvSpPr txBox="1">
            <a:spLocks noChangeArrowheads="1"/>
          </p:cNvSpPr>
          <p:nvPr/>
        </p:nvSpPr>
        <p:spPr bwMode="auto">
          <a:xfrm>
            <a:off x="7450138" y="6211888"/>
            <a:ext cx="16938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IN" altLang="en-US" sz="1800" dirty="0" err="1">
                <a:solidFill>
                  <a:schemeClr val="bg1"/>
                </a:solidFill>
                <a:ea typeface="SimSun" panose="02010600030101010101" pitchFamily="2" charset="-122"/>
              </a:rPr>
              <a:t>Febin.A.Vahab</a:t>
            </a:r>
            <a:endParaRPr lang="en-IN" altLang="en-US" sz="1800" dirty="0">
              <a:solidFill>
                <a:schemeClr val="bg1"/>
              </a:solidFill>
              <a:ea typeface="SimSun" panose="02010600030101010101" pitchFamily="2" charset="-122"/>
            </a:endParaRPr>
          </a:p>
          <a:p>
            <a:pPr algn="r" eaLnBrk="1" hangingPunct="1">
              <a:spcBef>
                <a:spcPct val="0"/>
              </a:spcBef>
              <a:buFontTx/>
              <a:buNone/>
            </a:pPr>
            <a:endParaRPr lang="en-US" altLang="en-US" sz="1800" dirty="0">
              <a:solidFill>
                <a:schemeClr val="bg1"/>
              </a:solidFill>
              <a:ea typeface="SimSun" panose="02010600030101010101" pitchFamily="2" charset="-122"/>
            </a:endParaRPr>
          </a:p>
        </p:txBody>
      </p:sp>
      <p:sp>
        <p:nvSpPr>
          <p:cNvPr id="3" name="Slide Number Placeholder 2"/>
          <p:cNvSpPr>
            <a:spLocks noGrp="1"/>
          </p:cNvSpPr>
          <p:nvPr>
            <p:ph type="sldNum" sz="quarter" idx="12"/>
          </p:nvPr>
        </p:nvSpPr>
        <p:spPr/>
        <p:txBody>
          <a:bodyPr/>
          <a:lstStyle/>
          <a:p>
            <a:fld id="{DB1C2494-8932-4549-9EEA-B787E7A0F253}" type="slidenum">
              <a:rPr lang="en-US" smtClean="0"/>
              <a:pPr/>
              <a:t>1</a:t>
            </a:fld>
            <a:endParaRPr lang="en-US" dirty="0"/>
          </a:p>
        </p:txBody>
      </p:sp>
    </p:spTree>
    <p:extLst>
      <p:ext uri="{BB962C8B-B14F-4D97-AF65-F5344CB8AC3E}">
        <p14:creationId xmlns:p14="http://schemas.microsoft.com/office/powerpoint/2010/main" val="1355442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Case Study</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995362" y="1676400"/>
            <a:ext cx="6777038" cy="4622488"/>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185480" y="2178000"/>
              <a:ext cx="6631200" cy="3762720"/>
            </p14:xfrm>
          </p:contentPart>
        </mc:Choice>
        <mc:Fallback>
          <p:pic>
            <p:nvPicPr>
              <p:cNvPr id="2" name="Ink 1"/>
              <p:cNvPicPr/>
              <p:nvPr/>
            </p:nvPicPr>
            <p:blipFill>
              <a:blip r:embed="rId4"/>
              <a:stretch>
                <a:fillRect/>
              </a:stretch>
            </p:blipFill>
            <p:spPr>
              <a:xfrm>
                <a:off x="1176840" y="2168280"/>
                <a:ext cx="6649200" cy="3781440"/>
              </a:xfrm>
              <a:prstGeom prst="rect">
                <a:avLst/>
              </a:prstGeom>
            </p:spPr>
          </p:pic>
        </mc:Fallback>
      </mc:AlternateContent>
    </p:spTree>
    <p:extLst>
      <p:ext uri="{BB962C8B-B14F-4D97-AF65-F5344CB8AC3E}">
        <p14:creationId xmlns:p14="http://schemas.microsoft.com/office/powerpoint/2010/main" val="4211423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r>
              <a:rPr lang="en-US" sz="2000" dirty="0"/>
              <a:t>What is the story here? How would you visualize the data in Figure  to lend insight into what we should focus on in this situation? Reflect on all of the lessons that we’ve covered and how you would apply them. </a:t>
            </a:r>
            <a:r>
              <a:rPr lang="en-US" sz="2000" dirty="0" smtClean="0"/>
              <a:t>Create </a:t>
            </a:r>
            <a:r>
              <a:rPr lang="en-US" sz="2000" dirty="0"/>
              <a:t>your preferred visual</a:t>
            </a:r>
          </a:p>
          <a:p>
            <a:pPr marL="0" indent="0" algn="just"/>
            <a:r>
              <a:rPr lang="en-US" sz="2000" dirty="0"/>
              <a:t> </a:t>
            </a:r>
          </a:p>
          <a:p>
            <a:pPr marL="0" indent="0" algn="just"/>
            <a:r>
              <a:rPr lang="en-US" sz="2000" dirty="0"/>
              <a:t>You will be walking your audience through this data in a meeting. How would you present the information to them? Develop your materials in the tool of your choice.</a:t>
            </a:r>
          </a:p>
          <a:p>
            <a:pPr marL="0" indent="0" algn="just"/>
            <a:r>
              <a:rPr lang="en-US" sz="2000" dirty="0"/>
              <a:t> </a:t>
            </a:r>
          </a:p>
          <a:p>
            <a:pPr marL="0" indent="0" algn="just"/>
            <a:r>
              <a:rPr lang="en-US" sz="2000" dirty="0"/>
              <a:t>You anticipate that your audience will want you to send them content after the meeting. This will remind those who attended what was talked about as well as let folks who weren’t able to attend know what was discussed. How would you</a:t>
            </a:r>
            <a:br>
              <a:rPr lang="en-US" sz="2000" dirty="0"/>
            </a:br>
            <a:r>
              <a:rPr lang="en-US" sz="2000" dirty="0"/>
              <a:t>design graphs or slides to meet this need? Create in the tool of your choice.</a:t>
            </a:r>
          </a:p>
        </p:txBody>
      </p:sp>
      <p:sp>
        <p:nvSpPr>
          <p:cNvPr id="3" name="Content Placeholder 2"/>
          <p:cNvSpPr>
            <a:spLocks noGrp="1"/>
          </p:cNvSpPr>
          <p:nvPr>
            <p:ph sz="quarter" idx="10"/>
          </p:nvPr>
        </p:nvSpPr>
        <p:spPr/>
        <p:txBody>
          <a:bodyPr/>
          <a:lstStyle/>
          <a:p>
            <a:r>
              <a:rPr lang="en-IN" dirty="0" smtClean="0"/>
              <a:t>Case Study</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11</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214920" y="2192040"/>
              <a:ext cx="8274960" cy="3448800"/>
            </p14:xfrm>
          </p:contentPart>
        </mc:Choice>
        <mc:Fallback>
          <p:pic>
            <p:nvPicPr>
              <p:cNvPr id="5" name="Ink 4"/>
              <p:cNvPicPr/>
              <p:nvPr/>
            </p:nvPicPr>
            <p:blipFill>
              <a:blip r:embed="rId3"/>
              <a:stretch>
                <a:fillRect/>
              </a:stretch>
            </p:blipFill>
            <p:spPr>
              <a:xfrm>
                <a:off x="205920" y="2183400"/>
                <a:ext cx="8294040" cy="3465360"/>
              </a:xfrm>
              <a:prstGeom prst="rect">
                <a:avLst/>
              </a:prstGeom>
            </p:spPr>
          </p:pic>
        </mc:Fallback>
      </mc:AlternateContent>
    </p:spTree>
    <p:extLst>
      <p:ext uri="{BB962C8B-B14F-4D97-AF65-F5344CB8AC3E}">
        <p14:creationId xmlns:p14="http://schemas.microsoft.com/office/powerpoint/2010/main" val="1926449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Scatterplot</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12</a:t>
            </a:fld>
            <a:endParaRPr lang="en-US" dirty="0"/>
          </a:p>
        </p:txBody>
      </p:sp>
      <p:pic>
        <p:nvPicPr>
          <p:cNvPr id="6" name="Picture 5"/>
          <p:cNvPicPr>
            <a:picLocks noChangeAspect="1"/>
          </p:cNvPicPr>
          <p:nvPr/>
        </p:nvPicPr>
        <p:blipFill>
          <a:blip r:embed="rId2"/>
          <a:stretch>
            <a:fillRect/>
          </a:stretch>
        </p:blipFill>
        <p:spPr>
          <a:xfrm>
            <a:off x="676274" y="1676399"/>
            <a:ext cx="6791325" cy="4697557"/>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876800" y="2095920"/>
              <a:ext cx="624600" cy="545040"/>
            </p14:xfrm>
          </p:contentPart>
        </mc:Choice>
        <mc:Fallback>
          <p:pic>
            <p:nvPicPr>
              <p:cNvPr id="2" name="Ink 1"/>
              <p:cNvPicPr/>
              <p:nvPr/>
            </p:nvPicPr>
            <p:blipFill>
              <a:blip r:embed="rId4"/>
              <a:stretch>
                <a:fillRect/>
              </a:stretch>
            </p:blipFill>
            <p:spPr>
              <a:xfrm>
                <a:off x="7867080" y="2085120"/>
                <a:ext cx="645120" cy="567360"/>
              </a:xfrm>
              <a:prstGeom prst="rect">
                <a:avLst/>
              </a:prstGeom>
            </p:spPr>
          </p:pic>
        </mc:Fallback>
      </mc:AlternateContent>
    </p:spTree>
    <p:extLst>
      <p:ext uri="{BB962C8B-B14F-4D97-AF65-F5344CB8AC3E}">
        <p14:creationId xmlns:p14="http://schemas.microsoft.com/office/powerpoint/2010/main" val="3221255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Line graph</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13</a:t>
            </a:fld>
            <a:endParaRPr lang="en-US" dirty="0"/>
          </a:p>
        </p:txBody>
      </p:sp>
      <p:pic>
        <p:nvPicPr>
          <p:cNvPr id="2" name="Picture 1"/>
          <p:cNvPicPr>
            <a:picLocks noChangeAspect="1"/>
          </p:cNvPicPr>
          <p:nvPr/>
        </p:nvPicPr>
        <p:blipFill>
          <a:blip r:embed="rId2"/>
          <a:stretch>
            <a:fillRect/>
          </a:stretch>
        </p:blipFill>
        <p:spPr>
          <a:xfrm>
            <a:off x="657224" y="1323474"/>
            <a:ext cx="7496175" cy="5012148"/>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7368480" y="2472840"/>
              <a:ext cx="448560" cy="513000"/>
            </p14:xfrm>
          </p:contentPart>
        </mc:Choice>
        <mc:Fallback>
          <p:pic>
            <p:nvPicPr>
              <p:cNvPr id="5" name="Ink 4"/>
              <p:cNvPicPr/>
              <p:nvPr/>
            </p:nvPicPr>
            <p:blipFill>
              <a:blip r:embed="rId4"/>
              <a:stretch>
                <a:fillRect/>
              </a:stretch>
            </p:blipFill>
            <p:spPr>
              <a:xfrm>
                <a:off x="7357680" y="2463480"/>
                <a:ext cx="468720" cy="534240"/>
              </a:xfrm>
              <a:prstGeom prst="rect">
                <a:avLst/>
              </a:prstGeom>
            </p:spPr>
          </p:pic>
        </mc:Fallback>
      </mc:AlternateContent>
    </p:spTree>
    <p:extLst>
      <p:ext uri="{BB962C8B-B14F-4D97-AF65-F5344CB8AC3E}">
        <p14:creationId xmlns:p14="http://schemas.microsoft.com/office/powerpoint/2010/main" val="2608710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Bar graph</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14</a:t>
            </a:fld>
            <a:endParaRPr lang="en-US" dirty="0"/>
          </a:p>
        </p:txBody>
      </p:sp>
      <p:pic>
        <p:nvPicPr>
          <p:cNvPr id="5" name="Picture 4"/>
          <p:cNvPicPr>
            <a:picLocks noChangeAspect="1"/>
          </p:cNvPicPr>
          <p:nvPr/>
        </p:nvPicPr>
        <p:blipFill>
          <a:blip r:embed="rId3"/>
          <a:stretch>
            <a:fillRect/>
          </a:stretch>
        </p:blipFill>
        <p:spPr>
          <a:xfrm>
            <a:off x="914400" y="1524000"/>
            <a:ext cx="6883698" cy="464820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811440" y="5319360"/>
              <a:ext cx="783360" cy="657000"/>
            </p14:xfrm>
          </p:contentPart>
        </mc:Choice>
        <mc:Fallback>
          <p:pic>
            <p:nvPicPr>
              <p:cNvPr id="2" name="Ink 1"/>
              <p:cNvPicPr/>
              <p:nvPr/>
            </p:nvPicPr>
            <p:blipFill>
              <a:blip r:embed="rId5"/>
              <a:stretch>
                <a:fillRect/>
              </a:stretch>
            </p:blipFill>
            <p:spPr>
              <a:xfrm>
                <a:off x="801360" y="5309640"/>
                <a:ext cx="803520" cy="676440"/>
              </a:xfrm>
              <a:prstGeom prst="rect">
                <a:avLst/>
              </a:prstGeom>
            </p:spPr>
          </p:pic>
        </mc:Fallback>
      </mc:AlternateContent>
    </p:spTree>
    <p:extLst>
      <p:ext uri="{BB962C8B-B14F-4D97-AF65-F5344CB8AC3E}">
        <p14:creationId xmlns:p14="http://schemas.microsoft.com/office/powerpoint/2010/main" val="1849145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Bar graph-Horizontal</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15</a:t>
            </a:fld>
            <a:endParaRPr lang="en-US" dirty="0"/>
          </a:p>
        </p:txBody>
      </p:sp>
      <p:pic>
        <p:nvPicPr>
          <p:cNvPr id="2" name="Picture 1"/>
          <p:cNvPicPr>
            <a:picLocks noChangeAspect="1"/>
          </p:cNvPicPr>
          <p:nvPr/>
        </p:nvPicPr>
        <p:blipFill>
          <a:blip r:embed="rId3"/>
          <a:stretch>
            <a:fillRect/>
          </a:stretch>
        </p:blipFill>
        <p:spPr>
          <a:xfrm>
            <a:off x="533400" y="1752599"/>
            <a:ext cx="6553200" cy="4394805"/>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7976880" y="1005840"/>
              <a:ext cx="347040" cy="241200"/>
            </p14:xfrm>
          </p:contentPart>
        </mc:Choice>
        <mc:Fallback>
          <p:pic>
            <p:nvPicPr>
              <p:cNvPr id="5" name="Ink 4"/>
              <p:cNvPicPr/>
              <p:nvPr/>
            </p:nvPicPr>
            <p:blipFill>
              <a:blip r:embed="rId5"/>
              <a:stretch>
                <a:fillRect/>
              </a:stretch>
            </p:blipFill>
            <p:spPr>
              <a:xfrm>
                <a:off x="7965720" y="994680"/>
                <a:ext cx="370080" cy="263520"/>
              </a:xfrm>
              <a:prstGeom prst="rect">
                <a:avLst/>
              </a:prstGeom>
            </p:spPr>
          </p:pic>
        </mc:Fallback>
      </mc:AlternateContent>
    </p:spTree>
    <p:extLst>
      <p:ext uri="{BB962C8B-B14F-4D97-AF65-F5344CB8AC3E}">
        <p14:creationId xmlns:p14="http://schemas.microsoft.com/office/powerpoint/2010/main" val="3294341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Bar graph-Horizontal-Ordered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16</a:t>
            </a:fld>
            <a:endParaRPr lang="en-US" dirty="0"/>
          </a:p>
        </p:txBody>
      </p:sp>
      <p:pic>
        <p:nvPicPr>
          <p:cNvPr id="5" name="Picture 4"/>
          <p:cNvPicPr>
            <a:picLocks noChangeAspect="1"/>
          </p:cNvPicPr>
          <p:nvPr/>
        </p:nvPicPr>
        <p:blipFill>
          <a:blip r:embed="rId3"/>
          <a:stretch>
            <a:fillRect/>
          </a:stretch>
        </p:blipFill>
        <p:spPr>
          <a:xfrm>
            <a:off x="495801" y="1752600"/>
            <a:ext cx="6514599" cy="4424767"/>
          </a:xfrm>
          <a:prstGeom prst="rect">
            <a:avLst/>
          </a:prstGeom>
        </p:spPr>
      </p:pic>
    </p:spTree>
    <p:extLst>
      <p:ext uri="{BB962C8B-B14F-4D97-AF65-F5344CB8AC3E}">
        <p14:creationId xmlns:p14="http://schemas.microsoft.com/office/powerpoint/2010/main" val="2132116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Bar graph-Horizontal-Ordered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17</a:t>
            </a:fld>
            <a:endParaRPr lang="en-US" dirty="0"/>
          </a:p>
        </p:txBody>
      </p:sp>
      <p:pic>
        <p:nvPicPr>
          <p:cNvPr id="6" name="Picture 5"/>
          <p:cNvPicPr>
            <a:picLocks noChangeAspect="1"/>
          </p:cNvPicPr>
          <p:nvPr/>
        </p:nvPicPr>
        <p:blipFill>
          <a:blip r:embed="rId3"/>
          <a:stretch>
            <a:fillRect/>
          </a:stretch>
        </p:blipFill>
        <p:spPr>
          <a:xfrm>
            <a:off x="681037" y="1447800"/>
            <a:ext cx="6938963" cy="4658037"/>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774000" y="4332600"/>
              <a:ext cx="6383880" cy="1267920"/>
            </p14:xfrm>
          </p:contentPart>
        </mc:Choice>
        <mc:Fallback>
          <p:pic>
            <p:nvPicPr>
              <p:cNvPr id="2" name="Ink 1"/>
              <p:cNvPicPr/>
              <p:nvPr/>
            </p:nvPicPr>
            <p:blipFill>
              <a:blip r:embed="rId5"/>
              <a:stretch>
                <a:fillRect/>
              </a:stretch>
            </p:blipFill>
            <p:spPr>
              <a:xfrm>
                <a:off x="765000" y="4322160"/>
                <a:ext cx="6402240" cy="1286640"/>
              </a:xfrm>
              <a:prstGeom prst="rect">
                <a:avLst/>
              </a:prstGeom>
            </p:spPr>
          </p:pic>
        </mc:Fallback>
      </mc:AlternateContent>
    </p:spTree>
    <p:extLst>
      <p:ext uri="{BB962C8B-B14F-4D97-AF65-F5344CB8AC3E}">
        <p14:creationId xmlns:p14="http://schemas.microsoft.com/office/powerpoint/2010/main" val="1066391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Decluttering</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18</a:t>
            </a:fld>
            <a:endParaRPr lang="en-US" dirty="0"/>
          </a:p>
        </p:txBody>
      </p:sp>
      <p:pic>
        <p:nvPicPr>
          <p:cNvPr id="2" name="Picture 1"/>
          <p:cNvPicPr>
            <a:picLocks noChangeAspect="1"/>
          </p:cNvPicPr>
          <p:nvPr/>
        </p:nvPicPr>
        <p:blipFill>
          <a:blip r:embed="rId3"/>
          <a:stretch>
            <a:fillRect/>
          </a:stretch>
        </p:blipFill>
        <p:spPr>
          <a:xfrm>
            <a:off x="600075" y="1676399"/>
            <a:ext cx="6867525" cy="4644429"/>
          </a:xfrm>
          <a:prstGeom prst="rect">
            <a:avLst/>
          </a:prstGeom>
        </p:spPr>
      </p:pic>
    </p:spTree>
    <p:extLst>
      <p:ext uri="{BB962C8B-B14F-4D97-AF65-F5344CB8AC3E}">
        <p14:creationId xmlns:p14="http://schemas.microsoft.com/office/powerpoint/2010/main" val="864815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err="1" smtClean="0"/>
              <a:t>Preattentive</a:t>
            </a:r>
            <a:r>
              <a:rPr lang="en-IN" dirty="0" smtClean="0"/>
              <a:t> Attributes</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19</a:t>
            </a:fld>
            <a:endParaRPr lang="en-US" dirty="0"/>
          </a:p>
        </p:txBody>
      </p:sp>
      <p:pic>
        <p:nvPicPr>
          <p:cNvPr id="5" name="Picture 4"/>
          <p:cNvPicPr>
            <a:picLocks noChangeAspect="1"/>
          </p:cNvPicPr>
          <p:nvPr/>
        </p:nvPicPr>
        <p:blipFill>
          <a:blip r:embed="rId3"/>
          <a:stretch>
            <a:fillRect/>
          </a:stretch>
        </p:blipFill>
        <p:spPr>
          <a:xfrm>
            <a:off x="828674" y="1600200"/>
            <a:ext cx="6486525" cy="4420143"/>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3351960" y="2288520"/>
              <a:ext cx="459000" cy="16560"/>
            </p14:xfrm>
          </p:contentPart>
        </mc:Choice>
        <mc:Fallback>
          <p:pic>
            <p:nvPicPr>
              <p:cNvPr id="2" name="Ink 1"/>
              <p:cNvPicPr/>
              <p:nvPr/>
            </p:nvPicPr>
            <p:blipFill>
              <a:blip r:embed="rId5"/>
              <a:stretch>
                <a:fillRect/>
              </a:stretch>
            </p:blipFill>
            <p:spPr>
              <a:xfrm>
                <a:off x="3343680" y="2279520"/>
                <a:ext cx="475920" cy="34560"/>
              </a:xfrm>
              <a:prstGeom prst="rect">
                <a:avLst/>
              </a:prstGeom>
            </p:spPr>
          </p:pic>
        </mc:Fallback>
      </mc:AlternateContent>
    </p:spTree>
    <p:extLst>
      <p:ext uri="{BB962C8B-B14F-4D97-AF65-F5344CB8AC3E}">
        <p14:creationId xmlns:p14="http://schemas.microsoft.com/office/powerpoint/2010/main" val="1124063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DB1C2494-8932-4549-9EEA-B787E7A0F253}" type="slidenum">
              <a:rPr lang="en-US" smtClean="0"/>
              <a:pPr/>
              <a:t>2</a:t>
            </a:fld>
            <a:endParaRPr lang="en-US" dirty="0"/>
          </a:p>
        </p:txBody>
      </p:sp>
      <p:sp>
        <p:nvSpPr>
          <p:cNvPr id="7" name="Content Placeholder 2"/>
          <p:cNvSpPr txBox="1">
            <a:spLocks/>
          </p:cNvSpPr>
          <p:nvPr/>
        </p:nvSpPr>
        <p:spPr bwMode="auto">
          <a:xfrm>
            <a:off x="1409700" y="2857500"/>
            <a:ext cx="6324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itchFamily="34" charset="0"/>
              <a:buNone/>
              <a:defRPr sz="3600" b="1" kern="1200" spc="-150" baseline="0">
                <a:solidFill>
                  <a:schemeClr val="accent2"/>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charset="0"/>
              <a:buNone/>
              <a:defRPr/>
            </a:pPr>
            <a:r>
              <a:rPr lang="en-US" dirty="0" smtClean="0"/>
              <a:t>Storytelling With Data-Process</a:t>
            </a:r>
            <a:endParaRPr lang="en-US" dirty="0"/>
          </a:p>
        </p:txBody>
      </p:sp>
    </p:spTree>
    <p:extLst>
      <p:ext uri="{BB962C8B-B14F-4D97-AF65-F5344CB8AC3E}">
        <p14:creationId xmlns:p14="http://schemas.microsoft.com/office/powerpoint/2010/main" val="2736833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Adding words</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20</a:t>
            </a:fld>
            <a:endParaRPr lang="en-US" dirty="0"/>
          </a:p>
        </p:txBody>
      </p:sp>
      <p:pic>
        <p:nvPicPr>
          <p:cNvPr id="2" name="Picture 1"/>
          <p:cNvPicPr>
            <a:picLocks noChangeAspect="1"/>
          </p:cNvPicPr>
          <p:nvPr/>
        </p:nvPicPr>
        <p:blipFill>
          <a:blip r:embed="rId3"/>
          <a:stretch>
            <a:fillRect/>
          </a:stretch>
        </p:blipFill>
        <p:spPr>
          <a:xfrm>
            <a:off x="685800" y="1676400"/>
            <a:ext cx="6696075" cy="4508513"/>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943560" y="1947240"/>
              <a:ext cx="3041280" cy="812520"/>
            </p14:xfrm>
          </p:contentPart>
        </mc:Choice>
        <mc:Fallback>
          <p:pic>
            <p:nvPicPr>
              <p:cNvPr id="5" name="Ink 4"/>
              <p:cNvPicPr/>
              <p:nvPr/>
            </p:nvPicPr>
            <p:blipFill>
              <a:blip r:embed="rId5"/>
              <a:stretch>
                <a:fillRect/>
              </a:stretch>
            </p:blipFill>
            <p:spPr>
              <a:xfrm>
                <a:off x="937800" y="1938600"/>
                <a:ext cx="3053160" cy="827280"/>
              </a:xfrm>
              <a:prstGeom prst="rect">
                <a:avLst/>
              </a:prstGeom>
            </p:spPr>
          </p:pic>
        </mc:Fallback>
      </mc:AlternateContent>
    </p:spTree>
    <p:extLst>
      <p:ext uri="{BB962C8B-B14F-4D97-AF65-F5344CB8AC3E}">
        <p14:creationId xmlns:p14="http://schemas.microsoft.com/office/powerpoint/2010/main" val="2038833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409700" y="2857500"/>
            <a:ext cx="6324600" cy="1143000"/>
          </a:xfrm>
        </p:spPr>
        <p:txBody>
          <a:bodyPr/>
          <a:lstStyle/>
          <a:p>
            <a:pPr algn="ctr">
              <a:buFont typeface="Arial" charset="0"/>
              <a:buNone/>
              <a:defRPr/>
            </a:pPr>
            <a:r>
              <a:rPr lang="en-US" dirty="0"/>
              <a:t>Thank You!</a:t>
            </a:r>
          </a:p>
        </p:txBody>
      </p:sp>
      <p:sp>
        <p:nvSpPr>
          <p:cNvPr id="2" name="Slide Number Placeholder 1"/>
          <p:cNvSpPr>
            <a:spLocks noGrp="1"/>
          </p:cNvSpPr>
          <p:nvPr>
            <p:ph type="sldNum" sz="quarter" idx="13"/>
          </p:nvPr>
        </p:nvSpPr>
        <p:spPr/>
        <p:txBody>
          <a:bodyPr/>
          <a:lstStyle/>
          <a:p>
            <a:fld id="{DB1C2494-8932-4549-9EEA-B787E7A0F253}" type="slidenum">
              <a:rPr lang="en-US" smtClean="0"/>
              <a:pPr/>
              <a:t>21</a:t>
            </a:fld>
            <a:endParaRPr lang="en-US" dirty="0"/>
          </a:p>
        </p:txBody>
      </p:sp>
    </p:spTree>
    <p:extLst>
      <p:ext uri="{BB962C8B-B14F-4D97-AF65-F5344CB8AC3E}">
        <p14:creationId xmlns:p14="http://schemas.microsoft.com/office/powerpoint/2010/main" val="824852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SWD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3</a:t>
            </a:fld>
            <a:endParaRPr lang="en-US" dirty="0"/>
          </a:p>
        </p:txBody>
      </p:sp>
      <p:pic>
        <p:nvPicPr>
          <p:cNvPr id="6" name="Picture 5"/>
          <p:cNvPicPr>
            <a:picLocks noChangeAspect="1"/>
          </p:cNvPicPr>
          <p:nvPr/>
        </p:nvPicPr>
        <p:blipFill>
          <a:blip r:embed="rId2"/>
          <a:stretch>
            <a:fillRect/>
          </a:stretch>
        </p:blipFill>
        <p:spPr>
          <a:xfrm>
            <a:off x="0" y="2133474"/>
            <a:ext cx="8953500" cy="3429000"/>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323840" y="2049120"/>
              <a:ext cx="713520" cy="421920"/>
            </p14:xfrm>
          </p:contentPart>
        </mc:Choice>
        <mc:Fallback>
          <p:pic>
            <p:nvPicPr>
              <p:cNvPr id="2" name="Ink 1"/>
              <p:cNvPicPr/>
              <p:nvPr/>
            </p:nvPicPr>
            <p:blipFill>
              <a:blip r:embed="rId4"/>
              <a:stretch>
                <a:fillRect/>
              </a:stretch>
            </p:blipFill>
            <p:spPr>
              <a:xfrm>
                <a:off x="7314120" y="2038320"/>
                <a:ext cx="734400" cy="442440"/>
              </a:xfrm>
              <a:prstGeom prst="rect">
                <a:avLst/>
              </a:prstGeom>
            </p:spPr>
          </p:pic>
        </mc:Fallback>
      </mc:AlternateContent>
    </p:spTree>
    <p:extLst>
      <p:ext uri="{BB962C8B-B14F-4D97-AF65-F5344CB8AC3E}">
        <p14:creationId xmlns:p14="http://schemas.microsoft.com/office/powerpoint/2010/main" val="148518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SWD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4</a:t>
            </a:fld>
            <a:endParaRPr lang="en-US" dirty="0"/>
          </a:p>
        </p:txBody>
      </p:sp>
      <p:pic>
        <p:nvPicPr>
          <p:cNvPr id="2" name="Picture 1"/>
          <p:cNvPicPr>
            <a:picLocks noChangeAspect="1"/>
          </p:cNvPicPr>
          <p:nvPr/>
        </p:nvPicPr>
        <p:blipFill>
          <a:blip r:embed="rId2"/>
          <a:stretch>
            <a:fillRect/>
          </a:stretch>
        </p:blipFill>
        <p:spPr>
          <a:xfrm>
            <a:off x="304800" y="2133600"/>
            <a:ext cx="8674768" cy="293465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7454880" y="2206440"/>
              <a:ext cx="1013040" cy="309240"/>
            </p14:xfrm>
          </p:contentPart>
        </mc:Choice>
        <mc:Fallback>
          <p:pic>
            <p:nvPicPr>
              <p:cNvPr id="5" name="Ink 4"/>
              <p:cNvPicPr/>
              <p:nvPr/>
            </p:nvPicPr>
            <p:blipFill>
              <a:blip r:embed="rId4"/>
              <a:stretch>
                <a:fillRect/>
              </a:stretch>
            </p:blipFill>
            <p:spPr>
              <a:xfrm>
                <a:off x="7445520" y="2195640"/>
                <a:ext cx="1033200" cy="329040"/>
              </a:xfrm>
              <a:prstGeom prst="rect">
                <a:avLst/>
              </a:prstGeom>
            </p:spPr>
          </p:pic>
        </mc:Fallback>
      </mc:AlternateContent>
    </p:spTree>
    <p:extLst>
      <p:ext uri="{BB962C8B-B14F-4D97-AF65-F5344CB8AC3E}">
        <p14:creationId xmlns:p14="http://schemas.microsoft.com/office/powerpoint/2010/main" val="158674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SWD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324853" y="1916905"/>
            <a:ext cx="8590547" cy="3801457"/>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511720" y="4277880"/>
              <a:ext cx="5402520" cy="1165680"/>
            </p14:xfrm>
          </p:contentPart>
        </mc:Choice>
        <mc:Fallback>
          <p:pic>
            <p:nvPicPr>
              <p:cNvPr id="2" name="Ink 1"/>
              <p:cNvPicPr/>
              <p:nvPr/>
            </p:nvPicPr>
            <p:blipFill>
              <a:blip r:embed="rId4"/>
              <a:stretch>
                <a:fillRect/>
              </a:stretch>
            </p:blipFill>
            <p:spPr>
              <a:xfrm>
                <a:off x="2502360" y="4268160"/>
                <a:ext cx="5423040" cy="1186200"/>
              </a:xfrm>
              <a:prstGeom prst="rect">
                <a:avLst/>
              </a:prstGeom>
            </p:spPr>
          </p:pic>
        </mc:Fallback>
      </mc:AlternateContent>
    </p:spTree>
    <p:extLst>
      <p:ext uri="{BB962C8B-B14F-4D97-AF65-F5344CB8AC3E}">
        <p14:creationId xmlns:p14="http://schemas.microsoft.com/office/powerpoint/2010/main" val="3672796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SWD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6</a:t>
            </a:fld>
            <a:endParaRPr lang="en-US" dirty="0"/>
          </a:p>
        </p:txBody>
      </p:sp>
      <p:pic>
        <p:nvPicPr>
          <p:cNvPr id="2" name="Picture 1"/>
          <p:cNvPicPr>
            <a:picLocks noChangeAspect="1"/>
          </p:cNvPicPr>
          <p:nvPr/>
        </p:nvPicPr>
        <p:blipFill>
          <a:blip r:embed="rId2"/>
          <a:stretch>
            <a:fillRect/>
          </a:stretch>
        </p:blipFill>
        <p:spPr>
          <a:xfrm>
            <a:off x="28074" y="1752600"/>
            <a:ext cx="8758178" cy="30480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3620880" y="1802160"/>
              <a:ext cx="2686320" cy="311760"/>
            </p14:xfrm>
          </p:contentPart>
        </mc:Choice>
        <mc:Fallback>
          <p:pic>
            <p:nvPicPr>
              <p:cNvPr id="5" name="Ink 4"/>
              <p:cNvPicPr/>
              <p:nvPr/>
            </p:nvPicPr>
            <p:blipFill>
              <a:blip r:embed="rId4"/>
              <a:stretch>
                <a:fillRect/>
              </a:stretch>
            </p:blipFill>
            <p:spPr>
              <a:xfrm>
                <a:off x="3614760" y="1793160"/>
                <a:ext cx="2701440" cy="330480"/>
              </a:xfrm>
              <a:prstGeom prst="rect">
                <a:avLst/>
              </a:prstGeom>
            </p:spPr>
          </p:pic>
        </mc:Fallback>
      </mc:AlternateContent>
    </p:spTree>
    <p:extLst>
      <p:ext uri="{BB962C8B-B14F-4D97-AF65-F5344CB8AC3E}">
        <p14:creationId xmlns:p14="http://schemas.microsoft.com/office/powerpoint/2010/main" val="3094526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SWD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0" y="2126456"/>
            <a:ext cx="8686800" cy="3321424"/>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263400" y="2063520"/>
              <a:ext cx="5013360" cy="3259800"/>
            </p14:xfrm>
          </p:contentPart>
        </mc:Choice>
        <mc:Fallback>
          <p:pic>
            <p:nvPicPr>
              <p:cNvPr id="2" name="Ink 1"/>
              <p:cNvPicPr/>
              <p:nvPr/>
            </p:nvPicPr>
            <p:blipFill>
              <a:blip r:embed="rId4"/>
              <a:stretch>
                <a:fillRect/>
              </a:stretch>
            </p:blipFill>
            <p:spPr>
              <a:xfrm>
                <a:off x="3253320" y="2052720"/>
                <a:ext cx="5034960" cy="3281400"/>
              </a:xfrm>
              <a:prstGeom prst="rect">
                <a:avLst/>
              </a:prstGeom>
            </p:spPr>
          </p:pic>
        </mc:Fallback>
      </mc:AlternateContent>
    </p:spTree>
    <p:extLst>
      <p:ext uri="{BB962C8B-B14F-4D97-AF65-F5344CB8AC3E}">
        <p14:creationId xmlns:p14="http://schemas.microsoft.com/office/powerpoint/2010/main" val="3896303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SWD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8</a:t>
            </a:fld>
            <a:endParaRPr lang="en-US" dirty="0"/>
          </a:p>
        </p:txBody>
      </p:sp>
      <p:pic>
        <p:nvPicPr>
          <p:cNvPr id="2" name="Picture 1"/>
          <p:cNvPicPr>
            <a:picLocks noChangeAspect="1"/>
          </p:cNvPicPr>
          <p:nvPr/>
        </p:nvPicPr>
        <p:blipFill>
          <a:blip r:embed="rId2"/>
          <a:stretch>
            <a:fillRect/>
          </a:stretch>
        </p:blipFill>
        <p:spPr>
          <a:xfrm>
            <a:off x="0" y="1828800"/>
            <a:ext cx="9013496" cy="31242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085400" y="5873400"/>
              <a:ext cx="487080" cy="87120"/>
            </p14:xfrm>
          </p:contentPart>
        </mc:Choice>
        <mc:Fallback>
          <p:pic>
            <p:nvPicPr>
              <p:cNvPr id="5" name="Ink 4"/>
              <p:cNvPicPr/>
              <p:nvPr/>
            </p:nvPicPr>
            <p:blipFill>
              <a:blip r:embed="rId4"/>
              <a:stretch>
                <a:fillRect/>
              </a:stretch>
            </p:blipFill>
            <p:spPr>
              <a:xfrm>
                <a:off x="1075680" y="5863680"/>
                <a:ext cx="506160" cy="100800"/>
              </a:xfrm>
              <a:prstGeom prst="rect">
                <a:avLst/>
              </a:prstGeom>
            </p:spPr>
          </p:pic>
        </mc:Fallback>
      </mc:AlternateContent>
    </p:spTree>
    <p:extLst>
      <p:ext uri="{BB962C8B-B14F-4D97-AF65-F5344CB8AC3E}">
        <p14:creationId xmlns:p14="http://schemas.microsoft.com/office/powerpoint/2010/main" val="2942638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9525" algn="just"/>
            <a:r>
              <a:rPr lang="en-US" dirty="0"/>
              <a:t>As a data analyst at a national clothing retailer, you are </a:t>
            </a:r>
            <a:r>
              <a:rPr lang="en-US" dirty="0" smtClean="0"/>
              <a:t>gearing up </a:t>
            </a:r>
            <a:r>
              <a:rPr lang="en-US" dirty="0"/>
              <a:t>for this </a:t>
            </a:r>
            <a:r>
              <a:rPr lang="en-US" dirty="0" smtClean="0"/>
              <a:t>year’s back-to-school </a:t>
            </a:r>
            <a:r>
              <a:rPr lang="en-US" dirty="0"/>
              <a:t>shopping season. You’ve analyzed survey data from last </a:t>
            </a:r>
            <a:r>
              <a:rPr lang="en-US" dirty="0" smtClean="0"/>
              <a:t>year’s back-to-school </a:t>
            </a:r>
            <a:r>
              <a:rPr lang="en-US" dirty="0"/>
              <a:t>shopping to understand customers’ experience—what they </a:t>
            </a:r>
            <a:r>
              <a:rPr lang="en-US" dirty="0" smtClean="0"/>
              <a:t>liked and </a:t>
            </a:r>
            <a:r>
              <a:rPr lang="en-US" dirty="0"/>
              <a:t>what they didn’t like. You believe the data reveals some clear </a:t>
            </a:r>
            <a:r>
              <a:rPr lang="en-US" dirty="0" smtClean="0"/>
              <a:t>opportunities and </a:t>
            </a:r>
            <a:r>
              <a:rPr lang="en-US" dirty="0"/>
              <a:t>want to use it to inform the strategy for this year’s back-to-school </a:t>
            </a:r>
            <a:r>
              <a:rPr lang="en-US" dirty="0" smtClean="0"/>
              <a:t>shopping season </a:t>
            </a:r>
            <a:r>
              <a:rPr lang="en-US" dirty="0"/>
              <a:t>across your company’s stores.</a:t>
            </a:r>
            <a:endParaRPr lang="en-IN" dirty="0"/>
          </a:p>
        </p:txBody>
      </p:sp>
      <p:sp>
        <p:nvSpPr>
          <p:cNvPr id="3" name="Content Placeholder 2"/>
          <p:cNvSpPr>
            <a:spLocks noGrp="1"/>
          </p:cNvSpPr>
          <p:nvPr>
            <p:ph sz="quarter" idx="10"/>
          </p:nvPr>
        </p:nvSpPr>
        <p:spPr/>
        <p:txBody>
          <a:bodyPr/>
          <a:lstStyle/>
          <a:p>
            <a:r>
              <a:rPr lang="en-IN" dirty="0" smtClean="0"/>
              <a:t>Case Study</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9</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330840" y="2005560"/>
              <a:ext cx="8359200" cy="2644920"/>
            </p14:xfrm>
          </p:contentPart>
        </mc:Choice>
        <mc:Fallback>
          <p:pic>
            <p:nvPicPr>
              <p:cNvPr id="5" name="Ink 4"/>
              <p:cNvPicPr/>
              <p:nvPr/>
            </p:nvPicPr>
            <p:blipFill>
              <a:blip r:embed="rId3"/>
              <a:stretch>
                <a:fillRect/>
              </a:stretch>
            </p:blipFill>
            <p:spPr>
              <a:xfrm>
                <a:off x="321480" y="1998000"/>
                <a:ext cx="8378640" cy="2662200"/>
              </a:xfrm>
              <a:prstGeom prst="rect">
                <a:avLst/>
              </a:prstGeom>
            </p:spPr>
          </p:pic>
        </mc:Fallback>
      </mc:AlternateContent>
    </p:spTree>
    <p:extLst>
      <p:ext uri="{BB962C8B-B14F-4D97-AF65-F5344CB8AC3E}">
        <p14:creationId xmlns:p14="http://schemas.microsoft.com/office/powerpoint/2010/main" val="536907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13766</TotalTime>
  <Words>153</Words>
  <Application>Microsoft Office PowerPoint</Application>
  <PresentationFormat>On-screen Show (4:3)</PresentationFormat>
  <Paragraphs>57</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SimSun</vt:lpstr>
      <vt:lpstr>Arial</vt:lpstr>
      <vt:lpstr>Calibri</vt:lpstr>
      <vt:lpstr>Times New Roman</vt:lpstr>
      <vt:lpstr>Office Theme</vt:lpstr>
      <vt:lpstr>Data Visualization &amp;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713</cp:revision>
  <cp:lastPrinted>2019-11-06T05:56:44Z</cp:lastPrinted>
  <dcterms:created xsi:type="dcterms:W3CDTF">2011-09-14T09:42:05Z</dcterms:created>
  <dcterms:modified xsi:type="dcterms:W3CDTF">2022-02-13T12:22:01Z</dcterms:modified>
</cp:coreProperties>
</file>