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2.xml" ContentType="application/inkml+xml"/>
  <Override PartName="/ppt/notesSlides/notesSlide13.xml" ContentType="application/vnd.openxmlformats-officedocument.presentationml.notesSlide+xml"/>
  <Override PartName="/ppt/ink/ink3.xml" ContentType="application/inkml+xml"/>
  <Override PartName="/ppt/notesSlides/notesSlide14.xml" ContentType="application/vnd.openxmlformats-officedocument.presentationml.notesSlide+xml"/>
  <Override PartName="/ppt/ink/ink4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18"/>
  </p:notesMasterIdLst>
  <p:handoutMasterIdLst>
    <p:handoutMasterId r:id="rId19"/>
  </p:handoutMasterIdLst>
  <p:sldIdLst>
    <p:sldId id="2916" r:id="rId2"/>
    <p:sldId id="2917" r:id="rId3"/>
    <p:sldId id="2918" r:id="rId4"/>
    <p:sldId id="2934" r:id="rId5"/>
    <p:sldId id="2935" r:id="rId6"/>
    <p:sldId id="2936" r:id="rId7"/>
    <p:sldId id="2937" r:id="rId8"/>
    <p:sldId id="2938" r:id="rId9"/>
    <p:sldId id="2939" r:id="rId10"/>
    <p:sldId id="2940" r:id="rId11"/>
    <p:sldId id="2941" r:id="rId12"/>
    <p:sldId id="2942" r:id="rId13"/>
    <p:sldId id="2943" r:id="rId14"/>
    <p:sldId id="2944" r:id="rId15"/>
    <p:sldId id="2945" r:id="rId16"/>
    <p:sldId id="293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3C6"/>
    <a:srgbClr val="4969C0"/>
    <a:srgbClr val="408000"/>
    <a:srgbClr val="800080"/>
    <a:srgbClr val="008080"/>
    <a:srgbClr val="4D73C0"/>
    <a:srgbClr val="235594"/>
    <a:srgbClr val="FF0080"/>
    <a:srgbClr val="1EB947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0" autoAdjust="0"/>
    <p:restoredTop sz="91071" autoAdjust="0"/>
  </p:normalViewPr>
  <p:slideViewPr>
    <p:cSldViewPr snapToGrid="0" snapToObjects="1">
      <p:cViewPr varScale="1">
        <p:scale>
          <a:sx n="64" d="100"/>
          <a:sy n="64" d="100"/>
        </p:scale>
        <p:origin x="1752" y="66"/>
      </p:cViewPr>
      <p:guideLst>
        <p:guide orient="horz" pos="297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02DBA-FE1F-4C49-A0D6-4DCD74D5EED3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32F42-68E2-D44D-B344-70332891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28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3T12:15:05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15031 14472 731 0,'0'0'13'0,"0"0"46"0,0 0 54 16,0 0-46-16,0 0-16 16,0 0-22-16,0 0-18 15,-29-56-7-15,29 56-2 16,19-3 1-16,7 0-2 15,13-2 2-15,4 3-2 16,-4-1 0-16,-1 3 6 16,-12 0-6-16,-3 0 0 15,-14 0-1-15,-4 13-3 16,-2 7 3-16,-3 6 0 16,0 7 5-16,-17 7 9 15,-6 6-9-15,1 4-2 0,-2-2 1 16,5 6-2-16,7-1 1 15,1-3-3-15,10-1 0 16,1-10 1-16,1-5-1 16,22-10 1-16,7-2 0 15,2-9-1-15,3-7 3 16,-5-1-2-16,-14-5 1 16,-4 0 2-16,-9 0-1 15,-3 0 3-15,0 0 16 16,0 0-8-16,0 0 0 15,0 0-5-15,0 0-8 16,-8 2-1-16,-19 8-10 16,-14 4-4-16,-8 5 14 15,-3 4 2-15,7 4-2 16,6-1-4-16,0 10 3 0,13-2 0 16,9 5-5-16,11 1 0 15,6 2 5-15,0 1 2 16,12 1-1-16,12-5 0 15,-1 0 0-15,6-2 2 16,-3 0-2-16,-1 2 0 16,-3 0 5-16,-4 5-5 15,-9-6 1-15,-9 3-1 16,0 2 1-16,-12-4-1 16,-17 1-2-16,-8-9 2 0,-5-6 6 15,-10-8-1-15,-3-6 3 16,-3-6 2-16,6-5-2 15,-1 0 2-15,7 0-5 16,-2-2 0-16,2-12-5 16,-5 8-17-16,2-2-37 15,1 8-40-15,4 0-137 16,9 0-425-16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3T12:16:25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5336 14151 552 0,'0'0'38'16,"0"0"51"-16,0 0-46 15,0 0-33-15,0 0 45 16,0 0-4-16,0 0-22 16,49-42-4-16,-46 38 14 15,-3 2 8-15,0-5-11 16,0 0-10-16,-12-3-16 0,-23 4 0 16,-6 6 1-16,-11 0-7 15,-9 6-2-15,2 13-2 16,10 3 1-16,6 3 4 15,9 1-4-15,10 1 1 16,9 0-2-16,9 0-1 16,6 1 1-16,0 2-1 15,18 0 1-15,12 1 3 16,3-5 3-16,5 2-1 16,1-1-4-16,-4 4 1 15,-5-5 1-15,-7 6-3 16,-11-1-2-16,-9 1 0 15,-3 1 0-15,-18 0-2 16,-25-2 4-16,-8-2 9 16,-10 4-6-16,4-3-1 15,11-1-1-15,6-5 3 0,13-7-3 16,12-5 1-16,6-1-2 16,9-11-2-16,0 0 0 15,0 0-11-15,0 0 1 16,5 0 12-16,8 0 7 15,2 10 4-15,3 5-7 16,0 15-1-16,-2 6-2 16,-2 7-1-16,-7 13 3 15,-7 5-3-15,0 3 0 16,-10 4 3-16,-10-3-3 0,-5-5 2 16,1-10-2-16,2-2 3 15,8-7-1-15,8-5-1 16,6-10-1-16,6-9 0 15,33-11 0-15,27-6 3 16,29 0 21-16,23-15-9 16,10-9 0-16,-4 4-12 15,-15-3-2-15,-11 6-1 16,-20 2-4-16,-23 8-14 16,-19 0-20-16,-21 4-42 15,-15 3-90-15,-2 0-77 16,-24 0 45-16,-3 0-201 15</inkml:trace>
  <inkml:trace contextRef="#ctx0" brushRef="#br0" timeOffset="6447.113">4320 15598 124 0,'0'0'80'16,"0"0"-18"-16,0 0 17 15,0 0-41-15,0 0 5 16,0 0 3-16,0 0 19 15,0-29 12-15,0 22-26 16,3 4-8-16,-3 3 2 16,0-3-11-16,0 3 4 15,0 0-21-15,0 0-7 0,0 0-10 16,0 0 0-16,0 0-24 16,0 6 16-16,0 11 8 15,3-5 5-15,-3 5 7 16,3-5-5-16,-3-4-3 15,3-2-4-15,2-3 2 16,-1 0 3-16,5-3-1 16,6 0 14-16,12-6 39 15,17-16 6-15,12-11-26 16,12-10-21-16,7-6-13 16,2-5 10-16,-2-1-9 15,-10 9-1-15,-9 5 1 16,-14 12-4-16,-10 10 0 15,-12 5-2-15,-7 8 1 16,-8 2-2-16,-5 4-26 16,0 0-50-16,0 2-23 0,-12 18-19 15,-14 11-3-15,-9 2-78 16,-1-1-180-16</inkml:trace>
  <inkml:trace contextRef="#ctx0" brushRef="#br0" timeOffset="7015.6329">4468 15654 368 0,'0'0'226'0,"0"0"-186"15,0 0-28-15,0 0-12 16,0 0 0-16,0 0 0 15,-51 77 5-15,45-60-4 16,6-4 3-16,0-4 0 16,0-6 6-16,0-1 12 15,0-2 14-15,0 0 16 16,9 0 5-16,15-14 23 16,18-13-25-16,13-9-33 15,9-4-7-15,5-6-8 16,5 0 2-16,-3-1-5 15,-9 5 3-15,-4 2-2 0,-12 7 0 16,-7 6-5-16,-9 4 2 16,-8 6 1-16,-8 7-2 15,-8 5-1-15,-3 1-5 16,-3 4 3-16,0 0-1 16,0 0 0-16,0 0-6 15,0 0 5-15,0 0 1 16,0 0-2-16,0 0-1 15,0 0 1-15,0 0 2 16,0 0-1-16,0 0 4 16,0 0 2-16,0 0-2 15,0 0 0-15,0 0 0 16,0 0-6-16,0 0-12 16,0 0-11-16,0 0 18 0,0 0-1 15,-6 4 2-15,0 1-18 16,1 2-15-16,-4 0-34 15,2-1-47-15,4-4-108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3T12:17:43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13210 5707 293 0,'0'0'0'0,"0"0"0"15,0 0 22-15,0 0-22 16,0 0-147-16</inkml:trace>
  <inkml:trace contextRef="#ctx0" brushRef="#br0" timeOffset="1249.3308">12794 2014 226 0,'0'0'46'0,"0"0"47"16,0 0-43-16,0 0-3 15,0 0 6-15,0 0 8 16,70-72-16-16,-59 66 5 0,2 0-11 15,-4 3-5-15,1 3-22 16,-3 0 0-16,0 0-12 16,1 6 0-16,3 12 0 15,-5 7 8-15,-1 5 1 16,0 4-1-16,0 0 0 16,3-2-4-16,2-3 0 15,-1-5-3-15,4-2 0 16,-1-9 4-16,3-2-2 15,0-6 8-15,4-5 11 16,17 0 32-16,18-12 5 16,25-12-29-16,22-10-19 0,20-5 3 15,9-5-7 1,16-3-1-16,9 0-6 0,-2 0 3 16,6 3-3-16,-19 7 0 15,-28 11-4-15,-26 5 4 16,-31 6 0-1,-20 5 5-15,-11-1-4 0,-8 5-1 16,-9-1 1-16,-2 3-1 16,-3 3 0-16,0 0 0 15,-2 1 0-15,0 0-15 16,0 0-48-16,0 2-15 16,-7 12 38-16,-9 6-32 15,-6 3-17-15,-1 4-34 16,-3-2-56-16,0-2-77 15</inkml:trace>
  <inkml:trace contextRef="#ctx0" brushRef="#br0" timeOffset="2084.3878">13757 2196 350 0,'0'0'39'0,"0"0"33"16,0 0 16-16,0 0-11 16,0 0-77-16,0 0-12 15,-18 0 6-15,11 22 6 16,-6 4 2-16,2 1 0 16,3-7 6-16,5-3-7 15,2-4 5-15,1-7 1 16,0-5 8-16,7-1 14 15,31-11 69-15,25-16-32 16,32-6-43-16,17-3-2 0,12-4-10 16,13-1-6-16,2-4-2 15,4-2-3-15,-7 4 2 16,-19 6-1-16,-26 8-1 16,-31 10 4-16,-26 8-4 15,-19 5 2-15,-10 4 0 16,-5 2 1-16,0 0-2 15,0 0-1-15,0 0-4 16,0 0-5-16,0 0 5 16,0 0 4-16,0 7 3 0,0-3-3 15,0-2 2 1,0 0-2-16,0-1 1 0,0 0 0 16,0-1-1-16,0 0 0 15,0 0 0-15,0 0-1 16,0 0 0-1,0 0 1-15,0 0-2 0,0 0-1 16,0 0 3-16,0 0-1 16,0 0 0-16,0 0 1 15,0 0 4-15,0 0-4 16,0 0 0-16,0 0 2 16,0 0-1-16,0 0-1 15,0 0 1-15,0 0-1 16,0 0 2-16,0 0-1 15,0 0 1-15,0 0 0 16,0 0-2-16,0 0-36 16,0 0-33-16,-8 4-14 0,-4 1 24 15,2-2 25-15,-3 1-63 16,3 1-61-16,0 2 21 16,-2-3-80-16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3T12:16:56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3393 12392 87 0,'7'-9'58'0,"-3"-2"6"16,2 0-13-16,3 1 3 0,-1-2-2 16,2-1 11-16,-1 3 15 15,-6 4-3-15,0-5 8 16,-3 5-24-16,0-1-23 15,0-3-2-15,-18 3-7 16,-12 3-18-16,-11 1 11 16,-16 3-16-16,-7 0 1 15,-5 10-1-15,-1 14 13 16,-1 2-8-16,11 7-2 16,6 4-3-16,5 5 5 15,10 1 1-15,2 1-5 16,11 2 0-16,4 4-2 15,4-4 4-15,6 9-6 16,3-1-1-16,5 1 1 16,4 6 0-16,7-7-1 0,18 4 6 15,11-5-6-15,5-7 3 16,6-3-1-16,1-4 0 16,-2-3-2-1,-7-2 8-15,-12-2-6 0,-9-1 0 16,-8 1-2-16,-10 1 0 15,0-4-1-15,-22 1 0 16,-11-4-1-16,-9 4 2 16,-4 1 5-16,-2-2-1 15,2 4-3-15,13-3 2 16,5-4-3-16,16-7-2 16,12-2 1-16,0-3-10 15,0-1 11-15,12-1-5 16,4 0 1-16,4 4 4 0,-7 3 6 15,-4 7-5-15,-4 8 0 16,-5 5-1-16,0 11 2 16,0 11 0-16,0 3-1 15,-11 6 1-15,-5 5-1 16,-1 1 0-16,-5 1-1 16,1-1 8-16,8-4-3 15,8-9-4-15,5 0 0 16,15-10 4-16,31-6 17 15,19-4 2-15,24-14 7 16,17-5-19-16,7-6-5 16,-5-10-5-16,-4 0 2 0,-13-6-3 15,-6 1-1-15,-15-3-28 16,-13 3-52-16,-17-3-96 16,-20 0-304-16</inkml:trace>
  <inkml:trace contextRef="#ctx0" brushRef="#br0" timeOffset="5721.6424">21698 12847 3 0,'-6'-10'289'15,"-1"3"-279"-15,4 4-2 16,0 0 6-16,1 0 23 0,2 3 28 16,-1 0-25-16,1-3-2 15,-3 3 16-15,2-7-2 16,-2 0-17-16,3 0-3 15,-2 0-1-15,2-1 6 16,0 1-2-16,0-3-6 16,0 3 0-16,0 1-8 15,0 0-6-15,5 1-15 16,8-1-9-16,5 2 9 16,1-1 4-16,-3 1 5 15,-3 4-9-15,-4 0 1 16,-4 0 0-16,7 13 2 15,-1 10-1-15,1 1 0 0,0 8-1 16,0 1-1 0,0 6 3-16,-2 2-3 0,-4 1 0 15,-3 1 4 1,1-2-2-16,-4-2-2 0,2-3 1 16,1-2 3-1,-1-5 0-15,6-2-4 0,3-2 0 16,4 0 0-16,4-6 1 15,-2-2-2-15,3-7 3 16,-6 0-5-16,-8-8 6 16,-2-2-2-16,-4 0 2 15,0 0-3-15,0 0-7 16,-21 6 7-16,-13-2 6 16,-11 6 1-16,-1 2-1 0,3 2-4 15,9 6 2 1,5 7-3-16,10 6 2 0,5 6-1 15,8 4-2-15,6 3 2 16,0 3 7-16,6 2-7 16,11 2 6-16,-1 3-4 15,1-1 5-15,-1-2 18 16,-1 10-24-16,0 0 0 16,4 12 2-16,2-2 26 15,-6-1-23-15,-7-11-5 16,-8-11-3-16,0-11 1 15,-26-7-1-15,-13-5 0 16,-17-7 7-16,-25-16-2 16,-20-4-5-16,-7-4-25 15,4-13-39-15,10-2-22 0,16-4-138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3T12:19:17.3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 1286 74 0,'0'0'37'15,"0"0"5"-15,0 0 8 16,0 0-11-16,0 0 19 16,0 0-10-16,0 0 5 15,0-23-4-15,0 21-7 16,0 0-10-16,0-2 2 15,0-2 7-15,0-2-10 16,0 2 6-16,0-3-5 0,0 2-3 16,0-1 2-16,0 2-1 15,0 0-16-15,0 3 7 16,0 1-1-16,0 2-4 16,0 0-11-16,0 0-5 15,0 0-7-15,0 0 2 16,0 12 2-16,0 5 3 15,0 6 1-15,0-2 1 16,0 0-1-16,0-4 3 16,0-5-4-16,0-4 1 15,0-6-1-15,0-2 1 16,0 0-1-16,12 0 13 16,7-17 36-16,11-14 11 15,15-13-41-15,13-6-2 16,5-4-10-16,11-6 1 0,3-2-1 15,9-5-3 1,-1 5 3-16,-9 6-3 0,-12 13-1 16,-19 14-3-16,-14 12 1 15,-16 6 0-15,-6 5 2 16,-6 3-3-16,0 1 0 16,-3 2 0-16,0 0-5 15,0 0-19-15,0 0-44 16,0 9-37-16,-6 11 15 15,-13 9 39-15,-11 8-53 16,-10 3-59-16,2-2-53 16</inkml:trace>
  <inkml:trace contextRef="#ctx0" brushRef="#br0" timeOffset="503.8279">218 1451 84 0,'0'0'343'15,"0"0"-239"-15,0 0-34 16,0 0 30-16,0 0-52 0,0 0-48 16,21-42 4-16,-21 42-17 15,0 0 1-15,0 12 2 16,0-2 10-16,0 1 7 16,0-5 1-16,2-1-5 15,5-5 2-15,2 0 3 16,10 0 29-16,17-19 42 15,12-10-23-15,23-10-22 16,7-12-12-16,15-9-8 0,2-3-1 16,-4-2-5-1,-3 7-6-15,-15 7 2 0,-15 9-2 16,-13 8-2-16,-18 8 3 16,-8 10-3-16,-13 8 0 15,-6 3 0-15,0 5-6 16,0 0-56-16,0 0-25 15,-6 12-86-15,-13 10 84 16,-11 7-114-16,0 0-69 16</inkml:trace>
  <inkml:trace contextRef="#ctx0" brushRef="#br0" timeOffset="910.3253">448 1419 376 0,'0'0'53'0,"0"0"-35"15,0 0-18-15,0 0-12 16,0 0-15-16,0 0 27 16,-48 57 0-16,32-35 1 15,4 0 7-15,3-4 16 16,3-5-3-16,6-5-2 15,0-7-5-15,0-1 8 0,0 0 53 16,0 0 17 0,24-12 4-16,13-13 11 15,17-9-69-15,13-7-2 16,15-5-25-16,0-9 2 0,9-8-8 16,1-7-1-16,-8 4-3 15,-8 10 1-15,-18 15 1 16,-19 15-3-16,-17 9 3 15,-12 10-3-15,-10 4 0 16,0 3-6-16,0 0-60 16,0 0-63-16,-2 17-135 15,-16 10 163-15,-6 4-94 16</inkml:trace>
  <inkml:trace contextRef="#ctx0" brushRef="#br0" timeOffset="11809.2757">964 3217 428 0,'0'0'37'0,"0"0"27"16,0 0 6-16,0 0-24 15,0 0 41-15,0 0-48 16,0 0-35-16,-91-66-4 16,72 84 0-16,-4 5 0 15,1 1 1-15,1-1 1 16,3 1-1-16,1-1-1 15,4-2 0-15,7 0 0 16,3-1-8-16,3-1 6 0,0-2-13 16,6-2-5-1,9-2 1-15,6 0 19 16,6-2 3-16,1 2 15 0,-2 1-8 16,-1 1 4-16,-4 5-11 15,-5 2-3-15,-8 3 5 16,2 5-5-16,-7 4 0 15,-3 9 1-15,0 6 9 16,-13 5-1-16,-8 1-1 16,2-2 0-16,-1-2 1 15,4-4-2-15,2-2 1 16,8-3 2-16,2-5-5 16,4-4-1-16,0-2-4 15,7-6 0-15,7-2 8 0,-5 1-2 16,4-3-3-16,-1-3 0 15,3-3-3-15,7-4-15 16,11-6 15 0,9-5 2-16,16 0 3 0,3-9 4 15,4-5-9-15,-3 4-74 16,-10 5-80-16,-10 2-40 16,-9 2-133-16</inkml:trace>
  <inkml:trace contextRef="#ctx0" brushRef="#br0" timeOffset="14701.6676">18432 4857 144 0,'0'0'22'0,"0"0"29"16,0 0-8-16,0 0 10 15,0 0-17 1,0 0-9-16,0 0-1 0,91-40-11 16,-91 37 8-16,0 3 13 15,0-4 26-15,0-1-28 16,0 0-6-16,0-3 3 16,3-1 7-16,-3 0-5 15,0-2 6-15,0-3 2 16,-14 4-19-16,-7 1-6 15,-10 3-10-15,-11 6 3 16,-4 0-6-16,-6 5-2 16,0 15 5-16,2 5-1 15,3 3-5-15,9 4 3 16,9 4-3-16,5 2 1 16,13 3 0-16,7-1-1 0,4 0-1 15,0-2-6-15,10-1 3 16,7-3 4-16,5-2 4 15,5-1 4-15,3 0-8 16,3-3-1-16,1 3-5 16,2-5 11-16,-2-1-5 15,-4-1 5-15,-6-4-2 16,-6 0 0-16,-9-1-3 16,-6 4 0-16,-3 1 1 15,-2 2 2-15,-21 1 1 16,-6 2 1-16,-5-2-3 0,1 1 5 15,10-1-5-15,4-4-2 16,7 0 0 0,2-1 0-16,4 0-2 0,6-3 2 15,0-2-4-15,0-4 2 16,0-2-4-16,9 4 6 16,1 0 0-16,0 1 2 15,3 4 0-15,-4 6-1 16,-1 3-1-16,-3 3 0 15,-4 4 1-15,-1 0 0 16,0 6-1-16,-1 1 6 16,-8 3-6-16,0 0 1 0,-3-2-1 15,6-2 0 1,-1 0 0-16,3 5 0 0,-1 3 3 16,0 8-5-16,2 5 2 15,3 4 0-15,0 2 0 16,0 1 1-16,0 2-1 15,5-6 0-15,-4 1 0 16,-1 1 1-16,-1-4-1 16,-8-2 0-16,-5-6-1 15,5-10 1-15,0-2 0 16,-1-5-2-16,0-5-24 16,0-3 26-16,7-9-15 15,3-6 0-15,0-6-2 16,29-6-12-16,13-4 18 0,14 0 11 15,7-8 5-15,-2-5-5 16,-9-4 0-16,-9 0 21 16,-10 2-5-16,-7-2-12 15,-7 3 2-15,-5-1-3 16,-1 3 4-16,-4 1-1 16,0-3-5-16,-1 4-1 15,-4 3 0-15,-1 1 1 16,-2-1-1-16,1 5-4 15,-2 0 4-15,0 1 7 16,0 1-1-16,0 0-4 16,0 0-2-16,0 0 0 15,3 0-1-15,-3-1 1 16,0 1 1-16,0 0 1 16,0 0-2-16,0 0 0 0,0 0 0 15,0 0 0-15,0 0 0 16,0 0 0-16,0 0 1 15,0 0 0-15,0 0-1 16,0 0 1-16,0 0-1 16,0 0 0-16,0 0-1 15,0 0 1-15,0 0 0 16,0 0-1-16,0 0-2 16,0 0-8-16,0 0-71 15,0 0-60-15,0 0-44 0</inkml:trace>
  <inkml:trace contextRef="#ctx0" brushRef="#br0" timeOffset="42665.5697">13703 7766 9 0,'0'0'53'0,"0"0"-22"15,0 0 20-15,0 0 28 16,0 0-15-16,0 0-41 16,0 0-16-16,0 2-7 15,0-1-42-15,0-1-36 16,0 0 12-16</inkml:trace>
  <inkml:trace contextRef="#ctx0" brushRef="#br0" timeOffset="42988.9387">14808 7098 53 0,'0'0'41'15,"0"0"-41"-15,0 0-38 16</inkml:trace>
  <inkml:trace contextRef="#ctx0" brushRef="#br0" timeOffset="44024.4521">19616 7020 6 0,'0'0'24'0,"0"0"-1"16,0 0-8-16,0 0-7 15,0 0 1-15,0 0-4 16,0 0-1-16,1 0 1 15,1 0 22-15,-1 0 9 16,2 0-17-16,1 0-18 16,-4 0-1-16,3 0-4 15,-2 0-71-15</inkml:trace>
  <inkml:trace contextRef="#ctx0" brushRef="#br0" timeOffset="44623.863">19783 7084 44 0,'0'0'30'0,"0"0"-23"16,0 0-1-16,0 0 4 0,0 0 6 15,0 0-3-15,0-2-1 16,0 2-2-16,0 0-8 15,0 0 1-15,0 0-3 16,0 0-2-16,0 0 1 16,0 0 1-16,0 0 1 15,0 0-1-15,0 0 2 16,2 0-2-16,-2 0-2 16,0 0-1-16,0 0-4 15,0 0-5-15,0 0 1 16,0 0 11-16,1 0-1 15,0 0-5-15,-1 0-5 16,0 0-5-16,0 0-20 16</inkml:trace>
  <inkml:trace contextRef="#ctx0" brushRef="#br0" timeOffset="47925.458">11854 12276 343 0,'0'0'57'0,"0"0"34"15,0 0-4-15,0 0-20 16,0 0-10-16,0 0-8 16,-7-10 1-16,7 10-6 15,0 0-15-15,0-1-6 16,0-2-5-16,14-4 4 15,18-5-14-15,14-1 9 16,6 1-7-16,8 3 6 16,0 4-9-16,-2 5 1 15,-15 0-8-15,-10 6-1 16,-11 17-9-16,-12 6 10 16,-9 11-1-16,-1 6 1 0,-15 14 0 15,-17 12 3-15,-1 5 0 16,1 3-2-16,8-5 2 15,13-10-2-15,11 2 0 16,0-6-1-16,17-3 0 16,7-12 0-16,10-9-1 15,2-8 3-15,-2-9-2 16,-2-6 0-16,-4-5 1 16,-13 1-3-16,-5-6 2 15,-7-2-5-15,-3 2-2 16,0 6 0-16,-6 9-15 15,-16 5 16-15,-11 8 6 16,-6 8 4-16,3-1-2 16,6 2-2-16,1 5 0 15,4 0 1-15,5 3-1 0,3 4 0 16,12 3-1-16,5 5 1 16,0 3 1-16,16 3-1 15,5 3 2-15,6 0-1 16,5-1-1-16,0-4 0 15,-2-4 0-15,-8-10 0 16,-7-7-8-16,-15-8-30 16,0-5 19-16,-14-9 8 15,-9-2 11-15,-6-4 1 16,0 1 6-16,-1-5-3 0,0-1 5 16,6 0-5-16,-3-5 0 15,8 0-3 1,4 1 1-16,0-4 0 15,7 0-2-15,4-3 2 0,1 0-2 16,0 0 4-16,3 0 1 16,0 0 1-16,0 0 0 15,0 0-6-15,0-6-23 16,0-8-92-16,0-16-259 16</inkml:trace>
  <inkml:trace contextRef="#ctx0" brushRef="#br0" timeOffset="52831.8834">23076 13980 410 0,'0'-9'87'16,"-1"2"43"-16,1 1-40 15,0-2-30-15,0 5 7 0,0-1-10 16,0 2-3-16,0-1-14 16,0 3-6-16,0 0-19 15,15 0-11-15,21 0-2 16,14 0 12-16,7 3-11 15,0 11-1-15,-9 6-1 16,-7-1 0-16,-10 10 1 16,-6 4-2-16,-8 7 0 15,-12 9-1-15,-5 4-1 16,-11 7 2-16,-18 6 1 16,-7 3 1-16,3-3 2 15,0 4-2-15,8-4-2 0,6-4 0 16,12-1 1-16,7-3-2 15,7-2-4-15,28-9-6 16,13-10-10-16,12-8-2 16,5-13 0-16,2-5 18 15,-1-6 3-15,-9-5 2 16,-13 0 0-16,-14 0 2 16,-13 0-1-16,-6 0 2 15,-5 0 2-15,-2 0-5 16,-3 0 2-16,-1 0-2 15,0 0-5-15,-6 0-3 16,-19 5 8-16,-14 7 3 16,-10 5 6-16,-5 9-2 15,1 5-6-15,3 17 1 16,7 8-2-16,12 10 0 0,13 8 1 16,10 5 0-16,8 3 2 15,0 4-3-15,20 7 0 16,13-1 0-16,5 4 1 15,5-3 0-15,2-1 0 16,3 1-1-16,4-9 1 16,-4-3 0-16,-4-3 1 15,-8-8-1-15,-10-10 2 16,-13-11-3-16,-10-8-1 16,-3-10 1-16,-7-7-2 0,-20-4-1 15,-7-11 3-15,-10 1 5 16,-6-9-3-16,1-1 4 15,-4 0-2 1,-1 0 0-16,5 0-3 0,3-3 3 16,5 0-3-16,9 3-1 15,4 0 4-15,9 0-4 16,5 0 0-16,6 0-1 16,4 0 0-16,2 0 1 15,1 0 0-15,1 0-2 16,0 0 2-16,0 0 0 15,0 0 0-15,0 0 2 16,0 0-1-16,0 0 0 0,0 0 1 16,0 0-1-1,0 0 2-15,0 0-3 0,0 0 3 16,0 0-3-16,0 0 4 16,0 0-4-16,0 0 1 15,0 0 0-15,0 0-1 16,0 0 0-16,0 0 0 15,0 0 2-15,0 0-1 16,0 0 0-16,0 0-1 16,0 0 3-16,0 0 1 15,0 0-2-15,0 0-1 16,0 0-1-16,0 0 1 16,0 0-1-16,0 0 1 15,0 0-1-15,0 0 0 16,0 0 0-16,0 0-1 0,0 0 0 15,0 0 1-15,0 0 0 16,0 0-1-16,0 0 1 16,0 0 0-16,0 0-3 15,0 0-5-15,0 0-7 16,0 0-6-16,0 0-12 16,0 0-56-16,-8 0-50 15,-3 0-7-15,-3 0-98 16</inkml:trace>
  <inkml:trace contextRef="#ctx0" brushRef="#br0" timeOffset="87328.1906">11365 6740 3 0,'0'0'0'0</inkml:trace>
  <inkml:trace contextRef="#ctx0" brushRef="#br0" timeOffset="109632.9034">6902 5656 31 0,'0'0'35'0,"0"0"2"0,0 0-4 15,0 0-8 1,0 0-22-16,0 0-3 0,0 0 0 16,-3-3-1-16,3 3 1 15,0 0-2-15,-3 0 2 16,3 0 1-16,0 0 1 15,0 0 1-15,0 0 2 16,0 0 7-16,0 0 17 16,0 0 37-16,0 0 23 15,-3-2-3-15,-4 0 11 16,-2-1-33-16,1 0-9 16,2 1-15-16,-4 1-10 0,4 1-11 15,0 0-6-15,1 0-2 16,3 0-2-16,2-1 0 15,0 1-7-15,0 0 0 16,0 0 3-16,0 0-4 16,0 0-1-16,0 0 1 15,-1 0-1-15,1 0 0 16,0 0 0-16,0 0 3 16,0 0-3-16,0 0 0 15,0 0 1-15,0 0 0 16,0 0-1-16,0 0 1 15,0 0-1-15,0 0 0 0,0 0-15 16,0 0-116-16,11 0-98 16</inkml:trace>
  <inkml:trace contextRef="#ctx0" brushRef="#br0" timeOffset="110390.5073">6791 5729 161 0,'0'0'87'0,"0"0"-48"16,0 0 27-16,0 0 3 15,0 0-36-15,0 0-7 16,0 0 14-16,-4 0 10 15,4 0-6-15,-2 0-14 16,2 0-8-16,0 0-8 16,0 0-1-16,0 0 4 15,0 0-2-15,0 0-4 0,0 0-2 16,0 0 6 0,0 0-2-16,0 0 6 0,0 0 0 15,0 0 8-15,0 0-10 16,0 0-12-16,0 0-1 15,0 0 0-15,0 0 0 16,0 0 0-16,0 0-1 16,0 0 5-16,0 0-5 15,0 0 2-15,0 0-3 16,0 0 1-16,0 0-1 16,0 0 0-16,0 0-1 15,0 0-1-15,0 0 4 16,0 0-3-16,0 0-1 15,0 0 0-15,0 0 0 16,0 0-44-16,0 0-51 0,10-5-148 16,6-6-169-16</inkml:trace>
  <inkml:trace contextRef="#ctx0" brushRef="#br0" timeOffset="111101.0711">6826 5746 343 0,'0'0'67'15,"0"0"-9"-15,0 0 35 16,0 0 5-16,0 0-56 16,0 0-26-16,-51 0-4 15,51 0-1-15,0 0-4 16,0 0-5-16,0 0 5 0,0 0 14 15,2 0-3-15,23 3 13 16,10-3 6 0,24 0-4-16,8 0-17 15,8 0-6-15,10 0-5 16,12 0-2-16,10 0-1 0,14 4 5 16,15 5-1-16,13-1 1 15,17-1-6-15,9 1-1 16,3-1-1-16,-2 0 1 15,-18-1 0-15,-17-2 0 16,-18-2-4-16,-32 0 3 16,-22-2-9-16,-27 0 4 15,-20 0 2-15,-15 0 4 0,-7-7 18 16,0 2 23 0,0-4-6-16,-3 2-11 0,-4 4-17 15,1-2-5-15,3 2 1 16,3 1-2-16,0 1 4 15,0 1-5-15,0 0-2 16,0 0 0-16,0 0 1 16,0 0-4-16,0 0-3 15,0 0 1-15,0 0-2 16,0 0 6-16,0 0-7 16,0 0-4-16,0 0-2 15,0 0-2-15,0 0-13 16,0 0-20-16,-3 0-58 15,3-4-147-15</inkml:trace>
  <inkml:trace contextRef="#ctx0" brushRef="#br0" timeOffset="113978.2143">16885 6520 377 0,'-9'0'21'0,"5"0"86"15,1 0 4-15,0 0-50 16,3 0-27-16,0 0-15 16,0 0-6-16,-3 2 1 15,-4 1 3-15,3-2 9 16,1 2 12-16,0-3-9 16,3 0-5-16,0 2 12 15,0-1 5-15,30 1 9 16,24-2-22-16,23 0-7 15,17 0-17-15,9 0-1 16,3 0 2-16,-4 0-5 16,-11-6 2-16,-8-2-2 0,-14 3 3 15,-14-1-2-15,-16 0-1 16,-19 3 0-16,-11 1-1 16,-9 2-1-16,0 0-12 15,-8 0-40-15,-15 0-41 16,-7 0-13-16,-7 0-95 15,0 2-88-15</inkml:trace>
  <inkml:trace contextRef="#ctx0" brushRef="#br0" timeOffset="114331.0029">16931 6607 572 0,'0'0'7'0,"0"0"3"16,0 0 46-16,0 0 20 15,0 0-76-15,0 0-6 16,-14-3 6-16,54 3 5 16,15 0 7-16,9-2 2 15,5-3 1-15,4-2 2 16,0 2-6-16,-3-2-1 15,-3 2-2-15,-8-1 0 0,-5 0-5 16,-8-1 5 0,-8 0-4-16,-8 3 2 0,-10 2-3 15,-7 0 0 1,-7 2-3-16,-6 0 0 0,0 0-14 16,-19 0-67-16,-10 0 6 15,-9 0-102-15,-2 3-139 16</inkml:trace>
  <inkml:trace contextRef="#ctx0" brushRef="#br0" timeOffset="114946.4069">17090 6588 400 0,'0'0'43'0,"0"0"35"0,0 0 34 16,0 0 4-16,0 0-93 15,0 0-16-15,160-1 3 16,-92-2 2-16,-1-3-2 16,-4 6-3-16,-5-5-6 15,-9 0 5-15,-7 2 4 16,-8-1-4-16,-6 2 3 16,-7-3 2-16,-7 2-2 15,-6 1-6-15,-5 0 5 16,-1 2 0-16,-2 0 0 15,0 0-4-15,0 0-2 16,0 0-4-16,0 0 1 0,0 0-1 16,0 0 0-16,0 0 1 15,0 0-1-15,0 0 1 16,0 0 1-16,0 0 0 16,0 0-1-16,0 0 1 15,0 0 1-15,0 0-1 16,0 0 0-16,0 0 0 15,0 0 1-15,0 0-1 16,0 0 0-16,0 0 0 16,0 0 0-16,0 0-1 15,0 0 1-15,0 0 0 16,0 0 0-16,0 0 4 16,0 0-7-16,0 0 7 15,0 0-6-15,0 0 2 16,0 0 0-16,0 0-2 0,0 0 2 15,0 0 0-15,0 0-1 16,0 0 0-16,0 0-1 16,0 0-8-16,0 0-6 15,0 0-13-15,0 0 2 16,0 0-17-16,0 0-35 16,0 0-36-16,0 0 1 15,0 0-75-15</inkml:trace>
  <inkml:trace contextRef="#ctx0" brushRef="#br0" timeOffset="116813.9204">17412 5084 120 0,'0'0'105'0,"0"0"-3"16,0 0-28-16,0 0-54 0,0 0 8 16,0 0-10-16,16-5 3 15,-16 5 9-15,0 0 18 16,0 0 24-16,0 0-10 16,0 0-14-16,0 0-9 15,0 3-22-15,0 5-8 16,0 0-4-16,0 3 7 15,0 1-3-15,-4 2 2 16,2 3-3-16,2-2-5 16,-1 0-2-16,1-1 5 15,0-2-4-15,0-4 2 0,0 0 1 16,0-4-2-16,0 0 2 16,0-1 7-1,3-1 8-15,7-2 16 0,0 0-3 16,10 0-2-16,1-4-10 15,7-9-10-15,8-6-1 16,1-3-5-16,6-7 1 16,6-3-3-16,3-5 1 15,-4-1 1-15,2 4 1 16,-16 4-6-16,-4 7 3 0,-3 7-3 16,-14 4 0-1,2 3-1-15,-3 4 1 0,-4 4-2 16,-5 1 2-16,2 0 0 15,-5 0-2-15,0 0-7 16,0 0-25-16,0 0-15 16,0 7 8-16,0 6 8 15,-5 1-18-15,-9 5-11 16,-4-1-13-16,-1 1-51 16,-10-2-67-16,1-1-173 15</inkml:trace>
  <inkml:trace contextRef="#ctx0" brushRef="#br0" timeOffset="117386.9867">17559 5221 44 0,'0'0'162'16,"0"0"-73"-16,0 0-6 16,0 0-12-16,0 0-5 15,0 0-10-15,0-20 7 16,0 20-31-16,0 0-20 16,0 0-12-16,0 0-2 15,0 0-4-15,0 9 6 16,0 4 2-16,-1 1-1 15,-5-1 0-15,3 4 1 16,-2-4-1-16,4-2-1 0,1-5 2 16,0-3 1-16,0 1 0 15,0-3 3-15,0-1 28 16,0 0 11-16,6 0 10 16,10 0-17-16,8-9-21 15,6-3-2-15,3-5-7 16,6-1 4-16,7-4-9 15,-6-4 6-15,6-2-1 0,-9 0-2 16,-5 7 3 0,-9 6-3-16,-8 1 16 0,-5 11-14 15,-5-2-3-15,-2 3-1 16,-3 1-3 0,2-1 3-16,-2 2-4 0,0 0-2 15,1 0 2-15,-1 0-7 16,0 0-35-16,0 0-40 15,-4 10 24-15,-14 2 19 16,-4 3-81-16,-2 1-26 16,-6-1-37-16</inkml:trace>
  <inkml:trace contextRef="#ctx0" brushRef="#br0" timeOffset="128438.0235">7110 5736 62 0,'0'0'95'15,"0"0"-77"-15,0 0 42 16,0 0 13-16,0 0-11 0,0 0-29 16,0 0-12-16,-12-26-17 15,12 26 0-15,-2 0 1 16,2 0 5-16,-3 0 5 15,0 0 1-15,0 0 1 16,0 0 14-16,-3 3-1 16,6 0 4-16,-3 0 13 15,-1-1 7-15,4-2-6 16,-4 3-12-16,4-3-17 16,0 2 6-16,0 2-1 15,0 2-5-15,0 3 2 16,8-1 6-16,19-1 13 15,25-4 1-15,30-3 0 0,25 0-16 16,33-10-13 0,27-7-10-16,26 5 1 0,19 0-3 15,-2 4 1-15,-8 0-1 16,-20 2 0-16,-20-2 0 16,-32-1 0-16,-22-4-2 15,-24-4-14-15,-22-3 1 16,-20 0 13-16,-10 3 2 15,-19 5 2-15,-2-1 3 16,-11 6-4-16,0 4 2 16,0 2-3-16,0 1-4 15,0 0-26-15,0 1-53 16,-18 12 10-16,3-1-39 0,-9-2-118 16,2 0-189-16</inkml:trace>
  <inkml:trace contextRef="#ctx0" brushRef="#br0" timeOffset="128944.7524">7781 5709 426 0,'0'0'20'0,"0"0"-7"0,0 0 16 16,0 0 103-16,0 0-31 16,0 0-75-16,-42-2-10 15,42 2-5-15,0 0-7 16,14 2 3-16,24 4 27 15,22-5 37-15,30-1-19 16,27 0-12-16,26 0-18 16,16 0-7-16,9 0-6 15,2 0-5-15,-8 0 0 16,-12 0-1-16,-17 0-2 0,-20 0-1 16,-25-9 0-1,-30-2 0-15,-25 2 3 0,-20-5 1 16,-10 0 26-1,-3-4 1-15,0 6-17 0,0 3 6 16,0 2-13-16,0 4-3 16,-3 2-4-16,0 1-1 15,-5 0-4-15,3 1-17 16,-6 13-6-16,-1 2-31 16,8 3-50-16,4-3-61 15,7-4-110-15</inkml:trace>
  <inkml:trace contextRef="#ctx0" brushRef="#br0" timeOffset="129723.3173">10933 5775 175 0,'0'0'210'0,"0"0"-146"15,0 0 58-15,0 0-15 16,0 0-33-16,0 0-50 16,-99-29-14-16,99 29 7 15,-3 0 8-15,3 0 8 0,0 0-2 16,0-1 6-16,0 1 1 16,12-2-7-16,28 0 16 15,32-1-22-15,26 1-16 16,29 2-3-16,22 0-1 15,9 5 5-15,18 8 2 16,-1 1-11-16,-2 0 2 16,-12 0-2-16,-25-8 0 15,-25-2 0-15,-26-4 0 16,-26 0 1-16,-22-5 0 0,-13-11-1 16,-14 2 5-16,-6-3 23 15,-2 4-14-15,-2 1 1 16,0 7-10-1,0 0-6-15,0 5-1 0,0 0 0 16,0 0-5-16,0 0-4 16,0 7 6-16,-6 2-4 15,2-1 2-15,1-2-2 16,0-1-1-16,0 1 2 16,0-1-6-16,0 0-29 15,3-1-24-15,0 1-65 16,20-5-80-16,18 0-105 15</inkml:trace>
  <inkml:trace contextRef="#ctx0" brushRef="#br0" timeOffset="130275.7413">13987 5677 408 0,'0'0'26'16,"0"0"78"-16,0 0-5 16,0 0-10-16,0 0-52 15,0 0-18-15,-87-23-6 16,87 23-7-16,11 5 9 15,23 7 38-15,29 4 35 16,22 4-51-16,24 3-20 16,29 5-10-16,17-1 0 15,17 1 7-15,3-5-1 0,-2-7-7 16,-12-7-3-16,-18-1 1 16,-21-6-4-16,-29-2 1 15,-29 0 1-15,-20 0 1 16,-22 0 0-16,-12 0 3 15,-9 0-5-15,-1 0-1 16,0 3-4-16,0 9-64 16,-11 2-62-16,-9 0-50 15,1-8-385-15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6793-A62D-0F45-8D85-8CC5992DFD02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4225E-158A-804E-B575-D429C652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143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7.8k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94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7.8m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3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7.8m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94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7.8m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49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7.8m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7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7.8m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8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7.8k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92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7.8z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8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7.8l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5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7.8m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99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7.8m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7.8m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20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7.8m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51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7.8m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9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7.8m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33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7.8m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3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301195"/>
            <a:ext cx="89154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09403"/>
            <a:ext cx="8001000" cy="58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8806"/>
          </a:xfrm>
          <a:solidFill>
            <a:srgbClr val="262626"/>
          </a:solidFill>
        </p:spPr>
        <p:txBody>
          <a:bodyPr/>
          <a:lstStyle>
            <a:lvl1pPr>
              <a:defRPr>
                <a:latin typeface="+mj-lt"/>
                <a:cs typeface="Avenir Book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1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916" y="1048836"/>
            <a:ext cx="4156043" cy="52260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0051" y="1048836"/>
            <a:ext cx="4156043" cy="52260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913813" cy="574806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8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913813" cy="574806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0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8806"/>
          </a:xfrm>
          <a:prstGeom prst="rect">
            <a:avLst/>
          </a:prstGeom>
          <a:solidFill>
            <a:srgbClr val="262626"/>
          </a:solidFill>
        </p:spPr>
        <p:txBody>
          <a:bodyPr vert="horz" lIns="274320" tIns="45720" rIns="27432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713" y="1043712"/>
            <a:ext cx="8692100" cy="528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9" r:id="rId3"/>
    <p:sldLayoutId id="2147483690" r:id="rId4"/>
    <p:sldLayoutId id="2147483693" r:id="rId5"/>
    <p:sldLayoutId id="2147483698" r:id="rId6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Tx/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emf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emf"/><Relationship Id="rId4" Type="http://schemas.openxmlformats.org/officeDocument/2006/relationships/customXml" Target="../ink/ink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emf"/><Relationship Id="rId4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emf"/><Relationship Id="rId4" Type="http://schemas.openxmlformats.org/officeDocument/2006/relationships/customXml" Target="../ink/ink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emf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1713" y="1303500"/>
            <a:ext cx="8692100" cy="50216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5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35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Let’s</a:t>
            </a:r>
            <a:r>
              <a:rPr lang="en-US" sz="3500" dirty="0">
                <a:solidFill>
                  <a:srgbClr val="FFFFFF"/>
                </a:solidFill>
              </a:rPr>
              <a:t> </a:t>
            </a:r>
            <a:r>
              <a:rPr lang="en-US" sz="3500" b="1" dirty="0">
                <a:solidFill>
                  <a:srgbClr val="FFFFFF"/>
                </a:solidFill>
              </a:rPr>
              <a:t>invest </a:t>
            </a:r>
            <a:r>
              <a:rPr lang="en-US" sz="3500" dirty="0">
                <a:solidFill>
                  <a:srgbClr val="FFFFFF"/>
                </a:solidFill>
              </a:rPr>
              <a:t>in employee training </a:t>
            </a:r>
            <a:r>
              <a:rPr lang="en-US" sz="3500" dirty="0">
                <a:solidFill>
                  <a:srgbClr val="B9CDE5"/>
                </a:solidFill>
              </a:rPr>
              <a:t>to</a:t>
            </a:r>
            <a:r>
              <a:rPr lang="en-US" sz="3500" dirty="0">
                <a:solidFill>
                  <a:srgbClr val="FFFFFF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improve </a:t>
            </a:r>
            <a:r>
              <a:rPr lang="en-US" sz="3500" dirty="0">
                <a:solidFill>
                  <a:schemeClr val="bg1"/>
                </a:solidFill>
              </a:rPr>
              <a:t>the </a:t>
            </a:r>
            <a:r>
              <a:rPr lang="en-US" sz="3500" dirty="0">
                <a:solidFill>
                  <a:srgbClr val="FFFFFF"/>
                </a:solidFill>
              </a:rPr>
              <a:t>in-store customer experience </a:t>
            </a:r>
          </a:p>
        </p:txBody>
      </p:sp>
    </p:spTree>
    <p:extLst>
      <p:ext uri="{BB962C8B-B14F-4D97-AF65-F5344CB8AC3E}">
        <p14:creationId xmlns:p14="http://schemas.microsoft.com/office/powerpoint/2010/main" val="171832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Back-to-school shopping: consumer sentiment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01" y="1278770"/>
            <a:ext cx="7767957" cy="49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9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Back-to-school shopping: consumer sentiment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28" y="1218106"/>
            <a:ext cx="8116944" cy="497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Back-to-school shopping: consumer sentiment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88" y="1056728"/>
            <a:ext cx="7305220" cy="47294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555200" y="5066280"/>
              <a:ext cx="534240" cy="613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8000" y="5056200"/>
                <a:ext cx="551160" cy="6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823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Back-to-school shopping: consumer sentiment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061" y="1565691"/>
            <a:ext cx="6716765" cy="42658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4605840" y="623880"/>
              <a:ext cx="798840" cy="1431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9360" y="614160"/>
                <a:ext cx="813960" cy="144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224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Back-to-school shopping: consumer sentiment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79" y="1449829"/>
            <a:ext cx="7332767" cy="46543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972720" y="4414320"/>
              <a:ext cx="6940440" cy="931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3720" y="4406040"/>
                <a:ext cx="6958080" cy="9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7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1713" y="1303500"/>
            <a:ext cx="8692100" cy="50216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5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35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Let’s</a:t>
            </a:r>
            <a:r>
              <a:rPr lang="en-US" sz="3500" dirty="0">
                <a:solidFill>
                  <a:srgbClr val="FFFFFF"/>
                </a:solidFill>
              </a:rPr>
              <a:t> </a:t>
            </a:r>
            <a:r>
              <a:rPr lang="en-US" sz="3500" b="1" dirty="0">
                <a:solidFill>
                  <a:srgbClr val="FFFFFF"/>
                </a:solidFill>
              </a:rPr>
              <a:t>invest </a:t>
            </a:r>
            <a:r>
              <a:rPr lang="en-US" sz="3500" dirty="0">
                <a:solidFill>
                  <a:srgbClr val="FFFFFF"/>
                </a:solidFill>
              </a:rPr>
              <a:t>in employee training </a:t>
            </a:r>
            <a:r>
              <a:rPr lang="en-US" sz="3500" dirty="0">
                <a:solidFill>
                  <a:srgbClr val="B9CDE5"/>
                </a:solidFill>
              </a:rPr>
              <a:t>to</a:t>
            </a:r>
            <a:r>
              <a:rPr lang="en-US" sz="3500" dirty="0">
                <a:solidFill>
                  <a:srgbClr val="FFFFFF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improve </a:t>
            </a:r>
            <a:r>
              <a:rPr lang="en-US" sz="3500" dirty="0">
                <a:solidFill>
                  <a:schemeClr val="bg1"/>
                </a:solidFill>
              </a:rPr>
              <a:t>the </a:t>
            </a:r>
            <a:r>
              <a:rPr lang="en-US" sz="3500" dirty="0">
                <a:solidFill>
                  <a:srgbClr val="FFFFFF"/>
                </a:solidFill>
              </a:rPr>
              <a:t>in-store customer experience </a:t>
            </a:r>
          </a:p>
        </p:txBody>
      </p:sp>
    </p:spTree>
    <p:extLst>
      <p:ext uri="{BB962C8B-B14F-4D97-AF65-F5344CB8AC3E}">
        <p14:creationId xmlns:p14="http://schemas.microsoft.com/office/powerpoint/2010/main" val="641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 needed: invest in employee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97021" y="1659735"/>
            <a:ext cx="222270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4573C6"/>
                </a:solidFill>
              </a:rPr>
              <a:t>THE GOOD NEWS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We’re beating the competition when it comes to </a:t>
            </a:r>
            <a:r>
              <a:rPr lang="en-US" sz="1200" b="1" dirty="0">
                <a:solidFill>
                  <a:srgbClr val="4573C6"/>
                </a:solidFill>
              </a:rPr>
              <a:t>the latest styles that people can’t find elsewhere and store atmosphere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300" b="1" dirty="0">
                <a:solidFill>
                  <a:schemeClr val="accent6"/>
                </a:solidFill>
              </a:rPr>
              <a:t>WE CAN IMPROVE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score low and lower than the competition in areas related to</a:t>
            </a:r>
            <a:r>
              <a:rPr lang="en-US" sz="1200" b="1" dirty="0">
                <a:solidFill>
                  <a:srgbClr val="F79646"/>
                </a:solidFill>
              </a:rPr>
              <a:t> </a:t>
            </a:r>
            <a:r>
              <a:rPr lang="en-US" sz="1200" b="1" dirty="0">
                <a:solidFill>
                  <a:schemeClr val="accent6"/>
                </a:solidFill>
              </a:rPr>
              <a:t>helpful</a:t>
            </a:r>
            <a:r>
              <a:rPr lang="en-US" sz="1200" b="1" dirty="0">
                <a:solidFill>
                  <a:srgbClr val="7F7F7F"/>
                </a:solidFill>
              </a:rPr>
              <a:t> </a:t>
            </a:r>
            <a:r>
              <a:rPr lang="en-US" sz="1200" b="1" dirty="0">
                <a:solidFill>
                  <a:srgbClr val="F79646"/>
                </a:solidFill>
              </a:rPr>
              <a:t>employees and customers being able to find what they are looking for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We also score lower than the competition on promotions/sales, but don’t recommend focusing here.</a:t>
            </a:r>
          </a:p>
          <a:p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RECOMMENDATION: 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 in employee training to improve customer experience.</a:t>
            </a:r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3D78A60-E822-9C4E-9556-BEA65927112F}"/>
              </a:ext>
            </a:extLst>
          </p:cNvPr>
          <p:cNvSpPr txBox="1"/>
          <p:nvPr/>
        </p:nvSpPr>
        <p:spPr>
          <a:xfrm>
            <a:off x="181938" y="6263882"/>
            <a:ext cx="8549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Data Source: 2019 Back-to-School shopping survey (represents 21,862 survey responses).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31264D3-E579-8B4C-A66A-F3DE34B55F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6"/>
          <a:stretch/>
        </p:blipFill>
        <p:spPr>
          <a:xfrm>
            <a:off x="217682" y="1445132"/>
            <a:ext cx="6212613" cy="45329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A6B8143-6EF3-2D4E-979E-8B1EBA092387}"/>
              </a:ext>
            </a:extLst>
          </p:cNvPr>
          <p:cNvSpPr txBox="1"/>
          <p:nvPr/>
        </p:nvSpPr>
        <p:spPr>
          <a:xfrm>
            <a:off x="2356986" y="1505847"/>
            <a:ext cx="3869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UNDERPERFORM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|    </a:t>
            </a:r>
            <a:r>
              <a:rPr lang="en-US" sz="1400" dirty="0">
                <a:solidFill>
                  <a:srgbClr val="4573C6"/>
                </a:solidFill>
              </a:rPr>
              <a:t>OUTPERFORM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9707730-836A-4B4F-A203-16898040C443}"/>
              </a:ext>
            </a:extLst>
          </p:cNvPr>
          <p:cNvSpPr txBox="1"/>
          <p:nvPr/>
        </p:nvSpPr>
        <p:spPr>
          <a:xfrm>
            <a:off x="167189" y="2083004"/>
            <a:ext cx="1587865" cy="276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STORE OFFERS…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BF63C09-F6C3-DC4A-8359-0ABD50A324E5}"/>
              </a:ext>
            </a:extLst>
          </p:cNvPr>
          <p:cNvSpPr txBox="1"/>
          <p:nvPr/>
        </p:nvSpPr>
        <p:spPr>
          <a:xfrm>
            <a:off x="213187" y="1089593"/>
            <a:ext cx="573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Back-to-school shopping: </a:t>
            </a:r>
            <a:r>
              <a:rPr lang="en-US" b="1" dirty="0"/>
              <a:t>consumer sentiment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78480" y="256680"/>
              <a:ext cx="8509680" cy="5747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20" y="246960"/>
                <a:ext cx="8526960" cy="576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899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5320" y="1778015"/>
            <a:ext cx="6431677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0" b="1" dirty="0">
                <a:solidFill>
                  <a:srgbClr val="FFFFFF"/>
                </a:solidFill>
              </a:rPr>
              <a:t>30%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143" y="1661336"/>
            <a:ext cx="733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Back-to-school shopping accounts for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142" y="3918181"/>
            <a:ext cx="7874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CE6F2"/>
                </a:solidFill>
              </a:rPr>
              <a:t>of our annual revenue. Because of this, it is a </a:t>
            </a:r>
          </a:p>
          <a:p>
            <a:r>
              <a:rPr lang="en-US" sz="2400" dirty="0">
                <a:solidFill>
                  <a:srgbClr val="DCE6F2"/>
                </a:solidFill>
              </a:rPr>
              <a:t>huge driver of our overall annual success.</a:t>
            </a:r>
          </a:p>
          <a:p>
            <a:endParaRPr lang="en-US" sz="1600" dirty="0">
              <a:solidFill>
                <a:srgbClr val="DCE6F2"/>
              </a:solidFill>
            </a:endParaRPr>
          </a:p>
          <a:p>
            <a:endParaRPr lang="en-US" sz="1600" dirty="0">
              <a:solidFill>
                <a:srgbClr val="DCE6F2"/>
              </a:solidFill>
            </a:endParaRPr>
          </a:p>
          <a:p>
            <a:endParaRPr lang="en-US" sz="1600" dirty="0">
              <a:solidFill>
                <a:srgbClr val="DCE6F2"/>
              </a:solidFill>
            </a:endParaRPr>
          </a:p>
          <a:p>
            <a:endParaRPr lang="en-US" sz="1600" dirty="0">
              <a:solidFill>
                <a:srgbClr val="DCE6F2"/>
              </a:solidFill>
            </a:endParaRPr>
          </a:p>
          <a:p>
            <a:endParaRPr lang="en-US" sz="1600" dirty="0">
              <a:solidFill>
                <a:srgbClr val="DCE6F2"/>
              </a:solidFill>
            </a:endParaRPr>
          </a:p>
          <a:p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source: monthly Sales report. Based on prior three years (2017, 2018, 2019) of annual back-to-school sales compared to total annual sales. </a:t>
            </a:r>
          </a:p>
          <a:p>
            <a:endParaRPr lang="en-US" sz="2400" dirty="0">
              <a:solidFill>
                <a:srgbClr val="DCE6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we’ll cover today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21610" y="1331646"/>
            <a:ext cx="6149346" cy="2688625"/>
          </a:xfrm>
        </p:spPr>
        <p:txBody>
          <a:bodyPr>
            <a:normAutofit/>
          </a:bodyPr>
          <a:lstStyle/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400" b="1" dirty="0">
                <a:solidFill>
                  <a:srgbClr val="1F497D"/>
                </a:solidFill>
              </a:rPr>
              <a:t>Discuss what we’ve learned 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our survey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</a:p>
          <a:p>
            <a:pPr marL="0" indent="0">
              <a:spcBef>
                <a:spcPts val="260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400" b="1" dirty="0">
                <a:solidFill>
                  <a:srgbClr val="1F497D"/>
                </a:solidFill>
              </a:rPr>
              <a:t>Suggest specific recommendations 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changes to make for the upcoming back-to-school shopping season to improve customer satisfaction and increase sales.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321" y="1170475"/>
            <a:ext cx="6102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solidFill>
                  <a:schemeClr val="bg1">
                    <a:lumMod val="65000"/>
                  </a:schemeClr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69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Back-to-school shopping: consumer sentiment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0" y="1114892"/>
            <a:ext cx="7919519" cy="504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Back-to-school shopping: consumer sentiment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92" y="1148465"/>
            <a:ext cx="7765243" cy="46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Back-to-school shopping: consumer sentiment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13" y="1290793"/>
            <a:ext cx="8518173" cy="490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Back-to-school shopping: consumer sentiment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48" y="1281658"/>
            <a:ext cx="7725235" cy="47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6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Back-to-school shopping: consumer sentiment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07" y="1247930"/>
            <a:ext cx="7696044" cy="45606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186520" y="5184000"/>
              <a:ext cx="330840" cy="572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2920" y="5173920"/>
                <a:ext cx="345240" cy="59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281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Back-to-school shopping: consumer sentiment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66" y="1197652"/>
            <a:ext cx="8029887" cy="50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orytelling with d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/>
          <a:lightRig rig="threePt" dir="tl"/>
        </a:scene3d>
        <a:sp3d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storytelling with data.thmx</Template>
  <TotalTime>561413</TotalTime>
  <Words>311</Words>
  <Application>Microsoft Office PowerPoint</Application>
  <PresentationFormat>On-screen Show (4:3)</PresentationFormat>
  <Paragraphs>75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Book</vt:lpstr>
      <vt:lpstr>Calibri</vt:lpstr>
      <vt:lpstr>Wingdings 2</vt:lpstr>
      <vt:lpstr>storytelling with data</vt:lpstr>
      <vt:lpstr>PowerPoint Presentation</vt:lpstr>
      <vt:lpstr>PowerPoint Presentation</vt:lpstr>
      <vt:lpstr>What we’ll cover today</vt:lpstr>
      <vt:lpstr>Back-to-school shopping: consumer sentiment</vt:lpstr>
      <vt:lpstr>Back-to-school shopping: consumer sentiment</vt:lpstr>
      <vt:lpstr>Back-to-school shopping: consumer sentiment</vt:lpstr>
      <vt:lpstr>Back-to-school shopping: consumer sentiment</vt:lpstr>
      <vt:lpstr>Back-to-school shopping: consumer sentiment</vt:lpstr>
      <vt:lpstr>Back-to-school shopping: consumer sentiment</vt:lpstr>
      <vt:lpstr>Back-to-school shopping: consumer sentiment</vt:lpstr>
      <vt:lpstr>Back-to-school shopping: consumer sentiment</vt:lpstr>
      <vt:lpstr>Back-to-school shopping: consumer sentiment</vt:lpstr>
      <vt:lpstr>Back-to-school shopping: consumer sentiment</vt:lpstr>
      <vt:lpstr>Back-to-school shopping: consumer sentiment</vt:lpstr>
      <vt:lpstr>PowerPoint Presentation</vt:lpstr>
      <vt:lpstr>Action needed: invest in employee training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Roberts User</dc:creator>
  <cp:lastModifiedBy>HP</cp:lastModifiedBy>
  <cp:revision>1394</cp:revision>
  <cp:lastPrinted>2016-01-16T00:21:53Z</cp:lastPrinted>
  <dcterms:created xsi:type="dcterms:W3CDTF">2011-04-24T19:11:51Z</dcterms:created>
  <dcterms:modified xsi:type="dcterms:W3CDTF">2022-02-13T12:21:47Z</dcterms:modified>
</cp:coreProperties>
</file>