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8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413" r:id="rId3"/>
    <p:sldId id="387" r:id="rId4"/>
    <p:sldId id="353" r:id="rId5"/>
    <p:sldId id="343" r:id="rId6"/>
    <p:sldId id="388" r:id="rId7"/>
    <p:sldId id="411" r:id="rId8"/>
    <p:sldId id="349" r:id="rId9"/>
    <p:sldId id="350" r:id="rId10"/>
    <p:sldId id="351" r:id="rId11"/>
    <p:sldId id="352" r:id="rId12"/>
    <p:sldId id="452" r:id="rId13"/>
    <p:sldId id="329" r:id="rId14"/>
    <p:sldId id="389" r:id="rId15"/>
    <p:sldId id="355" r:id="rId16"/>
    <p:sldId id="356" r:id="rId17"/>
    <p:sldId id="412" r:id="rId18"/>
    <p:sldId id="357" r:id="rId19"/>
    <p:sldId id="390" r:id="rId20"/>
    <p:sldId id="354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49" r:id="rId30"/>
    <p:sldId id="450" r:id="rId31"/>
    <p:sldId id="451" r:id="rId32"/>
    <p:sldId id="428" r:id="rId33"/>
    <p:sldId id="429" r:id="rId34"/>
    <p:sldId id="430" r:id="rId35"/>
    <p:sldId id="431" r:id="rId36"/>
    <p:sldId id="432" r:id="rId37"/>
    <p:sldId id="433" r:id="rId38"/>
    <p:sldId id="434" r:id="rId39"/>
    <p:sldId id="435" r:id="rId40"/>
    <p:sldId id="402" r:id="rId41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81" autoAdjust="0"/>
  </p:normalViewPr>
  <p:slideViewPr>
    <p:cSldViewPr>
      <p:cViewPr varScale="1">
        <p:scale>
          <a:sx n="60" d="100"/>
          <a:sy n="60" d="100"/>
        </p:scale>
        <p:origin x="160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6T10:50:36.3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4080 7127 458 0,'6'-14'10'15,"-6"1"15"-15,0 3 1 16,0 4 20-16,0 3-46 0,0 3-1 15,-15-2-120-15</inkml:trace>
  <inkml:trace contextRef="#ctx0" brushRef="#br0" timeOffset="1697.0456">2345 5758 20 0,'0'0'50'0,"0"0"-25"16,0 0 19-16,0 0 53 16,0 0 5-16,0 0-58 15,44-42 2-15,-37 38 0 16,0-1-1-16,-2 5-10 0,-4-3 5 15,-1 1 25 1,0 0-3-16,0 1-6 0,0 1-9 16,0 0-9-16,0 0-7 15,0-3-9-15,0 2-3 16,0-3-5-16,-3-2 3 16,-10 0-4-16,-2 1 9 15,-4-3-9-15,-5 5-2 16,-6-1-6-16,-3 2 2 15,-1 1-6-15,1 1 0 16,0 0 2-16,5 0 0 16,-2 0 1-16,3 0 2 15,-4 7-6-15,1 5 0 16,-3 5 0-16,2 3-2 16,1 4 0-16,8 2 2 0,2 1-2 15,1 2 1-15,5 0 2 16,1-2-1-16,4-1 0 15,6 1-2-15,3-7 1 16,0-1 1-16,6-2 0 16,10-3 0-16,1 5-1 15,2-2 1-15,-2-4 1 16,2 6-1-16,-7-2 1 16,1-3-1-16,-8 3 0 15,-5-3 1-15,0 1-1 0,0 2 1 16,-8 3 2-1,-12 3-2-15,-3 2 0 16,-5 5 0-16,1-2-1 16,3 0 0-16,0-5 0 0,5 1 0 15,7-7 0 1,4-3 0-16,1-3 0 0,7-2-2 16,0-1 1-16,0-2 1 15,0 2-3-15,9-1 2 16,6-2 0-16,3 3-5 15,7 1 6-15,-4 5 0 16,0 5-1-16,1 3 0 16,-5 8 0-16,-4 5 1 15,-4 7-1-15,-3 5 1 0,-6 2 0 16,0-6 0 0,0-3 0-16,6-8 0 0,3-8 0 15,0-5 0-15,3-2-2 16,7-3 2-16,-1-4 0 15,5-2 0-15,5-4 2 16,3-2-2-16,5-2 0 16,4 0 0-16,-1-5 1 15,-3-4-1-15,-3 2 1 16,-5 1-1-16,-7-1 0 16,-6 3 0-16,-2 1 0 15,-4 0 0-15,-3 2 1 16,-1-5-1-16,2 2 2 0,-4 1-2 15,3 1 1 1,-6 1-1-16,0 1 0 0,0 0-1 16,0 0 1-16,0 0 0 15,0 0 0-15,0 0 1 16,0 0 0-16,0-3-1 16,3 3 0-16,-3 0 0 15,0 0 0-15,0 0 0 16,0 0-3-16,0 0 4 15,0 0-1-15,0 0 0 16,0 0-1-16,0 0 1 16,0 0 0-16,0 0 0 15,0 0 2-15,0 0-4 16,0 0 2-16,0 0 0 16,0 0-1-16,0 0-1 15,0 0-124-15,0 0-206 0</inkml:trace>
  <inkml:trace contextRef="#ctx0" brushRef="#br0" timeOffset="3335.1538">2545 7068 212 0,'0'0'30'0,"0"0"-2"16,0 0 17-16,0 0 37 16,0 0 22-16,0 0-36 15,0 0-9-15,18-34-8 0,-18 34-16 16,0 0-1-16,0-1 25 16,-3-1 6-16,-15 2-20 15,-14 0-35-15,-6 0-10 16,-14 0-1-16,-3 0 1 15,2 3 1-15,0 3 0 16,-1-1 1-16,-1 1-2 16,-3 0 1-16,5-1 2 15,1 0-2-15,12-1 0 16,3-1-1-16,17 2 0 16,7-2-1-16,10 1-2 15,3 0 0-15,0 4-4 16,0 3 6-16,6 2 1 0,4 2 0 15,4 1 0 1,-1 1 0-16,5 3 1 0,-2 3 1 16,-2 7-2-16,-1 9 0 15,-7 7 0-15,0 9 0 16,-4 3 0-16,-2 1 1 16,0-3 0-16,0-6-2 15,0-2 1-15,0-4 0 16,0-5 1-16,0-1-1 15,0 0 1-15,0-1-1 16,4-1 0-16,1-3 1 16,2-7-1-16,5-6 0 15,0-6 0-15,6-4 1 16,1-7-1-16,-2 0 0 16,2 0 0-16,-1-1 0 15,6 4 0-15,-2-1 1 0,2 4-2 16,-6 6 2-16,0 1-1 15,-6 3 0-15,1 1 0 16,-8 1 0-16,7-1 0 16,-3-3 0-16,7-9-1 15,8-8 2-15,13-3 0 16,20-24 0-16,20-9-1 16,7 0 0-16,14 4-1 15,5-1-47-15,2 0-94 16,2-1-208-16</inkml:trace>
  <inkml:trace contextRef="#ctx0" brushRef="#br0" timeOffset="5067.581">7788 6984 199 0,'0'0'97'0,"0"0"-47"0,0 0 37 16,0 0 4-16,0 0-17 15,0 0-39-15,-33-17-30 16,33 17 0-16,0 0-3 16,0 0 1-16,0 0 2 15,0 0 1-15,0 0-3 16,0 0-1-16,1 0-2 15,19 0 28-15,4 0 20 16,16 0-16-16,5 0-13 16,7 0-13-16,-2-6 0 15,-5-2-4-15,-7 3 2 16,-11-2-4-16,-12 2 2 16,-5 0-1-16,-7 1 2 15,-3 1 2-15,1 1 7 0,-1 1 35 16,2-1-28-16,-2 2-14 15,0 0-5-15,0 0 2 16,-3 9-2-16,-6 5 0 16,-4 2 2-16,1 4 0 15,-5 4-1-15,4 5 0 16,1 2 0-16,-3 7-1 16,3 2 0-16,1 7 2 15,6 1-2-15,5 2 0 16,0 3 0-16,0 0 1 15,0 0-1-15,10-2 0 0,-4-1 0 16,0 0 0 0,-2 0 0-16,3 0 0 0,3-1 0 15,-1 3 0 1,3-2 1-16,0-4 0 0,0-2-2 16,-6-5 2-16,1 1-1 15,-7-6 1-15,0-5-1 16,0-6 0-16,0-6 0 15,-10-7 1-15,-9-3 1 16,-18-3 4-16,-17 0-3 16,-15-1 1-16,-9 2-4 15,-13-3 1-15,0 2-1 0,-8 4 0 16,10 1-40 0,4 3-43-16,8-4-113 0,5-3-383 15</inkml:trace>
  <inkml:trace contextRef="#ctx0" brushRef="#br0" timeOffset="10878.1969">3242 7906 320 0,'0'0'13'0,"0"0"11"15,0 0-16-15,0 0-4 16,0 0-4-16,0 0 1 15,0 0-1-15,-151-29 0 16,133 29 1-16,-9 0-1 16,5 8-1-16,0-1 1 15,8 3-1-15,1-4 0 16,4 2 1-16,1-1 0 16,8-5 1-16,-3-2 10 15,3 0 45-15,0 0 42 16,0 0-4-16,0 0-29 0,0 0-40 15,0 3-17-15,0 0-4 16,0 1-1-16,3 0-2 16,27 0 10-16,25-2 51 15,29-2 5-15,34-3-25 16,25-14-17-16,15 0 0 16,15 4-15-16,-3 1-7 15,-3 1 1-15,-7 4-2 0,-20-1-2 16,-21 4 0-1,-34 4-1-15,-27 0 1 0,-28 0-44 16,-24 10-113 0,-6 4-186-16</inkml:trace>
  <inkml:trace contextRef="#ctx0" brushRef="#br0" timeOffset="11744.8534">2263 9310 529 0,'0'0'19'0,"0"0"66"15,0 0-24-15,0 0-25 16,0 0-5-16,0 0-20 0,-12 0-7 15,12 0-1-15,0 3 0 16,12 3 0-16,12-1 28 16,15-2 35-16,15-3-22 15,20 0-7-15,19 0-20 16,20 0-4-16,24 0-5 16,21 0-7-16,24-1 1 15,24-1-1-15,21 2 5 0,25-5-1 16,21-4-5-1,22 1 0-15,-1-1 1 0,-9-1-1 16,-15 3 2-16,-18 5-2 16,-17-6 0-16,-21 2 0 15,-23-7 1 1,-21 1 2-16,-25-2-3 0,-26-3 0 16,-25 4 0-16,-33 3-2 15,-28 1-11-15,-18 2-12 16,-15 2-6-16,0 2-9 15,-21 1-104-15,-9-5-106 16,3-3-186-16</inkml:trace>
  <inkml:trace contextRef="#ctx0" brushRef="#br0" timeOffset="12808.8749">6586 8157 582 0,'0'0'13'0,"0"0"44"16,0 0 14-16,0 0-15 16,0 0-26-16,0 0-30 15,-25-24-16-15,38 24 16 16,13-2 9-16,12-1 22 16,11-4-20-16,-1 3 1 15,7-2-6-15,2-1 0 16,-2 4-4-16,-7-1 0 0,-5-3 3 15,-15 7-5-15,-8 0 2 16,-10 0 2-16,-10 0 2 16,0 0 10-16,0 0 0 15,0 0-10-15,0 0-6 16,0 0 0-16,0 0-5 16,0 10 4-16,0 10 1 15,0 3 1-15,0 4 3 16,0 7-4-16,0 2 1 15,0 10-1-15,3 0 0 0,3 8 0 16,1-1 1 0,4-2 1-16,-5 4-2 0,6-7 0 15,-2 2-2-15,4 0 5 16,-6-4-3-16,6 0 0 16,-5-6-2-16,-5-1 2 15,-1-3 0-15,-3-4 1 16,0-3-2-16,0-4 2 15,-3-4 0-15,-7-3-1 16,-9-1 0-16,-9-1-7 16,-9-2 4-16,-9-4 6 15,-12-3 0-15,-13 1 2 16,-4-4 3-16,-1 1-8 0,6-2 8 16,4-1 17-16,11 4-14 15,13-2-7-15,5-1 0 16,22-3 5-16,6 2-6 15,6-2 2-15,3 0-5 16,0 0 0-16,0 0-2 16,0 0 2-16,0 0 0 15,0 0 1-15,0 0-1 16,0 0 1-16,0 0 7 16,0 0 4-16,0 0-2 15,0 0-5-15,0 0 4 16,0 0-4-16,0 0 3 15,0 0-7-15,0 0-1 16,0 0 1-16,0 0-1 0,0 0 1 16,0 0 0-16,0 0 0 15,0 0-1-15,6-5 0 16,-4 2-69-16,-2-6-95 16,0-8-374-16</inkml:trace>
  <inkml:trace contextRef="#ctx0" brushRef="#br0" timeOffset="21580.6076">11690 6254 59 0,'0'0'4'0,"0"0"-4"15,0 0-26-15,0 0-11 16</inkml:trace>
  <inkml:trace contextRef="#ctx0" brushRef="#br0" timeOffset="22332.3529">11582 6235 169 0,'0'0'30'15,"0"0"63"-15,0 0-28 16,0 0-18-16,0 0-15 0,0 0-13 16,0-6-11-16,0 6 3 15,0 0 17-15,0 0 23 16,0 0 15-16,0-2-5 16,0 2-5-16,0-2-17 15,0 2-10-15,0 0 2 16,0 0-6-16,0 0 1 15,0 0 6-15,0 0-9 16,0 0-3-16,0 0-8 16,0 0-2-16,0 0 3 15,0 0-3-15,0 0-4 16,0 0-4-16,0 0 3 16,0 0-4-16,0 0 2 15,0 0-2-15,0 0 0 0,0 0-2 16,0 0-3-16,0 0 0 15,0 0 2-15,0 0-1 16,5 0-1-16,3 0 4 16,-1 4 1-16,2 2-1 15,0 3 0-15,2 1 0 16,2-1 0-16,-2 5 0 16,0 0-2-16,-2-1 2 15,2 0-1-15,-4 1 0 16,2-2 0-16,-6-5 1 15,3 0 0-15,-3-1 0 0,-1-3 1 16,3-3 1 0,0 0-2-16,13 0 1 0,10-3 0 15,19-13 5-15,18-4-5 16,8-3 0-16,21-7 3 16,18-9-4-16,8-5 0 15,19-1 1-15,5 5 3 16,-1 1-3-16,-6 8-1 15,-18 6 0-15,-19 1-3 16,-22 7 1-16,-23 1 2 16,-21 6 0-16,-18 0 3 15,-10 7-3-15,-6 0 0 16,0 2-3-16,0 1-14 0,0 0-77 16,-19 0 5-16,-11 7 23 15,-5 9-93-15,-16-2-144 16</inkml:trace>
  <inkml:trace contextRef="#ctx0" brushRef="#br0" timeOffset="23711.149">7002 9029 197 0,'0'0'397'15,"0"0"-377"-15,0 0 3 0,0 0-8 16,0 0 7-16,0 0-12 15,3-21-10 1,-1 21-4-16,2 0 4 0,3 11-6 16,-3 2 6-16,0 8 3 15,-2-2 7-15,2-4 7 16,2-1-10-16,1-6-2 16,-1-3 2-16,3-4 2 15,15-1 18-15,15-14 35 0,25-18 2 16,24-15-30-1,16-9-12-15,13-4-13 0,3 4 4 16,3 3-5-16,-13 5-1 16,-11 9-7-16,-18 5 0 15,-16 7 0-15,-19 10 1 16,-22 8-1-16,-16 6-6 16,-8 3-67-16,0 0-41 15,-17 3-131-15,-22 14 95 16,-10-1-187-16</inkml:trace>
  <inkml:trace contextRef="#ctx0" brushRef="#br0" timeOffset="24592.0694">5209 8124 257 0,'0'0'23'16,"0"0"33"-16,0 0-5 16,0 0 8-16,0 0 12 15,0 0-3-15,-12-84-15 16,12 84-22-16,0 0-31 15,0 0-17-15,-3 17-16 0,-7 11 33 16,0 7 18-16,3-4-3 16,4-8-8-16,3-10-2 15,0-6-3-15,0-7-2 16,6 0 0-16,24-17 28 16,25-25 79-16,31-22-57 15,30-13-33-15,12-9 3 16,9 2-5-16,3-3-2 15,-8 1-7-15,-4 8-4 16,-15 13 1-16,-23 21-3 16,-23 13 1-16,-31 15-2 15,-20 12 2-15,-16 2-3 0,0 2-15 16,-3 0-48-16,-18 16 26 16,-7 7 18-16,-9 8-33 15,5-5-53-15,7-1-40 16,4-8-52-16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6T12:02:59.1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22809 9353 295 0,'0'0'28'16,"0"0"24"-16,0 0 10 16,0 0-6-16,0 0-8 15,0 0 0-15,0 0 1 0,8-60 4 16,-6 53 12-16,-2 7-11 16,0-3 0-16,0 3-13 15,0-1-10-15,0 1-2 16,0 0-15-16,0 0-10 15,0 0-4-15,0 0 0 16,0 11-3-16,3 6 3 16,0 6 3-16,2 2-2 15,1-6 0-15,0-7 2 16,0-2-3-16,0-3 2 16,3-4-1-16,2-3 0 15,5 0 3-15,10-15 18 16,11-16 6-16,9-8-14 0,6-11-6 15,5-1-7 1,-2 0 3-16,-3 5-3 0,-3 2-1 16,-10 10 5-16,-9 8-4 15,-11 12 0-15,-10 8-1 16,-5 2 1-16,-4 4-2 16,0 0-3-16,0 0-45 15,0 12-53-15,-14 7 6 16,-7 10-33-16,-6-2-168 15</inkml:trace>
  <inkml:trace contextRef="#ctx0" brushRef="#br0" timeOffset="419.5813">22962 9399 80 0,'0'0'536'0,"0"0"-487"16,0 0 58-16,0 0-34 16,0 0-48-16,0 0-23 15,-5-10-2-15,5 13-9 16,0 11 6-16,0-1 3 16,0 3 3-16,3-6 1 15,0-2-4-15,0-5 2 16,3-3 2-16,6 0 3 15,6 0 32-15,10-17 7 16,11-13-22-16,9-10-11 16,4-5-11-16,4-6 6 0,4-4-8 15,-1 1 0-15,0 1 5 16,-2 7-4 0,-6 3 0-16,-11 14-1 0,-10 8 1 15,-12 10-1-15,-11 6 0 16,-4 2-2-16,-3 3 1 15,0 0-36-15,0 0-14 16,0 3-36-16,0 11-7 16,-10 6-79-16,-10 1-17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6T12:19:18.0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14777 4439 449 0,'-3'-11'30'0,"0"3"122"16,3-1-55-16,0 3-23 15,0-4-8-15,0 3 1 16,0 3-6-16,0 1-10 16,0 3-5-16,0 0-15 15,0 0-9-15,0 0-16 16,0 2-6-16,0 15-6 15,-1 11 6-15,-2 10 5 0,-2 5-2 16,1 1 0 0,4-1 0-16,0-1-3 0,0-4 1 15,0-2 0-15,0-7-1 16,0-7 0-16,0-3 1 16,0-9 0-16,0-3-1 15,0-4 3-15,0-3-3 16,0 0-13-16,0 0-24 15,0 0-11-15,7-7-105 16,1-14-224-16</inkml:trace>
  <inkml:trace contextRef="#ctx0" brushRef="#br0" timeOffset="343.2045">15012 4451 899 0,'0'0'19'16,"0"0"65"-16,0 0-31 16,0 0 8-16,0 0-55 15,0 0-6-15,-17 8-17 16,17 21 14-16,0 6 2 16,0-2-2-16,9-2-17 15,11-5 6-15,5-9 2 16,8-7 0-16,7-10 5 15,-2 0 5-15,-1-7 2 16,-14-8 0-16,-6-4 2 0,-5-3 23 16,-5-2-8-1,-4-5-4-15,-3 3 5 0,0 1-16 16,-1 6 3-16,-14 7-5 16,-14 9-3-16,-12 3-40 15,-10 6-46-15,-2 10-134 16,5 1-320-16</inkml:trace>
  <inkml:trace contextRef="#ctx0" brushRef="#br0" timeOffset="3283.8903">16227 4560 698 0,'0'0'24'16,"0"0"67"-16,0 0-53 16,0 0 2-16,0 0-30 15,0 0-10-15,-13-4 1 16,13 4 0-16,0-1 18 16,0-1 47-16,0-1-1 15,0-8-12-15,3-2-16 16,9-4-35-16,3-3 1 15,3 2-4-15,1 1 3 16,-1 5-2-16,-3 2 0 16,-6 5 1-16,-3 5-3 15,-2 0-1-15,2 4-10 0,-1 16 12 16,1 9-1-16,0 3 2 16,-6 1 3-16,3-4-2 15,-3-4 0-15,1-8 0 16,1-6-1-16,0-7 0 15,-1-3 0-15,1-1 0 16,1 0 4-16,5-7 55 16,5-14-18-16,8-6-36 15,8-4 4-15,-3-3-8 16,6 0 0-16,-6 5 0 16,-7 8-1-16,-5 7 2 0,-9 12-2 15,-5 2 0 1,0 0 0-16,0 0-9 0,0 16-14 15,0 6 23 1,0 8-1-16,1-1-1 0,4-2 2 16,2-3 1-16,4-4-1 15,-1-7-1-15,2-3 1 16,0-7 1-16,2-3 1 16,2 0-2-16,5-7 7 15,2-13-3-15,5-3 1 16,-2-2 0-16,1-3-3 15,-2-4 7-15,0-2 2 0,-5 5-6 16,-3 7-3 0,-11 7 3-16,-5 10 0 0,-1 2 18 15,0 3-8-15,0 0-15 16,0 4-12-16,-4 17-5 16,-10 2 17-16,5 2 2 15,6 0-2-15,3-6-6 16,0-1 5-16,5-4 0 15,13-3-9-15,-1-8 5 16,8-1 5-16,1-2 0 16,6-2 9-16,1-10-5 15,-4-4-4-15,-2-2 4 16,-2-1-2-16,-5 0 0 0,-5 4 0 16,-6 2 0-1,-5 8 1-15,-3 3 18 0,-1 2-9 16,0 0-2-16,0 0-5 15,0 0-5-15,0 1-5 16,-3 13-8-16,-5 3 12 16,0 2 0-16,7-2-1 15,1-4 0-15,0 2-6 16,0-6-15-16,13-1 0 16,7-4 1-16,5-4 2 15,6 0-2-15,4-1 3 16,-1-13-15-16,-3-3 16 15,-2-5 6-15,-9 2 12 16,-6 2-5-16,1 8 9 0,-14 5-4 16,-1 5 16-16,0 0 14 15,0 0-18-15,0 4-12 16,-7 9-2-16,-5 6 2 16,1 1 0-16,7-4 0 15,2-1-1-15,2-5-1 16,0-3 2-16,0-4 0 15,12-3 5-15,8 0 6 16,1 0 6-16,6-15-8 16,-2-2-7-16,-1-5 6 15,-2 1-6-15,-3 1-1 0,-5 5 1 16,-8 9 0 0,-5 3-2-16,-1 3 0 15,0 0-9-15,0 9-4 16,0 6 9-16,0 4 4 0,0-3 1 15,0-2-1 1,0-4 2-16,2-3-1 0,-1-4-1 16,4-3 1-16,1 0 0 15,9-1 6-15,0-13 1 16,5-5-8-16,3-3 3 16,-4 0-1-16,4-1-1 15,-3 3 1-15,-7 7-1 16,-4 8-1-16,-7 3 0 15,-2 2-1-15,0 2-9 0,3 14-1 16,0 7 11 0,3 0 0-16,2-1-5 0,4-4-2 15,1-4 2-15,2-3-6 16,1-8 9-16,1-3-1 16,1 0 3-16,3-14 2 15,-4-8-2-15,0-3 2 16,2-5-3-16,-4-4 3 15,2-5-2-15,-1-2 0 16,0-8 4-16,0-1-4 16,-6 2-2-16,-6 6 2 15,-4 12 2-15,0 12-1 16,0 13-1-16,0 5 0 0,-11 8-1 16,-3 23-12-16,-2 12 8 15,2 11 5-15,7 1 1 16,2 0 1-16,5-2-2 15,0-6 0-15,5-6-2 16,8-9 4-16,3-9-4 16,0-9 2-16,3-9 0 15,1-5 2-15,3 0-1 16,1-15 8-16,0-6-7 16,-6 2-1-16,0 0 4 15,-12 7-5-15,-1 4 0 16,0 6 7-16,-5 2-7 15,0 0-8-15,0 7-6 16,0 10 13-16,0-2 1 16,0 0 1-16,3-6-1 15,12-4-2-15,9-5 2 0,6 0-1 16,-1 0 3-16,1-11-2 16,-2-7 1-16,-4-1 3 15,-4-3-3-15,-2-5-1 16,-5-1 2-16,-1 1 0 15,-4 3-1-15,-8 7 2 16,0 7-3-16,-5 10-2 16,-20 0-3-16,-7 10-8 15,-1 14 11-15,5 5 0 16,7 3-6-16,9-1-1 16,8 0 6-16,4-2-22 0,2-7 4 15,23-5 9 1,9-7-7-16,7-5 19 0,7-5 0 15,2 0 1 1,-3-5-2-16,-6-13 4 0,-4 0-2 16,-5-2 13-16,-4 0-5 15,-6-2 14-15,-4 4-13 16,-11 1 7-16,-4 0-2 16,-3 2-10-16,0 5-5 15,-7 0-3-15,-9 4-1 0,1 3-11 16,-9 3-13-16,6 0-3 15,1 0-21-15,4 9-12 16,6 2 8-16,2 3-4 16,4 0 6-16,1 3 24 15,0 0-7-15,0 0 18 16,1 0 9-16,11 0 10 16,1 0-1-16,0-2 2 15,-1-1-1-15,-2 0 3 16,-1-2 3-16,2-2 7 15,2-2-4-15,3-2 14 16,4-3 16-16,-1-2-4 16,4-1-11-16,2 0-8 15,-1-10 18-15,1-5-22 16,-1-3 24-16,-2-2-14 0,1-5-2 16,-3-2-6-16,-2-4-5 15,-1-1-5-15,-8 6-1 16,-5 2-3-16,-4 2 1 15,0 8-1-15,-19 3-18 16,-5 10-11-16,0 1-7 16,3 1 4-16,9 14-11 15,8 5 0-15,4 4-30 16,0-1 26-16,16 2 36 16,5 2 10-16,4-1 1 15,5-1 11-15,1-1 11 16,1-1 6-16,-4-3 9 15,-7-2-14-15,-6-3-7 16,-8-1-10-16,-7-2-4 16,-15-1-2-16,-26 2-8 0,-16-3-78 15,-9-5-209-15</inkml:trace>
  <inkml:trace contextRef="#ctx0" brushRef="#br0" timeOffset="6283.0589">20906 4221 484 0,'0'0'84'15,"0"0"36"-15,0 0-49 16,0 0-20-16,0 0-37 16,0 0-4-16,2 0-2 15,-2 0-3-15,0 0 12 16,0 5-7-16,-6 1 6 16,1-3-3-16,0 0-4 15,5-3-4-15,-1 0 3 16,1 0-6-16,0 0 2 0,0 0 4 15,0 0-1-15,0 0 2 16,0 0 1-16,0 0-2 16,0 0-2-16,0 0-2 15,0 0 5-15,0 0 1 16,0 0-5-16,0 0-1 16,0 0-3-16,0 0 0 15,0 0 1-15,0 0-1 16,0 0-1-16,0 0 0 15,0 0 2-15,0 0-1 16,0 0 1-16,0 0-2 16,0 0 3-16,0 0-4 15,0 0 3-15,0 0-1 16,0 0-1-16,0 0-1 16,0 0 1-16,0 0 0 0,0 0 0 15,0 0 0-15,-1 0 0 16,1 0 1-16,-3 0-1 15,-3 0-1-15,0 0 1 16,-2 0 0-16,1 0 2 16,1 0 0-16,3 0-1 15,0 0-1-15,3 0 0 16,0 0 1-16,0 0 1 16,0 0-1-16,0 0 1 15,0 0 1-15,0 0 0 16,0 0 3-16,0 0 12 15,0 0-11-15,0 0-2 0,0-6-2 16,6 0-1-16,7-4-1 16,4 1-1-16,10 1-1 15,6 2-2-15,5 4 2 16,1 2-1-16,-1 0 2 16,-7 0-3-16,-4 9 2 15,-5 4 0-15,-8 4-2 16,-4 0 0-16,-10 3-2 15,0 1 5-15,-18 2 2 16,-16-2-1-16,-8 0 1 16,-6-6-1-16,5 0-1 15,4-4 1-15,11-5 0 16,9-1 1-16,10-3-2 0,4-1 1 16,5-1 0-1,0 0-2-15,0 0 1 0,18-3 0 16,15-8-1-16,7 1-1 15,8 3 2-15,-5 7-2 16,-9 0 2-16,-5 0-2 16,-9 9-5-16,-3 8 4 15,-5 4 0-15,-8 4-3 16,-4 1 6-16,0 2 6 16,-10-2 1-16,-17 0-5 15,-7-4 4-15,-11-3-3 16,-3-2 2-16,-6-3-3 15,1-6-1-15,1-3 1 16,5-5-1-16,7 0-1 16,9 0-2-16,7-10-29 0,14-3-72 15,10-4-120-15</inkml:trace>
  <inkml:trace contextRef="#ctx0" brushRef="#br0" timeOffset="11620.1444">19376 5791 364 0,'0'0'58'0,"0"0"39"16,0 0-9-16,0 0 1 15,0 0-42-15,0 0-30 16,0 0-14-16,-18-9 4 16,18 9 9-16,0 0 5 15,-2 0-7-15,2 0 0 16,0 0-8-16,0 0-6 15,0 0 2-15,10 0 2 16,20-3 4-16,16-6 10 16,9-3-3-16,12 0-11 15,-4 1 3-15,-5 2-4 0,-12 4-2 16,-9 0 2-16,-14 2-3 16,-9 2 2-16,-7-1 0 15,-7 2 0-15,0 0-2 16,0 0-5-16,0 0-46 15,0 3-83-15,-11 10-14 16,-5-1-65-16</inkml:trace>
  <inkml:trace contextRef="#ctx0" brushRef="#br0" timeOffset="11860.4989">19501 5907 434 0,'0'0'14'15,"0"0"-1"-15,0 0 14 0,0 0 13 16,0 0-39-16,0 0-1 16,-43 0 0-16,47 0 19 15,13 0 29-15,8 0-2 16,8-12 0-16,6-2-18 16,8-1-18-16,3-1-8 15,-7 4 1-15,-3 2-2 16,-4 4-1-16,-3 2-45 15,-11 4-107-15,-5 0-121 0</inkml:trace>
  <inkml:trace contextRef="#ctx0" brushRef="#br0" timeOffset="14829.3515">20618 3463 976 0,'0'0'28'0,"0"0"-27"16,0 0 58-16,0 0-26 0,0 0-9 15,0 0-23-15,-24-46-1 16,24 46-14-16,7 13 11 16,0 11 3-16,2 7 1 15,-5 7 4-15,-1 1-4 16,-1-2 0-16,-1-2 1 15,1-7-2-15,-2-9 0 16,0-8 0-16,0-3 0 16,0-6 3-16,0-2 1 15,0 0 0-15,0 0 8 16,2-6 5-16,5-19 22 16,3-8-31-16,3-13-6 15,5 0-1-15,-1 0-1 16,2 9 1-16,-4 7 1 15,-1 9-2-15,-4 8 0 0,-5 6 2 16,-4 6-2-16,-1 1-2 16,0 0-1-16,6 0-10 15,0 7 1-15,8 11 11 16,2 8 1-16,-1 3 0 16,0-2 1-16,-2-2 0 15,-4-6-1-15,-1-5 1 16,-3-6 0-16,-3-5-1 15,-1-2 1-15,-1-1 2 16,2 0-2-16,0 0 9 16,4-6-1-16,4-14-4 15,5-9-3-15,6-3-1 16,-2 0 0-16,-3 6-1 0,-5 9 1 16,-4 7 0-16,-5 8-1 15,-2 2 1-15,0 0-1 16,0 0-5-16,0 0-3 15,1 7-7-15,1 11-2 16,1 8 17-16,1-1-3 16,1 0 1-16,4-3-5 15,1-5 0-15,2-5 0 16,4-3 1-16,6-9-1 16,5 0 7-16,5-13-3 15,7-12 3-15,-5-4 1 16,-3 0-1-16,-5-3 5 15,-4 1-5-15,-7 2 1 16,-6 6-1-16,-6 4 1 16,-3 6 2-16,0 5-3 15,-1 5-8-15,-15 3-13 0,-7 1-6 16,-4 21-5-16,-4 9 17 16,4 1 5-16,6-2-11 15,9-1 4-15,9-4-6 16,3-4-25-16,1-4 5 15,19-9 36-15,4-5 6 16,10-3 2-16,3-10 2 16,4-9 2-16,2-5-4 0,-3-4 1 15,-3 3-1 1,-2 2-1-16,-2-1 0 0,-8 7 2 16,-4 5-2-16,-10 2 0 15,0 3 0-15,-5 3 0 16,-3 1 0-16,0 1-12 15,-3 2 7-15,3-2-7 16,0 1-7-16,2 1-21 16,6 0 6-16,1-2 24 15,2 2 6-15,-1-2-2 16,-1 1 6-16,-2-4 2 16,0 0-1-16,-6 0 2 15,-3 0 7-15,1 1 57 16,-2-1-13-16,0 4 2 15,0 1-12-15,-2 0-11 0,-16 0-33 16,-10 11-4-16,-10 10-2 16,-1 6 5-16,1 0 1 15,7-3-4-15,7 2 3 16,9-5-3-16,8-2-20 16,7-5-6-16,0-5-7 15,22-7 13-15,11-2 18 16,12-7 6-16,2-14 2 15,1-4 0-15,-6-2 2 16,-3 2-4-16,-8 0 1 16,-7 7-1-16,-9 7 34 15,-8 7-22-15,-7 4-1 16,0 0-11-16,0 9-39 16,0 11 39-16,-3 3 1 0,-1 0 1 15,2-4 4-15,2-5-5 16,0-4-2-16,0-6 2 15,5-4-1-15,13 0 9 16,7-9 15-16,7-10 25 16,0-3-35-16,0-1-1 15,-7-3-5-15,-3 3 12 16,-4-1-8-16,-6 5 8 16,-4 8-14-16,-5 5-1 15,-3 6-5-15,0 0-4 16,0 0-14-16,0 14-4 0,0 4 22 15,0 2 2 1,0-3 5-16,0-7-7 0,0 0 0 16,0-6 0-1,0-1-2-15,8-3 4 0,6 0 1 16,8 0 10-16,7-1 7 16,-1-8-4-16,-1-5-10 15,-6 0-5-15,1-2 7 16,-1-3-3-16,-1-1 1 15,-3 4-4-15,-6 7 0 16,-7 3-1-16,-2 4-1 16,-2 2 0-16,0 0-2 0,0 0-9 15,0 8-4 1,0 13-6-16,0 8 21 0,1 1 6 16,5 1-5-16,0-5 0 15,5-1 0-15,3-5-1 16,3-7 0-16,2-5 3 15,3-5 0-15,7-3 6 16,5-5-4-16,5-12-3 16,-2-3 5-16,-3-3-6 15,-4-1 3-15,-4 1 2 16,-7 3-6-16,-8 2 0 16,-7 7-45-16,-4 5-53 15,-4 5-101-15,-20-1-358 16</inkml:trace>
  <inkml:trace contextRef="#ctx0" brushRef="#br0" timeOffset="15442.7972">20651 3841 575 0,'0'0'17'0,"0"0"6"15,0 0 76-15,0 0 6 16,0 0-90-16,0 0-15 0,-63-20-2 15,63 20 0-15,13 0 2 16,16 0 2-16,25 0 17 16,23-4 22-1,32-8-6-15,23-5-2 0,26-3-14 16,20-1-9-16,20-1 1 16,17-2-7-16,2-1-4 15,-11-1 1-15,-24 1 1 16,-30 2 2-16,-28-1-2 15,-31 5 1-15,-29 2 0 16,-23 1-3-16,-24 3 4 16,-11 5 4-16,-6 3-1 15,0 1-7-15,-5 4-17 16,-18 0-56-16,-13 17-30 0,-6 9-80 16,-9 2-225-16</inkml:trace>
  <inkml:trace contextRef="#ctx0" brushRef="#br0" timeOffset="20529.1628">17611 5975 313 0,'0'0'87'0,"0"0"-72"0,0 0 3 16,0 0 3-16,0 0-8 16,0 0-11-16,0 0-2 15,-37 20 7-15,36-18 10 16,-1-2 8-16,2 0 16 15,0 0 17-15,0 0 23 16,0 0 7-16,0 0 3 16,15-13 10-16,15-10-73 15,12-10-23-15,7-7 0 16,0-6-4-16,0-4 3 16,-1-4-2-16,-6 3-1 15,-8 5 5-15,-7 8 2 16,-13 11 2-16,-10 5 0 0,-4 5-8 15,-4 3 1 1,-21 4-6-16,-10 8 3 0,-2 2-7 16,-12 0-6-16,2 10 10 15,7 9 0-15,7 0-1 16,10 3-5 0,12 6-8-16,11 2 3 0,0 4 2 15,11 2-7-15,15 7 17 16,4 1 1-16,-1-1 0 15,0-2-2-15,-5-6 2 16,1-3 0-16,-4-1 1 16,-3-5 0-16,-5-1 1 0,-5-4-3 15,-5-4 3 1,-3-2-1-16,0-2 1 0,-11-2-1 16,-12-1 5-16,-10-3-1 15,-5-3 12-15,4-2-7 16,3-2-6-16,4 0 1 15,12 0-2-15,8 0 1 16,3-4 5-16,4-3-6 16,0-2-2-16,4-4-7 15,18 3-9-15,8-3-11 16,4-1 17-16,2 0-2 16,0-5 8-16,-3 2 0 15,-2-5 4-15,-1-1 1 16,-6-2-1-16,-4-4 1 15,-5 0 1-15,-1 0 15 0,-8 2 8 16,1 3 4-16,-3 2 5 16,-1 1-7-16,-1 4-11 15,-2 5 0-15,0 7-7 16,0 0 5-16,0 5-5 16,0 0-9-16,0 5-12 15,-6 20-2-15,-4 8 13 16,-3 1 2-16,5 0-2 15,3-4 4-15,4-7-8 16,1-2 9-16,0-4-4 16,4-8 0-16,16-3 1 15,5-4 0-15,5-2-1 0,9-4 5 16,-8-13 2 0,-1-3-5-16,0-3 4 0,-10 0-1 15,-2 1 3-15,-5 1 12 16,-3 2 2-16,-7 6-2 15,0 1 6-15,-3 5 2 16,0 2 2-16,0 5-8 16,0 0-14-16,0 0-8 15,0 0-3-15,0 7-20 16,-5 10-10-16,1 5 30 16,-1 2 3-16,5-5 0 15,0 1-4-15,0-1 3 16,6-2-8-16,10-3-9 15,9-1 2-15,8-4-21 0,5-3-11 16,-1-4-42-16,-1-2-75 16,-4-3-76-1,-10-14-25-15,-1-7-71 0</inkml:trace>
  <inkml:trace contextRef="#ctx0" brushRef="#br0" timeOffset="21073.3138">18558 5828 39 0,'0'0'280'0,"0"0"-65"15,0 0-18-15,0 0-73 16,0 0-44-16,0 0-35 15,3-60-45-15,-3 74-17 16,-3 12 11-16,0 7 1 16,0 0 5-16,3-2-1 0,0-4 1 15,0-5 0-15,1-3 1 16,4-8 5-16,2-3-1 16,-4-5-2-16,0-3 7 15,7 0 25-15,2-15 43 16,12-7-58-16,-1-5-18 15,-1-4 3-15,-2 6 7 16,-5 4-12-16,-4 6 7 16,-7 8 3-16,-2 5-2 15,-2 2-8-15,0 0-1 16,0 0-7-16,0 12-7 16,0 7 15-16,1 1 2 15,2-1 0-15,2-2-2 16,-1-9 3-16,-1-2-3 15,1-5 0-15,-1 1 4 0,2-2 0 16,9 0 2 0,3-12 4-16,6-5-7 0,-2-2 3 15,-1-6-3-15,3 0-2 16,-5-2-1-16,0 4 1 16,-6 8 2-16,-5 9-1 15,-4 1 0-15,-3 5-2 16,0 0-1-16,0 0-4 15,0 8-6-15,0 12 2 16,0 8 9-16,0-2 0 16,0 3 2-16,4 0-2 15,1-4 3-15,-1-1-8 16,3-2 3-16,-4 2-47 16,5-3-36-16,3-6-121 0,6-12-364 15</inkml:trace>
  <inkml:trace contextRef="#ctx0" brushRef="#br0" timeOffset="22025.7797">20375 5617 650 0,'0'0'88'16,"0"0"-33"-16,0 0-20 16,0 0 7-16,0 0-39 15,0 0 1-15,-22-2-4 16,-8 7 33-16,-4-1-19 16,1-4-4-16,6 2-5 15,6-2 4-15,8 0-1 16,7 0-3-16,3 0 12 0,3 0 0 15,0 0-5-15,6-6 22 16,15-4-28-16,10-2-5 16,11 2-1-16,0 3 2 15,-2 4-6-15,-5 3 4 16,-9 0-1-16,-5 3 1 16,-5 12-11-16,-5 4 11 15,-4 3-3-15,-5 1-1 16,-2-1 4-16,0 3 0 15,-6-6 2-15,-8 4-1 16,-5-6 0-16,-3-4 8 16,2 0-8-16,4-4 0 15,7-5 2-15,3-1-3 16,4-3 0-16,2 0 6 16,0 0-5-16,0 0 5 0,0 0-6 15,0 0-1-15,11 0-2 16,8 0 3-16,1 0-2 15,2 1 2-15,-1 9-4 16,-6 3-1-16,4 2 2 16,-2 2-1-16,-3 0 4 15,-4-3-2-15,-5-2 1 16,-5-4 1-16,0 1-3 0,0-1 3 16,-16 1 15-1,-13-1 1-15,-5-1-8 16,-4-2-5-16,2-2-3 0,3-3-2 15,6 0-13 1,9 0-6-16,11-1-17 0,7-12-44 16,19-6-117-16,24-12-419 15</inkml:trace>
  <inkml:trace contextRef="#ctx0" brushRef="#br0" timeOffset="22342.9493">20897 5629 821 0,'0'0'24'0,"0"0"97"16,0 0-34-16,0 0-43 0,0 0-44 15,0 0-2-15,-68 46 2 16,41-5 0-16,14 5-13 16,11-6-10-16,2-6 7 15,9-6-8-15,9-11 10 16,4-4 13-16,0-12 1 15,1-1 2-15,2-4 4 16,1-13-2-16,0-5 3 16,-3-2-2-16,-5-5 11 15,-4-7 4-15,-5-1-17 16,-9 1 5-16,0 3-8 16,-32 8-9-16,-26 8-15 15,-14 6-35-15,-13 7-50 16,5 4-116-16,15 0-323 15</inkml:trace>
  <inkml:trace contextRef="#ctx0" brushRef="#br0" timeOffset="22715.5629">20262 6168 732 0,'0'0'24'0,"0"0"22"16,0 0 10-16,0 0 11 15,0 0-45-15,0 0-22 0,-58-6 1 16,111 9-1-16,24 1 4 15,17-4 1-15,8 0-3 16,-3-7-2-16,-1-13 0 16,-7 3 2-16,-9-2 3 15,-13 2-5-15,-14 1 2 16,-17 6-1-16,-15 3 0 16,-14 4-1-16,-9 3-31 15,-6 0-54-15,-28 2-203 16,-14 10 97-16</inkml:trace>
  <inkml:trace contextRef="#ctx0" brushRef="#br0" timeOffset="22910.1463">20435 6241 251 0,'0'0'74'0,"0"0"29"0,0 0 7 16,0 0-22-16,0 0-15 15,0 0 12-15,-18 34 0 16,79-38-28-16,17-9-42 15,13 1-7-15,1-2-8 16,-1-1 6-16,-9 2-6 16,-10 5-31-16,-20 3-46 0,-19 0-96 15,-24 1-284-15</inkml:trace>
  <inkml:trace contextRef="#ctx0" brushRef="#br0" timeOffset="24150.6624">21410 5584 616 0,'0'0'14'16,"0"0"95"-16,0 0-31 16,0 0-7-16,0 0-52 15,0 0-19-15,-11-19-4 16,9 22-8-16,-2 14 11 16,-2 2 1-16,0 6 0 15,-1-3 1-15,2-2 0 16,2-4-1-16,1-4 1 15,2-4-1-15,0-5 3 16,0-1-2-16,0-2-1 16,20-5 4-16,20-17 65 15,18-10-53-15,11-6-9 16,5-6-6-16,-2 1 0 16,7-6 4-16,3 3-4 0,-4 3 1 15,-8 11-2-15,-17 9 0 16,-16 10 2-16,-14 7-2 15,-10 3 1-15,-8 3-1 16,-2 0-32-16,-3 4-52 16,-8 14-45-16,-19 2-113 15,-12 0-208-15</inkml:trace>
  <inkml:trace contextRef="#ctx0" brushRef="#br0" timeOffset="24532.8163">21555 5794 655 0,'0'0'17'0,"0"0"3"16,0 0 16-16,0 0 4 15,0 0-40-15,0 0-5 16,-6 19 5-16,6-7 1 15,0-2-1-15,0-3 0 16,0-4 0-16,0-3 1 16,3 0 1-16,14 0 33 15,11-17 44-15,18-12-38 0,17-7-28 16,16-3-9-16,15-8 5 16,13-1-6-16,11-5-1 15,3-5 0-15,-1-1-1 16,-10 6 6-16,-15 10-7 15,-21 12 3-15,-24 13-3 16,-20 8 0-16,-19 6-35 16,-11 4-5-16,0 0-54 15,-22 0-150-15,-12 7 73 16</inkml:trace>
  <inkml:trace contextRef="#ctx0" brushRef="#br0" timeOffset="31903.4068">15850 8025 35 0,'0'-5'171'0,"6"-3"-149"16,3-1 31-16,1 1-14 16,4-1 23-16,-2-2-18 15,-4 5 25-15,-2-5 25 16,-1 3-10-16,-4 3 5 15,-1 0-17-15,0 5 20 0,0 0-63 16,-13 2-16-16,-16 17-11 16,-8 6 4-16,-1 1 0 15,5 1-4-15,11-2-2 16,8-4-4-16,6-2 4 16,7-3-1-16,1-5 3 15,0 1-2-15,6-1 1 16,17-2 1-16,9-4 4 15,13-3-5-15,8-2 5 16,3 0-1-16,-8 0-4 16,-9 0-1-16,-14 12 0 15,-9 3-1-15,-5 3 0 16,-11 0-2-16,0 2 3 16,0 1 2-16,-20 1 0 15,-12 2 10-15,-4-3-7 0,-5-4 0 16,-1 1-4-16,-1-4 0 15,-1 1-2-15,0-1-18 16,4-3-15-16,6-5-27 16,8-1-31-16,16-5-82 15,6 0-110-15</inkml:trace>
  <inkml:trace contextRef="#ctx0" brushRef="#br0" timeOffset="32342.1617">15875 8051 539 0,'0'0'8'0,"0"0"59"16,0 0-7-16,0 0-11 16,0 0-35-1,0 0-8-15,117-89-5 0,-70 83 2 16,-3 4-1-16,-8 2 5 15,-8 0-7-15,-4 7-1 16,-11 7 0-16,0 3 1 16,-4 6-5-16,2 7 5 15,-4 0 0-15,4 2 3 16,5 0-2-16,4-6 0 16,5-6 0-16,6-6-1 0,6-6 1 15,4-5 0-15,-2-3 1 16,-2-3 2-16,-4-17 1 15,1-2-3-15,-5-8 3 16,-4-4 4-16,-2-6 24 16,-8 4-12-16,-9 3-8 15,-6 6-2-15,-24 14-11 16,-34 10-12-16,-28 3-10 16,-13 4-15-16,4 13-34 15,14 2-47-15,26-2-6 16,20-1 1-16</inkml:trace>
  <inkml:trace contextRef="#ctx0" brushRef="#br0" timeOffset="33343.4081">16966 8283 587 0,'0'0'51'0,"0"0"72"16,0 0-52-16,0 0-43 15,0 0-28-15,0 0-7 16,-15 18 7-16,-6 6 5 16,3 3-5-16,-3 3-35 15,-4-1-50-15,-7 1-129 16,2-3-310-16</inkml:trace>
  <inkml:trace contextRef="#ctx0" brushRef="#br0" timeOffset="35779.9318">17541 8011 219 0,'0'0'58'0,"0"0"80"15,0 0 13-15,0 0-48 16,0 0-48-16,0 0-19 16,2-8-4-16,-11 8-8 15,-10 0 13-15,-3 3-12 16,2-3 8-16,0 2-9 15,7-2-3-15,4 0-3 0,4 0-11 16,5 0 4-16,0 0-3 16,0 0-6-16,0 0 3 15,11-13 28-15,16-4-31 16,4 0-2-16,3 1 3 16,-4 10-3-16,-5 3 0 15,-6 3-2-15,-9 0 2 16,-4 13-7-16,0 8 2 15,-6 7 3-15,0-1 2 16,-3 2 0-16,-9-2 0 16,-6-4 2-16,2-6-3 15,2-3 2-15,1-3-1 16,2-4 1-16,4-3-1 16,2-1-1-16,4-3 0 15,1 0-3-15,0 0 4 16,0 0 4-16,0 0-4 15,0 0 0-15,6 5-5 0,7 4 4 16,2 4 1-16,-1 6-4 16,-3 1 4-16,-3 4-2 15,-1-2 2-15,-7-5 0 16,0-5-2-16,0-3 2 16,-7-4 2-16,-14 1-1 15,-6-5 11-15,2-1-9 16,-2 0-1-16,2 0-1 15,1 0 3-15,5-1-4 16,7-5 0-16,-1 1 0 0,8 1-40 16,5-2-73-16,0-1-101 15,8 3-372-15</inkml:trace>
  <inkml:trace contextRef="#ctx0" brushRef="#br0" timeOffset="36027.5456">17981 8400 821 0,'0'0'11'0,"0"0"19"15,0 0-24-15,0 0-6 16,0 0-6-16,0 0 6 15,-62 94 3-15,41-64 1 16,-1 0-4-16,-1-2-18 16,0-1-74-16,6-6-65 15,6-5-81-15</inkml:trace>
  <inkml:trace contextRef="#ctx0" brushRef="#br0" timeOffset="36815.6683">18527 8042 586 0,'0'0'20'0,"0"0"76"16,0 0-5-16,0 0-2 16,0 0-57-16,0 0-32 15,15-27-13-15,-8 54 13 16,-3 2 0-16,0 0 5 16,-1-5-5-16,-2 0 2 15,3-4 0-15,-4-2 0 16,0-5-2-16,0 4 0 15,0 2-6-15,-8-5 3 0,-2-3 6 16,2-2 18-16,4-4-8 16,1-3-12-16,1 1-1 15,2-2 7-15,0-1-6 16,0 0 3-16,0 2 4 16,0-2-1-16,0 0-2 15,0 0-1-15,0 0 27 16,0 0-21-16,0 0-8 0,0 0 22 15,2 0-9-15,2-2-6 16,7 1-9-16,10-2 0 16,8 1 0-16,7 0-1 15,0-1 1-15,3-1 0 16,-5-1 3 0,-3 2-2-16,-2-1-1 0,-14 1 0 15,-5 2 0-15,-6-2 1 16,-4 3-1-16,0 0-1 15,0 0 1-15,0 0-4 16,0 0 3-16,0-1-23 16,0-1 12-16,0-5 3 15,-1-3 9-15,-5 0 4 0,-3 0-3 16,5-3 3-16,-3-1 8 16,5 5 9-16,-1-1-3 15,3 7 3-15,0 0 1 16,0 3-2-16,0 0-14 15,0 0-6-15,-3 3-7 16,3 19-9-16,-6 6 16 16,3 5 2-16,-2 3-2 15,-1-1 0-15,-1 3-5 16,-5 2-38-16,-2 4-37 16,-3-2-93-16,0-10-243 15</inkml:trace>
  <inkml:trace contextRef="#ctx0" brushRef="#br0" timeOffset="37058.4306">19194 8376 886 0,'0'0'14'0,"0"0"38"15,0 0 5-15,0 0-57 16,0 0-16-16,0 0 16 16,-36 77 2-16,23-43-2 15,3-1-32-15,-2-2-30 16,-2-6-42-16,2-5-76 16,2-7-137-16</inkml:trace>
  <inkml:trace contextRef="#ctx0" brushRef="#br0" timeOffset="37455.6418">19700 7998 858 0,'0'0'15'0,"0"0"59"16,0 0 0-16,0 0-41 0,0 0-33 15,0 0-14-15,-97-7 10 16,65 41 4-16,7 2-15 16,10-7-9-1,9-2 23-15,6-5-5 0,0-4 4 16,1 1-6-16,19-5 6 16,8-5 2-16,11 2 1 15,1 0 4-15,2-3-3 16,-6-1 4-16,-6 3-6 15,-8 1 1-15,-7-2-1 16,-8 4-2-16,-5-1 0 16,-2 0 2-16,0 0 1 15,-18 2-1-15,-4-1 0 16,-10-3-4-16,-2-1 2 16,-2 1-34-16,-2-5-30 0,-3-3-65 15,1-2-168-15</inkml:trace>
  <inkml:trace contextRef="#ctx0" brushRef="#br0" timeOffset="37641.2447">19685 7998 423 0,'0'0'333'0,"0"0"-306"15,0 0 26-15,0 0-20 0,0 0-32 16,0 0-1 0,159-56-15-16,-123 74-231 0</inkml:trace>
  <inkml:trace contextRef="#ctx0" brushRef="#br0" timeOffset="37872.8556">20216 8352 356 0,'0'0'539'0,"0"0"-510"16,0 0 2-16,0 0-31 0,0 0-19 16,0 0 19-16,-18 89 4 15,9-57-3-15,-8-1-2 16,-2-2-12-16,0-5-52 15,-1 3-44-15,4-8-125 16,6-7 80-16</inkml:trace>
  <inkml:trace contextRef="#ctx0" brushRef="#br0" timeOffset="38225.9124">20739 8012 767 0,'0'0'46'16,"0"0"78"-16,0 0-29 15,0 0-35-15,0 0-60 16,0 0-9-16,-76-40 9 16,40 90 0-16,14 3-2 15,16-2-24-15,6-9 3 16,9-4 4-16,14-11-6 15,5-10 6-15,-3-5 18 16,-1-8 1-16,-3-4 2 16,-2 0 4-16,0-1 0 15,-3-11 0-15,-3-1 1 16,-7-1-5-16,-3-2 5 16,-3 3-7-16,-25 6-11 0,-31 4-12 15,-11 3-38-15,-6 0-31 16,12 12-97-16,18 4-69 15</inkml:trace>
  <inkml:trace contextRef="#ctx0" brushRef="#br0" timeOffset="38421.4454">21120 8433 821 0,'0'0'0'16,"0"0"-2"-16,0 0 2 0,0 0 11 15,0 0-11-15,0 0-41 16,-279 170-287-16</inkml:trace>
  <inkml:trace contextRef="#ctx0" brushRef="#br0" timeOffset="39283.1865">18796 8424 374 0,'0'0'0'0,"0"0"0"16,0 0-5-16,0 0-31 0,0 0-127 15,0 0-7 1</inkml:trace>
  <inkml:trace contextRef="#ctx0" brushRef="#br0" timeOffset="40471.5949">21352 7903 310 0,'0'0'328'0,"0"0"-317"16,0 0 50-16,0 0-48 15,0 0-13-15,0 0-3 16,-55 12 3-16,58-2 6 0,10-3 2 15,5-3 1-15,9-4-1 16,9 0 36-16,6 0-16 16,-4 0-10-16,-3-5-6 15,-10-3-1-15,-10 1 11 16,-5-1 21-16,-5 8 4 16,-5-2 16-16,0 2-23 15,0 0-37-15,0 0-3 16,0 0-9-16,0 9-10 15,0 12 13-15,-6 13 6 16,0 4 11-16,5 5-10 16,-2 3 0-16,3-4-1 15,0-2 3-15,0-4-2 16,0-5 0-16,1-5 0 16,2-7 1-16,0-2-2 0,-3-4-35 15,0-2-14-15,0-2-67 16,0-8-143-16</inkml:trace>
  <inkml:trace contextRef="#ctx0" brushRef="#br0" timeOffset="40692.0573">21366 8226 811 0,'0'0'7'16,"0"0"74"-16,0 0-52 0,0 0-28 16,0 0-1-16,0 0 6 15,155-10-6-15,-91 10-37 16,-5 0-29-16,0 0-90 16,-5-2-80-16,-7-5-135 15</inkml:trace>
  <inkml:trace contextRef="#ctx0" brushRef="#br0" timeOffset="41158.8483">22122 8311 679 0,'0'0'32'16,"0"0"-11"-16,0 0-12 0,0 0-3 15,0 0 1-15,0 0 4 16,-61 99-5-16,46-76-1 16,-1 1-5-16,-3 0-116 15,-1-8-101-15,2-6-217 16</inkml:trace>
  <inkml:trace contextRef="#ctx0" brushRef="#br0" timeOffset="41675.8274">22533 7989 720 0,'0'0'3'15,"0"0"19"-15,0 0 41 16,0 0-6-16,0 0-32 15,0 0 0-15,17-106-25 16,-27 105-22-16,-13 1 22 16,-6 0 6-16,-3 4-6 0,4 12 0 15,8-2-2-15,4 2-4 16,8 2-3-16,8 4-4 16,0 0 8-16,3 6 5 15,15 1 0-15,2 1 3 16,1 6-2-16,1-5 2 15,-2 0-3-15,5 0 1 16,0-1-1-16,-1-5 1 16,-3-1-1-16,-5-3 0 15,-8-2-1-15,-4-3 1 16,-4-3 0-16,0-3-1 0,-16-2 0 16,-11-2 2-1,-1-6 23-15,-2 0-20 0,8 0-3 16,6 0 6-1,9-6 3-15,3-12 14 0,4-5-16 16,4-4-5-16,17-5-4 16,10-1 1-16,5-6-11 15,4 0-36-15,1-2-14 16,-7 5-108-16,-9 6-104 16</inkml:trace>
  <inkml:trace contextRef="#ctx0" brushRef="#br0" timeOffset="42081.3249">23014 8503 707 0,'0'0'14'16,"0"0"-14"-16,0 0-4 15,0 0 4-15,0 0 17 16,0 0-10-16,-107 137 3 16,77-106-8-16,1-1-2 15,0-2-84-15,5-8-211 16</inkml:trace>
  <inkml:trace contextRef="#ctx0" brushRef="#br0" timeOffset="42970.5056">23561 7958 497 0,'0'0'43'0,"0"0"89"16,0 0-48-16,0 0-84 0,0 0 12 16,0 0-8-16,-77 7 4 15,47 0 9-15,2-7 1 16,5 0 11-16,8 0-10 16,5 0 9-16,3-2-11 15,7-3 16-15,0 1-1 16,0-5-21-16,20-4-5 15,10-1 5-15,6-3-7 16,7 8-4-16,-4 4 1 16,-3 3-2-16,-3 2 2 15,-8 0-3-15,-6 14-4 16,-5 5 5-16,-8 9-3 16,-6 2 1-16,0 2 2 0,-6 0 0 15,-11-5-3 1,-4-4 3-16,-1-5 1 0,0-2 2 15,1-7 2-15,6 2-4 16,6-8-1-16,4 0-4 16,4-3 5-16,1 0-1 15,0 0-12-15,0 0 13 16,0 0-1-16,15 0-8 16,9 3 9-16,6 5 4 15,-2 0-2-15,-1 6-4 0,-4 6 2 16,-3 2-3-1,-2 3 1-15,-6 3 2 16,-4 0-2-16,-4-6-2 16,-4 1 4-16,0-6-3 0,-11-6 6 15,-17-2 18-15,-12 1 2 16,-12-5-16-16,-1 0-5 16,0 0-2-16,5-3-22 15,9 0-31-15,8-1-68 16,12-1-102-16</inkml:trace>
  <inkml:trace contextRef="#ctx0" brushRef="#br0" timeOffset="44158.7653">24121 8524 491 0,'0'0'44'16,"0"0"43"-16,0 0 12 15,0 0-80-15,0 0-19 16,0 0-15-16,-14 50 15 16,-11-21 0-16,-18 0-171 15,-17 2-258-15</inkml:trace>
  <inkml:trace contextRef="#ctx0" brushRef="#br0" timeOffset="44722.3997">19582 8623 340 0,'0'0'9'0,"0"0"-9"15,0 0-7-15,0 0-85 16,0 0 47-16,0 0-156 0</inkml:trace>
  <inkml:trace contextRef="#ctx0" brushRef="#br0" timeOffset="45347.2998">16151 8622 469 0,'0'0'10'0,"0"0"-10"0,0 0-12 15,0 0-83-15,0 0 53 16,0 0-153-16</inkml:trace>
  <inkml:trace contextRef="#ctx0" brushRef="#br0" timeOffset="45679.4427">17592 8417 362 0,'0'0'0'16,"0"0"-52"-16,0 0-10 16,0 0-151-16</inkml:trace>
  <inkml:trace contextRef="#ctx0" brushRef="#br0" timeOffset="46012.51">18958 8286 0 0,'0'0'308'0,"0"0"-291"15,0 0 13-15,0 0-17 16,0 0-13-16,0 0-110 16,-16 3-4-16</inkml:trace>
  <inkml:trace contextRef="#ctx0" brushRef="#br0" timeOffset="46377.0245">19846 8272 417 0,'0'0'0'0,"0"0"0"16,0 0-56-16,0 0-238 16</inkml:trace>
  <inkml:trace contextRef="#ctx0" brushRef="#br0" timeOffset="46756.737">20750 8221 371 0,'0'0'7'16,"0"0"18"-16,0 0 17 16,0 0-32-16,0 0-10 15,0 0 3-15,-3-11-2 16,3 8-1-16,0 3-12 15,0 0-3-15,0 0-33 16,0 0-60-16,0 0-81 16</inkml:trace>
  <inkml:trace contextRef="#ctx0" brushRef="#br0" timeOffset="47204.758">21418 8253 446 0,'0'0'3'0,"0"0"-3"15,0 0 32-15,0 0-12 16,0 0-20-16,0 0-26 16,-9 0 9-16,9 0 17 15,0 0 0-15,0 0 1 16,0 0 1-16,0 0-1 16,0 0 0-16,0 0-2 0,0 0-66 15,0 0-70-15</inkml:trace>
  <inkml:trace contextRef="#ctx0" brushRef="#br0" timeOffset="47531.4438">22663 8250 387 0,'0'0'10'15,"0"0"-1"-15,0 0 12 16,0 0-20-16,0 0-1 16,0 0-21-16,-1 0-5 15,-2 3-106-15</inkml:trace>
  <inkml:trace contextRef="#ctx0" brushRef="#br0" timeOffset="47796.3354">23851 8154 361 0,'0'0'0'0,"0"0"-54"16,0 0-185-16</inkml:trace>
  <inkml:trace contextRef="#ctx0" brushRef="#br0" timeOffset="48589.384">24494 7943 506 0,'0'0'29'0,"0"0"-13"15,0 0-16-15,0 0-2 16,0 0 2-16,0 0 13 16,-38 9 44-16,31-8 6 15,-2-1-23-15,0 0-13 16,4 0-4-16,2 0-2 15,3 0 14-15,0 0 5 16,0 0-10-16,0-8-8 16,0-1-2-16,12-2-4 15,3 2-15-15,2-1 2 16,2 3 2-16,3 0-5 0,4 1 3 16,2 3-1-16,-2 3-1 15,-1 0-1-15,-6 0-3 16,-5 0 3-16,-3 3 0 15,-4 5-9-15,-4 1 9 16,0 4-9-16,-3 7 5 16,0 6-2-16,-13 4 4 15,-6 0 2-15,-3-1 8 16,1-2-6-16,-1-7-1 16,-1-3-1-16,-1-3-2 15,2-3 1-15,-2 0 1 16,2-5 6-16,5 2-3 0,7-3-1 15,5-5-2-15,5 3-2 16,0-3 2-16,0 0 2 16,0 0 4-16,20 0 0 15,20 0 17-15,14-8-15 16,8 0-3-16,1-1-2 16,-5 0 0-16,-4 3-2 15,-8 4-1-15,-16 2-117 16,-24 0-318-16</inkml:trace>
  <inkml:trace contextRef="#ctx0" brushRef="#br0" timeOffset="50261.0172">24857 8351 414 0,'0'0'40'0,"0"0"111"15,0 0-42-15,0 0-32 16,0 0-21-16,0 0-34 16,0 0-11-16,8-22-6 15,-8 22-5-15,0 0-7 0,0 10-3 16,0 12 10-16,-9 12 0 15,-11 2 0-15,-12 11 3 16,-19 6-3-16,-19 0-55 16,-11-5-210-16</inkml:trace>
  <inkml:trace contextRef="#ctx0" brushRef="#br0" timeOffset="67034.4637">20075 6287 312 0,'-4'0'22'15,"2"0"12"-15,1 0 39 16,-2 0 15-16,3 0-59 16,-1 0-26-16,1 0 4 15,-2 0-3-15,1 0 0 16,-2 1 6-16,-2-1 2 16,1 0 5-16,4 3 8 15,0-3 7-15,0 0 11 16,0 0 3-16,0 0 23 15,9 0 9-15,25-4-55 16,20-6-9-16,20-6-12 16,10 4 0-16,14-2-2 0,7-4 1 15,5-1 1 1,0-5-1-16,-5 1 3 0,-2-1-3 16,-11 3-1-16,-13-1 4 15,-16 5-4-15,-15 0 4 16,-18 6-3-16,-14 1-1 15,-7 5-1-15,-8-2-5 16,-1 7 4-16,0 0-22 16,-13 0-58-16,-19 7-8 15,-9 8-97-15,-4 2-46 16</inkml:trace>
  <inkml:trace contextRef="#ctx0" brushRef="#br0" timeOffset="68466.746">20335 6361 184 0,'0'0'52'0,"0"0"-35"0,0 0 47 16,0 0 7-16,0 0-37 15,0 0-26-15,-122 42 7 16,118-36-2-16,4-4-8 15,0 0 37-15,0-2 59 16,19 0 0-16,18 0-31 0,24-7-17 16,18-8-19-16,12-2-12 15,12-4-16-15,6-1 0 16,3-2 6-16,-3 2-8 16,-11 3 1-16,-14 2-4 15,-22 6 5-15,-20 5-4 16,-17 1-2-16,-13 5 6 15,-10 0-1-15,-2 0 13 16,0 0-5-16,0 0-12 16,0 0 0-16,0 0-1 15,0 0-3-15,0 0 3 16,0 0-2-16,0 0-2 16,0 0 4-16,0 0 0 15,0 0 0-15,0 0 0 16,0 0 3-16,0 0-2 0,0 0 0 15,0 0-1-15,0 0 1 16,0 0 0-16,0 0 0 16,0 0-1-16,0 0 0 15,0 0 0-15,0 0 1 16,0 0-1-16,0 0 0 16,0 0 1-16,0 0-1 15,0 0 0-15,0 0 0 16,0 0-1-16,0 0 2 15,0 0-1-15,0 0 0 16,0 0 1-16,0 0-1 0,0 0 0 16,0 0 0-1,0 0 0-15,0 0 0 16,0 0 0-16,0 0 0 16,0 0 4-16,0 0-4 0,0 0 0 15,0 0 1-15,0 0 0 16,0 0-1-16,0 0 0 15,0 0 0-15,0 0 0 16,0 0 0-16,0 0 0 16,0 0 1-16,0 0-2 15,0 0 2-15,0 0-1 16,0 0 0-16,0 0 1 16,0 0-1-16,0 0 0 0,0 0 0 15,0 0-1-15,0 0 1 16,0 0 0-16,0 0 0 15,0 0 0 1,0 0 0-16,0 0 0 0,0 0 1 16,0 0-2-1,0 0 1-15,0 0 0 0,0 0 1 16,0 0-1-16,0 0 0 16,0 0 0-16,0 0 0 15,0 0 0-15,0 0 0 16,0 0 0-16,0 0 0 15,0 0 1-15,0 0-1 0,0 0 0 16,0 0 0 0,0 0-1-16,0 0 1 0,0 0 0 15,0 0 0-15,0 0 1 16,0 0-1-16,0 0 0 16,0 0 0-16,0 0 0 15,0 0 0-15,0 0 0 16,0 0 0-16,0 0 1 15,0 0-1-15,0 0 0 16,0 0 0-16,0 0 0 16,0 0 1-16,0 0-1 15,0 0 1-15,0 0-1 16,0 0 0-16,0 0-1 16,0 0 2-16,0 0-2 15,0 0 1-15,0 0 0 0,0 0 1 16,0 0-1-16,0 0 0 15,0 0 0-15,0 0 2 16,0 0-4-16,0 0 2 16,0 0 0-16,0 0 0 15,0 0 0-15,0 0 0 16,0 0 0-16,0 0 0 16,0 0-1-16,0 0 2 15,0 0-1-15,0 0 0 16,0 0 4-16,0 0-6 15,0 0 2-15,0 0 0 16,0 0-2-16,0 0 4 0,0 0-2 16,0 0 0-1,0 0 0-15,0 0 0 0,3 0 1 16,-3 0 0 0,0 0-1-16,0 0 1 0,0 0-1 15,0 0 0-15,0 0-167 16,-9 0-346-16</inkml:trace>
  <inkml:trace contextRef="#ctx0" brushRef="#br0" timeOffset="71418.3934">14608 10082 732 0,'0'0'11'15,"0"0"28"-15,0 0 24 0,0 0 0 16,0 0-40-16,0 0-23 16,0 0-3-16,9-18-3 15,-5 33 6-15,-1 7 3 16,-3 9-3-16,0 2 4 16,0 3 6-16,0-2-2 15,0 1 1-15,0-4-7 16,0-2 2-16,0-6 1 15,0-2-5-15,0-6 1 16,0 2 0-16,0-4 0 0,0 0-1 16,0-6-42-1,3-2-71-15,7-5-89 0,4-5-52 16</inkml:trace>
  <inkml:trace contextRef="#ctx0" brushRef="#br0" timeOffset="71751.7873">14838 10135 374 0,'0'0'66'0,"0"0"68"16,0 0-14-16,0 0-18 15,0 0-11-15,0 0-68 16,0-23-22-16,0 43-1 16,-16 13 0-16,-3 9 13 0,4 2-2 15,8 2-10 1,7-7 5-16,0-6-6 0,20-2 3 15,6-14 0-15,-1-7 0 16,5-7 2-16,-9-3-2 16,6-7-1-16,-5-13 7 15,2-11-6-15,-2-3 2 16,1-10-1-16,-6 4-3 16,-3 1 4-16,-8 9-5 15,-6 7 0-15,0 7 3 16,-17 5-3-16,-6 8-24 15,-3 3-16-15,7 0-61 16,2 0-125-16,14 0-158 16</inkml:trace>
  <inkml:trace contextRef="#ctx0" brushRef="#br0" timeOffset="72049.0685">15317 10178 257 0,'0'0'570'16,"0"0"-550"-16,0 0 23 15,0 0-9-15,0 0-26 16,0 0-8-16,17 0 0 16,12 0 16-16,9 0-13 15,5-2 2-15,3-9 4 16,-5 2-7-16,-5-1 3 0,-7-1 0 15,-6 1-1-15,-6 0 0 16,-8 1 0-16,-3 4-1 16,-3 3-3-16,1-1-1 15,-4 3-91-15,3-3-134 16,0-1-393-16</inkml:trace>
  <inkml:trace contextRef="#ctx0" brushRef="#br0" timeOffset="72936.8125">16011 10056 421 0,'0'0'212'0,"0"0"-204"16,0 0-1-16,0 0 2 15,0 0 3-15,0 0 8 16,-35 39-6-16,35-35 6 16,0 3 17-16,0-7 15 15,0 0 5-15,7 0 20 16,3 0 3-16,9-13-32 16,7-4-35-16,-1-3-12 0,1-3 10 15,-2-1-8-15,1-2-3 16,-6 4 10-16,-3 5-9 15,-5 4 3-15,-7 9 10 16,-2 4-2-16,-2 0 2 16,0 0-14-16,0 0-7 15,0 3 1-15,0 11 1 16,1 9 5-16,1 0 4 16,-1 6-3-16,2-1 0 15,0 4-1-15,0 2 0 16,0-1 0-16,1-3 0 15,0 1 1-15,-4-3-2 16,0-5 2-16,0-1-1 16,0-5 0-16,0-3 1 0,0-1-2 15,0-4 1-15,0-2 0 16,0-1 2-16,0-5-2 16,0-1 0-16,0 3 0 15,0-3 0-15,0 0-2 16,-11 3-4-16,2 4 6 15,-5-1-3-15,2-3 4 16,-4 2-1-16,0-2 0 16,-1-3 2-16,1 3-3 15,2-3 1-15,2 3 0 16,5-2 0-16,3 1 1 16,4-2 3-16,0 0-4 15,0 0-4-15,0 0 3 16,0 0 0-16,3 0-13 0,21 0 4 15,12 0 10-15,3-9 5 16,-1-2 3-16,0-2-8 16,-6 6 9-16,0-1-9 15,-10 0 1-15,1 4-2 16,-7-1 2-16,-6 3 1 16,-5 1-2-16,-5 1 1 15,0 0-1-15,0 0 3 16,0-2-3-16,0 2 0 15,0 0-1-15,0 0-3 16,0 0 3-16,0 0-18 16,0 0 3-16,0 0-7 15,0 0-6-15,0 0-13 0,0 0-10 16,0 0 4-16,0 0-59 16,-3-6-280-16</inkml:trace>
  <inkml:trace contextRef="#ctx0" brushRef="#br0" timeOffset="74677.9267">17418 9980 565 0,'0'0'24'16,"0"0"73"-16,0 0 34 0,0 0-58 15,0 0-18-15,0 0-30 16,-14 0-7-16,22-3 0 15,15-5-3-15,10 0-5 16,5-2-7-16,0 6 1 16,2-2-4-16,-5 4-33 15,-1 2-20-15,-13 0-22 16,-15 0-107-16,-6 5-196 16</inkml:trace>
  <inkml:trace contextRef="#ctx0" brushRef="#br0" timeOffset="74849.8443">17318 10084 429 0,'0'0'46'0,"0"0"61"0,0 0 2 15,0 0-43-15,0 0-58 16,0 0 16-16,26 0-17 16,22 0-7-16,12 0-20 15,5-5-2-15,5-5-67 16,7-2-57-16,5-5-104 15</inkml:trace>
  <inkml:trace contextRef="#ctx0" brushRef="#br0" timeOffset="75338.1635">18482 9752 482 0,'0'0'52'16,"0"0"107"-16,0 0-55 0,0 0-13 15,0 0-31-15,0 0-23 16,-53-138-14-16,26 138-18 16,-5 0-2-16,0 23 0 15,-8 5-3-15,8 6 0 16,9-5-1-16,10 0 1 16,10-7-1-16,3 2 0 15,3-5-8-15,19-6 0 16,7-6 4-16,4-5 5 15,1-2 2-15,-2-3 10 16,-1-13-6-16,-4-3 7 0,-2-2-9 16,-1-4 7-1,0 0 14-15,-2 0-3 16,-4 5 14-16,-4 6-13 0,-8 6 3 16,-6 3 2-16,0 5-10 15,0 0-11-15,0 0-7 16,0 17-12-16,0 13 11 15,0 17-1-15,-3 7 4 16,3 6-4-16,0 3 4 16,3-3-2-16,13-1 0 15,0-6-1-15,1-8 1 16,-7-6 0-16,-8-7 2 16,-2-3-2-16,-19-3-94 15,-17-6-24-15,-3-6-104 0,3-11-486 16</inkml:trace>
  <inkml:trace contextRef="#ctx0" brushRef="#br0" timeOffset="75657.3323">18151 10710 873 0,'0'0'7'0,"0"0"75"0,0 0-2 15,0 0-80-15,0 0 17 16,0 0-13-16,169-14-3 16,-60-5 4-16,0-1 9 15,1-3-14-15,-5-1-15 16,-4 3 15-16,-13 2 4 15,-21 7-4-15,-24 2-4 16,-17 4-26-16,-17 3-12 16,-9 3-26-16,-24 0-44 15,-27 3-78-15,-19 14-140 16</inkml:trace>
  <inkml:trace contextRef="#ctx0" brushRef="#br0" timeOffset="75867.3297">18180 10843 320 0,'0'0'61'16,"0"0"43"-16,0 0-4 16,0 0 11-16,0 0 44 15,0 0-76-15,210 12-47 16,-104-28-20-16,-2-7-2 16,0-4-6-16,-5-5-3 15,-3-2 4-15,-5-2-5 16,-6 6-23-16,-17 7-38 15,-17 3-80-15,-21 6-172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6T12:10:50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1662 5267 201 0,'0'0'40'16,"0"0"-23"-16,0 0-17 16,0 0 29-16,0 0-9 15,0 0 0-15,0 0-15 16,94-37 29-16,-73 31-26 16,4-2 0-16,-1-3 3 0,-3-1 11 15,3-2 0-15,-2-3 16 16,-1-2 9-16,-7 0 2 15,3-3 0-15,-9-1 4 16,-5 2-2-16,-3-1 4 16,0 3-16-16,-11-2-1 15,-11 4-21-15,-8 4 3 16,-6 3-6-16,-5 7-10 16,-7 3 2-16,-13 1-2 15,-2 23-3-15,-7 11 4 16,-3 15-3-16,4 8-2 15,-2 15 0-15,10 4 3 16,6 4-3-16,14-5-2 16,12-4 1-16,16-5-1 15,6-2-1-15,7-1 0 16,4 8 2-16,19 5-1 16,8 3 1-16,11 4 1 0,7 3 0 15,11 8 0-15,1 11 0 16,4 8 0-16,-2 0 1 15,1-3 0-15,-9-7-1 16,-10-5 2-16,-15 9-2 16,-18 2-1-16,-12 3-1 15,-9 2 2-15,-25-6 2 16,-12 1 3-16,-7-4-4 16,-5-1 2-16,3-3-3 15,3-3 0-15,4 5 3 0,2 0-3 16,13-2 0-1,8-6-1-15,11-7 1 0,14-6 0 16,0-6-2-16,30-5-1 16,12-5-2-1,13-9-19-15,8-1 15 0,14-5 3 16,-2 4 2-16,-1 9 4 16,-2 2 0-16,-5 13 4 15,-3 15-3-15,-11 4-1 16,0 15-3-16,-8 11 3 15,-6 4 2-15,-1 8-2 16,-8 18-3-16,0 2 0 16,-5 15-1-16,-8 8 0 0,-4 10 0 15,-10 6 4 1,-3 0 0-16,0 1 0 0,-7-4-2 16,4-18 2-16,3-4 1 15,0-16-1-15,30-16 2 16,17-16-2-16,22-20 0 15,28-21-2-15,24-23-1 16,28-28-5-16,21-31-9 16,30-27-40-16,34-52-3 15,39-37-42-15,36-39-68 16,28-24-76-16</inkml:trace>
  <inkml:trace contextRef="#ctx0" brushRef="#br0" timeOffset="880.9729">11906 5836 455 0,'0'0'4'15,"0"0"-4"-15,0 0 9 16,0 0 20-16,0 0 14 16,0 0 16-16,-103 0-45 15,103 0-14-15,0 0-12 16,3 6 12-16,17 4 7 15,8 2 15-15,21-5 39 16,25-7-11-16,28 0 16 16,25-19-43-16,21-5 9 15,22 4-9-15,5 3-13 16,10 5-4-16,-3 3-5 16,-16-3 5-16,-18 4-6 15,-25-1 0-15,-31 1 1 16,-27 1 2-16,-28 2-1 0,-20 3-2 15,-12-1 0-15,-5 2-8 16,0-2 8-16,0-2 1 16,-7 2-1-16,-2-1-10 15,-1 4-19-15,-3 0-68 16,-7 0-80-16,1 7-122 16</inkml:trace>
  <inkml:trace contextRef="#ctx0" brushRef="#br0" timeOffset="460931.4438">17559 5152 692 0,'0'0'24'0,"0"0"0"16,0 0-13-16,0 0-11 16,0 0-4-16,0 0 4 15,0 0 2-15,67 15-2 16,-54-5 0-16,-3 1 0 0,-3 2 3 15,1-1 4-15,-3 3 11 16,0-2 1-16,-2-4-5 16,1 0-3-16,3-4-5 15,-4 0 0-15,3-5-2 16,5 0 4-16,11-5 24 16,17-22 40-16,22-17-30 15,19-14-21-15,19-13-15 16,6-7 7-16,3-12-7 15,-3-1 0-15,-3 7-1 16,-11 11-2-16,-18 17 0 16,-13 12-2-16,-16 10 1 15,-12 9-1-15,-8 9 0 16,-13 6-1-16,-6 6 0 16,-2 4-2-16,-3 0-8 0,0 9-90 15,-12 20 6-15,-12 10-13 16,-8 9-68-16,-6-1-183 15</inkml:trace>
  <inkml:trace contextRef="#ctx0" brushRef="#br0" timeOffset="461453.1656">18074 5241 567 0,'0'0'46'15,"0"0"-24"-15,0 0 24 16,0 0-6-16,0 0-40 15,0 0-6-15,0 13 0 16,-5 9 6-16,1-1 1 16,-1-1 0-16,5-6 5 15,0-6-6-15,0-1 0 16,0-4 0-16,0-3 0 16,0 0 0-16,0 0 8 15,17-11 24-15,17-17 35 16,15-16-47-16,11-11-5 15,9-7-9-15,2-9 8 0,5-4-12 16,0-8 8-16,0-3 1 16,-2 1-1-16,-7 11-1 15,-9 16-5-15,-9 15-3 16,-13 14 1-16,-12 10-2 16,-9 7 0-16,-5 5-1 15,-7 3-1-15,0 2-1 16,-3 2-20-16,0 0-60 0,0 10-37 15,0 13-20-15,-24 8-53 16,-15 5-170-16</inkml:trace>
  <inkml:trace contextRef="#ctx0" brushRef="#br0" timeOffset="461825.1785">18395 5098 474 0,'0'0'0'16,"0"0"0"-16,0 0-2 15,0 0 1-15,0 0 1 16,0 0 8-16,-94 137-7 16,89-115 4-16,4-8-5 0,1-5 0 15,0-5-9-15,0-4 9 16,13 0 38-16,20-24 26 15,18-13-11-15,20-16-25 16,13-8-9-16,12-8-5 16,11-9 3-16,4-4-10 15,9-5 1-15,-8 6-6 16,-4 11 1-16,-15 15-2 16,-16 18 1-16,-22 11-2 15,-17 13 1-15,-20 5-1 16,-6 6-5-16,-9 2-54 15,-3 0-89-15,-5 11-2 16,-20 5-162-16</inkml:trace>
  <inkml:trace contextRef="#ctx0" brushRef="#br0" timeOffset="658741.5499">15548 6060 780 0,'0'0'33'0,"0"0"25"0,0 0-4 16,0 0 10-16,0 0-45 15,0 0-16-15,0 0-2 16,-23-21 15-16,23 21-8 15,0-3-2-15,0 3 10 16,0-2 1-16,9-3 4 16,13-3-4-16,12-6-8 15,17-3 4-15,15-6-11 16,14 0 8-16,8-4-9 16,10 1 2-16,-1-4 0 15,1 5-3-15,-10 2 3 16,-10 4-2-16,-10 4-1 0,-20 3 0 15,-20 7-2-15,-13 1-28 16,-15 4-19-16,-3 0-55 16,-27 7-27-16,-6 7-29 15,-7 3-103-15</inkml:trace>
  <inkml:trace contextRef="#ctx0" brushRef="#br0" timeOffset="659041.2806">15856 6072 435 0,'0'0'201'0,"0"0"-151"15,0 0 19-15,0 0 39 16,0 0-49-16,0 0-43 16,-76 24 18-16,103-24-11 15,12 0 6-15,19-7-9 16,21-12-5-16,11-5-10 0,8-5-1 15,5-1-1-15,-3 1 1 16,-10 2-2-16,-13 6 0 16,-25 2-2-16,-16 9 1 15,-14 3-3-15,-13 4 2 16,-6 1 0-16,-3 2-15 16,0 0-15-16,-8 0-44 15,-12 6-18-15,-10 7-87 0,1-1-230 16</inkml:trace>
  <inkml:trace contextRef="#ctx0" brushRef="#br0" timeOffset="717385.5216">10491 990 115 0,'0'0'5'16,"0"0"-5"-16,0 0 15 16,0 0-7-16,0 0-4 15,0 0-2-15,46-38-1 16,-43 37-1-16,-3 1-18 16,0 0-66-16</inkml:trace>
  <inkml:trace contextRef="#ctx0" brushRef="#br0" timeOffset="717797.421">10491 990 218 0,'64'-39'54'0,"-64"39"-19"0,0 0-9 16,0 0-2-16,0 0 33 15,0 0-18-15,3-17 9 16,-3 16 10-16,0-2-15 16,0 1 6-16,0 0-8 0,0 2 5 15,0-3-14 1,0 3-5-16,0-3 9 0,0 3-10 16,0-1-7-16,0 1-11 15,0 0-2-15,0 0 3 16,0 0 1-16,0 0-3 15,0 0 9-15,0 0 7 16,0 0-4-16,0 0-7 16,0 0-5-16,0 0 1 15,0 0-8-15,0 0 0 16,0 0 0-16,0 0 0 16,0 0-5-16,0 0-1 15,0 0-85-15,0 0-78 16,-3 1-149-16,-3 2-41 15</inkml:trace>
  <inkml:trace contextRef="#ctx0" brushRef="#br0" timeOffset="718939.672">10582 989 154 0,'0'0'70'0,"0"0"17"16,0 0-67-16,0 0 37 15,0 0-39-15,0 0-4 16,38-52 14-16,-27 41 38 15,-8 2 44-15,0 3 10 16,-3 1-18-16,0 0-40 0,0 3-13 16,0-1-23-16,0 3-3 15,0 0-23-15,0 0-2 16,-6 0-8-16,-11 10 7 16,-6 21 3-16,-13 10 22 15,1 4-18-15,6-2-3 16,11-2-2-16,13-5-7 15,5-5 4-15,3-9-19 16,23-7-2-16,0-5 19 16,6-10 6-16,7 0 15 15,1-7-3-15,2-11 5 0,-4-4-9 16,-2-4-3 0,-3-3 1-16,-6 0-3 0,-6 0-1 15,-5 7-2-15,-5 5 8 16,-5 8-2-16,-6 6 14 15,0 3-1-15,0 0-19 16,0 0-17-16,0 0-2 16,0 12-3-16,-3 8 22 15,-3 3 6-15,6 0 12 16,0-1-18-16,0-1-5 16,6-4-4-16,10-5-18 15,0-4 2-15,10-4-15 16,-2-4-10-16,6 0-35 0,-2-12-99 15,-6-13-281-15</inkml:trace>
  <inkml:trace contextRef="#ctx0" brushRef="#br0" timeOffset="719094.2507">11036 853 852 0,'0'0'7'0,"0"0"-7"16,0 0-3-16,0 0-38 16,0 0-288-16</inkml:trace>
  <inkml:trace contextRef="#ctx0" brushRef="#br0" timeOffset="719377.4984">11192 643 868 0,'0'0'47'15,"0"0"7"-15,0 0-10 16,0 0-44-16,0 0-6 16,0 0-18-16,-24 40 24 15,39 13 7-15,0 6 0 16,-2 1-6-16,-3-6 2 15,4-7-1-15,-5-5-2 0,-3-5 1 16,-2-4 1-16,-2-3-2 16,-2-1-21-16,0-1-35 15,0-3-55-15,-6-4-109 16,-6-9-229-16</inkml:trace>
  <inkml:trace contextRef="#ctx0" brushRef="#br0" timeOffset="719943.9844">11208 1068 711 0,'0'0'49'0,"0"0"-29"0,0 0 33 16,0 0-14-16,0 0-23 16,0 0-11-1,145-121-5-15,-108 121 0 16,-10 0-10-16,-2 12-2 0,1 10-3 15,-7 0 15-15,5 3 7 16,-2-2-1-16,7-5-6 16,0-3-25-16,4-9-15 15,3-6 40-15,-6 0-17 16,-9 0 17-16,-6-11 9 16,0-7 15-16,-2-1-8 15,-3-5 4-15,1-1 13 16,1 2-14-16,-3 4 4 0,-3 3-6 15,-5 7-3-15,1 6 9 16,-2 3-20-16,0 0-3 16,1 0-22-16,1 10 2 15,0 12 20-15,0 13 0 16,-2 12 7-16,0 14-4 16,0 15 3-16,0 16-2 15,0 6 0-15,0-3-4 16,5-12 0-16,-1-19 2 15,-4-19-2-15,0-8-5 16,-22-9-13-16,-13-8 7 16,-8-8 11-16,-2-9 7 0,5-3 9 15,9-12 20 1,10-13-4-16,13-13-19 0,8-14-13 16,32-16-6-16,23-10 6 15,13 0 0-15,3 10-34 16,-1 13-29-16,-13 13-44 15,-5 4-76-15,-9 4-141 16</inkml:trace>
  <inkml:trace contextRef="#ctx0" brushRef="#br0" timeOffset="721410.2052">12245 923 752 0,'0'0'51'0,"0"0"16"0,0 0-37 16,0 0-3-16,0 0-27 15,0 0 0-15,6-80 23 16,3 80-23-16,0 0-4 16,0 13-17-16,0 14 5 15,-6 6 16-15,0 1 2 16,-3-3-1-16,0-3 11 15,0-9-7-15,0-7-3 16,0-6-2-16,0-4 3 16,0-2 1-16,0 0-3 15,0 0 7-15,6-14 0 0,5-7 17 16,7-6-14 0,5-6-4-16,3 1-4 0,4 1-3 15,-1 6 0 1,-12 8 1-16,-6 8 0 0,-7 8-1 15,0 1-8-15,-1 0-13 16,4 10-13-16,-4 9 22 16,3 6 12-16,0 0 0 15,3-2 7-15,3-1-7 16,3-8-10-16,1-4-10 16,5-6 2-16,3-4 11 15,6 0 7-15,3-15 6 16,-1-8-2-16,4-1 9 15,-3-1-2-15,-8 2-7 0,-5 1 4 16,-7 3 3-16,-7 7 17 16,-6 6-23-16,0 4-5 15,0 2-2-15,-25 8-21 16,-12 14 19-16,-5 6 3 16,0-2 1-16,13-6-3 15,14-5-7-15,10-5 1 16,2-6-12-16,3-3-21 15,0-1 13-15,3 0 3 16,14-1 26-16,9-9 25 16,0-2-8-16,0 2-5 0,-8 4-12 15,2 6 0 1,-10 0-7-16,6 3-16 0,-2 13 16 16,2 2 7-16,-4 0 8 15,3-6-1-15,0 2-6 16,-5-8-1-16,3-1 0 15,3-3-7-15,3-2 7 16,2 0 11-16,1-10 4 16,4-4-6-16,-10 2 7 15,-3 4-1-15,-2 3 0 16,-8 4-4-16,-3 1-11 16,0 0-10-16,0 0-13 15,3 0 3-15,0 7 20 16,-3-2 16-16,6-2-11 15,-3 0-5-15,4-3-3 16,9 0 3-16,7-1 14 16,-1-14 10-16,7 0 2 0,1-2-15 15,-10 0 1-15,2 3-3 16,-6 3-2-16,-5 5 1 16,-6 3-7-16,-5 3-1 15,0 0-24-15,0 0-1 16,0 10-7-16,1 6 32 15,2-2 13-15,1-1-4 16,2-3-6-16,-3-3-3 16,4-4-1-16,-1-2-7 15,2-1 8-15,10 0 5 0,1-4 18 16,4-10-2 0,0 0-15-16,-4-2 0 0,4 3-3 15,-4 0-3-15,1 2 1 16,-7 5-1-16,-6 2-3 15,-5 4-15-15,-2 0-5 16,0 0-8-16,0 11 20 16,1 3 11-16,2 1 7 15,2-2-3-15,1-3 2 16,3-3-6-16,-3-3 0 16,3-1-5-16,4-3 2 15,8 0 3-15,-2 0 16 16,10-7 3-16,0-5-12 0,-3 1-6 15,4-3 5-15,-5 0-5 16,-1-1 0-16,-6 3 2 16,-2 2-2-16,-5 3-1 15,-8 3 0-15,0 2 7 16,-3 1 6-16,0 1-13 16,0 0-1-16,0-2-6 15,0 2 2-15,0-1-2 16,-6 1-7-16,-4 0 12 15,-4 0 0-15,-4 1-5 16,-2 11 0-16,8 0 1 16,7 0-5-16,5-1-22 15,0 0 9-15,0-1-8 16,14-3 14-16,12-1 17 0,2-6 2 16,6 3-2-16,7-3-83 15,2 0-159-15</inkml:trace>
  <inkml:trace contextRef="#ctx0" brushRef="#br0" timeOffset="721694.958">14275 505 768 0,'0'0'26'16,"0"0"107"-16,0 0-39 15,0 0-16-15,0 0-58 16,0 0-20-16,-40-55-24 0,57 92 21 16,12 20 3-16,2 22 1 15,3 17 0-15,-5 21 2 16,-9 25 2-16,-4 28-5 16,-3 19 3-16,2 0 0 15,15-15-3-15,6-33-68 16,-1-29 23-16,-12-19 44 15,-20-18-121-15,-3-19-238 16</inkml:trace>
  <inkml:trace contextRef="#ctx0" brushRef="#br0" timeOffset="723686.8067">14742 552 124 0,'0'0'547'15,"0"0"-488"-15,0 0 27 16,0 0-25-16,0 0-16 15,0 0-45-15,-30-53-14 16,30 66-2-16,0 15 16 16,4 14 4-16,1 6-3 0,-1 5 3 15,-4-4-4-15,1-5 1 16,1-7 2-16,-2-7-2 16,5-4 1-16,-2-5 1 15,-1-2-3-15,2-5-20 16,-1-2-89-16,4-7-106 15,5-5-103-15</inkml:trace>
  <inkml:trace contextRef="#ctx0" brushRef="#br0" timeOffset="725626.8495">14683 629 701 0,'0'0'73'16,"0"0"-54"-16,0 0-7 16,0 0-7-16,0 0 17 0,0 0-18 15,150-98-2-15,-122 103-2 16,-10 19-15-16,-9 7-19 16,-9 6-1-16,-16 4 26 15,-20-5 5-15,-6-5 4 16,-1-7-7-16,7-6 7 15,11-5 4-15,6-2-4 16,12-8 0-16,7 0-8 0,0-3-77 16,0 0-14-1,6 0 28-15,7 0 71 0,7 0 40 16,-4 3-24-16,3 5-16 16,-2 3-3-16,1 2 3 15,3 0 5 1,1 3 3-16,4-4-8 0,-1 1 5 15,3-4 10-15,4-6-15 16,-1-3 3-16,-3 0 21 16,1 0-6-16,-7-10-8 15,-1-5 9-15,-6 0 18 16,-3-2-1-16,1-2 9 16,-2-1-18-16,-1 0-12 15,-3 3 0-15,-2 7 3 16,-5 4-2-16,0 6-12 15,0 0-4-15,0 0-14 0,0 6 1 16,-6 8 13-16,0 4 20 16,2 1-20-16,4-2-13 15,7-3-10-15,14-4 6 16,9-2 17-16,0-5 8 16,-3-3-8-16,-2 0 8 15,-8 0-3-15,-9 0-2 16,0-6 6-16,-8-2 2 15,0-1-11-15,0-1-5 16,-4 2-3-16,-3-1 8 16,-2 0-2-16,1-1 2 15,3 0-9-15,2 0-5 16,0 1-12-16,3-1 14 0,0 4-3 16,0-2-12-16,0 3 27 15,15-3 2-15,11-2 3 16,4 1-4-16,8 2 1 15,2 4 2-15,-1 3-2 16,-3 0-4-16,-8 0-2 16,-8 12-11-16,-4 5-12 15,-9 1 11-15,-4 1 6 16,-2 1 10-16,-1-4 22 16,3-2-14-16,3-4-8 15,4-3-4-15,0-2-4 16,3-4 8-16,-2-1 10 15,1 0 8-15,-4 0 2 16,2-1-6-16,0-11 6 16,-3 0-7-16,-1-2-3 0,-2 2 6 15,-4 0-9-15,0 4-5 16,0 1-2-16,0 1-8 16,-20 2-11-16,-5 1-4 15,-7 2 1-15,1 0-10 16,6-1 32-16,10 2 9 15,10-3-9-15,5 1-1 16,0-4-12-16,20-2-20 16,8-5 21-16,8-2 12 15,1 2 0-15,-2 4 2 0,-3-2 3 16,-5 4-2-16,-3 0 0 16,-6 1 0-16,-3 5-2 15,-2-2 4-15,1 1-3 16,-6 2 4-16,2 0-4 15,-3 0-2-15,-4 0-2 16,1 2-22-16,-2 8 2 16,-2 1 18-16,0 3-5 15,0 4 9-15,0-1 6 16,-6 0 8-16,3-2-7 16,1 2-5-16,2-4-2 15,0-2-8-15,0-5 0 16,5-2 8-16,5-2 3 0,1-2 9 15,-2 0 16 1,7 0 3-16,-2-12-8 0,-1 0-10 16,0-3 0-16,-2 1-3 15,3-1-2-15,-4 0-5 16,-3 2 7-16,-1 5-4 16,-3 1 3-16,-3 7 3 15,0 0-12-15,0 0-20 16,1 0-7-16,4 9 10 15,3 6 17-15,-2-1 3 16,1-3 7-16,2 0-2 16,-1-2-5-16,-1-4-3 15,1 0 5-15,-4-5 2 16,-1 0-5-16,0 0 9 0,1 0 6 16,7-2 19-16,5-9-20 15,2-3-6-15,1 0-2 16,1 0-6-16,-4-1-2 15,-1 5 0-15,-4 5 3 16,-6 2-3-16,-5 3-15 16,0 0-6-16,4 4-7 15,-3 10 28-15,3 1 0 16,1-1 6-16,-1 0 4 16,1-3-10-16,-1-5 0 15,2-3 2-15,2-1-2 16,-2-2 0-16,4 0 19 15,4-2 4-15,7-8 7 16,1-5-18-16,-1 0-6 16,1-2-1-16,1 0-4 0,-4 1 5 15,-3 2-6-15,-5 3 3 16,-5 0 3-16,-6 4-5 16,0 0 12-16,0-1-3 15,0 4-10-15,0-2-4 16,0 4 1-16,-3 0 2 15,-4-1-22-15,-12 3-7 16,-7 0-4-16,-7 0 15 0,0 6 17 16,8 4 2-1,10 1 0-15,9-4-11 0,6 6-48 16,0 1 23-16,10 3 25 16,10 2 11-16,2 1 14 15,2-1-2-15,-2 0-8 16,-5-4-4-16,-1-1 1 15,-6-1 3-15,-5-4-3 16,-1-3 0-16,-2 0-1 16,3-1 2-16,-1-2-2 15,-4 0-43-15,0-3-93 16,0 0-239-16</inkml:trace>
  <inkml:trace contextRef="#ctx0" brushRef="#br0" timeOffset="725944.9906">16849 144 881 0,'0'0'39'0,"0"0"36"15,0 0-7-15,0 0-39 16,0 0-29-16,0 0-24 15,17 29 17-15,2 54 7 16,-2 19 2-16,-4 16 1 16,-7 12-3-16,-2 11 5 15,4 11-5-15,10-2 0 16,10-7-1-16,8-13-1 0,1-18 0 16,-2-18 2-16,-12-24 0 15,-8-16 0-15,-9-16-23 16,-6-14-35-16,0-8-36 15,-8-16-111-15,-5-9-62 16</inkml:trace>
  <inkml:trace contextRef="#ctx0" brushRef="#br0" timeOffset="726335.4789">17335 490 835 0,'0'0'11'0,"0"0"19"15,0 0-9-15,0 0 8 16,0 0-29-16,0 0-4 16,-96-105-98-16,94 129 34 15,2 6 9-15,0 4-79 16,0-2 104-16,13-1 5 15,2-2 12-15,3 0 4 16,2-4-2-16,1-2 17 0,-1-5-2 16,-2-2 12-16,-4-3 33 15,-7-1-10 1,-4-5-22-16,-3 0-13 0,0-3 0 16,-3 4 0-16,-22 0 55 15,-6 1 7-15,-10 2-41 16,2-3-14-16,12-2-7 15,14-4-91-15,13-2-49 16,9 0-17-16,28-8-70 16</inkml:trace>
  <inkml:trace contextRef="#ctx0" brushRef="#br0" timeOffset="726783.7892">17515 649 23 0,'0'0'120'16,"0"0"48"-16,0 0-18 15,0 0 3-15,0 0-21 16,0 0-55-16,88-84-31 0,-88 84-46 15,-10 0-14-15,-18 16 14 16,-5 12 9-16,-1 3-9 16,4 0-27-16,10-4-23 15,12-6 18-15,3-6 7 16,5-8-11-16,0-4-25 16,0-3 28-16,5 0 33 15,16-2 41-15,-4-10-4 16,8-3-1-16,-6 2-6 15,-3 4 5-15,4 3-22 16,-5 6-13-16,1 0-6 16,5 15-21-16,-2 15 2 15,1 9 17-15,-4 11 8 0,0 2 5 16,2-2-5-16,-3-1-1 16,5-9-5-16,-7-10 4 15,-2-8 2-15,0-10 0 16,-5-7-6-16,1-5 6 15,-1 0 61-15,1-20 99 16,5-9-125-16,4-5-23 16,-2-4 23-16,2-3-13 15,-3-5-15-15,4 0-5 16,-1 2-2-16,-1 2-2 16,-7 5-39-16,-8 5-68 15,0 5-90-15,-18-3-449 16</inkml:trace>
  <inkml:trace contextRef="#ctx0" brushRef="#br0" timeOffset="727076.052">18156 281 800 0,'0'0'9'0,"0"0"53"16,0 0-9-16,0 0-21 15,0 0-20-15,0 0-12 16,-90-123-6-16,74 159-78 16,-6 19 77-16,-1 15-19 15,2 5-14-15,4 1 19 0,3 2 15 16,5 0 0 0,2-3-13-16,5-5 13 15,2-10-1-15,0-10-10 0,3-5 17 16,6-11-8-16,-5-4-66 15,-2-10-75-15,-2-10-257 16</inkml:trace>
  <inkml:trace contextRef="#ctx0" brushRef="#br0" timeOffset="727291.5081">17628 866 616 0,'0'0'33'16,"0"0"-30"-16,0 0-3 15,0 0 14-15,0 0-11 16,0 0 23-16,287-103-25 16,-213 84-1-16,-10-1-33 15,-7-6-146-15,-11-3-64 16</inkml:trace>
  <inkml:trace contextRef="#ctx0" brushRef="#br0" timeOffset="727514.9111">18301 384 166 0,'0'0'167'15,"0"0"-53"-15,0 0-20 16,0 0-5-16,0 0-20 0,0 0-8 16,3-137-36-16,-6 137-25 15,3 0 0-15,-3 16-25 16,-3 18-4-16,-5 14 24 15,-2 9 5-15,5 1 11 16,4-1-9-16,4-2-2 16,0-4-2-16,12-3 2 15,12-4-5-15,-1-8 2 16,7-6-9-16,-3-9-138 16,-7-8-105-16</inkml:trace>
  <inkml:trace contextRef="#ctx0" brushRef="#br0" timeOffset="727676.5222">18149 699 482 0,'0'0'282'16,"0"0"-228"-16,0 0-30 16,0 0-24-16,0 0 16 15,0 0-42-15,218-78 12 16,-153 73-149-16,-16-1-242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6T12:25:02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15921 5861 101 0,'-9'0'21'0,"1"0"2"16,2 0 8-16,3 0-1 15,0 3-7-15,0 2-19 16,-1-3-2-16,4 1 6 15,-2-2 2-15,1 1 5 16,-2-1 21-16,2 1-6 16,-2-2 16-16,2 1 10 15,-1-1 12-15,-1 0-5 16,0 0 6-16,-1 0-3 16,-2 0-8-16,0 0-18 0,-5 0 5 15,4 0-8-15,-1 0-2 16,-4 5-7-16,1 0-14 15,-6 2 7-15,7-2-7 16,1 2-6-16,3-2-4 16,-2-3 1-16,8 3-4 15,0-2-1-15,0 0-6 16,0 1-6-16,4 0 6 16,16 2 6-16,19-3 7 15,21-2 23-15,26-1-4 16,31 0-4-16,30 0 2 15,34-5-10-15,26-2-9 16,23 5-3-16,2 2 0 0,-15 0-2 16,-23 0-1-1,-27 0-1-15,-27 2-3 0,-28-2 5 16,-35 0 2 0,-29-7-2-16,-19-6 4 0,-19-1 4 15,-4 0 1-15,-3 2 26 16,-2 2-4-16,-1 3-1 15,0 2-12-15,0 3-11 16,2 1-4-16,-2-1-3 16,0 2-1-16,0-2-2 15,0 2-10-15,0 0-12 16,0 0-13-16,0 0 2 16,0 0 1-16,0 0-3 15,0 2-15-15,0 3-39 0,0-5-108 16,27 0-251-16</inkml:trace>
  <inkml:trace contextRef="#ctx0" brushRef="#br0" timeOffset="571.9734">19194 5867 384 0,'0'0'44'15,"0"0"33"-15,0 0 26 16,0 0 12-16,0 0-64 15,0 0-41-15,17 2-1 16,36-2 46-16,34 0 13 16,27 0-32-16,24-3 3 15,15 1-18-15,10 2-16 16,1 0 3-16,-4 0-3 16,-13 0-4-16,-17 0 0 15,-27-3-1-15,-33-2 4 16,-24-2-2-16,-25 0-2 0,-9-3 7 15,-8 3 31-15,-4 0-13 16,0 2 7-16,0-2-12 16,0 3-5-16,0 1-6 15,0 3-5-15,0 0 3 16,0 0-6-16,0 0 2 16,0 0-5-16,0 0 2 15,0 0-2-15,0 0 1 16,0 0 2-16,0 0 0 15,0 0-1-15,0 0-4 16,0 0 0-16,0 0-14 0,0 0-19 16,0 0-25-1,0 0-69-15,-6 0-101 0,-17 7-120 16</inkml:trace>
  <inkml:trace contextRef="#ctx0" brushRef="#br0" timeOffset="1587.2745">3316 7390 428 0,'0'0'15'0,"0"0"39"15,0 0 59-15,0 0 6 16,0 0-15-16,0 0-47 16,-61-32 0-16,61 32-22 15,0 0-10 1,0 0-24-16,0 0-1 0,12 0-17 15,24 0 17-15,24 0 5 16,20 0 13-16,17 0-8 16,21-6-8-16,18-6 12 15,23-3-3-15,23-2-11 16,6-3 7-16,-3 0-1 0,-12 4-5 16,-28 0-1-16,-21 4 3 15,-24 1 1-15,-26 5-4 16,-25 2 1-16,-32 3-1 15,-13-2-15-15,-4 3 10 16,-4 0 5-16,-8 0 4 16,-2 0 6-16,-2 8-7 15,10 0-3-15,6 1-38 16,3 0-80-16,30-4-41 16,19-5-206-16</inkml:trace>
  <inkml:trace contextRef="#ctx0" brushRef="#br0" timeOffset="2166.8206">6729 7271 269 0,'0'0'256'0,"0"0"-232"15,0 0 28-15,0 0 17 16,0 0-3-16,0 0-19 16,-243 40-30-16,231-36 0 15,1 3-4-15,10-1-13 16,-2 1 5-16,3 0-2 16,0-2 0-16,0 2 4 0,0 0-2 15,17 1 5 1,19-3 20-16,28-5 28 15,22 0-25-15,24 0 0 0,17 0-22 16,9 0 4-16,4 0-11 16,-1 0 1-16,-2 0-4 15,-8 0 3-15,-9 0-2 16,-16 0-2-16,-20-3-5 16,-21-4 1-16,-20 3 8 15,-21-2-4-15,-13 4 4 16,-9-1 3-16,0 1 33 15,0 0-10-15,0 0-13 16,0 1-3-16,0-1-6 0,0 2-7 16,0-1-1-1,0 0-4-15,0 1 2 0,0 0 1 16,0 0 1-16,0 0 2 16,3 0-1-16,-3 0 1 15,0-3-2-15,0 3 3 16,1 0-4-16,-1-2 1 15,2 2-6-15,1 0-32 16,12 0-53-16,17 0-97 16,24-5-164-16</inkml:trace>
  <inkml:trace contextRef="#ctx0" brushRef="#br0" timeOffset="2936.5301">11201 7238 375 0,'0'0'19'0,"0"0"84"16,0 0-8-16,0 0 6 0,0 0-26 15,0 0-36 1,-74 8-25-16,74-8 7 15,0 0-11-15,0 2-10 16,7 2-8-16,18-2 8 0,22 1 44 16,30-2 9-16,33-1-27 15,26 4 3-15,25-4-11 16,10 1-6-16,8 1-8 16,-4-2-4-16,-14 0 1 15,-16 0-1-15,-23 0 6 16,-17-2-12-16,-28-12 12 15,-24-2-6-15,-20 1 8 16,-16-1 15-16,-8 4 9 0,-6 1-4 16,-3 5-12-16,0-1-4 15,0 4-8 1,0 3 4-16,0 0-4 0,0-3-4 16,0 3-1-16,0 0 1 15,0 0-4 1,0-1 4-16,0 1 0 0,0 0 1 15,0 0-3-15,0 0 0 16,0 0-16-16,0 0-12 16,0 0-32-16,0 0-50 15,0 0-58-15,0-10-189 16</inkml:trace>
  <inkml:trace contextRef="#ctx0" brushRef="#br0" timeOffset="3866.8536">15866 7187 340 0,'0'0'26'15,"0"0"44"-15,0 0 14 16,0 0 38-16,0 0-48 15,0 0-37-15,-16 0-8 16,16 0 6-16,0 0-16 0,0 3-8 16,-4 3-3-16,0 2 8 15,0 4 9-15,4-1-7 16,0 0-6-16,0 0-4 16,19-2 10-16,13 1 7 15,16 0 12-15,18-3-8 16,17-4-2-16,18 4-7 15,23 0-13-15,22-4 7 16,29 3-7-16,29-6-5 16,20 0-2-16,14 0 6 15,1 0-5-15,-13-3 1 16,-19-1-2-16,-20-5 0 16,-33 2 0-16,-33-3 0 0,-30-1 1 15,-33 0-1-15,-22 0 0 16,-15-1 2-16,-10 3 0 15,-7 3 3-15,2 1 13 16,-6 2-6-16,0 3-4 16,0-3-8-16,0 3-2 15,0 0-2-15,0 0-16 16,0 0 6-16,0 0-23 16,-6 8 11-16,-2 4-22 15,-4-1-33-15,2-4-53 16,4-7-202-16</inkml:trace>
  <inkml:trace contextRef="#ctx0" brushRef="#br0" timeOffset="5051.894">23596 5707 601 0,'0'0'25'0,"0"0"37"15,0 0 38-15,0 0-19 16,0 0-4-16,0 0-77 16,-38-64 6-16,94 75-6 15,13 9 22-15,1 1-17 16,-8 3-1-16,-15 0 2 16,-12-1-6-16,-12-1 0 15,-10 3-1-15,-9-2-2 16,-4 2 0-16,0 5-1 15,-9-1 4-15,-6 1 10 16,0-2-3-16,0 1-7 16,5 0 6-16,1 5-6 0,7-1 0 15,2 1-3-15,0-3-2 16,5-3 5-16,7-4 0 16,3-3 0-16,0-4 5 15,-2 0-1-15,-2-4-2 16,-4-4-2-16,-4 1 0 15,-2-3 0-15,-1-1-2 16,0 1-6-16,0 0 8 16,-8 2 1-16,-6-2-1 15,-7 6 2-15,-4-2-1 0,-2 1 4 16,-1 2 1 0,4-1-6-16,1 6 2 15,2-2-1-15,3 5-1 16,2 3 0-16,2 4-4 15,6 4 4-15,4-1-3 16,4 4-1-16,0 1 4 0,0 2-3 16,13 5 1-16,4 6 4 15,2 3-2-15,-3-3 3 16,2-2 0-16,-6-8-1 16,-1-3 0-16,-3-4-2 15,-2-2 1-15,-4-6 3 16,-2 1-4-16,0-6-6 15,0-1 5-15,-18-1 2 16,-18 4 3-16,-22-2-4 0,-28 0-4 16,-26 0-68-16,-15-10-239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6T10:59:49.2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16431 5917 377 0,'0'0'37'0,"0"0"51"15,0 0-23-15,0 0 21 16,0 0-14-16,0 0-53 16,-57 3-3-16,55 1 6 15,0-1-1-15,1-2-5 16,1 3-16-16,5 0-10 16,35 1 10-16,25-2 71 15,37-3-15-15,21 0-22 16,22-10-16-16,9 3-5 15,-4 0-11-15,-15 4 3 16,-16 1-1-16,-23 2 3 0,-28-1-5 16,-23-2 0-16,-26 3 1 15,-11-1-1-15,-8-1-2 16,0 1 0-16,0-3 0 16,-14 1 0-16,4 3-44 15,10 0-57-15,0 0-124 16,39 0-315-16</inkml:trace>
  <inkml:trace contextRef="#ctx0" brushRef="#br0" timeOffset="587.9764">19805 5861 574 0,'0'0'20'15,"0"0"-13"-15,0 0 51 16,0 0 23-16,0 0-2 15,0 0-60-15,-244-62-19 16,244 62-21-16,3 0-1 16,27 2 22-16,25 5 12 15,26-2 68-15,27-2-52 16,25 0-6-16,30 0-6 0,17 5 2 16,25-2-8-16,14 0-9 15,-6 1 7-15,-13-2-4 16,-23 1 0-16,-32-2 0 15,-33-4-3-15,-34 0 4 16,-38 0 1-16,-24 0-6 16,-16 0-14-16,0 0 10 15,-36 0-22-15,-32 0-64 16,-29 2-51-16,-21 3-220 16</inkml:trace>
  <inkml:trace contextRef="#ctx0" brushRef="#br0" timeOffset="2371.8735">2870 7345 402 0,'0'0'21'15,"0"0"67"-15,0 0 0 16,0 0 7-16,0 0-29 16,0 0-18-16,-31-40-15 0,28 40-5 15,-1 0-7 1,2 0-14-16,2 0-7 15,0 0 0-15,0 0-1 0,0 0-10 16,6 6-16-16,33 1 15 16,38-6 12-16,41-1 26 15,43 0 16-15,31 0-18 16,25 0-10-16,23 0 6 16,12 0-20-16,17 0 0 15,-3 2 5-15,3 5-2 0,-11-2 0 16,-15 0-3-16,-13-1 1 15,-24-1-1-15,-31 1 6 16,-33-3-5 0,-25-1 0-16,-29 0 0 0,-28 0-1 15,-23 0 3-15,-21-3-1 16,-13-1 8-16,-3 0 1 16,0-2 14-16,0 1-23 15,0 2 3-15,0 2 1 16,0-1 0-16,0 2-5 15,0 0 0-15,0 0-1 16,0 0 2-16,0 0-2 16,0 0 1-16,0 0-1 15,0 0 0-15,0-1-2 16,0 1 0-16,0-2 2 16,0 2 1-16,0 0 0 0,0 0-1 15,0 0 2-15,0 0-4 16,0 0 3-16,0 0-2 15,0 0-1-15,0 0 1 16,0 0-1-16,0 0 4 16,0 0-2-16,0 0 0 15,0 0 0-15,0 0-2 16,0 0 1-16,0 0 1 16,0 0 0-16,0 0 0 15,0 0-2-15,0 0 2 16,0 0 0-16,0 0-3 15,0 0 2-15,0 0 1 16,0 0-1-16,0 0 2 0,0 0-2 16,0 0 1-16,0 0-1 15,0 0 1-15,0 0 0 16,0 0-1-16,0 0 0 16,0 0 2-16,0 0-1 15,0 0 2-15,0 0-2 16,0 0 0-16,0 0 0 15,0 0 0-15,0 0 2 16,0 0-2-16,0 0 4 16,0 0-4-16,0 0 1 15,0 0-1-15,0 0 3 0,0 0-2 16,0 0-2 0,0 0-1-16,0 0-15 0,0 0-43 15,-3 0-90 1,-16 0-130-16</inkml:trace>
  <inkml:trace contextRef="#ctx0" brushRef="#br0" timeOffset="3522.1565">1422 5565 588 0,'0'0'15'16,"0"0"71"-16,0 0-3 15,0 0-31-15,0 0-3 0,0 0-17 16,-61-59-20 0,34 59-7-16,-9 0-5 0,-12 17 3 15,-10 11-6-15,-3 12 2 16,0 5 1-16,1 1 0 15,11 1-1-15,10-4 1 16,17 1-2-16,11 1 0 16,11-1-4-16,5-2-1 15,23 3 5-15,11-4-3 16,0-1 5-16,4 0 0 16,-7-1 5-16,-5 0-3 15,-4-1-2-15,-9-1 3 16,-3-7-3-16,-10-2 0 15,-5-2-7-15,0-1 6 0,0 2 1 16,-13-1 4 0,0 2-1-16,1-3-2 0,6-1-1 15,3-3 0-15,3-2 2 16,0-3-3-16,0 1 1 16,9-3 0-16,3 1-1 15,-2-1-2-15,-1 3 2 16,-4 7 1-16,-5 5-2 15,0 10 1-15,-6 10 0 16,-15 8 1-16,-3 11 0 16,0 5 1-16,8-3-3 15,9-8 2-15,7-11-1 16,0-12 0-16,16-9-7 0,18-11-3 16,6-10-1-1,17-9 12-15,13 0 7 0,12-21-7 16,3-8-33-16,-1-4-89 15,-4-9-174-15</inkml:trace>
  <inkml:trace contextRef="#ctx0" brushRef="#br0" timeOffset="4108.0886">593 7034 835 0,'0'0'1'16,"0"0"40"-16,0 0-10 15,0 0-19 1,0 0 8-16,0 0-20 0,-8-25-18 15,5 49 1 1,-7 7 17-16,4 3 1 0,-2-9 2 16,5-8-1-16,3-8-1 15,0-4-1-15,0-5-6 16,0 0 2-16,17-8 4 16,26-25 14-16,21-16 30 15,14-13-25-15,13-6-10 0,4-3-3 16,-1-1 3-1,0 2 0-15,3 2-8 0,-3 10-1 16,-15 12 0-16,-18 14-1 16,-22 13-2-16,-17 7 0 15,-10 9 2-15,-11-1 0 16,-1 4-40-16,0 4-50 16,-16 18-18-16,-28 14-6 15,-16 7-137-15</inkml:trace>
  <inkml:trace contextRef="#ctx0" brushRef="#br0" timeOffset="4522.9886">709 7160 116 0,'0'0'561'0,"0"0"-547"15,0 0 26-15,0 0-40 16,0 0-3-16,0 0-10 16,-27 23 13-16,18 4 7 15,-1-1-6-15,4-5-1 16,2-6 0-16,3-2 0 16,1-10-3-16,0-3 0 15,0 0 3-15,0 0 4 16,14-10 86-16,21-20-5 15,15-19-72-15,17-10 2 16,9-14 0-16,4-10-5 0,0 1-2 16,9-2-2-1,-1 9 4-15,-3 14-10 0,-9 7 0 16,-16 14 0-16,-17 11 1 16,-15 7-1-16,-11 7-1 15,-4 5 1-15,-10 9-5 16,-3 1-57-16,0 1-90 15,-30 23-128-15,-20 7-157 16</inkml:trace>
  <inkml:trace contextRef="#ctx0" brushRef="#br0" timeOffset="4941.5131">840 7149 506 0,'0'0'0'0,"0"0"-5"15,0 0 5-15,0 0-3 16,0 0-3-16,0 0 6 16,-58 92 2-16,55-80 6 15,3-2-8-15,0-6 2 16,0-3-2-16,0-1 24 15,0 0 56-15,0 0 16 0,15-15 13 16,15-17-51-16,16-11-42 16,12-13-8-16,8-15 2 15,5-5 12-15,10-7-14 16,13 1 3-16,10 5-9 16,-2 7 6-16,-2 11-6 15,-17 11-2-15,-14 12 0 16,-14 5-2-16,-10 4 7 15,-8 7-9-15,-10 10 5 16,-12 1-2-16,-5 6-26 16,-7 3-18-16,-3 0-91 15,0 0-131-15,-25 8-68 16</inkml:trace>
  <inkml:trace contextRef="#ctx0" brushRef="#br0" timeOffset="52711.8173">17209 4749 16 0,'0'0'99'0,"0"0"-15"16,0 0 2-16,0 0-33 16,0 0 15-16,0 0-13 15,18-90 17-15,-15 80-6 0,0 1-8 16,0 0-19-16,1-1 6 16,2 2-14-16,0-1-4 15,-2 4 2-15,-2 2 6 16,1 0-5-16,-2 3-9 15,-1 0-17-15,0 0-4 16,2 0-7-16,-1 11 6 16,1 8 0-16,3 4 1 0,-5-1 3 15,0 6 0 1,0-7-2-16,0-4 1 16,0-5-3-16,4-7 4 0,-4-1-3 15,0-4 0-15,0 0 0 16,9 0 6-1,11-20 13-15,18-12 28 0,17-12-35 16,18-9-7 0,20-8-5-16,17-9 3 0,15-5-2 15,13-7-1-15,0-1 1 16,-8 11-1-16,-18 11 0 16,-27 13 0-16,-20 7 1 15,-18 9 0-15,-14 4 0 16,-8 5 1-16,-10 9 2 0,-11 4-1 15,-2 6-3-15,-2 2 0 16,0 2-2-16,0 0-7 16,0 0-54-16,0 2-15 15,-3 10 8-15,-13 8 3 16,-7 5-19-16,-8 0-104 16</inkml:trace>
  <inkml:trace contextRef="#ctx0" brushRef="#br0" timeOffset="53235.9308">17798 4364 357 0,'0'0'17'15,"0"0"52"-15,0 0-11 16,0 0 46-16,0 0-71 16,0 0-14-16,-8-36-10 15,8 36-3-15,-2 0-6 16,-4 2-7-16,-4 14 6 16,-2 6 1-16,-5 7 0 15,0-2 2-15,5-3 1 0,8-6-3 16,2-6 0-16,2-6 1 15,0-3-1-15,0-3 1 16,8 0 34 0,19-12 64-16,12-13-35 0,17-11-32 15,25-10-21 1,16-9-5-16,16-6-2 0,14-9-2 16,3 0 1-16,-8 0 0 15,-7 7-3-15,-15 12 1 16,-15 12 5-16,-20 13-6 15,-20 5 3-15,-18 7 5 16,-12 6-4-16,-9 2 9 16,-3 3-7-16,-2 2-3 15,-1 1-3-15,0 0-7 16,0 0-8-16,0 0-40 0,0 10-40 16,-13 5 44-1,-10 6-120-15,-5 1 44 0</inkml:trace>
  <inkml:trace contextRef="#ctx0" brushRef="#br0" timeOffset="61580.5645">17165 4517 57 0,'5'-5'9'0,"2"0"13"0,4-1 10 16,-5 1 27-16,1-3-2 16,-1 3 19-16,-3 0-13 15,-1 2 8-15,-2-2 7 16,0 1-17-16,0-1-12 15,0 2-9-15,0-2-4 16,0 2-7-16,2 1-1 16,-2 0-6-16,0-1-4 15,2 1 1-15,-2 0 2 16,1 0-1-16,0 1 0 16,-1-1 2-16,2 2 0 15,-2 0-12-15,0 0-2 16,2 0-8-16,-2 0-1 0,0 0-1 15,0 0-4 1,0 0 5-16,0 0-1 0,0 7-5 16,5 5 7-16,-2 2 1 15,0 2 2-15,0-2-2 16,0 1-1-16,2-1 0 16,-1 1 0-16,0-3 2 15,0-2 1-15,1 0-3 16,1-1-3-16,-1-4 3 15,1 0 0-15,-1-1 3 16,0-1-1-16,4 1 2 16,-3 0-8-16,4 0 8 15,-2 2-5-15,-1-2 2 16,5 0-1-16,0-1 0 16,3-3 2-16,0 0 1 15,5 0-1-15,4-15 2 0,8-2 4 16,2-7-3-16,12-3 5 15,19-4-6-15,9-5 1 16,12-1-4-16,4-4-1 16,4 1 0-16,4-1 0 15,-2 4 0-15,-1-1 0 16,-11 7 0-16,-14 5 0 16,-10 2 1-16,-11 7 0 15,-12 5-1-15,-12 2 1 16,-11 4-1-16,-6 5 0 0,-6 1 0 15,0 0 2-15,-2 0-3 16,0 0 1-16,0 0-5 16,0 0-31-1,-5 0-43-15,-12 3-25 16,-7 6-60-16,-3-4-99 0</inkml:trace>
  <inkml:trace contextRef="#ctx0" brushRef="#br0" timeOffset="66552.4388">17142 4453 248 0,'0'0'40'15,"0"0"47"-15,0 0-23 16,0 0-12-16,0 0 8 16,0 0-8-16,0 0 0 15,25-65-22-15,-16 60 0 16,-4 1-14-16,-1 3 6 15,-1 1-1-15,-3 0-10 16,0 0-7-16,3 0-4 16,0 0-4-16,3 10-2 15,0 5 6-15,4 6 5 0,-3 0-3 16,6 0 0-16,-2 0-2 16,0-1 3-16,7-3-2 15,-3-3 0-15,2-2 2 16,2-2 0-16,2-5-2 15,8-5 7-15,9 0 3 16,11-10 33-16,15-12-22 16,25-10-4-16,19-8-5 15,20-9-10-15,12-6 5 16,5-1-7-16,-7 4 3 16,-12 8-4-16,-22 12 3 15,-22 5-2-15,-21 8 9 16,-19 4-6-16,-12 3 4 0,-12 4-4 15,-7 3 3 1,-8 2 9-16,1 1-6 0,-2 2-7 16,-2 0-3-16,0 0-1 15,0 0-2-15,0 0 2 16,0 0-2-16,0 0 2 16,0 0-2-16,0 0 3 15,0 0 3-15,0 0-3 16,0 0 1-16,0 0-1 15,0 0 0-15,0 0-1 16,0 0-23-16,0 0-56 16,-6 0-68-16,-18 3-136 15</inkml:trace>
  <inkml:trace contextRef="#ctx0" brushRef="#br0" timeOffset="75074.3899">19697 5891 229 0,'0'0'65'0,"0"0"19"15,0 0-28-15,0 0-4 0,0 0-13 16,0 0-19-16,0 0 8 16,-3-3 13-16,3 3-12 15,0 0-12-15,0 0-1 16,0 0-7-16,0 0-5 15,0 0-1-15,0 0-2 16,0 0 1-16,0 0-2 16,0 0 1-16,0 0 2 15,0 0-3-15,0 0 0 16,0 0-4-16,0 0 8 16,0 0 6-16,3-2 25 15,13 0-10-15,2-2 3 0,6-1-10 16,4 1-7-1,4-1-5-15,3-2-3 0,5 0 6 16,2 0-2-16,3 3-3 16,4-1 3-16,9 1-2 15,11 2-2-15,12-3-2 16,10 1 1-16,12-1 1 16,7 0-3-16,5-1 2 15,-5 0-1-15,-7 3-1 16,-14-2-1-16,-17 0 0 15,-16 1 2-15,-16-1-1 16,-15 0 0-16,-12 1 1 16,-7-1 5-16,-3 2 0 15,-3-2-1-15,0 5-1 16,0 0-1-16,0-1-1 0,0 1-2 16,2 0 0-1,-2 0-2-15,1 0 4 0,-1 0-4 16,0 0 2-1,0 0 0-15,0 0 0 0,0 0 0 16,0 0 2-16,0 0-4 16,0 0 2-16,0 0 0 15,0 0 2-15,0 0-2 16,0 0 0-16,0-1-2 16,0 1 1-16,0 0 1 0,0 0-3 15,0 0 2 1,0 0 0-16,0 0-8 0,0 0-1 15,0 0-12-15,0 0-2 16,0 0-4-16,0 0-1 16,0 0-17-16,0 0-62 15,0 0-63-15,0 0-279 16</inkml:trace>
  <inkml:trace contextRef="#ctx0" brushRef="#br0" timeOffset="76723.9169">20922 4414 535 0,'0'0'13'16,"0"0"0"-16,0 0 55 15,0 0-1-15,0 0-16 16,0 0-27-16,0-39-12 15,0 39 7-15,2 0-8 16,-2 0-5-16,0 0 0 16,0 0-6-16,2 0-5 15,-1 0 4-15,4 2-2 16,-1 5 3-16,2 3 1 16,3-1 0-16,0-3 0 0,0 2 0 15,1-4 3 1,-1 2-1-16,0-4-3 0,-1 1 5 15,0-3-3-15,0 0 2 16,3 0 20-16,9 0 9 16,4-4-13-16,8-10-7 15,5-2-4-15,6-4 0 16,6-5-5-16,8-6-1 16,6-5 6-16,7-4-2 15,6-7 4-15,-1-2-6 16,0-5 1-16,-1 0-3 15,-12 5-2-15,-11 12-1 16,-20 14 0-16,-17 10 0 16,-7 7-2-16,-7 1-1 15,0 5 1-15,0 0-74 0,-7 3-25 16,-16 18-58-16,-14 2 16 16,0 5-212-16</inkml:trace>
  <inkml:trace contextRef="#ctx0" brushRef="#br0" timeOffset="77395.5078">21150 4470 262 0,'0'0'46'16,"0"0"-9"-16,0 0 31 0,0 0-12 15,0 0-5 1,0 0-11-16,0-31-8 0,0 31 2 16,0 0-34-1,0 0-4-15,0 0-6 0,-2 10 8 16,2 2 2-16,-2-5 4 15,2 0-4-15,0-4 2 16,0-1-2-16,0-2 3 16,0 0 4-16,10 0 34 15,7 0 28-15,12-14-19 16,9-9-34-16,12-3 1 16,6-7-3-16,10-4 1 0,1-4-8 15,6-5 3-15,5-5-2 16,2-4-3-16,1 1-5 15,-7 9 4-15,-13 8-4 16,-19 12 1-16,-15 8 1 16,-12 5 1-16,-8 6-2 15,-2 1-2-15,-4 2-4 16,-1 3-5-16,0 0-7 16,0 0 2-16,0 6 7 15,0 5-41-15,0-2 8 16,0 3-9-16,-13 1-23 15,-9 0-72-15,-8 1-162 16</inkml:trace>
  <inkml:trace contextRef="#ctx0" brushRef="#br0" timeOffset="85156.1362">4237 12632 4 0,'-18'-12'7'0,"-2"-1"17"16,1-1-10-16,6 4 40 15,-1 3-26-15,5-2-11 16,0 2-5-16,-1 3 0 15,4-2 3-15,-2 6-15 16,-8-3-72-16</inkml:trace>
  <inkml:trace contextRef="#ctx0" brushRef="#br0" timeOffset="85656.066">3913 12536 324 0,'0'0'13'0,"0"0"35"0,0 0 30 16,0 0 7-16,0 0-28 15,0 0 0-15,-142-6-12 16,135 6 1-16,4 0-21 15,3 0-11-15,0 0-9 16,0 0-5-16,0 0 0 16,24 0 0-16,20 0 3 15,31 0 1-15,35 0 3 16,47 0-6-16,39-9 17 16,30-1-1-16,17 3-12 15,8 4 2-15,8-1-3 0,1 4-3 16,-1-6-1-16,-14 6 1 15,-18-4 4-15,-18-2-5 16,-2 2 1-16,-16-6-2 16,-15 4 2-16,-30 0-1 15,-30-5 1-15,-39 5 3 16,-30-1-3-16,-26 1-1 16,-15 2 1-16,-6-5 12 15,0 2-13-15,-18 3-1 16,-14 0-25-16,-6 4-25 15,-8 4-42-15,6 7-94 16,10-1-170-16</inkml:trace>
  <inkml:trace contextRef="#ctx0" brushRef="#br0" timeOffset="87305.5099">3901 13637 126 0,'0'0'58'0,"0"0"22"16,0 0 6-16,0 0-3 16,0 0-27-16,0 0-5 0,-24-3-6 15,24 3-32-15,0 0-11 16,0 0-2-16,0 0 1 15,0 0-4-15,0 0-1 16,12 0 4-16,14 0 11 16,12 0 20-16,13 0-17 15,19-10-7-15,27 0-4 16,22-1 4-16,27-2 6 16,16 3 0-16,12 1-6 15,4-1-3-15,8 0 3 16,11-4-7-16,10 2 5 15,8 1-6-15,-3 5 2 16,-11-4-1-16,-10 3 6 16,-12 0-6-16,-6 0-1 15,-12-1 0-15,-17-2 2 0,-15 3 0 16,-28 0-1 0,-23 0 1-16,-30 4 0 0,-21-2 3 15,-17 3-3-15,-10-4 9 16,0 2-6-16,0 2-4 15,-7-1-28-15,-10 3 11 16,1 0-5-16,-2 0-86 16,4 5-33-16,4-1-199 15</inkml:trace>
  <inkml:trace contextRef="#ctx0" brushRef="#br0" timeOffset="89845.495">2985 14112 235 0,'0'0'53'0,"0"0"2"16,0 0 12-16,0 0 37 15,0 0-2-15,0 0-46 16,-19 10 23-16,35-15-21 15,14-16-29-15,13-9-25 16,5-6 4-16,0 3-5 16,-2-3-2-16,-12 5 6 15,-10 5-5-15,-12 0 2 16,-12 6 6-16,0 3-1 16,-9 8-9-16,-21 6-14 15,-9 3 6-15,-10 3-4 0,0 14-4 16,7 2 12-1,14 7-1-15,16-6-5 0,12 7-21 16,1-7 10-16,32 3 11 16,15-3 10-16,12 2 6 15,-2-2-3-15,-4 4-3 16,-8 2 0-16,-9-2 0 16,-9-2-1-16,-14 1 1 15,-5 0 0-15,-9-2 0 16,-6-1 1-16,-24-1 14 15,-12-5 22-15,-10-1-17 16,-3-6-9-16,4-2-4 16,11-2 2-16,7-3-8 15,15 0-1-15,8 0 3 0,10-3-3 16,13-14-82-16,23-8-168 16,9-5-93-16</inkml:trace>
  <inkml:trace contextRef="#ctx0" brushRef="#br0" timeOffset="90124.7584">3528 13759 450 0,'0'0'106'0,"0"0"39"16,0 0-54-16,0 0-6 0,0 0-26 15,0 0-55 1,0-53-4-16,0 77-21 0,0 18 21 15,0 15 1-15,-3 5 0 16,-1 2 3-16,1 0-3 16,3-4 1-16,0-2 1 15,0-7-2-15,0-4 2 16,0-10-2-16,0-2 1 16,0-9 0-16,0-5-2 15,0-4 0-15,-2-5-120 16,-4-12-122-16</inkml:trace>
  <inkml:trace contextRef="#ctx0" brushRef="#br0" timeOffset="91142.8574">3218 14235 485 0,'0'0'35'0,"0"0"17"16,0 0-14-16,0 0-18 16,0 0-4-16,0 0-7 15,143-31-1-15,-70 22-5 16,0-1-3-16,2 0 4 16,-4 0-4-16,-14-4 0 15,-12 8 1-15,-15 0 1 0,-14 4-2 16,-10 2 3-1,-6 0 1-15,0 0 64 16,-9 0-37-16,-18 0-16 16,-10 2 0-16,-5 10-15 0,5 5 2 15,1 7-2-15,6-2-2 16,5-1 1-16,7-1-3 16,12-5 4-16,3-5-7 15,3-6-3-15,0 2 10 16,6-6 2-16,13 0 3 15,1 0 6-15,5-10-4 16,-4 0-3-16,-2 0 1 16,-8 5-5-16,-2 2 2 0,-6 3-2 15,0 0-6-15,1 0 5 16,2 6-3-16,0 4 4 16,-3-3 1-16,5-2 2 15,-1-1-3-15,-4-4 0 16,2 3 0-16,5-3 4 15,-1 0-1-15,4 0-2 16,-2-7 2-16,-1-3-2 16,2-2-1-16,0-3 0 15,3 1 0-15,0-1 2 16,6-1-2-16,-2 10 0 16,-1-2 0-16,0 8-2 15,-1 0 1-15,8 0 0 0,0 0 1 16,-1 8 0-16,-6 1-6 15,-5 5 6-15,-2 2 0 16,-8-2-5-16,-3 1 2 16,0-3-9-16,-14 0 0 15,-8-2 12-15,4-4 3 16,-3-2 7-16,7-1-8 16,6-3 0-16,5 0 1 15,3 0-3-15,0-3-7 16,22-14-7-16,5-8-26 15,10-3 25-15,-1-8 13 16,3-3 2-16,1-5 2 16,-4 2-2-16,-2-1 1 15,-7 0 5-15,-5 3-6 0,-9 7 2 16,-6 2 6-16,-7 6-6 16,0 8 25-16,0 5-14 15,0 8-13-15,0 4-7 16,-7 0-5-16,-1 16 12 15,-4 14 0-15,2 4-8 16,2 5 8-16,-2 4 1 16,1 6 4-16,1-2 1 15,2 2-6-15,3 1 0 16,-1-8 0-16,4-8-4 16,0-5 4-16,10-6 5 15,4-6-3-15,-1-7 5 16,5-3-5-16,3-4-2 15,1-3-62-15,-5 0-175 16</inkml:trace>
  <inkml:trace contextRef="#ctx0" brushRef="#br0" timeOffset="91334.641">4014 14258 427 0,'0'0'41'0,"0"0"60"15,0 0-24 1,0 0-22-16,0 0-39 16,0 0-1-16,94-60-10 0,-46 46-3 15,1 5-2-15,-10 0-110 16,-6-3-111-16</inkml:trace>
  <inkml:trace contextRef="#ctx0" brushRef="#br0" timeOffset="93139.9602">2884 12266 572 0,'0'0'20'0,"0"0"34"16,0 0 10-16,0 0-37 15,0 0-24-15,0 0 12 16,88-33-5-16,-30 18 0 15,3-2-6-15,-9 0 1 16,-10 0-4-16,-9 0 0 16,-11 1 1-16,-14 3 5 0,-4 2-2 15,-4 1-5-15,-10 2-1 16,-14 8-21-16,-12 0 21 16,-13 0-4-16,-2 12 5 15,-4 7 9-15,7 1-9 16,5 4 2-16,13-7-4 15,12 3 4-15,8-6-4 16,7-2-8-16,3-2 4 16,0-3 5-16,0-2 1 15,16-2 5-15,2-1 1 16,0-2-2-16,-4 0 5 16,0 0-9-16,-11 0 2 15,-3 0 0-15,0 0-2 16,0 8-12-16,-6 6 3 0,-10 12 9 15,-1-2 1-15,1 1 4 16,4-4-5-16,9-4 0 16,3-4 0-16,0-4-1 15,0 2 1-15,15-8 0 16,6-3 3-16,7 0 3 16,2 0-5-16,0-14 9 15,1-3-8-15,-1 0 2 16,-5-2 3-16,-2-1-6 15,-4 1 3-15,-5 2 3 16,-5 5 3-16,-2 1 3 16,-4 8 0-16,-3 0 27 15,0 3-33-15,0 0-7 0,0 0-11 16,0 9 6 0,-6 8 5-16,0 6 5 0,2-7-5 15,4 1 0-15,0-4 1 16,0-6-1-16,0-2 0 15,0-5 0-15,0 0 2 16,0 0 1-16,6 0-1 16,10-8 17-16,2-6-6 15,0-6-11-15,-2 1 1 16,1-1-2-16,-2 3 0 16,2 1-1-16,-9 9 2 15,-3 2-2-15,-5 5 0 0,0 0-5 16,0 0-9-1,0 19-3-15,0 1 11 16,0 3 6-16,0-1 2 16,0-2-1-16,0-3 2 0,13-7-3 15,3-3 1-15,11-7 0 16,12 0 1-16,7-4 5 16,4-16-6-16,3-3 1 15,-11-3-2-15,-9 0-4 16,-5-1-1-16,-7 1 5 15,-5 1 0-15,-10 5 0 16,-6 6 0-16,0 6 0 16,-6 5-15-16,-21 3-43 0,-4 0 53 15,-6 16 1 1,1 4-5-16,4 4 3 0,6 0 0 16,9-2 2-16,4 1 3 15,10-6-12-15,3 0 7 16,3-9-15-16,21-4 21 15,7-4 3-15,5-2 2 16,4-18-3-16,-1-7 2 16,-3 0-4-16,-8-5 1 15,-5-2 1-15,-4-1-2 16,-4-2 5-16,-6-3-5 16,-3 0 3-16,-6 0 3 15,0 5-3-15,-9 3 6 16,-8 4-5-16,1 9-4 0,1 5 0 15,0 7-1-15,8 4 0 16,2 3-7-16,-2 7-11 16,4 19 19-16,0 12 0 15,3 9 2-15,0 3-1 16,0 0 2-16,0 3-3 16,6-2 3-16,4 1-3 15,2-6-1-15,-4 2-3 16,4-4-28-16,-2-4-145 15,-1-7-9-15</inkml:trace>
  <inkml:trace contextRef="#ctx0" brushRef="#br0" timeOffset="93792.0374">4514 12528 73 0,'0'0'207'0,"0"0"-119"16,0 0-21-16,0 0 27 16,0 0-15-16,0 0-18 15,3-27-29-15,-3 27-32 16,0 3-32-1,-9 21 32-15,-18 18 13 0,-7 17-7 16,-18 14 0-16,-8 15-6 16,-8 5 2-16,3-4 1 15,4-6-1-15,6-10-2 16,5-13 3-16,6-5 13 16,5-1 5-16,1-2-2 0,15-2-16 15,-1-7-1-15,11-6 0 16,7-8-1-16,6-6-2 15,0-10-10 1,3-9-66-16,19-4-35 0,5-14-31 16</inkml:trace>
  <inkml:trace contextRef="#ctx0" brushRef="#br0" timeOffset="94180.9969">4897 12617 219 0,'0'0'30'0,"0"0"-2"16,0 0 12-16,0 0-17 16,0 0 1-16,0 0-16 15,-165 257 9-15,129-194-10 16,-6 9 0-16,-4 0 2 0,-2-2 9 16,-1-3 15-1,4-8-14-15,8-3-4 16,3-3 25-16,6-6-26 0,8-8-4 15,2-6-6 1,9-7 2-16,-1-6-6 16,7-3 0-16,0-7-78 0,3-10-103 15</inkml:trace>
  <inkml:trace contextRef="#ctx0" brushRef="#br0" timeOffset="94553.043">5509 12526 362 0,'0'0'27'16,"0"0"32"-16,0 0 42 15,0 0-43-15,0 0-56 16,0 0-2-16,-21 44 7 16,-4 15-4-16,-1 10-1 15,-11 5-2-15,0 8 0 16,-12 3 0-16,2-1-9 16,-2-3 9-16,4-6 7 0,5-11-5 15,0-7 6 1,10-5-4-16,5-12-2 0,7-2-2 15,3-9 5-15,6-4-10 16,6-8-4-16,3-10-132 16,6-7-48-16</inkml:trace>
  <inkml:trace contextRef="#ctx0" brushRef="#br0" timeOffset="94856.2288">6113 12567 439 0,'0'0'13'0,"0"0"27"0,0 0 9 16,0 0-46-16,0 0-2 15,0 0 9-15,-76 104-6 16,43-40-4-16,-1 2 0 15,-5 11 9-15,-7 1-5 16,-2-1-3-16,2-2-2 16,7-12 2-16,12-7-2 15,4-9 0-15,9-7 1 16,2-5 1-16,6-9 2 0,3-5-3 16,3-9-63-1,0-12-98-15</inkml:trace>
  <inkml:trace contextRef="#ctx0" brushRef="#br0" timeOffset="95186.7297">6602 12587 244 0,'0'0'134'0,"0"0"-90"16,0 0-44-16,0 0 4 0,0 0 15 15,0 0 3-15,-56 118-13 16,35-68-5-16,-5 6 1 16,-2 4-5-16,1 2 0 15,-6-2 3-15,5 0 0 16,0-9-3-16,4-7 0 15,6-5 1-15,3-8 1 16,6-6-2-16,0-5-5 16,6-6-50-16,3-8-79 15,4-6-103-15</inkml:trace>
  <inkml:trace contextRef="#ctx0" brushRef="#br0" timeOffset="95492.8985">7206 12587 243 0,'0'0'160'0,"0"0"-84"16,0 0-1-16,0 0-12 15,0 0 14-15,0 0-77 16,8-37-8-16,-11 67 3 15,-11 12 5-15,-8 12 13 16,-11 2-8-16,-3 6-5 16,-7 2-3-16,1-2 3 15,8-9 2-15,1-3 1 16,11-11-3-16,4-6-3 0,9-10-42 16,6-4 13-16,3-9-37 15,3-9-17-15,20-1-35 16</inkml:trace>
  <inkml:trace contextRef="#ctx0" brushRef="#br0" timeOffset="95725.2766">7522 12629 480 0,'0'0'41'15,"0"0"-31"-15,0 0 10 16,0 0-20-16,0 0 0 16,0 0 11-16,-126 232 0 0,78-157-8 15,-9-2 1-15,2-7-3 16,3-4-1-16,4-11-77 16,2-12-83-16,1-9-160 15</inkml:trace>
  <inkml:trace contextRef="#ctx0" brushRef="#br0" timeOffset="105819.7345">7559 13078 135 0,'0'0'22'15,"0"0"1"-15,0 0 16 0,0 0-29 16,0 0 3-16,0 0-5 16,0 0 11-16,-5-35 0 15,5 31-5-15,0 4 3 16,0-3 0-16,0 0-7 16,0 3 13-16,0 0-1 15,0 0 1-15,0-2 8 16,0 2 18-16,0-2-2 15,0-1-3-15,0-1-3 16,0-2 15-16,0 4-12 16,3-3-9-16,-3 2-3 15,0 3 7-15,0 0-19 16,0 0-4-16,0 0-6 0,0 0-10 16,0 0-5-1,0 0-10-15,0 0 7 0,0 6 0 16,7 5 8-16,-1 7 5 15,4 2 16-15,-3 0-12 16,3-3 0-16,-1 0-7 16,-2-7-1-16,4-1 7 15,-5-5-7-15,-3 0 2 16,-3-4 1-16,3 0 2 16,-3 0 8-16,0 0 0 15,0 0 0-15,3 0 1 16,6 0-15-16,8-10 20 0,18-18 17 15,11-8-36 1,5-13 10-16,19-11-8 0,7-11 0 16,13-6-2-1,2-2 0-15,-6 3 0 0,-13 16 3 16,-12 11-2-16,-15 10-2 16,-7 12 1-16,-12 7-1 15,-8 6 1-15,-10 8-1 16,-9 3 0-16,0 3 0 15,0 0-35-15,0 0-34 16,-6 17-4-16,-19 9 12 16,-8 14-12-16,-9 6-76 15,-7 7-58-15,-3 3-29 16</inkml:trace>
  <inkml:trace contextRef="#ctx0" brushRef="#br0" timeOffset="106358.8485">7918 13003 485 0,'0'0'22'16,"0"0"40"-16,0 0-1 15,0 0-9-15,0 0-1 16,0 0-17-16,7-70-16 15,-7 70-18-15,0 0-6 0,0 0 3 16,0 0 3-16,3 6 0 16,-3 8 4-16,0 5 3 15,0 2 3-15,0 0 6 16,0-2 1-16,0 1-11 16,-3-5-1-16,3-2 1 15,-4-2 0-15,4-5-1 16,0-5-4-16,0 1 4 15,0-2-4-15,0 0 5 16,4-2 14-16,19-22 9 16,12-12-2-16,21-14-23 15,5-9 0-15,4-7-1 16,7-14-1-16,-1-3 0 16,4-3 3-16,-3 7-4 15,-8 15 0-15,-15 20-1 0,-13 11 1 16,-14 10-1-16,-8 6 0 15,-5 6 2-15,1 3-5 16,-10 4 5-16,3 4-4 16,-3 0 2-16,0 0-14 15,0 0-11-15,0 3-5 16,0 8 11-16,-13 9-10 16,-7 2-67-16,-5 4-93 15,-8 4-78-15</inkml:trace>
  <inkml:trace contextRef="#ctx0" brushRef="#br0" timeOffset="107020.0099">7940 12972 344 0,'0'0'45'0,"0"0"29"16,0 0-3-16,0 0 0 16,0 0-36-16,0 0-35 15,-6-8-7-15,0 20 7 16,3 5 1-16,-1-4 6 16,4-3-6-16,0 0 3 15,0-7 0-15,0 1 3 16,0-4 8-16,0 0-10 15,0 0 21-15,20-4 28 16,25-23 17-16,18-12-35 16,10-11-20-16,8-6-10 15,-2-4 4-15,-4-6-8 16,1-6 1-16,-2 0-1 16,-7 6 1-16,-11 12 1 15,-14 15-4-15,-16 19-1 0,-20 9 0 16,-6 11-40-16,-33 20-190 15,-28 14-93-15</inkml:trace>
  <inkml:trace contextRef="#ctx0" brushRef="#br0" timeOffset="117115.4152">2903 7358 12 0,'0'0'2'15,"0"0"3"-15,0 0-4 16,0 0 3-16,0 0 14 16,0 0 12-16,0 0-21 15,-9 0-9-15</inkml:trace>
  <inkml:trace contextRef="#ctx0" brushRef="#br0" timeOffset="117615.5523">2773 7354 186 0,'0'0'70'0,"0"0"-18"0,0 0 22 15,0 0 10-15,0 0-30 16,0 0 21-16,-6-7-18 16,3 7-22-16,3 0 3 15,0 0-11-15,-4 0 3 16,4 0-11-16,0 0-8 16,0 0 3-16,0 0-7 15,0 0-2-15,0 0 0 0,0 0-5 16,0 0 1-1,16 0 6-15,11-2 14 0,18-5 7 16,13-3-12-16,11 3-4 16,16-1-4-16,12 0-6 15,19 2 8-15,11-8-3 16,22 0-3-16,24-8 3 16,18 0-6-16,15-2 4 15,1 0-5-15,-10 5 0 16,-24-1 1-16,-18 2 2 15,-17-1-3-15,-18 0 1 16,-17-1 1-16,-24 1-1 16,-24 2-1-16,-19 3-2 0,-15 4 1 15,-6 5 1-15,-9 1-6 16,-3 3-19-16,0 1-35 16,0 0-72-16,1 0-67 15,1 0 8-15</inkml:trace>
  <inkml:trace contextRef="#ctx0" brushRef="#br0" timeOffset="118442.8021">4947 7464 602 0,'0'0'3'0,"0"0"1"16,0 0 4-16,0 0 38 16,0 0-20-16,0 0-26 15,3 6 0-15,25-6 26 16,27 0-13-16,21 0 3 16,18 0 11-16,27-13-6 15,22-3-3-15,24-1 5 16,18 1-13-16,20 2 3 15,20 3 1-15,15 2-6 16,10-1-4-16,7 4-3 16,-8 0 4-16,-12-1-1 15,-13 2-1-15,-19-2-1 16,-13-1-2-16,-29-4 0 0,-20 3 2 16,-30-1-2-16,-25 1 1 15,-21-1 1-15,-18 3-2 16,-16 2 4-16,-12 0-4 15,-16 3 1-15,-1 0-1 16,-4 2-1-16,0 0-2 16,-4 0-36-16,-19 0-30 15,-12 4-61-15,-7 5-107 16</inkml:trace>
  <inkml:trace contextRef="#ctx0" brushRef="#br0" timeOffset="119254.8906">5740 7579 410 0,'0'0'0'0,"0"0"-19"16,0 0 19-16,0 0 28 0,0 0-10 16,0 0 51-16,236-14-29 15,-129 2 13-15,17 2-10 16,16-1-18-16,5-1-1 15,9 2-5-15,-5 0-9 16,-12 0-9-16,-15 3 4 16,-14-2-3-16,-25 2 1 15,-17 1-2-15,-18-2 0 16,-21 4 0-16,-14-1 2 16,-7 2-3-16,-6 1 11 15,0-1-11-15,-3 0-47 16,-16 3-48-16,-7 0-152 15</inkml:trace>
  <inkml:trace contextRef="#ctx0" brushRef="#br0" timeOffset="121622.7101">7297 6232 475 0,'0'0'19'0,"0"0"46"16,0 0 34-16,0 0 11 16,0 0-42-16,0 0-27 15,-38-37-35-15,60 21-4 0,15-1-2 16,4 0 14-1,9 1-6-15,-2 7-5 0,-5 5 7 16,-10 1-10-16,-2 3 9 16,-6 0-9-16,-5 16 0 15,-2 7 0-15,-3 11 0 16,-7 9-1-16,0 8 1 16,-7 5 0-16,4 0 3 15,3-1 6-15,5-7-4 16,2-4-3-16,3-10-2 15,0-9 1-15,-3-2-1 16,0-9-6-16,0-4 6 16,-2-3-1-16,-7-5-4 0,-2 1 5 15,-4-3 9-15,0 0-6 16,0 0-3-16,0 0 0 16,0 6-10-16,0 2 1 15,-16 7 9-15,-3 3 10 16,-7 6-9-16,1 0 0 15,-5 1 7-15,2 5-8 16,7 2 0-16,0 4 0 16,9 5 0-16,9 5-2 15,0 5 0-15,3 0-3 16,6-2 3-16,12 1 1 16,3-6 1-16,-1 1 3 15,0-2-1-15,-2 1-2 16,0-6 4-16,-6-4-2 15,-2-4-1-15,-10 2-1 0,0-5-1 16,-13 5 1-16,-17-5-6 16,-12 0 12-16,-16 2-2 15,-14 1-4-15,1-1-1 16,-7-4 1-16,1-6 0 16,-2-2-15-16,4-6-34 15,5-3-55-15,3-5-76 16,10-3-142-16</inkml:trace>
  <inkml:trace contextRef="#ctx0" brushRef="#br0" timeOffset="151298.2147">1880 7390 148 0,'0'0'0'0,"0"0"-14"0,0 0 5 16,0 0-116-1</inkml:trace>
  <inkml:trace contextRef="#ctx0" brushRef="#br0" timeOffset="151735.7514">1880 7390 537 0,'-48'30'27'0,"48"-30"17"0,0 0 52 16,0 0-21-1,0 0-37-15,0 0-21 0,-9-43-14 16,9 43-1-16,9 0-2 15,0 6 5-15,0 14-4 16,3 5-1-16,-3 0 1 16,-3-3 1-16,4-2 4 15,-1-8-2 1,2-7-4-16,8-5 0 0,5-9 24 16,13-28 29-16,12-15-7 15,7-17-22-15,15-8 3 16,1-8-9-16,5-6-10 15,4 2-5-15,4 5 1 16,-6 14-2-16,-12 20 0 0,-18 14-2 16,-20 13-2-16,-10 13 2 15,-13 8 0-15,-6 2-35 16,0 5-34-16,-12 22-44 16,-15 16 30-16,-16 9-103 15,-17 10-195-15</inkml:trace>
  <inkml:trace contextRef="#ctx0" brushRef="#br0" timeOffset="152162.8719">2062 7486 669 0,'0'0'60'15,"0"0"-52"-15,0 0 16 16,0 0 32-16,0 0-53 16,0 0-3-16,-18-8-7 15,18 22 7-15,0 6 0 16,0 4 3-16,0-1-3 16,3-3 4-16,-3-4-4 15,3-7 1-15,0-3-1 16,2-6-1-16,6 0-16 15,6-7 17-15,11-26 69 16,15-17-29-16,11-17-15 0,15-8-4 16,5-8-12-1,8-5-8-15,3 1 9 0,-4 1-8 16,-7 17-2 0,-18 16 0-16,-18 19 0 0,-11 19 2 15,-15 7-2-15,-10 5-2 16,2 3-19-16,-4 0-6 15,0 11-82-15,-18 15 38 16,-9 9-133-16,-4-1-244 16</inkml:trace>
  <inkml:trace contextRef="#ctx0" brushRef="#br0" timeOffset="169039.6071">17128 6006 513 0,'-11'0'33'15,"9"0"-18"-15,0 0 44 16,2 0-36-16,0 0-4 15,0 0-3-15,0 0 54 16,0 0 1-16,0 0 7 16,0 0-20-16,0 0-21 15,-1 0-12-15,1 0-13 0,0 0-7 16,0 0 0 0,0-2-1-16,3-1 6 0,24-3 2 15,19-8 13-15,21-3-5 16,11-3-14-16,10-4 0 15,3 4-2-15,-4-2-4 16,-5 4 2-16,-10 0-2 16,-15 1-2-16,-18 3 2 15,-9-1 2-15,-13 3-1 16,-6 2 10-16,-4 3-2 16,-2 3-1-16,-5 3 2 15,0-1-10-15,0 2-3 16,0 0 0-16,0 0-7 15,0 0-52-15,-9 19-50 16,4-2-91-16,5-8-352 0</inkml:trace>
  <inkml:trace contextRef="#ctx0" brushRef="#br0" timeOffset="169626.9012">20025 5808 460 0,'0'0'57'0,"0"0"-28"16,0 0 13-16,0 0 11 16,0 0-35-16,0 0-13 0,0 0-2 15,-46 1 0-15,46 3 36 16,4-4 21-16,17 3 29 16,19-3-32-16,23 0-16 15,19 0-13-15,19 0-7 16,14-8-14-16,7-4 0 15,1-5 0-15,-6 1-7 16,-15-4 2-16,-19 3 0 16,-18 0-1-16,-20 1 8 15,-15 5-6-15,-13 4 12 0,-11 3 1 16,-6 1-7 0,0 1-4-16,0 2-5 15,-15 0-57-15,-25 8-49 16,-21 10-75-16,-18-3-359 0</inkml:trace>
  <inkml:trace contextRef="#ctx0" brushRef="#br0" timeOffset="170678.4176">4108 7618 486 0,'0'0'14'0,"0"0"-2"15,0 0 18-15,0 0 2 16,0 0-16-16,0 0-11 15,-31-19-5-15,31 16 0 16,0 2-33-16,0-5-42 16,0-1 34-16,0-2-84 15</inkml:trace>
  <inkml:trace contextRef="#ctx0" brushRef="#br0" timeOffset="171239.9437">3910 7364 288 0,'0'0'18'0,"0"0"42"16,0 0 7-16,0 0-14 0,0 0-28 16,0 0-2-16,-25 0 12 15,25 0 12-15,0 0 6 16,0 0-11-16,-2 0 7 16,2 0-2-16,0 0-13 15,0 0-19-15,0 0-9 16,2 0-4-16,20 0 16 15,8 0 5-15,16 0-9 16,7-3-6-16,25-8 1 16,18-6-8-16,20-5 4 15,20-1 3-15,10-3-3 0,15-1-2 16,17-1 1 0,11-2 1-16,11-3-5 0,4-2 2 15,-12 0-3-15,-21 1 2 16,-26 2 0-1,-22 5-1-15,-26 4 0 16,-25 9 1-16,-29 6 0 0,-22 0-1 16,-14 7 0-16,-7-1 5 15,0 1 6-15,0 1-1 16,0-2-6-16,0 2-4 16,0 0-1-16,0 0-29 15,0 5-148-15,-7-1-172 16</inkml:trace>
  <inkml:trace contextRef="#ctx0" brushRef="#br0" timeOffset="172488.7945">7061 6121 445 0,'0'0'100'0,"0"0"-32"16,0 0-17-16,0 0-4 15,0 0-35-15,0 0-7 16,0 0-2-16,0 0 5 16,0 0 6-16,2 2 1 15,16 0 26-15,7 0 15 16,14-1-18-16,6-1-15 16,10 0-12-16,8 0-3 0,1 0-7 15,9 0 2 1,-3 0 1-16,4 0-4 0,-8-5 0 15,-12 2-2 1,-14-1 7-16,-20 1-6 0,-10 3 1 16,-10 0 0-16,0-2 10 15,0 2-2-15,0 0-3 16,0-1 10-16,0 1-10 16,0 0-2-16,0 0-2 15,0 0 0-15,0 0-1 16,0 0-1-16,0 0 1 15,0 0 0-15,0 0-1 0,0 0-3 16,0 0-1 0,-3 8 5-16,0 5 0 0,-1 1 0 15,4 3 2-15,-3 3-2 16,3 2 0-16,0 3 0 16,-3 4 0-16,3 1 0 15,-4 6 0 1,3 3 0-16,-4 1 1 0,1 6 1 15,-2 0-2-15,2 0 1 16,1-2 1-16,3 2-2 16,0-1-2-16,0-1 2 15,0-2 2-15,0-1-2 16,10 1 1-16,-3 2-2 0,6 1 1 16,2-1 0-1,1 2 0-15,5-3 1 0,1-7-1 16,2 0 0-16,-3-7 0 15,-3 1-1-15,-3-4 2 16,-5-2-1-16,-4-4 1 16,-6 0-1-16,0 0 0 15,0-3 1-15,-16 0-1 16,1-2-1-16,-7 2 1 16,1-2 3-16,-5-1-2 15,-11 0 0-15,-9 0 0 16,-14 1-2-16,-15 3 2 15,-2-4-1-15,-5 3 0 16,0-2 0-16,4 0 0 0,10-1 3 16,11-7-3-16,13-4 1 15,18 1 0-15,11-4 4 16,12 0-4-16,0 0-1 16,-3 0-2-16,-9 0-148 15,-7 0-261-15</inkml:trace>
  <inkml:trace contextRef="#ctx0" brushRef="#br0" timeOffset="173404.6">3349 7400 167 0,'0'0'43'16,"0"0"-9"-16,0 0 96 15,0 0 4-15,0 0-75 16,0 0 22-16,-88-23-9 16,88 20-23-16,0 3-27 15,0 0 0-15,0 0-5 16,0 0-6-16,0 0-4 0,0 0-3 15,2 0-1 1,15 0 2-16,3 9-4 0,8 2 3 16,7 3-1-16,15-2-1 15,16-5 1-15,19-7 1 16,31 0 11-16,29-19 9 16,37-11-11-16,17-3-5 15,9-4-5-15,-8 11-1 16,-11 1 2-16,-20 6-4 15,-17 9 1-15,-21 1-1 16,-23 0-5-16,-31 2 1 16,-26 2 4-16,-21 2 0 15,-17-2 3-15,-10 3-2 16,-3-1 13-16,0-3-2 16,0 5-12-16,0-2 2 15,3 1-2-15,-3-1-1 16,0 3-8-16,0 0-81 0,0 0-48 15,-3 4-65 1,-13 4-110-16</inkml:trace>
  <inkml:trace contextRef="#ctx0" brushRef="#br0" timeOffset="177975.2137">6866 7331 41 0,'0'0'66'16,"0"0"-20"-16,0 0 12 15,0 0 13-15,0 0-54 16,0 0-12-16,0 0 2 0,-3 0 25 15,3 0-18-15,0 0-3 16,0 0 3-16,0 0 5 16,0 0-4-16,0 0-2 15,0 0 1-15,0 0-3 16,0 0-2-16,0 0-3 16,0 0 5-16,0-3 1 15,0 3-4-15,0 0 1 16,0 0-4-16,0-3 2 15,0 3 4-15,0 0-3 16,0 0-4-16,0 0 4 16,0 0-7-16,0 0 4 15,0 0-4-15,0 0 1 0,0 0 4 16,0 0 1 0,0 0-2-16,0 0-1 0,0 0-2 15,0 0 5-15,0 0-3 16,0 0-4-16,0 0 4 15,0 0-2-15,0 0 1 16,0 0-3-16,0 0 1 16,0 0 1-16,0 0-2 15,0 0 0-15,0 0 0 16,0 0-1-16,0 0-7 16,0 0-97-16,0-3-304 15</inkml:trace>
  <inkml:trace contextRef="#ctx0" brushRef="#br0" timeOffset="179346.7119">17276 4432 342 0,'0'0'24'0,"0"0"39"15,0 0-17 1,0 0 28-16,0 0-35 0,0 0-14 15,6-43-5-15,-6 43-4 16,0 0-9-16,0 0-6 16,0 0-2-16,0 2-3 15,0 12 3-15,0 3 1 16,3 4 4-16,3 0-1 16,3-4-2-16,5-3-1 15,7-8 3-15,5-4 1 16,7-2 32-16,16-14 10 15,16-14-3-15,24-13-15 16,13-8-4-16,12-4-11 16,3-3-6-16,-2-4-7 15,-3-2 0-15,-9 3-1 16,-12 3-6-16,-13 15-59 16,-26 10-13-16,-13 13-134 0</inkml:trace>
  <inkml:trace contextRef="#ctx0" brushRef="#br0" timeOffset="180260.0461">21026 4238 223 0,'0'0'84'0,"0"0"-9"16,0 0-10-16,0 0 32 0,0 0-12 16,0 0-13-16,23-28-10 15,-23 28-8-15,0 0-16 16,0 0-26-16,0 0-11 16,0 0-1-16,0 0-7 15,0 11-1-15,0 6 8 16,-1 3 2-16,-4 2-2 15,4-1 3-15,1-3-2 16,0-1-1-16,0-4 1 16,4-2-1-16,10-4 0 15,7-6 2-15,10-1 1 0,10-2 3 16,15-17 9-16,7-7-6 16,4-7 2-16,6-2 1 15,-1-6 18-15,6-4 0 16,-5-1-15-1,-2 0-6-15,-12 5 8 16,-5 5-6-16,-9 5-3 0,-13 6-1 16,-12 6-4-16,-7 5 2 15,-6 4-1-15,-3 3-1 16,-4 4-3-16,0 1-1 16,0 2-19-16,0 0-67 15,0 5-13-15,-9 9 23 16,-6 1-67-16,-1-1-45 0,-5-3-110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6T11:43:44.2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17886 6314 445 0,'0'0'15'0,"0"0"46"16,0 0 31-16,0 0-28 15,0 0-43-15,0 0 4 16,0 0 0-16,-20-85 27 16,20 83 0-16,0 2 2 15,0 0-14-15,0 0-14 16,0 0-7-16,0 0-7 0,0 0-10 16,0 0-1-16,-1 0-1 15,1 0-6-15,0 10-1 16,1 4 7-16,12 1 1 15,1 1-1-15,3-3 1 16,3-4-1-16,4-3 0 16,9-6 1-16,8 0 1 15,14-17 0-15,11-15 1 16,9-9 11-16,9-11 6 16,8-7-4-16,7-14-6 0,7-7-4 15,7-5 5-15,3-2-11 16,2 7 4-16,-7 8-4 15,-13 11-1-15,-17 13 1 16,-18 9 0-16,-14 8 1 16,-14 7 2-16,-9 6-3 15,-9 2 0-15,-3 7 1 16,-4 3 0-16,-1 1-2 16,-4 2 1-16,1 0 0 15,0 0-1-15,3 3 1 16,-3 0-4-16,1 0 3 15,1 0-12-15,-1 0-58 16,1 7-38-16,-3 2-62 16,-5-5-114-16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6T11:43:58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5341 10456 12 0,'0'0'35'0,"0"0"0"16,0 0 6-16,0 0-14 16,0 0 2-16,0 0 12 15,0 0-4-15,-11-26-18 16,11 23 6-16,0-5 5 0,0 3-16 15,0-3-3 1,0 2-6-16,0-5-5 0,0 8 10 16,0-3 8-16,3 2 7 15,-3 0-4-15,0 1 20 16,0 1 5-16,0 2-9 16,0 0-11-16,0-1-1 15,0-2-2-15,0 0-4 16,0-2-5-16,0-3 1 15,0 4 7-15,0-3-3 16,0-1-2-16,0 1 14 16,3 2-16-16,-3 0 7 15,0 4-8-15,3-1-5 16,-3 2 4-16,0 0-3 0,0 0-7 16,0 0 0-16,0 0-2 15,0 0-1-15,0 0 0 16,2 0-6-16,3 0 2 15,4 6 2-15,-1 8 2 16,5 4 0-16,-1-1 2 16,3 3-2-16,3-3 0 15,1 0 0-15,-2 1 0 16,2-4-2-16,-1 3 2 16,3-5 2-16,-2 3-2 15,-2 0 1-15,2-4-2 16,1-1 3-16,5-4-2 15,2 1 1-15,3-4 1 0,8-3 2 16,-5 0-3-16,6 0 0 16,-2-3-1-1,2-7 1-15,1 3-1 16,2-3 0-16,-3-2 1 0,4-2 0 16,-1 1 2-16,1-4-3 15,2-3 1-15,1-2 2 16,-1 1-3-16,-4 1 2 15,2 4-1-15,1 2 5 16,-7 1-6-16,1 4 2 16,-1-1 2-16,-1 0 2 15,2 3 5-15,8 0-8 0,3 2 1 16,5 0 0-16,2 3-2 16,-4 2-2-16,0 0 2 15,-4 0-2-15,-5 10 0 16,-4-1 2-16,0 5 0 15,-3-4-2-15,-5 5 0 16,-1-1 0-16,0-1 0 16,-2 0 0-16,5-3 0 15,3-3 2-15,7-3-1 16,3-4 2-16,2 0-3 16,1 0 7-16,6-3-5 15,2-7 0-15,2-5 10 16,3 1-11-16,3-3 2 15,1-7-1-15,4 1 0 0,12-3-1 16,-2 5-1-16,-2 1 0 16,-9 11 1-16,-11-1-1 15,-15 7 4-15,-7-1-4 16,-8 4 0-16,-1 0 0 16,-4 0-2-16,2 4 2 15,-5 6 0-15,6-1 2 16,-4-3-2-16,14-1 0 15,6-2 1-15,7 1-1 16,6-2 0-16,11-2 1 16,5 0-1-16,10 0 0 15,0 0 2-15,-2 0-2 16,-6 0-1-16,-7-9-1 16,-5-4 3-16,-6-1-1 15,-2-1 2-15,-1 3-2 0,-1 5 1 16,-1 1-1-16,-5 5 1 15,-9 1-1-15,-4 0 0 16,-5 0-2-16,-3 0 1 16,3 9-1-16,-4-1 2 15,3-1 1-15,3-2 1 16,6-5-1-16,1 0-1 16,6 0 0-16,-2-12 0 15,-1 2 1-15,-8 1-1 16,-4 6 0-16,-11 0-1 15,-13 3-24-15,-3 0-120 0,-10-7-441 16</inkml:trace>
  <inkml:trace contextRef="#ctx0" brushRef="#br0" timeOffset="1183.4606">14721 10330 251 0,'0'0'51'16,"0"0"54"-16,0 0-34 16,0 0 39-16,0 0-21 0,0 0-15 15,0-106-17 1,0 106-29-16,0 0-28 0,0 7-10 16,12 16 3-1,3 17 7-15,8 2 2 0,4-1-2 16,5-4 0-16,-4-7 4 15,3-8-2-15,4-5 4 16,4-8 0-16,6-8 0 16,14-1 11-16,5-7 1 15,5-10-10-15,-4-3 1 16,-1-7-8-16,5-6 8 16,9-3 2-16,5-3-11 15,-1 10 1-15,-11 9 0 16,-18 12-1-16,-11 8 1 15,-7 0-1-15,-5 3 0 0,2 11-1 16,5 6 0 0,-2 0 1-16,7-4 3 0,10 0 1 15,7-5 9 1,3-8 7-16,12-3 1 0,5 0-11 16,7 0-8-16,2-7 4 15,-1-3-6-15,6-5 2 16,7-6-4-16,10-9 5 15,4 1-3-15,0 3 3 16,-8 5-3-16,-11 5 0 16,-14 5 1-16,-7 2 0 15,-11 5-1-15,-15 2 1 0,-8-1-1 16,-5 3 2-16,1 0 0 16,2-4-4-16,5 3 2 15,2-4 0-15,10 2-1 16,10-1 1-16,16 0-2 15,14 4 2-15,7 0 0 16,4 0 1-16,-6 0-1 16,-3 4 1-16,-8 6-2 15,-4 0 2-15,-4-1-1 16,-14 1 0-16,-8-6 1 16,-15-1-1-16,-8 2 0 15,-6-2 0-15,-4 2 0 16,1-2-4-16,-3-3 4 15,1 0 0-15,-4 0 2 16,-1 0-2-16,-4 0 0 0,-7-6 0 16,-5 4-1-16,-1-1-7 15,-3 3-37-15,0 0-37 16,0 0-67-16,-2-2-347 16</inkml:trace>
  <inkml:trace contextRef="#ctx0" brushRef="#br0" timeOffset="19783.1986">5907 9587 17 0,'0'0'71'16,"0"0"53"-16,0 0-50 15,0 0 11-15,0 0-17 16,0 0-25-16,15-122 20 15,-9 101 5-15,-3 2 13 16,0 0-10-16,0 5-21 16,-3 2 0-16,0 1-14 15,0 7 0-15,0 2-3 0,0-1-11 16,0 3-14-16,0 0-8 16,0 12-15-16,0 15 11 15,-6 2 4-15,-3 8 2 16,-3 4 0-16,3-10-1 15,2 2 1-15,7-6-2 16,0-5 0-16,0-5-2 16,0-5 2-16,7-7-1 15,2-1 0-15,5-4 2 16,5 0 2-16,2-14 5 16,4-8 2-16,-1-6 7 0,-3-1-2 15,-1-3-3 1,-4 3 2-16,-3 4-9 0,-7 5 12 15,-3 7-5-15,-1 6 0 16,-2 0 3-16,0 7-9 16,0 0-6-16,0 0-1 15,0 0-13-15,0 11 2 16,0 11 12-16,10 5 0 16,-4-3 2-16,3 1-2 15,3-4 0-15,-1-4 0 16,5-8 3-16,0-3-6 15,5-6 5-15,0 0-2 16,-2 0 7-16,8-15-7 16,-11-2 3-16,1-2 1 15,-5-3-2-15,-6 0-2 0,1-1 0 16,-7 4 2-16,0 1-4 16,0 2-3-16,-7 3 3 15,-5 6-7-15,-5-1-12 16,1 6 7-16,0-1 0 15,-1 2-1-15,7 1 12 16,7 0-5-16,3-2 7 16,0 2 1-16,0-6-12 15,18-5-30-15,16-2 14 16,12-10 28-16,8 0 1 16,3-6 3-16,1-3-4 15,-6-2-2-15,-3-7 2 16,-1 5 2-16,-2-3-2 15,-7 2 0-15,-6 0 1 16,-8 4 0-16,-8 0 0 0,-8 4 2 16,-5 2-1-16,-4 4 0 15,0 3-2-15,0 4 0 16,-9 3 0-16,-3 7-3 16,-1 2 1-16,1 4-10 15,-6 0 11-15,-3 7 1 16,-1 15-5-16,-1 5 4 15,4 9 1-15,1 1-1 16,0 8 1-16,5 2 0 0,-1 0 1 16,5 7-2-16,2-4 1 15,4 1 0-15,3-5 0 16,0-6 1-16,0-5 3 16,0-6-2-16,0-4 0 15,0-2 1-15,3-3 1 16,0-4-3-16,1-2 2 15,-4-3-3-15,3-8 1 16,-3-1-1-16,0-2 2 16,3 0 0-16,3 0 22 15,12-14 18-15,0-8-28 16,12-8-9-16,-4-1-1 16,3 0 0-16,1 0-4 15,-6 1 0-15,-6 11 1 16,-6 9 1-16,-5 2-2 0,-4 2 0 15,0 6 0-15,-3 0-1 16,6 5-11-16,-3 14 6 16,1 8 4-16,-3 2 2 15,2-3 3-15,4-2-2 16,5-4-1-16,-2-7 0 16,1-4 2-16,-2-4-2 15,-2-5 0-15,2 0 4 16,6 0-1-16,3-14 2 15,4-6-2-15,1 0 0 16,-5-7-2-16,-1 5 1 16,-6 2 0-16,-2 3-1 0,-6 11 2 15,-3 2-1 1,0 4 0-16,0 0-2 0,0 4-10 16,0 13-4-16,-6 5 14 15,0 1 1-15,1 5-1 16,5-7 0-16,0-1 0 15,0-3 0-15,14-3-9 16,2-5-7-16,8-3-27 16,-1-6-28-16,7 0-57 15,-4-2-154-15</inkml:trace>
  <inkml:trace contextRef="#ctx0" brushRef="#br0" timeOffset="19927.8337">7257 9257 173 0,'0'0'53'15,"0"0"-53"-15,0 0-33 16,0 0 20-16</inkml:trace>
  <inkml:trace contextRef="#ctx0" brushRef="#br0" timeOffset="20352.5187">7436 9336 448 0,'0'0'160'0,"0"0"-46"16,0 0-36-16,0 0-24 16,0 0-37-16,0 0-9 15,-51-43-6 1,25 43-1-16,0 14-1 0,-2-2-1 15,4 8 1-15,6-3 0 16,0 2-3-16,9-5 3 16,6 3-5-16,3-4 5 15,0-1-3-15,9-1-7 16,12 0 9-16,0-3-8 16,0 0 9-16,-2-2 0 15,-4 1-4-15,3 2 4 16,-6-2 0-16,1 1 2 0,-2 1-2 15,-5-1 0-15,-6 2-4 16,0-3 4-16,0 3-2 16,-11 1 2-16,-11 1 1 15,-7-1 0-15,6-2 0 16,1-2-1-16,8 0-40 16,5-4 35-16,6 1-23 15,0-4-23-15,3 0-32 16,0 0-20-16,3-14-188 15</inkml:trace>
  <inkml:trace contextRef="#ctx0" brushRef="#br0" timeOffset="20709.158">7554 9235 232 0,'0'0'99'0,"0"0"15"15,0 0-5-15,0 0-4 16,0 0-35-16,0 0 1 15,24-232-26-15,-38 215-4 16,4 4-10-16,1 4-2 16,6 4-4-16,0 5-14 15,0 0-3-15,3 0-8 16,-8 5-10-16,4 17 3 16,-2 11 7-16,-3 10 0 15,3 9 0-15,3 8 1 16,-1 1-2-16,1 3 1 15,3-3 0-15,-4-5-1 16,4-3 3-16,0-4 0 16,0-3-2-16,0-9 1 0,4-4-1 15,6-7 0-15,-4-4 0 16,0-7 1-16,0-3-1 16,-2-9-75-16,7-3-90 15,-2-2-165-15</inkml:trace>
  <inkml:trace contextRef="#ctx0" brushRef="#br0" timeOffset="21094.4715">7753 9392 294 0,'0'0'223'0,"0"0"-97"16,0 0-29-16,0 0-3 15,0 0-72-15,0 0-20 16,-53-3-2-16,13 22 1 15,7-1 1-15,0-2 0 16,3-2-2-16,8-1 1 16,2-4-1-16,7 2 0 15,4-2-1-15,2-1-8 16,1 0-30-16,6-4 27 16,0-2-5-16,0 0 14 0,9-1 3 15,7 1 0 1,0 1 0-16,6 0 0 0,-2 1 0 15,4 5 1-15,-6 1-1 16,6 0-1-16,-5 0 0 16,1 3 1-16,2-3 0 15,-6-3 1-15,1 3-1 16,-1-3 0-16,-4 1 1 16,6-1-1-16,-6 0 0 15,9 1-126-15,0-6-98 16,0-2 56-16</inkml:trace>
  <inkml:trace contextRef="#ctx0" brushRef="#br0" timeOffset="21493.6966">8107 9544 525 0,'0'0'23'16,"0"0"75"-16,0 0-5 15,0 0-24-15,0 0-38 16,0 0 3-16,12-69-33 16,15 56 2-16,-2-2 1 15,-2-1-4-15,-10 3 1 16,-4-3 5-16,-5 2-5 16,-4 1 1-16,0 1-1 15,0 5 2-15,-13 1-5 0,-9 6 2 16,-11 0-4-1,-3 0 4-15,0 18-4 0,2 3 2 16,4 4 2 0,4 0-1-16,9 1 0 0,11 0-3 15,3-3 4-15,3-2-1 16,6-3 2-16,11-4-2 16,7 0 2-16,6-11-1 15,3 3 3-15,5-6-3 16,2 0-34-16,-4 0-65 15,-4 0-129-15,-3-6-157 16</inkml:trace>
  <inkml:trace contextRef="#ctx0" brushRef="#br0" timeOffset="21831.0408">8308 9465 187 0,'0'0'75'16,"0"0"76"-16,0 0-80 15,0 0 27-15,0 0-28 16,0 0-43-16,48-76-21 15,-18 73 3-15,0 3-9 16,1 0 6-16,-1 8-4 16,-8 9-2-16,-2 7 0 15,-7-3-1-15,-9 5 2 16,-4-2 3-16,0-2-2 16,0-6 14-16,-8-6-3 15,5 0-7-15,0-10 4 16,0 0-3-16,3 0 4 0,0 0 52 15,0-20-41-15,0-4-18 16,0-5-4-16,15-6 0 16,3-2 0-16,-2-2 0 15,0-2 1-15,1 5-1 16,-5 7 0-16,-9 7-51 16,-3 10-77-16,-9 7-196 15</inkml:trace>
  <inkml:trace contextRef="#ctx0" brushRef="#br0" timeOffset="22707.2701">7184 9097 538 0,'0'0'22'0,"0"0"14"16,0 0-23-16,0 0-13 16,0 0-21-16,0 0-158 15,3-19-230-15</inkml:trace>
  <inkml:trace contextRef="#ctx0" brushRef="#br0" timeOffset="23531.5839">8769 9372 286 0,'0'0'46'0,"0"0"65"16,0 0-39-16,0 0 15 15,0 0-41-15,0 0-21 16,0-48 10-16,0 43-2 16,0 5-11-16,0 0-22 15,0 0 1-15,-1 0-1 16,-8 0-3-16,-3 14 3 15,-5 2 0-15,5-5 0 16,4 1-1-16,5-2 3 16,3 0-3-16,0 0 1 15,0-1 0-15,10 2 1 0,10-2-1 16,7 2 2-16,1 3-2 16,-2-1 0-16,0 0 0 15,-7 0 0-15,1-2 0 16,-11-2 0-16,1 1-1 15,-10-3 1-15,0 3 0 16,-10-1 2-16,-27 4-3 16,-13 4 1-16,-11-5-138 15,-6 5-152-15</inkml:trace>
  <inkml:trace contextRef="#ctx0" brushRef="#br0" timeOffset="30359.8181">4698 12659 287 0,'-5'-8'27'15,"1"8"41"-15,4 0 5 16,0 0-41-16,0 0-25 15,0 0-7-15,0 0 0 16,9 0 6-16,16 0 2 16,3 5 3-16,8-2 8 15,10 0-3-15,11-3-6 16,19 0-1-16,21-3 3 16,13-7 31-16,17 0-13 15,6-3-14-15,4 2-11 16,-5-8-3-16,-3-4-1 15,-11-3 2-15,-17-3-2 16,-20 8 4-16,-26 5-5 0,-22 7 0 16,-17 4 0-1,-8 5 2-15,-8 0-1 0,0 0 5 16,0 0-2-16,0 0-4 16,0 0-3-16,-8 0 3 15,2 10-6-15,-4 2-34 16,-2 3-115-16,3-5-223 15</inkml:trace>
  <inkml:trace contextRef="#ctx0" brushRef="#br0" timeOffset="31569.5855">18718 12693 263 0,'0'0'95'0,"0"0"-11"15,0 0-7-15,0 0-8 0,0 0-42 16,0 0-12-16,-9-14-5 15,9 14 0-15,0 0-3 16,0 0-7-16,0 0 0 16,0 0-7-16,0 0-5 15,0 0-3-15,9 0 9 16,23 0 6-16,17 0 55 16,30-6 13-16,30-1-9 15,27 0-8-15,27-1-36 16,21-1 2-16,19 1-12 15,10 0 3-15,-1 4-6 16,-12 2-2-16,-15 2 10 16,-20 0-10-16,-24 0-1 15,-25 2 1-15,-34-2 0 16,-33 3-4-16,-25-3 0 0,-19 0-5 16,-5 0-17-16,0 0 26 15,0-3 9-15,-3-2-2 16,-4 0-4-16,6 2 1 15,-1 1-3-15,2 2-1 16,0 0 0-16,0 0-4 16,0 0-26-16,0 0-18 15,0 0-4-15,0 0-25 16,0 0-82-16,0 0 44 16,0 5-23-16,0 0-101 0</inkml:trace>
  <inkml:trace contextRef="#ctx0" brushRef="#br0" timeOffset="39212.4127">21060 10444 326 0,'0'0'46'0,"0"0"23"0,0 0-12 15,0 0-26 1,0 0-8-16,0 0 3 0,0 0-18 16,60-38 5-16,-54 38-9 15,-1 0-2-15,1 0-2 16,-1 0 2-16,1 11-2 16,-1 2 0-16,3 1 1 15,-3 1 0-15,1 4-1 16,0-2 1-16,-2-4-1 15,2 1 2-15,2-5-2 16,-5-5 0-16,4 0 2 16,5-4 4-16,9 0 54 15,7-17-12-15,8-10-24 0,9-2-11 16,3-5 2 0,8-4 2-16,5-9-7 0,2 1-1 15,0-4 9-15,-2 1-8 16,-3 3-7-16,-6 5 1 15,-7 8-2-15,-9 7-2 16,-14 6 2-16,-7 4 3 16,-7 5-3-1,-2 2-1-15,-3 6-1 0,-3 0 0 16,0 3-1-16,0 0-6 16,0 3-85-16,-14 14-8 15,-13 5-85-15,-6-1-206 16</inkml:trace>
  <inkml:trace contextRef="#ctx0" brushRef="#br0" timeOffset="39731.8381">21357 10444 79 0,'0'0'55'15,"0"0"10"-15,0 0 4 16,0 0-20-16,0 0-23 16,0 0-14-16,-3 3-12 15,0 5 2-15,-2 3 4 0,-2 6 8 16,-1-2 0-16,1 6 10 15,2-5-4-15,0 0-5 16,4-2-7-16,0-7 9 16,1-4 5-16,0-3 56 15,0 0 51-15,23-7-57 16,9-13-31-16,14-9-14 16,8-7 5-16,0-3-11 15,4-8-7-15,2-4-8 16,1-5 5-16,0 1-11 15,-1 2 2-15,-7 10 5 0,-11 10-7 16,-9 9 4 0,-14 7-3-16,-4 5 2 15,-7 6-3-15,-4 2 0 0,-3 1 0 16,1 0-4-16,-2 3 4 16,0 0 0-16,0 0-34 15,0 0-77-15,-4 13-20 16,-17 6 35-16,-6 1-116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6T11:45:29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16281 6029 442 0,'-5'-3'25'0,"2"2"5"16,3 0 21-16,-2 1 23 15,2 0-74-15,0 0-23 16,0 0 23-16,0 0 3 16,0 0 2-16,0 0 8 15,0 0-2-15,0 0 0 16,0 0 11-16,0 0-13 16,0 0 24-16,0 0-31 15,0 0 12-15,0 0-14 16,0 0 2-16,0 0-2 0,0 0 0 15,3 1 5-15,7 3-2 16,6 1 8-16,4-3 14 16,4 3-25-16,10-5 41 15,6 0-31-15,6 0 8 16,1 0-14-16,3-2-3 16,-2-1 8-16,1-7-6 15,3 4-3-15,7-3 9 16,0-2-9-16,5-2 0 15,1 4-1-15,-5-2-1 16,0 5 4-16,-1 3 0 16,-4-1-2-16,1 3 5 0,-2 1-5 15,1 0 0 1,1 0 4-16,-1 0-10 0,-3 0 12 16,2 0-6-16,4 0 0 15,2 0 7-15,1-3-7 16,-3-1 0-16,-3 0-4 15,-1-2 0-15,-3 1 8 16,1-2-4-16,1 0 0 16,1 0 3-16,-2-3-4 15,5 1 1-15,3 2 0 16,4-3-5-16,6 3 10 16,-2 0-5-16,3 3 0 15,-6 0 3-15,3 1-3 16,-2 1 0-16,1 0 1 15,4-1-6-15,2 3 7 0,0 0-2 16,3-1 0-16,1-1 3 16,2-1-4-16,-1-1 1 15,3 2 0-15,-7 0-7 16,2 2 7-16,2 0 0 16,-5 0 0-16,6 2-3 15,-1 4 3-15,0 3 0 16,5-2 3-16,5-2-6 15,1 2 4-15,1 0-1 16,-8-4 0-16,-6 0 4 0,0-2-4 16,3 1 0-1,-3-1 0-15,4-1-13 16,1 3 17-16,-2-1-4 16,-3-2 0-16,-1 2 6 0,-7 1-7 15,-2 0 1 1,-6 1 0-16,-8-2-3 0,-6 1 6 15,-9-3-3-15,-4 0 0 16,-5 0 7-16,-4 0-10 16,-5-3 3-16,-1-3 0 15,-2 0-4-15,0-1 6 16,-4 1-2-16,0 2 0 16,-6 0-1-16,-2 1 1 15,-1 0 5-15,0 3-5 16,-2-1 0-16,-1 1-1 0,0 0 1 15,0 0 0-15,0 0-4 16,0 0-1-16,0 0 5 16,0 0 0-16,0 0-8 15,0 0 12-15,0 0-4 16,0 0 0-16,0-1 1 16,0 1-5-16,0 0 4 15,0 0-10-15,0 0-24 16,0 0-51-16,-13 0-28 15,-12 0-21-15,-13 0-256 16</inkml:trace>
  <inkml:trace contextRef="#ctx0" brushRef="#br0" timeOffset="21245.4669">16581 5702 47 0,'0'0'51'16,"0"0"-6"-16,0 0-12 15,0 0-24-15,0 0 31 16,0 0 22-16,0 0-35 16,0 0 20-16,0 0-6 15,0 0-9-15,0 0-8 0,0 0-6 16,0 0 35-16,0 0-31 15,0 0 3-15,0 0-16 16,0-3 11-16,0-1-8 16,0 0-1-16,0-2 5 15,3 0 4-15,0 0-8 16,0-1 18-16,0 1-21 16,-1 0 7-16,3-2-11 15,0 3-5-15,-1 0 25 16,0-2-15-16,1-1-10 15,-1 2 22-15,3-3-22 16,-1 1 4-16,-2-1-2 16,2 1-2-16,0-2 16 0,0 0-16 15,-2 3 0-15,3-5 17 16,3 1-17-16,-4-2 2 16,1-1 2-16,2 1-8 15,-3-2 9 1,4 3-5-16,-1-2 0 0,2 0 4 15,-2 2-4-15,0 0 1 16,3 0 0-16,-6-2-1 16,1 3 3-16,3-1-3 15,-3-1 0-15,3 1 2 16,1-1-2-16,-4 1 0 16,2-2 1-16,0 1-4 15,1-2 6-15,1 1-3 0,-5 0 0 16,3 0 3-16,1 1-3 15,-2 0 0-15,1 0 0 16,-2 2-2-16,0-2 1 16,-1 0 1-16,2 1 0 15,0-1 3-15,-2 0-5 16,4 2 3-16,-6 2-1 16,1-4 0-16,3 4 0 15,-3-1 0-15,1-2 0 16,0 1 8-16,2 0-16 15,-1-1 10-15,2 3-2 16,0 1 0-16,-1 0-14 16,2 2 14-16,-1-2 0 15,-3 0 11-15,2 0-19 16,0 2 14-16,1-1-6 0,-1 0 0 16,2-2-3-16,-1 1 2 15,1 2 0-15,2 0-5 16,-1 2 2-16,-6-1 7 15,4 1-3-15,-3 0 0 16,2 2 1-16,-4 0-1 16,3 1 0-16,-3 1 6 15,-1-2-12-15,1 0 9 16,1 1-3-16,1-1 0 16,-3 0 5-16,1 1-5 15,0-2 0-15,0-1 8 0,1 1-13 16,2-1 7-1,-4 1-2-15,1 0 0 0,1-1 6 16,0 0-6-16,-2-2 0 16,0 2 4-16,2-1-12 15,-2 0 10-15,0 0-2 16,0 1 0-16,2 1 4 16,-1 1-4-16,-4 0 0 15,2-1 1-15,-2 2-11 16,0 1 9-16,0-2 1 15,0 1 5-15,4 0 3 16,-4-1-8-16,0 0 0 0,1 1 1 16,1-3-11-1,1 1 15-15,-3 2-5 0,3 0 0 16,-3 1 2-16,0 0-5 16,0 0-16-16,0 0-1 15,0 0 16-15,0 0-36 16,0 0-40-16,0 0-40 15,-6 0-123-15</inkml:trace>
  <inkml:trace contextRef="#ctx0" brushRef="#br0" timeOffset="24426.3139">16691 5570 101 0,'0'0'53'0,"0"0"21"15,0 0-51-15,0 0 55 16,0 0-58-16,0 0-13 0,9-20-14 15,-6 18 16-15,0-1-4 16,3 0-5-16,2-2 12 16,-3-1-7-16,0 0 5 15,-1 1 6-15,-2-4 15 16,2 1-13-16,-2-1-14 16,1-3 13-16,-2 0-2 15,2-3 0-15,0 1-1 16,0-2 3-16,0 0 10 15,0-1-26-15,2-3 20 16,-2 0-21-16,3 0 29 16,-2-2-2-16,1 3-25 15,0-3 14-15,1 0-6 16,-1 3 20-16,1-1-27 0,2 0-3 16,0 0 22-16,1 1-16 15,0-1-3-15,3 0-1 16,2-1 6-16,-5-1 2 15,4-1-10-15,-5 0 0 16,4-2 7-16,-5 4-1 16,0-3-6-16,-1 6 0 15,0-1 1-15,1-2 13 16,-1 3-14-16,1-1 4 16,-1 2-1-16,0 0-6 15,1 3 6-15,-1 0-3 16,0 1 0-16,1-1 0 0,4-3 0 15,-5 0 0-15,2 1 7 16,1-2-17 0,2-1 10-16,-1 5 0 0,1-5 1 15,1 4 14-15,0-3-15 16,0 1 0-16,-2 0 7 16,-1 0-6-16,1 1 4 15,-4 3-3-15,1 1 17 16,-1 2-11-16,-2-1-8 15,3 0 0-15,-2 0 9 16,-1 3-8-16,1-1-1 16,2-1 0-16,4 1 0 0,-2 1 0 15,0-1-2-15,0 1 2 16,1 2-8-16,1 0 8 16,2-2-26-16,3 0 26 15,8 2 18-15,4-2-16 16,1 1-2-16,1 3 8 15,-11 0-3-15,1 3-10 16,-8 1 5-16,1 0 0 16,-3 0 0-16,1 0-2 15,-2 0 2-15,0 0 0 16,-2 0-3-16,2 0 1 16,-2 0-5-16,0 1 7 15,2 2 0-15,-1 1 6 0,1-3-7 16,-1 5 1-16,1-3-5 15,0 1-2-15,-3 1 14 16,1-2-7-16,1 3 0 16,-1-1 6-16,0 0-6 15,3 1 0-15,-2 0-13 16,0 4 3-16,2-3 16 16,-2 4-6-16,4-2 3 15,-2-2 3-15,3 2-6 16,-1-1 2-16,3 0 1 15,0 1-6-15,-3-1 6 0,5-2-1 16,-8 2-2 0,2-1 2-16,-2 3-2 15,4-1 0-15,-3 1 0 16,0 2-2-16,2-3-2 0,1 1 4 16,0 2 0-16,1-2 10 15,2 0-12-15,0-2 2 16,-1 0 0-16,3 2-5 15,-5-4 8-15,3 3-3 16,-3-3 0-16,1-1 8 16,0 6-8-16,0-4 0 15,3 0 0-15,1 2-9 16,1-1 9-16,2-1 0 0,2 0-2 16,-7-2 2-1,3 0 0-15,-1 2 5 16,-4-2 1-16,-2 1-12 15,0-1 6-15,-6 1 0 0,1-3 0 16,2 0 6 0,-4 2-8-16,3-1 2 0,1-2 0 15,2 5-2-15,-1-2 5 16,1 0-3-16,7 2 0 16,-8-2 2-16,3 0-2 15,-1 2 2-15,2 0-1 16,0 3-2-16,6-3 3 15,0 1-2-15,2 0 0 16,2 1-4-16,1 1 3 0,-4-3 1 16,0 4 0-1,0-3-1-15,-6 0 6 0,-1 1-5 16,-1-2 0-16,0 0-6 16,-1 1 6-16,0 0 1 15,3-2 0-15,-2 5-1 16,2 2-2-16,0-1 2 15,1 1 0-15,-2-1-1 16,4 0-4-16,-6-1 10 16,5 0-4-16,-1-2-1 15,2-1-1-15,4 0 1 16,-7 1 0-16,5-2-1 16,-1 2 1-16,1 2 5 0,3-1-3 15,3 0-2 1,4 0-2-16,2-1 2 0,-1 0 0 15,-1 1 7-15,-1-1-17 16,3-1 10-16,-1 1 0 16,4-1 0-16,-3 1 3 15,6-1-3-15,3-2 0 16,4 2-2-16,4-3 2 16,1-1 0-16,2 3 4 15,-2-2-17-15,-2 0 18 16,-2 2-5-16,-5 1 0 15,-5-3-3-15,-2 2 3 16,2-2 0-16,-5 2 0 16,3-2-5-16,1 3 13 15,-4-2-8-15,3 1 0 16,2 0 1-16,3 3-17 0,3-3 28 16,0 3-12-16,1-3 0 15,-2 1 3-15,0 0-3 16,0 1 0-16,-5-2 2 15,-4 0-16-15,-9-4 14 16,-4 1 0-16,-6 0-19 16,-4-4 9-16,-3 0 10 15,-2 0 0-15,2 0-5 16,2 0 1-16,5 0 8 16,11 0-4-16,10 3 0 15,11 3-5-15,6 3 5 0,7-2-8 16,0 3 9-16,2 0-15 15,-7-1 18 1,-5-2-8-16,-6-2 3 0,-9 0-39 16,-4-4 40-16,-8 1 0 15,-4-2-9-15,2 0-3 16,2 0 24-16,6 0-10 16,8 0-2-16,3 0-4 15,2 5 1-15,-1 2-1 16,3 0 4-16,-2 1-7 15,2 1 17-15,-2-1-10 16,-3-1 0-16,-5-1-4 0,-9-3-5 16,-9 2-21-16,-8-5 1 15,-5 0 20-15,-1 0 9 16,0 0 1-16,0 0-1 16,0 0-3-16,0 0 3 15,0 0 0-15,2 0-49 16,5 2 7-16,5-2-38 15,5 4 80-15,-1-1 0 16,0-1-7-16,-2-1-11 16,-2-1 17-16,-3 0-11 15,-2 0-3-15,4 0 30 16,-2 0-10-16,1 0-4 16,5 0-1-16,-2 0 0 15,2 0 14-15,-4 0-7 0,-4 0-6 16,-2 0 9-16,1 0-2 15,-5 0-5-15,1 0 4 16,-2 0-14-16,0 0-4 16,0 0-19-16,0 0-43 15,0 0-59-15,0 0-20 16</inkml:trace>
  <inkml:trace contextRef="#ctx0" brushRef="#br0" timeOffset="31398.9517">16549 7777 248 0,'0'0'85'16,"0"0"-28"-16,0 0 18 0,0 0 11 15,0 0-39-15,0 0-5 16,0 0-42-16,-11-3 32 15,11 3-20-15,0 0 15 16,0 0-16-16,0 0-4 16,0 0-5-16,0 0-2 15,0 0 14-15,0 0-14 16,0 0 0-16,0 0 1 16,0 0-10-16,0 0 9 15,0 0 0-15,13 0 9 16,17 0 19-16,18 0 52 15,16-9-51-15,21-2-4 16,17-2-4-16,9 4-13 16,4-2 0-16,-7 8-8 15,-11 3 6-15,-12 0-6 16,-13 0 0-16,-15 0 7 0,-17 0-7 16,-16 0 0-16,-10 0 2 15,-11 0-2-15,-3-3-10 16,0 3 10-16,0-4 0 15,-7 4-36-15,-11 0 30 16,-4 0-101-16,-3 0-61 16,-1 0-104-16</inkml:trace>
  <inkml:trace contextRef="#ctx0" brushRef="#br0" timeOffset="32277.3986">16541 7592 74 0,'0'0'129'0,"0"0"-85"0,0 0 16 15,0 0-10-15,0 0 12 16,0 0-46-16,0 0 33 16,-20-43-14-16,13 42 1 15,5-2 23-15,1 0-36 16,-2 0 40-16,0 3 15 16,3-3-74-16,-2 3 21 15,2 0 9-15,0 0-24 16,-1 0 6-16,-1 0-10 15,1 0 16-15,1 0-22 16,0 0-6-16,0 0 6 16,0 0 0-16,-4 17-2 15,4 3-4-15,0 10 10 16,-2 2-4-16,2 11 0 0,0 0 2 16,0 7-2-16,0-1 0 15,0 1 1-15,6-5-9 16,0-4 10-16,3-3-2 15,-1-3 3-15,-2-6-3 16,1-2 0-16,-4-5 0 16,-3-8 6-16,0-4-15 15,3-6 15-15,-3 0-6 0,0-4 0 16,0 0 5 0,0 0-5-16,0 0 5 0,0 0 3 15,0 0 4-15,0 0 4 16,3 0-1-1,-3 0-15-15,0 0-2 0,0 0-10 16,0 0-33-16,0 0-109 16,0 0-216-16</inkml:trace>
  <inkml:trace contextRef="#ctx0" brushRef="#br0" timeOffset="34294.0208">17549 7579 93 0,'0'0'23'16,"0"0"102"-16,0 0-21 15,0 0-90-15,0 0 43 16,0 0-14-16,10-47 11 15,-10 43 42-15,2 0-72 16,-2 0 71-16,1 1-30 16,-1 1-56-16,2 2 61 15,-2 0-36-15,0 0-20 16,0 0-14-16,0 0 5 16,0 0-5-16,0 0 0 15,0 2-15-15,0 10 13 0,0 5 4 16,1 2-2-16,1 8 0 15,-1-4 4-15,2 7-4 16,0-4 0-16,1 6 8 16,-1 0-14-16,0-2 6 15,0 1 0-15,-3-3-1 16,2-2 3-16,-2-4-2 16,0-5 0-16,4-1 5 15,0-6-12-15,-2-2 7 16,2-6 0-16,-4 4 0 15,0-5 2-15,0 0-2 16,0-1 0-16,1 0-25 16,3 0 23-16,1 0-79 15,-1-5-41-15,1-8-139 16</inkml:trace>
  <inkml:trace contextRef="#ctx0" brushRef="#br0" timeOffset="35099.058">17534 7532 264 0,'0'0'43'16,"0"0"45"-16,0 0-63 0,0 0-19 16,0 0 9-16,0 0-11 15,-2-8 17-15,2 8 5 16,0 0 26-16,0 0 4 16,0 0-18-16,0 0 1 15,0 0 14-15,0 0-47 16,0 0 7-16,0 0-8 15,0 0 4-15,0 0-7 16,0 0-2-16,0 0 0 16,0 0-2-16,0 0 11 15,0 0-9-15,0 0 0 16,0 0 0-16,8-4-8 16,10 3 8-16,3-4 15 15,4 1-7-15,-1 2-4 0,0 0-4 16,-1-1 0-16,-3 0 1 15,-1 0-5-15,-3 1 1 16,1-1 3-16,4 1 3 16,3-1 1-16,0 0-4 15,0 2 0-15,-4-1 3 16,-4 2-11-16,-5 0 5 16,-6 0 3-16,-4-3 0 15,-1 3 13-15,0 0-13 16,5-4 0-16,2 0 4 15,7-2-2-15,2-1-1 16,2 0-1-16,-1 3 0 16,-1-1 8-16,-6 1-11 15,-3 0 3-15,-5 4 0 16,-1-2-5-16,-1 2 5 0,0 0 0 16,0 0-2-16,0 0-28 15,0 0-170-15,0 2 23 16</inkml:trace>
  <inkml:trace contextRef="#ctx0" brushRef="#br0" timeOffset="35712.0269">17522 7536 353 0,'0'0'30'0,"0"0"82"0,0 0-20 16,0 0-63-1,0 0-28-15,0 0 4 0,-10 0-5 16,10 0 0-16,0 0 9 16,0 0-9-16,0 0 3 15,0 0 6-15,0 0-9 16,7 0 33-16,14 0-11 15,15-7 8-15,11 0-11 16,11-1 1-16,10 0-9 16,13-3-4-16,14-3-7 15,6 2 9-15,12-3-9 16,4 2 0-16,-11 3 10 16,-12 3-14-16,-21 3 4 15,-24-2 0-15,-21 2 0 0,-16-3-6 16,-12 4 1-16,0-3 4 15,-13 1 2-15,-10-1 15 16,-4 4-14-16,2 2-2 16,1 0 0-16,8 0 6 15,4 0-6-15,8 0 0 16,-1 2-37-16,3 6 0 16,2 1-68-16,0 1-43 15,0 0-14-15</inkml:trace>
  <inkml:trace contextRef="#ctx0" brushRef="#br0" timeOffset="36658.3473">17603 7785 13 0,'0'0'168'16,"0"0"-135"-16,0 0 0 15,0 0 5-15,0 0-8 16,0 0 14-16,0-4 1 0,0 4 32 16,0 0-12-16,0 0-38 15,0 0 21-15,0 0-47 16,0 0 6-16,0 0-5 16,0 12 22-16,1 2-16 15,3-1 14-15,-1 3-16 16,0 4 33-16,0-1-36 15,-1 5 13-15,1 0 2 16,-2 5-3-16,-1 0-15 16,0 2 0-16,3 2 5 15,0 0-5-15,-1-7 7 16,1 1-7-16,0-7 0 16,3-3 9-16,-6 0-10 15,3-6 1-15,0 0 0 0,-3-2-3 16,6 1 6-16,-3-4-3 15,-2-2 0-15,2 0 9 16,-1-1-9-16,-1-3 0 16,-1 0 1-16,0 0-18 15,0 0 37-15,0 0-20 16,0 0 1-16,0 0 11 16,0 0-12-16,0 0 4 15,2 0-4-15,3 0 0 16,7 0 28-16,8 0-8 15,10-8-20-15,8-1 13 0,9-4-13 16,10-3 3 0,15 1-1-16,13-2-2 15,8 3 3-15,5 3-1 16,-2 2-2-16,-10 2-2 16,-6 4 2-16,-15-1 0 15,-16-2 5-15,-14 5-11 0,-17-2-7 16,-9 0 13-16,-9 0-13 15,0 0-37-15,0-5 41 16,-3 3-15-16,-11 1-30 16,-1-7-94-16,2-2-150 15</inkml:trace>
  <inkml:trace contextRef="#ctx0" brushRef="#br0" timeOffset="37159.3214">18685 7386 362 0,'0'0'7'16,"0"0"96"-1,0 0 32-15,0 0-71 0,0 0 6 16,0 0-60-16,2-9-7 16,-2 9-3-16,0 0 5 15,0 3-5-15,0 8 0 16,-5 8 8-16,-1-1-14 15,2 4 6-15,1 3 0 16,3 4 0-16,0 6 8 16,0-1-8-16,0 6 0 15,0 4 16-15,0 2-19 16,0 3 6-16,7-2-3 16,0 0 0-16,3-4 12 15,-4-1-12-15,4-8 0 0,-4 0 8 16,0-5-16-16,0-8 11 15,0-3-3-15,0-4 3 16,-2-7 1-16,3 0-8 16,0-7-117-16,3 0-225 15</inkml:trace>
  <inkml:trace contextRef="#ctx0" brushRef="#br0" timeOffset="38406.5747">18750 7729 185 0,'0'0'53'0,"0"0"23"15,0 0-42-15,0 0 2 16,0 0-35-16,0 0 5 0,-13-2-12 16,13 2 10-16,-1 0-4 15,1 0 0-15,0 0-11 16,0 1 5-16,0 3 6 16,4-4 10-16,12 3 29 15,6-3 2-15,3 0 37 16,6 0-37-16,4 0-35 15,4 0-6-15,7 0 9 16,2 0-9-16,2 0 0 16,-2 0 5-16,-5-7-4 15,5 0-1-15,-2 4 8 16,6-5-8-16,5 1 2 16,3-1 5-16,1 2-7 15,3-1 4-15,-1 3 6 16,-2 0-8-16,0 1 6 0,2 3-15 15,-2 0 8-15,-3 0-1 16,2 0 1-16,-4 0-1 16,-2 0 3-16,1 0-3 15,4 0 2-15,0 0-2 16,1 0 1-16,-1-2-1 16,-3-2 0-16,-4 0 4 15,0-3-4-15,2 1 0 16,-1-2 4-16,4 2-5 15,4-3 2-15,2 4 0 16,4-1-1-16,2 2-4 16,0-2 4-16,0 1 0 15,0 1 10-15,-7-2-12 0,0-1 3 16,-2 1-1-16,4 2 0 16,7-3 0-16,-1 5 0 15,5-2 0-15,-2 3 2 16,0-1-2-16,4-1 0 15,1-1 3-15,-2 0-8 16,-4 1 3-16,-5 0 2 16,-5 0 0-16,1 0 8 15,-3 2-12-15,-5-2 4 0,0-1 0 16,-3-1-5 0,-1 2 6-16,2-4-1 15,-1 4 0-15,1 0 2 16,-5-1-2-16,-4-1 0 0,-6 2 0 15,-6-2-9-15,-4-1 13 16,-6-1-4-16,-5 2 0 16,-4 0-10-16,-7-2-11 15,-2 4 21-15,-3-1 0 16,-1 3-15-16,0-1 2 16,0 1 13-16,0 1 0 15,0 0 12-15,0 0-9 16,0 0-2-16,0 0 1 15,0 0-4-15,0 0-52 16,0 0 38-16,0 0-23 0,0 0-54 16,-1-2-146-1</inkml:trace>
  <inkml:trace contextRef="#ctx0" brushRef="#br0" timeOffset="38847.4976">22919 7199 396 0,'0'0'49'0,"0"0"53"15,0 0 20-15,0 0-20 16,0 0-70-16,0 0 33 16,0 0-25-16,-5-89 1 15,5 86 19-15,0 3-48 16,-1-1 7-16,1 1-19 16,0 0 18-16,0 0-24 15,-3 0 6-15,-5 16 0 16,-1 8-6-16,-4 12 6 15,1 6 0-15,2 6 0 16,3 8 8-16,5-1-35 16,2 6 44-16,7 1-17 15,11-6 0-15,1-3-6 16,-2 1 6-16,2-8-1 0,-8-7 11 16,-4-3-36-16,-7-2 17 15,0-2-86-15,-15-11-142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6T11:55:54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1140 7632 380 0,'0'0'20'15,"0"0"99"-15,0 0-29 16,0 0 39-16,0 0-70 15,0 0-46-15,-42 0 19 0,42 0-18 16,0 0-1-16,0 0 6 16,0 0-17-16,0 0 3 15,0 0-5-15,0 0-12 16,12 0 12-16,15 0 15 16,15 0 35-16,13 0-12 15,15 0-30 1,15 0 9-16,18 0-13 0,19 0 0 15,11-3 13-15,13-3-12 16,5-2 0-16,-9 6-5 16,-2-1 4-16,-7 1-2 15,-4 0 1-15,-11 0-3 0,-13-3-1 16,-13 2 1-16,-16-1 0 16,-23-2 0-16,-15 2 5 15,-23 1-5-15,-6 0 0 16,-9 0 0-16,0 0-7 15,0-2 7-15,0 5 0 16,4-2-1-16,-4 1-2 16,0-2-4-16,0 3 3 15,0 0-88-15,0 0-51 16,0 3-29-16,5-3-403 16</inkml:trace>
  <inkml:trace contextRef="#ctx0" brushRef="#br0" timeOffset="862.2373">4963 7539 421 0,'0'0'11'0,"0"0"24"16,0 0 46-16,0 0 26 15,0 0-8-15,0 0-59 16,-215 14-7-16,193-8-9 16,8 0 1-16,0-1-9 15,9 1-10-15,5 3-6 0,0 1 0 16,9 1 0 0,31 3 13-16,26-2 45 0,28-4-20 15,34-3 6-15,29-5-10 16,25 0-14-16,13 0-19 15,-1 0 4-15,-3 0 1 16,-16 0-4-16,-10 0 3 16,-20-2-3-16,-11-6-2 15,-21 4-2-15,-22-4 2 16,-29-1 2-16,-21 1 0 16,-23 4-1-16,-12-2 20 15,-6 2 18-15,0-2-11 16,0 2-13-16,0 1-12 15,0-1 7-15,0 2-10 16,-3 1-6-16,-4 1 4 0,-3 0-46 16,3 1-19-16,1 12-22 15,6-3-76-15,13 2-158 16</inkml:trace>
  <inkml:trace contextRef="#ctx0" brushRef="#br0" timeOffset="1793.8747">1761 7565 385 0,'0'0'13'16,"0"0"22"-16,0 0 37 15,0 0 32-15,0 0-42 16,0 0-26-16,-69-59 2 16,66 53 18-16,-3 1-12 15,6 2-6-15,-3 1 5 16,3 2-14-16,0 0-14 16,0 0-15-16,0 0-3 15,0 0-1-15,0 0-3 16,0 9-3-16,9 0 5 15,19 2 5-15,11-2 36 16,21-1 8-16,28-1-10 16,25-2-7-16,29-4 3 0,28-1-20 15,22 0 1-15,21 0-7 16,15 4 5-16,10-1-9 16,-11 0-1-16,-14 8 1 15,-13-2 5-15,-15 1-5 16,-11 0 0-16,-11-5-2 15,-11-3 2-15,-15 2 0 16,-16-3 0-16,-24-1 0 16,-16 0-2-16,-16 0 3 15,-20 0-1-15,-18 0 3 16,-15 0 0-16,-8 0-3 16,-4 0-15-16,0 0-8 15,-7 0-23-15,-20 0-12 16,-18 0-88-16,-22 7-118 15</inkml:trace>
  <inkml:trace contextRef="#ctx0" brushRef="#br0" timeOffset="2307.1199">2023 7599 489 0,'0'0'9'0,"0"0"1"16,0 0 9-16,0 0 67 16,0 0 17-16,0 0-54 15,-321-46-13-15,321 46-13 16,0 0-23-16,0 0-21 15,17 9 5-15,20 2 16 16,30-5 24-16,27 0 61 16,39-6 3-16,25 0-45 15,37-3-10-15,23-6-13 0,31-2-6 16,21-2-10 0,9 6 8-16,5 1-9 0,-1 3 4 15,-7 3-7-15,-11 0 0 16,-20 0 4-16,-24 0-4 15,-30 0 6-15,-20 0-3 16,-24 0-3-16,-27 0-2 16,-29 0-4-16,-32 0 6 15,-28 0 0-15,-18 0-1 16,-13 0-21-16,0 0 12 16,-19 0 2-16,-26 0 1 15,-35 0-24-15,-22 0-73 16,-19 0-20-16,-4 0-93 15,-5 0-103-15</inkml:trace>
  <inkml:trace contextRef="#ctx0" brushRef="#br0" timeOffset="2718.6527">2958 7618 623 0,'0'0'7'15,"0"0"3"-15,0 0-5 16,0 0 96-16,0 0-31 16,0 0-58-16,-541 17 10 15,536-14-13-15,5 2-9 0,5-3-31 16,37 4 31-16,38-6 18 16,41 0 74-16,49-8-46 15,43-11-2 1,20 1-27-16,19 7 9 15,3 1-8-15,8 1-10 0,8 5 6 16,-8-3-14-16,-10 5 4 16,-26-2 6-16,-23 3-8 15,-22-4 4-15,-19 1-5 16,-26 0-1-16,-31 2 2 16,-30 1-1-16,-31-2 2 15,-24 3-3-15,-14 0-1 16,-7 0-21-16,-9 0 13 15,-34 0-20-15,-36 0-16 0,-36 0-58 16,-28 0-31-16,-9 0-53 16,-8 0-51-16</inkml:trace>
  <inkml:trace contextRef="#ctx0" brushRef="#br0" timeOffset="3056.3026">3658 7570 397 0,'0'0'15'15,"0"0"61"-15,0 0-10 16,0 0 32-16,0 0 5 16,0 0-56-16,-564 0-12 15,561 0-5-15,3 0-30 16,36 0 2-16,37 0-2 0,43 6 73 16,41-6-10-16,34 0-24 15,25 0-2-15,23 0-5 16,23 0-24-16,11 0 1 15,9-1 5-15,6-4-8 16,-10 0 8-16,-5-1-11 16,-20 0-2-16,-29-2 11 15,-35-1-11-15,-40 1 1 16,-38 0-2-16,-44 0 0 16,-30 4 0-16,-25 0 0 15,-12 0-32-15,-10-1-22 16,-25-1 28-16,-23-2-130 15,-30-9-160-15</inkml:trace>
  <inkml:trace contextRef="#ctx0" brushRef="#br0" timeOffset="4426.8391">1429 6462 178 0,'0'0'186'15,"0"0"-185"-15,0 0 16 0,0 0 82 16,0 0-11-16,0 0-47 16,75-9 12-16,-66 6 5 15,-9-5-8-15,0 5 5 16,0-4-3-16,0-2-1 15,-18-1 1-15,-9 5-31 16,-16 0-9-16,-6 1-8 16,-5 4-1-16,-4 0-1 15,1 1-1-15,-1 15 0 16,-3 4-1-16,7 3 2 0,4 4-2 16,9 2 0-16,11 2-1 15,8 1 0 1,4 2-3-16,12 0 4 15,6-3-2-15,0 3-4 0,6-5 4 16,13-2-5-16,2-1 7 16,2-1 0-16,-1 1 3 15,0 2-2-15,-5 4-1 16,-1 0 0-16,-10 6 0 16,-1-8 0-16,-5-1 0 15,-2-1 0-15,-16-7 5 16,-7 0-1-16,-8-1 5 15,0-3-6-15,4 0 2 0,3-6-1 16,2-1-2 0,12-5 0-16,2 0 2 0,4-3-2 15,3-2-2 1,1 5-2-16,-1 2 2 0,-1 6-3 16,2 7 1-16,-5 7 2 15,1 5 0-15,3 5 1 16,-3 2-3-16,6 4 2 15,0 1-1-15,0 6-2 16,0 1 3-16,15 4-2 16,9 0 0-16,6-5 1 15,7-2-3-15,11-4 3 0,12-11-4 16,14-9 4-16,14-5 2 16,11-8 24-16,14-6-18 15,3-5-7-15,14 0-34 16,-2 0-133-16,5-20-381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6T11:57:18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21273 9851 104 0,'0'0'39'0,"0"0"-21"15,0 0 44-15,0 0-41 16,0 0-14-16,0 0-5 16,0 0 3-16,0 0 41 15,0 0-18-15,0 0-10 16,0 0 8-16,0 0-12 0,0 0-9 16,0 0-4-16,0 0 3 15,0 0-4-15,0 0 0 16,0 0 4-16,0 0 27 15,0 0 2-15,0 0-15 16,0 0-9-16,0 0-5 16,0 0-4-16,2 0-31 15,6-4-44-15,0-8-167 16</inkml:trace>
  <inkml:trace contextRef="#ctx0" brushRef="#br0" timeOffset="1187.0491">22552 9085 499 0,'0'0'13'0,"0"0"60"16,0 0 11-16,0 0-28 16,0 0-26-16,0 0-10 15,0 0-10-15,-17 0 0 0,17 0 19 16,0 0 5-16,2 0-4 15,13 0-8-15,7 0-14 16,2 0 0-16,-3 0-8 16,-2 0 0-16,-1 7 0 15,-6 12 0-15,-9 14 0 16,-3 8 1-16,-3 11 0 16,-16 1 2-16,4-4-3 15,2-6 3-15,9-11-3 16,4-4 0-16,0-5 2 15,0-7-1-15,12-5-2 16,0-5 3-16,4-6-1 16,-2 0 0-16,-1 0 4 0,-2 0-1 15,-4 0-2 1,-1-3 3-16,-5 0-4 0,1 3-1 16,-2 0 2-1,0 0-4-15,0 0 2 16,0 2-6-16,0 12 4 15,0 9 2-15,-3 0 0 0,3 6 0 16,0-2 0-16,0 6 1 16,0 1-1-16,6-2 1 15,-1-1-1-15,1-5 0 16,-3 1 0-16,-2-5 0 16,-1 1 0-16,-7 0 1 0,-26 1-1 15,-15 2-42 1,-16 2-31-16,-6 0-108 0,-5-9-110 15</inkml:trace>
  <inkml:trace contextRef="#ctx0" brushRef="#br0" timeOffset="19044.9688">2891 8903 169 0,'0'-6'16'0,"0"2"40"15,0-3 22-15,0 7-25 16,0-2-4-16,0 1-5 15,0 1-12-15,0-3 0 16,0 0 10-16,0 0-5 16,3 3-7-16,0-7-4 15,-3 3 2-15,0-2 8 16,0-4-10-16,0 5 6 16,-3-2-3-16,-10 0-9 0,-1 0 1 15,-5 4-4 1,-8 3-11-16,-7 0-5 0,-5 0 2 15,-13 3-3-15,-6 14 0 16,-5 5-1-16,9 2 0 16,2 3 0-16,9-2 1 15,6 0 0-15,11-3 1 16,5 2-1-16,5-3-1 16,7 0-2-16,1-1 3 15,8 3-1-15,0 2 1 16,0-2 0-16,3 1 0 15,11-3 1-15,2-3-1 16,5-3 1-16,0-1 0 16,4 1-1-16,-1 2 2 15,-3 2-3-15,0 5 1 16,-2 5 0-16,-3 0 0 16,-2 5 0-16,-5-2 0 0,-3 2 0 15,0-1 1-15,-3-3-1 16,-3-1 0-16,0 1 0 15,0-3 0-15,0-1 0 16,0-3 0-16,-6-1-1 16,3-1 2-16,0-4-1 15,3-2 0-15,0-4-5 16,0 5 1-16,0-2-6 16,0 3-8-16,0 9 13 15,3 6 3-15,-3 6 1 0,0 4-1 16,0 2 2-1,0-2 0-15,0-5 0 0,0-1 0 16,0 0-1 0,0 9 1-16,0 10 0 0,-6 13 0 15,-3 12-1-15,2 9 1 16,0 13 0-16,2 4 0 16,5 3-2-16,0-3 0 15,3-20 2-15,16-14 2 16,4-19-2-16,5-7 0 15,2-10 0-15,1-6 0 16,3-10 0-16,-1-6 0 16,0-8-44-16,7-6-17 15,8 0-23-15,3 0 62 0,3-13-103 16,-4 3 71-16,-11-4 46 16,-14 9-135-16,-17 1-2 15,-8 4 50-15,0 0 57 16</inkml:trace>
  <inkml:trace contextRef="#ctx0" brushRef="#br0" timeOffset="65655.9878">20334 8557 22 0,'-2'-3'52'0,"2"-1"-32"16,0 1 11-16,0-1-27 16,0-2 16-1,0 3 45-15,-1 0-18 0,-1 0-9 16,-1-1-27-16,0 0 5 15,-1 1-16-15,-1 3 0 16,1-3 7-16,1 3-11 16,0-3 8-16,1 3-3 15,2-4-1-15,0 4-2 16,0 0-11-16,-1 0-12 16,-4 0-69-16,-1-1-15 0,-1 1 25 15</inkml:trace>
  <inkml:trace contextRef="#ctx0" brushRef="#br0" timeOffset="68068.9505">20000 8461 87 0,'0'0'51'0,"0"0"98"0,0 0-70 15,0 0 21-15,0 0-31 16,0 0-35-16,-44-34 56 16,40 29-49-16,-7 0 6 15,4 2-5-15,-1 0-28 0,-1 3-14 16,-1 0 5-16,1 0 2 15,3 0-13-15,0 0 8 16,0 0-2-16,4 0 0 16,1 0 14-16,1 0-14 15,0 0 0-15,0 0-12 16,0 0-14-16,0 0 18 16,0 0 8-16,0 6-2 15,0-1 7-15,0-3-7 16,0-1 2-16,0-1 0 15,0 0-1-15,0 0 11 16,0 0-4-16,0 0-6 16,0 0-3-16,0 0 3 15,0 0 13-15,1 0 3 16,4 0 24-16,5 0-30 16,5 0 15-16,8 2-6 0,7-1-4 15,6-1-15-15,5 2 6 16,0-2-5-16,6 0-2 15,4 0 10-15,1 0-9 16,6 0 0-16,-3-2 2 16,-8-2-2-16,-7 0 0 15,-10-1 4-15,-6 1-15 16,-10 0 19-16,-6 2-8 16,-3-3 1-16,-5 3 8 15,0 1-12-15,0-1 3 16,0 2-5-16,0 0 0 15,0 0-6-15,0 0 11 0,0 0 0 16,0 0 4-16,0 0-4 16,0 0 0-1,0 0 3-15,0 0-4 0,0-3 7 16,0 3-6-16,0 0 0 16,0 0 5-16,0 0-6 15,0 0 1-15,0 0 0 16,0 0-2-16,0 0 6 15,0 0-4-15,0 0 0 16,0 0 4-16,0 0-10 16,0 0 6-16,0 0 0 15,0 0-4-15,0 0-1 0,0 0 5 16,0 0 0-16,0 0-13 16,0 0 0-16,0 0 13 15,0 10 0-15,0-1-9 16,0 2 32-16,0-2-18 15,4-1-5-15,-2 0 8 16,-1-2-8-16,1 2 0 16,-2-1-3-16,1 3 2 15,2 2 1-15,-3 4 4 16,1-2-4-16,-1 6 15 16,0 0-15-16,0 1 0 15,0 1 2-15,0-2-5 16,0 3 5-16,-4 0-2 0,0 1 0 15,-2 1-2-15,3 1 2 16,-4 1 7-16,1 3-4 16,-1 0-3-16,0 2 4 15,1-1-4-15,0-2 0 16,1 1 11-16,0-2-15 16,1 1 4-16,3 0 0 15,1 0-3-15,0-1 1 16,0 2 2-16,0-1 0 15,0 0 7-15,0-3-10 16,5-1 3-16,0 1 0 16,-3-1-5-16,1 2 11 15,-3-1-6-15,0 0 0 16,0-2 7-16,0 1-9 0,0 0 2 16,0-2 0-16,0-1-5 15,1 0 9-15,0-3-4 16,4 0 0-16,-2-2 1 15,2 3-9-15,1-4 8 16,1 4 0-16,1-3-3 16,1 2 10-16,1 1-7 15,-2-3 0-15,1 2 3 16,1-2-7-16,0 0 6 16,1 0-2-16,-2-1 0 15,1-1 2-15,-2 0-2 16,-1-3 0-16,2 5 8 0,0-8-20 15,-1 5 12-15,0-4 0 16,3-3-7-16,-2-1 9 16,-2 1-2-16,5-1 0 15,-1 2-4-15,1-3-6 16,5 2 11-16,6-2-1 16,2-2 0-16,0-1 18 15,1-2-18-15,-4 3 0 16,-3 0 14-16,-3-2-20 15,-6-1 9-15,-2 3-3 16,-4-3 0-16,-3 2 4 16,-1 1-4-16,0-3 0 15,0 0-3-15,2 0-3 0,-2 0 6 16,0 0 0 0,0 0-1-16,0 0-4 0,0 2 5 15,0-2 0-15,0 6-9 16,1-3 7-16,1-2 4 15,-2-1 0-15,0 0-2 16,0 0 10-16,0 0-10 16,0 0 0-16,0 0 9 15,0 0-19-15,0 0 10 16,0 0 0-16,0 2-5 16,0 3-13-16,0 1 18 15,-3 3 0-15,-6 5 12 0,-4 2-13 16,-2 4 6-1,0 0-5-15,0 4 0 0,0 1 7 16,0 1-7-16,3 5 0 16,2-2-1-16,0 5-9 15,3 2 15-15,3-6-5 16,-1 3 3-16,4-1-1 16,-1 1-2-16,1 1 0 15,1 3 4-15,0 2-14 16,0 4 10-16,0 8 0 15,9 3 0-15,4-1 28 16,-2 4-28-16,-1-5 0 16,-1 3 11-16,1-4-18 15,1-1 7-15,1 3 0 16,0-4 2-16,2 4-2 16,2-4 0-16,1 1 0 0,3 4 3 15,1 4-9-15,-2 7 8 16,-1-1-2-16,-5 6 0 15,-7-8 12-15,-3-6-13 16,-3-1 1-16,0-2 0 16,-3-9-10-16,-14-1 16 15,-8-4-6-15,-4-5 0 16,-13-4-12-16,-1-4 12 16,-5-6 0-16,-3-3 2 0,-7-5-9 15,-6-2 14 1,-1-3-5-16,-1-1-2 0,2-3 14 15,-5-3-14 1,-1 0 8-16,-2 0-4 0,5 1-4 16,14-1 10-1,8 6-10-15,11-2 0 0,13-1 3 16,7 0-3-16,8 1 1 16,5-4 2-16,1 3-6 15,0-3 1-15,-2 3-27 16,-5 0-10-16,-8-2-93 15,-11-1-395-15</inkml:trace>
  <inkml:trace contextRef="#ctx0" brushRef="#br0" timeOffset="120544.9201">22297 9069 191 0,'0'0'60'15,"0"-1"26"-15,0-2-23 16,0 3-20-16,0 0-25 15,0 0-11-15,0 0-3 16,0 0 4-16,0 0 5 16,0 0 3-16,0 0 2 15,0 0 2-15,0 0-13 16,0 0 0-16,0 0 1 16,0 0 5-16,0 0 4 0,0 0 0 15,0 0 13-15,0 0-3 16,0 0 7-16,0 0 4 15,0 0-9-15,0 0-3 16,0 0 0-16,0 0 0 16,0 0 2-16,0-3-15 15,2 0-9-15,11 0 0 16,7 0 6-16,6-4-6 16,6 3 3-16,0 1-3 15,-2 0-4-15,-2 3 2 16,-1-4-2-16,-1 4 0 15,-2 0 2-15,-4 0 3 0,-1 0-5 16,-4 0-4-16,3 0 4 16,-3 0-3-16,3 0 3 15,-4 7-3-15,-1-1 0 16,-6 2-4-16,-2 1-1 16,-2 4-4-16,-2-1 10 15,2 2-1-15,-3 3 6 16,0 3-3-16,0-1 4 15,0 1-2-15,0 1-4 16,0-1 4-16,0-1 1 16,0-4-3-16,0-1 1 15,0-1-1-15,0-2 3 16,0 1-3-16,0-4 0 16,0 1 1-16,0 5-1 15,1-1 0-15,1-1 2 0,-1 2-2 16,1-1 0-16,1 1 0 15,-3-4 0-15,2 0 1 16,-2 2-1-16,0-1 0 16,0-5-2-16,0 4 1 15,0 1-1-15,0-5 0 16,0 5-1-16,0-2 6 16,0 4-3-16,-7 2 0 15,0-1 3-15,1 3-3 16,-1 0 0-16,-1 2 0 15,0 1 0-15,0-1 2 0,-1 3-2 16,4-3 0-16,-1 1 2 16,-1 0-3-1,4-1 1-15,0-2 0 0,3 3 0 16,0-1-1-16,0 0-1 16,2 2-2-16,12-2 4 15,0 1 0-15,4-1 1 16,-2-2-1-16,-3-3 3 15,0 2-1-15,-4-5-2 16,-2-1 0-16,-4 3-2 16,-3-4-1-16,0 5 1 0,-13-1 2 15,-10 3 0 1,-12-1 2-16,-3-1-2 16,-8 1 0-16,-6 4-1 0,-4-2-65 15,1 0-39-15,7-4-167 16</inkml:trace>
  <inkml:trace contextRef="#ctx0" brushRef="#br0" timeOffset="124153.97">22155 8843 235 0,'0'0'28'0,"0"0"59"15,0 0-7-15,0 0-16 16,0 0-3-16,0 0 3 15,0 0-10-15,16-39-19 0,-13 34-5 16,2 5 4-16,-2-2-5 16,-2-1-3-16,1 3-5 15,-2 0 4-15,0 0-9 16,0 0-15-16,0 0 12 16,0 0-9-16,0 0-2 15,0 0-1-15,0 0 1 16,0 0 1-16,0 0-3 15,0 0-7-15,0 0 5 16,0 0-11-16,0 3 5 16,0 8 8-16,1-1 1 15,0 3 2-15,4-2-3 16,-2-1 3-16,1-5 1 0,-1 2-4 16,2-4 1-16,-2 4 1 15,2-7 0-15,2 3-2 16,0-3 0-16,5 0 0 15,8 0 6-15,5 0 1 16,9 0 4-16,4-11-2 16,5-5-8-16,4-3 10 15,3-7-10-15,5-1-1 16,2-2 4-16,1 2 3 16,0 1-5-16,-5 3-1 15,-7 2-1-15,-8 5 0 16,-8 0-1-16,-9 2-2 0,-5 4 3 15,-7 7 1 1,-6 2-1-16,-3 1 0 0,0 0-9 16,0 0-13-16,0 0 6 15,0 0-27-15,0 4-42 16,-4 9 59 0,-11 4-90-16,-4 0-75 0,-1-1-118 15</inkml:trace>
  <inkml:trace contextRef="#ctx0" brushRef="#br0" timeOffset="124677.1006">22635 8838 251 0,'0'0'81'16,"0"0"-11"-16,0 0 30 15,0 0-6-15,0 0-32 16,0 0-25-16,-3 0-6 15,3 0-17-15,0 0-14 16,0 0-2-16,-3 0-3 16,-2 5 1-16,-5 9 4 15,-2 3 0-15,-1 0 2 16,-1 2-1-16,1-2-1 16,1 0 4-16,2-5-6 15,3 2 2-15,3-8 0 16,1 1 2-16,3-4-2 15,0-3 0-15,0 0 1 0,0 0 2 16,3-3 35-16,25-11 37 16,10-6-58-16,10-2-8 15,8-5-6-15,4-4 8 16,0 0-8-16,2-2 0 16,-3-1 0-16,-1 4-2 15,-6 7 4-15,-6 0 2 16,-4 4-1-16,-10 4 5 15,-2 0-1-15,-6 1-6 16,-7 5 2-16,0 1-1 16,-6 5-1-16,-5 0-4 15,-3 0-2-15,-1 3 2 16,-2 0-20-16,0 0-5 16,0 0-34-16,-5 9 5 0,-12 8-4 15,-12 0-68 1,-6 2-37-16,-5-2-65 0</inkml:trace>
  <inkml:trace contextRef="#ctx0" brushRef="#br0" timeOffset="125924.0518">22865 8818 49 0,'0'0'48'0,"0"0"-6"15,0 0 25-15,0 0-12 16,0 0-17-16,0 0-17 15,-30 20-4-15,21-11 9 16,2 1-7-16,-4 2-1 0,-2 3 5 16,-3 1-3-1,-1 1-10-15,2-2-5 0,-1 0-4 16,4-3 6-16,4-2-6 16,2-3-1-16,3 0 2 15,3-4 0-15,0-3 1 16,0 0 15-16,0 0 96 15,24-3-20-15,17-10-16 16,14-5-61-16,7-4 0 16,10-5-6-16,4-2 9 0,9-2-11 15,6-4-6 1,-2 1 5-16,-5 1-3 0,-17 10-4 16,-17 3 11-16,-14 4-4 15,-10 3 13-15,-7 4-5 16,-2 1-13-16,-7 2 7 15,-4 3-7-15,-4 0 1 16,-1 3-8-16,-1-1 4 16,0 1-4-16,0 0-4 15,0 0-5-15,0 0 11 16,0 0-7-16,0 0 6 16,0 0 2-16,0 0 2 15,0 0-1-15,0 0 2 16,0 0-1-16,0 0 3 15,0 0-3-15,0 0-1 16,0 0 0-16,0 0 3 0,0 0-3 16,0 0 4-16,0 0-3 15,0 0 2-15,0 0-3 16,0 0-2-16,0 0 1 16,0 0-1-16,0 0 2 15,0 0 0-15,0 0-1 16,0 0 1-16,0 0 0 15,0 0 0-15,0 0 0 16,0 0 1-16,0 0-1 16,0 0 0-16,0 0 2 15,0 0 3-15,0 0-5 0,0 0 1 16,0 0-1 0,0 0 2-16,0 0-2 15,0 0 0-15,0 0 1 16,0 0-3-16,0 0 2 0,0 0 0 15,0 0 0-15,0 0 2 16,0 0-2-16,0 0 0 16,0 0 0-16,0 0-1 15,0-3 2-15,0 3-1 16,0 0 0-16,0 0 1 16,0 0-1-16,0 0 0 15,0 0 0-15,0 0 1 16,0 0-1-16,0 0 0 0,0 0 0 15,0 0 2-15,0 0-2 16,0 0 0-16,0 0 2 16,0 0-2-16,0 0 0 15,0 0 0-15,0 0 0 16,0 0 1-16,0 0-1 16,0 0 0-16,0 0 0 15,0 0 0-15,0 0 2 16,0 0-2-16,0 0 0 15,0 0-2-15,0 0 2 16,0 0 1-16,0 0-1 16,0 0 0-16,0 0-1 0,0 0 1 15,0 0 0 1,0 0 3-16,0 0-4 0,0 0 1 16,0 0 0-16,0 0 1 15,0 0-1-15,0 0 0 16,0 0-3-16,0 0 5 15,0 0-2-15,0 0 0 16,0 0 0-16,0 0-1 16,0 0 2-16,0 0-1 15,0 0 2-15,0 0-2 16,0 0-1-16,0 0 1 16,0 0-2-16,0 0 1 15,0 0-62-15,0 7-70 16,0-4-114-16</inkml:trace>
  <inkml:trace contextRef="#ctx0" brushRef="#br0" timeOffset="265943.8344">22196 13508 349 0,'6'-3'33'15,"2"-4"-2"-15,4 0 40 16,-3-3 19-16,-3 4-49 16,1-5 18-16,-5-1 16 15,-2-1-5-15,0-1-13 16,0 2-21-16,-11-1 32 16,-11 2-24-16,-4 5-34 0,-5 2 11 15,-3 4-11-15,-3 0-6 16,-4 10-4-16,1 9 3 15,4 8-3 1,7 2 0-16,5 1 0 0,10-2 0 16,7-2 0-16,4-1 0 15,3-1-1-15,0-4 3 16,13-4-2-16,9-6 0 16,7-10 5-16,1 0-5 15,2-3 4-15,0-17-3 16,-4-5-1-16,-1-2 12 15,-5 0-12-15,1 4 0 16,-5 3 14-16,-6 6-8 0,-4 5 4 16,-2 3 3-1,-3 1-6-15,-2 5 14 16,-1 0-21-16,0 0 0 0,0 0-5 16,2 0-12-16,1 15 20 15,0 4-3-15,-1 11 1 16,1 6 2-16,-1 3-3 15,-2 8 0-15,0-1 2 16,0 1-10-16,0-5 14 16,0-5-6-16,0-8 0 15,0-6 0-15,0-3 0 16,0-9 0-16,0-2 4 16,1-2-12-16,-1-7 14 0,2 3-6 15,-1-3 0-15,5 0-9 16,7 0-63-16,8-10-64 15,2-13-160-15</inkml:trace>
  <inkml:trace contextRef="#ctx0" brushRef="#br0" timeOffset="266473.4338">22559 13534 841 0,'0'0'13'0,"0"0"31"16,0 0 36-16,0 0-67 0,0 0 12 15,0 0-25-15,-106-23 1 16,81 43-4-16,5 7 3 16,2-1 0-16,5 4 0 15,6-7-1-15,7-1 0 16,0-5 1-16,0-4 0 15,8-3-3-15,9-10-2 16,4 0 5-16,4-3 4 16,2-14 6-16,4 0-10 15,-7-5 5-15,0 2-5 0,-5 4 0 16,-5 2 10 0,-5 4-9-16,-3 3 9 15,-3 5 10-15,-2 2-3 16,-1 0-4-16,0 0-13 15,0 0 0-15,0 0-22 16,0 16 22-16,0 11 0 0,0 9 6 16,0 3-6-16,0 5 0 15,0-1 1-15,-1-7-2 16,-2-4 4-16,0-2-3 16,3-9 0-16,0-2-1 15,0-3 1-15,0-5 2 16,0-8-2-16,0 0 0 15,0-3 1-15,0 0-1 16,0 0 0-16,0 0-92 16,16-13-25-16,7-10-398 15</inkml:trace>
  <inkml:trace contextRef="#ctx0" brushRef="#br0" timeOffset="266788.586">22897 13522 562 0,'0'0'114'0,"0"0"-29"16,0 0-34-16,0 0-37 15,0 0-10-15,0 0 2 16,-16 49-6-16,16-30 0 16,0 0 7-16,12-5-13 0,3-8 12 15,4-6-5-15,-1 0 10 16,2 0-6-16,0-15-5 15,-1-2 0-15,-3-2 9 16,-6-1-9-16,-5 3 7 16,-5 1-6-16,0-1-1 15,-9 7 2-15,-12 3-3 16,-3 5 1-16,-3 2-66 16,2 0 51-16,3 0-82 15,11 0-61-15,9 0 0 16</inkml:trace>
  <inkml:trace contextRef="#ctx0" brushRef="#br0" timeOffset="267115.3095">23361 13309 602 0,'0'0'132'0,"0"0"-70"16,0 0 63-16,0 0-54 15,0 0-46-15,0 0-25 16,18-9-2-16,-37 48 2 16,-14 14 10-16,-11 14-2 15,-9 8-8-15,-2 8 1 0,3 1 3 16,7-6-8 0,5-3 10-16,6-5-6 15,7-7 21-15,7-7-15 16,5-6-3-16,9-14-1 0,3-9 1 15,3-7-6 1,0-8-16-16,5-12 4 0,25 0-22 16,12-20-111-16,17-16-88 15,8-10-282-15</inkml:trace>
  <inkml:trace contextRef="#ctx0" brushRef="#br0" timeOffset="267374.6756">23515 13808 507 0,'0'0'114'16,"0"0"-49"-16,0 0-64 0,0 0 26 16,0 0-24-16,0 0-2 15,-86 126 4-15,78-102-5 16,7-2 6 0,1-8-6-16,0-2 0 0,9-9 14 15,10-3-13-15,5 0 12 16,1-8 19-16,0-6-24 15,-2-6-1-15,-5 0-7 16,-5 0 0-16,-8-2 15 16,-5 0-23-16,-2 10 8 15,-26 2-7-15,-14 7-96 16,-8 3-129-16</inkml:trace>
  <inkml:trace contextRef="#ctx0" brushRef="#br0" timeOffset="267908.6156">22094 14485 261 0,'0'0'260'15,"0"0"-200"-15,0 0 58 16,0 0-15-16,0 0-54 16,0 0-19-16,-39 4 4 15,39-4-4-15,9 0 9 16,23 0-2-16,24-6-13 16,24-8-3-16,20 0-10 0,16-2-1 15,16 4 13 1,5 2-14-16,-3 1-9 15,-1 1 0-15,-17-1 1 0,-16-2-4 16,-20 2 6-16,-29 2-1 16,-21 2-2-16,-20 3 4 15,-10-1-14-15,-3-1 3 16,-29 4-61-16,-11 0-21 16,-12 0-40-16,0 0-94 15,-2 0-128-15</inkml:trace>
  <inkml:trace contextRef="#ctx0" brushRef="#br0" timeOffset="268231.8714">22073 14591 600 0,'0'0'22'0,"0"0"-3"0,0 0 97 15,0 0-72-15,0 0-25 16,0 0-19-16,-124 43 3 16,166-35 7-16,20-3 33 15,22-5-14-15,19 0-13 16,9-2 0-16,2-13-4 0,-5 0 4 16,-11-2-16-1,-17 3 14-15,-18 2-11 0,-24 2 1 16,-18 6-4-16,-14 1 6 15,-7 3-4-15,0 0-2 16,-3 0 0-16,-20 0-93 16,-3 10 3-16,-3 0-208 15</inkml:trace>
  <inkml:trace contextRef="#ctx0" brushRef="#br0" timeOffset="297534.9213">12621 4263 876 0,'-6'0'16'16,"3"0"-6"-16,3 7-10 15,0 9 0-15,3 7 3 16,9 3 2-16,1-1-5 15,0-4-2-15,-2-5 2 16,-2-4 1-16,-5-4-1 16,1-4 0-16,-4-3 1 15,2-1 1-15,0 0 21 16,7-5 25-16,9-21 3 16,14-13-14-16,19-14-29 15,12-14 1-15,18-11-5 16,12-9-3-16,6-2 5 0,9 0-6 15,-2 13 1-15,-16 12 8 16,-18 16-5-16,-22 17-3 16,-16 10 1-16,-10 10-1 15,-12 4-2-15,-7 7-19 16,-6 0-44-16,0 26-76 16,-21 18-23-16,-22 14-51 15,-13 5-172-15</inkml:trace>
  <inkml:trace contextRef="#ctx0" brushRef="#br0" timeOffset="297976.263">12920 4383 535 0,'0'0'31'0,"0"0"8"15,0 0 23-15,0 0 5 16,0 0-50-16,0 0-14 16,1-41-3-16,-1 51-17 15,0 16-6-15,0 10 23 16,0 4 20-16,-7-2-8 16,3-6 16-16,4-13-23 15,0-7 8-15,0-10-4 0,7-2 1 16,22-12 31-16,20-24 38 15,19-20-30-15,17-16-24 16,12-8-6-16,7-8-5 16,0-7-8-16,-4-3 1 15,0-1-4-15,-3 0 4 16,-11 11-5-16,-11 14-2 16,-24 19 0-16,-22 20 3 15,-12 15-2-15,-11 9-1 16,-5 3 0-16,-1 6-8 15,0 2-28-15,0 0-27 16,0 0-16-16,-7 2-77 0,-10 13-107 16,-1 7-199-1</inkml:trace>
  <inkml:trace contextRef="#ctx0" brushRef="#br0" timeOffset="311314.1637">20590 7074 212 0,'-10'-6'19'15,"4"2"54"-15,3 1 1 16,0 1-20-16,1 0-24 16,2 2 1-16,0 0 0 15,0 0 0-15,0-3 8 16,0 3-4-16,0-3-16 0,19-3-16 15,11-1 28-15,11-3-27 16,8-4 10-16,0 4 4 16,-1 1-7-16,0 1 1 15,-6 5-4-15,-8 3-4 16,-8 0-2-16,-9 0 0 16,-4 0 0-16,-3 11-2 15,0-2-8-15,0 11 6 16,2 1 2-16,-1 4 6 15,2 8-2-15,-1 1 0 16,1 7 8-16,1 8-7 16,-5 2 1-16,1 6 0 0,-5-2 5 15,-4-1-7 1,0-1-3-16,-1-5 4 0,0-1-3 16,0-5 1-16,2 2-3 15,-2-1 0-15,2 1 0 16,1 1 1-16,0-2 0 15,5 1 0-15,1-2-1 16,2 1 3-16,1 4-3 16,-3-1 0-16,1-1 0 15,4-5 1-15,-5-6-1 16,1-4 1-16,2-4-1 16,-3-4 0-16,-3-4 1 15,0-2-1-15,0-1 0 0,-6-1-2 16,0 2-6-16,0-6 7 15,0 7-2-15,0-3 6 16,0 0-2-16,0 0 2 16,0 2 0-16,0-4-3 15,-2 5 1-15,-3-1-2 16,-2 3 1-16,-2 4-5 16,-4 1 5-16,1 0 3 15,-2-2 0-15,0 0-1 16,-1 3-2-16,-3-2 0 15,-1-1 0-15,1 3 0 16,-3 3 10-16,0-1-2 16,1 5 12-16,-2-1-11 15,4-2-4-15,4 5-4 0,6-2-1 16,2 1 10-16,2 0-9 16,4-3 1-16,0-4 2 15,0-2-4-15,5-4 0 16,7 0 0-16,6-1 0 15,2-2 4-15,5 2-1 16,2 1 1-16,-2 0 0 16,-1 3 0-16,-6-1-3 15,0-2 0-15,-6-3-1 16,-3-7 1-16,-4-4-2 16,0-5 2-16,-3-1 2 15,-2 0 0-15,0 0-3 16,0 0 3-16,0 0-3 15,1 0 1-15,-1 0-1 16,0 0 0-16,0 0 0 0,0 0 2 16,2 0 0-16,-2 0-2 15,0 0 6-15,0 0-6 16,0 0 0-16,0 0 2 16,0 0-2-16,0 0 2 15,0 0-2-15,0 0 3 16,0 0 0-16,0 0-3 15,0 0 0-15,0 0-1 16,0 0 0-16,0 0-5 16,0 0 6-16,0 7 2 0,0-1-2 15,-2 8 0 1,-10 3 5-16,0 3-5 0,-1 1 1 16,0 0 0-16,-1 5 3 15,-1 1-7-15,2 9 3 16,-3 1 0-16,5 9 0 15,0 0 1-15,1 0 3 16,1 4-3-16,1-4-1 16,1 3 0-16,3-3 0 15,-1 1 0-15,2 0 1 16,0 1-1-16,3 3 0 16,0 5 0-16,0 4 1 15,0 6-2-15,0 5 1 0,1 3 0 16,9-2 1-1,-3 7-1-15,-4-3 0 0,3 3 1 16,0-2-1-16,5-8 0 16,0-11 0-16,-2 5 1 15,-3-2-2-15,0 1 3 16,3 1-2-16,0-4 0 16,0-4 1-16,0-1-2 15,0 3 2-15,-5-3-1 16,1 7 4-16,-3-5-4 15,1 0 0-15,-3 4-1 16,4-5 1-16,-1 3 0 16,4-5 2-16,1-2-3 0,1 3 1 15,3-4 0-15,-3 8 0 16,1-2 1-16,2 1-1 16,-3-3 0-16,-1-5 2 15,-3-3-4-15,-5-3 2 16,0-4-1-16,-5 5 1 15,-12-2 1-15,-5 0-1 16,-4 5 0-16,0 3 0 16,1-2 3-16,2 2-3 15,-2-3 0-15,4-5 1 16,-5-4 0-16,-1 1 1 16,-7 7 7-16,1 0-1 15,2-2 1-15,1 1 24 16,3-11-33-16,-4-4 5 15,-6 0-1-15,-7-5 6 16,-5-5-3-16,0-6 24 0,-4-2-9 16,4-2-5-16,3-7 0 15,0-3-1-15,1 0-3 16,-4 0-3-16,-3-3 2 16,-5-2-8-16,5 5-4 15,4 0 0-15,10 0-22 16,10 0-33-16,8 5-63 15,2-1-109-15</inkml:trace>
  <inkml:trace contextRef="#ctx0" brushRef="#br0" timeOffset="386895.2794">22258 8623 87 0,'4'-3'52'15,"-1"-2"27"-15,-1 3 7 16,2 2-37-16,-2 0-8 15,-1 0-8-15,-1 0 0 16,0 0 21-16,2 0 15 16,-1 0-15-16,1 0-31 15,5 0-17-15,0 0-6 16,3 7 1-16,3 5-1 16,-1 7 0-16,0 3 0 15,3 1 2-15,-3 3 5 16,4 0-6-16,-1-3 1 15,3 3 1-15,-3-2-1 16,4 2-2-16,-1 1 3 0,5 2-2 16,2 1 0-16,3 1-1 15,5-2 0-15,4-3 4 16,6 4-2-16,4-3-2 16,-2-4 1-16,-5-7 1 15,-10-3-2-15,-13-7 1 16,-9-3 0-16,-8-2-1 15,0-1 2-15,0 0 64 16,-5 6-9-16,-17-2-31 16,-8 5-17-16,-1 8-4 15,0-1 0-15,1 5-2 0,6 3-3 16,1 5-1 0,6 6-1-16,3 2 2 15,2 7-1-15,9 4 1 0,3 8-1 16,0 4 1-16,0 3 1 15,11 6 0-15,7 0-1 16,0 1 0-16,1 3 0 16,0 3 0-16,-5-4 0 15,-1-2 0-15,-5-3 0 16,-2 0 0-16,-3 4 0 16,-3 2 0-16,1-1-1 15,1-3 0-15,5 5 2 16,3 1 2-16,4-2 5 0,0 2-6 15,-4-12 5 1,-3-9-6-16,-7-4 2 0,-21-3 0 16,-32-7 0-16,-16-2 8 15,-10-4-6-15,3-6-5 16,3-4-38 0,6-2-77-16,13-9-227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6T12:00:57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21414 13326 7 0,'0'-4'173'15,"0"1"-114"-15,0 0-10 16,2 1-3-16,3-3-2 16,-2 3-29-16,0-1 11 0,-3 1 8 15,2 0 20-15,-1-1-5 16,2 0 8-16,-3 2 2 15,0-2-22-15,0 0 3 16,0-1-5-16,0 1-6 16,0 0 3-16,0 0-5 15,3 3 7-15,-3-1 5 16,0 1-16-16,1 0-8 16,-1 0-3-16,0 0-10 15,0 0-2-15,0 0-2 16,0 0-7-16,0 7 6 15,0 10 3-15,0 2 1 0,0 8 0 16,0-1 2-16,0-3-3 16,0 3 0-16,0-5 0 15,0-1-2-15,0 0 5 16,0-5-2-16,0-4-1 16,0-2 0-16,0-1 0 15,3-2 0-15,1 0-4 16,3 1 1-16,-1 0-48 15,2-1-46-15,1-6-89 16,1 0-104-16</inkml:trace>
  <inkml:trace contextRef="#ctx0" brushRef="#br0" timeOffset="378.1632">21735 13254 589 0,'0'0'64'16,"0"0"17"-16,0 0-3 15,0 0-21-15,0 0-41 16,0 0-16-16,-29-7-7 16,17 40 5-16,-3 3 2 15,1 1 0-15,6-1 0 16,4-3 2-16,4 0-4 0,0-7 2 15,16-6-8 1,6-7 3-16,5-2 4 0,0-11 1 16,1 0 3-16,-6 0-1 15,-4-17 5-15,-6-3 11 16,-3-6-18-16,-8-6 0 16,-1-2 7-16,0-4-3 15,-7 2 2-15,-8 4-6 16,2 2-3-16,-4 7-24 15,5 3-41-15,1-1-86 16,-2-1-341-16</inkml:trace>
  <inkml:trace contextRef="#ctx0" brushRef="#br0" timeOffset="914.7388">21221 11718 458 0,'0'0'141'16,"0"0"-96"-16,0 0 15 15,0 0 15-15,0 0-1 16,0 0-74-16,-12-39-6 16,12 58 5-16,0 10 1 15,0 5 4-15,2 5-2 16,0-3-2-16,-2 0 0 15,0 0 3-15,0-5-2 0,0-4-1 16,0-2 2-16,0-5-6 16,0 0 2-16,0-6-109 15,0-8-63-15,0-6-79 16</inkml:trace>
  <inkml:trace contextRef="#ctx0" brushRef="#br0" timeOffset="1251.4123">21399 11764 469 0,'0'0'77'0,"0"0"14"15,0 0-24-15,0 0-67 16,0 0-1-16,0 0 1 16,0 53 4-16,14-24-4 15,12 1 0-15,5-6-21 16,5-5 21-16,-2-8 12 15,-2-11-12-15,-4 0-12 16,-4 0 12-16,-8-14 24 16,-4-2-16-16,-4-5-8 15,-5-5 0-15,-3 2 0 16,0-1 22-16,-6 1-21 16,-14 8 4-16,-5 3-2 0,-6 6-3 15,-1 6-4-15,-1 1-1 16,1 0 2-16,12 4-71 15,8 9-4-15,12-2-35 16,0-2-64-16</inkml:trace>
  <inkml:trace contextRef="#ctx0" brushRef="#br0" timeOffset="1566.1778">21952 11655 493 0,'0'0'55'0,"0"0"100"15,0 0-58-15,0 0-19 16,0 0-41-16,0 0-37 16,-13-49-13-16,-16 78 13 0,-2 7 8 15,6 3-4-15,14-5-4 16,11-1-3-16,0-9-3 16,21-6-3-16,10-11-2 15,5-7 7-15,3 0 4 16,2-15 12-16,-2-9-2 15,-7-3-1-15,-10-3-9 16,-10 1 3-16,-11 1-1 16,-1 3-2-16,-28 6-3 15,-21 8-24-15,-17 8-19 16,-7 3 20-16,1 7-22 16,4 17-47-16,10 1-103 15</inkml:trace>
  <inkml:trace contextRef="#ctx0" brushRef="#br0" timeOffset="3396.6258">23014 12041 547 0,'0'0'19'16,"0"0"50"-16,0 0-9 16,0 0-51-16,0 0-9 15,0 0-1-15,-24 21 0 16,16-1 2-16,1-5 2 16,4 2-2-16,3-8 0 15,0 2-1-15,0-2 0 16,2-2-1-16,9-3 2 0,6-1 8 15,4 0 6-15,7-3 5 16,2 0 11-16,0 3-13 16,0-3-12-16,-4 4 6 15,-7 0-12-15,-6 1-2 16,-4-1-4-16,-6 3 3 16,-3-1-1-16,0 5 4 15,-2-2 15-15,-13 1 19 16,-6 4-4-16,-7-4-20 15,-6 3-1-15,1-1-8 16,2-2-1-16,4 1-48 16,6-2-121-16,3-6-198 15</inkml:trace>
  <inkml:trace contextRef="#ctx0" brushRef="#br0" timeOffset="3846.4623">23023 12058 622 0,'0'0'28'0,"0"0"47"16,0 0-18-16,0 0-28 16,0 0-28-16,0 0 6 15,133-57 9-15,-75 54-12 16,3 3-4-16,-3 0 3 15,-4 0-2-15,-11 0-2 16,-10 3 2-16,-9 4-2 16,-10 3 0-16,-6 3-22 0,-5 4 10 15,-3 0 13-15,0 5 7 16,-7 3 0-16,-6-3-1 16,9-2-6-16,4-1 1 15,0-2-1-15,21-3 0 16,6-8 1-16,6-3-2 15,1-3 2-15,-4 0 27 16,-5-7-20-16,-7-6 9 16,-8-1 3-16,-6-5-8 15,-4-1 0-15,0-3-2 0,-4 0-5 16,-10 4-4 0,-5 8-1-16,-9 5-9 15,-12 6-78-15,-9 7-11 16,-9 15-63-16,1 1-123 0</inkml:trace>
  <inkml:trace contextRef="#ctx0" brushRef="#br0" timeOffset="4530.1271">23129 12838 562 0,'0'0'58'16,"0"0"33"-16,0 0-3 15,0 0-20-15,0 0-68 16,0 0 11-16,34-34 2 16,0 27-6-16,-1 1-7 0,-6 5 4 15,-10 1 0-15,-4 0-4 16,-7 0-5-16,-3 7-11 15,-2 7 13-15,-1 5 3 16,0 1-1-16,-6 4 1 16,-8-2 5-16,-5-2-1 15,-1-3-2-15,-1-3-1 16,0-2 11-16,3-2-10 16,6-3 0-16,3-3 3 15,9-1-3-15,0-3-4 16,0 0-3-16,14 0-25 15,12 0 30-15,6-3 11 16,-1-1-5-16,-1 4-6 16,-4 0 0-16,-3 0 0 0,-7 7 0 15,-3 2-3-15,-7-1-4 16,-2 4-3-16,-4-1 6 16,0 5-1-16,-13-2 5 15,-14 5 9-15,-10-2 7 16,-1-5-11-16,-4 2 1 15,4-1-4-15,2-7 0 16,3 2 0-16,8-2-2 16,11-6-83-16,12 0-93 15,2-6-108-15</inkml:trace>
  <inkml:trace contextRef="#ctx0" brushRef="#br0" timeOffset="4809.9083">23570 12867 749 0,'0'0'58'16,"0"0"37"-16,0 0-57 15,0 0-38-15,0 0-10 16,0 0 10-16,-7 63 7 16,7-37-7-16,0-2 0 15,4-11-1-15,8 0-5 16,5-10 6-16,1-3 0 0,1 0 8 15,0-6 3 1,-4-5-10-16,-6-5 10 0,-7-4-10 16,-2 3 0-16,-27 0-1 15,-33 11-18-15,-31 6-35 16,-31 0-44-16,-23 14-243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2-26T12:02:39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21650 9636 574 0,'0'-10'2'0,"0"5"25"16,0 5 63-16,0 0-38 16,0 0-23-16,0 0-21 0,0 0-8 15,0 0 3-15,0 0 0 16,0 0-3-16,0 5 1 16,0 6 1-16,0 3 12 15,0 3-4-15,0 2-2 16,0 1 7-16,0-4-7 15,0 1-3-15,0-5-1 16,0-1 0-16,0-5 4 16,2 1-5-16,4-7 14 15,8 0 10-15,11 0 17 16,8-10 0-16,10-10-21 16,5-3-14-16,5-7 8 15,2-4-15-15,2-4 10 16,0-5-6-16,-4 0-6 15,0 2 8-15,-7 5-7 16,-12 9 0-16,-10 7 3 16,-10 8-3-16,-5 2 2 0,-6 6-6 15,-3 1 1-15,0 3 1 16,0 0-19-16,-18 4-51 16,-16 15 6-16,-11 4-45 15,-5 7-40-15,-2 1-104 16,0-2-120-16</inkml:trace>
  <inkml:trace contextRef="#ctx0" brushRef="#br0" timeOffset="837.5533">21809 9693 348 0,'0'0'80'0,"0"0"21"15,0 0-3-15,0 0-33 0,0 0-28 16,0 0-9-16,3-14-14 16,-3 14-13-16,0 0 3 15,0 3-3-15,0 12 1 16,1-2-1-16,-1-4 5 16,2 4 0-16,2-5-4 15,-1-2-1-15,0 0-1 16,6-6 6-16,6 0 6 0,10 0 36 15,7 0-18 1,14-14-11-16,3-5-5 0,5-3-4 16,4-5 1-16,2-3 2 15,4-3-11-15,0-7 3 16,-4 1 0-16,-7 5-4 16,-12 4 1-16,-13 8 2 15,-9 8-3-15,-10 8 16 16,-3 2-10-16,-3 0 3 15,-1 1-4-15,-2 3-5 16,1 0-1-16,-1 0 0 16,0 0 0-16,0 0-2 15,0 0 0-15,0 0-2 16,0 0 1-16,0 0-3 0,0 0 6 16,0 0 0-16,0 0 0 15,0 0 1-15,0 0 0 16,0 0 0-16,0 0 1 15,0 0-1-15,0 0-1 16,0 0 0-16,0 0 0 16,0 0 1-16,0 0 1 15,0 0-2-15,0 0 0 16,0 0 1-16,0 0-1 16,0 0 0-16,0 0 1 15,0 0 0-15,0 0 0 16,0 0-1-16,0 0 0 15,0 0 0-15,0 0 0 16,0 0 0-16,0 0 1 16,0 0-2-16,0 0 2 0,0 0-2 15,0 0 1 1,0 0 0-16,0 0 1 0,0 0 0 16,0 0-1-16,0 0 0 15,0 0 1-15,0 0-1 16,0 0 0-16,0 0 0 15,0 0-1-15,0 0 2 16,0 0 0-16,0 0-1 16,0 0-2-16,0 0-4 15,0 0-39-15,-5 5-50 0,-11 1-35 16,-8-6-69-16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391639-267B-424B-BACA-0BF5C0532E66}" type="datetimeFigureOut">
              <a:rPr lang="en-IN"/>
              <a:pPr>
                <a:defRPr/>
              </a:pPr>
              <a:t>26-12-2021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F0AEC4B-86A8-4EFA-A46C-C760A84BA00B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607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727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540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265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95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994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390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891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89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ctr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cs typeface="Arial" panose="020B0604020202020204" pitchFamily="34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cs typeface="Arial" panose="020B0604020202020204" pitchFamily="34" charset="0"/>
              </a:rPr>
              <a:t>Pilani</a:t>
            </a:r>
            <a:endParaRPr lang="en-US" sz="1100" dirty="0">
              <a:solidFill>
                <a:srgbClr val="101141"/>
              </a:solidFill>
              <a:cs typeface="Arial" panose="020B0604020202020204" pitchFamily="34" charset="0"/>
            </a:endParaRP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3"/>
          </p:nvPr>
        </p:nvSpPr>
        <p:spPr>
          <a:xfrm>
            <a:off x="3086100" y="6424612"/>
            <a:ext cx="21336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DB1C2494-8932-4549-9EEA-B787E7A0F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fld id="{DB1C2494-8932-4549-9EEA-B787E7A0F25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7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&amp; Interpretation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Text Box 11"/>
          <p:cNvSpPr txBox="1">
            <a:spLocks noChangeArrowheads="1"/>
          </p:cNvSpPr>
          <p:nvPr/>
        </p:nvSpPr>
        <p:spPr bwMode="auto">
          <a:xfrm>
            <a:off x="7450138" y="6211888"/>
            <a:ext cx="16938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N" altLang="en-US" sz="1800" dirty="0" err="1">
                <a:solidFill>
                  <a:schemeClr val="bg1"/>
                </a:solidFill>
                <a:ea typeface="SimSun" panose="02010600030101010101" pitchFamily="2" charset="-122"/>
              </a:rPr>
              <a:t>Febin.A.Vahab</a:t>
            </a:r>
            <a:endParaRPr lang="en-IN" altLang="en-US" sz="1800" dirty="0">
              <a:solidFill>
                <a:schemeClr val="bg1"/>
              </a:solidFill>
              <a:ea typeface="SimSun" panose="02010600030101010101" pitchFamily="2" charset="-122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4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Skewness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1685925"/>
            <a:ext cx="79343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Kurtosis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1652587"/>
            <a:ext cx="78962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Kurtosis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28800"/>
            <a:ext cx="8534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4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524000"/>
            <a:ext cx="8763000" cy="2133600"/>
          </a:xfrm>
        </p:spPr>
        <p:txBody>
          <a:bodyPr>
            <a:normAutofit/>
          </a:bodyPr>
          <a:lstStyle/>
          <a:p>
            <a:pPr marL="342900">
              <a:buFont typeface="Arial" panose="020B0604020202020204" pitchFamily="34" charset="0"/>
              <a:buChar char="•"/>
              <a:defRPr/>
            </a:pPr>
            <a:r>
              <a:rPr lang="en-US" sz="2400" b="0" dirty="0" smtClean="0"/>
              <a:t>Analyze sales by month for global superstore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400" b="0" dirty="0" smtClean="0"/>
              <a:t>Simple exercise to understand skewness and kurtosis</a:t>
            </a:r>
            <a:endParaRPr lang="en-US" sz="24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08535"/>
            <a:ext cx="6324600" cy="11430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409700" y="2857500"/>
            <a:ext cx="6324600" cy="1143000"/>
          </a:xfrm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en-US" dirty="0" smtClean="0"/>
              <a:t>REFERENCE OBJECTS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0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228600"/>
            <a:ext cx="6324600" cy="11430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REFERENCE OBJECTS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600200"/>
            <a:ext cx="8382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dirty="0" smtClean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IN" sz="3200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object </a:t>
            </a:r>
            <a:r>
              <a:rPr lang="en-IN" sz="3200" dirty="0" smtClean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IN" sz="3200" dirty="0">
                <a:solidFill>
                  <a:srgbClr val="333333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line, band, or distribution used to identify a specific value, region, or range on a continuous axis in a Tableau view</a:t>
            </a:r>
            <a:endParaRPr lang="en-IN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99800" y="1371600"/>
              <a:ext cx="7728840" cy="38066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800" y="1362600"/>
                <a:ext cx="7746480" cy="38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633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228600"/>
            <a:ext cx="6324600" cy="11430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REFERENCE LINES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47812"/>
            <a:ext cx="77438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228600"/>
            <a:ext cx="6324600" cy="11430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REFERENCE LINES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24000"/>
            <a:ext cx="6705600" cy="473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228600"/>
            <a:ext cx="6324600" cy="11430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REFERENCE BANDS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595437"/>
            <a:ext cx="73818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228600"/>
            <a:ext cx="6324600" cy="11430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DISTRUBUTION BANDS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21618"/>
            <a:ext cx="51054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09700" y="2857500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sz="3600" b="1" kern="1200" spc="-150" baseline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None/>
              <a:defRPr/>
            </a:pPr>
            <a:r>
              <a:rPr lang="en-US" dirty="0" smtClean="0"/>
              <a:t>VISUAL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7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1524000"/>
            <a:ext cx="9144000" cy="3429000"/>
          </a:xfrm>
        </p:spPr>
        <p:txBody>
          <a:bodyPr>
            <a:normAutofit fontScale="55000" lnSpcReduction="20000"/>
          </a:bodyPr>
          <a:lstStyle/>
          <a:p>
            <a:pPr marL="114300" indent="-457200" algn="just">
              <a:buFont typeface="Arial" panose="020B0604020202020204" pitchFamily="34" charset="0"/>
              <a:buChar char="•"/>
              <a:defRPr/>
            </a:pPr>
            <a:r>
              <a:rPr lang="en-IN" sz="4500" b="0" dirty="0" smtClean="0"/>
              <a:t>Analyse </a:t>
            </a:r>
            <a:r>
              <a:rPr lang="en-IN" sz="4500" b="0" dirty="0"/>
              <a:t>the number of orders per category for each year</a:t>
            </a:r>
            <a:r>
              <a:rPr lang="en-IN" sz="4500" b="0" dirty="0" smtClean="0"/>
              <a:t>. [Reference Line]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IN" sz="4500" b="0" dirty="0" smtClean="0"/>
              <a:t>Recreate the  Decluttering Case study 3[Approve the hire of 2 FTEs] in      Tableau  [Reference line]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4500" b="0" dirty="0"/>
              <a:t>Demonstrate in a visual, in 2014, how many Phone orders from </a:t>
            </a:r>
            <a:r>
              <a:rPr lang="en-US" sz="4500" b="0" dirty="0" smtClean="0"/>
              <a:t>  India </a:t>
            </a:r>
            <a:r>
              <a:rPr lang="en-US" sz="4500" b="0" dirty="0"/>
              <a:t>were shipped within the ship day time limits which is 2-8 days</a:t>
            </a:r>
            <a:r>
              <a:rPr lang="en-US" sz="4500" b="0" dirty="0" smtClean="0"/>
              <a:t>?[Reference band]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4500" b="0" dirty="0" smtClean="0"/>
              <a:t>Dig </a:t>
            </a:r>
            <a:r>
              <a:rPr lang="en-US" sz="4500" b="0" dirty="0"/>
              <a:t>in </a:t>
            </a:r>
            <a:r>
              <a:rPr lang="en-US" sz="4500" b="0" dirty="0" smtClean="0"/>
              <a:t> </a:t>
            </a:r>
            <a:r>
              <a:rPr lang="en-US" sz="4500" b="0" dirty="0"/>
              <a:t>deeper into the orders received by weekday for each </a:t>
            </a:r>
            <a:r>
              <a:rPr lang="en-US" sz="4500" b="0" dirty="0" smtClean="0"/>
              <a:t>category , for 2014,April  [Distribution Band]</a:t>
            </a:r>
            <a:endParaRPr lang="en-IN" sz="4500" b="0" dirty="0" smtClean="0"/>
          </a:p>
          <a:p>
            <a:pPr algn="ctr">
              <a:buFont typeface="Arial" charset="0"/>
              <a:buNone/>
              <a:defRPr/>
            </a:pPr>
            <a:endParaRPr lang="en-US" sz="32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04399"/>
            <a:ext cx="6324600" cy="11430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8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409700" y="2857500"/>
            <a:ext cx="6324600" cy="1143000"/>
          </a:xfrm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en-US" dirty="0" smtClean="0"/>
              <a:t>BOX PLOTS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5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BOX PLOTS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5588" y="1752600"/>
            <a:ext cx="82336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333333"/>
                </a:solidFill>
                <a:latin typeface="Merriweather"/>
              </a:rPr>
              <a:t>Use box plots, also known as box-and-whisker plots, to show the distribution of values along an axis.</a:t>
            </a:r>
            <a:endParaRPr lang="en-IN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431400" y="1931760"/>
              <a:ext cx="600480" cy="341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2040" y="1921680"/>
                <a:ext cx="617400" cy="3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03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BOX PLOTS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04" y="1600199"/>
            <a:ext cx="8913395" cy="42575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688040" y="3175560"/>
              <a:ext cx="6231600" cy="1394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2280" y="3166200"/>
                <a:ext cx="6246360" cy="141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89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Underlying Data Shape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9" y="1905000"/>
            <a:ext cx="8372475" cy="43624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5857560" y="1569240"/>
              <a:ext cx="2403720" cy="13986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50000" y="1560960"/>
                <a:ext cx="2421000" cy="141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14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52400"/>
            <a:ext cx="6324600" cy="11430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76400"/>
            <a:ext cx="838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5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2400" spc="-15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spread of </a:t>
            </a:r>
            <a:r>
              <a:rPr lang="en-US" sz="2400" spc="-15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discount given for each segment in each </a:t>
            </a:r>
            <a:r>
              <a:rPr lang="en-US" sz="2400" spc="-15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5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rate of change of sales over the years for Global Superstore? By how much and what is the variation in between years?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spc="-15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5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Iris Data Set for a through understanding</a:t>
            </a:r>
            <a:endParaRPr lang="en-IN" sz="2400" spc="-15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16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409700" y="2857500"/>
            <a:ext cx="6324600" cy="1143000"/>
          </a:xfrm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en-US" dirty="0" smtClean="0"/>
              <a:t>Confidence Interval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Confidence Interva</a:t>
            </a:r>
            <a:r>
              <a:rPr lang="en-IN" dirty="0"/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26" y="1905000"/>
            <a:ext cx="7858125" cy="990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77200" y="2303640"/>
              <a:ext cx="2206800" cy="541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480" y="2294280"/>
                <a:ext cx="2227680" cy="56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3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Confidence Interva</a:t>
            </a:r>
            <a:r>
              <a:rPr lang="en-IN" dirty="0"/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1344" y="1676400"/>
            <a:ext cx="7475855" cy="3810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31240" y="1270440"/>
              <a:ext cx="7670520" cy="4002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2600" y="1260720"/>
                <a:ext cx="7688160" cy="402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864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Confidence Interva</a:t>
            </a:r>
            <a:r>
              <a:rPr lang="en-IN" dirty="0"/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1344" y="1676400"/>
            <a:ext cx="6942455" cy="3505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635240" y="4178160"/>
              <a:ext cx="893520" cy="701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26960" y="4169520"/>
                <a:ext cx="910800" cy="71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445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UNDERSTANDING DESCRIPTIVE 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REFERENCE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TREND LINES and FORECASTING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BOX PLOTS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SETS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PLAN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32160" y="2036160"/>
              <a:ext cx="4139640" cy="13219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440" y="2026440"/>
                <a:ext cx="4159080" cy="134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5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Confidence Interva</a:t>
            </a:r>
            <a:r>
              <a:rPr lang="en-IN" dirty="0"/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1344" y="1828800"/>
            <a:ext cx="7171055" cy="3581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794000" y="3377520"/>
              <a:ext cx="314640" cy="142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85360" y="3367440"/>
                <a:ext cx="332640" cy="16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42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Confidence Interva</a:t>
            </a:r>
            <a:r>
              <a:rPr lang="en-IN" dirty="0"/>
              <a:t>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1344" y="1676400"/>
            <a:ext cx="7628255" cy="3505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211240" y="3223080"/>
              <a:ext cx="288360" cy="181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4400" y="3213720"/>
                <a:ext cx="304560" cy="1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112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52400"/>
            <a:ext cx="6324600" cy="11430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764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5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confidence interval for average sales for furniture category, in 2014?</a:t>
            </a:r>
            <a:endParaRPr lang="en-IN" sz="2400" spc="-15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409700" y="2857500"/>
            <a:ext cx="6324600" cy="1143000"/>
          </a:xfrm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en-US" dirty="0" smtClean="0"/>
              <a:t>Trend Lines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9525"/>
            <a:r>
              <a:rPr lang="en-IN" sz="3200" dirty="0" smtClean="0"/>
              <a:t>A </a:t>
            </a:r>
            <a:r>
              <a:rPr lang="en-IN" sz="3200" dirty="0"/>
              <a:t>trend line as a line added to a chart showing the general direction of data or the relationship between numeric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Trend Lines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Trend Lines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04097"/>
            <a:ext cx="5105400" cy="47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9525"/>
            <a:r>
              <a:rPr lang="en-IN" sz="3200" b="1" dirty="0" smtClean="0"/>
              <a:t>3 Components</a:t>
            </a:r>
          </a:p>
          <a:p>
            <a:pPr marL="8001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Equation</a:t>
            </a:r>
          </a:p>
          <a:p>
            <a:pPr marL="8001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R-Squared</a:t>
            </a:r>
          </a:p>
          <a:p>
            <a:pPr marL="80010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P-Value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Trend Lines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36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258880" y="1159920"/>
              <a:ext cx="3692880" cy="27482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9880" y="1149480"/>
                <a:ext cx="3710520" cy="27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68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pPr indent="9525"/>
            <a:r>
              <a:rPr lang="en-IN" sz="3200" dirty="0" smtClean="0"/>
              <a:t>Linear</a:t>
            </a:r>
            <a:r>
              <a:rPr lang="en-IN" sz="3200" b="1" dirty="0" smtClean="0"/>
              <a:t> 		:</a:t>
            </a:r>
            <a:r>
              <a:rPr lang="en-IN" sz="3200" dirty="0"/>
              <a:t>Y = b0 + b1 * </a:t>
            </a:r>
            <a:r>
              <a:rPr lang="en-IN" sz="3200" dirty="0" smtClean="0"/>
              <a:t>X</a:t>
            </a:r>
          </a:p>
          <a:p>
            <a:pPr indent="9525"/>
            <a:r>
              <a:rPr lang="en-IN" sz="3200" dirty="0" smtClean="0"/>
              <a:t>Logarithmic	:</a:t>
            </a:r>
            <a:r>
              <a:rPr lang="en-IN" sz="3200" dirty="0"/>
              <a:t>Y = b0 + b1 * ln(X</a:t>
            </a:r>
            <a:r>
              <a:rPr lang="en-IN" sz="3200" dirty="0" smtClean="0"/>
              <a:t>)</a:t>
            </a:r>
          </a:p>
          <a:p>
            <a:pPr indent="9525"/>
            <a:r>
              <a:rPr lang="en-IN" sz="3200" dirty="0" smtClean="0"/>
              <a:t>Exponential	:</a:t>
            </a:r>
            <a:r>
              <a:rPr lang="en-IN" sz="3200" dirty="0"/>
              <a:t>Y = </a:t>
            </a:r>
            <a:r>
              <a:rPr lang="en-IN" sz="3200" dirty="0" err="1"/>
              <a:t>exp</a:t>
            </a:r>
            <a:r>
              <a:rPr lang="en-IN" sz="3200" dirty="0"/>
              <a:t>(b0)* </a:t>
            </a:r>
            <a:r>
              <a:rPr lang="en-IN" sz="3200" dirty="0" err="1"/>
              <a:t>exp</a:t>
            </a:r>
            <a:r>
              <a:rPr lang="en-IN" sz="3200" dirty="0"/>
              <a:t>(b1 * X</a:t>
            </a:r>
            <a:r>
              <a:rPr lang="en-IN" sz="3200" dirty="0" smtClean="0"/>
              <a:t>)</a:t>
            </a:r>
          </a:p>
          <a:p>
            <a:pPr indent="9525"/>
            <a:r>
              <a:rPr lang="en-IN" sz="3200" dirty="0" smtClean="0"/>
              <a:t>Power		:</a:t>
            </a:r>
            <a:r>
              <a:rPr lang="en-IN" sz="3200" dirty="0"/>
              <a:t>Y = b0 * </a:t>
            </a:r>
            <a:r>
              <a:rPr lang="en-IN" sz="3200" dirty="0" smtClean="0"/>
              <a:t>X^b1</a:t>
            </a:r>
          </a:p>
          <a:p>
            <a:pPr indent="9525"/>
            <a:r>
              <a:rPr lang="en-IN" sz="3200" dirty="0" smtClean="0"/>
              <a:t>Polynomial	:</a:t>
            </a:r>
            <a:r>
              <a:rPr lang="es-ES" sz="3200" dirty="0"/>
              <a:t>Y = b0 + b1 * X + b2 * X^2 + …</a:t>
            </a:r>
            <a:endParaRPr lang="en-IN" sz="3200" dirty="0"/>
          </a:p>
          <a:p>
            <a:pPr indent="9525"/>
            <a:endParaRPr lang="en-IN" sz="3200" dirty="0" smtClean="0"/>
          </a:p>
          <a:p>
            <a:pPr indent="9525"/>
            <a:endParaRPr lang="en-IN" sz="3200" dirty="0"/>
          </a:p>
          <a:p>
            <a:pPr indent="9525"/>
            <a:endParaRPr lang="en-IN" sz="3200" dirty="0"/>
          </a:p>
          <a:p>
            <a:pPr indent="9525"/>
            <a:endParaRPr lang="en-IN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Equation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103812"/>
            <a:ext cx="1628775" cy="1171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5084761"/>
            <a:ext cx="1704975" cy="1209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6365" y="5084761"/>
            <a:ext cx="1513085" cy="11906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6568" y="5103812"/>
            <a:ext cx="1489797" cy="11988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8098" y="5002212"/>
            <a:ext cx="1708797" cy="140209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-504437" y="6491030"/>
            <a:ext cx="5841332" cy="42888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https://help.tableau.com/current/pro/desktop/en-us/trendlines_add.htm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415800" y="51840"/>
              <a:ext cx="6603480" cy="445500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6800" y="41760"/>
                <a:ext cx="6619680" cy="447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689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pPr indent="9525"/>
            <a:r>
              <a:rPr lang="en-IN" sz="3200" dirty="0" smtClean="0"/>
              <a:t>Number </a:t>
            </a:r>
            <a:r>
              <a:rPr lang="en-IN" sz="3200" dirty="0"/>
              <a:t>between 0 and 1 that describes how much variability in the Y can be explained by </a:t>
            </a:r>
            <a:r>
              <a:rPr lang="en-IN" sz="3200" dirty="0" smtClean="0"/>
              <a:t>X</a:t>
            </a:r>
          </a:p>
          <a:p>
            <a:pPr indent="9525"/>
            <a:endParaRPr lang="en-IN" sz="3200" dirty="0"/>
          </a:p>
          <a:p>
            <a:pPr indent="9525"/>
            <a:r>
              <a:rPr lang="en-IN" sz="3200" dirty="0" smtClean="0"/>
              <a:t>Closer to 1 indicates better fit.</a:t>
            </a:r>
          </a:p>
          <a:p>
            <a:pPr indent="9525"/>
            <a:endParaRPr lang="en-IN" sz="3200" dirty="0"/>
          </a:p>
          <a:p>
            <a:pPr indent="9525"/>
            <a:endParaRPr lang="en-IN" sz="3200" dirty="0"/>
          </a:p>
          <a:p>
            <a:pPr indent="9525"/>
            <a:endParaRPr lang="en-IN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R-Squared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171800" y="2031480"/>
              <a:ext cx="7448400" cy="6292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2440" y="2022480"/>
                <a:ext cx="7467120" cy="64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257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pPr indent="9525"/>
            <a:r>
              <a:rPr lang="en-IN" sz="3200" dirty="0"/>
              <a:t>P</a:t>
            </a:r>
            <a:r>
              <a:rPr lang="en-IN" sz="3200" dirty="0" smtClean="0"/>
              <a:t>robability </a:t>
            </a:r>
            <a:r>
              <a:rPr lang="en-IN" sz="3200" dirty="0"/>
              <a:t>that the output trend line was caused by random </a:t>
            </a:r>
            <a:r>
              <a:rPr lang="en-IN" sz="3200" dirty="0" smtClean="0"/>
              <a:t>chance</a:t>
            </a:r>
          </a:p>
          <a:p>
            <a:pPr indent="9525"/>
            <a:endParaRPr lang="en-IN" sz="3200" dirty="0"/>
          </a:p>
          <a:p>
            <a:pPr indent="9525"/>
            <a:r>
              <a:rPr lang="en-IN" sz="3200" dirty="0" smtClean="0"/>
              <a:t>Smaller is better</a:t>
            </a:r>
            <a:endParaRPr lang="en-IN" sz="3200" dirty="0"/>
          </a:p>
          <a:p>
            <a:pPr indent="9525"/>
            <a:endParaRPr lang="en-IN" sz="32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P-Value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455026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https://help.tableau.com/current/pro/desktop/en-us/trendlines_add.htm</a:t>
            </a:r>
          </a:p>
        </p:txBody>
      </p:sp>
    </p:spTree>
    <p:extLst>
      <p:ext uri="{BB962C8B-B14F-4D97-AF65-F5344CB8AC3E}">
        <p14:creationId xmlns:p14="http://schemas.microsoft.com/office/powerpoint/2010/main" val="39291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409700" y="2857500"/>
            <a:ext cx="6324600" cy="1143000"/>
          </a:xfrm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en-US" dirty="0" smtClean="0"/>
              <a:t>SUMMARY CARD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409700" y="2857500"/>
            <a:ext cx="6324600" cy="1143000"/>
          </a:xfrm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en-US" dirty="0"/>
              <a:t>Thank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5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WORKSHEET SUMMARYCARD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9144000" cy="569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2057400" cy="4525963"/>
          </a:xfrm>
        </p:spPr>
        <p:txBody>
          <a:bodyPr/>
          <a:lstStyle/>
          <a:p>
            <a:r>
              <a:rPr lang="en-IN" b="1" u="sng" dirty="0" smtClean="0"/>
              <a:t>DEFAULT</a:t>
            </a:r>
          </a:p>
          <a:p>
            <a:r>
              <a:rPr lang="en-IN" dirty="0" smtClean="0"/>
              <a:t>COUNT</a:t>
            </a:r>
          </a:p>
          <a:p>
            <a:r>
              <a:rPr lang="en-IN" dirty="0" smtClean="0"/>
              <a:t>SUM</a:t>
            </a:r>
          </a:p>
          <a:p>
            <a:r>
              <a:rPr lang="en-IN" dirty="0" smtClean="0"/>
              <a:t>AVERAGE</a:t>
            </a:r>
          </a:p>
          <a:p>
            <a:r>
              <a:rPr lang="en-IN" dirty="0" smtClean="0"/>
              <a:t>MINIMUM</a:t>
            </a:r>
          </a:p>
          <a:p>
            <a:r>
              <a:rPr lang="en-IN" dirty="0" smtClean="0"/>
              <a:t>MAXIMUM</a:t>
            </a:r>
          </a:p>
          <a:p>
            <a:r>
              <a:rPr lang="en-IN" dirty="0" smtClean="0"/>
              <a:t>MEDIAN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AVAILABLE STATISTICS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3886200" y="1597024"/>
            <a:ext cx="3429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u="sng" dirty="0" smtClean="0"/>
              <a:t>ADDITIONAL</a:t>
            </a:r>
          </a:p>
          <a:p>
            <a:r>
              <a:rPr lang="en-IN" dirty="0" smtClean="0"/>
              <a:t>SD</a:t>
            </a:r>
          </a:p>
          <a:p>
            <a:r>
              <a:rPr lang="en-IN" dirty="0" smtClean="0"/>
              <a:t>FIRST QUARTILE</a:t>
            </a:r>
          </a:p>
          <a:p>
            <a:r>
              <a:rPr lang="en-IN" dirty="0" smtClean="0"/>
              <a:t>THIRD QUARTILE</a:t>
            </a:r>
          </a:p>
          <a:p>
            <a:r>
              <a:rPr lang="en-IN" dirty="0" smtClean="0"/>
              <a:t>SKEWNESS</a:t>
            </a:r>
          </a:p>
          <a:p>
            <a:r>
              <a:rPr lang="en-IN" dirty="0" smtClean="0"/>
              <a:t>EXCESS KURTOSIS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04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QUARTILES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05000"/>
            <a:ext cx="800327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7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Skewness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709737"/>
            <a:ext cx="80581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Skewness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1781175"/>
            <a:ext cx="79724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15367</TotalTime>
  <Words>431</Words>
  <Application>Microsoft Office PowerPoint</Application>
  <PresentationFormat>On-screen Show (4:3)</PresentationFormat>
  <Paragraphs>142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SimSun</vt:lpstr>
      <vt:lpstr>Arial</vt:lpstr>
      <vt:lpstr>Calibri</vt:lpstr>
      <vt:lpstr>Georgia</vt:lpstr>
      <vt:lpstr>Merriweather</vt:lpstr>
      <vt:lpstr>Times New Roman</vt:lpstr>
      <vt:lpstr>Office Theme</vt:lpstr>
      <vt:lpstr>Data Visualization &amp; Interpretation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HP</cp:lastModifiedBy>
  <cp:revision>724</cp:revision>
  <cp:lastPrinted>2019-11-06T05:56:44Z</cp:lastPrinted>
  <dcterms:created xsi:type="dcterms:W3CDTF">2011-09-14T09:42:05Z</dcterms:created>
  <dcterms:modified xsi:type="dcterms:W3CDTF">2021-12-26T12:46:23Z</dcterms:modified>
</cp:coreProperties>
</file>