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notesSlides/notesSlide7.xml" ContentType="application/vnd.openxmlformats-officedocument.presentationml.notesSlide+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63"/>
  </p:notesMasterIdLst>
  <p:handoutMasterIdLst>
    <p:handoutMasterId r:id="rId64"/>
  </p:handoutMasterIdLst>
  <p:sldIdLst>
    <p:sldId id="1224" r:id="rId2"/>
    <p:sldId id="1225" r:id="rId3"/>
    <p:sldId id="257" r:id="rId4"/>
    <p:sldId id="1632" r:id="rId5"/>
    <p:sldId id="1633" r:id="rId6"/>
    <p:sldId id="1634" r:id="rId7"/>
    <p:sldId id="1635" r:id="rId8"/>
    <p:sldId id="1666" r:id="rId9"/>
    <p:sldId id="1665" r:id="rId10"/>
    <p:sldId id="1646" r:id="rId11"/>
    <p:sldId id="1647" r:id="rId12"/>
    <p:sldId id="1648" r:id="rId13"/>
    <p:sldId id="1649" r:id="rId14"/>
    <p:sldId id="1637" r:id="rId15"/>
    <p:sldId id="2854" r:id="rId16"/>
    <p:sldId id="2855" r:id="rId17"/>
    <p:sldId id="1638" r:id="rId18"/>
    <p:sldId id="1639" r:id="rId19"/>
    <p:sldId id="1599" r:id="rId20"/>
    <p:sldId id="1642" r:id="rId21"/>
    <p:sldId id="1643" r:id="rId22"/>
    <p:sldId id="1645" r:id="rId23"/>
    <p:sldId id="1655" r:id="rId24"/>
    <p:sldId id="1588" r:id="rId25"/>
    <p:sldId id="1590" r:id="rId26"/>
    <p:sldId id="507" r:id="rId27"/>
    <p:sldId id="2852" r:id="rId28"/>
    <p:sldId id="452" r:id="rId29"/>
    <p:sldId id="453" r:id="rId30"/>
    <p:sldId id="1591" r:id="rId31"/>
    <p:sldId id="461" r:id="rId32"/>
    <p:sldId id="325" r:id="rId33"/>
    <p:sldId id="2845" r:id="rId34"/>
    <p:sldId id="462" r:id="rId35"/>
    <p:sldId id="2847" r:id="rId36"/>
    <p:sldId id="2788" r:id="rId37"/>
    <p:sldId id="1661" r:id="rId38"/>
    <p:sldId id="2848" r:id="rId39"/>
    <p:sldId id="1662" r:id="rId40"/>
    <p:sldId id="2849" r:id="rId41"/>
    <p:sldId id="2846" r:id="rId42"/>
    <p:sldId id="334" r:id="rId43"/>
    <p:sldId id="335" r:id="rId44"/>
    <p:sldId id="2832" r:id="rId45"/>
    <p:sldId id="2853" r:id="rId46"/>
    <p:sldId id="2792" r:id="rId47"/>
    <p:sldId id="2793" r:id="rId48"/>
    <p:sldId id="2794" r:id="rId49"/>
    <p:sldId id="466" r:id="rId50"/>
    <p:sldId id="468" r:id="rId51"/>
    <p:sldId id="434" r:id="rId52"/>
    <p:sldId id="469" r:id="rId53"/>
    <p:sldId id="2850" r:id="rId54"/>
    <p:sldId id="2851" r:id="rId55"/>
    <p:sldId id="2840" r:id="rId56"/>
    <p:sldId id="472" r:id="rId57"/>
    <p:sldId id="553" r:id="rId58"/>
    <p:sldId id="1625" r:id="rId59"/>
    <p:sldId id="1626" r:id="rId60"/>
    <p:sldId id="1627" r:id="rId61"/>
    <p:sldId id="1631" r:id="rId62"/>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223649-5A1E-4E5C-9950-B4514F00FC3B}">
          <p14:sldIdLst>
            <p14:sldId id="1224"/>
            <p14:sldId id="1225"/>
            <p14:sldId id="257"/>
            <p14:sldId id="1632"/>
            <p14:sldId id="1633"/>
            <p14:sldId id="1634"/>
            <p14:sldId id="1635"/>
            <p14:sldId id="1666"/>
            <p14:sldId id="1665"/>
            <p14:sldId id="1646"/>
            <p14:sldId id="1647"/>
            <p14:sldId id="1648"/>
            <p14:sldId id="1649"/>
            <p14:sldId id="1637"/>
            <p14:sldId id="2854"/>
            <p14:sldId id="2855"/>
            <p14:sldId id="1638"/>
            <p14:sldId id="1639"/>
            <p14:sldId id="1599"/>
            <p14:sldId id="1642"/>
            <p14:sldId id="1643"/>
            <p14:sldId id="1645"/>
            <p14:sldId id="1655"/>
            <p14:sldId id="1588"/>
            <p14:sldId id="1590"/>
            <p14:sldId id="507"/>
            <p14:sldId id="2852"/>
            <p14:sldId id="452"/>
            <p14:sldId id="453"/>
            <p14:sldId id="1591"/>
            <p14:sldId id="461"/>
            <p14:sldId id="325"/>
            <p14:sldId id="2845"/>
            <p14:sldId id="462"/>
            <p14:sldId id="2847"/>
            <p14:sldId id="2788"/>
            <p14:sldId id="1661"/>
            <p14:sldId id="2848"/>
            <p14:sldId id="1662"/>
            <p14:sldId id="2849"/>
            <p14:sldId id="2846"/>
            <p14:sldId id="334"/>
            <p14:sldId id="335"/>
            <p14:sldId id="2832"/>
            <p14:sldId id="2853"/>
            <p14:sldId id="2792"/>
            <p14:sldId id="2793"/>
            <p14:sldId id="2794"/>
            <p14:sldId id="466"/>
            <p14:sldId id="468"/>
            <p14:sldId id="434"/>
            <p14:sldId id="469"/>
            <p14:sldId id="2850"/>
            <p14:sldId id="2851"/>
            <p14:sldId id="2840"/>
            <p14:sldId id="472"/>
            <p14:sldId id="553"/>
            <p14:sldId id="1625"/>
            <p14:sldId id="1626"/>
            <p14:sldId id="1627"/>
            <p14:sldId id="16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75" autoAdjust="0"/>
    <p:restoredTop sz="99110" autoAdjust="0"/>
  </p:normalViewPr>
  <p:slideViewPr>
    <p:cSldViewPr>
      <p:cViewPr varScale="1">
        <p:scale>
          <a:sx n="114" d="100"/>
          <a:sy n="114" d="100"/>
        </p:scale>
        <p:origin x="2034" y="102"/>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38" y="-9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_rels/data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svg"/><Relationship Id="rId1" Type="http://schemas.openxmlformats.org/officeDocument/2006/relationships/image" Target="../media/image63.png"/><Relationship Id="rId4" Type="http://schemas.openxmlformats.org/officeDocument/2006/relationships/image" Target="../media/image6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svg"/><Relationship Id="rId1" Type="http://schemas.openxmlformats.org/officeDocument/2006/relationships/image" Target="../media/image63.png"/><Relationship Id="rId4" Type="http://schemas.openxmlformats.org/officeDocument/2006/relationships/image" Target="../media/image6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58E5FD-E48D-4DEA-A8A0-AF9FBE38E54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7681862A-65E2-4D92-89B1-74475B3A35CB}">
      <dgm:prSet/>
      <dgm:spPr/>
      <dgm:t>
        <a:bodyPr/>
        <a:lstStyle/>
        <a:p>
          <a:r>
            <a:rPr lang="en-US"/>
            <a:t>In a city patients visits three doctors A,B and C in the ratio 6:5:7.The chance that these doctors refers a case to a specialist are 54%,60% and 55% respectively.</a:t>
          </a:r>
        </a:p>
      </dgm:t>
    </dgm:pt>
    <dgm:pt modelId="{BCBCF5FF-C230-48FE-8A08-66F365B75795}" type="parTrans" cxnId="{6921CC94-6120-4AF7-9299-3F48D5ED23D3}">
      <dgm:prSet/>
      <dgm:spPr/>
      <dgm:t>
        <a:bodyPr/>
        <a:lstStyle/>
        <a:p>
          <a:endParaRPr lang="en-US"/>
        </a:p>
      </dgm:t>
    </dgm:pt>
    <dgm:pt modelId="{1C17F997-6FFC-49E1-A665-BCBC220A381C}" type="sibTrans" cxnId="{6921CC94-6120-4AF7-9299-3F48D5ED23D3}">
      <dgm:prSet/>
      <dgm:spPr/>
      <dgm:t>
        <a:bodyPr/>
        <a:lstStyle/>
        <a:p>
          <a:endParaRPr lang="en-US"/>
        </a:p>
      </dgm:t>
    </dgm:pt>
    <dgm:pt modelId="{196B43B1-3B8E-4E91-8386-467E3C3ACCCF}">
      <dgm:prSet/>
      <dgm:spPr/>
      <dgm:t>
        <a:bodyPr/>
        <a:lstStyle/>
        <a:p>
          <a:r>
            <a:rPr lang="en-US"/>
            <a:t>If a patient visits a specialist , what is the probability that he is referred by doctor A</a:t>
          </a:r>
        </a:p>
      </dgm:t>
    </dgm:pt>
    <dgm:pt modelId="{B2152DA0-37A3-49AF-973F-7ABE9ACF2815}" type="parTrans" cxnId="{481C880F-CC61-4079-98FB-43525ED62A3F}">
      <dgm:prSet/>
      <dgm:spPr/>
      <dgm:t>
        <a:bodyPr/>
        <a:lstStyle/>
        <a:p>
          <a:endParaRPr lang="en-US"/>
        </a:p>
      </dgm:t>
    </dgm:pt>
    <dgm:pt modelId="{F7608291-7CD7-4D3C-AD72-7828BFE206C4}" type="sibTrans" cxnId="{481C880F-CC61-4079-98FB-43525ED62A3F}">
      <dgm:prSet/>
      <dgm:spPr/>
      <dgm:t>
        <a:bodyPr/>
        <a:lstStyle/>
        <a:p>
          <a:endParaRPr lang="en-US"/>
        </a:p>
      </dgm:t>
    </dgm:pt>
    <dgm:pt modelId="{EB248C75-6278-4D75-9EAE-4A508DD958CE}" type="pres">
      <dgm:prSet presAssocID="{9058E5FD-E48D-4DEA-A8A0-AF9FBE38E54E}" presName="root" presStyleCnt="0">
        <dgm:presLayoutVars>
          <dgm:dir/>
          <dgm:resizeHandles val="exact"/>
        </dgm:presLayoutVars>
      </dgm:prSet>
      <dgm:spPr/>
    </dgm:pt>
    <dgm:pt modelId="{A2E821AA-95C6-456F-9DF8-0FCCBF7F2E45}" type="pres">
      <dgm:prSet presAssocID="{7681862A-65E2-4D92-89B1-74475B3A35CB}" presName="compNode" presStyleCnt="0"/>
      <dgm:spPr/>
    </dgm:pt>
    <dgm:pt modelId="{DE959935-1EA6-4A36-9E97-43B82BB74659}" type="pres">
      <dgm:prSet presAssocID="{7681862A-65E2-4D92-89B1-74475B3A35CB}" presName="bgRect" presStyleLbl="bgShp" presStyleIdx="0" presStyleCnt="2"/>
      <dgm:spPr/>
    </dgm:pt>
    <dgm:pt modelId="{B84D00DB-EC9A-4BA0-A6EB-81BE35D27999}" type="pres">
      <dgm:prSet presAssocID="{7681862A-65E2-4D92-89B1-74475B3A35C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ADEFA129-7B2E-47AE-912F-966F42A0EA75}" type="pres">
      <dgm:prSet presAssocID="{7681862A-65E2-4D92-89B1-74475B3A35CB}" presName="spaceRect" presStyleCnt="0"/>
      <dgm:spPr/>
    </dgm:pt>
    <dgm:pt modelId="{051E2530-28DC-4599-B945-CDEC49DD8ECC}" type="pres">
      <dgm:prSet presAssocID="{7681862A-65E2-4D92-89B1-74475B3A35CB}" presName="parTx" presStyleLbl="revTx" presStyleIdx="0" presStyleCnt="2">
        <dgm:presLayoutVars>
          <dgm:chMax val="0"/>
          <dgm:chPref val="0"/>
        </dgm:presLayoutVars>
      </dgm:prSet>
      <dgm:spPr/>
    </dgm:pt>
    <dgm:pt modelId="{C3B531FA-305B-4177-B1B9-5DD9F2444A93}" type="pres">
      <dgm:prSet presAssocID="{1C17F997-6FFC-49E1-A665-BCBC220A381C}" presName="sibTrans" presStyleCnt="0"/>
      <dgm:spPr/>
    </dgm:pt>
    <dgm:pt modelId="{5B289099-382A-44BF-8354-6BB455E2C083}" type="pres">
      <dgm:prSet presAssocID="{196B43B1-3B8E-4E91-8386-467E3C3ACCCF}" presName="compNode" presStyleCnt="0"/>
      <dgm:spPr/>
    </dgm:pt>
    <dgm:pt modelId="{2993B1F1-AFE2-4A58-929B-620A859F2B6A}" type="pres">
      <dgm:prSet presAssocID="{196B43B1-3B8E-4E91-8386-467E3C3ACCCF}" presName="bgRect" presStyleLbl="bgShp" presStyleIdx="1" presStyleCnt="2"/>
      <dgm:spPr/>
    </dgm:pt>
    <dgm:pt modelId="{AB83DB37-9156-4061-8178-9ED000CF287E}" type="pres">
      <dgm:prSet presAssocID="{196B43B1-3B8E-4E91-8386-467E3C3ACCC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dical"/>
        </a:ext>
      </dgm:extLst>
    </dgm:pt>
    <dgm:pt modelId="{C6FD147F-9B4F-476B-9E6D-DA97A863573E}" type="pres">
      <dgm:prSet presAssocID="{196B43B1-3B8E-4E91-8386-467E3C3ACCCF}" presName="spaceRect" presStyleCnt="0"/>
      <dgm:spPr/>
    </dgm:pt>
    <dgm:pt modelId="{333570B5-717D-484B-AD88-5A733C263B8D}" type="pres">
      <dgm:prSet presAssocID="{196B43B1-3B8E-4E91-8386-467E3C3ACCCF}" presName="parTx" presStyleLbl="revTx" presStyleIdx="1" presStyleCnt="2">
        <dgm:presLayoutVars>
          <dgm:chMax val="0"/>
          <dgm:chPref val="0"/>
        </dgm:presLayoutVars>
      </dgm:prSet>
      <dgm:spPr/>
    </dgm:pt>
  </dgm:ptLst>
  <dgm:cxnLst>
    <dgm:cxn modelId="{FDE3C50E-495C-4FFC-B156-5F7806DB0246}" type="presOf" srcId="{9058E5FD-E48D-4DEA-A8A0-AF9FBE38E54E}" destId="{EB248C75-6278-4D75-9EAE-4A508DD958CE}" srcOrd="0" destOrd="0" presId="urn:microsoft.com/office/officeart/2018/2/layout/IconVerticalSolidList"/>
    <dgm:cxn modelId="{481C880F-CC61-4079-98FB-43525ED62A3F}" srcId="{9058E5FD-E48D-4DEA-A8A0-AF9FBE38E54E}" destId="{196B43B1-3B8E-4E91-8386-467E3C3ACCCF}" srcOrd="1" destOrd="0" parTransId="{B2152DA0-37A3-49AF-973F-7ABE9ACF2815}" sibTransId="{F7608291-7CD7-4D3C-AD72-7828BFE206C4}"/>
    <dgm:cxn modelId="{773D1D3F-4EF0-46C4-ABBF-DA5B00403C95}" type="presOf" srcId="{7681862A-65E2-4D92-89B1-74475B3A35CB}" destId="{051E2530-28DC-4599-B945-CDEC49DD8ECC}" srcOrd="0" destOrd="0" presId="urn:microsoft.com/office/officeart/2018/2/layout/IconVerticalSolidList"/>
    <dgm:cxn modelId="{090C2D5E-4FC8-4381-A04F-06B086554030}" type="presOf" srcId="{196B43B1-3B8E-4E91-8386-467E3C3ACCCF}" destId="{333570B5-717D-484B-AD88-5A733C263B8D}" srcOrd="0" destOrd="0" presId="urn:microsoft.com/office/officeart/2018/2/layout/IconVerticalSolidList"/>
    <dgm:cxn modelId="{6921CC94-6120-4AF7-9299-3F48D5ED23D3}" srcId="{9058E5FD-E48D-4DEA-A8A0-AF9FBE38E54E}" destId="{7681862A-65E2-4D92-89B1-74475B3A35CB}" srcOrd="0" destOrd="0" parTransId="{BCBCF5FF-C230-48FE-8A08-66F365B75795}" sibTransId="{1C17F997-6FFC-49E1-A665-BCBC220A381C}"/>
    <dgm:cxn modelId="{5F3C78F0-87E7-47F8-98BD-C6D9A93246DB}" type="presParOf" srcId="{EB248C75-6278-4D75-9EAE-4A508DD958CE}" destId="{A2E821AA-95C6-456F-9DF8-0FCCBF7F2E45}" srcOrd="0" destOrd="0" presId="urn:microsoft.com/office/officeart/2018/2/layout/IconVerticalSolidList"/>
    <dgm:cxn modelId="{70FA2358-4671-4E82-B5CB-F94D0467E379}" type="presParOf" srcId="{A2E821AA-95C6-456F-9DF8-0FCCBF7F2E45}" destId="{DE959935-1EA6-4A36-9E97-43B82BB74659}" srcOrd="0" destOrd="0" presId="urn:microsoft.com/office/officeart/2018/2/layout/IconVerticalSolidList"/>
    <dgm:cxn modelId="{16750B3B-7CC5-4248-B1B0-E580E34EA8EF}" type="presParOf" srcId="{A2E821AA-95C6-456F-9DF8-0FCCBF7F2E45}" destId="{B84D00DB-EC9A-4BA0-A6EB-81BE35D27999}" srcOrd="1" destOrd="0" presId="urn:microsoft.com/office/officeart/2018/2/layout/IconVerticalSolidList"/>
    <dgm:cxn modelId="{BB8EFD2E-7F0B-4FC0-B8E3-472C85D3708F}" type="presParOf" srcId="{A2E821AA-95C6-456F-9DF8-0FCCBF7F2E45}" destId="{ADEFA129-7B2E-47AE-912F-966F42A0EA75}" srcOrd="2" destOrd="0" presId="urn:microsoft.com/office/officeart/2018/2/layout/IconVerticalSolidList"/>
    <dgm:cxn modelId="{12DC8D15-CF95-4BA7-A761-F28D93D0F553}" type="presParOf" srcId="{A2E821AA-95C6-456F-9DF8-0FCCBF7F2E45}" destId="{051E2530-28DC-4599-B945-CDEC49DD8ECC}" srcOrd="3" destOrd="0" presId="urn:microsoft.com/office/officeart/2018/2/layout/IconVerticalSolidList"/>
    <dgm:cxn modelId="{61298A66-E28C-4B0A-96EC-09B6825DE3C9}" type="presParOf" srcId="{EB248C75-6278-4D75-9EAE-4A508DD958CE}" destId="{C3B531FA-305B-4177-B1B9-5DD9F2444A93}" srcOrd="1" destOrd="0" presId="urn:microsoft.com/office/officeart/2018/2/layout/IconVerticalSolidList"/>
    <dgm:cxn modelId="{61295F6B-1AE2-433B-AE84-2E056FD54487}" type="presParOf" srcId="{EB248C75-6278-4D75-9EAE-4A508DD958CE}" destId="{5B289099-382A-44BF-8354-6BB455E2C083}" srcOrd="2" destOrd="0" presId="urn:microsoft.com/office/officeart/2018/2/layout/IconVerticalSolidList"/>
    <dgm:cxn modelId="{58467CC3-2D87-4D0E-A035-BFEB8CC2E71C}" type="presParOf" srcId="{5B289099-382A-44BF-8354-6BB455E2C083}" destId="{2993B1F1-AFE2-4A58-929B-620A859F2B6A}" srcOrd="0" destOrd="0" presId="urn:microsoft.com/office/officeart/2018/2/layout/IconVerticalSolidList"/>
    <dgm:cxn modelId="{BD951697-5BC7-48AB-8991-C309B36E7D94}" type="presParOf" srcId="{5B289099-382A-44BF-8354-6BB455E2C083}" destId="{AB83DB37-9156-4061-8178-9ED000CF287E}" srcOrd="1" destOrd="0" presId="urn:microsoft.com/office/officeart/2018/2/layout/IconVerticalSolidList"/>
    <dgm:cxn modelId="{2E049951-7E30-415C-9C38-45CFB3BD873F}" type="presParOf" srcId="{5B289099-382A-44BF-8354-6BB455E2C083}" destId="{C6FD147F-9B4F-476B-9E6D-DA97A863573E}" srcOrd="2" destOrd="0" presId="urn:microsoft.com/office/officeart/2018/2/layout/IconVerticalSolidList"/>
    <dgm:cxn modelId="{73D9FAF1-E0BF-47C1-8AA5-D1FB3BBFABAA}" type="presParOf" srcId="{5B289099-382A-44BF-8354-6BB455E2C083}" destId="{333570B5-717D-484B-AD88-5A733C263B8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59935-1EA6-4A36-9E97-43B82BB74659}">
      <dsp:nvSpPr>
        <dsp:cNvPr id="0" name=""/>
        <dsp:cNvSpPr/>
      </dsp:nvSpPr>
      <dsp:spPr>
        <a:xfrm>
          <a:off x="0" y="797433"/>
          <a:ext cx="8839200" cy="14721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4D00DB-EC9A-4BA0-A6EB-81BE35D27999}">
      <dsp:nvSpPr>
        <dsp:cNvPr id="0" name=""/>
        <dsp:cNvSpPr/>
      </dsp:nvSpPr>
      <dsp:spPr>
        <a:xfrm>
          <a:off x="445335" y="1128674"/>
          <a:ext cx="809701" cy="8097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1E2530-28DC-4599-B945-CDEC49DD8ECC}">
      <dsp:nvSpPr>
        <dsp:cNvPr id="0" name=""/>
        <dsp:cNvSpPr/>
      </dsp:nvSpPr>
      <dsp:spPr>
        <a:xfrm>
          <a:off x="1700372" y="797433"/>
          <a:ext cx="7138827" cy="1472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06" tIns="155806" rIns="155806" bIns="155806" numCol="1" spcCol="1270" anchor="ctr" anchorCtr="0">
          <a:noAutofit/>
        </a:bodyPr>
        <a:lstStyle/>
        <a:p>
          <a:pPr marL="0" lvl="0" indent="0" algn="l" defTabSz="1066800">
            <a:lnSpc>
              <a:spcPct val="90000"/>
            </a:lnSpc>
            <a:spcBef>
              <a:spcPct val="0"/>
            </a:spcBef>
            <a:spcAft>
              <a:spcPct val="35000"/>
            </a:spcAft>
            <a:buNone/>
          </a:pPr>
          <a:r>
            <a:rPr lang="en-US" sz="2400" kern="1200"/>
            <a:t>In a city patients visits three doctors A,B and C in the ratio 6:5:7.The chance that these doctors refers a case to a specialist are 54%,60% and 55% respectively.</a:t>
          </a:r>
        </a:p>
      </dsp:txBody>
      <dsp:txXfrm>
        <a:off x="1700372" y="797433"/>
        <a:ext cx="7138827" cy="1472184"/>
      </dsp:txXfrm>
    </dsp:sp>
    <dsp:sp modelId="{2993B1F1-AFE2-4A58-929B-620A859F2B6A}">
      <dsp:nvSpPr>
        <dsp:cNvPr id="0" name=""/>
        <dsp:cNvSpPr/>
      </dsp:nvSpPr>
      <dsp:spPr>
        <a:xfrm>
          <a:off x="0" y="2637663"/>
          <a:ext cx="8839200" cy="1472184"/>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83DB37-9156-4061-8178-9ED000CF287E}">
      <dsp:nvSpPr>
        <dsp:cNvPr id="0" name=""/>
        <dsp:cNvSpPr/>
      </dsp:nvSpPr>
      <dsp:spPr>
        <a:xfrm>
          <a:off x="445335" y="2968905"/>
          <a:ext cx="809701" cy="8097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3570B5-717D-484B-AD88-5A733C263B8D}">
      <dsp:nvSpPr>
        <dsp:cNvPr id="0" name=""/>
        <dsp:cNvSpPr/>
      </dsp:nvSpPr>
      <dsp:spPr>
        <a:xfrm>
          <a:off x="1700372" y="2637663"/>
          <a:ext cx="7138827" cy="1472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806" tIns="155806" rIns="155806" bIns="155806" numCol="1" spcCol="1270" anchor="ctr" anchorCtr="0">
          <a:noAutofit/>
        </a:bodyPr>
        <a:lstStyle/>
        <a:p>
          <a:pPr marL="0" lvl="0" indent="0" algn="l" defTabSz="1066800">
            <a:lnSpc>
              <a:spcPct val="90000"/>
            </a:lnSpc>
            <a:spcBef>
              <a:spcPct val="0"/>
            </a:spcBef>
            <a:spcAft>
              <a:spcPct val="35000"/>
            </a:spcAft>
            <a:buNone/>
          </a:pPr>
          <a:r>
            <a:rPr lang="en-US" sz="2400" kern="1200"/>
            <a:t>If a patient visits a specialist , what is the probability that he is referred by doctor A</a:t>
          </a:r>
        </a:p>
      </dsp:txBody>
      <dsp:txXfrm>
        <a:off x="1700372" y="2637663"/>
        <a:ext cx="7138827" cy="14721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1963"/>
          </a:xfrm>
          <a:prstGeom prst="rect">
            <a:avLst/>
          </a:prstGeom>
        </p:spPr>
        <p:txBody>
          <a:bodyPr vert="horz" lIns="91440" tIns="45720" rIns="91440" bIns="45720" rtlCol="0"/>
          <a:lstStyle>
            <a:lvl1pPr algn="r">
              <a:defRPr sz="1200"/>
            </a:lvl1pPr>
          </a:lstStyle>
          <a:p>
            <a:fld id="{3CFFB1D5-221C-4C9C-BBBC-9726FAA49C7B}" type="datetimeFigureOut">
              <a:rPr lang="en-US" smtClean="0"/>
              <a:pPr/>
              <a:t>11/13/2021</a:t>
            </a:fld>
            <a:endParaRPr lang="en-US"/>
          </a:p>
        </p:txBody>
      </p:sp>
      <p:sp>
        <p:nvSpPr>
          <p:cNvPr id="4" name="Footer Placeholder 3"/>
          <p:cNvSpPr>
            <a:spLocks noGrp="1"/>
          </p:cNvSpPr>
          <p:nvPr>
            <p:ph type="ftr" sz="quarter" idx="2"/>
          </p:nvPr>
        </p:nvSpPr>
        <p:spPr>
          <a:xfrm>
            <a:off x="0" y="8772525"/>
            <a:ext cx="3038475"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772525"/>
            <a:ext cx="3038475" cy="461963"/>
          </a:xfrm>
          <a:prstGeom prst="rect">
            <a:avLst/>
          </a:prstGeom>
        </p:spPr>
        <p:txBody>
          <a:bodyPr vert="horz" lIns="91440" tIns="45720" rIns="91440" bIns="45720" rtlCol="0" anchor="b"/>
          <a:lstStyle>
            <a:lvl1pPr algn="r">
              <a:defRPr sz="1200"/>
            </a:lvl1pPr>
          </a:lstStyle>
          <a:p>
            <a:fld id="{5585B7C5-6057-4F29-8696-65B28EF557C0}" type="slidenum">
              <a:rPr lang="en-US" smtClean="0"/>
              <a:pPr/>
              <a:t>‹#›</a:t>
            </a:fld>
            <a:endParaRPr lang="en-US"/>
          </a:p>
        </p:txBody>
      </p:sp>
    </p:spTree>
    <p:extLst>
      <p:ext uri="{BB962C8B-B14F-4D97-AF65-F5344CB8AC3E}">
        <p14:creationId xmlns:p14="http://schemas.microsoft.com/office/powerpoint/2010/main" val="229112771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6:48:32.336"/>
    </inkml:context>
    <inkml:brush xml:id="br0">
      <inkml:brushProperty name="width" value="0.08571" units="cm"/>
      <inkml:brushProperty name="height" value="0.08571" units="cm"/>
    </inkml:brush>
  </inkml:definitions>
  <inkml:trace contextRef="#ctx0" brushRef="#br0">0 18 5908,'0'-17'0</inkml:trace>
  <inkml:trace contextRef="#ctx0" brushRef="#br0" timeOffset="152">0 123 7569,'0'10'-889,"0"-3"732,0-7-75,0 8 34,0-6 0,8 6 198,4-8 0,-4 0 0,-1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28.011"/>
    </inkml:context>
    <inkml:brush xml:id="br0">
      <inkml:brushProperty name="width" value="0.08571" units="cm"/>
      <inkml:brushProperty name="height" value="0.08571" units="cm"/>
    </inkml:brush>
  </inkml:definitions>
  <inkml:trace contextRef="#ctx0" brushRef="#br0">0 36 6959,'10'-10'371,"-2"2"-210,-8 8-138,8 0 214,-6 0-227,13 0 0,-5 0-51,7 0 0,1 0 0,-3-2 26,-3-3 0,3 3 0,-3-4-91,3 4 109,3 2 9,-9 0-231,-1 0-2,0 0 208,-6 0 4,13 0-163,-13 0-5,6 0 129,-8 0-51,0 0 0,6 2 0,0 4 0,-3 5 99,-1 5 0,-10-7 0,-1-1 0</inkml:trace>
  <inkml:trace contextRef="#ctx0" brushRef="#br0" timeOffset="301">35 227 6887,'12'0'283,"0"0"-216,-9 0-16,13 0 0,-12 0-42,7 0 0,-5 0 0,5 0 50,3 0 0,2 0 27,1 0 0,1 0-629,-1 0 237,-7 0 151,5 0-165,-5 0 156,-1 0 164,7 0 0,1 0 0,10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4:04.554"/>
    </inkml:context>
    <inkml:brush xml:id="br0">
      <inkml:brushProperty name="width" value="0.08571" units="cm"/>
      <inkml:brushProperty name="height" value="0.08571" units="cm"/>
      <inkml:brushProperty name="color" value="#008C3A"/>
    </inkml:brush>
  </inkml:definitions>
  <inkml:trace contextRef="#ctx0" brushRef="#br0">1 0 7802,'10'2'-533,"-3"2"490,1 1 1,-4 4 0,8-6 89,1 3 1,-3 0-16,1-6 1,1 0 0,5 0-83,1 0 1,-6 0-1,-1 0-63,2 0 0,-3 0 0,2 0-205,2 0 1,-1 2 317,-2 4 0,5-5 0,-6 8 0</inkml:trace>
  <inkml:trace contextRef="#ctx0" brushRef="#br0" timeOffset="250">18 244 7813,'0'10'-117,"0"-3"291,0 1 0,8-6-198,4 4 1,3-2 0,3-1-88,-1 3 0,0 0 1,1-6-1,0 0-324,-1 0 1,0 2 434,0 4 0,9-5 0,1 8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4:10.897"/>
    </inkml:context>
    <inkml:brush xml:id="br0">
      <inkml:brushProperty name="width" value="0.08571" units="cm"/>
      <inkml:brushProperty name="height" value="0.08571" units="cm"/>
      <inkml:brushProperty name="color" value="#008C3A"/>
    </inkml:brush>
  </inkml:definitions>
  <inkml:trace contextRef="#ctx0" brushRef="#br0">18 18 8194,'18'0'110,"-1"0"1,1 0-161,-1 0 1,-6 0 0,1 0 0,2 0-1,1 0 9,3 0 0,-7-2 1,1-2-1,2-2 44,1 3 0,-3 1 1,-1 2 75,2 0 0,-3 0-16,2 0 1,-7 0 49,7 0 1,-6 0-70,6 0 1,-6 2 0,3 4 22,-1 5 0,5-1-31,-1 2 1,2-1 0,-1 6-48,-1 1 1,-3-1-1,5 1 1,-4-1-3,-3 0 0,5 1 0,-7-1 0,0 1-43,-4-1 1,5 0 0,0 1-54,-2-1 1,-2 1 0,0-1-96,4 1 0,-5-1 1,5 0-172,-3 1 0,-3-6 0,-3-3-279,-3-1 654,5-2 0,-15 1 0,6 3 0</inkml:trace>
  <inkml:trace contextRef="#ctx0" brushRef="#br0" timeOffset="1316">36 227 6382,'-10'0'642,"0"-2"-353,5-4-100,3 4-224,-6-5 234,8 7 145,0 0-335,8 0 0,-5 0 0,9 0-1,2 0 0,-4 0 1,1 0-1,2 0 0,3 0 0,1 0 1,3-3-25,3-2 0,-3 3 1,3-4-1,-4 4 18,-1 2 0,-1-2 0,0-2 0,0-2 3,1 3 0,0 1 0,-1 2-18,0 0 0,0 0 0,1 0-131,0 0 0,-7 0-24,1 0 0,-7 0-184,7 0 1,-7 2 40,7 4 1,-6-4 310,6 3 0,0-3 0,5-2 0</inkml:trace>
  <inkml:trace contextRef="#ctx0" brushRef="#br0" timeOffset="1858">1306 18 8022,'0'12'-226,"0"0"0,-1-1 1,-3 6 326,-2 1 1,-8-7 0,5 1 0,-3 2 19,0 1 0,1-3 0,-7-1 0,1 3 20,0 1 0,-1 3 0,-1-1 0,-2 0 21,-2 1 0,-9 5 0,5 2 1,-1 1-48,-2-2 0,3 6 0,-3-6 0,0 4-2,0 3 1,3 0 0,-3-1 0,1 0-54,2 0 1,-6 3 0,5 3 0,-4-4-6,4-3 0,-4 4 0,7-6 0,0 2-52,0 0 0,2-7 0,6 2 0,-1 0-59,0-1 1,1 0-287,0-6 1,7 1-163,4 0-571,5-9 0,1-3 1075,0-12 0,7-12 0,3-9 0</inkml:trace>
  <inkml:trace contextRef="#ctx0" brushRef="#br0" timeOffset="2844">1272 837 7929,'9'1'-794,"-3"5"0,-2-4 1264,2 4 0,-4-6-221,4-6 0,-5 2 34,-1-7 0,0-1-213,0-6 1,0 7 0,-1 1-71,-5 3 0,-4-5 0,-7 6 32,-1 2 0,1 3 0,-1 1 0,1 0-54,0 0 1,-7 0-1,1 0 1,0 0 63,-2 0 0,6 0 0,-7 1 0,3 3-19,0 2 0,-1 6 1,7-5-1,2 3-69,3 4 1,-1-5-1,5 3-34,-2 1 0,7 3 30,-3 1 1,6-1 0,6-5 0,3-3-7,1 0 1,5-7 0,-3 5 0,3-3-17,2-3 0,1 0 0,0 0 0,-1 0 17,0 0 0,1 0 0,-1 0 0,1 0 17,-1 0 0,0 0 1,1-3 46,-1-3 0,-5 5 1,0-7-2,1 0 1,-3 7 0,0-8-1,-1 3 160,0 1 0,-3-3-73,6 3 0,-6 1 3,6-8-52,-9 8 0,5-6 1,-6 7-2,4-3-92,-4 0 28,5 6 28,-7 0 0,0 2 62,0 4 1,0-2 284,0 7 1,0-5-214,0 6 0,0-1-63,0 6 1,0-5-1,0 0 68,0 1-113,0-5 1,0 7-1,-1-5 77,-5 0-46,4 6 1,-6-7 12,8 9 55,0-1-73,0 0-1,-8 0-33,6 1 0,-5 0 21,7-1 27,0 0-12,0 0 0,0 1 30,0 0-47,0-1 1,0 0 37,0 0 1,-3 3 0,0 2 41,-3 1 1,0-1 0,6-4-10,0 0 0,0-1 0,0 0 11,0 1 0,0-7 6,0 1 0,-6-6-187,0 6 16,1-9 37,5 5 0,0-16 0,0-1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21.010"/>
    </inkml:context>
    <inkml:brush xml:id="br0">
      <inkml:brushProperty name="width" value="0.17143" units="cm"/>
      <inkml:brushProperty name="height" value="0.17143" units="cm"/>
      <inkml:brushProperty name="color" value="#E71224"/>
    </inkml:brush>
  </inkml:definitions>
  <inkml:trace contextRef="#ctx0" brushRef="#br0">35 298 6357,'0'-10'-620,"-2"2"757,-3 8 1,1 0 81,-8 0-53,8 0-65,-3 0 1,7-2 70,0-4-37,0 4-31,0-5-94,7 7 0,-3 0 1,8 0 2,1 0 1,3 0-1,1 0-16,1 0 1,-1 0-1,1-2 1,-1-2 6,1-2 0,-1 0 0,1 6 0,-1 0-8,1 0 1,5 0 0,0 0-1,-2 0 12,-1 0 0,-3 0 1,1 0-1,1 0-4,4 0 0,-3 0 0,3 0 0,-3 0 0,-3 0 1,0 0 0,3 0 0,1 0-12,3 0 0,-1 0 0,-6 0 0,1 0 7,-1 0 1,1 0-1,-1 0 1,1 0-4,-1 0 1,1 0 0,-1 0 0,0 0-6,1 0 1,-1-2 0,1-2-23,-1-1 1,1-1-13,-1 6 0,1 0-163,-1 0 27,-7 0 1,0 0-251,-5 0 215,-3 0 213,6 0 0,0 0 0,2 0 0</inkml:trace>
  <inkml:trace contextRef="#ctx0" brushRef="#br0" timeOffset="568">786 1 6408,'12'0'79,"0"2"12,1 3 1,-3-3-54,2 4 1,-3-2-1,5 0-18,-2 2 0,-3 2 0,5-5 0,-3 3-19,3-2 0,2 4 1,-1 0-1,-1-1-22,-3 1 1,1 0-1,5-2 11,1 5 0,-6-3 0,-3 0-5,-1 0 0,4-4 9,-7 7 1,3-1 0,-4 4 44,2-3 0,-2-5 1,-10 6 0,-2-7 1,-5 5-1,1 0-17,-2 0 0,5-5 0,-3 5 0,-2 0 28,-1 0 0,-3-5 1,3 7-1,1 0-39,3-3 1,1 7 0,-4-5-1,3 3-53,-3-2 1,5 3 0,-1-3 18,2 3 1,0 1 0,4-2-652,-1-3 673,-1 1 0,6 5 0,0 1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22.746"/>
    </inkml:context>
    <inkml:brush xml:id="br0">
      <inkml:brushProperty name="width" value="0.17143" units="cm"/>
      <inkml:brushProperty name="height" value="0.17143" units="cm"/>
      <inkml:brushProperty name="color" value="#E71224"/>
    </inkml:brush>
  </inkml:definitions>
  <inkml:trace contextRef="#ctx0" brushRef="#br0">367 769 6928,'-10'-2'194,"2"-2"-336,1-2 0,-3 0 167,-7 6 0,-1 0 0,1 0-9,-1 0 1,7 6-1,-1 0 1,-2-2-6,-1-2 1,-3 3 0,1 1 0,1 0-8,5 2 1,-5-4 0,5 5 0,-5 1 4,-1 0 1,5 0 0,0 3-1,1-1-22,1 1 1,-4-3-1,8 2 1,1-1 6,-3-1 1,6 6 0,-4-5 20,4 5 1,2-5 0,0 1-1,2 0 57,4-3 1,-2 7 0,7-6-59,3-1 0,-4 5 1,1-6-1,3-1-15,2 1 1,1-2 0,0-4-1,1 2-2,-1 2 0,1-1 0,-1-5 0,1 0-3,-1 0 0,1 0 1,-1 0-1,1 0 3,-1 0 0,1 0 1,-1 0 3,0 0 1,1 0 0,-1 0 20,1 0 0,-6-1-45,-1-5 1,-5 4-512,6-4-65,-8 4 599,3 2 0,-7 0 0,8-8 0,2-1 0</inkml:trace>
  <inkml:trace contextRef="#ctx0" brushRef="#br0" timeOffset="523">856 856 8006,'-10'8'-227,"-5"-6"-210,3 3 1,-3 3 0,-1 0 440,4 2 0,-3-4 0,5 5 0,-1 1 23,-1-2 0,8 5 0,-2-3 3,4 3 0,2-3 5,0 0 1,2-3-1,4 5 9,6-3 0,3-7 0,3 2 0,-1-4-42,1-2 1,-1 0 0,0 0 0,1 0-1,-1 0 1,1 0 0,-1-2 0,1-2 13,-1-2 1,9-7 0,-1 1-33,-4-3 0,2 3 0,-13 0 0,2 1 30,-1 1 0,-7-5 0,2 3-3,-4-4 0,-2 5 1,-2-1-11,-4-2 0,-3 7 0,-9-1 0,1 2 6,-1 0 0,-5 1 0,-2 5 1,-1 0-121,1 0 1,-4 0-1,6 0 1,-1 0-189,-1 0 1,6 5 300,-4 1 0,3 8 0,3-5 0</inkml:trace>
  <inkml:trace contextRef="#ctx0" brushRef="#br0" timeOffset="1160">1223 839 8006,'11'0'-545,"1"0"1,-6 0 0,5 0 623,3 0 0,-4 0 1,-1 1-23,-1 5 1,4-2 0,-4 8-27,1 1 0,-3 3-16,6 1 0,-8 1 0,3-3 1,-1-1-15,0-2 0,0-7 1,-6 7-56,0 2 1,0-5 26,0 3 2,0 0 17,0-3-2,0-1 0,0-10-40,0-4 0,0-3 0,2-7 28,4 4 0,-2-3 1,5 3-1,1-1 9,0 1 1,-5-2 0,7 7 0,0-3 2,-3-4 1,7 7-1,-4-1 1,3 2 62,3 0 1,-1-5-1,1 5 1,-1 2-17,0 2 0,1 2 0,-1 0 0,1 0-13,-1 0 0,1 0 0,-1 0 0,1 0-17,-1 0 1,6 0 0,1 0 0,-3 0 14,-2 0 1,-1 0 0,-1 0 0,-1 2-9,-4 4 1,1-2 0,-5 5-1,0 1-25,-1 0 1,5-4-1,-6 5-27,-2 3 0,-2 1 0,-2 3-2,0-1 1,-2-1 0,-2-3-1,-2-1-327,2 2 0,-4-5 367,3 3 0,-1-8 0,6 4 0</inkml:trace>
  <inkml:trace contextRef="#ctx0" brushRef="#br0" timeOffset="1621">2690 891 8006,'9'0'-1505,"-1"0"1493,-8 0 0,-13 0 0,-5 0 0,-1 0 56,-1 0 0,3 0 1,-1 0-1,1 0 28,-1 0 0,-5 0 0,0 0 1,2 2-28,1 4 1,-3-2 0,-2 5-1,-1 1-37,1 0 0,-4-5 0,6 7 0,1 2 8,3 1 1,2 1 0,1-3 0,4-1-6,7 2 0,-3-5 1,2 3 15,2 1 1,10 1 0,6 0-38,3-3 1,3-7-1,-1 2 1,0-4-21,1-2 0,5 0 1,2 0-1,1 0-11,-1 0 1,4 0-1,-4 0 1,2 0-130,4 0 0,-5-6 1,-1-2-1,-2 1 170,0-1 0,9-14 0,-5 3 0</inkml:trace>
  <inkml:trace contextRef="#ctx0" brushRef="#br0" timeOffset="2210">2602 175 6425,'0'17'39,"0"-5"1,0 0 25,0 1 0,6 3 1,0 1-41,-2 1 0,-2-1 0,0 1 1,2-1 14,1 1 0,1-1 1,-6 0-1,2 3-2,4 3 1,-4-2 0,4 7 0,-4-1-10,-2 0 0,2 0 0,2 4 0,1-4-29,-1-1 1,0 3-1,0-4 1,2 0 6,-2 0 1,0 4 0,0-3 0,1-1-23,-1 0 0,0-2 0,0-5 0,2-1-5,-2 1 0,-2-1 1,-2 1-1,0-1-32,0 1 0,5-1 0,1 1 18,-2-1 1,-2-5-1,-2-1-98,0 3 1,0-4-215,0 1-89,0-7 435,8 4 0,2-8 0,7 0 0</inkml:trace>
  <inkml:trace contextRef="#ctx0" brushRef="#br0" timeOffset="2548">3161 908 8006,'8'10'-798,"-6"-2"1,6-6 719,-8 4 0,0 3 128,0 9 0,0-7 0,2 1 14,3 2 1,-3 1-83,4 3 1,-4-7 0,0-1-402,4-2 419,-4 5 0,6-11 0,-8 6 0</inkml:trace>
  <inkml:trace contextRef="#ctx0" brushRef="#br0" timeOffset="2800">3056 629 8006,'10'0'-141,"-2"0"1,-8 0 0</inkml:trace>
  <inkml:trace contextRef="#ctx0" brushRef="#br0" timeOffset="3654">3738 315 7057,'9'0'-61,"-1"2"1,-8 3 137,0 7 0,0 4 0,0 1-94,0 0 1,0 1-1,0-1 1,0 1 16,0-1 1,0 7-1,0-1 1,0 0-38,0 2 0,6 1 0,0 3 0,-2-4 53,-3 0 1,-1-3 0,0 5-1,0-2-11,0-4 0,2 4 1,2-1-1,2-3-74,-2-1 0,-2 3 1,-2 0-1,0-2-75,0-1 0,0-9 0,0 1-101,0 2 0,0 1 245,0 3 0,0-9 0,0-1 0,0-8 0</inkml:trace>
  <inkml:trace contextRef="#ctx0" brushRef="#br0" timeOffset="4121">3528 873 7326,'12'0'-104,"-1"0"1,-5 0 0,6-2 6,1-3 0,-3 3 1,2-4 193,1 4 1,-3 2 0,2 0-59,1 0 1,3-2 0,1-2-1,1-2-46,-1 2 0,1 3 1,-1 1-54,0 0 0,1 0 0,-1 0 63,1 0 1,-1 0 0,1 0-249,-1 0 1,-5 0-1,0 0 245,1 0 0,3 0 0,1 0 0,1 0 0</inkml:trace>
  <inkml:trace contextRef="#ctx0" brushRef="#br0" timeOffset="4547">4349 839 7044,'-10'7'103,"2"-3"-124,8 8 0,0-1-48,0 7 1,0-1-113,0 1 1,0-1-150,0 1 0,0-7 330,0 1 0,8 0 0,2 5 0</inkml:trace>
  <inkml:trace contextRef="#ctx0" brushRef="#br0" timeOffset="4817">4314 542 7954,'0'-10'-1824,"-2"-4"1511,-4 9 313,4-1 0,-13 13 0,5 3 0</inkml:trace>
  <inkml:trace contextRef="#ctx0" brushRef="#br0" timeOffset="5467">4925 751 6338,'-17'0'-125,"-1"6"1,1 2 161,-1 1 1,1-5-1,1 4 1,3-2 5,1 0 0,0 5 0,-3-3 0,1 2 43,3 3 1,1-3 0,-4 2-66,3 1 1,7 3-1,-2 1-19,4 1 0,2-7 1,2 1-4,4 2 0,-2-7 0,7 1 0,3-2-30,1 0 1,3 0 0,-1-6 0,1 2 0,-1 3 1,3-3 0,1 4 0,2-4 14,-1-2 1,-3 0 0,1 0 0,1-2 3,2-4 0,0 3 1,-5-7-1,-1 0 18,1 0 0,-7 5 1,1-7 31,2-2 0,-7 5 0,-1-3-16,-4-2 1,-4-1-1,-4-3-17,-5 1 1,-7 7 0,-3 3-1,-2 1-76,1 0 1,1 0 0,0 6 0,-3 0-44,3 0 1,-4 0 0,2 0 112,1 0 0,3 8 0,1 2 0</inkml:trace>
  <inkml:trace contextRef="#ctx0" brushRef="#br0" timeOffset="6138">5344 751 7855,'18'0'-583,"-1"0"388,1 0 1,-7 0 0,-1 2 230,-2 4 1,3-2-8,-5 7 1,2-7-1,-4 4 1,2 0 4,-2 4 1,-2 3 0,-2 3-44,0-1 0,0-5 1,0-1-1,0 3 1,0-4 0,1 1-80,5 3 1,-4-5 52,4 3 0,-4-6-259,-2 6 196,0-9 100,0 5 0,0-10 5,0-4 1,0 3 0,0-9-23,0-2 0,6-1 1,2-1-1,-1 3-1,1 1 1,6 0 0,-5-5 10,1 0 0,6 5 0,-7 0 0,3 1 25,0 1 1,-1 0 0,7 6 51,-1-2 0,6-5 0,1 5-20,-3 2 0,-2 2 0,-1 2 0,-1 0 18,1 0 0,-1 0 1,1 0-1,-1 0-9,1 0 1,-1 6 0,1 2-61,-1 1 1,1 3-1,-3 6-21,-3-1 0,1 1 0,-7-1-44,-2 0 0,-2-5 1,-2 0-194,0 1 0,0 3 0,0 1 257,0 1 0,0-9 0,-8 7 0,-1-6 0</inkml:trace>
  <inkml:trace contextRef="#ctx0" brushRef="#br0" timeOffset="6792">6567 873 6371,'9'-7'-8,"7"5"0,-12-6 1,6 6 233,-3-4-150,-1 4 1,-8-5-83,-4 7 1,-3 0 0,-9 0 3,1 0 1,-1 0-1,1 0 1,-1 0 14,1 0 1,-1 0 0,1 0 0,0 0 2,-1 0 0,-5 5 1,-1 3-1,3 0-15,2 0 1,1 5-1,1-3 5,-1 0 1,7 5 0,1-3-17,2 3 1,2 3 0,6-1 5,0 1 0,0-7 0,2-1 3,4-2 0,4 3 0,7-5 1,1-2 0,-1-2 0,1-2 1,-1 0-4,1 0 1,-1 0 0,1-2-1,-1-2 1,1-2 1,-7-5 0,1 3 0,-1-2 0,-1-3 1,6 3 0,-7-2-34,1-1 1,4-3 26,-9-1 1,7-1 43,-6 1 128,0 7-155,-6 2 1,0 10 0,2 2-24,4 2 0,-3 6 0,7-5-14,-2 3 0,5 0 0,-3 3 0,2-3-51,-1-2 1,-1 0 0,4-4 0,-3 1-216,3-1 0,-4-2 293,1-2 0,1 8 0,5 2 0</inkml:trace>
  <inkml:trace contextRef="#ctx0" brushRef="#br0" timeOffset="7467">6829 0 7577,'9'12'-430,"-3"0"0,-4-7 0,-2 7 469,0 2 0,0-5 1,0 3 42,0 1 0,0 3 0,0 1-48,0 1 1,2-1 0,2 3 0,2 1-14,-2 2 0,0 1 0,-1-5 0,3 2-6,-2 3 0,0 5 1,0-4-1,2 0-30,-2 1 0,-2 3 0,-2-4 0,2 0 10,3 0 1,-3 4-1,4-3 1,-4 1-3,-2 4 0,2-6 0,2 0 1,2-1 0,-2-1 0,-2 2 1,-1-4-1,3 3 3,2-3 0,0-1 1,-6-3-1,2 0 2,4 1 1,-4-6 0,4-1 0,-5 3 0,1 1 1,2 3 1,2-1 0,0-5-49,-6 0-388,0-9 435,0 5 0,-8-8 0,-2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31.401"/>
    </inkml:context>
    <inkml:brush xml:id="br0">
      <inkml:brushProperty name="width" value="0.17143" units="cm"/>
      <inkml:brushProperty name="height" value="0.17143" units="cm"/>
      <inkml:brushProperty name="color" value="#E71224"/>
    </inkml:brush>
  </inkml:definitions>
  <inkml:trace contextRef="#ctx0" brushRef="#br0">18 18 8011,'2'-9'-1420,"4"3"1394,-4 4 217,6 2-96,-1 0 1,-5 8 0,6 3-72,0 5 1,-6 1-1,4 1 1,-3-1-15,3 1 0,-4-1 0,4 3 0,-2 1 23,2 2-64,-4 8 1,5-9 0,-7 5 36,0-2 0,0 6 1,0-2-1,0 2-169,0-2 162,0 4 2,0-6 1,0 6-4,0-3 0,0 1 0,0-8-34,0-2-151,0-1 85,0-3 1,0 1-68,0-1 139,0 1-10,0-9-2,0-1-97,0 0-23,0-6 105,0 5 0,-7-7 1,-3 0-1</inkml:trace>
  <inkml:trace contextRef="#ctx0" brushRef="#br0" timeOffset="520">1 123 6227,'2'-15'-50,"3"3"0,-3 2 192,4 4 1,4 3-118,1-9 0,5 8 0,1-2-17,1 4 0,-1-3 1,1-1-1,-1 2 11,1 2 1,-1 2 0,3 0-1,1 0 4,2 0 1,1 0 0,-7 0-1,0 0-16,1 0 1,-1 0-1,1 0 1,-1 2-7,1 4 0,-7-2 0,1 5 0,0 1-4,-3 0 0,5-5 0,-6 7-34,1 2 44,-5 1-5,4-5-4,-8 5 1,0-5-1,0 8-1,0-1 0,-8-5 1,-3-3 1,-5-1 1,-1 6 6,-1-12 1,1 11-3,-1-7 0,1 2 0,-3-4 1,-1 2-14,-2-3 1,0 5-1,5-2-21,1-2 30,-1-2-87,1-2 0,5 0-28,0 0 0,7 0-75,-7 0 190,8 0 0,-4 0 0,8 0 0</inkml:trace>
  <inkml:trace contextRef="#ctx0" brushRef="#br0" timeOffset="1029">647 71 7487,'9'-8'-1295,"7"6"1220,-4-4 0,-3 4 162,3 2 1,0 0 124,5 0-188,1 0 1,-7 2-1,1 2 87,1 2 1,3 6 21,1-7-141,-7 9 1,6-4-66,-5 7 106,-3 1-10,0-9 0,-2 7-156,-1-4 142,1-5 10,-6 9-66,0-14 0,0 13 37,0-3 1,0-2 0,-2-1-6,-3-1 0,1-2 12,-8-6 1,0 0-1,-5 0 1,5-2-1,3-4 2,1-6 1,2 3 0,6-3 4,0-1 1,0-3-1,0-1-3,0-1 1,8 1 0,1-1-1,3 3-54,0 3 1,-1-2-1,7 7-298,-1-3 335,1 6-4,-1-4-152,1 8 172,-1-7 0,8 5 0,3-6 0</inkml:trace>
  <inkml:trace contextRef="#ctx0" brushRef="#br0" timeOffset="1554">1485 123 6054,'-8'-10'127,"4"3"1,-7 7-56,-3 0 0,4 0 0,-1 0-4,-3 0 1,-1 6-1,-3-1 1,1 1-35,-1 2 0,7-4 1,-1 7 2,-2 3 0,7 2 0,1 1-51,4 1 1,2-7 0,0 1 0,0 1 1,2 1-1,4-2 1,3-5 8,1 1 1,6-6 0,-5 4-1,5-4 7,1-2 1,7 0-1,-1 0 1,-2 0-73,-1 0 1,-1 0 0,2 0 0,3 0 41,-3 0 1,4-6 0,-2-2 0,-1-1 14,-3-5 1,-1 4 0,-3-1 0,-1-3 17,-3-1 0,-7 3 1,2 0-1,-4-1-1,-2-3 1,-8 4-1,-3 3 1,-5-1-3,-1 0 0,-7 6 0,-1-1 0,-2 3-49,-4 2 1,-2 0 0,-2 0 0,2 0-228,4 0 273,-4 0 0,6 0 0,-8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33.779"/>
    </inkml:context>
    <inkml:brush xml:id="br0">
      <inkml:brushProperty name="width" value="0.17143" units="cm"/>
      <inkml:brushProperty name="height" value="0.17143" units="cm"/>
      <inkml:brushProperty name="color" value="#E71224"/>
    </inkml:brush>
  </inkml:definitions>
  <inkml:trace contextRef="#ctx0" brushRef="#br0">0 472 6213,'0'12'-51,"2"-2"110,4-2 0,-4 5 0,4-1-12,-4 3 0,4 3 0,-1-1 0,1 1-19,2-1 1,-6 1-1,6 1 1,-3 2 20,1 3 0,6-1 0,-4-6 1,-1 3-22,1 3 0,4-4 0,-6 7 0,0-3-27,1 0 1,-5 6-1,4-5 1,-4-1-37,-2 2 0,0-5 1,0 3-1,0-4-60,0-1 1,2 5-1,2 0-98,2-1 1,-1-3-201,-5-1 393,0-1 0,0 0 0,0 1 0</inkml:trace>
  <inkml:trace contextRef="#ctx0" brushRef="#br0" timeOffset="518">105 1101 6446,'12'-6'0,"-3"-1"-16,-1-3 1,0 6 0,-2-2 0,3 2 72,1-2 1,6 4 0,-5-5-15,5-1 0,1 6 1,1-4-29,-1 4 1,1 0 0,-1-2-1,1-1 12,-1 1 1,1 2 0,-1 2 0,0 0-41,1 0 0,-1 0 0,1 0 5,-1 0 0,1 2 1,-1 2-14,1 1 1,-7 7-1,-1-4-17,-2 2 1,-2 1 0,-6 7 22,0-1 1,0-5 0,0-1 11,0 3 0,-2 0 0,-2-1 0,-4-3 4,-2-2 0,-1 3 1,-7-5-1,1-2 34,-1-2 1,1 4-1,-1 0-20,1-3 0,-2-1 0,-3-2 0,-3 0 0,0 0-10,0 0 1,-5 0-1,5 0 1,0 0-59,0 0 0,1 0 0,7 0-267,0 0 148,-1 0 0,10 0 172,8 0 0,8-7 0,10-3 0</inkml:trace>
  <inkml:trace contextRef="#ctx0" brushRef="#br0" timeOffset="1290">1240 1031 7033,'-11'0'-341,"-1"0"0,6-2 0,-6-2 383,-1-1 1,3-1 64,-1 6 0,-1 0-55,-6 0 1,1 0-1,0 0-10,-1 0 0,1 0 0,-1 2-32,1 4 0,-1-5 0,1 7 2,-1 0 0,7-4 0,-1 6-21,-2-3 0,7 7 0,-1-4 31,0-1 1,6 7-1,-4-4-6,4 3 1,2-3-1,0-1-2,0 3 0,2-6 0,2-1 0,4-1-15,2 0 1,-4 0 0,5-4 0,3 2-6,1 2 1,3-1 0,-1-5 0,1 0-33,-1 0 1,1 0 0,-1-2 9,1-3 0,-1 3 0,0-6 11,1 0 1,-1 0 0,-1-5 0,-4 1-39,-7-1 0,3 3 0,-2-2 15,-2-1 0,-2 3 0,0 0 246,4 2-34,-5-5-111,7 11-5,-8-6 0,0 10-32,0 4 1,2 4-40,4 7 0,-2-5 0,8-3-93,1-1 1,3 4-1,1-6 15,1-2 1,-7 3 0,1-1-1,1-2 93,3-2 0,1-2 0,9 0 0,1 0 0</inkml:trace>
  <inkml:trace contextRef="#ctx0" brushRef="#br0" timeOffset="2109">1572 403 7157,'8'9'-232,"-6"1"0,6-6 207,-1 2 1,-5 7 0,6-3 0,-2 2 52,0-1 0,1 1 0,-3 5 1,2 1-26,-2-1 0,-2 7 1,-2-1-1,2-2 14,4-1 0,-4 3 0,3 0 0,-3 0-16,-2 3 0,2-7 0,2 6 0,2-1-16,-2-1 0,-2 2 0,-2-4 1,0 3-14,0-3 1,0-2 0,0-1-43,0-1 1,0 1 25,0-1-28,0 1 24,0-9 0,-2-1 4,-4-8 0,4-8 18,-4-3 1,6-3-1,4 1 13,2 1 1,8 2-1,-5-3 1,3 3 16,0 2 1,-1 1 0,7 3 19,-1-2 1,1 0-1,-1 6 1,1 0 17,-1 0 1,0 0-1,1 0-40,-1 0 1,1 0 0,-1 0 0,1 2 14,-1 4 1,-5-2-21,0 7 0,-9 1 0,3 5 38,-4 1 1,-2-1 0,0 1-10,0-1 1,-2-5 0,-2 0-11,-1 1 0,-9 3 1,2 1 3,-3 1 1,-3-1 0,1-1-8,-1-5 1,1-1-1,-1-6-15,1 2 1,0-1 0,-1-5 0,1 0 1,-1 0 1,1 0 0,-1 0-94,1 0 1,-1 0 0,3-2 0,1-1-16,3-3 0,7-8-159,-2 3 267,4-5 0,2-1 0,0-1 0</inkml:trace>
  <inkml:trace contextRef="#ctx0" brushRef="#br0" timeOffset="2593">2393 944 6389,'-12'0'90,"1"0"0,5 6-31,-6 0 1,6 5-1,-3-3-27,1 2 1,-4-4 0,6 5 16,2 3 1,3-5 0,1 3-53,0 2 1,0-5 0,0 3 18,0 2 0,5-5 0,3 1-41,2-2 1,1 3 0,7-5-2,-1-2 1,1 4 0,-1-2-46,1-2 1,-1-2 0,1-2-584,-1 0 654,1 0 0,-1-8 0,1-2 0</inkml:trace>
  <inkml:trace contextRef="#ctx0" brushRef="#br0" timeOffset="2869">2323 804 7794,'0'-11'-1586,"0"-1"1586,0 8 0,0-4 0,0 8 0</inkml:trace>
  <inkml:trace contextRef="#ctx0" brushRef="#br0" timeOffset="3988">2847 193 6815,'10'2'-162,"-5"4"252,-3 5 0,-2 5-50,0 1 1,6 1-1,0-1 1,-2 3-15,-2 3 1,-2-4 0,0 5 0,0-3-3,0 2 0,0-3 1,0 5-1,0-2-14,0 1 1,0 5 0,0-4 0,0 2-8,0 4 0,0 0 0,0 0 1,0-2 13,0 2 0,0-4 0,0 1 0,0-1-105,0 0 103,0-6-10,0 12-51,0-13 53,0 5-4,0-8 1,2 1-28,4-1 26,-4 1 1,5-1-16,1 1 14,-6-9-2,14 7 2,-7-6-4,9-1 3,-9 7 0,7-14-53,-6 6 51,7-8 1,-5 5-4,-1 1-21,1 0 20,6-6 3,-9 0-14,7 0 1,-7 0-1,9 0-14,-1 0-47,-7 0 0,6 0 46,-5 0-23,5 0 38,-7-8-10,7 6 13,-14-13 9,13 13 0,-11-8 0,6 4 3,-2-5 1,3-5 0,-3-1 7,2-1 0,-6 7 1,2-1 2,-4-2 1,3 5 4,1-3-18,0 8 74,-6-4 16,0 1-55,0 5 64,0-6 1,0 22-68,0 3 0,0 4 0,0-3-1,0-1 0,0-5 1,0 0-1,2-1-5,4-1 0,-2 3 0,7-5-71,3 2 0,1-6 0,3 2-262,-1-4 297,1-2 14,-9 0-27,7 0 22,-6 0-540,7 0 247,-7 0 298,-2 0 0,-1-8 0,3-2 0</inkml:trace>
  <inkml:trace contextRef="#ctx0" brushRef="#br0" timeOffset="4195">3284 734 5824,'0'10'0,"0"-2"0</inkml:trace>
  <inkml:trace contextRef="#ctx0" brushRef="#br0" timeOffset="4756">3650 18 7967,'0'-9'-1454,"0"1"1606,0 8 1,0 13-147,0 5 0,0 3 1,0-3-1,0-1 7,0 1 0,0 5 0,0 0 0,0 1-3,0 1 1,0-4 0,0 8-1,0 0-2,0-2 0,6 6 0,0-3 0,-2 1 3,-2-2 0,4 4 0,-1-4 0,1 2 1,2-2 1,-6 4 0,6-4-1,-2 4-6,-1 2 0,3-2 0,-4-2 0,2-4-11,-2-2 1,-2 5 0,-2-7-7,0-2 0,2 4 1,1-1-1,3-3-32,-2-2 0,-2-1 0,-2-1-70,0 1 0,0-1 0,0 1-371,0-1 433,0-7 7,0-2-26,0-1 70,8-5 0,-6 6 0,13-8 0,-5 0 0</inkml:trace>
  <inkml:trace contextRef="#ctx0" brushRef="#br0" timeOffset="5442">4035 944 7733,'9'0'-1069,"-1"0"1123,-8 0 1,6 8 14,0 3 0,1 5 0,-3 1-88,2 1 1,8-1 0,-5 1 2,1-1 1,6-5-1,-5-2 13,5-3 9,1 7-47,1-12 1,-1 6 53,1-8-114,-1 0 108,1 7-12,-1-5 7,0 6-47,1-8 43,-1 0-8,-7 0-67,6 0 66,-7-8-4,1 6-1,6-13-4,-7 5-1,1 0 56,5-5-47,-13 5 47,14 0-21,-14-5 0,6 11 69,-8-8 184,0 9-96,0-5-11,0 8-140,0 15 0,0-3 0,0 11-7,0-3 0,0-3 0,0 1 0,0-1-15,0 1 1,0-1 0,0 0-2,0 1 1,0 1 0,0 3-1,0 1-21,0-2 0,0-1 28,0-3 0,0 6-22,0 1 1,0-1-1,0-4 1,0 3-1,0 1 2,0-2 1,0-1-1,0-1 1,0 3-14,0 1 1,-2 0-1,-2-5 19,-2-1 1,-2-1 0,4-3 12,-1-1 1,-9-3 0,2 3 9,-3-6 1,-3 2 0,1-2 0,-1-3-12,1-1 0,-1-2 1,-1 0-1,-2 0-6,-3 0 1,1 0 0,4 0-1,-3-2-26,-1-3 1,-6 3-1,6-6 1,1 2-86,3 0 1,2-5-1,-1 3 1,1 0-40,-1 0 1,3-5 0,3 1-127,6-3 280,4 5 0,-6-13 0,-1 3 0</inkml:trace>
  <inkml:trace contextRef="#ctx0" brushRef="#br0" timeOffset="6143">3615 595 6295,'10'0'44,"0"0"16,-4 0 1,-3 0-1,9 0-13,2 0 0,-5 0 0,3-2-50,2-4 1,1 4-1,3-4 1,-1 4 23,1 2 1,-1 0 0,0-2 0,1-2-53,-1-1 0,1-1 0,1 6 1,3 0 40,1 0 1,0 0-1,-5 0 1,-1 0 10,1 0 1,1-6-1,2 0 1,3 2-7,-3 2 1,-2 2 0,-1 0 0,-1 0 3,1 0 1,5 0 0,0 0-3,-1 0 0,-3 0 8,-1 0-6,-1 0 1,-1 2-97,-5 4 0,-3-2-34,-8 8-221,0-9 1,0 7 331,0-4 0,0-4 0,0 6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47.256"/>
    </inkml:context>
    <inkml:brush xml:id="br0">
      <inkml:brushProperty name="width" value="0.17143" units="cm"/>
      <inkml:brushProperty name="height" value="0.17143" units="cm"/>
      <inkml:brushProperty name="color" value="#E71224"/>
    </inkml:brush>
  </inkml:definitions>
  <inkml:trace contextRef="#ctx0" brushRef="#br0">0 88 7681,'2'10'-1545,"2"-3"1556,2 1 0,0 2 0,-4 5 36,3-3 1,-3 3 0,4-3 0,-4 4 28,-2 1 0,0 1 0,0-1 0,0 1-9,0-1 0,0 6 0,0 2 0,0 1-25,0-1 1,0 4 0,0-4 0,0 2-14,0 4 1,-6 2 0,0 0 0,3-1 8,1-3 0,2 0 1,0 6-1,0-2-27,0-4 1,0 4-1,0-4 1,0 2-8,0-2 0,0 4 0,0-6 0,0 2-18,0 0 1,5-7-1,1 3 1,0-2-18,2 1 0,-6-1 0,4-6 0,-3 1-51,3-1 1,-4 1 30,4-1 1,-2 1-606,2-1 372,-4-7 284,5-2 0,-7-8 0,0 0 0</inkml:trace>
  <inkml:trace contextRef="#ctx0" brushRef="#br0" timeOffset="434">664 455 6516,'11'0'59,"1"0"0,-8 2 0,4 1 0,-2 5 12,-1 2 0,3 2 1,-4 5-1,2 0-52,-2 1 0,-2-1 1,-2 1-1,0-1-60,0 1 0,5-1 0,1 3-63,-2 3 0,-2-4 1,-2 5-1,0-5-89,0-1 0,0-7 1,0 1 192,0 1 0,-2-5 0,-4-2 0,4 4 0,-5-1 0</inkml:trace>
  <inkml:trace contextRef="#ctx0" brushRef="#br0" timeOffset="1150">681 524 8023,'10'-11'-157,"-2"1"-133,-1 2 1,-3-3 0,8 3 103,2-2 1,1 6-1,3-3 218,-1-1 1,1 6 0,-1-4 0,0 4-2,1 2 1,-1 0 0,1 0-1,-1 0 6,1 0 1,-1-6 0,3 1 0,1 1-15,2 2 1,1 2 0,-7 0 0,0 2-28,1 3 1,-1-3 0,1 6 0,-1-2-47,1 0 0,-3 7-8,-3-1 0,-4 4 1,-8 1 39,0 0 1,0-5 0,-2 0 0,-4-1 1,-6-1 1,-3 6-1,-3-5 1,1 3 14,-1-3 1,-5 5 0,0-6-1,0 1 2,-3 1 0,5-6 1,-6 4-1,2-1 1,3 1 0,3-4 0,1 3-2,1-1 0,-1-2 1,11-6 10,7 0 0,7 0 0,11 0 10,-1 0 1,1-6-1,1 0 1,3 3-10,1 1 1,0-4 0,-5 0 0,-1 2 13,1 2 1,-1 2-1,0 0 1,1 0-1,-1 0 0,1 0 1,-1 0-14,1 0 0,-1 2-15,1 4 0,-3 4 1,-3 7-3,-6 1 0,-4-7 0,-2 1 1,0 1 0,0 3 0,0 1-5,0 1 1,-8-1 6,-4 1 1,-3-3-1,-1-1 1,3-4 0,1-3 0,0 1 0,-5-4 0,-1 2 0,1 2 0,-1-5 0,1 3-3,0-2 1,-7-2 0,1-2-1,2 0-40,1 0 1,3 0 0,-1 0 0,1 0-155,-1 0 1,1 0-67,-1 0 263,1-8 0,7-1 0,3-9 0</inkml:trace>
  <inkml:trace contextRef="#ctx0" brushRef="#br0" timeOffset="2008">1432 1 7923,'18'0'-309,"-1"0"1,1 0 0,-1 0 0,1 0 308,-1 0 1,-5 0-1,-1 0 1,3 0 37,1 0 0,3 0 0,-1 1 1,1 3-18,-1 2 1,1 0-1,-1-4 1,1 2 1,-1 2 1,1 1-1,-1-3 1,2 4-30,5 2 0,-5-1 1,4 5-1,-3-2 0,-3 1 0,1 3 0,-1 1 0,1 3 5,-1 3 0,1-4 1,-3 5-1,-1-3-7,-3 2 1,-1-1 0,4 5 0,-5-2-10,-1-4 0,6 5 0,-5-1 1,1 0-16,-4 0 1,2 0-1,-2-3 1,-3 3 22,-1 2 0,-2-3 0,0 3 1,0 0 5,0 0 0,0 0 0,0 2 0,0-3 10,0-1 0,-2-4 0,-1 6 1,-5 0 24,-2 1 1,0-7-1,-3 4 1,1-2-5,-1 1 1,-3-1 0,-1-6-1,-1 1-8,1-1 0,-1 1 0,3-1 0,1 1 26,2-1 0,1-5 0,-7 0-1,1 1 0,5-3 0,1 0 11,-3-3 1,4 5 0,-1-6-46,-3-2 0,4 3 1,-1-1-75,-3-2 1,-1 4-1,-1 0 1,2-1-52,3 1 1,5-2 0,-6-4 113,-1 4 0,-3 3 0,-1 9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45.540"/>
    </inkml:context>
    <inkml:brush xml:id="br0">
      <inkml:brushProperty name="width" value="0.17143" units="cm"/>
      <inkml:brushProperty name="height" value="0.17143" units="cm"/>
      <inkml:brushProperty name="color" value="#E71224"/>
    </inkml:brush>
  </inkml:definitions>
  <inkml:trace contextRef="#ctx0" brushRef="#br0">403 18 6664,'9'0'-511,"-1"-2"643,-8-4-142,0 4 1,-2-6 0,-4 8 23,-5 0 1,1 0-1,-2 0 1,-1 0 0,-3 0 58,-1 0 0,1 2 0,3 2 0,1 4 0,-2 0-35,-1 0 1,-3 5 0,3-1 0,1 3-9,3 3 1,-1-1-1,-5 1 1,-1-1-24,1 1 1,5 1 0,0 2 0,1 3 6,1-3 0,-6 4 0,7 0 0,-3 1 8,0-1 1,9 6 0,-5-4 0,2 2-16,0 0 0,-2-2 0,5 5 0,-3-5-6,2-2 0,2 4 0,2-6 0,0-1 5,0-3 0,0-1 1,2-1-1,4 0-25,5 1 0,5-1 0,1-1 0,1-2-13,-1-3 0,7-5 0,-1 4 0,0-1-103,2 1-171,-5-6 175,5 4 0,-2-2-1,1-1 1,-1 1 131,-6-6 0,1 8 0,-1 2 0</inkml:trace>
  <inkml:trace contextRef="#ctx0" brushRef="#br0" timeOffset="695">804 594 8023,'0'10'-744,"0"-2"0,0-10 857,0-4-10,0 4 0,0-8-25,0 4 0,0 3-76,0-9 0,6 6 0,2-6 5,2-1 1,-7 3 0,5 0 0,-2 1 4,0-1 1,2 4 0,-5-5 0,5-3 13,2-1 1,-4 3-1,3 0-17,-1-1 1,4-3-1,-6-1 1,0-1-18,1 1 0,-5 5 1,6 0-13,0-1 0,-4-1 0,5 1-11,-1 1 0,6 2 0,-5-3 20,1 1 1,4 6 0,-7-3 12,3 1 1,-4 2 4,6 6 0,-7 0 0,5 2 1,0 2 0,0 2 0,-5 7 1,5-1-1,0 1-4,-1-1 0,1 4 0,4-5 0,-3 5-5,3 1 1,1 1 0,3-1-1,-1 3-26,1 3 1,-1-4 0,1 5-54,-1-5 1,1-2 0,-1 1-207,1-1 261,-1-7 0,-5 6 1,-1-5-85,3 5 0,-4-5 109,1 1 0,-7-8 0,4 11 0,-8-5 0</inkml:trace>
  <inkml:trace contextRef="#ctx0" brushRef="#br0" timeOffset="1017">979 489 6266,'-8'-2'3,"8"-3"0,2 3 0,10-4 25,1 4 1,-3 2 0,2-2-34,1-4 0,-3 4 0,2-4 0,1 5-41,3 1 0,1 0 0,1 0 0,-1 0 43,1 0 1,-1 0 2,0 0 0,9 0 0,1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44.202"/>
    </inkml:context>
    <inkml:brush xml:id="br0">
      <inkml:brushProperty name="width" value="0.17143" units="cm"/>
      <inkml:brushProperty name="height" value="0.17143" units="cm"/>
      <inkml:brushProperty name="color" value="#E71224"/>
    </inkml:brush>
  </inkml:definitions>
  <inkml:trace contextRef="#ctx0" brushRef="#br0">123 53 7724,'0'-10'-1129,"0"2"1346,0 8 40,7 0-190,-5 0 0,6 2 1,-8 4-29,0 6 0,6 3 0,0 3 0,-2-1-43,-3 1 1,-1 5-1,0 0 1,2-1 3,4-3 1,-4 4 0,4 1 0,-4-3 18,-2-2 0,0 5 0,0-1 0,0-2-24,0-1 0,2-3 0,2 1 1,2-1-43,-3 1 0,-1-1 0,-2 1-57,0-1 0,0 0-154,0 1 1,0-1 87,0 1 0,-2-8 0,-3-5-73,-7-3 243,4-2 0,-15 0 0,4 0 0</inkml:trace>
  <inkml:trace contextRef="#ctx0" brushRef="#br0" timeOffset="499">0 140 7638,'10'-17'-682,"0"1"0,-6 3 561,1 1 1,7 6 174,-6-5 1,7 5 0,-1-4-19,4 2 0,-5-3 0,1 5 108,1 2 0,3-4 1,1 2-114,1 2 0,-1 3 0,1 1 0,-1 0 19,1 0-139,7 0 95,-6 0 1,7 0 0,-9 0-1,1 0 1,-1 0 0,0 0-4,1 0 0,-1 5 1,1 1-1,-3 0-30,-3 2 0,2-4 1,-7 7 22,3 3 1,-6 1 0,4 1 0,-2-2-7,-1-3 1,1 1 0,-6 5 8,0 1 0,0-1 0,0 1 1,-2-3 0,-4-3 0,3 3 1,-7-3 9,2 4 1,-5-5 0,1-1 0,-2 0 0,1-3 22,1 1 1,0 0 0,-5-4 0,-1 2-27,1-3 0,0-1 0,-1 0 0,1 2-20,-1 2 0,7 0 1,-1-6-1,-2 0 12,-1 0 0,3 0 0,0 0-136,-1 0 0,-3 0 0,1-2 0,1-2 137,3-2 0,-1-7 0,-5 3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50.857"/>
    </inkml:context>
    <inkml:brush xml:id="br0">
      <inkml:brushProperty name="width" value="0.17143" units="cm"/>
      <inkml:brushProperty name="height" value="0.17143" units="cm"/>
      <inkml:brushProperty name="color" value="#E71224"/>
    </inkml:brush>
  </inkml:definitions>
  <inkml:trace contextRef="#ctx0" brushRef="#br0">18 36 5823,'-10'0'228,"3"0"1,7-2 0,1-2-140,5-2 1,-2 0-94,8 6 1,-1 0 3,7 0 1,-1 0 0,1 0-11,-1 0 1,-5 0 0,0 0-6,1 0 0,3 0 1,1 0-63,1 0 0,-1 0 0,1 0 60,-1 0 0,1-2 1,-1-1-158,0-3 1,1 0-47,-1 6 220,-7 0 0,6 0 0,-7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34.083"/>
    </inkml:context>
    <inkml:brush xml:id="br0">
      <inkml:brushProperty name="width" value="0.08571" units="cm"/>
      <inkml:brushProperty name="height" value="0.08571" units="cm"/>
    </inkml:brush>
  </inkml:definitions>
  <inkml:trace contextRef="#ctx0" brushRef="#br0">192 53 7698,'-16'1'-312,"3"4"0,2 0 1,-1 1 356,2 1 1,-4-3-1,7 6 1,-3 0-22,-3-1 0,3 1 1,0 4-1,0-2 16,1 1 0,3 2 0,-3 2 1,0 1-12,6 0 0,-1 1 1,0 2-1,-2 2-3,2-2 0,2-1 0,2-3 0,0 1-29,0-1 1,0 1 0,0-1 0,0 0 14,0 1 1,2-1 0,2 1-22,2-1 0,8 0-91,-3 1 0,5-1-193,1 1 0,-5-6-380,-1-1 673,1-7 0,5 3 0,1-7 0</inkml:trace>
  <inkml:trace contextRef="#ctx0" brushRef="#br0" timeOffset="366">418 296 7294,'6'12'75,"0"0"1,0-7 0,-6 7-58,0 1 1,1 1 0,3-1 0,2-1-37,-2 2 0,-2-5 0,-2 3-162,0 1 74,0-5 1,0 8-43,0-5 0,0 5-562,0 1 710,0-7 0,-7-3 0,-3-7 0</inkml:trace>
  <inkml:trace contextRef="#ctx0" brushRef="#br0" timeOffset="836">731 331 7518,'9'2'-62,"-9"3"0,0 0 1,-9 4 132,2-1 1,5 6 0,-4-3-7,4 5 1,2-5-1,0 1-102,0 1 1,0 3 43,0 1 1,8-2 2,4-3 1,3-2 0,3-6-1,-1 2-94,0-2 0,0-4 0,1-4 73,0-2 0,-1-6 0,0 4 0,0 1 0,1-1 1,-3-6 0,-1 3 90,-2-5 1,-2-1 0,1 0 0,-5-1 62,-5 1 0,-1 5 1,0 1-88,0-3 0,-1-1-42,-5-3 1,-4 3-1,-7 3-19,0 6 0,-3 4 1,-1 2-1,-2 0-37,1 0 1,3 0 0,1 2 0,1 2-331,0 2 0,-6 5 0,2-2 1,3-2 371,4 1 0,10 5 0,-11-3 0,6 7 0</inkml:trace>
  <inkml:trace contextRef="#ctx0" brushRef="#br0" timeOffset="1441">1132 0 6522,'17'0'-8,"0"0"1,1 0 0,0 0 100,-1 0 0,0 0 0,0 2 0,1 2-32,0 2 0,-7 2 1,1-5-1,-1 5 43,-1 2 1,6-4-99,-5 6 0,2-1 1,1 6-1,-2 0 37,1 1 1,-3 0 0,0-1 0,0 0-104,-1 0 0,-3 3 1,3 2-1,-1 1 47,-4-2 0,-2-2 1,0 0-1,2 3 21,2 1 1,-1 0 0,-5-3 0,0 1 32,0 2 0,0 0 0,0-3 0,0 1 4,0 2 0,0 0 1,-1-5-1,-3 1 16,-2 4 1,-6-3 0,4 1 0,-1-5-66,-5-5 0,-1 1 0,-3 3 0,1-2-45,0-1 0,-1-8 0,1 4 0,-1-2 67,1 0 0,0-1-18,-1-5 0,0 0 0,1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51.364"/>
    </inkml:context>
    <inkml:brush xml:id="br0">
      <inkml:brushProperty name="width" value="0.17143" units="cm"/>
      <inkml:brushProperty name="height" value="0.17143" units="cm"/>
      <inkml:brushProperty name="color" value="#E71224"/>
    </inkml:brush>
  </inkml:definitions>
  <inkml:trace contextRef="#ctx0" brushRef="#br0">0 1 6258,'17'0'108,"-5"0"0,0 0-69,1 0 1,3 0 0,1 0 0,1 0 25,-1 0 1,1 0 0,-1 0-40,1 0 0,-1 0 0,1 0 0,-1 0-99,1 0 1,5 2 0,0 2-81,-2 2 0,-1-1 0,-3-5 153,1 0 0,-1 8 0,1 2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53.806"/>
    </inkml:context>
    <inkml:brush xml:id="br0">
      <inkml:brushProperty name="width" value="0.17143" units="cm"/>
      <inkml:brushProperty name="height" value="0.17143" units="cm"/>
      <inkml:brushProperty name="color" value="#E71224"/>
    </inkml:brush>
  </inkml:definitions>
  <inkml:trace contextRef="#ctx0" brushRef="#br0">454 18 7736,'-9'-2'-679,"3"-3"0,-4 3 720,-2-4 0,3 4 0,-3 2-11,-2 0 0,5 0 1,-3 0-22,-1 0 0,-3 6 1,-1 0-9,-1-3 1,6 5 0,1 0 0,-3 0 13,-1-1 0,-3 7 0,1-2 0,-1 3 18,1 3 0,1-5 1,3 3-1,1 3-14,-1 1 1,-3 1 0,0 0 0,3 3 2,1-3 0,6 4 0,-3 0 0,-1 1 7,0-1 1,6 6 0,-3-4 0,1 2-27,0 0 0,0-5 1,6 3-1,0 0-1,0 0 0,0-6 1,0 5-1,0-3-4,0 0 1,2 0-1,2-5 1,4-1-59,2 1 1,1-1 0,7 1-53,-1-1 0,1-1 1,-1-3-1,0-3-40,1-2 1,-1 3 151,1-5 0,-1 0 0,1-6 0</inkml:trace>
  <inkml:trace contextRef="#ctx0" brushRef="#br0" timeOffset="796">751 734 6217,'-8'-9'36,"6"1"0,-5 0 16,7-4 0,0-3-14,0-2 0,2-1 1,2 1-23,1-1 0,1 6 1,-6 1-1,2-3-17,4-1 1,-4-3 0,4 1-3,-4-1 0,-2 1 0,0-1 0,2 1-35,3-1 0,-3 5 0,6-1 0,-2-1 0,0 1 23,-2-1 0,5-1 0,3-1 0,4 1 12,1 5 1,-5-3 0,-1 8-1,3 2 0,1-4 1,3 3 18,-1 1 1,1 2 0,-3 0-1,-1-2 34,-2-2 0,-1 0 0,7 6-27,-1 0 1,1 0-1,-1 0 9,0 0 1,-1 2 0,-2 2-10,-3 2 1,-1 2 0,4-4 0,-3 3-19,3 3 1,1 2 0,1 5-15,-5 1 1,3-1-1,-8 1 0,-2-1 0,3 1 0,-1-1 0,-2 0 3,-2 1 0,-2-1 0,0 1 0,2-1 2,4 1 1,-4-7-1,4 1 1,-4 2 0,-2 1 0,0 3 0,0-1-64,0 1 0,0-7 0,0 1-65,0 1 1,0-3 0,-2 0 131,-4-2 0,4 5 0,-14-11 0,7 6 0</inkml:trace>
  <inkml:trace contextRef="#ctx0" brushRef="#br0" timeOffset="1124">734 595 5927,'17'0'93,"1"0"1,-1 0 0,1 0-22,-1 0 1,-5 0 0,-1 0 0,3 0-59,1 0 1,3 0 0,-1 0 0,1 0-33,-1 0 1,1 0-1,1 0 1,3 0-5,1 0 0,0 0 1,-5 0-1,-1 0-140,0 0 1,1 0 0,-1 0 161,1 0 0,-1-8 0,1-2 0</inkml:trace>
  <inkml:trace contextRef="#ctx0" brushRef="#br0" timeOffset="1898">1851 647 6638,'-11'0'86,"-1"0"1,8-2-19,-2-4 0,5 2-185,1-7 0,0 5 87,0-6 0,0 6 0,1-5 13,5-3 0,-4 5 0,6-1 0,-2 0-12,0 0 0,7-1-5,-1-7 0,1 1 1,1-1-1,-2 3 9,1 3 1,-3-3 0,2 5 0,-1-2 12,-1 1 0,4 5 0,-7-4 0,3 0 18,4 1 0,1 5 0,3-2-21,-1 4 1,-5-4 0,-1 1-1,3 1-8,1 2 1,3 2 21,-1 0 0,1 0 1,-1 0-1,1 0 1,-1 2 16,1 3 1,-7-3 0,1 4 0,2-2 61,1 2 0,-3-2 0,-1 7-46,3 3 0,1 2 0,3-1-27,-1-3 1,-5 3 0,0-3-7,1 3 0,-3 3 1,0-1 4,-3 1 0,1-7 1,-4 1-12,2 2 1,0 1-1,-6 3 0,6-1-5,-1 1 0,1-1-39,-6 1 0,-6-7 0,-1-1-48,-3-2 0,0-1-197,-1-1 296,-5-4 0,6 6 0,-7-8 0</inkml:trace>
  <inkml:trace contextRef="#ctx0" brushRef="#br0" timeOffset="2297">2812 350 7886,'8'-10'-930,"-4"3"821,7 7 0,-5 0 143,6 0 1,-6 6 0,3 1 0,-1 3-7,-4 4 1,-2-5-1,0 3 1,2 1-27,1 3 1,1 1 0,-4 1-47,4-1 1,-4 1 0,4-1 0,-2-1-110,2-5 1,-5 5-101,5-4 0,-4 3 80,-2 3 173,0-9 0,0 7 0,0-6 0</inkml:trace>
  <inkml:trace contextRef="#ctx0" brushRef="#br0" timeOffset="3035">2829 280 6175,'18'-17'98,"-6"7"0,-1 4-64,3 4 1,1-3-1,3-1 1,-1 2 9,1 2 0,-1 2 0,3 0 0,1 0-26,2 0 0,0 0 1,-3 0-1,1 0 5,3 0 1,-1 0-1,-4 0 1,3 0 1,1 0 0,0 0 0,-5 0 0,-1 0-26,1 0 0,-7 6 0,1 1-39,1 3 0,-5-4 1,0 4-1,-2-1 12,0 1 0,-3 2 1,-6 5 13,-3 1 1,-8-7-1,2 1 1,-3 2 8,-2 1 0,-7-3 0,1-3 0,0 1 6,-3 0 0,7 0 0,-6 1 1,2-3-10,-1 0 0,1-6 0,5 5-3,1 1 0,5-6-51,1 4 53,7-4 0,-2-2 0,12 0 11,5 0 0,5 0 1,1-2 3,1-4 1,-1 4 0,1-4 0,-1 4 15,1 2 1,-1 0 0,1 0 3,-1 0 1,1 0-1,-1 0 1,1 0-3,-1 0 1,1 0 0,-1 0-19,0 0 0,-5 6 1,-2 2-15,-2 2 0,-1-4 1,-3 5 7,2 3 1,0-5 0,-6 3-7,0 2 1,0 1-1,-2 1 4,-4-5 0,4 5 1,-6-6-1,3 1 2,-1 1 0,-6-6 0,4 3 0,-1-1 0,-3 4 0,-5-4 6,-1 1 1,1-5-1,-1 2 1,1-4 30,-1-2 1,-1 0 0,-3 0 0,-1 0-22,2 0 1,1 0-1,3 0 1,-1 0-76,1 0 1,5 0 0,1 0 37,-3 0 1,1-2-644,1-4 664,4-4 0,0-7 0,-1 0 0</inkml:trace>
  <inkml:trace contextRef="#ctx0" brushRef="#br0" timeOffset="3896">3528 88 8020,'10'0'-1296,"-1"0"1213,-3 0 1,-2 0 100,8 0 0,-1 0 0,7 0 12,-1 0 0,-5 0 0,0 2-6,1 4 1,3-4 0,1 4 0,1-2 16,-1 1 1,1-3 0,-1 4-1,1-2-26,-1 2 0,0-2 0,1 5 1,-1 1 1,1 0 1,-1-4-1,1 3 1,-1 1-6,1 0 0,-1-1 0,1 5 0,-1-2-10,1 1 0,-7 1 1,1 1-21,1 3 1,1-5 0,0 11-1,-5-5-14,-1-1 0,-2-1 0,-6 1 0,0-1 2,0 0 1,0 7 0,0-1 0,0-2 6,0-1 0,0-3 0,-2 1 0,-2-1 21,-2 1 0,-5-7 0,3 1 0,-2 2 10,-3 1 0,3 3 0,-2-1 0,-1 0-4,-3 1 1,-1-6-1,-1-1 1,1 1-1,-1-2 1,1 3 0,-1-5 0,1 0-3,-1-1 0,1 1 1,-1-4-1,1 2-2,-1-2 0,1 4 1,0-3-21,-1-1 0,1 4 0,-1-2-79,1-2 0,1 0 0,3-1-376,1 3 475,8 0 0,-11-6 0,5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52.502"/>
    </inkml:context>
    <inkml:brush xml:id="br0">
      <inkml:brushProperty name="width" value="0.17143" units="cm"/>
      <inkml:brushProperty name="height" value="0.17143" units="cm"/>
      <inkml:brushProperty name="color" value="#E71224"/>
    </inkml:brush>
  </inkml:definitions>
  <inkml:trace contextRef="#ctx0" brushRef="#br0">0 88 7856,'10'8'-239,"0"-6"1,-6 6 68,2-1 1,1 1 0,-3 6-1,2-3 150,-2 3 1,-2 1 0,0 3 0,2-1 26,1 1 0,1-1 0,-6 1 1,0-1-9,0 1 0,0-1 1,0 1-1,0-1-7,0 1 1,0-1 0,0 0 0,2-1-9,4-4 0,-4 3 0,4-3-39,-4 3 1,4-3 0,-1 0-142,-1 1 1,-2-3 82,-2 2 113,0-9 0,0 5 0,0-8 0</inkml:trace>
  <inkml:trace contextRef="#ctx0" brushRef="#br0" timeOffset="475">35 71 7743,'8'-10'-436,"-4"-4"0,8 9 0,1-1 354,3-2 1,1 6 0,1-4 147,-1 4 0,1 2 1,-1 0-1,1-2 2,-1-4 1,0 5 0,1-5-45,-1 4 1,1 2-1,-1 0 1,1 0-44,-1 0 0,1 0 0,-1 0 5,1 0 1,-1 6 0,1-1 3,-1-1 0,-5 6 0,-3 2 2,-1 3 0,-2-3 0,-6-1 0,0 3 3,0 2 0,0-5 1,0 1-1,-2 1 10,-4 3 0,2-1 0,-5-1 0,-1-2 14,0 1 0,-1 1 0,-5-1 0,2-3-8,3-2 1,-1 4-1,-5-5 1,-1 1-6,1 0 1,-1-2-1,1-4 1,-1 1-57,1 3 1,-1 0 0,-1-6-31,-4 0 1,9 0 0,-3 0 0,1 0 0,1 0-133,-3 0 0,7 0 212,-1 0 0,0-8 0,-5-1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7:59.644"/>
    </inkml:context>
    <inkml:brush xml:id="br0">
      <inkml:brushProperty name="width" value="0.17143" units="cm"/>
      <inkml:brushProperty name="height" value="0.17143" units="cm"/>
      <inkml:brushProperty name="color" value="#E71224"/>
    </inkml:brush>
  </inkml:definitions>
  <inkml:trace contextRef="#ctx0" brushRef="#br0">18 106 7747,'-10'0'-519,"2"0"0,10 0 0,4 0 486,6 0 0,-3 0 0,3 0 0,1 0 35,3 0 1,-4 0-1,-1 2 1,3 2-7,1 1 0,3 1 0,-1-6 8,1 0 1,-1 0 0,1 0 33,-1 0 0,1 0 0,-1 0-17,1 0 0,-1 0 1,0 0-10,1 0 0,-1 0 0,1 0 0,-1 0-6,1 0 0,1 0 0,3 0 0,1 0 2,-2 0 1,4 0-1,1-2 1,-1-2 9,0-1 0,6-1 0,-2 6 1,4 0-15,2 0 1,-6 0 0,0-2 0,2-2 1,2-2 0,2 0 1,0 6-1,0 0-12,0 0 1,0 0 0,0 0 0,0 0-14,0 0 1,0 0 0,0 0 2,0 0 0,-6 0 26,0 0 1,0 0-1,4 0 1,-2 0 27,-2 0 1,0-6 0,6 1-1,-2 1-30,-4 2 0,4 2 1,-6 0 6,1 0 0,5 0 0,-4 0-37,4 0 34,-6 0 6,6 0-20,-14 0 1,14 0 0,-6 0-1,2 0 1,1 0 0,1 0 28,2 0-30,2 0 2,-1 0 1,1 0 0,0 0 0,0 0 0,0 0 0,0 0-1,0 0 1,0 0 0,0 0 0,0 0-3,0 0 1,0 0 0,0 0 0,0 0-1,-1 0 1,-1 0 0,-2 0 0,-3 0 31,-3 0 0,4 0 0,-4 0 0,0 0-22,1 0 1,5 0 0,-4 0-1,2 0 14,0 0 0,-6 0 0,6 0-17,3 0 0,-5 0 1,0 0-1,0 0 1,-2 0-6,0 0 1,7 0 0,-3 0 0,2 0-20,-2 0 1,4 0 0,-6 0 0,2 0 1,0 0 1,0 0 0,6 0 0,-2 0-11,-4 0 0,4 0 1,-4 0-1,2-2 19,-1-4 1,3 4-1,-6-4 20,0 4 0,4 2 1,-6 0-1,0 0 1,3 0 3,-1 0 0,-4 0 1,4 0-1,0 0-10,0 0 0,-3 0 0,3 0 0,0 0-2,0 0 0,0 0 0,4-2 0,-1-1-6,1-3 0,-6 0 0,0 6 0,-2 0 1,1 0 1,1 0 0,-4 0-1,3 0 55,-3 0 0,0-2 0,1-2 1,1-2-10,-2 2 1,4 2 0,-1 2 0,-1 0-37,2 0 0,-3 0 0,5 0 0,-2 0-15,-4 0 1,1-2 0,-1-1 5,2-3 1,1 0-1,-7 6 1,2 0 0,3 0-13,1 0 1,0 0 0,-3 0 0,1 0 16,2 0 0,1 0 1,-5 0-1,2 0 4,3 0 1,-1 0 0,-4 0-1,3 0-9,1 0 0,0 0 0,-3 0 0,1 0 6,2 0 1,1 0 0,-7 0-1,1 0 17,-1 0 1,0 0 0,1 0 0,-1 0 0,1 0 0,-1 0 0,1 0 0,-1 0 32,1 0 1,-7 0 0,1 0-1,2 0 1,1 0 0,3 0-38,-1 0 0,-5 0 0,-1 0-11,3 0 1,1 0 0,3 0-66,-1 0 0,-5 0-631,0 0 268,-8 0 421,3 0 0,-7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8:00.636"/>
    </inkml:context>
    <inkml:brush xml:id="br0">
      <inkml:brushProperty name="width" value="0.17143" units="cm"/>
      <inkml:brushProperty name="height" value="0.17143" units="cm"/>
      <inkml:brushProperty name="color" value="#E71224"/>
    </inkml:brush>
  </inkml:definitions>
  <inkml:trace contextRef="#ctx0" brushRef="#br0">70 245 6797,'0'-10'-178,"2"2"258,4 8 0,-4-2 1,6-1 97,-1-3-132,-5 0 1,6 8-1,-8 4-31,0 5 0,0 5 0,2 1 0,2 1-18,2-1 1,0 1-1,-6-1 1,0 1-29,0-1 1,1 3 0,3 1 0,2 2-51,-2-1 0,0-3 0,0-2 26,2 1 1,-1-1 0,-5 1 0,0-1-51,0 1 1,0-7-1,0 1-88,0 2 0,0-5 193,0 3 0,0 0 0,-7-3 0,-3-1 0</inkml:trace>
  <inkml:trace contextRef="#ctx0" brushRef="#br0" timeOffset="453">0 210 7092,'10'-10'-414,"0"1"1,-4 5 376,5-2 0,5-6 0,1 6 46,1 3 0,-1-5 0,1 2 0,1 2 39,4 2 0,-3 2 0,3 0 0,-4 0-9,-1 0 0,5 0 0,0 0 1,-1 0-21,-3 0 1,-1 0 0,-1 0 0,1 0-12,-1 0 0,0 2 0,1 4-10,-1 6 1,-1-3-1,-3 1 1,-3 0-6,-2-1 0,-2-3 0,-4 6 0,2 1-2,1 3 0,1-4 1,-6-1 6,0 3 0,-2 1 0,-4 3 1,-5-1 0,1-5 1,-2-2-1,-1-1 1,-3 1 0,-1-4 0,-1 3 0,1-1 0,0-4 0,-3 0 0,-1 0 0,-3 2-11,3-2 0,2-2 1,1-2-1,1 1-88,-1 5 0,7-4 0,-1 4 0,-2-4 99,-1-2 0,-3 0 0,1 0 0</inkml:trace>
  <inkml:trace contextRef="#ctx0" brushRef="#br0" timeOffset="1071">1607 18 7691,'-2'-10'-465,"-4"4"1,2 4 0,-7 2 523,-3 0 0,-1 0 1,-3 0-12,1 0 0,-1 0 0,1 2-11,-1 4 0,1 2 1,-1 6-1,1-3-4,-1 3 0,1-5 1,0 3-1,1 2-16,4 1 1,-3 3 0,5 1-1,-2 2 10,1 3 1,1-1 0,-2-4 0,5 3-14,-1 1 1,4 2-1,-6-3 1,3 1 5,3-2 1,2 4 0,2-1 0,0-3-56,0-2 0,8-1 0,1-1 1,3 1-46,0-1 1,5-1 0,6-3 0,1-1-15,1 2 1,0-7-1,6 1 1,-4-2-119,-2 0 1,7 2 211,-3-3 0,4-3 0,2 6 0</inkml:trace>
  <inkml:trace contextRef="#ctx0" brushRef="#br0" timeOffset="1496">2183 175 6906,'0'18'-190,"0"-1"0,0 0 178,0 1 1,0-1-1,0 1 1,0-1 27,0 1 0,0-1 1,0 1-1,0-1-39,0 1 1,0-7 0,0 1-120,0 1 1,0 3 21,0 1 1,0-5 0,-2-2 119,-3-2 0,3-3 0,-6-5 0</inkml:trace>
  <inkml:trace contextRef="#ctx0" brushRef="#br0" timeOffset="2226">2113 140 7781,'18'-17'-726,"-1"7"633,1 4 0,-1 2 0,1 0 4,-1-1 1,-5-1-1,0 6 1,1 0 127,3 0 1,1 0-1,1 0 1,-1 0-17,1 0 1,-1 0 0,0 0 10,1 0 1,-1 0-1,1 2-40,-1 3 1,-5-3-1,0 6-1,1 0 1,-3 0-1,0 5 5,-3-1 0,-1-6 1,-6 5-18,0 3 0,-2 2 12,-4 1 1,-3-2-1,-9-1 1,1-4 3,-1-2 1,1 3 0,-1-5 0,1 0-10,-1 2 0,1-6 1,0 3-1,1-1-31,4 2 1,-3-4 0,3 4 20,4-4 0,3-2 1,10 0-1,7 0 15,4 0 0,1 0 1,1 0-1,-1 0 2,0 0 1,1 0 0,-1 0 0,1 0 29,-1 0 1,1 0-1,-1 0 1,1 0 0,-1 0 1,1 0 0,-1 0-5,1 0 1,-1 0 0,0 0 0,-1 2 0,-2 2 5,-3 1 1,1 3 0,3-2-23,-3 6 1,2-3 0,-9 3-3,-1 2 1,-2-5-1,-2 3-11,0 1 1,-2 1 0,-2 0 0,-3-5 2,-3-1 0,0 6 0,-3-5 0,1 3 14,-2 0 1,1-6-1,-1 3 1,3 1-5,-3 0 1,-1-7 0,-3 5-1,1-2 22,-1 0 0,-1 0 0,-3-6 0,-1 2-19,2 3 0,-1-3 0,1 4 0,-2-4-4,1-2 0,3 0 1,2 0-251,-1 0 1,1-2 183,-1-4 1,8 3 60,5-9 0,-5 0 0,0-5 0</inkml:trace>
  <inkml:trace contextRef="#ctx0" brushRef="#br0" timeOffset="3039">2830 18 6238,'11'0'51,"1"0"1,-6 0 0,3-2 0,1-2-4,0-2 1,1 0 0,7 6-6,-1 0 0,1 0 0,-1 0 4,1 0 0,-1 0 0,1 2 0,-1 2-3,1 2 0,-1 0 0,0-6 0,1 2 8,-1 4 1,1-4-1,-1 3 1,-1-1-32,-5 2 1,5-2 0,-4 6 0,3-1-50,3 1 0,-7 0 1,-1 3-1,0-1-35,-1 2 0,1 1 0,4 3 0,-3-1 1,-7 1-1,4-1 1,-2 0 7,0 1 1,-1-1 0,-5 1 0,0-1 29,0 1 1,-2 5-1,-1 0 1,-3-1 18,2-3 0,-4-1 1,2-1-1,1 0 24,-3 1 0,4-1 0,-8 1-13,-1-1 1,3 1 0,0-1 0,1 1-4,-1-1 1,0-5-1,-3-1 1,1 3-1,-2 2 1,1-5 0,-1 1 0,3 0 6,-3-3 0,4 5 0,-1-6 25,-3 1 1,-2-3-1,-1 4 23,0-2 1,5 3-1,0-5 55,-1-2 1,-3-2-51,-1-2 0,5 6-36,0-1 1,7 1-72,-7-6 0,6 0-214,-6 0-259,9 0 518,-5 0 0,0-7 0,-2-3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8:06.394"/>
    </inkml:context>
    <inkml:brush xml:id="br0">
      <inkml:brushProperty name="width" value="0.17143" units="cm"/>
      <inkml:brushProperty name="height" value="0.17143" units="cm"/>
      <inkml:brushProperty name="color" value="#E71224"/>
    </inkml:brush>
  </inkml:definitions>
  <inkml:trace contextRef="#ctx0" brushRef="#br0">0 368 6225,'10'0'333,"-2"2"-231,-8 3 1,0-1 0,0 8-43,0 2 1,0 1 0,0 3 0,0-1-43,0 0 0,0 1 1,0-1-1,2 1 3,3-1 0,-3 7 1,4-1-1,-4-2-6,-2-1 0,6-3 1,0 1-1,-1-1-14,3 1 1,-6-1 0,4 0 0,-2 1-83,2-1 0,-4 1 0,3-1-10,-3 1 0,-2-1 0,0 1-52,0-1 0,0 1 0,-2-3 21,-3-3 1,3-2 0,-6-7-66,0 3 187,-2 0 0,-7-6 0,0 0 0</inkml:trace>
  <inkml:trace contextRef="#ctx0" brushRef="#br0" timeOffset="574">35 403 7683,'8'-10'-759,"1"-6"1,9 7 717,-1-1 0,1-4 0,-1 9 68,1 1 0,-1-4 0,1 2 111,-1 2 1,1 2 0,-1 2-79,1 0 0,-1 0 0,1 0 0,-1 0-28,0 0 0,1 0 0,-1 0 0,1 0-12,-1 0 0,1 2 1,-1 2-1,1 4-43,-1 2 1,-5-5-1,-1 7 28,3 2 0,-4 1 0,-1 3-14,-1-1 1,-2 1 0,-6-1 0,2 0 13,4 1 0,-4-1 1,4 1 17,-5-1 1,-2 1 0,-3-1-17,-2 1 0,-6-7 0,4-1 0,-1 0-15,-5-1 1,1-3 0,-1 4 0,2-2 6,-1-4 0,-3 3 0,-1-1 0,-1-2-5,1-2 0,-1-2 0,1 0 0,-1 0-31,1 0 0,5 0 1,1 0-11,-3 0 0,4 0 1,1-2-116,1-4 1,2 2 161,6-7 0,0-1 0,0-5 0</inkml:trace>
  <inkml:trace contextRef="#ctx0" brushRef="#br0" timeOffset="1854">1799 36 7997,'-12'0'-381,"1"0"1,-1 0 0,-5 0 101,-1 0 1,1 0 285,-1 0 1,1 6 0,-1 1 70,1 3 1,5-4 0,0 6-42,-1 1 1,3-3 0,-1 2-1,-1 1-14,2 3 1,-5 1-1,3 1 1,-2-1-12,3 1 0,-5-1 0,5 2 0,-5 3-6,-1 1 1,-1 6 0,1-4 0,1 1 0,5-1 0,-5 6 0,4-2 0,-3 2 7,-3-2 1,9 2-1,1-6 1,2 3 17,0 3 0,0-4 1,6 2-1,0 0-12,0-2 0,0 4 1,0-6-1,0 1-3,0-1 0,2 4 0,2-4 0,4 0-20,2 1 1,1-3-1,7-6 1,-1 1-16,1-1 1,-1 1 0,3-3-1,1-1-58,2-2 1,6-3 0,-3 5 0,-1-4-28,0-3 1,0 5-1,-3-4 1,3-1-34,2 1 0,-4-2 1,4-4-1,-1 2 136,-5 2 0,-2 0 0,-1-6 0</inkml:trace>
  <inkml:trace contextRef="#ctx0" brushRef="#br0" timeOffset="2396">2340 420 7028,'0'12'-625,"0"-1"705,0 3 1,0-4 0,0 1 0,0 3-50,0 1 0,0 3 0,0-1 0,0 1-34,0-1 1,0 1-1,0-1 8,0 1 0,2-1 1,2 1-207,2-1 1,0 1-36,-6-1 1,0-5 235,0-1 0,0-7 0,0 12 0,0-7 0</inkml:trace>
  <inkml:trace contextRef="#ctx0" brushRef="#br0" timeOffset="3189">2236 455 7633,'7'-10'-865,"-5"3"0,8 1 856,-4 0 1,-2-6 0,5 5-1,1-1 73,0 0 0,1 0 0,7 4 0,-1-1-26,1 1 0,-1-4 0,1 2 0,-1 2-3,1 2 1,1 0 0,2-2 0,3-1 10,-3 1 0,-2 2 0,-1 2 1,-1 0 13,1 0 1,-1 0 0,1 0 0,-1 0-40,1 0 1,-1 0-1,1 2-27,-1 4 1,-1-3-1,-3 7 1,-3 0 28,-2 0 1,3-5 0,-5 7-58,-2 2 0,-2 1 0,-2 3 15,0-1 0,-2 0 0,-4-1 0,-4-2 3,1-3 0,-7-1 1,5 4 0,-5-3 1,-7-1-1,-1 3 10,3-1 0,-4-6 0,2 4 3,1-3 0,9-1 17,1-6-21,8 0 1,-2 0-28,12 0 0,4 0 0,7 0 25,1 0 1,1 0-1,3 0 1,1 0 7,-2 0 0,-1 0 0,-3 0 0,1 0 16,-1 0 0,2 0 0,3 0 1,1 0 6,-2 0 1,-7 0 0,-2 0 0,1 2-12,3 4 1,1-2-4,1 7 0,-3 1-14,-3 6 0,1-1 0,-7 1 1,-2-1 0,-2-5 0,-2-1 0,-2 1 2,-4-2 1,2 3-1,-5-5 1,-1 2 0,0 3 1,-1-3 0,-7 2 0,1 1 0,-1-3 0,-1 0 0,-3-3 4,-1-3 0,0-2 1,4 0-1,-3 2 23,-1 2 0,0 0 0,3-6 0,-1 0-10,-2 0 0,-3 0 0,5 0 0,-2 0-10,1 0 1,3 0-232,1 0-268,1 0 492,7-8 0,3-2 0,7-7 0</inkml:trace>
  <inkml:trace contextRef="#ctx0" brushRef="#br0" timeOffset="3930">3441 18 6897,'0'10'-490,"0"6"570,0-5 1,0 5-59,0 1 0,0 1 0,0-1 0,0 3-2,0 3 1,0-4 0,0 5 0,0-3 7,0 2 0,0-3 0,0 5 1,-2-2-6,-4 0 1,4 7 0,-6-5-1,2 2-2,0 4 0,1-4 1,5 0-1,-2 0-9,-4 1 0,4-1 0,-4 4 1,4-2 7,2 2 1,0-4-1,0 0 1,0 1-16,0-1 0,0-6 0,0 2 0,0-1-6,0 1 1,0-4 0,0 5-27,0-5 0,0-2 0,0 1-67,0-1 0,0-5-21,0 0 0,0-6-443,0 5 366,-8-7 192,6 4 0,-5-8 0,7 0 0</inkml:trace>
  <inkml:trace contextRef="#ctx0" brushRef="#br0" timeOffset="4659">3982 839 6565,'0'-11'60,"0"-1"1,6 0 1,0-5 1,5-1-1,-3 3-34,2 3 0,-6-3 1,3 5-1,-1-2 12,0 1 0,6-1 0,-5-5-29,3-1 1,0 1 0,3-1 0,-3 1-27,-2-1 1,3 1 0,-3-1-1,2 1 28,4-1 1,-5 1 0,3-2 0,0-3-100,-3-1 0,5 0 0,-6 5 60,1 1 0,1-1 1,4 3-1,-5 1-37,-1 2 1,0 9-1,-4-5 62,1 0 1,3 6 15,-2-4 17,-4 4 0,8 2-1,-4 0 1,-3 6 0,7 2-12,-2 2 0,0-1 1,-4 5-1,3-2-20,3 1 0,-4 3 1,4 1-1,-1 1 6,1-1 1,-4 1 0,5-1-1,3 0-4,1 1 0,-3-1 1,0 3-1,1 1-9,3 2 1,-1 1 0,-1-7 0,-2 1-21,1-1 0,1 1 0,-1-1-80,-1 1 0,-2-1 1,3 0-7,-1 1 1,-8-1 13,2 1 0,-6-8 99,-6-5 0,-4 5 0,-7 0 0</inkml:trace>
  <inkml:trace contextRef="#ctx0" brushRef="#br0" timeOffset="5027">4017 647 7692,'12'0'-793,"-1"0"1,3 0 830,1 0 0,-3 0 0,0 0 72,1 0 1,3-2 0,1-2 0,1-2-61,-1 3 0,1 1 0,-1 2 0,0 0-25,1 0 0,1 0 1,3 0-1,1 0-42,-2 0 1,-1 0 0,-3 0-1,1 0-729,-1 0 746,1 0 0,7 0 0,2 0 0</inkml:trace>
  <inkml:trace contextRef="#ctx0" brushRef="#br0" timeOffset="6180">4750 1 6498,'18'0'-48,"-1"0"0,1 0 1,-1 0 59,1 0 0,-7 0 1,1 0-1,2 0 18,1 0 0,3 0 0,-1 0 0,0 0 0,7 0 1,-1 2-1,-2 2-7,-1 2 1,-3 5 0,1-5-1,-1 0 21,1 2 0,-1-1 0,1 7 0,-1-2-25,1 1 0,-1 3 0,0 1 0,1 1-27,-1-1 0,1 1 1,-1-1-1,1 2 2,-1 5 0,-1-5 0,-3 4 0,-3-1-24,-2 1 0,3-4 1,-5 7-1,0-3 7,2 0 1,-6 6-1,4-3 1,-4-1 11,-2 0 1,0 4 0,0-4-1,0 1 0,0-1 0,0 4 0,0-4 0,-2 0 4,-4 1 1,4 3-1,-6-4 1,2 0 5,0 0 0,-5 1 1,5-5-1,0 2 1,-2-1 0,6-3 0,-3-2 0,1 1 8,-2-1 0,4 1 0,-6-1-5,0 1 1,7-7 11,-5 1 0,2-2 3,-2 1 1,2 3 0,-8-8-1,-1-2 1,3 3-167,-1-1 1,-1 2-21,-6-2 0,7-4 168,-1 4 0,8-4 0,-3-2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8:13.785"/>
    </inkml:context>
    <inkml:brush xml:id="br0">
      <inkml:brushProperty name="width" value="0.17143" units="cm"/>
      <inkml:brushProperty name="height" value="0.17143" units="cm"/>
      <inkml:brushProperty name="color" value="#E71224"/>
    </inkml:brush>
  </inkml:definitions>
  <inkml:trace contextRef="#ctx0" brushRef="#br0">35 18 6259,'-9'0'139,"-7"0"1,14-2 70,-4-4-155,4 4 1,10-6-42,4 8 1,-3 0-1,3 0-21,2 0 1,1 0-1,3 0-21,-1 0 0,-5 2 1,-1 2-28,3 2 66,2 0-84,1-6 1,-5 0 49,-1 0-268,1 0 264,5 0 9,-7 7-47,6-5 1,-7 6-236,9-8 252,-8 0 48,5 0 0,-5 8 0,7 2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8:14.200"/>
    </inkml:context>
    <inkml:brush xml:id="br0">
      <inkml:brushProperty name="width" value="0.17143" units="cm"/>
      <inkml:brushProperty name="height" value="0.17143" units="cm"/>
      <inkml:brushProperty name="color" value="#E71224"/>
    </inkml:brush>
  </inkml:definitions>
  <inkml:trace contextRef="#ctx0" brushRef="#br0">0 0 7980,'12'0'-616,"0"0"0,-1 2 602,7 4 0,-1-4 0,1 4 1,-1-4-47,0-2 1,1 5-1,-1 1 1,1-2-65,-1-2 0,-5-2 0,0 0 124,1 0 0,3 8 0,1 1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8:15.337"/>
    </inkml:context>
    <inkml:brush xml:id="br0">
      <inkml:brushProperty name="width" value="0.17143" units="cm"/>
      <inkml:brushProperty name="height" value="0.17143" units="cm"/>
      <inkml:brushProperty name="color" value="#E71224"/>
    </inkml:brush>
  </inkml:definitions>
  <inkml:trace contextRef="#ctx0" brushRef="#br0">18 542 6267,'11'17'128,"1"1"1,-8-1 0,2 1-99,-4-1 1,3 1 0,1-1 0,-2 1 58,-2-1-59,-2 0-15,0 1 1,2-1-53,4 1 1,-4-1-1,3 1-23,-3-1 1,-2-5 0,0 0-1,0 1-22,0 3 1,0-5 0,0 1 0,0 2 0,-2-1 0,-1 1-38,-3-3 119,0-7 0,-2 4 0,-1-8 0</inkml:trace>
  <inkml:trace contextRef="#ctx0" brushRef="#br0" timeOffset="488">0 489 8011,'10'-9'0,"5"-7"0,-11 12-784,8-7 579,-8 7 1,9-6-60,-7 4 53,8 4 259,-5-5-53,9 7 0,-6-2 6,-1-4 1,1 4-1,5-4 43,1 4-15,-1 2 1,1 0-25,-1 0 1,3 0 37,3 0-45,-4 0 0,8 0 0,-5 0 1,1 0-1,-2 0 16,-1 0 0,-3 2 1,1 4-10,-1 6-3,-7-5 0,0 9 1,-7-5-1,3 5-11,-2 1 0,-2 1 0,-4-3 0,-2-1 6,-2-2 0,-5-1 0,3 5 0,-2-3 0,-3-1 1,-3 2 1,-1-5 0,-1 1 8,1-2 0,-1 0 1,1-5-1,-1 3 1,1-2 4,0-2 1,-7 4 0,1 0 0,2-2 2,1-2-14,-5-2 0,6 0-18,-5 0 1,5 0-1,1 0-191,1 0 1,0-2-74,-1-4 281,8 4 0,3-14 0,7 7 0</inkml:trace>
  <inkml:trace contextRef="#ctx0" brushRef="#br0" timeOffset="1111">1345 158 5969,'-10'2'-74,"2"1"210,1 3 0,-3 2 0,-8-4-91,1 2 0,0 5 1,-1-5-1,1 0 179,-1 2-183,1 1 1,-1 1-17,1 6 0,-1-7 0,1 9 1,-3 1-22,-3 5 0,4-3 0,-5 6 0,5 0 0,2 0-7,-1 4 1,-3 1 0,1-1-1,5-2 7,-1 2 1,7 0-1,-1 0 1,2-2 29,4 2-33,2 2 3,2-6 1,0 4-13,0-8 0,6 3 0,2-5 1,2 2-45,3-1 1,3-3-1,1-1 1,1-1-84,-1 0-200,8-7 147,-5 6 188,5-14 0,0 13 0,2-5 0</inkml:trace>
  <inkml:trace contextRef="#ctx0" brushRef="#br0" timeOffset="1908">1747 804 6690,'0'-12'7,"0"1"0,0 5 0,0-6-14,0-2 1,-6 5 0,0-3-20,2-1 1,2 3 0,2-2 0,0-1-11,0-3 0,2 1 1,2 1-1,2 2 9,-2-1 1,5-9 0,3-3 1,3-2 0,1 6 0,-2-3 10,-3 5 0,-1 2 1,4 1-1,-5 2 19,-1 3 0,6 1 63,-3-2-81,-3-3 33,7 13 1,-5-6-10,8 8 1,-7 0 0,1 0 0,2 0 0,1 0-8,3 0 1,-7 0 0,-1 2-1,0 2 16,-1 2 0,-3 5 1,6-3-13,1 2 0,-3 2 1,2 5-1,-1 1 0,-1-1 0,6 0 0,-7 1-6,1-1 0,4 1 1,-7-1-10,3 1 1,0-1 0,1 1 0,-5-1 0,4 1 6,-8-1 1,11 1-14,-7-1 14,0 0-1,-6-7-160,0 6 157,0-7-1,0 9 1,0-6-73,0-1 68,-8-7-102,6 4-191,-13 0 302,5-6 0,-7 13 0,-1-5 0</inkml:trace>
  <inkml:trace contextRef="#ctx0" brushRef="#br0" timeOffset="2224">1764 664 7918,'17'0'-507,"1"0"1,-1 0 0,1 0 444,-1 0 1,1 0-1,-1 0 48,1 0 1,-1 0-1,1 0 1,-1 0-1,1 0-56,-1 0 1,1 0 69,-1 0 0,0-8 0,1-1 0</inkml:trace>
  <inkml:trace contextRef="#ctx0" brushRef="#br0" timeOffset="2916">2742 769 6534,'-10'0'-77,"3"0"1,7-2-1,-2-2 82,-4-2 0,4-7 21,-4 1 1,4 2-1,2-1-13,0-3 0,0-1 0,0-3-18,0 1 0,0 5 0,0 0 0,2 1 5,4 1 0,-4-6 0,6 5-16,-1-5 0,1 5 0,6-1 0,-3 0 0,3 1-66,1-1 80,3 0-7,-1 3 1,-5-5-8,0 8 17,-1-7 6,7 11 0,-1-6-24,1 8 97,-9-8-75,7 6 0,-6-5 1,7 7-1,1 0 46,-1 0-45,0 0 1,-5 0 0,0 0 1,1 0-1,3 7-1,1-5 0,-5 8 15,0-4 1,-7-2 0,7 7 10,2 3 1,-5 0 0,1-1-25,-2-1 0,3-1 0,-3 7 0,0-1 1,2 1 46,-1-1-41,-5 1-56,12-1 1,-14 1 58,4-1-6,3 1-17,-7-1 0,6 0 11,-8 1-97,0-8 91,0 5 0,6-5-6,0 7-114,-1-7 110,-5 6-287,0-14 260,0 13-143,0-5 181,0-1 0,-7-1 0,-3-8 0</inkml:trace>
  <inkml:trace contextRef="#ctx0" brushRef="#br0" timeOffset="3518">3720 297 6513,'10'8'115,"-3"-4"0,-7 8-75,0 1 1,0 3 0,0 1-12,0 1 1,0-1 0,0 1 0,0-1-17,0 1 0,0-1 0,0 0 1,0 1-25,0-1 0,0 1 0,0-1 0,0 1-81,0-1 1,0 1-1,0-1-5,0 1 0,0-1-293,0 1 390,0-1 0,0 0 0,0-7 0,0-2 0</inkml:trace>
  <inkml:trace contextRef="#ctx0" brushRef="#br0" timeOffset="4343">3668 367 7918,'5'-11'-771,"1"-1"498,0 8 186,-6-11-98,0 13 0,6-8 110,0 4 0,7 2 141,-1-7-28,3 7-13,3-4 0,-1 2 35,1 0-159,-1 0 121,-7 6 1,6 0 30,-5 0-90,5 0 63,1 0-20,1 0 109,-1 0-91,1 0-5,-1 0 1,-5 0 14,-1 0 87,1 0-101,5 8 1,1-6 28,-1 4-12,-7 4-16,6-8-8,-7 13 1,9-7 0,-3 5-53,-3-1 62,3 0-156,-13-3-10,6 7 136,-8-6 1,0 1 0,0 1 0,-2 0-41,-4-3 19,4 7 37,-13-14 0,5 11-16,-7-7 1,-1 8 0,1-5-1,-1 1 9,1-4 0,-1 2 1,1 0-1,0-1 16,-1 1 0,-5-2 0,-1-4-8,3 4 1,2-4 0,1 3-1,1-3-7,7 6-17,2-6 0,8 6 0,2-8 0,4 0-14,6 0 1,3 0-1,3 0 13,-1 0 0,1-6 1,-1 0-1,1 2 11,-1 2 1,-5 2 0,-1 0-5,3 0 5,1 0 0,3 2 0,-1 2 38,1 2 0,-1 0 1,1-4-30,-1 4 28,1-5 0,-1 7 0,1-6-12,-1 4-24,-7-4 16,5 6-4,-5-1-24,0-5 1,3 8 30,-7-4-44,0-4 0,0 8 3,0-5-24,-1 5 0,-5 2 37,0-1 1,0-5 0,-2 4-33,-3-2 39,3 5 1,-12-9 0,6 8 8,-1 1 1,-3-3-9,-5 2 6,-1-8 0,1 9 0,-1-7 0,1-2-3,-1-2 1,1-2-1,-1 2 1,1 2 3,-1 1 0,1 1 0,-1-6 0,1 0-4,0 0 0,-1 0 0,1 0 1,-1 0-22,1 0 1,-1 0-1,1 0-75,-1 0 0,7 0 0,1-2-40,2-3 136,-5 3 0,3-14 0,-8 6 0</inkml:trace>
  <inkml:trace contextRef="#ctx0" brushRef="#br0" timeOffset="5162">4226 0 7918,'12'0'-242,"0"0"-260,1 0 1,3 0 0,1 0 465,1 0 1,-1 2 110,1 4-51,-1-4 1,-5 6 27,-1-8 0,1 0 1,6 0-1,-1 2 8,1 4 1,-1-4 0,0 5 0,1-1 18,-1 0 0,1 2 0,-1-4 0,1 3-24,-1 3 0,1 0 0,-3 3 0,-1-1-39,-3 2 1,1-5-1,6 3 1,-1 2-36,0 1 1,-5 3 0,0-1 0,1 0 31,3 1 0,-5-1 0,1 1 0,0-1-44,-3 1 0,5-1 0,-6 3 0,0 1 9,-1 2 1,-1 1 0,-6-7 18,0 1 1,6-1 0,0 2 0,-2 3 0,-2 1 0,-2 0 1,-2-5 0,-2-1 0,-4 1-2,-2-1 1,6 1 6,-3-1 0,1 1-6,0-1 4,-8 0 46,5-7 1,-3 6-25,0-5 1,7 3 0,-5 0-1,0-5 35,1-1 0,-3 6-40,-6-3 0,1-1 1,0 0-1,-1-3-178,1-3 0,-1 4 1,1 0 158,-1 1 0,-7-5 0,-2 4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8:22.350"/>
    </inkml:context>
    <inkml:brush xml:id="br0">
      <inkml:brushProperty name="width" value="0.17143" units="cm"/>
      <inkml:brushProperty name="height" value="0.17143" units="cm"/>
      <inkml:brushProperty name="color" value="#E71224"/>
    </inkml:brush>
  </inkml:definitions>
  <inkml:trace contextRef="#ctx0" brushRef="#br0">1 175 5991,'17'0'31,"1"0"1,-7 0 13,1 0 0,0 0-23,5 0 0,-5 0 0,-1 0-17,3 0 0,1 0 0,3 0-8,-1 0 1,1 0 0,1 0 0,3 0-5,1 0 0,0 0 0,-5 0 0,1 0 3,4 0 1,-3 0-1,5 0 1,-2 0 5,0 0 1,7 0 0,-5 0-2,2 0-1,-6 0 0,12 0 0,-6 0 0,3 0 6,-1 0 0,-6-5 0,4-1 0,0 2 46,0 2-49,-5 2 21,3 0 1,-6 0 27,5 0-44,-5 0 1,6 0 0,-1 0-5,-1 0 0,2 0 1,-4 0-9,3 0 1,-1 0-1,-4 0 1,3-2-4,1-4 0,6 4 1,-4-4-1,1 4 1,-1 2 0,4-1-2,-6-5 0,6 4 6,-5-4-1,-1 4 104,2 2-99,-5 0 0,13 0 106,-6 0-102,0 0 6,6 0 19,-14 0 0,12 0 41,-7 0-45,7-8-72,-4 6 73,0-5-11,6 7 1,-8 0-43,4 0 1,4 0 53,-4 0-148,4 0 126,-5-8 0,5 6 7,-4-4-26,4 4 8,-6 2 1,4 0-8,-8 0-75,8-8 81,-11 6 42,13-5 1,-12 7 0,6 0 0,0 0-24,0 0 1,-3 0 0,5 0 0,0 0 38,-2 0 0,6 0 0,-4 0-17,4 0-45,2 0 1,0 0-1,-2 0 1,-2 0 21,-2 0 0,0 0 0,6 0 0,0 0 8,0 0 1,0 0 0,0 0 0,0 0 0,0 0 1,0 0 0,-2 2 0,-2 1-11,-2 3 0,0 0 0,6-6 0,-2 0 0,-4 0 1,8 0 0,-6 0 0,0 0-24,2 0 1,-2 0 0,0 0-1,-2 0 1,2 0 0,-4 0 1,1 0-1,-3 0 34,-4 0 1,4 0 0,1 0 0,-1 0 24,0 0 1,4 0 0,-4 0 0,3 0-49,3 0 1,-4 0 0,0 0 0,0 0 3,0 0 1,-3 0-1,5 0 1,0 0-74,-2 0 1,6 0 0,-6-2 0,2-2 46,0-2 1,-2 1 0,4 3-1,-3-2 38,-3-2 1,4 0-1,-6 6 1,-1-2 16,-3-4 1,4 4-1,1-3 1,-3 3-23,-2 2 0,5 0 1,-1 0-1,-2-2-26,-1-4 1,-1 4-1,2-4 1,3 4-1,-3 2 0,0 0 0,1 0 0,1 0 7,-2 0 1,5-2 0,-1-2-1,0-1 0,0 1 0,4 2 0,-3 2 0,-1 0 17,0 0 0,-2 0 0,-3 0-10,3 0 1,-4 0-1,5 0 1,-5 0 0,-1 0-9,-1 0 1,-5 0 0,-1 0 0,3 0 1,1 0 1,3 0-1,1 0 4,5 0 1,1 0-1,4 0 1,-6 0 14,-3 0 1,-3 0 0,2 0 0,3 0 19,1 0 0,0 0 1,-5 0-156,-1 0-822,-7 0 944,-2 0 0,-8 8 0,0 1 0</inkml:trace>
  <inkml:trace contextRef="#ctx0" brushRef="#br0" timeOffset="1025">1660 664 6733,'2'12'180,"4"0"1,-5-7 0,7 7-152,0 2 1,-6-5 0,4 3 0,-2 2-19,1 1 0,-3 3 0,4-1 0,-2 1-17,2-1 0,-4 0 0,6 1 0,-3-1-45,1 1 1,0-1 0,-4 1-1,2-1 37,2 1 1,0-1 0,-6 1 0,0-1-157,0 1 0,5-1 1,1 1-84,-2-1 0,-2 0-117,-2 1 370,8-1 0,-6 1 0,5-1 0</inkml:trace>
  <inkml:trace contextRef="#ctx0" brushRef="#br0" timeOffset="1602">1712 647 7812,'6'-12'0,"2"3"0,1 1-355,5 4 1,-4-4 0,1 2 0,3 1 339,1-3 1,3 6 0,-1-4 0,1 2 64,-1-2 0,1 4 0,-1-3 0,1 3-16,-1 2 0,1-2 0,-1-2 0,1-2 0,-1 2 0,1 2 0,-1 2 0,0 0-10,1 0 0,-1 2 0,1 2-19,-1 2 0,-5 2 0,0-3-5,1 7 0,-5-2 0,0-1 0,-2 1-5,-1 0 0,3 0 0,-4 3 1,2-1 8,-2 1 1,-2-3 0,-2 2-19,0 1 0,-2 3 13,-4 1 1,-4-1-1,-7-3-8,-1-1 0,1-8 1,-1 2-1,1-2-23,-1 1 1,-5-3 0,-2 4 0,0-4-22,-1-2 1,-5 0 0,4 0-1,-2 0-15,0 0 0,8 0 1,-3 0-1,5 0-369,1 0 437,9 0 0,-7-8 0,7-1 0</inkml:trace>
  <inkml:trace contextRef="#ctx0" brushRef="#br0" timeOffset="2150">3092 385 7462,'-12'0'-1254,"1"0"1251,-3 0 1,4 0-1,-1 0 69,-3 0 1,-1 0-1,-3 0-21,1 0 1,-1 2-1,1 2 1,1 4 0,4 1 1,-3-3 0,3 4 0,-3-1-17,-3 1 0,1 2 0,-1 5 0,1 1 7,-1-1 1,1 3 0,-2 1 0,-3 4-26,-1 2 1,0-3 0,5 3 0,1 0-7,-1 0 0,7-4 0,1 5 1,2-3-20,4-4 1,2 4 0,2-1 0,0-3-54,0-2 0,2-1 0,4-1 0,6 1-33,3-1 1,3-5 0,1 0 0,3 1-47,1 3 0,6-7 145,-6-3 0,8 4 0,-4 0 0</inkml:trace>
  <inkml:trace contextRef="#ctx0" brushRef="#br0" timeOffset="2763">3371 1014 7739,'2'-10'-846,"2"2"655,2 0 0,0-1 200,-6-9 1,0 1 0,0-1-8,0 1 0,0-1 0,2 1 27,3-1 1,-3 1 0,6 0 0,-2-1 15,0 1 0,5-1 0,-3 1 0,2-1-50,4 1 1,-5-1 0,3 1-1,0-1 5,-3 1 1,7-2 0,-5-1 0,5 1-49,1 3 0,-1 3 0,-3-3 1,-1 2 1,2 3 0,-5 5 0,3-4 11,2 3 1,-5-5 13,3 6 0,-6 0 49,5 6 1,-5 0 42,6 0 0,-8 2 0,4 4-1,-1 6 0,-5 3 1,6 1-1,-2-3-64,0-1 0,5 0 0,-5 5 0,0 1 12,2-1 0,-4 0 1,5 1-1,-1-1-69,-4 1 0,6-1 0,-1 1 0,3-1-27,0 1 1,-7-1 0,7 1-96,2-1 1,-5 1-237,3-1 409,-8 0 0,4 1 0,-8-1 0</inkml:trace>
  <inkml:trace contextRef="#ctx0" brushRef="#br0" timeOffset="3084">3406 717 7693,'18'0'-517,"-1"0"1,1 0 0,-3-2 482,-3-4 1,3 4 0,-3-4 0,3 4 45,3 2 1,5 0-1,0 0 1,-1 0 2,-3 0 1,-1 0-1,1 0 1,2 0-63,3 0 0,-1 0 1,-6-2 46,1-3 0,-1 3 0,1-6 0</inkml:trace>
  <inkml:trace contextRef="#ctx0" brushRef="#br0" timeOffset="3946">4297 385 7946,'17'0'-1441,"-5"0"1390,0 0 0,-7 0 0,7 2 110,2 4 0,-5-4 1,3 3-33,2-3 0,-5 0 0,3 2 12,2 2 1,1 2 0,3-4 14,-1 2 0,0 7 1,1-3-13,-1 0 1,1 5-1,-1-3-25,1 3 1,-1 1 0,-1-3 0,-3-1-46,-1 2 1,0 1-1,3 3 1,-1-1 5,-3 0 0,-5 7 0,4-1 0,-2-2-22,-4-1 1,-3-3 0,1 1 0,2-1 35,2 1 0,0-1 0,-6 1 0,0-1 4,0 0 0,0 1 1,0-1-1,-2 1 5,-4-1 1,2 1 0,-7-1 7,-3 1 1,4-1 0,-1 1-9,-3-1 0,1 1 0,-1-1 0,2-1-2,-1-5 1,-1 5 0,1-7-1,1 3 0,-2 0 1,5-6 0,-3 3 0,0 1 17,3 0 0,-5-5 0,6 5-1,-1-2 0,3 4 0,-4-5-34,2 3 0,1-4-144,1 6 94,4-9 0,-6 7 0,6-6-328,-4 2 396,4 0 0,-13-6 0,5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33.232"/>
    </inkml:context>
    <inkml:brush xml:id="br0">
      <inkml:brushProperty name="width" value="0.08571" units="cm"/>
      <inkml:brushProperty name="height" value="0.08571" units="cm"/>
    </inkml:brush>
  </inkml:definitions>
  <inkml:trace contextRef="#ctx0" brushRef="#br0">0 105 7437,'10'12'-46,"-4"0"1,-5 1 69,-1 3 1,6 1-1,0 0-29,-2 1 0,-2 0 1,-2-1-1,0 0-31,0 0 1,0 1-1,0 0-90,0-1 1,0-6-67,0 1 1,0-6-20,0 5 0,0-5 29,0 6 0,-2-9 182,-4 3 0,5-3 0,-15-12 0,6 0 0</inkml:trace>
  <inkml:trace contextRef="#ctx0" brushRef="#br0" timeOffset="360">0 175 7879,'0'-17'-350,"0"0"162,0-1 0,0 6 0,0 0 1,2 1 203,4 1 1,-3-3 0,7 5 0,0 0 0,0-2 28,3 1 0,4 3 0,5-3 45,1 1 1,2 2-109,-2 6 1,-3 0-1,3 0 1,-3 0-1,-3 0 1,0 0 0,0 0 0,1 0-14,0 0 1,-7 0 0,1 0 15,1 0 0,2 8 6,3 4 0,-8 3 0,-5 3 8,-2-1 0,-3-6 0,0 1 21,0 2 0,-3-1 1,-2 1 2,-7-3 0,-4-5 0,-1 4 1,0-1-1,0-1-5,-1-1 1,0 5 0,0-6 0,-4-2-4,-1-2 0,-1 4 1,7 0-1,0-3-206,0 0 1,-1-2-507,0 5 697,9-4 0,1 6 0,8-8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9:02.356"/>
    </inkml:context>
    <inkml:brush xml:id="br0">
      <inkml:brushProperty name="width" value="0.17143" units="cm"/>
      <inkml:brushProperty name="height" value="0.17143" units="cm"/>
      <inkml:brushProperty name="color" value="#008C3A"/>
    </inkml:brush>
  </inkml:definitions>
  <inkml:trace contextRef="#ctx0" brushRef="#br0">1 1 6854,'9'0'-141,"-1"0"1,-8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9:00.643"/>
    </inkml:context>
    <inkml:brush xml:id="br0">
      <inkml:brushProperty name="width" value="0.17143" units="cm"/>
      <inkml:brushProperty name="height" value="0.17143" units="cm"/>
      <inkml:brushProperty name="color" value="#008C3A"/>
    </inkml:brush>
  </inkml:definitions>
  <inkml:trace contextRef="#ctx0" brushRef="#br0">1 123 5900,'0'-10'304,"5"0"46,1 5-48,0 3-108,-6-6-64,0 8 44,8 0-205,-6 0 1,5 2 0,-7 4 19,0 5 1,0-1-1,0 2 1,0 1-1,0 3 0,2-1 0,2-1 0,2-3 4,-2 3 0,-2 2 1,-2 1 2,0 0 1,0 1 0,0-1-27,0 1 0,0-1-196,0 1 1,0-7-3,0 1 0,-2-8 228,-4 2 0,4 3 0,-6 1 0</inkml:trace>
  <inkml:trace contextRef="#ctx0" brushRef="#br0" timeOffset="1014">367 158 6435,'10'2'-228,"-2"1"220,0 3 0,-5 0 43,9-6 1,0 0-3,5 0 1,1 0-16,-1 0 0,1-6 0,-1-1-20,0-3 1,-5 6-1,-2-4 1,0 2 8,-1 1 1,-3-7 0,4 4-1,-2-2 0,3-1-5,-5-7 0,0 1 4,-6-1 0,-2 7 3,-4-1 0,2 8 15,-7-2 1,5 4 0,-6 2-22,-2 0 0,5 0-4,-3 0 0,2 2 1,-3 2-22,1 2 1,1 6-1,-7-4 29,1 1 0,5-5 1,0 4 18,-1 0 0,3-4 0,0 7-22,3 3 0,-5-5 1,6 3-1,0 0-19,-1-3 0,5 7 7,-4-4 0,2 3-2,-2 3 1,4-1 73,-4 1 1,4-1-42,2 0 1,2-5-24,4 0 0,-2-3-2,8 3 1,-1 2 1,7-9 1,-7 3 23,1-2 0,0-4 36,5 4 1,1-4-44,-1-2 1,1 0-8,-1 0 0,-5 0 7,-1 0 1,1 0-25,5 0 1,-5 0 0,0 0-32,1 0 0,-3 0-87,2 0 0,-7 0-86,7 0 0,-6 0 89,6 0 122,-9-8 0,5 6 0,-8-6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9:03.652"/>
    </inkml:context>
    <inkml:brush xml:id="br0">
      <inkml:brushProperty name="width" value="0.17143" units="cm"/>
      <inkml:brushProperty name="height" value="0.17143" units="cm"/>
      <inkml:brushProperty name="color" value="#008C3A"/>
    </inkml:brush>
  </inkml:definitions>
  <inkml:trace contextRef="#ctx0" brushRef="#br0">1 263 8201,'0'-10'-1704,"0"-5"1718,0 13-2,8-6 0,-4 8 49,7 0 0,-7 8-32,2 3 1,-4 5 0,-2 1 0,0 1-4,0-1 1,0 1 0,0 1 0,0 2-35,0 3 0,0 1 0,0-4 0,0 3 23,0-3 0,0 4 0,0 0 0,-2 1-12,-4-1 0,4 4 0,-4-6 0,4 0-10,2 3 0,0-7 0,0 4 0,0-3-13,0-3 1,0 1 0,0-1-80,0 1 0,0-7 0,0 1-117,0 2 1,0-5 215,0 3 0,-7-8 0,-3 4 0</inkml:trace>
  <inkml:trace contextRef="#ctx0" brushRef="#br0" timeOffset="654">1 263 8022,'0'-10'-1248,"0"0"750,0 5 486,0 3 0,0-8 1,2 6 67,4-2 1,-4-2-1,5 5-9,1-3 0,-4 0 0,6 4 0,-1-2-8,1-2 0,-4 0 0,6 6 0,-1-1-35,-1-5 0,6 4 1,-5-4-1,5 4-16,1 2 1,-5 0-1,-1 0 1,3 0 15,2 0 0,1 0 0,0 2 0,1 2-1,-1 2 0,-5 1 0,0-3 0,1 4 17,3 2 1,1-4 0,1 5-22,-1 3 0,-7-4 1,-2-1-1,-3 1 0,1 0 0,2 1-2,-2 7 1,-4-1-2,4 1 0,-6-1 21,-6 1 0,-4-1 0,-7-1 0,1-3 12,4-1 1,-3-6 0,3 3 0,-3-1-6,-3-4 1,1 4 0,-1-2 0,1-3-2,-1-1 0,1 4 0,0 0 0,-1-2-105,1-2 1,-1-2 0,1 0 59,-1 0 1,1 6 0,-1-1-647,1-1 668,7-2 0,-5-2 0,5 0 0</inkml:trace>
  <inkml:trace contextRef="#ctx0" brushRef="#br0" timeOffset="1617">1555 18 6597,'0'-9'89,"-2"1"-142,-3 8 19,3 0 0,-14 0 47,4 0 1,3 0 0,-3 0-11,-2 0 0,-1 6 1,-1 1-1,3 3 2,1 4 0,1-5 0,-7 3 1,1 2-15,-1 1 1,1 3 0,-1-1-1,1 1 4,-1-1 1,1 0 0,1 3-1,1 1 17,-3 3 0,5 1 0,-11-2 0,7 4 4,5 0 1,-7 6-1,5-4 1,1 3 2,-3-3 0,7 2 1,-1-6-1,0 2 5,0 4 0,7 0 0,-3 0 0,4-2 4,2 2 1,0-3-1,0-1 1,0 0-7,0 0 1,8-6 0,1 5-1,3-3-43,0 0 1,-1-1-1,7-9 1,-1-1 2,1 1 1,-1-3 0,1 0-1,1-3 29,4-3 0,-3 0-11,3 2 0,4-4 0,0 6 0</inkml:trace>
  <inkml:trace contextRef="#ctx0" brushRef="#br0" timeOffset="2467">1730 769 7021,'10'0'-187,"-3"0"0,-7-2 218,0-3 22,-7 3 0,3-12-23,-8 8 0,8-7-32,-2 1 0,4 2 0,2-1-28,0-3 0,0-2 0,0-1 0,0 0 15,0-1 0,0 1 0,0-1 0,0 1 0,0-1 1,0 1 0,2-3 0,2-1-4,2-2 1,0-1-1,-4 7 1,2 0 8,2-1 0,5 1 1,-3-1-1,0 1 18,-1-1 1,7 3 0,-4 1 0,1 4 26,1 3 1,-6 1 0,6 4 0,1-2 14,3-2 0,3 0-17,4 6 1,-1 0 0,7 0-23,2 0 1,-12 0 0,-1 2 0,-3 2 2,1 2 1,1 8-56,1-3 45,-1-3 1,-5 8 0,-3-5 0,1 3-17,0-3 1,-4 5 0,3-4-4,-1 3 0,4 3 0,-6-1 11,-2 0 1,-1-1 0,1-2-1,2-3 40,-2 3 0,-2-5 0,-2 3-12,0 2 1,0-5-1,0 3-14,0 2 1,0 1 0,0 3-130,0-1 0,0 1 12,0-1 0,-2-1 0,-2-3 0,-4-3-33,-1-2 0,3-1 1,-6-3 138,-1 2 0,-3 0 0,-1-6 0</inkml:trace>
  <inkml:trace contextRef="#ctx0" brushRef="#br0" timeOffset="2763">1747 595 6131,'12'0'-14,"0"0"98,1 0 1,3 0 0,1-2 16,1-4 0,-1 4 1,1-4-94,-1 4 1,1 2 0,1 0 0,2 0-115,3 0 0,-1 0 0,-4 0 106,5 0 0,-5-8 0,6-1 0</inkml:trace>
  <inkml:trace contextRef="#ctx0" brushRef="#br0" timeOffset="3521">2621 699 6458,'0'-11'328,"0"-1"0,0 6-590,0-5 147,0 7 0,0-12 108,0 5 1,0-5-25,0-1 0,5-1 16,1 1 1,0-1-1,-4 3 1,2 1-17,2 2 1,5 7 0,-3-7-11,2-2 1,1-1 27,7-3 0,-1 3 1,1 3-1,-3 5 29,-3-1 1,4 6 0,-5-4 0,5 4 61,1 2 1,-5 0-1,-1 0 1,3 0-21,2 0 1,1 0-1,0 0 1,1 0-51,-1 0 0,1 0 1,-1 0-1,1 0 7,-1 0 1,-5 6-1,0 2 1,1-1-9,3 1 1,-1 6-1,-1-5 1,-3 3-4,3 0 1,-4-3-1,-1 5 1,-1-2-3,-4 1 0,-2 3 0,0 1 1,2 1 10,2-1 1,-1 1 0,-5-1-32,0 1 0,0-1 1,0 0-107,0 1 0,0-1 0,0 1-176,0-1 0,0-5 300,0 0 0,0-8 0,0 3 0,0-7 0</inkml:trace>
  <inkml:trace contextRef="#ctx0" brushRef="#br0" timeOffset="3950">3459 385 6312,'0'-12'-36,"2"3"267,4 1-160,-4 2 0,7 6 0,-5 2 53,2 4 0,0-2 1,-4 7-62,4 3 1,-4 2 0,3 1 0,-3 0-41,-2 1 0,2-1 0,2 1 1,2-1-43,-2 1 0,-2 5 0,-2 0 0,0-1-128,0-3 1,0-1-1,0-1-195,0 0 0,0 1-158,0-1 500,0-7 0,-8 6 0,-2-7 0</inkml:trace>
  <inkml:trace contextRef="#ctx0" brushRef="#br0" timeOffset="4788">3372 385 7995,'17'-10'-1023,"-5"-3"1,-1 5 1014,3-2 0,-1 4 0,1-3 65,-2 1 0,-1-4 1,7 5-1,-1-1 63,1 0 1,-1-4 0,1 5-33,-1-3 1,1 6-1,-1-4 1,1 3-22,-1-1 1,0 0 0,1 6 0,-1 0-18,1 0 1,5 0-1,0 0 1,-1 0-46,-3 0 0,4 0 1,1 0-1,-3 0 0,-2 0 0,5 6 0,-1 1 0,-2 1-2,-1 0 1,-1 0 0,3-4-1,-1 3-21,-6 3 1,3 0 0,-8 3 0,1-3-54,1-2 1,-8 5 0,2-1 11,-4 4 1,-2 1 0,0 1-7,0-1 1,-8 0 54,-4 1 1,-3-3 0,-3-1 0,1-4 0,-1-3 1,7 1 0,-1-4 0,-4 2-9,-5-2 1,2 4 0,-5-3 0,5-1-8,1-2 1,1-2-1,0 0 1,1 2 1,4 4 0,-3-4 4,3 4 36,4-4 1,3-2-14,10 0 0,5-6 0,8 0 1,-1 2-3,1 2 0,-1 2 1,0 0-1,1 0-3,-1 0 0,1 0 0,1 0 1,3 0 33,1 0 0,2 6 0,-4 0 0,3 0-17,-3 1 0,-1-5 1,-3 6-1,0-2-20,1 0 1,-1 5 0,-1-3 8,-4 2 1,1-4 0,-7 5-9,-2 3 1,-2-4 0,-2 1-19,0 3 1,0-4 17,0 1 1,-8 1 1,-4 5 0,-3-5 0,-3-2 0,1-3 0,-1-3 0,1 4 0,0-2 0,-3-2 64,-3-2 1,1-2-1,-5 2 1,0 2-39,0 1 1,4 1 0,-6-6-1,-1 0-37,3 0 0,0 0 0,4 0 0,-4 0-65,0 0 0,-5-6 0,9 1 0,2 1 30,1 2 0,-3-4 0,2-2 0,3 0-90,5 1 0,9-1 0,-2 2 136,4-6 0,-6-3 0,-1-3 0</inkml:trace>
  <inkml:trace contextRef="#ctx0" brushRef="#br0" timeOffset="5597">4123 53 6524,'11'0'-9,"1"0"0,-2-2 0,3-2 129,-1-1 0,-6-1-62,5 6 0,1 0-54,5 0 0,1 0 0,-1 0 3,1 0 0,-1 0 1,3 0-1,1 0 14,2 0 1,0 2-1,-5 2 1,1 3 18,5 3 0,-5-4 0,6 4 1,-1-1 18,-1 1 1,6-4 0,-6 5 0,-1 1-45,-3-2 0,4 5 0,1-3 0,-3 3-26,-2 3 1,5 1 0,-1 3-1,-2 1-2,-1-2 0,-3 5 0,-1-3 0,-3 0-55,-1 2 0,-2 1 0,3 5 0,-3-4 44,-2-2 0,-3 0 0,-3-3 1,2 3 34,2 2 1,0-6 0,-6 5-1,0-3-8,0 0 1,0 6-1,0-4 1,0 1 5,0-1 1,0 0 0,0-4-1,0 3 7,0-3 0,0 4 1,0-1-1,-2-3-15,-4-2 1,-4-7 0,-5 0 0,1-1 15,3-1 0,-3 4 0,-7-7 1,-3 1-49,3 0 0,2-2 0,1-6 1,1 2-66,-1 3 1,-5-3 0,0 4 95,1-4 0,3 6 0,2 2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9:11.035"/>
    </inkml:context>
    <inkml:brush xml:id="br0">
      <inkml:brushProperty name="width" value="0.17143" units="cm"/>
      <inkml:brushProperty name="height" value="0.17143" units="cm"/>
      <inkml:brushProperty name="color" value="#008C3A"/>
    </inkml:brush>
  </inkml:definitions>
  <inkml:trace contextRef="#ctx0" brushRef="#br0">1 18 7068,'11'0'-343,"1"0"0,0 0 338,5 0 1,1 0 45,-1 0 1,-5 0 0,-1 0 0,3 0 1,2 0 0,1 0 1,0 0-1,1 0-12,-1 0 0,1 0 1,1-2-1,3-2-26,1-2 1,0 0 0,-5 6 0,-1 0-64,1 0 1,-1 0 0,1 0-1,-1 0-36,0 0 0,-5 0-47,0 0 0,-6 0-85,5 0 226,-7 0 0,4 0 0,-8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9:11.523"/>
    </inkml:context>
    <inkml:brush xml:id="br0">
      <inkml:brushProperty name="width" value="0.17143" units="cm"/>
      <inkml:brushProperty name="height" value="0.17143" units="cm"/>
      <inkml:brushProperty name="color" value="#008C3A"/>
    </inkml:brush>
  </inkml:definitions>
  <inkml:trace contextRef="#ctx0" brushRef="#br0">0 1 6578,'12'0'16,"0"0"-7,1 0 0,-3 0 0,2 0 3,1 0 1,-3 0-1,2 0 1,1 0-21,3 0 0,1 0 1,1 0-1,1 0 5,4 0 1,-3 0-1,3 0 1,-2 0-396,3 0 398,-5 8 0,14-6 0,-6 5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9:12.786"/>
    </inkml:context>
    <inkml:brush xml:id="br0">
      <inkml:brushProperty name="width" value="0.17143" units="cm"/>
      <inkml:brushProperty name="height" value="0.17143" units="cm"/>
      <inkml:brushProperty name="color" value="#008C3A"/>
    </inkml:brush>
  </inkml:definitions>
  <inkml:trace contextRef="#ctx0" brushRef="#br0">70 559 7854,'0'-9'-1585,"0"-1"1537,0 4 39,0 4 215,0-6-59,8 8 0,-4 0-119,7 0 0,-7 8 1,2 4-18,-4 3 1,4-3 0,-1 2 0,-1 3-25,-2 4 0,-2 3 1,0-5-1,0 2-6,0 3 1,6-1 0,0-4 0,-2 3 14,-2 1 0,-2 0 1,0-5-1,0-1 3,0 1 1,6-1 0,-1 1-1,-1-1-22,-2 1 1,-2-7 0,0 1-92,0 1 1,0 3-269,0 1 382,0-7 0,0-2 0,0-8 0</inkml:trace>
  <inkml:trace contextRef="#ctx0" brushRef="#br0" timeOffset="483">0 559 8151,'0'-9'-2003,"0"-7"1907,0 4 1,2 3 0,2-3 95,2-1 0,5 3 0,-3 0 21,2 2 0,-4-3 0,3 3 64,-1-2 1,6 6 0,-5-3 0,3 1 30,0 0 1,-1 0-1,7 4-60,-1-4 0,3 4 0,1-3 0,2 3-18,-1 2 0,3 0 0,-2 0 0,0 0-4,3 0 1,-5 0-1,6 0 1,-2 0-13,-3 0 1,-3 0-1,-1 2-40,-1 3 0,-1 5 0,-3 6 0,-3-3 29,-2-1 0,-3 0 0,-5 5-64,0 0 1,0 1 0,0-1 42,0 1 1,-5-1-1,-3 1 1,0-1 7,0 1 1,-5-3 0,1-1-1,-3-3 4,-3 3 1,-5-4-1,0-1 1,-1-1-11,-1-4 1,4 4-1,-8-2 1,-1 0-57,3 1 0,-4-5 0,8 4 0,2-4-103,1-2 1,-3 0-1,0 0 167,1 0 0,3 0 0,1 0 0</inkml:trace>
  <inkml:trace contextRef="#ctx0" brushRef="#br0" timeOffset="1200">1310 175 6410,'-16'2'1,"5"4"0,-5-4 1,6 6-1,-1-3 0,-1 1 54,-1-2 0,-3 6 0,-1 1-15,-1 5 1,1-4 0,1-1 0,3 3-40,1 1 0,0 1 0,-3-3 1,1-1 17,3 2 1,1 3 0,-4 5 0,5 1 25,1-2 1,-4 1 0,4-1-1,1 2 0,-1-2 0,2 5 1,4-1-1,-2 2-6,-2 4 1,1-4 0,5 2 0,0 1-33,0-3 1,1 4-1,3-6 1,4 0-35,2 0 1,0 5 0,3-5 0,-1 0-21,1 0 1,3 0 0,1-3 0,1 1-85,-1-2 0,1-7 0,-1-2 0,1 1 131,-1 3 0,8-7 0,3-1 0</inkml:trace>
  <inkml:trace contextRef="#ctx0" brushRef="#br0" timeOffset="1917">1746 874 7013,'0'-12'136,"0"0"0,0 1-136,0-7 0,0 1 0,0-1-13,0 1 1,0-1-1,2 1 1,2 0 9,2-1 0,2 1 0,-4-1 0,3 1-5,3-1 1,-6 1-1,4-1 1,-2 1 1,-1-1 1,7 1-1,-4-1 1,0 1-29,-1-1 1,5 1 0,-4 0 31,2-1 1,1 1 2,7-1 0,-1 8 16,1 5 1,-7 3 17,1 2 0,-1 0-13,7 0 1,-3 2 0,-1 3 23,-2 7 1,-6 4 0,5 1-15,3 1 1,-5-1 0,3 0 0,0 1-29,-3-1 0,7 1 1,-6-1-1,1 3-72,1 3 1,-2-4 0,3 3 0,-3-7-89,-2-3 1,3 0 0,-3 5-41,2 1 1,-6-1 37,1 0 1,-5-1 157,-5-4 0,-5 3 0,-7-5 0</inkml:trace>
  <inkml:trace contextRef="#ctx0" brushRef="#br0" timeOffset="2209">1694 682 6424,'18'0'-33,"-1"-6"0,0 0 0,1 2 35,-1 2 0,3 0 0,1-2 0,2-2-13,-1 3 0,3 1 1,0 2-1,0 0-25,1 0 0,3 0 0,-4 0 0,0 0-22,0 0 0,1 0 58,-3 0 0,-4 0 0,7 0 0</inkml:trace>
  <inkml:trace contextRef="#ctx0" brushRef="#br0" timeOffset="3025">2620 0 6636,'9'8'109,"1"2"-55,-4 7 0,-4 1 0,4-1 0,-4 1 8,-2-1 1,0 1 0,0-1-36,0 1 1,0 5-1,0 0 1,0 1-19,0 1 0,5-6 0,1 6 0,-2 1 6,-2 3 0,-2-2 0,0 0 0,0 0-15,0 0 1,0-3 0,0 5 0,0 0 9,0-2 1,0 4 0,0-6 0,0 1-7,0-1 1,0 4-1,0-6 1,0-1-3,0-3 1,0-2 0,0 3-42,0 3 0,-6-4 1,0 5-163,3-5 0,1-1-315,2-1 16,0 1 500,0-1 0,0-7 0,0-3 0</inkml:trace>
  <inkml:trace contextRef="#ctx0" brushRef="#br0" timeOffset="3529">3179 402 7529,'0'-10'-207,"1"3"62,5 7 189,-4 0 1,6 2 0,-8 3 0,2 5-21,4 0 1,-4 5 0,3-3 0,-3 4-39,-2 1 0,0 2 0,0 3 0,0 1 15,0-2 1,0-1 0,0-1 0,0 3-97,0 1 0,0 0 0,0-5-40,0-1 0,0 1-93,0-1 1,0-5 35,0-1 192,0-7 0,0 12 0,0-7 0</inkml:trace>
  <inkml:trace contextRef="#ctx0" brushRef="#br0" timeOffset="4307">3109 437 8066,'2'-10'-1146,"1"3"1004,3-1 0,2 6 1,-2-6 219,6 0 1,-3 6 0,3-3-26,1 3 1,3-4 0,1 0 0,1 2-25,-1 2 1,-5 2 0,0 0-1,1 0 3,3 0 1,1 0 0,1 0-1,1 0-11,4 0 1,-3 0 0,3 2-1,-2 2-76,3 2 0,-5 6 1,6-5-1,-1 1 27,-1 0 1,0 5 0,-5-3 0,-1 2-11,1-1 0,-9-5 1,-1 6-17,0 1 0,-6 3 49,4 1 0,-10-5 0,-4-2 0,-2-1 13,-3 1 1,-3-6-1,-1 4 1,-1-2-16,1-1 1,-7 3 0,1-4 0,0 2-22,-2-2 1,5 0-1,-3 0 1,4 1 11,1-1 1,1-2 0,-1-2-71,1 0 73,7 0 12,2 0 0,10 0 0,4 0 2,6 0 1,3 0-1,3 0 1,-1 0 59,1 0 0,-1 0 0,0 0 0,1 0 17,-1 0 0,7 0 0,-1 2 1,-2 2 31,-1 2 1,-3 0 0,1-4-23,-1 3 0,1-3 0,-1 6-30,1 0 1,-1 0 0,-2 5-291,-3-1 0,2-6 106,-8 5 1,-1 1 77,-5 5 1,0-5 0,-2 0 5,-3 1 1,1-3-1,-8 2 35,-2 1 0,1-3 1,-1 0-1,3-3 13,-3-3 1,-1 4 0,-3-2-1,1-2-2,-1-2 0,-1 4 0,-3-1 0,-1-1-6,2-2 0,-4-2 1,1 0-1,3 0-20,2 0 1,1 0-1,1 0 1,-1 0-142,1 0 1,-1-2-1,1-2-266,-1-1 429,9-9 0,-7 4 0,6-7 0</inkml:trace>
  <inkml:trace contextRef="#ctx0" brushRef="#br0" timeOffset="5063">3702 140 8310,'10'0'-1839,"6"0"1788,-5 0 0,5 0 0,1 0 48,1 0 0,-7 0 1,1 0 73,2 0 1,-5 0 0,3 0 9,2 0 0,1 2 0,3 2-49,-1 2 0,0 2 0,1-5 0,-1 5-10,1 2 1,-1-4 0,1 3 0,-1 1-26,1 0 0,-1 2 1,1 3-1,-1-1 17,1-3 1,-1 1-1,1 5 1,-1 1-6,0-1 0,1 1 0,-1-1 1,1 1 3,-1-1 0,-5 3 1,0 1-1,1 2-11,3-1 1,-1 3-1,-1 0 1,-5 0-28,-1 0 1,4 5 0,-4-5-1,-1 0-16,1 0 0,0 4 0,-4-3 0,2-1 27,-2 0 0,-3 4 1,-1-6-1,0 1 15,0 1 1,0-6-1,0 5 1,-1-5 8,-5-2 0,2 1 0,-8-1 0,-1 1-4,-3-1 1,-1-1 0,-1-3 0,1-3-10,-1-2 0,1 4 0,-3-7 0,-1 1-120,-2 2 1,-1-6 122,7 4 0,-8 3 0,-2 1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9:18.816"/>
    </inkml:context>
    <inkml:brush xml:id="br0">
      <inkml:brushProperty name="width" value="0.17143" units="cm"/>
      <inkml:brushProperty name="height" value="0.17143" units="cm"/>
      <inkml:brushProperty name="color" value="#008C3A"/>
    </inkml:brush>
  </inkml:definitions>
  <inkml:trace contextRef="#ctx0" brushRef="#br0">0 454 8364,'10'0'-1034,"6"0"0,-12 0 1033,7 0 1,-7 8 0,4 2 74,0 0 0,-6 5 1,5-3-48,1 3 1,-6 3 0,4-1 0,-4 1 7,-2-1 1,0 1-1,2-1 1,2 1-27,1-1 0,1 6 0,-6 1 0,0-3-7,0-2 1,0-1 0,0-1-52,0 1 1,0-1-101,0 1 0,0-7-393,0 1 542,0-8 0,-8 11 0,-1-5 0</inkml:trace>
  <inkml:trace contextRef="#ctx0" brushRef="#br0" timeOffset="421">0 489 8314,'0'-17'-1029,"0"-1"795,0 9 1,2-5 0,2 6 80,2-1 1,2 3-1,-2-4 184,5 2 1,3 1 0,-1 3 0,-1-2 18,2 2 0,1 2 1,3 2-1,-1 0-20,1 0 0,1 0 0,2 0 0,3 0-16,-3 0 1,4 0 0,0 0-1,1 0-11,-1 0 0,-2 6 0,-5 2 0,-1-1-4,1 1 1,-7 0 0,-1-2 0,0 4-16,-1-1 1,-5 7-1,2-5 44,-4 5 1,-2-4-1,0-1 12,0 3 0,-2-1 0,-4 1 0,-5-4-25,-5-3 0,2 5 0,-1-4 0,-4 0-16,-1-1 1,1 1-1,-1-4 1,-1 2-27,-2-2 1,-6-2 0,5-2-1,3 0-41,2 0 0,1 0 1,1 0-1,-1 0-138,1 0 1,-1-2 205,1-4 0,-1 4 0,1-6 0</inkml:trace>
  <inkml:trace contextRef="#ctx0" brushRef="#br0" timeOffset="1087">1572 35 7996,'-9'-7'-1687,"-7"5"1648,4-4 1,3 4 88,-3 2 0,6 0 1,-5 0-6,-3 0 1,-2 0 0,-1 2-12,-1 4 1,1-3-1,0 9 1,-1 0 29,1-3 1,-1 7-1,1-4 1,-1 3-5,1 3 0,-1 5 0,1 2 0,-1 0-11,1 1 1,1 3 0,3-4 0,1 0 4,-1 0 1,-3 4-1,1-3 1,1-1-7,2 0 0,8 4 0,-1-3 0,3-1-12,2 0 1,0 4 0,0-6 0,0-1-2,0-3 0,2 4 1,3 1-1,7-3 5,4-2 1,1-1 0,1-3 0,-1-1-37,0-2 1,9-1 0,3 5 0,2-3-121,-2-1 1,4-6 0,-4 4 0,2-3-49,-2-3 0,4 4 0,-6-2 1,1 0-73,-5 1 1,-2-5 0,0 4-1,3-4 236,-3-2 0,-1 0 0,-3 0 0</inkml:trace>
  <inkml:trace contextRef="#ctx0" brushRef="#br0" timeOffset="1479">1782 350 6673,'11'0'195,"1"0"1,-8 2-121,2 3 0,-2 3 0,0 6 0,1-3 4,-1 3 0,-2 2 0,-2 1-186,0 0 0,0 1 0,0-1 0,0 1 43,0-1 0,0 1 0,0-1-182,0 1 0,-6-7 28,1 1 0,-3-2-7,2 1 225,-4-3 0,1-8 0,1 0 0</inkml:trace>
  <inkml:trace contextRef="#ctx0" brushRef="#br0" timeOffset="2073">1782 332 8337,'0'-11'-886,"0"-1"811,8 8 1,1-10-1,9 9 40,-1 1 0,1 2 0,-1 2 0,1 0-25,-1 0 1,0 0 0,1 0 0,1 0 71,5 0 1,-5 0 0,6 2 0,-1 2-29,-1 1 0,0 3 0,-5-4 1,-1 4-9,1 2 1,-3-5 0,-1 7-70,-3 2 0,-7 1 68,2 3 0,-6-1 0,-6-1 13,-5-5 1,-5 3 0,-1-6 0,-1-1 13,1 1 1,-1 0 0,1-4 0,-1 2 4,1-3 1,-7 1 0,1 0-23,2 2 0,1 0 0,3-6-87,-1 0 71,1 0 19,7 0 1,10 0 0,12 0 59,3 0 1,9 0 0,-1 0 0,-2 0 15,-1 0 1,3 0 0,2 0 0,1 2-11,-1 4 0,-2-4 0,-5 5 1,-1-1-13,0 0 0,1 2 0,-1-4 1,1 1 2,-1-1 1,1 6-66,-1 2 0,-1 3 1,-5 3-18,-5-1 1,-4 1 0,-2-1 22,0 0 1,-6-5-1,-1 0 8,-3 1 1,-2-3 0,-5 0-1,-1-2 3,1-5 1,-3-1-1,-1-2 1,-2 0-21,1 0 0,3 0 0,2 0 0,-1 0-77,1 0 1,-1 0 0,1-2 0,-1-1-1,1-3 1,-1-2 0,1 4 0,1-4 99,5-1 0,-5-3 0,6-6 0</inkml:trace>
  <inkml:trace contextRef="#ctx0" brushRef="#br0" timeOffset="2823">2288 0 7853,'12'0'-886,"0"0"1,1 0 934,3 0 1,1 0 0,1 0 80,-1 0 0,0 0 0,1 0 0,-1 0-78,1 0 0,-1 0 0,1 0 1,-1 0-8,1 0 1,-1 0-1,1 0-40,-1 0 1,-5 0 0,-3 2-1,1 2 0,0 2 0,-4 2 1,5-4-1,1 3-25,-2 3 0,5-4 1,-3 6 27,3 1 1,3 3 0,-1 1 0,1 1 4,-1-1 1,-5 1 0,0-1-1,-1 2 9,-1 5 1,5-5 0,-5 4 0,0-3 5,-4-3 1,1 3-1,-1 1 1,-2 2-25,-2-1 1,-2-1-1,0 0 1,0 3 14,0-3 1,0 4 0,0-2 0,-2-1-40,-4-3 0,4 5 1,-5-1-1,1-2 30,0-1 0,-6 3 1,5 0-1,-3-2 27,-4-1 1,5-1 0,-3 3 0,-2 1-29,-1-2 1,-3-1 0,1-3 0,-1 1-50,1-1 1,-1-1 0,-1-3 0,-2-1-72,-3 1 0,-1-3 1,2 0-1,-6 0 111,-4-1 0,-2 3 0,0 5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9:23.019"/>
    </inkml:context>
    <inkml:brush xml:id="br0">
      <inkml:brushProperty name="width" value="0.17143" units="cm"/>
      <inkml:brushProperty name="height" value="0.17143" units="cm"/>
      <inkml:brushProperty name="color" value="#008C3A"/>
    </inkml:brush>
  </inkml:definitions>
  <inkml:trace contextRef="#ctx0" brushRef="#br0">1 18 5852,'17'0'94,"-5"0"0,0 0-30,1 0 0,3 0 1,1 0-4,1 0 0,-1 0 0,1 0-50,-1 0 1,0-6-1,1 0 23,-1 3 0,1 1 1,-1 2-259,1 0 1,-1 0 223,1 0 0,-1 0 0,1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9:23.482"/>
    </inkml:context>
    <inkml:brush xml:id="br0">
      <inkml:brushProperty name="width" value="0.17143" units="cm"/>
      <inkml:brushProperty name="height" value="0.17143" units="cm"/>
      <inkml:brushProperty name="color" value="#008C3A"/>
    </inkml:brush>
  </inkml:definitions>
  <inkml:trace contextRef="#ctx0" brushRef="#br0">0 0 6210,'12'0'269,"-1"0"1,1 0-201,6 0 1,-1 0 0,1 0-94,-1 0 0,0 0 1,1 0-187,-1 0 0,1 0 0,-1 0 210,1 0 0,7 8 0,2 2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49:24.225"/>
    </inkml:context>
    <inkml:brush xml:id="br0">
      <inkml:brushProperty name="width" value="0.17143" units="cm"/>
      <inkml:brushProperty name="height" value="0.17143" units="cm"/>
      <inkml:brushProperty name="color" value="#008C3A"/>
    </inkml:brush>
  </inkml:definitions>
  <inkml:trace contextRef="#ctx0" brushRef="#br0">18 559 6729,'6'12'-33,"0"0"64,-2 1 0,-2 3 0,0-1 0,2-1-12,1-2 0,1-1 0,-4 9 0,2 1-29,2 2 0,0 3 1,-4-5-1,1 2 16,3-1 1,0 3 0,-4 0 0,2 0-19,2 0 1,0-1 0,-5-7 0,3 1-6,2-1 1,0 1-1,-6-1-116,0 0 1,0 1-114,0-1 1,-8-1 245,-3-4 0,-5-5 0,-1 1 0,-1 2 0</inkml:trace>
  <inkml:trace contextRef="#ctx0" brushRef="#br0" timeOffset="540">1 577 8124,'8'-10'-264,"1"-5"0,3 13 1,0-6-1,1 2 229,3 0 0,-5 1 0,1 5 0,1 0 45,3 0 1,-4 0 0,-1 0 0,3 0 59,1 0 1,3 0 0,1 0-74,5 0 1,-9 0 0,6 0 0,1 0-13,-3 0 0,-1 2 1,-5 1-1,-1 3 3,1-2 1,3 4 0,-1 0-3,-3 1 1,2-3 0,-7 6 9,3 1 0,-6 3 0,2 1 0,-2 1-14,2-1 1,-4 1 0,3-1 12,-3 1 0,-8-1 1,-1-1-1,-1-3 28,0-1 0,-3-6 0,3 3 0,-2 1 27,-3 0 1,-3-6 0,-1 3-44,-1 1 1,-5-6-1,-1 4 1,3-4-17,2-2 1,1 0 0,-1 0 0,-2 0-79,-3 0 1,1 0-1,5 0-641,1 0 728,0 0 0,-1 0 0,1 0 0</inkml:trace>
  <inkml:trace contextRef="#ctx0" brushRef="#br0" timeOffset="1341">1538 70 7461,'0'-17'-1483,"0"0"1960,-8 7-392,6-6 0,-8 14-80,4-3 0,3 3 1,-9 2-6,-2 0 1,-1 5-1,-3 1 1,1 0 6,-1 2 1,1 2 0,-1 7 0,1 0-13,0 1 1,-1-1 0,1 3-1,-1 3 2,1 6 0,-7 2 0,1 0 0,2-2 29,1 2 1,3 2-1,-1 2 1,3 0 5,3 0 1,-1 6 0,5 0-1,0-2 16,0-3 0,3-1 1,5 0-1,0 0-33,0 0 0,0 0 1,0 0-1,1 0 17,5 0 1,4 0-1,7 0 1,1 0 3,-1 0 0,1-1 1,1-1-1,3-1-44,1-3 0,8-6 0,-2 4 0,4-2-84,2-3 0,6-5 0,-1-3 0,-1-3-282,-2 3 1,-2 0 373,0-3 0,0-3 0,0-8 0</inkml:trace>
  <inkml:trace contextRef="#ctx0" brushRef="#br0" timeOffset="1833">2096 559 8356,'0'10'-581,"0"6"1,2-7-1,2 3 502,2 0 0,2-1 0,-4 7 106,2-1 0,-1 1 0,-5-1-3,0 1 0,2-1 0,2 1-32,2-1 1,0 1-1,-6-1-161,0 0 1,0 1-198,0-1 366,0-7 0,-8 6 0,-2-7 0</inkml:trace>
  <inkml:trace contextRef="#ctx0" brushRef="#br0" timeOffset="2558">1974 525 8310,'10'-10'-995,"5"2"0,-5 2 1047,8 0 1,-1-5 0,1 5-40,-1 2 1,0 0 0,1 0 0,-1-1 25,1 1 1,-1 2 0,1 2 0,1 0 29,4 0 1,-3 0 0,3 0 0,-3 0-23,-3 0 1,1 0 0,-1 0 0,0 0-46,1 0 0,-3 2 1,-1 2-1,-4 3-41,-3 3 0,5-4 0,-4 5-69,2 3 0,-7 2 64,3 1 0,-4 0 0,-4-1 0,-2-2 24,-1-3 0,-9-1 1,2 4-1,-3-5-6,-3-1 1,7 4 0,-1-5 0,-2 1-14,-1 0 1,3 4-1,1-7 11,-3-1 0,1 0 0,-1 0-71,2 2 79,8 0 0,-1-6 24,10 0 1,5 0 0,8 0 0,-1 0 36,1 0 0,-1 0 0,2 0 0,3 0-1,1 0 0,2 0 1,-3 0-1,1 0 75,-2 0 0,-1 0 0,-3 2 1,1 3 0,-1-1-130,0 8 0,-5-2 0,-2 3 10,-2-1 0,-3 0 0,-5 5-1,0 0 1,-5-5-1,-3-2 1,-2-1 26,-3 1 0,-1-4 0,0 4 0,3-1 33,-3 1 1,-1-4 0,-5 4 0,-1-3-19,-2-3 1,-3 0 0,5 0 0,-2 2-29,1-2 0,-3-2 0,0-2 0,0 0-5,-1 0 0,1 0 0,4 0 0,-2 0-105,1 0 1,3-6 0,1 0-129,1 2 0,1 0 0,3 0 229,1-1 0,8-9 0,-3 4 0</inkml:trace>
  <inkml:trace contextRef="#ctx0" brushRef="#br0" timeOffset="3345">3040 158 7984,'0'-10'-822,"7"2"0,-5 10 802,4 4 1,-2-4 0,0 6 85,2 0 0,-1 1 0,-5 9 0,0-1-41,0 1 1,0-1 0,0 3 0,0 1 12,0 2 1,0 2 0,0-3 0,0 3-2,0 2 0,-5 0 0,-1 4 1,2-3-10,2-3 0,2 4 1,-2-4-1,-2 2-19,-2 4 1,1-4 0,5 3 0,0-1 9,0-2 1,0 6-1,0-6 1,0 0-35,0-4 0,0 3 0,0-3 0,1-2 18,5-1 0,-4-3 0,4 1 1,-4-1-71,-2 1 1,0-7-1,0 1 20,0 1 0,0-3-633,0 2 680,0-8 0,-8 11 0,-1-5 0</inkml:trace>
  <inkml:trace contextRef="#ctx0" brushRef="#br0" timeOffset="4026">3476 856 8058,'10'0'-609,"-2"0"611,-8 0 1,2-5-28,3-1 0,-3-8 1,4 3-5,-4-5 0,4-1 0,0-1 0,0 3 15,1 3 0,-3-9 1,6 3-1,0-1 4,-1-1 1,-3-3 0,6 0-1,-1-1 5,-1-1 1,6 6 0,-7-6 0,3 1 15,0 1 0,-7 0 0,5 5 0,-2 1 9,-4-1 1,4 7 0,-3-1-4,-1-2 0,-2 5-11,-2-3-46,0 8 25,8-4 0,-6 10 13,4 4 0,-2-2 0,-1 8 20,3 1 1,6 3 0,-6 1-1,-2 1 11,-2-1 1,3 1 0,3-1 0,0 3-30,0 3 1,3-4 0,-3 5 0,2-5-26,3-2 0,-3 7 0,0-1 0,-1-2-51,1-1 0,-4-3 0,4 1-35,-3-1 1,1-5 0,-4-1-32,2 3 1,0-4 0,-4-1-121,4-1 1,-5 0 261,5-2 0,-12-4 0,-3 5 0</inkml:trace>
  <inkml:trace contextRef="#ctx0" brushRef="#br0" timeOffset="4320">3529 647 8203,'-10'0'-1304,"0"0"660,4 0 620,4 0 0,-5 2 0,9 2 11,3 1 1,-1 1 0,8-6 11,1 0 1,3 0 0,1 0-2,1 0 0,-1 0 0,1 0 3,-1 0 0,1 0 0,1 0 0,3 0-126,1 0 1,0 0 124,-5 0 0,-1 0 0,1 0 0</inkml:trace>
  <inkml:trace contextRef="#ctx0" brushRef="#br0" timeOffset="4978">4157 105 8203,'12'0'-392,"0"0"1,1 0 0,3 0 405,1 0 1,1 0 0,-1 0 0,1 0-180,-1 0 1,0 0 0,1 0 174,-1 0 1,1 2-1,-1 2 1,1 2 38,-1-2 1,-5 6 0,0-1-1,1 3-10,3 0 0,1-1 1,1 7-1,-1-1-28,0 1 1,1-1 0,-1 3 0,1 1-15,-1 2 0,1 6 1,-3-3-1,-1-1-8,-2 0 0,-3 6 0,5-2 0,-4 2 2,-3-2 1,5 4 0,-6-4-1,-2 2 11,-2-1 1,-2 1 0,2-6 0,1 2 1,3 4 0,0-4 0,-6 0 0,0 0 5,0 1 0,-2-5 1,-2 4-1,-4-2-8,-1-3 0,3 3 0,-6-2 0,-1-1-3,-3-3 1,5-2 0,-1 1 0,-2-1-59,-1 1 1,-3-7-1,1 1-37,-1 2 0,1-5 0,-1 1 97,1-2 0,-8 5 0,-2-3 0</inkml:trace>
  <inkml:trace contextRef="#ctx0" brushRef="#br0" timeOffset="5833">5607 385 6271,'0'-10'370,"0"2"-308,0 8 1,6 8 0,-1 4 18,-1 3 1,-2-3 0,-2 2 0,2 1-67,4 1 0,-4 11 1,4-10-1,-4 3-61,-2-1 1,2 0 0,2 3 0,1 1 16,-1-2 0,-2-1 0,-2-3 0,0 1-79,0-1 1,0 1 0,0-1 1,0 1 1,0-7-1,0 1-87,0 1 193,0-5 0,-8 8 0,-1-7 0</inkml:trace>
  <inkml:trace contextRef="#ctx0" brushRef="#br0" timeOffset="6250">5519 455 8121,'0'-18'0,"0"1"-296,0-1 0,0 1 125,0-1 1,0 1 0,2 1-1,2 3 109,2 1 0,8 2 1,-3-3-1,5 3 101,1 2 1,1-3-1,-1 5 1,1 2 11,-1 2 0,3 2 1,1 0-1,2 0-15,-1 0 0,3 0 0,-2 0 1,-2 0-33,-1 0 0,-1 0 1,3 0-1,1 0-10,-2 0 1,-1 0 0,-3 2-1,1 2-17,-1 2 0,-5 5 1,-1-3 17,3 2 1,-1 2 0,1 5-4,-2 0 0,-8-5 0,1 0 7,-3 1 0,-2 3 1,0 1 1,0 1 0,-2-3 0,-3-3 1,1 2 0,-8-7 0,-2 1-2,-1 0 0,-3 3 0,-1-5 1,-2 0-1,-3 2 0,-1-6 0,4 4 0,-2-4-42,1-2 1,3 2 0,-1 1 0,-1 3-177,-2-2 1,-1-2-1,7-2-77,0 0 295,7 0 0,-6-8 0,7-1 0</inkml:trace>
  <inkml:trace contextRef="#ctx0" brushRef="#br0" timeOffset="6828">6899 123 6690,'0'-10'-168,"-2"0"211,-4 5 1,2 3 0,-7-4 10,-3 4 1,-1 0 0,-3-2-12,1-2 1,-1 0 0,1 6 0,-1 0-4,1 0 0,-1 6 1,1 2-1,0 2-29,-1 3 0,1 3 1,-1 3-1,1 3 3,-1 1 0,1 8 0,-1-4 0,3 2-1,3 0 0,2-1 0,7 3 0,-3-4 33,2-2 1,0 4 0,0-4-1,-2 1-1,2-1 1,2 0 0,4-4 0,2 3-31,2-3 1,6 4-1,-4-2 1,-1-1-28,1-3 1,6-1 0,-3-1 0,5 3-127,1 3 0,7-10 1,1 5-1,0-3-66,0 1 0,4 1 1,-5-1 203,-3-4 0,6 11 0,0-4 0</inkml:trace>
  <inkml:trace contextRef="#ctx0" brushRef="#br0" timeOffset="7521">7144 787 8231,'0'-10'-1605,"-6"0"1494,0 4 181,0 4 1,0-7 52,1 3 0,-1 2 28,6-8 0,0 1-87,0-7 0,0 1 0,0-1-53,0 1 1,0 5-1,0 1 1,2-3-9,3-2 1,-3 5 0,6-1 0,-2-1-39,0-3 1,2-1 0,-5-1 0,5 1-9,2-1 0,-4-5 0,3 0 0,-1 1 34,-4 3 0,4 1 0,-2 1 0,-2-1 10,-3 1 1,1 5 0,2 1 28,2-3 1,0 4-6,-6-1 17,8 7 0,1-4 23,9 8 0,-6 0 0,-3 2-12,-1 4 0,4 4 0,-5 7 0,1 1-11,0-1 0,0 0 0,-4 1 0,3-1-27,3 1 1,-4 5-1,5 0 1,1 1-18,-2 1 1,5-6 0,-3 5 0,4-5-70,1-2 1,-1 1 0,-3-1 0,-1 1-113,1-1 1,3 1-193,1-1 0,-7 1-356,-4-1 731,-4-7 0,-10-2 0,-2-8 0</inkml:trace>
  <inkml:trace contextRef="#ctx0" brushRef="#br0" timeOffset="7846">7056 525 8231,'18'0'-289,"-1"0"1,-1-2 0,-3-2 0,-1-2 279,2 2 1,1 2-1,3 2 1,-1 0-29,0 0 1,1 0 0,-1 0 0,1 0 35,-1 0 0,7 0 0,-1 2 0,-2 2-228,-1 2 1,-3 0 0,1-6 228,-1 0 0,1 7 0,-1 3 0</inkml:trace>
  <inkml:trace contextRef="#ctx0" brushRef="#br0" timeOffset="8694">7720 88 8235,'8'-10'-475,"-4"2"-93,7 8 1,-5 0 531,6 0 1,-1 0 76,7 0 1,-1 0-38,1 0 1,-7 0 0,1 0 49,2 0 1,1 2 0,3 2-4,-1 2 0,1 0 0,-1-4 0,0 2 23,1 2 1,-1 7 0,1-3-32,-1 0 1,1 3 0,-1-5 0,1 2-10,-1 3 0,1 3 0,-3 1 1,-1 1-40,-3-1 1,1 1 0,5-1 0,1 1-13,-1-1 0,-5 6 0,0 1 1,-1-1 4,-1 2 0,6-6 1,-7 7-1,1-3-4,-4 0 1,2 6-1,-3-3 1,-1-1 9,-2 0 0,4-2 1,0-3-1,-2 1 32,-2 2 0,-4 1 1,-2-7-1,-2 1-9,2-1 1,-4 6 0,1 1-1,-3-3-15,-4-2 1,5-3-1,-3-3 1,0-1 7,3 2 1,-7 1 0,4 1 0,-1-3-6,1-1 1,-3-2-1,3 3 1,-3-3 8,-3-2 1,1 3 0,-1-5 0,3 0-1,3 2 1,-4-4-1,5 5 1,-3 1-12,3 0 0,-5-4 0,4 5-57,-3 3 1,-3-4 36,1 1 0,0-7 0,1 4 0,2-2-116,3-1 1,5 1-241,-6-6 0,1 0 373,-7 0 0,1 8 0,-1 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32.445"/>
    </inkml:context>
    <inkml:brush xml:id="br0">
      <inkml:brushProperty name="width" value="0.08571" units="cm"/>
      <inkml:brushProperty name="height" value="0.08571" units="cm"/>
    </inkml:brush>
  </inkml:definitions>
  <inkml:trace contextRef="#ctx0" brushRef="#br0">0 140 7508,'17'0'-87,"1"0"103,0 0 0,-1 0 0,0 0 0,0 0-2,1 0 1,0 0 0,1 0 0,2 0-34,2 0 1,1 0 0,-7 0-1,0 0 25,0 0 0,1 0 0,0 0-1,-1 0 1,0 0-124,1 0 0,-1 0-413,1 0-250,-9 0 781,-1 0 0,-8 7 0,0 3 0</inkml:trace>
  <inkml:trace contextRef="#ctx0" brushRef="#br0" timeOffset="398">296 0 7092,'-9'0'139,"0"0"1,9 2-61,0 4 0,0 3 1,0 9-21,0 0 0,0-1 1,0 0-26,0 0 0,0 1 1,3 0-18,3-1 1,-5 0-1,5 0 16,-4 1 0,-2 0 0,0-1-134,0 0 1,0-5-1,0-1-242,0 3 0,0-4-500,0 2 843,0-9 0,8 5 0,2-8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0:37.658"/>
    </inkml:context>
    <inkml:brush xml:id="br0">
      <inkml:brushProperty name="width" value="0.17143" units="cm"/>
      <inkml:brushProperty name="height" value="0.17143" units="cm"/>
      <inkml:brushProperty name="color" value="#FF0066"/>
    </inkml:brush>
  </inkml:definitions>
  <inkml:trace contextRef="#ctx0" brushRef="#br0">88 105 7645,'2'-9'-690,"4"3"549,-4 4 242,6 2 1,-8 8-13,0 3 1,0 5 0,2 1-47,3 1 0,-3-1 0,4 3 0,-4 1-33,-2 2 1,0 1 0,0-5 0,0 2-46,0 3 0,0-1 0,0-6 1,0 1-196,0-1 1,0 1-1,0-1 27,0 1 1,0-7-240,0 1 442,0 0 0,-8-3 0,-1-1 0</inkml:trace>
  <inkml:trace contextRef="#ctx0" brushRef="#br0" timeOffset="809">18 193 8024,'-7'-10'-360,"5"-5"1,-6 5 0,8-8 0,2 1 439,4-1 0,-2 7-79,7-1 0,1 2 1,5-1-1,-1 3 35,-5 0 1,5 6-1,-4-5 1,3 1 28,3 0 1,5 0-1,0 6 1,-1 0-28,-3 0 0,0-6 0,3 1 0,1 1-20,-2 2 1,5 2 0,-1 0 0,0 0-19,0 0 0,-1 0 0,-7 2 0,0 2-32,1 1 1,-6 7 0,-3-4 0,1 1-76,0 5 1,-6 2 0,1 1 74,-3 0 1,-2-5 0,-2 0-1,-2 1 11,-1 3 1,-9-1 0,2-1 0,-3-2 28,-3 1 1,-1 1 0,-2-1 0,-3-3-5,3-2 0,2 3 0,1-3 0,1 0-23,-1 0 0,7 0-44,-1-3 51,0-3 0,5 6 9,7-8 1,7 0 0,11 0 0,-1 0 30,1 0 1,1 0 0,2-2 0,3-2 36,-3-2 1,-1 1 0,-3 5 0,0 0-36,1 0 0,-1 0 0,1 0 0,-1 0-24,1 0 1,-7 0 0,-1 2 0,0 1-9,0 3 1,-1 2-1,3-2 1,-4 4-11,-1-1 0,-5 7 0,4-5-1,-4 5 1,4 1 0,0 1 9,-2-1 0,-2 1 0,-2-1-2,0 1 0,0-1 0,-2-1 0,-2-3-51,-2-1 1,-8 0 49,3 5 1,-5-1 7,-1-5 1,-1 3 0,1-8 15,-1-3 1,1 5 0,-1-2-8,1-2 0,-1-2 0,1-2 12,0 0 0,-1 0 0,1 0 1,-1 0 42,1 0 1,-1 0-1,1 0 5,-1 0 0,1 0 0,-1 0 6,1 0 1,-1-2-178,1-4-383,-1 4-240,1-6 122,7 8 601,3 0 0,-1 0 0,-2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0:35.217"/>
    </inkml:context>
    <inkml:brush xml:id="br0">
      <inkml:brushProperty name="width" value="0.17143" units="cm"/>
      <inkml:brushProperty name="height" value="0.17143" units="cm"/>
      <inkml:brushProperty name="color" value="#FF0066"/>
    </inkml:brush>
  </inkml:definitions>
  <inkml:trace contextRef="#ctx0" brushRef="#br0">350 699 6753,'-18'0'4,"1"0"0,-1 0 42,1 0 0,5 0 0,0 0 0,-1 0 38,-3 0 1,-1 0-1,-1 0-68,1 0 1,-8 0-1,0 2-16,3 4 1,-1-4 0,11 6 9,-3-1 0,-3 3 0,3 8 0,3-1 0,4-5 0,8-1-14,0 3 0,0 1 0,0 3-18,0-1 1,8-1 0,4-3-39,3-1 1,3-8 0,-1 2 30,1-4 1,-1-2 0,1 0-15,-1 0 1,0 0 0,-1-2 0,-2-2-34,-3-2 0,1-8 1,3 3 29,-3-5 0,-2 5 0,-6-1 30,1-2 0,7-1 1,-6-3 15,-2 1 0,-2 5 1,0 3 75,4 1 1,-5 0 73,5 2 1,-2 4 209,2-3-317,-4 3 1,6 4 0,-6 1 0,1 5 4,3 2 1,0-4 0,-4 5-65,4 3 1,-4 1-63,4 3 0,-2-3 0,-1-1-164,3-2 1,2-3-1,-4 5-372,2-2 614,7-9 0,-3 13 0,7-6 0</inkml:trace>
  <inkml:trace contextRef="#ctx0" brushRef="#br0" timeOffset="553">542 699 6853,'9'18'-27,"1"-9"1,-6-1-1,2 0 1,0 2 70,1-1 0,-5 7 1,6-5-77,0 5 1,-6-4 0,4-1 9,-4 3 0,-1-6 0,3-1 1,2 1 1,0-4 8,-6 8-19,0-9 7,0 5 1,0-10 8,0-4 0,2-3 1,2-9-13,2 1 1,1 1-1,-3 3 1,4 1 12,2-2 1,-4 5 0,5-3 0,3 1 36,1 1 0,-3-4 0,0 6 18,1-1 1,3 5 0,1-4 0,1 2 3,-1 0 1,-5 1-1,-1 5 1,3 0-7,2 0 1,-5 0-1,1 0 1,1 0 0,3 2 0,1 3-31,1 7 0,-8-2 1,-3 1-1,-1 3-33,0 2 0,0-5 0,-6 1 0,0 1-130,0 3 0,0 1 0,0 1-432,0-1 586,0 1 0,-8-1 0,-2 1 0</inkml:trace>
  <inkml:trace contextRef="#ctx0" brushRef="#br0" timeOffset="972">1590 699 8068,'-18'0'-484,"6"0"261,1 0 1,-1 0 0,-5 0-1,-1 0 1,1 0 292,-1 0 0,1 0 0,-1 0 0,1 0 35,-1 0 1,-5 0-1,0 0 1,2 2-47,1 4 1,-3-2-1,0 5 1,3 1 7,7 0 0,-3 0 0,6 3 1,-1-1-43,-1 1 1,8 3 0,-2 1-14,4 1 0,2-1 0,0 1-17,0-1 1,6-5 0,2-2 0,2-3-26,3-3 1,3 4 0,1-2 0,1-2-37,-1-2 1,6-2-1,1 0 1,-1 0-116,2 0 0,-5 0 0,3-2 0,-4-2-71,-1-2 0,-1-6 1,1 5 251,-1-3 0,1-10 0,-1-7 0</inkml:trace>
  <inkml:trace contextRef="#ctx0" brushRef="#br0" timeOffset="1582">1502 1 6711,'0'17'85,"0"0"-65,0 1 0,0-1 1,0 1-1,0-1 0,0 1 12,0-1 0,0 1 0,0 1 0,0 2-8,0 3 1,0 5-1,0-6 1,0 0-18,0 3 1,6-5 0,0 8 0,-2 0-14,-2-2 1,4 4-1,-1-5 1,-1 1-4,-2 4 0,-2-4 0,0 0 1,0 0 5,0 1 0,2-7 1,2 4-1,2-2 0,-2 1 0,-2-1 1,-2-6-1,0 1 0,0-1 1,0 1 0,0-1 0,2-1-11,3-5 0,-3 5 0,4-4 4,-4 3 1,-2 3 8,0-1 1,0 1-75,0-1 1,0-5-479,0-1 552,0-7 0,0 4 0,0-8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0:33.250"/>
    </inkml:context>
    <inkml:brush xml:id="br0">
      <inkml:brushProperty name="width" value="0.17143" units="cm"/>
      <inkml:brushProperty name="height" value="0.17143" units="cm"/>
      <inkml:brushProperty name="color" value="#FF0066"/>
    </inkml:brush>
  </inkml:definitions>
  <inkml:trace contextRef="#ctx0" brushRef="#br0">227 18 7658,'10'0'-738,"-2"-8"400,-8 6 529,0-5-113,0 22 0,-2-9 0,-2 11-35,-2-1 0,-6 0 0,7 1 0,-1 0-36,-2 1 1,4-1-1,-6 1 1,1-1-45,-1 1 0,4 5 0,-3 0 0,1-1 23,4-3 1,0 1-1,0 1 1,-2 2 8,2-2 1,1-1 0,-1-3 0,-4 1-47,-2-1 1,4 1-1,-5-1-70,-3 1 1,4-3-1,1-1 1,-1-5-282,0-1 402,6 6 0,-11-12 0,5 6 0</inkml:trace>
  <inkml:trace contextRef="#ctx0" brushRef="#br0" timeOffset="504">175 71 6871,'12'0'-162,"-1"0"0,-5 0 271,6 0 1,-1 5-62,7 1 1,-7 6-1,-1-4 1,0-1-1,-1 3 47,5 0 1,-4-1 0,1 5-1,3-2-60,2 1 1,-5 3 0,1-1 0,-1-1-26,-1-2 1,6-1-1,-5 7 1,5-1-21,1 1 1,-5-1-1,0-1 1,1-3-1,3-1 1,1 1 0,-1 3-71,-5 1 1,3-5-256,-8 0 1,7-1 205,-1 7 1,-4-7 0,-2 1 0,-5 2 128,-1 1 0,0-5 0,0-2 0</inkml:trace>
  <inkml:trace contextRef="#ctx0" brushRef="#br0" timeOffset="824">70 367 7661,'12'0'-1163,"-1"0"1132,3 0 0,1 0 0,3 0 1,-1 0 138,1 0 1,-1 0 0,3 0 0,1 0-82,2 0 1,3 0 0,-5 0 0,2 0-190,-1 0 1,3 0 0,-2 0 161,-2 0 0,7 0 0,-1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0:30.499"/>
    </inkml:context>
    <inkml:brush xml:id="br0">
      <inkml:brushProperty name="width" value="0.17143" units="cm"/>
      <inkml:brushProperty name="height" value="0.17143" units="cm"/>
      <inkml:brushProperty name="color" value="#FF0066"/>
    </inkml:brush>
  </inkml:definitions>
  <inkml:trace contextRef="#ctx0" brushRef="#br0">193 280 7884,'0'-12'19,"0"1"-254,0 7 645,0-4-588,0 8 219,8 8 0,-6 1 0,3 9-33,-3-1 1,0 1-1,2-1 1,2 1-52,-2-1 1,-2 1-1,-2-1 1,0 1-105,0-1 0,2 1 0,2-1-151,1 1 0,1-1 82,-6 0 1,2-1 0,2-2-63,2-3 278,0-7 0,-6 12 0,0-7 0</inkml:trace>
  <inkml:trace contextRef="#ctx0" brushRef="#br0" timeOffset="417">88 647 7814,'0'9'-1116,"2"-1"1279,4-8 1,4-6-90,7 1 0,0-1 0,1 4-36,-1-4 0,-5 4 0,0-4 0,1 4 15,3 2 0,1 0 1,1 0-104,-1 0 0,1 0 0,-1 0 32,1 0 1,-1 0 0,1 2-63,-1 4 1,0-4 0,1 4-144,-1-4 1,-5-2-77,0 0 0,-7 0 299,7 0 0,-8 0 0,-4 7 0,-10 3 0</inkml:trace>
  <inkml:trace contextRef="#ctx0" brushRef="#br0" timeOffset="770">1 297 7666,'0'-9'-928,"0"1"1026,0 8 0,8 0-29,3 0 1,-1 0 0,0-2 0,-1-2 10,1-2 1,2 0 0,5 6-99,1 0 1,-1 0 0,0 0 0,1 0 97,-1 0 1,1 0-81,-1 0 0,9 0 0,1 0 0</inkml:trace>
  <inkml:trace contextRef="#ctx0" brushRef="#br0" timeOffset="1430">1049 1 7898,'-18'0'-537,"7"5"0,-1 1 530,-2-2 0,7 0 1,-1 0 81,0 2 1,0 7-1,-5-1-11,1 3 0,8 3 0,-4-1 0,3 1-60,-1-1 0,0 1 0,6-1 0,0 3-46,0 3 1,0-4 0,0 6 0,0-1 36,0-1 1,0 0-1,0-3 1,0 1 1,0 2 1,0 3 0,0-5 0,0 4-22,0 2 0,0-3 1,0 3-1,0-2-16,0-4 1,6 5-1,0-1 1,-3 0 31,-1 0 1,-2 0 0,0-3 0,0 1 9,0-2 1,0-1 0,0-3 0,0 1 0,0-1 1,0 1-1,0-1 1,-2 1-2,-3-1 0,3 1 0,-6-1 0,0-1-11,-3-5 0,1 5 0,-2-7 1,1 3 32,1 0 1,-6-3 0,5 5 45,-5-2 1,-1-8-60,-1 1 0,1 3 0,-1-2-23,1-2 1,5-2-1,1-2-92,-3 0 1,4 0-278,-1 0 1,5-2 380,-6-4 0,8-4 0,-11-7 0,5-1 0</inkml:trace>
  <inkml:trace contextRef="#ctx0" brushRef="#br0" timeOffset="1858">664 594 7434,'0'10'-856,"2"-4"937,4-12 1,4 4 0,7-4 7,1 4 1,-1 2 0,1 0-13,-1 0 1,1 0-1,-1 0 1,1 0-67,-1 0 0,1 0 0,-1 0 1,0 0-186,1 0 0,5 0 1,0 0-1,-1 0 174,-3 0 0,-1-7 0,-1-3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0:29.140"/>
    </inkml:context>
    <inkml:brush xml:id="br0">
      <inkml:brushProperty name="width" value="0.17143" units="cm"/>
      <inkml:brushProperty name="height" value="0.17143" units="cm"/>
      <inkml:brushProperty name="color" value="#FF0066"/>
    </inkml:brush>
  </inkml:definitions>
  <inkml:trace contextRef="#ctx0" brushRef="#br0">1 245 6714,'17'-10'71,"-5"3"1,-1 7-79,3 0 1,-4 0 0,1 0-11,3 0 0,1 0 37,3 0 0,-1 0 0,1 0 0,-3-2 0,-3-4 0,9 4 0,-3-4 0,1 4-1,1 2 0,-3 0 0,2 0 0,3 0-17,1 0 0,8 0 0,-4 0 1,2 0-4,1 0 1,-7 0 0,4 0 0,0-2 11,0-4 0,-3 4 0,3-3 0,0 3 13,0 2 0,-4 0 1,5 0-1,-3 0-20,-4 0 0,-2 0 0,-1 0 1,-1 0-8,1 0 0,-1 0 1,1 0-1,-1 0-26,1 0 0,-7 0 0,1 0-92,2 0 0,-5 0-30,3 0 0,-8 2-313,2 3 464,-4-3 0,-2 6 0,0-8 0</inkml:trace>
  <inkml:trace contextRef="#ctx0" brushRef="#br0" timeOffset="553">839 0 7439,'-10'0'-243,"2"0"0,16 6 330,4 0 1,-2 6 0,1-4-42,3 1 1,-5-5-1,3 2 1,0-2-92,-3 2 0,7-4 0,-4 5 11,3 1 1,3 0-1,-1 3 8,1-5 0,-1 2 0,-1 0 18,-5 2 0,3-5 66,-8 7 0,-1 0 65,-5 5 0,0 1-47,0-1 0,-2-1 1,-1-3-1,-5-3-28,-2-2 1,4 3-1,-3-3 1,-1 0 13,0 0 1,-1 5-1,-7-3-53,1 0 0,-1 5 0,1-5 0,1 1-46,5 1 1,-5-6 0,4 4-265,-3-3 0,3 7-394,1-2 695,7-5 0,-4 9 0,8-6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0:41.773"/>
    </inkml:context>
    <inkml:brush xml:id="br0">
      <inkml:brushProperty name="width" value="0.17143" units="cm"/>
      <inkml:brushProperty name="height" value="0.17143" units="cm"/>
      <inkml:brushProperty name="color" value="#FF0066"/>
    </inkml:brush>
  </inkml:definitions>
  <inkml:trace contextRef="#ctx0" brushRef="#br0">36 978 6453,'0'-10'668,"-2"3"-523,-4 7 1,4 2-4,-4 3 0,-1-1 1,1 8-36,2 2 0,2 1 1,2 3-85,0-1 0,0 1 0,0-1-80,0 0 0,2-1 0,2-2 48,2-3-151,7-7 1,-3 10 0,7-7-82,1 3 0,-1-6-199,1 2 312,-1-4 1,-5-2-1,-1 0 128,3 0 0,2 0 0,1 0 0</inkml:trace>
  <inkml:trace contextRef="#ctx0" brushRef="#br0" timeOffset="273">1 751 7446,'0'-10'-107,"0"1"-97,0 3 112,0 4 1,2-6-188,4 8 1,3 0 278,9 0 0,-8 0 0,-3 0 0</inkml:trace>
  <inkml:trace contextRef="#ctx0" brushRef="#br0" timeOffset="968">472 926 8027,'10'0'-1367,"-2"0"1474,-8 0 0,0 8-65,0 3 1,0-1 0,0 2 50,0 1-54,8-5 0,-6 7-25,3-3-16,-3 4 1,4-5-20,0 1 3,0-8-64,-6 4 77,0-8-18,8 7 0,-1-7-31,5 0 0,-4-2 1,-6-7 2,4 1 0,-3-6 0,7 3 0,0-3-44,0 2 87,-7-3 1,11 11-15,-8-8-5,7 8 147,-11-11-149,14 13 32,-14-14 0,13 15 0,-5-7 0,2 2 24,-1 0 0,1 0 0,5 6 0,1 0-4,-1 0-15,9-7-2,-15 5 9,20-6-10,-19 8 1,13 0-1,-7 0 39,-1 0 1,1 0-35,-1 0 27,0 0 0,-5 0-5,0 0 1,-1 6-1,5 1-23,-4 3 1,-3 0 0,-5 3-56,2-1 1,0-6 0,-6 6-51,0 1 0,0 3 1,0 1-1,0 1-132,0-1 1,0-5 227,0-1 0,0 1 0,0 5 0</inkml:trace>
  <inkml:trace contextRef="#ctx0" brushRef="#br0" timeOffset="1356">1643 891 5744,'-18'-8'289,"1"6"-87,-1-4 0,1 4 0,-1 2 0,1 0-177,-1 0 1,1 6 0,-3 0 0,-1 0 60,-2 2 0,0-4 0,3 5 1,1 1 13,1 0 0,-7 1 0,11 5 0,3-3 124,1-1-311,-4 0 178,13-3-38,-7 7 0,8-6-96,0 7 121,0-7-73,0 5 1,2-11-86,4 8 0,3-8 0,9 3-6,-1 1 0,6-6 1,3 4-1,-1-4-84,0-2 0,6 0 1,-4 0-127,1 0 1,5 0 91,-4 0 1,-4-2 203,-2-4 0,-2 2 0,3-7 0,-5-9 0,6-7 0</inkml:trace>
  <inkml:trace contextRef="#ctx0" brushRef="#br0" timeOffset="1853">1520 175 6887,'2'-10'-845,"4"4"1015,-4 4 1,8 2-56,-4 0 0,-3 2-46,9 4 0,-8-2 0,4 8 0,-2 1-9,-1 3 0,1-5 0,-6 1 0,0 2-29,0 1 0,6 8 1,0 1-1,-2-1-29,-2 2 1,-2-5 0,0 5 0,0 0 0,0 4 0,0 2 1,0 0-1,2-2 32,3 2 0,-3-3 0,4 1 1,-2 0-23,2-2 0,-4 6 0,4-6 0,-3 0 42,3-3-15,-4 3-10,6-8-25,-8 6 27,8-7-1,-6-1-47,5 1 0,-5-3 1,2-1-1,2-2 0,-2 1-99,-2 3 113,-2-7-195,0-1-11,0 0 31,0-6 1,0 8-372,0-5 442,0-3 106,0 6 0,0 0 0,0 2 0</inkml:trace>
  <inkml:trace contextRef="#ctx0" brushRef="#br0" timeOffset="2384">2132 996 7833,'17'0'-381,"0"0"0,-5 0 0,0 0 400,1 0 1,-3 0 0,2 0-6,1 0-106,3 0 112,-7-8-1,7 6 1,-14-8-1,6 4 51,-1-5-136,-5 3 0,6-8 59,-8 5 1,-2 1-1,-4 0 26,-5 3 0,1 1 0,-2 6 0,-1 0 37,-3 0 1,5 0 0,-1 0 0,-2 0 40,-1 0 1,3 0 0,1 0-1,-3 2 22,-1 4 0,-1-2 1,2 7 169,3 3-183,-1 1-69,2-5 0,1 5 1,5-3-1,-2 4-43,2 1 34,2 1 1,2-1 0,2 1 0,4-1-17,6 0 0,3-5 1,3-2-1,1-2-168,4-5 0,-3 5 1,5-2-1,-2-2-136,1-2 1,7-2-1,-4 0-36,0 0 165,6 0-231,-14 0 394,7 0 0,-1-8 0,2-2 0</inkml:trace>
  <inkml:trace contextRef="#ctx0" brushRef="#br0" timeOffset="2719">2481 856 7730,'10'-8'-1255,"-1"6"1409,-3-4 1,-2 4 40,8 2 0,-7 0 1,5 2-124,-2 4 1,-2-2-1,-6 8 1,0 1 123,0 3-251,0-6 114,7 5 0,-5-3-25,4 11 0,-4-4 0,0 5 57,4-5-133,-4 6 1,6-3 0,-8 5 129,0-2-244,7 6 187,-5-11-61,6 13 0,-8-8-41,0 4 74,0 4-58,0-14 1,6 14-351,0-4 368,0-3 26,-6 7-297,0-14-10,0 14 225,0-14-160,0 7-26,0-9 197,0 1-50,0-1 132,0-7 0,0 5 0,0-13 0,0 6 0</inkml:trace>
  <inkml:trace contextRef="#ctx0" brushRef="#br0" timeOffset="3149">2621 821 8027,'9'-10'-777,"7"3"569,-14-1 1,13 6 184,-3-4 1,-2 4-1,1 2 1,3 0 114,1 0 0,3 0 0,-1 0-67,1 0 1,-1 2 0,1 2-1,-1 4 134,1 1-97,-1-5-49,-7 12 0,3-12 72,-7 7-25,8-7-139,-12 12 0,7-9 159,-3 5-242,-4 4 213,6-7-25,-8 9 0,0-1 0,0 1-67,0-1 1,-2 1 0,-4-1 22,-6 1 1,-5-1-1,-4-1 1,-3-3 13,3-1 0,-4-8 1,2 3-1,-1-1-69,-1 0 11,6 0 0,-12-6 1,5 2-1,1 2 1,-2 2 61,0-3 0,-2-1 0,-6-2 0</inkml:trace>
  <inkml:trace contextRef="#ctx0" brushRef="#br0" timeOffset="4210">3127 926 8006,'17'0'-67,"-7"0"0,6 0-252,-5 0 1,-1 0 283,2 0 0,-1 0 1,5-2-1,-3-2 28,-1-2 1,-6 0-1,6 6 1,1-2-13,3-3 1,-5 3 0,1-4 0,0 2-16,-3-2 0,7 4 0,-6-6 0,1 3-32,1-1 0,-6-2 0,3 2 62,-1-5 1,-2 1 18,-6-2 0,-8 2 0,-4-1-2,-3 5 0,-2 2 1,-1 0 1,1-2 1,-1 1 0,1 5 20,-1 0 1,1 0 0,-1 2 46,1 3 0,1-1 0,3 8-8,1 1 0,8 3 1,-2 1-1,2 1-24,-1-1 0,3 1 0,-4-1-7,4 1 1,8-1 0,2 1 0,1-3-42,5-3 1,-4 3-1,1-5 1,3 0-123,1-4 136,3 3 1,-1-7-133,1 4 0,1-4 0,2-2 1,3 0-38,-3 0 1,-2 0 0,1 0 0,1 0 0,2 0-180,-1 0 331,-3 0 0,-1-15 0,-1-5 0</inkml:trace>
  <inkml:trace contextRef="#ctx0" brushRef="#br0" timeOffset="4736">3651 838 7804,'2'-9'-579,"2"1"284,2 0 0,7 6 368,-1-4 1,-2 5-1,1 1 20,3 0 0,-5 1-28,3 5 1,-8 4-68,2 7 0,-4 1 1,-2-1-40,0 1 0,0-1-9,0 1 68,0-1-21,0 1 0,-2-9 1,-2-1-83,-2 0 51,0-6-35,6 6 1,-2-8 18,-4 0 0,5-8 19,-5-4 0,4-3 1,4-3-4,4 1 1,-3 1-1,9 3 1,0 1-38,-3-2 52,7-1 1,-6 3-2,7 1 1,1 1 150,-1-2-149,8 5 41,-5-1 0,5 6 0,-8-4 0,1 4 84,-1 2 0,1 0-80,-1 0-24,1 0 142,-1 0 1,1 0 14,-1 0-126,1 0-30,-1 0 1,-1 2 0,-3 2-1,-1 4 1,1-1 1,3 1 0,-4 4 0,-3-4-50,-1 1 1,-2 3-1,-6 5 1,0 1-20,0-1 1,0-5 0,0 0-53,0 1 0,0 3 0,0 1-234,0 1 1,0-7 348,0 1 0,0 0 0,0 5 0</inkml:trace>
  <inkml:trace contextRef="#ctx0" brushRef="#br0" timeOffset="5098">4716 786 8006,'-11'0'-393,"-1"0"1,0 0 0,-5 0 443,-1 0 1,1 0 0,-1 0-107,1 0 0,0 0 0,-1 2 0,1 2 314,-1 2-207,8 7 20,-5-3-14,5 0 1,1 5-11,3-3 22,-4 3-53,8 3 0,-6-6 0,8-1 0,0 3 4,0 1 0,0-3 1,2 0-53,4 1 0,4-3 0,7 0 3,1-3 1,1-1-1,2-6 1,5 0-248,1 0 0,-6 0 1,4-2-1,-1-2 275,-1-2 0,8-7 0,-12 3 0,7-7 0</inkml:trace>
  <inkml:trace contextRef="#ctx0" brushRef="#br0" timeOffset="5553">4751 18 6399,'-8'-10'-40,"5"2"312,-9 8-98,8 0 0,-4 8-63,8 4 0,0 3 0,0 5 0,2 1-46,4 2 0,-4 6 1,4-4-1,-4 3 58,-2 3-108,7 2 0,-5 2 1,4-2-1,-2-2 1,0-2-1,2 2-22,-2 2 0,0 2 0,-1 0 1,3-2-1,-2-2-5,-2-2-52,-2 0 1,0 0 0,2-2 0,2 0-41,2 1 91,0-7 0,-6 10 1,0-8-1,0-1 1,0-3-1,0-2-150,0 1 1,0-1-1,0 1-193,0-1 1,0-5 355,0 0 0,0-1 0,0 7 0</inkml:trace>
  <inkml:trace contextRef="#ctx0" brushRef="#br0" timeOffset="5986">5135 891 8006,'18'0'-278,"-1"0"1,-5 0-102,0 0 0,-1-8 0,7-2 0,-3-1 302,-3-1 0,-4 6 155,-8-5 0,0 5 1,0-6-47,0-1 1,-2 5 0,-4 2 156,-6 4 1,-3-4-1,-3 0-72,1 3 0,5 1 0,0 2 2,-1 0 0,-3 7 0,1 5-34,3 4 0,3-5 0,5 1 0,-2 1 21,2 3 0,2 1 0,2 1-90,0-1 0,2 1-248,4-1 1,3 1-56,9-1 1,-1-5 0,1-2-123,-1-3 1,1-1 408,-1-6 0,8 0 0,3 0 0</inkml:trace>
  <inkml:trace contextRef="#ctx0" brushRef="#br0" timeOffset="6525">5485 804 8006,'17'0'-172,"-5"0"-142,-1 0 1,-1 1 0,4 3 360,-3 2 0,-7 8 0,4-3-23,0 5 0,-6-4 1,4-1-33,-5 3 1,-1-4 0,0 1 3,0 3 0,0-5 49,0 3 8,0-8-63,0 4 0,-1-8-48,-5 0 1,4-8 1,-4-4 1,4-3 0,4-3 30,4 1 0,-2-1 0,5 1 10,-1-1 1,6 1 0,-3 0 9,5-1-1,1 1 1,1 1 19,-1 4 0,1 3 0,-1 5 33,1-2 1,-1 0-1,1 6 30,-1 0 1,0 0-1,1 0-40,-1 0 1,1 6 0,-3 2 0,-1 2-7,-2 3 1,-3-3 0,5 1-1,-2 3-3,1 2 1,-3 1 0,0 0-1,-1 1-42,1-1 1,-6 3-1,4 1-28,-1 2 1,-5 1 0,4-7 0,-4 1-129,-2-1 0,0-5 0,0-1-218,0 3 0,0-4 388,0 1 0,0-7 0,0 4 0</inkml:trace>
  <inkml:trace contextRef="#ctx0" brushRef="#br0" timeOffset="6926">6323 437 6782,'0'17'43,"0"-5"0,0 0 0,0 1-12,0 3 1,6 3-1,0 2 1,-3 5-1,-1 1 1,-2-4-1,0 6 1,0 0-35,0-2 1,0 6-1,0-5 1,0 1-7,0 0 0,0-8 0,2 4 0,2-1-63,2-1 1,0 0-1,-6-5-9,0-1 1,0 1 0,2-1-231,4 1 1,-4-7 310,3 1 0,-3-8 0,6 11 0,2-5 0</inkml:trace>
  <inkml:trace contextRef="#ctx0" brushRef="#br0" timeOffset="7232">6148 838 6576,'18'0'167,"-1"0"0,-5 0 1,0 0-117,1 0 0,-1 0 0,5 0 1,7 0-36,1 0 1,0 0-1,-8 0 1,1 0-63,-1 0 1,7 0-1,-1 0 1,-2 0-105,-1 0 0,-3 0 150,1 0 0,-1-7 0,1-3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0:39.638"/>
    </inkml:context>
    <inkml:brush xml:id="br0">
      <inkml:brushProperty name="width" value="0.17143" units="cm"/>
      <inkml:brushProperty name="height" value="0.17143" units="cm"/>
      <inkml:brushProperty name="color" value="#FF0066"/>
    </inkml:brush>
  </inkml:definitions>
  <inkml:trace contextRef="#ctx0" brushRef="#br0">332 123 8007,'-10'0'-747,"1"-6"1,3 1 778,-6 1 1,2 2 29,-1 2 1,5 0 0,-6 0 0,-1 0 11,-3 0 0,-1 0 0,-1 0-40,1 0 0,-1 0 1,1 2-1,-1 2-25,1 1 0,5 3 0,1-4 0,-1 4-11,2 1 70,-5-5-23,5 12 20,0-6 1,-3 7-1,7 1 30,2-1 1,2 0-80,2 1 0,0-1 1,2-1-1,2-3 13,2-1 0,7-8 1,-3 4-1,2-2-174,-1-1 0,1 1 1,6-6 77,-1 0 0,-5 0 1,-1 0 6,3 0 1,1 0-1,3 0 17,-1 0 1,-5-6 0,0 1 0,-1-1 23,-1-2 1,4 4 0,-7-6 0,1 1 14,0-1 1,3 4 0,-3-5 17,2-3 0,-6 4 0,2-1-18,-4-3 0,3 4 57,1-1 1,0 5 182,-6-6 11,0 8-36,0-3 67,0 7-250,0 15 0,0-3-59,0 11 1,2-6-1,4-3-114,5-2 1,5-3-1,1 3-73,1-6 0,-1 2 0,1-3-128,-1-1 0,-5-2 346,0-2 0,-1 0 0,7 0 0</inkml:trace>
  <inkml:trace contextRef="#ctx0" brushRef="#br0" timeOffset="462">542 106 8007,'9'-8'-125,"7"6"0,-6-6-606,-1 0 1,7 7 801,-5-5 0,-1 4 0,2 2-7,1 0 1,3 0 0,1 0-1,1 0 6,-1 0 1,1 2 0,-1 2-45,1 1 1,-3 3 0,-1-4 0,-3 4-29,3 2 0,-4-5 0,1 5 0,1 0-34,-2-1 1,3-3 0,-7 6 9,-2 2 0,4 1 0,-2 3-59,-3-1 0,-1 0 74,-2 1 0,0-6 1,-2-3 66,-3-1 1,1-2 47,-8-6 1,0 0-44,-5 0 0,7-2 0,4-4-34,5-6 0,1-3 1,0-3-14,0 1 0,1 0 1,3-1-1,4 1-27,2-1 1,0 1 0,3-1 0,-1 1-14,1-1 1,3 3-1,1 1 1,1 4-68,-1 3 0,1-5 0,-1 6-144,1 2 0,-7 2 1,1 2 236,1 0 0,11-7 0,3-3 0</inkml:trace>
  <inkml:trace contextRef="#ctx0" brushRef="#br0" timeOffset="1112">1362 158 7951,'12'0'0,"0"0"0,-6 0 0,5 0-623,3 0 488,-6 0 1,7 0 0,-3-2-1,3-2 2,3-2 1,-7-1-1,1 3 134,2-2 0,-1-2 0,1 2 50,-3-5 1,-7 1 49,2-2-98,-4 1 1,-4-5-1,-4 5 3,-5 5 0,1 4 0,-2 2 14,-1 0 1,3 0 0,-2 0 1,-1 0 0,-3 0 0,-1 0-8,-1 0 0,1 2 1,-1 2 21,1 2 0,-1 7-15,1-1 0,5 3 0,3 3-12,1-1 1,-4 1 0,6-1-8,3 1 0,-5-1 0,2 1 0,2-1 6,2 0 1,2-5-1,0 0 31,0 1 1,6-3-1,2 2-1,1 1 0,-3-5 0,6-2 0,0-2 1,-3 2 1,7-5-1,-5 5 1,5-4-15,1-2 1,-5 0 0,0 0 0,1 0 4,3 0 1,1 0 0,1 0 0,-1 0-11,1 0 1,-1-6 0,1 1-1,-1 1-67,0 2 0,-5 2 0,0-2-616,1-4 663,3 4 0,1-6 0,1 8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0:49.987"/>
    </inkml:context>
    <inkml:brush xml:id="br0">
      <inkml:brushProperty name="width" value="0.17143" units="cm"/>
      <inkml:brushProperty name="height" value="0.17143" units="cm"/>
      <inkml:brushProperty name="color" value="#FF0066"/>
    </inkml:brush>
  </inkml:definitions>
  <inkml:trace contextRef="#ctx0" brushRef="#br0">0 734 7693,'12'0'-661,"0"0"656,1 0 0,-3 6 0,2 0 38,1-2 1,-3-3 0,1-1 0,3 0 0,2 0 1,1 0 0,1 0-174,-1 0 0,0 0 0,1 0 74,-1 0 1,1-7 19,-1-5 0,1-3 1,-3-3 55,-3 1 1,-4 5 0,-8 0 21,0-1 0,0 3-9,0-2 0,-2 3 0,-4-3 12,-6 6 0,3 4 0,-3 2-7,-2 0 0,-1 0 0,-3 0 48,1 0 1,-1 6-1,3 2 1,1 0 77,3-1 1,1 7-1,-4-2 1,5 3-90,1 3 1,-4-1-1,6 1 1,3-1-51,1 0 0,2 1 1,0-1-1,0 1-30,0-1 1,0 1-1,2-1 33,3 1-216,5-1 117,8-7 1,-1 3 0,1-5 0,-1 0 0,0 0-1,1-2-133,-1 1 0,1-5 0,1 4 1,3-4 15,1-2 1,0 0 196,-5 0 0,7 0 0,2 0 0</inkml:trace>
  <inkml:trace contextRef="#ctx0" brushRef="#br0" timeOffset="389">542 664 7996,'17'0'-195,"1"0"-54,-1 0 0,-5 0 1,-1 0-1,1 2 298,-2 4 0,-1-2 0,-5 7-48,2 3 1,6 2 0,-6 1 0,-2 0 20,-3 1 0,1-1 0,2 1 0,2-1 6,-2 1 1,-2-7 0,-2 1 0,2 0 17,4-3 1,-4 1 0,5-6 183,1 2-183,-6 0 0,14-6 0,-7-2-11,1-4 1,4 2 0,-7-8 0,1-1-50,0-3 1,5-1 0,-1-1-1,2 1 17,-3-1 0,5-1 0,-6-2 0,1-3-151,1 3 1,-2-4 0,3 2-1,-3 1-950,-2 3 1097,5 1 0,-3 1 0,7-1 0</inkml:trace>
  <inkml:trace contextRef="#ctx0" brushRef="#br0" timeOffset="876">1240 769 7996,'18'0'-486,"-1"0"0,1-2 1,-1-2 405,1-2 0,-3-1 0,-1 3 0,-3-2 96,3 2 1,1-4-1,1 0 78,-4-1 0,-3 3 1,-5-6-20,2-1 0,0 3-59,-6-2 0,-2 7 0,-4-5 14,-6 2 1,3 2 0,-3 6-16,-1 0 1,-3 0 0,-1 0 54,-1 0 0,1 0 0,-1 2 0,1 4-25,-1 6 0,7 1 1,-1 1-1,0-3 88,3 3 0,-5 2 0,6 1 0,1 0-85,-1 1 0,2-1 1,6 1-85,0-1 0,0 1 0,2-3 0,2-1-67,2-2 1,7-9 0,-1 5 0,3-2 28,3 0 0,1 2 1,3-5-1,1 3-179,-2-2 0,4-2 0,1-2 253,1 0 0,-6 0 0,4 0 0</inkml:trace>
  <inkml:trace contextRef="#ctx0" brushRef="#br0" timeOffset="1434">1712 682 7211,'10'0'-44,"5"0"1,-11 7 46,8 5 0,-7 4 1,5 1-6,-2 0 0,-2 1 0,-6-1 0,2-1-55,3-4 1,-3 3-1,4-3 37,-4 3 0,-2-3-3,0 0 1,-2-9 5,-4 3 19,4-4 1,-5-10-16,7-3 0,0 1 0,0-2 0,0-1 10,0-3 1,0-1-1,2-1-75,3 1 1,-1 5 0,8 1 0,2-3 64,1-1 0,-3-3 0,-1 3 0,3 1 1,1 4 37,3 3 0,-1-5 0,1 6 1,-1 2-24,1 2 0,-1 2 0,1 0 0,-1 0 21,1 0 1,-1 0 0,1 0 0,1 0 11,4 0 0,-3 0 0,3 0 0,-4 2 4,-1 4 0,-1-2 0,1 6 0,-3-1-20,-3 1 1,3-4 0,-5 5-1,2 3-11,-1 2 1,-7-5-1,2 1 1,-4 1-37,-2 3 46,0 1-118,0 1 82,0-1 1,-6 1 0,-1-1-283,-3 1 191,6-9 0,-12 5-131,5-8 186,3 7-273,-8-11 327,15 6 0,-15-8 0,14 8 0,-6 2 0</inkml:trace>
  <inkml:trace contextRef="#ctx0" brushRef="#br0" timeOffset="1942">2358 35 7625,'0'-11'-876,"0"-1"968,0 8-12,0-3 1,2 7 28,4 0 1,-4 1 0,5 3-38,1 2 1,-6 2 0,6-4 0,-2 4-27,0 1 1,-1 3-1,-3 5 1,2 1-6,2-1 0,2 9 1,-4 3-1,3 2-14,3-2 1,-6 10 0,2-4 0,-4 1-112,-2 1 1,6-2-1,-1 0 1,-1 0 79,-2 0 1,0-2 0,2-2 0,2-2 2,-2 2 1,-2-4-1,-2 0 1,0-1-44,0-5 0,6 0 0,-1 1-58,-1 1 0,0-2 0,0-7-119,2-2 0,0-7-241,-6 7 405,0-8 0,2 4-113,3-8 1,-1 0 169,8 0 0,-8 0 0,11-8 0,-5-2 0</inkml:trace>
  <inkml:trace contextRef="#ctx0" brushRef="#br0" timeOffset="2489">2952 751 7996,'8'-9'-841,"-6"-1"0,3 4 954,-3-5 0,-2 1 0,0-2-42,0-1 0,-6-3 0,-1 1 22,-3 3 1,4 4 0,-5 8-53,-3 0 0,4 0 1,-1 0-1,-3 0 6,-2 0 1,-1 0 0,0 0-56,-1 0 1,3 8 0,1 2-1,4 1 9,3 1 0,-5 0 0,4 5-3,-2 1 1,7-1 0,-3 0-70,4 1 0,8-6 42,-1-1 1,9-1 0,-2 2 0,3-5 0,3-1-22,-1 0 0,1 0 0,-1-4 0,0 2 32,1 1 0,-1 3 1,1-4-10,-1 2 1,1 6 0,-3-5 137,-3 3-121,3 2 1,-13-3 1,6 1 12,-8-4-13,0-4 27,0 6-19,0-1 1,-8 3-1,-3 6-2,-5-5 1,-1-1 0,-1-6 0,1 2-5,-1-3 1,1 1-1,-1 0 1,1 2 0,0-2 1,-1-2 0,1-2 0,-1 0-126,1 0 1,-1 0-1,1 0-441,-1 0 509,9 0 42,-7 0 1,12-8 20,-7-4 0,-1 5 0,2-17 0,2 5 0</inkml:trace>
  <inkml:trace contextRef="#ctx0" brushRef="#br0" timeOffset="3021">2253 385 6334,'18'0'175,"-1"0"-141,1 0 1,-1 0 0,1 0 0,-1 0 10,0 0 1,1 0-1,-1 0-16,1 0 1,5 0 0,0 0 0,-1 0 13,-3 0 0,1 0 0,1 0 1,2 0-1,-1 0 9,-3 0 1,-2 0 0,1 0 0,1-2-15,5-4 1,-5 4 0,4-4-37,-3 4 0,-3 2 1,1 0-27,-1 0 1,1 0-336,-1 0-148,-7 0 190,-3 0 317,-7 8 0,0-6 0,0 6 0,0-8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06.359"/>
    </inkml:context>
    <inkml:brush xml:id="br0">
      <inkml:brushProperty name="width" value="0.17143" units="cm"/>
      <inkml:brushProperty name="height" value="0.17143" units="cm"/>
      <inkml:brushProperty name="color" value="#008C3A"/>
    </inkml:brush>
  </inkml:definitions>
  <inkml:trace contextRef="#ctx0" brushRef="#br0">1 105 6258,'0'-18'-95,"0"7"110,0-1 1,0 6 240,0-5-79,0 7 226,0-12-108,0 14-152,0-5 0,0 20-143,0 5 0,0 11 0,0-2-2,0 0 0,0-2 1,2-7-1,2-1-22,2 1 1,-1 5 0,-5 0 0,0-1-8,0-3 1,0 0 0,0 3 0,0 1-26,0-2 1,0-1 0,0-3-678,0 1 442,0-1-93,0 1 384,0-1 0,8 1 0,2-1 0</inkml:trace>
  <inkml:trace contextRef="#ctx0" brushRef="#br0" timeOffset="623">245 18 7894,'2'-10'-1172,"4"4"1253,-4 4 1,14 10 0,-7 4-95,1 3 0,0 3 0,-6-1 0,1 0 100,-1 1-87,6-1 0,-8 1 0,4 1 0,-2 3 0,0 1 1,1 0-1,-1 0-10,-2 1 1,0-1 0,2-4 0,2 3 7,-2 1 0,-2 0 0,-2-5-39,0-1 0,0 1 1,0-1-37,0 1 0,0-7-72,0 1 129,0-8-2,0 4 1,0-10 0,0-4 44,0-6 0,0 2 1,0-1-19,0-3 1,0-1 0,0-3-11,0 1 0,6-1 1,1 1-14,3-1 14,2 9 18,5-7 1,1 8 0,1-5 0,2 3-1,3 2 58,-3 4 0,-2 1 0,-1-1 0,-1-2 1,1 2-43,-1 2 0,1 2 1,-1 0-24,1 0 0,-7 2 0,1 2-10,1 2 1,1 7-1,-2-1 1,-6 3-1,-5 3-8,-1-1 0,0 1 1,0-1-1,0 1-61,0-1 1,-5 1 0,-3-1-303,-2 1 357,6-9-19,-3 7-339,-1-6 193,6 7 182,-6 1 0,8-9 0,0-1 0</inkml:trace>
  <inkml:trace contextRef="#ctx0" brushRef="#br0" timeOffset="1058">979 437 7734,'17'0'-454,"1"0"0,-3 2 0,-1 2 464,-2 1 1,-1 1-1,7-6-43,-1 0 0,1-8 30,-1-3 1,-1 1 0,-3-2 21,-1-1 0,-8 3 1,2-1 1,-6 7 0,-6-2 29,-6 4 0,2 2 1,-1 0 93,-3 0 0,-1 2-51,-3 4 0,1 3-36,-1 9 1,7-1 0,1 1-36,2-1 0,2 1 0,6-1-37,0 1 0,2-1 1,2 1-80,2-1 0,8-5 0,-3-3-148,5-1 1,1-2-1,1-4 242,-1 4 0,8-4 0,3 5 0</inkml:trace>
  <inkml:trace contextRef="#ctx0" brushRef="#br0" timeOffset="1534">1381 349 8024,'17'0'-1390,"-5"0"1394,-1 0 1,-7 8 55,2 4 1,-4-2 0,-2 1 34,0 3 0,0 1-46,0 3 1,0-1-62,0 1-20,0-1 1,0-5-117,0-1 84,0-7 0,6-4-3,0-11 1,1-5-1,-3-1 10,2-1 1,8 1-1,-5-1 31,1 1 1,6-1 0,-5 1 53,5-1 1,1 3 0,1 1 33,-1 3 1,1 7-1,-1-2-7,1 4 1,-7 2 0,1 0-48,1 0 1,3 2-1,1 4 20,1 5 0,-6 5 1,-3 1-33,-1 1 1,4-1 0,-7 1 0,-1-1-54,-2 1 0,-2-1 1,0 1-1,-2-1-93,-3 1 1,-3-1 0,-6 1 149,3-1 0,-9 0 0,-7 1 0</inkml:trace>
  <inkml:trace contextRef="#ctx0" brushRef="#br0" timeOffset="2117">385 70 7767,'12'-6'0,"-1"0"-339,3 2 0,-4 3 0,1 1 0,3-2 393,1-4 1,3 4 0,1-4-1,3 4 35,1 2 0,0 0 0,-3 0 0,1 0-4,2 0 0,6-2 0,-5-2 1,-1-2-10,2 3 0,-5 1 0,5 2-116,0 0 0,-6 0 143,5 0-48,-5 0-260,-1 0 277,-1 0-436,1 0 248,-1 0 0,0 0 100,1 0 16,-8 0 0,5 7 0,-5 3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12.709"/>
    </inkml:context>
    <inkml:brush xml:id="br0">
      <inkml:brushProperty name="width" value="0.17143" units="cm"/>
      <inkml:brushProperty name="height" value="0.17143" units="cm"/>
      <inkml:brushProperty name="color" value="#008C3A"/>
    </inkml:brush>
  </inkml:definitions>
  <inkml:trace contextRef="#ctx0" brushRef="#br0">1 88 7247,'0'10'-698,"6"-1"762,-1-3 1,1 4 0,-6 7 8,0 1 1,0-1 0,0 1 0,0-1-28,0 1 0,0-1 1,0 1-1,0-1-56,0 0 1,0 1-1,0-1 1,0 1-121,0-1 1,0 1-1,0-1 1,0 1-86,0-1 1,0-5-1,0-1 215,0 3 0,0 2 0,0 1 0</inkml:trace>
  <inkml:trace contextRef="#ctx0" brushRef="#br0" timeOffset="784">53 88 7248,'2'-12'-523,"4"1"0,-2 5 546,8-6 0,-7 8 0,7-2 12,2 4 0,1-3 0,3-1 27,-1 2 0,0 2 0,1 2 1,-1 0-9,1 0 1,-1-6-1,1 0 1,-1 2 25,1 3 0,-1 1 0,1 0-32,-1 0 0,1 0 0,-1 1-5,1 5 0,-1-2-113,0 8 0,-7-1 57,-4 7 1,-4-1-1,-2 1-60,0-1 1,-2-1 0,-4-3 0,-4-1 56,1 2 0,-7-5 1,5 1-1,-5 0-19,-1-1 0,-3-3 0,-1 6 1,-2 0 5,1-3 0,3 1 0,1-6 0,1 4 12,-1 1 0,1-5 0,-1 4-27,1 0-11,7-6 76,3 5 1,20-7-1,5 0-13,1 0 1,2-5-1,1-1 98,1 2 0,0 2 0,-5 2 0,1 0-55,4 0 0,-3 0 0,3 0 1,-3 0-4,-3 0 1,0 0 0,1 2-35,-1 4 1,-5-2 0,0 5-1,-1 1-23,-1 0 0,0-4 0,-6 5 14,1 3 0,1 1 0,-6 3-13,0-1 0,0-5 0,0 0 0,0 1 11,0 3 0,-2-1 0,-4-1 0,-3-3-2,-1 3 1,-4-4-1,7 1 1,-3 1-10,-4-2 1,5 3 0,-3-5 0,-1 0 15,-3 0 1,-1-3 0,-1-3-1,1 2 9,-1 2 1,1 0-1,-1-6 1,1 2-14,-1 4 0,1-5 0,-1 5 0,1-4-112,-1-2 0,1 0 1,-1 0-691,1 0 798,0-8 0,-1-1 0,1-9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40.419"/>
    </inkml:context>
    <inkml:brush xml:id="br0">
      <inkml:brushProperty name="width" value="0.08571" units="cm"/>
      <inkml:brushProperty name="height" value="0.08571" units="cm"/>
    </inkml:brush>
  </inkml:definitions>
  <inkml:trace contextRef="#ctx0" brushRef="#br0">0 1 7685,'12'2'-383,"-1"2"0,3 1 403,2-1 0,-5 4 0,1-2 0,-1 0 73,-1 2 0,6-4 0,-5 7 92,5 2-103,1-4 0,0 6 0,-7-6 21,6 9-21,-7 0-204,1-1-21,5 0 208,-5 0-1,0 1-114,5 0 90,-13-1-17,14 0 0,-15 6 1,5 1-1,-4-3 6,-2-2 1,0 4 0,0 1 0,0-3 3,0-2 1,0 4-1,-2 3 1,-2-1-19,-2 0 1,-7-2 0,2-5-1,-3 1-59,2 4 1,-3-4 0,3 4 0,-4-5 0,-1-6 0,0 3 1,0-3-1,-1 1-936,0-1 979,1 3 0,0-5 0,0 7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10.475"/>
    </inkml:context>
    <inkml:brush xml:id="br0">
      <inkml:brushProperty name="width" value="0.17143" units="cm"/>
      <inkml:brushProperty name="height" value="0.17143" units="cm"/>
      <inkml:brushProperty name="color" value="#008C3A"/>
    </inkml:brush>
  </inkml:definitions>
  <inkml:trace contextRef="#ctx0" brushRef="#br0">315 122 5900,'-18'0'191,"1"0"1,-1 8 0,1 2-161,-1-1 1,7 7 0,-1-6 0,0 1 11,3 1 0,-5 0 0,6 5 0,0 1-15,1-1 0,-5 0 0,4 3 0,1 1 5,-1 2 0,-6 7 0,4-5 0,-1 2 26,-1 4-24,8 2 12,-11 2 0,7-2-14,-4-4 0,3 4 0,5-4 65,-2 4-65,0 2 0,6 0 8,0-8 1,0 6 53,0-4-56,0-4-50,0 8 48,0-13-27,8 5 0,-4-2 0,7 1-30,3-3 29,-6-2 1,7-3 0,-3-2-1,5-3 26,7 3-331,-5-7 151,6 9 66,1-14 1,-5 12-516,8-9 249,-8 1 345,5-6 0,-1 0 0,2 0 0</inkml:trace>
  <inkml:trace contextRef="#ctx0" brushRef="#br0" timeOffset="722">716 908 6821,'0'-17'6,"6"5"-1,0 0 1,0 1 32,-6-7 0,2 1 1,1-1-21,3 1 1,0 5 0,-6 1 0,0-3-15,0-1 0,2-3 0,2 1 0,2-1-7,-2 1 1,3-1 0,1 1 0,2-3-7,3-3 0,-3 4 0,0-5 0,0 5 9,-1 1 1,1-5 0,4 0 25,-3 2 0,-7 7 1,4 4-1,-2 1 20,-1-1 1,3 6-39,-2-2 1,-2-2-13,8 3 0,-1-1 6,7 6 0,-7 2 0,-1 4-5,-2 5 1,5 5 0,-3 1-1,2 1 16,-1-1 1,-5 1 0,4 1 0,0 2-28,-1 3 1,-3 1-1,4-4 1,0 2-25,-1-1 1,-5-3-1,4-1 1,-2-1-41,0 1 0,5-1 0,-3 1 0,0-1-11,-1 0 1,5-5 0,-4-2 0,0-1-72,-1 1 0,5-4 1,-4 4 159,1-3 0,-5-1 0,4 2 0,-8 2 0</inkml:trace>
  <inkml:trace contextRef="#ctx0" brushRef="#br0" timeOffset="1032">664 734 7302,'11'0'-428,"1"-2"362,2-4 1,-5 4 0,3-4 0,2 4 66,1 2 0,3 0 1,-1 0 204,1 0-146,-1 0-12,0-8-19,9 6 11,-7-5 1,8 7 39,-3 0-196,-5 0 98,6 0 0,-2-6 0,1 0 1,-3 2 80,-2 2 1,-1 2-674,-1 0 286,1 0 324,-1 0 0,1 0 0,-1 0 0</inkml:trace>
  <inkml:trace contextRef="#ctx0" brushRef="#br0" timeOffset="1784">1782 0 6361,'7'10'227,"-5"-1"-163,4-3 1,-4 4-1,-2 7-22,0 1 0,0-1 0,0 1 0,0-1 5,0 1 0,0 1 1,0 2-1,0 3-14,0-3 1,0 4 0,0 1 0,0-1-2,0 0 0,0 6 1,0-2-1,0 4-19,0 2 1,0 0 0,0 0 0,0 0-28,0 0 1,-2 0 0,-2 0 0,-2 0-22,2 0 0,3 3 1,1 1-1,0-4-21,0-2 1,-6 4 0,0-8-1,2 4 27,2 2 1,2-6 0,0-2 0,0 0 1,0 1 0,-6-5 0,0 4 0,3-2 4,1-3 1,2-3-1,0-2-85,0 1 1,0-1-161,0 1 0,2-3 268,3-3 0,5-4 0,8-8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09.357"/>
    </inkml:context>
    <inkml:brush xml:id="br0">
      <inkml:brushProperty name="width" value="0.17143" units="cm"/>
      <inkml:brushProperty name="height" value="0.17143" units="cm"/>
      <inkml:brushProperty name="color" value="#008C3A"/>
    </inkml:brush>
  </inkml:definitions>
  <inkml:trace contextRef="#ctx0" brushRef="#br0">18 53 8050,'10'0'-754,"-3"0"1,-5 0 876,4 0-62,-4 0 0,8 2 0,-6 3 1,1 7 0,1 4 0,-6 1 0,0 2-21,0 5 0,0-5 1,2 6-1,2-1-30,2-1 1,0 8 0,-6-2 0,0 2-28,0-2 0,0 2 1,2-6-1,2 1 11,1-1 1,1 4-1,-6-6 1,0-1-67,0-3 0,2-1 1,2-1-1,2 0 7,-2 1 1,-2-1 0,-2 1-181,0-1 1,0-5 0,-2-2 243,-4-3 0,4-1 0,-6-6 0</inkml:trace>
  <inkml:trace contextRef="#ctx0" brushRef="#br0" timeOffset="503">0 53 7516,'18'0'-1228,"-3"-2"1174,-3-4 0,4 4 0,-5-4 1,5 2 95,1-2 0,1 4 0,-1-3 0,1 3 36,-1 2 1,0 0-1,1 0 1,-1-2-15,1-4 1,-1 4 0,1-4 0,-1 4-32,1 2 1,-1 0-1,1 0 1,-1 2-10,1 4 0,-7-2 0,1 6 1,0-1-33,-3 1 0,7 2-21,-5 5 1,-3 1 5,-2-1 31,-4 0 0,4-5-18,0 0 0,-1-1 0,-5 7 0,0-1 25,0 1 0,-2-7 0,-1 1 0,-5 2-8,-2 1 0,-2 1 1,-5-3-1,0-3 6,-1-2 0,1 3 1,-1-3-1,1 0-10,-1 0 0,-5-2 1,0-5-1,1 3 1,3 2 0,1 0 1,1-6-1,-1 0-326,1 0 1,0 0 321,-1 0 0,1-8 0,-1-1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14.610"/>
    </inkml:context>
    <inkml:brush xml:id="br0">
      <inkml:brushProperty name="width" value="0.17143" units="cm"/>
      <inkml:brushProperty name="height" value="0.17143" units="cm"/>
      <inkml:brushProperty name="color" value="#008C3A"/>
    </inkml:brush>
  </inkml:definitions>
  <inkml:trace contextRef="#ctx0" brushRef="#br0">0 18 6485,'16'-2'64,"-5"-4"0,5 4 0,-5-4 4,5 4 1,-4 2 0,-1 0-1,3 0 11,1 0 0,-3 0 1,0 2-103,1 4 0,3-4 0,1 6 1,1-2-1,-1 2 32,1 1 0,-1 1 0,1 4 1,-1-3 0,0 3 0,1 1 0,-1 3 0,1-1-25,-1 1 0,1-1 1,-1 3-1,1 1 2,-1 2 1,1 2 0,-1-3 0,1 3-27,-1 2 0,-5-4 0,-3 7 1,1-1 20,0-2 1,-6 6 0,3-4 0,-1 4 3,0 2 1,0-6-1,-6 0 1,0 2-24,0 2 13,0 2 4,0-8 65,-8 6 1,6-12-60,-4 9 232,4-1-215,-5-2 1,5 4 0,-4-8 0,2 0 16,-2 3 1,4-5-24,-4 8 0,3-8 0,-1 5 32,-2-1-9,-8-6-6,12 7 8,-13-9-38,13 1 0,-14 3 1,7-2-13,-1-3 58,-6-3 1,13 3-1,-7-3-30,2-1 16,-6-8 0,13 6 0,-7-6-31,0 1 22,6 1 1,-8-6 0,6 2 17,-1 4 5,-1-4-338,-2 6 93,-2-8 1,-1 0-337,-1 0 551,8 0 0,-11 0 0,5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15.431"/>
    </inkml:context>
    <inkml:brush xml:id="br0">
      <inkml:brushProperty name="width" value="0.17143" units="cm"/>
      <inkml:brushProperty name="height" value="0.17143" units="cm"/>
      <inkml:brushProperty name="color" value="#008C3A"/>
    </inkml:brush>
  </inkml:definitions>
  <inkml:trace contextRef="#ctx0" brushRef="#br0">0 18 7167,'10'0'-694,"-2"0"824,-8-8-30,0 6 36,0-6-135,8 8 0,-5 0 0,9 0-9,2 0 1,1 0 0,3 0 26,-1 0 1,1 0-1,-1 0-4,1 0 0,-1 0 0,0 0-8,1 0 5,-1 0-48,1 0 1,-1 0 53,1 0-7,-1 0-158,1 0 71,-1 0 1,-5 0-82,-1 0-23,1 0 144,6 0-14,-1 0 16,1 0 1,-7 0-129,1 0-41,-8 0 203,3 0 0,1 0 0,-6 0 0,6 0 0,-8 0 0</inkml:trace>
  <inkml:trace contextRef="#ctx0" brushRef="#br0" timeOffset="467">140 245 6212,'2'10'96,"4"-5"0,-2-3 4,7-2 1,-5 0-7,6 0 0,-1 0 1,5 2 21,-4 4 0,3-4-48,-3 4 0,3-4 0,3-2-64,-1 0 0,-5 0 1,0 0-1,1 0-75,3 0 0,1 0 0,1 0-102,-1 0 1,1 0-1,-1 0 1,0 0-221,1 0 393,-1 0 0,1 0 0,-1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22.131"/>
    </inkml:context>
    <inkml:brush xml:id="br0">
      <inkml:brushProperty name="width" value="0.17143" units="cm"/>
      <inkml:brushProperty name="height" value="0.17143" units="cm"/>
      <inkml:brushProperty name="color" value="#008C3A"/>
    </inkml:brush>
  </inkml:definitions>
  <inkml:trace contextRef="#ctx0" brushRef="#br0">121 123 7419,'-12'0'-1502,"1"0"1527,-1 0 0,1 0 50,-1 0-19,8 0 0,-6 0-47,5 0 1,3 2-33,-4 4 35,-4-4 0,6 5 125,-7-7-68,7 0 1,-2 0-37,12 0 1,3 0 0,9 0-38,-1 0 1,1 0 0,-1 0 48,1 0-43,-1 0 1,6 0 0,3 0 0,-1 0-24,0 0 1,4-1 0,-4-3-1,3-2 34,3 2 0,2 2 0,2 2 0,-2 0 34,-4 0 1,9 0 0,-3 0-1,2 0-36,0 0 0,4 0 0,0 0 0,-1 0-10,3 0 0,-6 0 1,6 0-1,-3 0 39,1 0-116,8 0 89,-13 0-323,15 0 320,-6 0-61,-1 0 50,7 0 0,-13 0-57,9 0 52,-8 0 3,4 0-2,-9 0 1,1 0 0,0 0 0,0 0 0,0 0 0,0-6 0,0 0 0,0 2 2,0 3 0,0 1 1,0 0-1,0 0 0,-2 0 0,-4 0 7,4 0 0,-6 0 156,8 0 0,0-2-163,0-4 1,0 4-1,0-4-1,0 4 58,-1 2-32,1 0-21,0 0 0,-2 0 0,-2 0 0,-2-2-7,2-4 1,1 4-1,-1-3 1,-2 3-10,2 2 0,-4-6 15,2 0-2,-8 0 1,10 4 182,-7-4-179,7 4 0,-4-5 75,8 7-71,-8 0 1,4 0-1,-6-2 13,2-4 0,-3 4 16,5-4 66,0 4 0,4 2-57,-4 0-1,4 0 3,-6 0 1,6 0-16,-4 0 0,4 0 0,-6 0 16,1 0 0,3 0-56,-8 0 43,8 0-10,-12 0 1,12 0-1,-5 0 1,-1 0 26,0 0 1,4 0 3,-5 0-15,7 0-7,-12 0 0,8 0 0,-6 0 1,3 0 13,-3 0 1,-1 0-1,-3 0 1,0 0-19,1 0 0,-1 0 0,1 0 0,-1-2 34,1-4 1,-1 5 5,1-5-109,-1 4 1,-5 2 43,-1 0 27,1 0-280,-2 0 42,5 0 1,-11 0-650,8 0 855,-8 0 0,3 8 0,-7 1 0</inkml:trace>
  <inkml:trace contextRef="#ctx0" brushRef="#br0" timeOffset="796">785 769 7475,'0'-10'-93,"2"3"0,2 9 165,1 3 0,7-1 0,-4 8-58,2 2 1,-5 1-1,5 5 1,-2 1 28,-4 2 1,3 2-1,-1-3 1,-2 3-117,-2 2 0,-2-4 0,0 5 1,0-1-4,0 0 1,0-4 0,0 4 0,0-1 21,0-5 0,0-2 0,0-1 0,0-1-70,0 1 0,0-1 1,0 1-42,0-1 0,0-5 4,0-1 161,-8-7 0,-1 4 0,-9-8 0</inkml:trace>
  <inkml:trace contextRef="#ctx0" brushRef="#br0" timeOffset="1163">802 944 7952,'0'-18'-457,"2"7"-33,4-1 0,-4 0 368,4-5 0,3 5 0,3 1 105,4-3 0,1 6 1,1 1-1,-1 1 117,0 0 0,1 0 0,-1 6 0,1 0-10,-1 0 0,1 0 0,-1 0 0,1 0-11,-1 0 1,1 0 0,-1 0-22,1 0 0,-1 0 0,1 0-102,-1 0 1,-5 6 0,-3 2-45,-1 1 1,-2-3 0,-6 6 64,0 1 0,0 3 0,-2 1 40,-4 1 0,-2-6 1,-5-3-1,1 1 13,-1 0 0,-3-5 0,-1 7-44,-1 2 0,1-7 0,-1 1-143,1 0 0,-1-6 0,1 6-401,-1-1 558,9-5 0,-7 6 0,6-8 0</inkml:trace>
  <inkml:trace contextRef="#ctx0" brushRef="#br0" timeOffset="1638">2164 612 6597,'-7'-10'29,"-3"3"1,-7 7 64,-1 0 0,1 0 0,-1 1 1,1 3-31,-1 2 0,1 6 0,-1-4 0,1 1-24,-1 5 1,7 1 0,-1 3-1,0-1 21,3 1 1,-5 5 0,6 0 0,1 1-78,-1 1 0,-4-4 1,6 6-1,2 1 2,3-1 0,1-6 1,0 4-1,0-1 10,0-1 10,0 0 1,1-5-1,5-1 1,4 1 0,2-1-1,-1 0 1,3 1-150,1-1 1,3-5 0,-1-2-13,1-2 0,-1-1 0,1-3 0,-1 2 1,1-2-435,-1-2 589,1-2 0,-1 0 0,1 0 0</inkml:trace>
  <inkml:trace contextRef="#ctx0" brushRef="#br0" timeOffset="1922">2391 787 7114,'10'7'-88,"-2"3"1,-8 8-1,0-1 47,0 1 0,0-7 1,2 1-1,2 1-33,2 3 0,-1 1 0,-5 1 0,0-1-33,0 1 0,0-7 1,0 1 18,0 2 88,0-7 0,0 9 0,0-6 0</inkml:trace>
  <inkml:trace contextRef="#ctx0" brushRef="#br0" timeOffset="2495">2391 734 7821,'0'-17'-197,"6"5"0,2 2 0,0 1 69,0-1 0,5 4 0,-1-3 0,5 1 122,7 4 1,-5 2 0,4 2 0,-3-2 15,-3-4 1,6 4 0,1-4 0,-3 4 27,-2 2 0,3 2 0,-3 2 1,-3 2-64,-1-2 1,-1 0-1,-3 2-18,-5 5 1,2-1 0,-2 2 33,-2 1 0,-4 3 0,-6-1 1,-4-1-16,1-2 0,-7-3 0,4 5 9,-3-3 0,-3-1 1,1 4-1,-1-5 17,1-1 1,1 0 0,3-4 10,1 2 13,1 0 1,3-6 0,8 0-2,10 0 0,7 0 0,4 0 2,3 0 0,-1 0 0,-6-2 0,3-2 17,3-2 0,-4 0 0,5 6 0,-5 0-6,-1 0 1,-7 0 0,1 0 13,1 0 0,3 2 0,1 2-26,1 2 0,-3 7-26,-3-1 1,2-2-3,-8 1-21,-1 1 24,-5 5 0,0-5 0,0 0 0,-2 1-4,-3 3 0,1-5 1,-8-1-1,-2 0 8,-1 0 1,-1-5 0,3 5-1,1 0-14,-1-1 0,-3-5 0,-1 4 0,-3-2-52,-3 0 1,4 0-1,-5-6 1,5 0-104,1 0 0,1 0 1,-1 0 3,1 0 0,0 0 160,-1 0 0,1-8 0,-1-2 0</inkml:trace>
  <inkml:trace contextRef="#ctx0" brushRef="#br0" timeOffset="2979">2898 455 7952,'17'0'0,"1"0"-1034,-1 0 714,1 0 0,-1 0 234,1 0 1,-1 0 0,1 0-1,-1 0 1,1 0 225,-1 0 0,2 0 0,3 0 1,1 2-112,-2 4 1,-1-3 0,-1 7 98,5-2 0,-5 4 0,4-5 0,-1 3 0,-1 2-73,2-3 1,0 7 0,-5-4 0,-1 3-99,1 3 94,-1-1-12,1 0 1,-3 3-106,-3 3 0,3-3 0,-5 3-17,0-4 1,-2 5 0,-8 1 0,0 0 0,0 0-50,0-3 114,0 5-23,0-8 0,-2 12 145,-4-8-24,4 9-80,-14-13 0,7 12 0,-9-6 0,1 0 0,-1 1-25,1-5 1,-1 4 0,1-1 0,-1-3-15,1-2 1,-6-1 0,-1-1 0,3-1 0,2-3-111,1-1 0,-5-2 149,0 1 0,-1 5 0,7-6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16.808"/>
    </inkml:context>
    <inkml:brush xml:id="br0">
      <inkml:brushProperty name="width" value="0.17143" units="cm"/>
      <inkml:brushProperty name="height" value="0.17143" units="cm"/>
      <inkml:brushProperty name="color" value="#008C3A"/>
    </inkml:brush>
  </inkml:definitions>
  <inkml:trace contextRef="#ctx0" brushRef="#br0">0 385 6406,'10'0'111,"0"8"1,-7 3-71,3 5 1,0-4 0,-4-1-1,2 3 24,2 1 0,1 1 1,-3-3-1,2-1-13,-2 2 1,0 1 0,0 3 0,2-1 59,-2 1-238,5 7 156,-7-6 0,6 6-59,-8-7 1,6-1 0,0 1-87,-3-1 0,1 1 1,0-1-217,2 1 1,0-1-48,-6 1 378,0-1 0,0 1 0,0-1 0</inkml:trace>
  <inkml:trace contextRef="#ctx0" brushRef="#br0" timeOffset="419">53 385 7792,'11'-16'0,"1"3"-431,1 1 0,-3 6 1,2-3 449,1 1 0,-3 2 0,2 6 22,1 0 1,3-6 0,1 1 0,1 1-20,-1 2 1,6 2-1,1 0 1,-3 0-15,-1 0 0,-3 6 1,0-1-1,1-1-27,-1-2 1,1 6 0,-1 2 0,1 1 22,-1 1 1,1 0-1,-3 5 2,-3 0 1,-4-5-1,-8 0 1,0 1-15,0 3 1,0 1 0,0 1 0,-2-1-2,-4 1 1,-4-7 0,-7 1 0,-1 0 6,1-3 1,-1 5 0,-1-6 0,-2-1 2,-3 1 0,-5 4 0,4-6 1,0 0-26,-1 1 1,3-5 0,6 4 0,-1-4-178,1-2 0,-1 0 201,1 0 0,7 0 0,2 0 0</inkml:trace>
  <inkml:trace contextRef="#ctx0" brushRef="#br0" timeOffset="886">1275 141 6449,'-12'5'0,"1"1"81,-3-2 0,4 4 0,-1 0 0,-3-1-30,-1 1 1,-3 4 0,1-5 0,-1 3 12,1 4 1,-1 1 0,1 3 0,1-1 11,5 1 0,-5 5 0,7 2 0,-3 0-34,0 1 1,8 3 0,-3-4 0,1 0-46,0 0 1,0 5 0,6-5 0,0 0-21,0 0 0,2 4 0,2-3 0,4-1-77,1 0 0,1-2 1,4-5-91,-3-1 0,1 1 151,5-1-33,1 1 49,-1-1 23,1-7 0,-1 5 0,1-5 0</inkml:trace>
  <inkml:trace contextRef="#ctx0" brushRef="#br0" timeOffset="1499">1607 752 6037,'0'-12'305,"0"0"0,0 1-201,0-7 1,2 7 0,2-1-28,2-2 0,-1 5 0,-5-3-9,0-1 1,6-3-1,0-1-106,-2-1 37,6 1 1,-7-1 1,9 1 0,-6-1-7,6 1 1,-3-1-8,3 1 1,3-1 36,-3 1-102,-4 7 86,7-5-9,-5 5 1,2-6 0,-3 3 0,1 3-5,0 2 1,-1 1 0,5 3 0,-2-2-54,1 2 0,3-4 0,1 3 48,1 1 1,-1 2 0,1 2 7,-1 0 0,-5 0 0,-1 0 1,1 2-6,-2 3 0,3-1 0,-5 8 32,2 2 0,0 1 0,3 3-28,-1-1 0,-6 0 0,3 1 0,-1-1-34,-4 1 0,4-1 1,-2 1-1,-3-1 19,-1 1 0,4-1 0,0 1 0,-2-1-35,-2 1 1,-2-1 0,0 1-64,0-1 0,0 0 1,0 1-80,0-1 0,0-5 195,0 0 0,0-1 0,0 7 0</inkml:trace>
  <inkml:trace contextRef="#ctx0" brushRef="#br0" timeOffset="1752">1694 612 7660,'18'0'-286,"-1"0"0,1 0 0,-1 0 287,1 0 1,-1 0 0,2 0-1,3 0-71,1 0 0,2 0 0,-3 0 0,1 0-135,-2 0 0,4 0 205,-1 0 0,-1 8 0,-6 2 0</inkml:trace>
  <inkml:trace contextRef="#ctx0" brushRef="#br0" timeOffset="2377">2532 699 6327,'-1'10'307,"-5"-4"-174,4-4 1,-6-4-90,8-4 0,-2 4 0,-2-6-53,-2 1 1,1 3 0,5-8-10,0-2 1,0 5-1,0-3 16,0-1 1,1-1-1,3 0 1,4 3-7,2-3 0,-4 4 0,5-1 0,1-3-15,-2-1 0,5-3 0,-3 3-47,3 3 64,3-3-3,-1 5 0,1-8-11,-1 1 11,1-1 1,-1 1 0,-5 5-11,-1 1 10,1 7 59,6-4-60,-9 0-1,7 6 16,-14-5 1,13 7-2,-3 0 2,3 0 1,-3 0-1,0 0-4,1 0-1,-5 0 0,8 0 1,-7 2-1,3 1 26,0 3-25,-1 8 0,5-10 0,-3 7 1,-1 3-1,0 1 0,-1 3 64,1-1-59,-8 1 2,11-1 0,-13 1 0,4-1 9,-4 1-27,6-1 0,-6 1 0,3-1 0,-3 1 0,-2-1-27,0 1 38,0-9 1,0 7-9,0-5-206,0 5 1,0-4-228,0-1 439,0 1 0,0-2 0,8-3 0,2-7 0</inkml:trace>
  <inkml:trace contextRef="#ctx0" brushRef="#br0" timeOffset="2751">3318 420 7967,'12'0'-703,"0"0"0,-7 0 876,7 0 0,0 0-115,5 0 0,-7 8 0,-2 1 0,-2 3-20,-1 0 0,1-1 0,-6 7 0,0-1-16,0 1 0,0-1 0,0 1 0,0-1-55,0 1 0,0-1 0,0 1 0,0-1-105,0 0 0,0-5 0,0 0-17,0 1 0,0 3-488,0 1 643,0-7 0,0-2 0,0-8 0</inkml:trace>
  <inkml:trace contextRef="#ctx0" brushRef="#br0" timeOffset="3445">3406 437 7741,'6'-11'-472,"-1"-1"0,7 0 1,-4-3 301,1 3 170,-5-3 27,12 13 190,-14-6 0,13 0-216,-13 6 1,14-5-1,-7 5 38,1-4-5,6 4-82,-7-6 71,9 8 1,-1 0-24,1 0 26,-1 0 1,1-8 1,-1 6-29,8-5 22,-5 7 8,5 0-32,-15 0 22,5 0-6,-5 0 18,0 0 0,5 7-11,-5-5-86,0 6 51,-3 0 20,1 2-199,-6-1 198,6 7-9,-8-6-29,0-1 0,-2 5 26,-4-8 0,2 7 0,-7-3 0,-1 2 3,2-1 0,-5-5 0,3 4 1,-3-1 6,-3 1 0,1-4 1,-1 4-1,1-1 10,-1 1 0,7-6 0,-1 4-63,-2-1-49,7-5 82,-1 6 1,10-8 43,4 0-5,3 0 1,3 0 0,0 0 10,1 0 0,3 0 1,1 0 18,1 0-9,-9 0 0,7 0-7,-5 0 0,5 0 0,-1 2 23,-3 4-13,-4-4-40,0 6 1,-4-3 0,5 3 13,-1 2-21,-2 2 0,-6-1 0,2-1 0,2 0 0,1-1 1,1 3 0,-6 5 3,0 1 1,0-6 0,-2-3-29,-3-1 29,3 6 1,-12-11-1,6 7 1,0 0 22,1 0 1,-7-7 0,2 5 0,-3-2 16,-2 0 0,-1 0 1,1-6-1,-1 0-35,1 0 0,-1 0 0,1 0 0,-1 0-37,1 0 1,-1 0-1,1 0-112,-1 0 1,1 0-1,1-2-157,5-4 1,-3 2 297,8-8 0,-7 1 0,3-7 0</inkml:trace>
  <inkml:trace contextRef="#ctx0" brushRef="#br0" timeOffset="4019">3999 18 5926,'18'-9'341,"-6"1"-298,-1 8 0,-5 0 1,6 0 13,1 0 1,-3 0 0,2 0 3,1 0 1,3 0-1,1 0-17,1 0 1,-1 6-1,1-1-22,-1-1 1,2 4-1,3 0 1,1 0-1,-2 1 30,-1 1 0,-3-4 1,-1 5-63,-5 3 1,5 0 0,-4-1 0,1-1 0,1 3 7,-3 7 0,-7-3 0,4 4 0,-2-1-4,0 1 1,0 2 0,-6 6-1,0-4 1,0-1 0,-2 3 1,-2-4 1,-2 2 0,-8 0 1,3 2-1,-5-3 0,-1-3-49,-1 0 1,1 1-1,-3-7 1,-1 1 21,-2-1 1,-6 2 0,3 1 0,1-1 29,0-3 0,-6-3 0,4 5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26.276"/>
    </inkml:context>
    <inkml:brush xml:id="br0">
      <inkml:brushProperty name="width" value="0.17143" units="cm"/>
      <inkml:brushProperty name="height" value="0.17143" units="cm"/>
      <inkml:brushProperty name="color" value="#008C3A"/>
    </inkml:brush>
  </inkml:definitions>
  <inkml:trace contextRef="#ctx0" brushRef="#br0">1 0 6391,'8'10'122,"-5"-2"0,9-8-54,2 0 1,-5 0 0,3 0-45,2 0 0,1 0 0,3 0-45,-1 0 0,0 0 1,1 0-32,-1 0 0,1 0 1,-1 0-1,1 0-24,-1 0 0,-5 0 0,0 0-175,1 0 0,-3 0 251,1 0 0,1 0 0,6 0 0</inkml:trace>
  <inkml:trace contextRef="#ctx0" brushRef="#br0" timeOffset="461">53 297 6430,'18'0'237,"-1"0"1,1 0-209,-1 0 0,0 0 0,1 0 1,-1 0-44,1 0 1,-1 0 0,1 0 0,-1 0-68,1 0 0,-1 0 0,1 2 89,-1 4 1,1-4-9,-1 4 0,1-4 0,-1-2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32.253"/>
    </inkml:context>
    <inkml:brush xml:id="br0">
      <inkml:brushProperty name="width" value="0.17143" units="cm"/>
      <inkml:brushProperty name="height" value="0.17143" units="cm"/>
      <inkml:brushProperty name="color" value="#008C3A"/>
    </inkml:brush>
  </inkml:definitions>
  <inkml:trace contextRef="#ctx0" brushRef="#br0">0 350 7727,'12'0'-1352,"0"2"1394,1 4 0,-5 4 0,-2 7-9,-4 0 0,4 1 0,-1-1 0,-1 1-4,-2-1 1,-2 3 0,0 1 0,0 2 3,0-1 0,0 3 1,0-2-1,0-1-47,0-3 0,0 4 0,0 1-37,0-3 1,0-2-108,0-1-63,0-1 139,0 1 1,0-11 46,0-7 0,-6-7 0,-1-11 3,-3 1 0,6-1 0,-4-1 0,2-2 1,1-3 1,-1-1 0,4 4-1,-2-5 31,-2-1 0,0 4 0,6-4 0,0 2 12,0 3 0,0 3 1,0 1-1,0 1 32,0-1 1,0 7 0,0-1 10,0-1 1,8-1 0,4 2-1,3 5-33,3-1 1,-1 6-1,1-6 1,-1 2-22,1 0 0,1 1 1,2 5-1,3 0 40,-3 0 1,-2 0 0,-1 0 10,-1 0 1,1 0-1,-1 0-14,1 0 1,-3 2-44,-3 3 1,1 5 0,-7 8 2,-2-1 1,-2 1-1,-2-1 1,0 0 0,-2-1 30,-4-4 1,2 3 0,-7-3-1,-3 1 0,-1-1 1,-3 2 0,1-7 0,-1 1-17,1 0 0,-6 4 0,-1-7 0,3 1-97,1 2 1,3-6 0,0 4-160,-1-4 0,1 3-84,-1 1 327,8 0 0,3-6 0,7 0 0</inkml:trace>
  <inkml:trace contextRef="#ctx0" brushRef="#br0" timeOffset="514">1101 123 7959,'-10'0'-959,"-6"0"0,7 0 1147,-9 0-158,1 0 0,5 2 0,0 2 92,-1 2-89,-3-1 1,7 3 95,-7-6-100,6 14 18,-7-7-9,-1 1 80,9 6 0,-7-7-38,5 9 87,3-1-125,-8 1 1,9-1 0,-7 1 32,2-1-38,8 8 1,-5-5 0,5 5 41,-2 0-16,0-5-1,6 5 15,0 0-15,0-6-13,0 7 11,0-9-188,0 1 0,8-1 160,-6 1-183,13-1 177,-5 0 2,8 1-21,-1-1-177,1-7-11,-1 6 189,0-14-317,1 5 145,-1 1-23,1-6 162,-1 6-366,9 0 189,-7-7-63,6 7 265,-15-8 0,13 0 0,-3 0 0</inkml:trace>
  <inkml:trace contextRef="#ctx0" brushRef="#br0" timeOffset="831">1310 298 6445,'0'17'2,"0"1"0,0-1 1,0 1-1,0-1 85,0 0 0,0 1 0,0-1-87,0 1 33,8-1-188,-6 1-4,6-9 177,-8 7 1,0-6-262,0-1-13,0-1 247,0-8 9,0 8 0,0-6 0,0 6 0</inkml:trace>
  <inkml:trace contextRef="#ctx0" brushRef="#br0" timeOffset="1495">1258 280 7735,'8'-17'-782,"1"5"1,9 2 834,-1 3 0,1 1 0,-1 6-30,1 0 0,-1 0 1,0 0 77,1 0-73,-1 0-12,1 0 0,-1 0 12,1 0-10,-1 0 18,1 0-32,-1 0 1,1 0-1,-1 0 1,1 2 5,-1 4 1,0-5 0,-1 7 0,-2-2-12,-3 0 1,-7 2 0,4-4 0,-2 3 14,0 3-47,-1 2 37,-5-3-4,0-1 0,-2-2 0,-1 2 1,-5-1-1,-2 1 1,-2 0 0,-5-4-1,-2 2-1,-5-2 1,5 3-1,-4-1 1,1-2-1,1 0 17,-2 2 0,-1-4 1,7 3 52,-1-3-69,9 6 2,1-6 1,10 6 0,4-8-5,5 0 1,5 0 0,1 0 0,1 0-3,-1 0 1,1 0 0,-1 0 0,1 0 38,-1 0 0,1 0 0,-1 0 29,0 0 56,1 0-109,-8 0 1,5 0 0,-5 0 18,7 0-13,-7 0-11,6 0 1,-9 8 0,7 1-1,-4 3-107,-3 0 117,-1-8 0,-6 11-133,0-3 115,0-5 1,0 9 0,0-4-20,0 3 16,-8-5-9,7 5 22,-15-5 1,6 2-20,-7-1 2,-1-7 13,9 12 0,-7-8-2,4 3 0,-1-1 0,-1-6 7,3 2-8,-1-1 1,-5-3 0,-1 2-205,1 2 198,-1 0 1,8-6 0,-5 0-176,3 0 1,-3 0 0,-1-2-184,5-4 363,-5 4 0,6-13 0,-7 5 0</inkml:trace>
  <inkml:trace contextRef="#ctx0" brushRef="#br0" timeOffset="2017">1712 1 7959,'17'0'-899,"1"0"1,-1 0 955,1 0-5,-1 0 0,-5 0 1,-1 0-1,3 0 21,2 0 1,1 0-1,0 0 1,1 0-22,-1 0 1,1 0 0,-1 2-19,1 4 1,-1-3 0,1 7 0,-3 0 21,-3 0 1,3-5 0,-5 7 0,2 2-25,-1 1 1,1 3-1,4-1 1,-3 0-3,-1 1 1,-1-1-1,7 3 1,-3 1-33,-3 2 0,4 3 1,-5-5-1,3 2-13,-3-1 0,3 3 1,-6-2-1,0 0 3,-1 3 1,-1-7 0,-6 4 0,0-3-39,0-3 54,0 1-5,0-1-143,-8 8 0,4-5 130,-7 3-202,-1-4 197,-5-1 0,-1-1-22,1 1-307,-8-1 190,-3 1 1,-1-1 157,0 1 0,0-9 0,-14 7 0,-1-6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27.604"/>
    </inkml:context>
    <inkml:brush xml:id="br0">
      <inkml:brushProperty name="width" value="0.17143" units="cm"/>
      <inkml:brushProperty name="height" value="0.17143" units="cm"/>
      <inkml:brushProperty name="color" value="#008C3A"/>
    </inkml:brush>
  </inkml:definitions>
  <inkml:trace contextRef="#ctx0" brushRef="#br0">52 192 7287,'10'8'228,"-2"4"-181,0 3 1,-6 4 0,3 3-41,-3 1 0,4 0 0,0-5 0,-2-1-32,-2 1 0,0-1 0,2 3 1,2 1-7,-3 2 1,5 1 0,-2-7-125,-2 1 1,-2-1 0,-2 0-138,0 1 1,0-1-229,0 1 520,0-8 0,-8 5 0,-2-5 0</inkml:trace>
  <inkml:trace contextRef="#ctx0" brushRef="#br0" timeOffset="450">0 192 7643,'6'-11'-344,"0"-1"0,5 6 0,-3-4 0,2 1 326,3-1 1,-3 4-1,2-4 1,1 3 39,3 3 1,1-4-1,1 0 1,-1 0 24,1 1 1,1-1 0,2 4 0,3-2 8,-3 2 0,-1 2 0,-3 2 0,0 0-18,1 0 1,-6 0 0,-1 0 0,3 0-6,1 0 0,-3 6 1,-2 2-1,-1 0-70,1 0 1,-6 5 20,2-1 1,2 3 13,-3 3 0,1-1 1,-8 1 9,-4-1 0,3-5 1,-9-1 7,-2 3 0,-1-4 0,-3 1 3,1 3 1,-1-4 0,1-1-44,-1-1 0,1 4 1,0-4-54,-1 1 0,1-5 0,1 4 0,3-2-60,1 0 1,6-1 0,-6-5-256,-1 0 392,5 8 0,0-6 0,8 6 0</inkml:trace>
  <inkml:trace contextRef="#ctx0" brushRef="#br0" timeOffset="882">1065 0 6783,'-9'0'25,"-7"2"0,5 2 41,-5 2 1,-1 5 0,-1-3 0,3 2 26,3 3 0,-4 3 1,5 1-1,-5 1-43,-1-1 0,-1 1 0,1 1 1,-1 3-64,1 1 1,-1 6 0,3-6 31,3-1 1,-1 3-169,7-2 178,0 8 0,0-12-46,0 5 0,1-5 1,7-1-1,1-1-126,3 1 0,8-3 0,-3-1 1,3-3-188,-2 3 0,9-6 330,-3-3 0,11 5 0,-2 0 0</inkml:trace>
  <inkml:trace contextRef="#ctx0" brushRef="#br0" timeOffset="1494">1188 472 7973,'2'-16'0,"1"2"0,5 5-935,2 1 750,-6-6 1,6 5 0,-7-9 220,3 1 1,2 5-1,-4 1 1,4-3 19,1-2 0,-5-1 1,4 1-1,-2 3-44,0 1 1,5 1 0,-5-7 0,0 3 5,2 3 0,-4-4 0,5 5-31,-1-5 0,6-1 0,-5-1 7,1 1 0,4 5 1,-7 1 3,3-3 1,-6 4-1,4 1 45,-1 1 0,-3 2-24,8 6 1,-6 0-22,5 0 0,1 0 29,6 0 0,-7 6 0,1 2 1,-1 1 16,-1 5 1,4-4 0,-6 1 0,-1 3-26,1 1 1,6 3 0,-5-1-21,1 1 1,6 5 0,-7 0-72,1-1 0,4-3 1,-7-2-98,3 1 1,-4-3 0,4-1-210,-3-2 1,1-3 377,-2 3 0,-4 4 0,13-15 0,-5 7 0</inkml:trace>
  <inkml:trace contextRef="#ctx0" brushRef="#br0" timeOffset="1772">1327 332 6731,'18'-8'120,"-1"6"1,1-4-94,-1 4 0,1 2 0,-1 0 0,1 0-82,-1 0 0,-5 0 1,-1 0-1,3-2-303,1-3 0,3 3 358,-1-4 0,9 4 0,1 2 0</inkml:trace>
  <inkml:trace contextRef="#ctx0" brushRef="#br0" timeOffset="2615">1694 332 6539,'0'12'-34,"2"-3"1,2 1 44,2 0 1,0-5 0,-4 5-101,3-2 1,-3 5 8,4-1 0,-4-2 0,0 0 0,2-1-158,2 1 238,0-6 0,1 11 0,3-5 0</inkml:trace>
  <inkml:trace contextRef="#ctx0" brushRef="#br0" timeOffset="3211">1851 0 7973,'10'0'-414,"6"0"1,-7 0-1,9 0 1,-1 0 613,1 0-155,-1 0-23,-7 0 0,5 0 1,-3 0-1,3 0 1,3 2 25,-1 4 1,1-2 0,1 5 60,5-1-71,-5 6-9,6-12 0,-7 13 18,-1-3-10,1-4-36,-1 7 0,1-5 12,-1 7 0,-5 1 1,-1 1-26,3 4 0,-1-3-118,-1 3-21,4-3 158,-14-3 1,5 2-272,-7 5 247,0-13 9,0 13-13,0-7-10,0 2 21,0 7 1,-2-9-13,-3 1-21,3-1 18,-14 1 0,12-7 125,-7 1-117,-1 0 1,0-1 0,1 1-35,-3 1 5,6-5 1,-5 2-68,7-4 96,-8-4-137,5 13 129,-1-13-4,-6 6 0,12-8 0,-7 0-94,-3 0 123,7 0 0,-9 8 0,6 1 0</inkml:trace>
  <inkml:trace contextRef="#ctx0" brushRef="#br0" timeOffset="3505">2672 297 7674,'18'0'-622,"-1"0"0,-5 0 461,-1 0 1,-7 2 160,2 4 0,-4-4 0,-2 5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36.061"/>
    </inkml:context>
    <inkml:brush xml:id="br0">
      <inkml:brushProperty name="width" value="0.17143" units="cm"/>
      <inkml:brushProperty name="height" value="0.17143" units="cm"/>
      <inkml:brushProperty name="color" value="#008C3A"/>
    </inkml:brush>
  </inkml:definitions>
  <inkml:trace contextRef="#ctx0" brushRef="#br0">0 332 6632,'18'0'-38,"-1"0"1,1 0-1,-1 0 1,1-2 57,-1-4 0,1 4 0,1-4 0,2 4-4,3 2 0,1 0 1,-4 0-1,5 0-7,1 0 1,0 0 0,4 0 0,-2 0-26,2 0 0,-4-5 0,2-1 0,0 2 11,-1 2 1,5 2 0,-4 0 0,2 0 6,-2 0 1,4 0-1,-6 0 1,2-2 23,0-4 0,0 4 1,6-4-1,0 4-2,0 2 0,0-1 0,0-3 0,-2-2-16,-4 2 0,4 2 0,-4 2 0,4-2 0,2-4 1,-6 4-1,0-4 1,2 5-13,2 1 0,2 0 0,0-2 0,-2-2 0,-4-2 0,4 0 1,-4 6-1,4 0 9,2 0 0,0-6 0,0 0 0,-2 3 7,-4 1 0,8 0 0,-6-2 0,0-2 21,2 2 1,-2 2-1,0 2 1,-2 0-14,2 0 0,-3 0 0,-1 0 1,0-2-14,0-4 0,-4 4 0,7-3 1,-1 3-15,-2 2 1,6 0 0,-6 0-1,2 0 2,0 0 1,0-6 0,6 0 0,-2 2 5,-4 2 0,10 2 1,-4 0-1,0 0 0,-4 0 0,6 0 1,-4 0-1,0 0 5,0 0 0,4-6 1,-8 1-1,4 1 10,2 2 1,0 2 0,0 0-1,0 0 13,-1 0 0,1 0 1,0 0-1,-2 0-17,-4 0 1,4 0 0,-3 0 0,1 0-10,-2 0 1,4 0 0,-6 0 0,2 0-31,0 0 1,-2 0-1,4 0 1,-4 0 16,-1 0 1,3 0 0,-4 0 0,0 0 3,0 0 0,5-2 1,-5-2-1,0-2 22,0 2 1,4 2 0,-3 2-1,-1 0 36,0 0 0,4 0 0,-4 0 0,1 0-35,-1 0 0,4-2 0,-4-2 0,0-1 13,1 1 0,3 2 0,-4 2 0,0 0-15,0 0 1,4 0 0,-3 0 0,-1-2-17,0-4 1,4 4-1,-4-4 1,1 4 10,-1 2 0,4 0 1,-4 0-1,2 0-46,4 0 0,-3 0 1,-1-2-1,-2-1 12,-4-3 1,5 0 0,-1 6 0,0 0 18,0 0 0,1 0 0,-5 0 0,2 0 25,-2 0 1,5 0 0,-3 0 0,0 0-8,3 0 1,-5 0-1,6-2 1,-2-2-11,-3-2 0,3 0 0,0 6 1,0 0 22,0 0 0,1 0 0,-5 0 0,2 0 12,-1 0 0,-1 0 0,0 0 0,3 0 55,-3 0 1,4-2 0,-1-1 0,-1-3-19,2 2 1,-6 2 0,7 2 0,-3 0-58,0 0 1,1-6-1,-7 0 1,0 2 36,1 3 1,-1 1-539,1 0-14,-1 0-101,-7 0 362,-2 0-269,-8 0 505,-16 0 0,-11-8 0,-18-2 0</inkml:trace>
  <inkml:trace contextRef="#ctx0" brushRef="#br0" timeOffset="1100">1590 838 7136,'17'0'-8,"-7"8"0,-2 4 10,-1 3 1,-5 3-1,6-1-4,0 1 1,-6-1 0,4 3 0,-2 1-20,1 2 1,-3 0 0,4-5 0,-4-1-4,-2 1 1,0-1-1,0 1 27,0-1 0,0 1-30,0-1 1,0-5 0,-2-3-9,-4-1 0,2-2 11,-7-6 0,5-2 1,-4-4-31,2-5 0,1 1 0,3-2 0,-2-1-7,2-3 0,-4-1 0,3-3 0,1-1 23,2-2 1,2-3-1,0 5 1,0-2 33,0 2 1,0-5 0,0 3 0,2 2-14,3 1 0,3-3 0,6 0 0,-3 3 7,3 7 1,2-3-1,1 5 1,0-5 39,1-1 0,-1 5 0,3 0 0,1 1 1,2 1 0,1 0 0,-7 6 0,1-1 14,-1 1 0,6 2 1,1 2 5,-3 0 0,-2 0 0,-1 0 10,-1 0 0,-5 0 27,0 0 1,-3 7-61,3 5 0,-4-2 1,-8 1-1,0 3-34,0 2 0,-6-5 1,-2 1 4,-2 1 0,-1 3 0,-5 1 0,3-1-20,1-4 1,0 1 0,-5-5-1,0 0 23,-1-1 0,6 5 0,1-6 0,-5-2-39,-5-2 1,2 4-1,-5-1 1,5-1-81,1-2 1,1-2 0,-1 0-388,1 0 504,7 0 0,-5 0 0,5 0 0</inkml:trace>
  <inkml:trace contextRef="#ctx0" brushRef="#br0" timeOffset="1604">2865 559 7961,'0'-10'-833,"0"0"0,-2 7 898,-4-3 0,-4 0 1,-7 6 17,-1 0 0,1 2 1,-1 2-1,1 2 1,5-1 0,1-3-32,-3 4 0,-2 4 0,-1 5 0,1-1-43,5-2 0,-5-1 1,7 7-1,-3-1 10,0 1 0,6 1 0,-3 2 0,1 3 7,4-3 0,2 0 0,2 1 1,0 1 16,0-2 0,0 1 1,0-1-1,0 2-25,0-1 0,2-3 0,4-1 0,6-1-50,3 1 1,3-3 0,-1-1 0,0-5-85,1-1 1,5 6 0,2-5-55,3 1 1,-7 0 0,4-6 0,-2 1 0,1-1-129,-3-2 298,-1-2 0,5 0 0,2 0 0</inkml:trace>
  <inkml:trace contextRef="#ctx0" brushRef="#br0" timeOffset="1950">3249 734 6661,'0'11'-5,"0"1"1,0-1 0,2 7 0,2-1-4,1 1 0,1-1 0,-6 1 0,0-1-46,0 1 0,2-3 0,2-1 1,2-3-78,-2 3 0,-2 2 71,-2 1 0,0-5-127,0-1 187,-8-7 0,4 2 0,-8-12 0,9-3 0,-5-9 0</inkml:trace>
  <inkml:trace contextRef="#ctx0" brushRef="#br0" timeOffset="2516">3144 734 7735,'0'-18'0,"0"1"-353,0-1 1,6 7 0,2 1-1,1 0 320,5 0 1,-1 5-1,3-5 1,0 2 66,3 4 0,2 2 1,-3 0-1,1-2-11,4-1 1,-3-1 0,5 6 0,-2 0 43,1 0 0,-1 0 0,-6 0 0,1 0-25,-1 0 0,-1 2 0,-3 2 1,-3 3-26,-2 3 0,4-4-53,-7 6 1,7-1-1,-6 7 12,-2-1 0,-4-1 0,-4-3 1,-4-3-2,-2-2 1,5 3 0,-7-3-1,-2 0 8,-1 0 1,-3 3 0,1-5 0,1 0 24,5 2 0,-5-6 0,5 3-9,-5-3 1,6 0 0,3 2 16,-1 2-13,6 0 0,-4-6 1,10-2-1,4-2-3,1-2 1,3 0 0,5 6-1,1 0 0,5-5 0,0-1 0,-1 2 23,-3 2 1,-1 2-1,-1 0 1,1 0 5,-1 0 0,1 0 0,-1 0-4,0 0 0,1 0 0,-3 2 1,-1 2 38,-2 2 0,-3 7 0,5-3-64,-2 0 0,-8 5 1,1-3 4,-3 3 0,-2 3 0,-2-1-27,-3 1 0,-5-1 0,-8-1 20,1-5 1,-1 3 0,1-6 0,-1-1 8,1 1 1,0 0 0,-3-4 0,-1 2-16,-2-3 0,-1-1 0,7-2 1,-1 0-132,1 0 1,-1 0 0,1 0 20,-1 0 118,1 0 0,0-7 0,-1-3 0</inkml:trace>
  <inkml:trace contextRef="#ctx0" brushRef="#br0" timeOffset="3159">3912 507 7961,'18'0'-298,"-1"0"-122,1 0 0,-1 0 1,1 0 402,-1 0 1,1 0 0,-1 0 0,1 0 49,-1 0 1,1 0 0,-1 0 0,0 0 7,1 0 1,-1 5 0,1 1 0,-1-2 12,1-2 1,-1 4 0,1 2 0,-1-1-24,1 1 1,-1 4 0,1-5 0,-1 3-6,1 4 0,-7 1 0,1 3 0,1-1-35,3 1 1,1-1-1,-1 3 1,-3 1 57,-1 2-90,-8 0 1,10-3 0,-9 1-1,-1 3 1,0-3 0,0-2 0,2 1-238,-2 3 218,-2-4 37,-2 7 1,-2-9-2,-4 1 0,2 5 0,-6 0 0,1-2-67,-1-1 189,6-3-118,-11 1 0,11 5 19,-8 0 0,0 1 1,-3-7-1,1 1 13,3-1 0,-1 0 0,-5 1 0,-1-3 0,1-3 1,-1 2 0,1-7 20,-1 3 1,1 0-1,-1 1 1,1-5-56,-1-4 0,1 0 1,-1 2-1,1 2-230,-1-2 252,1-2 0,-8-2 0,-2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38.942"/>
    </inkml:context>
    <inkml:brush xml:id="br0">
      <inkml:brushProperty name="width" value="0.08571" units="cm"/>
      <inkml:brushProperty name="height" value="0.08571" units="cm"/>
    </inkml:brush>
  </inkml:definitions>
  <inkml:trace contextRef="#ctx0" brushRef="#br0">366 0 7859,'-17'0'-956,"0"0"865,7 0-37,-6 0 221,7 0-18,-9 8 0,1-6 274,7 14-256,-5-7 0,-3 1 38,-1 5-208,-6-5-1,7 7 161,1 0-188,0 1 157,-1 7 35,1-5-18,-1 5-191,8 0 168,-5-6 8,6 6-56,-1 1 59,2-7-31,0 14 13,7-14-77,-7 6 79,8 0-28,0-5-13,0 5 0,0-2 0,0 1 0,0-3-13,0-2 1,0-2 0,2-1-1,1-2-30,3-3 1,2-5-1,-2 4-99,6-3 0,-3 4 0,3-5 0,1-2 36,3-2 1,1-2 0,1 0 105,-1 0 0,-7 0 0,-3 0 0</inkml:trace>
  <inkml:trace contextRef="#ctx0" brushRef="#br0" timeOffset="441">471 279 6608,'0'-10'823,"0"4"-610,0 12 1,0-2-86,0 7 0,0 1 0,0 6-114,0-1 0,0 0 0,0 1-67,0-1 0,0 1 0,0-1 0,0 0 44,0 1 0,0-7 0,0 1-205,0 2 1,0 1 0,0 3-41,0-1 1,2-7 0,2-3-21,2 1 274,-1-6 0,3 6 0,2-8 0</inkml:trace>
  <inkml:trace contextRef="#ctx0" brushRef="#br0" timeOffset="933">784 296 6984,'10'0'490,"0"0"-528,-5 0 157,-3 0 0,4 2-5,-12 4 1,4-2-63,-3 8 0,2-1 1,3 6-44,0 1 0,0-1 0,0 1 5,0-1 0,0 0 1,0 1-97,0-1 1,0 1 0,0-1-3,0 1 1,0-7 0,0 0 50,0 3 4,0 2-243,0-7-1,0 7 1,0-12-297,0 7 569,0-7 0,-7 4 0,-3-8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46.232"/>
    </inkml:context>
    <inkml:brush xml:id="br0">
      <inkml:brushProperty name="width" value="0.17143" units="cm"/>
      <inkml:brushProperty name="height" value="0.17143" units="cm"/>
      <inkml:brushProperty name="color" value="#FF0066"/>
    </inkml:brush>
  </inkml:definitions>
  <inkml:trace contextRef="#ctx0" brushRef="#br0">2445 18 7988,'12'0'-1747,"-1"0"1669,-7 0 1,10-2 234,-8-4-70,0 4-104,-6-6 39,0 8 1,-8 0 1,4 0 74,-8 0 1,6 0-1,-5 0-34,-3 0 0,4 6 0,-1 2 1,-3 2-43,-1 3 0,-3 3 1,-1 1-1,-2 1-31,-3-1 0,-7 8 0,2 5 1,-4 1 2,-2-2 0,0 4 1,-2-4-1,-3 4-4,-7 2 0,2 5 0,-3 3 1,-4 0-37,-5 0 1,-3-1 0,2-1 0,-2 4-4,3-1 1,-7 5 0,10-7 0,-4 3-10,-2 4 0,3-7 0,9-1 0,3-4 8,3-2 1,-5 0-1,4 0 1,1 0 24,-1 0 1,-4-3-1,7 0 1,-1-5 23,-2-2 1,6 4-1,-3-6 1,3-1 6,2-3 0,0-1 0,0-1 0,2-1-15,4-5 0,4-1 0,7-6 0,1 2-46,-1-3 0,1 5-102,-1-2 157,9 0 0,-7-6 0,6 0 0</inkml:trace>
  <inkml:trace contextRef="#ctx0" brushRef="#br0" timeOffset="943">1048 1974 7495,'16'-2'-1525,"-5"-4"1768,-3 4 0,-10-6-189,-4 8 0,2 0 0,-7 0-10,-3 0 0,4 0 0,-1 0-23,-3 0 1,-1 2 0,-3 2 0,1 4 1,-1 2 1,3-4 0,1 5-1,2 3-15,-1 1 1,-3 3-1,-3-1 1,-2 1-3,-3-1 0,1 3 1,6 1-1,-3 4-76,-3 2 1,3-3 0,-5 3 0,2 0 22,0 0 1,-6 0 0,3 4-1,1-2 18,0 2 0,-4 0 0,4 1 0,-1-3 25,1 2 0,-4-4 0,4 2 0,0 0-2,-1-2 0,3 0 1,4-5-1,-3 1 19,-1-2 1,0-1-1,5-3 1,1 1-2,-1-1 0,3 1 0,1-1 0,3-1-17,-3-5 1,4 3 0,1-6 0,-1-1-34,0 1 1,4 4 0,-3-4 31,1 1 0,0-5 0,4 4-28,-2 0-62,1-6 0,5 7-40,0-3 1,0-2 135,0 8 0,-8-9 0,-2 5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54.995"/>
    </inkml:context>
    <inkml:brush xml:id="br0">
      <inkml:brushProperty name="width" value="0.17143" units="cm"/>
      <inkml:brushProperty name="height" value="0.17143" units="cm"/>
      <inkml:brushProperty name="color" value="#008C3A"/>
    </inkml:brush>
  </inkml:definitions>
  <inkml:trace contextRef="#ctx0" brushRef="#br0">1 18 5980,'11'0'178,"1"0"1,0 0 45,5 0 1,1 0-112,-1 0 1,1 0-69,-1 0 1,1-6-1,-1 1-23,0 1 0,1 2 0,-1 2-27,1 0 1,-1 0 0,1 0 0,1 0-13,4 0 0,-3 0 0,3 0 0,-3 0-78,-3 0 0,-5 0 1,-1 0-141,3 0 1,1 0 21,3 0 0,-6 0 213,-1 0 0,-7 8 0,4 1 0</inkml:trace>
  <inkml:trace contextRef="#ctx0" brushRef="#br0" timeOffset="510">36 280 7799,'9'0'-1140,"-1"0"1086,0 0 0,2 0 77,7 0 0,-5 0 1,-1 0-1,3 0 31,2 0 0,1 0 0,0 0 1,1 0-12,-1 0 0,1 0 1,-1 0-1,1 0 5,-1 0 0,1 0 0,-1 0 0,1 0-47,-1 0 1,1 0 0,-1 0 0,0 0-156,1 0 1,-1 0 0,1 0 35,-1 0 118,-7 0 0,6 0 0,-7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1:56.396"/>
    </inkml:context>
    <inkml:brush xml:id="br0">
      <inkml:brushProperty name="width" value="0.17143" units="cm"/>
      <inkml:brushProperty name="height" value="0.17143" units="cm"/>
      <inkml:brushProperty name="color" value="#008C3A"/>
    </inkml:brush>
  </inkml:definitions>
  <inkml:trace contextRef="#ctx0" brushRef="#br0">18 175 6306,'10'0'371,"-2"2"-326,-8 4 1,0-2 0,0 8-52,0 1 0,0 3 1,2 1 27,3 1 0,-3-1 0,4 1 0,-4-1 5,-2 1 0,2-1 0,2 1 0,2-1-2,-2 0 1,-2 1 0,0-1 0,1 1-33,3-1 1,0 7 0,-6-1-1,0-2-82,0-1 1,6-3 0,0 1 0,-2-1-34,-2 1 0,-2-7 1,0 1-3,0 1 1,0-3 0,-2 0 123,-4-2 0,-4 5 0,-7-3 0</inkml:trace>
  <inkml:trace contextRef="#ctx0" brushRef="#br0" timeOffset="481">1 175 8036,'17'-9'-440,"-5"-5"248,0 8 0,-1-1 0,7 3 0,-1-2 0,1 2 294,-1 2 1,-5-4 0,-1 0-1,3 3-65,1 1 1,3 2 0,-1 0 0,1 0 9,-1 0 1,7 0-1,-1 0 1,-2 0-28,-1 0 1,-3 0 0,1 2-1,-1 1-31,0 3 1,1 8 0,-1-3 9,1 5 1,-6-1 0,-3-1 0,-1-2-25,-4 1 1,0 1 0,0-1 0,1-1 5,-1 2 1,-2 1 0,-4 3 27,-4-1 1,-3 1-1,-9-3 8,1-3 0,-1 3 0,1-5 0,-1 2-12,1-1 0,-6-7 0,-1 4 0,1-2-44,-2 0 1,6 5 0,-5-5 0,5 0-120,1 2 1,1-6-1,-1 5-67,1 1 0,1-4 0,3 6 225,1-3 0,1-1 0,-7-6 0</inkml:trace>
  <inkml:trace contextRef="#ctx0" brushRef="#br0" timeOffset="1054">1223 53 7638,'12'-6'-1044,"-2"-1"972,-3-3 1,-1 4 322,-6-6-171,0 9 0,-8-5-9,-3 8 1,1 0-1,-2 0 43,-1 0 1,-3 0-71,-1 0 1,-1 8 0,3 3-1,1 3-27,3-3 1,-1 11 0,-5-5 0,1 3-10,4-1 1,-3 4 0,3 3 0,-3-1 22,-3 0 1,7 4 0,1-4 0,0 3 0,0 3 0,7-4 1,-5 2-1,2 0 3,0-2 0,0 4 0,6-8 0,0 1-28,0 1 0,6-6 1,0 5-1,0-3-109,2 2 0,1-3 0,9 3 1,-3-4-127,-3-1 1,9-7-1,-3 1 1,1 0-535,1-3 762,-3 7 0,8-6 0,2 7 0</inkml:trace>
  <inkml:trace contextRef="#ctx0" brushRef="#br0" timeOffset="1725">1573 769 7644,'9'0'-1228,"-1"-2"1271,-8-4 0,0-3 16,0-9 0,0 1 0,0-1 15,0 1 0,0 5 0,0 1 0,0-3-1,0-2 1,6 5 0,0-1 0,-2-1-38,-3-3 1,-1-1-1,0-1 1,0 1-50,0-1 0,6 1 0,2-3 0,0-1-24,0-2 0,3-1 1,-3 7-1,2-2 18,3-5 1,1 5 0,-1-4 0,-1 5 30,2 7 1,-1-5 0,1 6 185,-3 1 1,-1-7-80,2 4-99,3 5 0,-5-1-13,8 8 0,-7 0 17,1 0 1,-1 2 0,5 4 35,-4 5 0,3 5 1,-5 1-1,1 1-43,1-1 0,-2 1 0,3-1 0,-1 1-8,2-1 0,-5 1 0,3 1 1,0 2-8,-3 3 0,7-1 0,-6-6 0,1 1-136,1-1 0,-6 1 0,3-1 0,1-1-79,0-5 1,-6 5-1,3-4-184,1 3 0,-6 2-11,4 1 408,-4-1 0,-2 1 0,0-1 0</inkml:trace>
  <inkml:trace contextRef="#ctx0" brushRef="#br0" timeOffset="2001">1660 595 6281,'12'-6'60,"-1"0"0,1 0 0,5 6 1,1 0 33,-1 0 1,1 0 0,-1 0-1,1 0-90,-1 0 0,6 0 0,1 0 0,-3 0-16,-2 0 1,5 0-1,-1 0 1,-2 0-243,-1 0 0,-3 0 254,1 0 0,7-8 0,2-1 0</inkml:trace>
  <inkml:trace contextRef="#ctx0" brushRef="#br0" timeOffset="2630">2358 123 7580,'12'0'-557,"0"0"0,-1 0 684,7 0 0,-1 0 1,1 0-68,-1 0 0,-5 0 0,0 0 30,1 0 1,3 0-1,1 2-15,1 4 1,-1 2-1,-1 5 1,-3-3-5,-1-2 0,-1 5 1,7-1-24,-1 3 1,1 1 0,-3-3 0,-1-1-81,-2 2 0,-3 1 0,5 3 0,-4-1 39,-3 1 1,5 1-1,-6 2 1,-2 3-134,-2-3 1,-2-2 0,0-1 0,0 1 106,0 5 0,0-5 0,0 4 0,-2-3 12,-4-3 1,2 1 0,-6-1 0,1 0 7,-1 1 0,4-1 0,-6 1 0,1-1 5,1 1 1,-5-1 0,3 1 0,-4-1-2,-1 1 0,-1-1 1,1-1-1,-1-3 7,1-1 1,0-2 0,1 3-1,2-1 4,3 1 0,-1-3 0,-5 0 32,-1-2 1,7-1 0,-1-3 74,-2 2 0,-1 6-92,-3-7 1,9 3-360,3-2 169,-4-4 0,8 8 0,-6-6 159,1 1 0,-3 1 0,-7-6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2:05.062"/>
    </inkml:context>
    <inkml:brush xml:id="br0">
      <inkml:brushProperty name="width" value="0.17143" units="cm"/>
      <inkml:brushProperty name="height" value="0.17143" units="cm"/>
      <inkml:brushProperty name="color" value="#008C3A"/>
    </inkml:brush>
  </inkml:definitions>
  <inkml:trace contextRef="#ctx0" brushRef="#br0">280 839 6231,'-9'-12'280,"1"2"-158,0 3 1,4-1 11,-7 2 0,5 4-48,-6-4 1,0 4-29,-5 2 0,0 0-63,-1 0 0,1 0 0,1 2 0,3 2-7,1 2 1,2 2-1,-3-2 51,1 5 1,2 5 0,-3-1 0,3-1-9,2-2 0,-3-1 0,5 7 1,2-1-5,2 1 1,2-1 0,0 1-30,0-1 0,2 0 6,4 1 0,3-8 1,9-5-58,-1-3 1,1-2 0,-1 0-1,1 0 27,-1 0 1,1-2 0,-1-1-1,1-3-30,-1 2 0,-5-6 0,-1 0 0,1-1 20,-2-1 1,5 1-1,-5-7 1,2 3-74,-1 3 1,-7-4 0,2 5-1,-2-3-23,2 3 0,-4-5-179,3 4 519,-3 5 449,-2-1-536,0 8-109,0 15 0,0-3 0,0 11-111,0-3 1,2-5 0,2-1 30,2-3 1,0-5 0,-4 4-1,2 0 68,1-1 0,9-5 0,-4 4 0</inkml:trace>
  <inkml:trace contextRef="#ctx0" brushRef="#br0" timeOffset="540">560 839 6826,'9'8'230,"1"1"-173,-4 9 0,-4-1 0,4 1 37,-4-1 0,-2-5-198,0-1 1,0 1-113,0 6 203,0-9-88,0-1-14,0-8 92,0-16 1,0 5 0,2-12 18,3 3 0,-1 5 1,6 1-1,0 2-32,-1-1 1,3-3 44,6-1-18,-9-1 0,7 1-7,-5-1 63,5 9-54,1-7 1,1 8-3,-1-3 274,1 3-262,-1 8 112,1 0 1,-1 0 0,1 0-50,-1 0 0,-5 0 0,-3 2 1,1 2-14,0 2 0,0 7 1,1-1-1,-3 1-48,0-1 1,-6 4 0,4-5 0,-5 5-181,-1 1 0,0 1 0,0-1-169,0 1 1,0-1-246,0 1 589,0-1 0,8 1 0,2-1 0</inkml:trace>
  <inkml:trace contextRef="#ctx0" brushRef="#br0" timeOffset="976">1608 786 8087,'0'-9'-1255,"-2"-1"1238,-4 4 0,-4 4 1,-5-6 17,3 1 0,-4 5 0,5-4 47,-5 4 1,-1 2 13,-1 0-22,1 0 0,-1 0-8,1 0 0,-2 2 1,-3 2-1,-3 2 14,-2-2 1,0 3 0,-2 1-1,5 2 19,5 3 0,-1-3 0,1 2 0,0 1-44,3 3 0,8-1 1,-1-1-1,1-2 24,4 1 0,2 3 1,2 1-104,0 1 0,2-3 0,4-1-20,6-3 1,3-5 0,4 4 0,3-2 15,1-4 0,0-3 1,-5-1-1,-1 0-29,1 0 66,-1 0-102,8 0 0,-5 0 0,3 0 0,-3 0-375,-3 0 423,0 0 79,1-7 0,-1-3 0,1-7 0</inkml:trace>
  <inkml:trace contextRef="#ctx0" brushRef="#br0" timeOffset="1650">1538 1 8080,'9'0'-530,"-1"1"183,-8 5 0,0-2 0,0 8 0,-2-1 417,-4-1 0,5 6 1,-7-5-45,0 5 1,6 1-1,-4 1 1,4-1-2,2 1 0,0-1 0,0 3 0,0 1 11,0 2 0,0 0 0,0-5 0,0 1-14,0 5 0,0-3 1,0 8-1,0 0-9,0-2 0,0 4 1,0-5-1,0-1 2,0 0 1,0 0 0,2-3 0,2 3-25,2 2 1,0-6 0,-6 3 0,0-3-1,0 2 0,2-3 1,2 3-1,1-4 4,-1-1 0,-2-1 0,-2 1 0,2-3 6,4-3 0,-4 4 0,4-5 3,-4 5 0,-2 1 0,0 1-3,0-1 0,0 1 1,0-1-3,0 0 1,0-5-2,0 0 1,0-1-4,0 7 3,0-8-26,0 5 1,0-11-232,0 8 0,-2-9 259,-4 3 0,-4-4 0,-7-2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2:16.805"/>
    </inkml:context>
    <inkml:brush xml:id="br0">
      <inkml:brushProperty name="width" value="0.17143" units="cm"/>
      <inkml:brushProperty name="height" value="0.17143" units="cm"/>
      <inkml:brushProperty name="color" value="#CC0066"/>
    </inkml:brush>
  </inkml:definitions>
  <inkml:trace contextRef="#ctx0" brushRef="#br0">18 385 8026,'8'-18'-1583,"-6"7"2068,4-1-459,-4 1 0,-2 1 105,0 2 284,0 8 0,0 14-397,0 3 1,0 4-1,0-3-26,0-1 1,2 1-1,1-1 1,3 1 23,-2-1 0,-2 1 0,-2-1 0,0 1-3,0-1 1,2 1-1,2-1 1,2 1 8,-2-1 1,-2 0-1,-2 3 1,0 1-19,0 2 1,0 1 0,0-7 0,0 1-61,0-1 1,0 1 0,0-1 0,0 1-199,0-1 1,0 0-152,0 1 0,-6-1 117,0 1 1,-2-6 287,2-1 0,4-7 0,-13 4 0,5-8 0</inkml:trace>
  <inkml:trace contextRef="#ctx0" brushRef="#br0" timeOffset="600">18 420 7747,'0'-12'-688,"0"1"1,-6 5 810,1-6 1,-1 6-82,6-5 0,6 5 0,1-4-46,3 2 1,2-3 0,5 3 25,1-2 1,-7 6 0,1-1 0,1 3 11,3 2 0,1-6 0,1 0 1,-1 2 17,1 2 0,-1 2 0,1 0 1,-1 0-40,1 0 0,-1 0 0,1 0 0,-3 2-6,-3 4 1,3-2-1,-5 7 1,2 1-3,-1-2 0,-7 5 0,4-3-10,0 3 1,-6 3 0,3-1 0,-1 1-10,2-1 0,-4-5 0,4 0 0,-4 1 37,-2 3 0,-2-5 0,-2 1 0,-4 0-10,-1-3 0,3 7 0,-6-6 1,-1 1 22,-3 1 0,-1-6 1,-1 3-1,1 1-3,-1 0 1,1-6 0,-1 3-1,1-1-88,-1 0 0,1 0 0,-1-6 0,1 2-14,-1 4 1,1-4-1,-1 3-405,1-3 1,5-2 473,1 0 0,-1 0 0,-5 0 0</inkml:trace>
  <inkml:trace contextRef="#ctx0" brushRef="#br0" timeOffset="1639">1363 18 7079,'-12'0'-282,"1"0"1,5 0 0,-4 2 0,0 2 444,1 2 1,-3 2 0,-5-5-90,-1 3 1,1 2 0,-1-4 0,1 4 16,-1 1 0,1-3 1,-1 6-1,1 1-5,-1 3 0,-5-4 1,0-1-1,2 3-23,1 1 1,-3 5 0,0 1 0,3 2-21,7-1 1,-3 3-1,4 0 1,-3 0-33,-3 1 0,7 5 1,-1-2-1,0 4 5,3 2 1,-5 0-1,6-2 1,1-2 17,-1-2 1,2 0 0,6 6 0,0 0 6,0 0 0,0-6 0,0 0 0,0 2-23,0 2 1,0-4-1,2-2 1,4-2-49,5-3 0,3 3 0,0-2 0,-3-1-68,3-3 1,1-1 0,3-3 0,-1-1-61,1-3 0,1-5 0,3 4 1,1 0 48,-2-1 1,-1-5 0,-3 4 0,0-2-178,1-1 0,-1 1 0,1-6 286,-1 0 0,1 0 0,-1 0 0</inkml:trace>
  <inkml:trace contextRef="#ctx0" brushRef="#br0" timeOffset="2060">1520 490 7801,'10'0'-532,"-2"0"569,-8 0 1,0 8 17,0 3 0,0-1 0,0 1 1,0 3-42,0 2 1,2 1 0,1 1 0,3-1-50,-2 0 0,-2 1 1,-2-1-1,0 1 29,0-1 0,0 3 0,0 1 1,0 2-137,0-1 1,0-9-1,0-1 1,0 2-299,0 1 0,0-3 440,0-1 0,0 1 0,0 5 0</inkml:trace>
  <inkml:trace contextRef="#ctx0" brushRef="#br0" timeOffset="2792">1468 525 7565,'2'-10'-1087,"2"2"1032,1 0 0,3 7 137,-2-5 0,-4 2 0,6 0-2,-1-2 0,3 0 0,8 6-16,-1 0 0,-5-6 1,-1 1-44,3 1 1,1 0-1,3 0 1,1-2-15,5 2 1,-5 2-1,4 2 1,-1 0 6,1 0 0,-4 0 1,5 0-1,-5 0-41,-2 0 0,7 0 0,-1 0 20,-2 0 1,-3 2 0,-5 2 0,-3 4-6,-2 2 0,0-5 0,-4 7-21,1 2 0,1-5 0,-6 3 8,0 2 1,-8 1-1,-1 3 1,-3-3-1,0-3 0,1 3 0,-9-3 1,-1 2-17,-2-3 0,-1 5 0,7-7 1,-2 3 13,-5 0 0,5-8 0,-4 3 0,3-1 32,3 0 1,-1 0-93,1-6 193,-1 0-99,9 0 0,9 0 0,9-2 0,3-2 32,0-2 1,-1 0 0,7 6 0,1 0 16,4 0 1,-3 0-1,3 0 1,-3 0-19,-3 0 1,6 0 0,1 0 0,-3 0-11,-2 0 0,5 0 1,-1 0-1,-2 0-23,-1 0 0,-3 6 0,1 2-28,-1 2 0,-1 1 0,-5 7 8,-5-1 0,-4 1 17,-2-1 1,-2 1 0,-4-3-1,-5-1 19,-5-3 0,4-5 0,1 4 0,-5 0 20,-5-1 1,1-5 0,-5 4 0,2-2-18,0 0 0,-6 5 0,5-5 0,1-2-14,-2-2 1,0 4 0,-5-1 0,5-1-4,0-2 0,6-2 0,-5 2 1,5 2-147,1 2 1,1 0-304,-1-6 0,9-2 442,3-4 0,4-4 0,2-7 0</inkml:trace>
  <inkml:trace contextRef="#ctx0" brushRef="#br0" timeOffset="3385">2463 193 8054,'0'-18'-1526,"0"9"1683,0 1 112,-8 8-175,6 0 0,-5 2 0,7 4-41,0 5 0,-6 5 0,0 1 0,2 1 5,2-1 0,2 7 1,0 1-1,0 2 1,0 4 0,0 2 0,0 0 0,0-2-66,0-2 1,0 0 0,0 6-1,0 0 44,0 0 0,0 0 0,0 0 0,0 0 5,0 0 0,0 0 1,0 0-1,-2-1-40,-4 1 1,5 0 0,-5 0 0,4-2-26,2-4 0,0 4 1,0-5-1,0 1-73,0 0 1,0-8-1,0 2 1,0-3-85,0-3 0,0 1 0,-2-3-469,-4-3 66,4 3 583,-6-13 0,16 6 0,2-8 0</inkml:trace>
  <inkml:trace contextRef="#ctx0" brushRef="#br0" timeOffset="4090">2778 926 7346,'0'10'241,"0"-2"0,0-10-299,0-4 0,5 2 1,1-7 55,-2-3 1,4 4 0,0-1 2,1-3 0,1-2 0,4-1 0,-5 0 6,-1-1 1,6 1-1,-3-1 1,3 1-9,-3-1 0,5-5 1,-4 0-1,3 1-42,3 3 0,-3 0 1,-1-3-1,-3-1 14,3 2 1,1 1 0,3 3 0,-3-1 32,-3 1 1,2-1-1,-7 3 1,1 1-19,0 3 0,6 5 277,-3-6-245,-3 8 0,2-4 49,-5 8 1,-1 8-1,8 4 1,-6 3-1,4 3-33,-3-1 0,1 1 0,-4-1 1,4 1-20,1-1 0,-3 1 0,4 1 0,0 2-41,-1 3 1,-3-1 0,4-6 0,0 1 27,-1-1 1,-3 1 0,4-1 0,-2 1-153,-5-1 1,7 1 0,0-1 2,0 1 1,-1-1-188,-3 0 1,-4 1-230,4-1 563,-4 1 0,-2-1 0,0 1 0</inkml:trace>
  <inkml:trace contextRef="#ctx0" brushRef="#br0" timeOffset="4443">2935 769 7852,'11'0'-454,"1"0"1,0 0 523,5 0 0,1-6 0,-1 1-26,0 1 1,1 2 0,-1 2-9,1 0 1,-1 0 0,1 0-48,-1 0 1,1 0 0,-1 0-267,1 0 1,-1 0 0,1 0 276,-1 0 0,1 7 0,-1 3 0</inkml:trace>
  <inkml:trace contextRef="#ctx0" brushRef="#br0" timeOffset="5592">3511 1 7827,'12'0'-445,"-1"0"0,-5 0 0,6 0 591,1 0 0,-3 0 0,2 0-52,1 0 0,3 0 0,1 0-79,1 0 1,-1 0 0,1 2 0,-1 2-4,1 1 0,5 7 0,0-4 0,-1 1 13,-3 5 0,-2 0 1,1 1-1,-1 1-18,1 3 0,-1 2 0,1-3 0,-1 1 8,1 5 1,-1-3-1,1 6 1,-1-2-23,0-3 0,-5 5 1,0 2-1,-1 2 4,-1-2 0,4 4 1,-7-6-1,1 2-53,0 0 1,-2 1 0,-6 5 0,0-2 8,0-4 1,0 4 0,0-4 0,0 2-4,0-2 0,0 4 1,0-4-1,0 4 28,0 2 1,0-6 0,0 0 0,0 0 20,0-2 0,-6 4 0,-2-5 0,0-1 23,1 0 0,-7-2 0,4-5 0,-1-1 40,-1 1 1,6-1 0,-5-1 0,-1-3-35,2-1 0,-5-2 0,5 3 0,-2-3 58,1-2 1,5 0 0,-6-5-86,-1 3 0,-3 6-92,-1-6 0,-1 5-210,1-5 1,5 0 300,1-6 0,-1 8 0,-6 1 0</inkml:trace>
  <inkml:trace contextRef="#ctx0" brushRef="#br0" timeOffset="6591">4699 612 6149,'17'0'198,"1"0"0,-7 0-103,1 0 1,-6 0-43,5 0 1,1 0 0,5 0-68,1 0 1,-7 0-1,1 0-10,2 0 1,1 0-1,3 0-19,-1 0 1,1 0 0,-1 0-1,1 0 1,-1 0-68,0 0 1,1 0-1,-1 0-17,1 0 127,-1 0 0,1 0 0,-1 0 0</inkml:trace>
  <inkml:trace contextRef="#ctx0" brushRef="#br0" timeOffset="7023">4699 874 7132,'17'6'-140,"1"0"0,-1-1 1,0-5 186,1 0 1,-1 0 0,1 0 0,-1 0 10,1 0 0,-1 0 0,1 0 0,-1 0-30,1 0 0,-1 0 1,1 0-1,-1 0 52,0 0 0,1 0-80,-1 0 0,1 8 0,-1 2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2:25.064"/>
    </inkml:context>
    <inkml:brush xml:id="br0">
      <inkml:brushProperty name="width" value="0.17143" units="cm"/>
      <inkml:brushProperty name="height" value="0.17143" units="cm"/>
      <inkml:brushProperty name="color" value="#CC0066"/>
    </inkml:brush>
  </inkml:definitions>
  <inkml:trace contextRef="#ctx0" brushRef="#br0">53 280 7031,'0'17'37,"2"1"1,2-1 0,1 1-1,-1-1 15,-2 1 1,0 5-51,4 0 1,-4 2-1,4-3 1,-4 1 15,-2-2 0,2 5 0,1-1 0,3 0-92,-2 0 1,-2 4 0,-2-5 0,0-3-16,0-2 0,0-1 0,0-1-288,0 1 1,0-7 376,0 1 0,-8 0 0,-1 5 0</inkml:trace>
  <inkml:trace contextRef="#ctx0" brushRef="#br0" timeOffset="430">0 332 7984,'0'-17'-628,"0"7"386,0-5 148,0 5 0,2-6 0,2 3 97,2 1 0,8 2 0,-5-3 81,1 1 1,5 8 0,-3-2-43,4 5 0,1-1 0,1-2-37,-1-2 1,1 0 0,-1 6 0,0 0 26,1 0 1,5 0-1,0 0 1,-1 2-65,-3 4 0,5-4 1,-1 6-1,-2-3 6,-1 1 1,-9 6-1,-1-4 1,0 1 49,-1 5 1,-5 1-1,2 3 0,-4-1 1,-4 1 0,-4-1-36,-5 1 1,-5-1 5,-1 1 0,-3-7 0,-1-1 0,-2 0-40,1-1 0,-3-3-37,2 6 81,-8-8-17,11 3-187,-13 1 179,14-6 5,-6 6-162,-1-8-15,7 8 155,1-6-21,3 5-47,5-7 67,1 8 44,-7-6 0,14 6 0,-6-8 0</inkml:trace>
  <inkml:trace contextRef="#ctx0" brushRef="#br0" timeOffset="918">1136 18 7984,'-2'-10'-258,"-4"4"0,-4 4 0,-5 4 0,1 2 292,2 2 0,1 2 1,-7-2-8,1 5 0,-1-1 1,1 2-1,-1 1 6,1 3 1,-1 1 0,3 1 0,1 1 14,3 4 1,-1-3 0,-4 5-1,3-2-19,1 1 0,6 7 1,-3-4-1,-1 2 10,0 0 1,6-2-1,-1 4 1,3-2-71,2 2 1,0-3 0,0-1 0,0 0 24,0 0 1,0-6 0,0 3 0,2-5-177,3-1 0,-1-1 0,8 0 1,2-1-127,1-4 1,3 1 307,-1-7 0,8 8 0,2-5 0</inkml:trace>
  <inkml:trace contextRef="#ctx0" brushRef="#br0" timeOffset="1525">1258 647 7127,'0'-12'-138,"0"0"1,0 1 178,0-7 0,6 1 0,-1-1-10,-1 1 0,4-1 0,-2 1-23,-2-1 0,4 1 1,-3-1-1,-1 1-53,-2 0 1,4-7-1,0 1 39,-2 2 0,3 1 0,1 3 0,0-1 25,0 1 1,5-1 219,-1 1 1,-2 1-216,1 5 1,-5 3-55,6 8 0,-1 0 18,7 0 1,-1 0-1,-1 2-1,-5 4 0,3-2 0,-6 7 55,2 3 0,-5-1 0,5 1 0,0-2-14,-1 1 0,3 3 0,6 1-19,-1 1 0,-5-1 0,-3 1 0,1-1-33,0 1 1,-4-1 0,3 0-1,1 1-157,0-1 1,-6 1 0,3-3 0,-1-1 9,0-2 1,0-7-1,-6 7-323,0 2 494,0-7 0,0 9 0,0-6 0</inkml:trace>
  <inkml:trace contextRef="#ctx0" brushRef="#br0" timeOffset="1776">1240 507 7141,'18'0'-173,"-1"0"1,1 0 0,-1 0 187,1 0 0,-1 0 1,1 0-1,-1 0 16,0 0 0,1 0 1,1-2-1,3-2-178,1-2 1,2 0 146,-2 6 0,-3-7 0,5-3 0</inkml:trace>
  <inkml:trace contextRef="#ctx0" brushRef="#br0" timeOffset="2433">2044 542 7984,'0'10'-1311,"0"-1"1082,0-3 352,0-4 33,0 6-150,-8-8 1,6-2 4,-4-4 1,4 2 0,2-8 19,0-1 1,0 3-1,0-1-4,0-3 0,0-2 0,0-1-36,0-1 0,0 1 1,0 0 0,0-1 1,6 1 0,2-1 0,0 1-4,-1-1 0,7 1-1,-2-1 1,3 7-1,3-1 1,-1 0-1,0 3 8,1 3 0,-1-2 1,1 2-1,1 0 21,5-1 0,-5 5 1,4-4-1,-3 4 5,-3 2 1,1 0 0,-1 0 0,0 0 27,1 0 1,-1 0-1,1 0 1,-3 2-10,-3 4 1,4-2 0,-5 7-27,5 3 1,-5 1-1,-1 3 1,0-1-33,-1 1 0,-5-5 0,4 3 0,-2 3 0,0 1-24,-2-1 1,-2-1 28,-2-1 1,0 0-1,0 1 1,0-1-1,0 1 1,0-1-55,0 1 1,0-1 0,0 1-53,0-1 0,0 1 0,0-1-351,0 1 469,0-9 0,0 7 0,0-6 0</inkml:trace>
  <inkml:trace contextRef="#ctx0" brushRef="#br0" timeOffset="2795">2882 297 7852,'12'0'-549,"-1"0"482,-7 0 0,10 2 141,-8 4 1,1-2-1,-3 8 1,2 1-29,-2 3 1,-2 1 0,-2 1 0,0-1-54,0 1 1,2-7 0,2 1 0,1 1 19,-1 3 0,-2 1 1,-2 1-548,0-1 1,0 1 68,0-1 465,0-7 0,0 6 0,0-7 0</inkml:trace>
  <inkml:trace contextRef="#ctx0" brushRef="#br0" timeOffset="3488">2934 315 7851,'0'-18'-324,"0"7"122,0-1 0,2 2 0,2-3 242,2 1 1,8 6 0,-3-3-62,5 1 0,1 2 0,1 6 100,-1 0 1,1 0 0,-1 0-36,1 0 0,-1 0 0,0 0 0,1 0-47,-1 0 0,1 0 0,-1 0 0,1 0 14,-1 0 1,1 0 0,-3 2 0,-1 2-19,-3 2 1,1 1 0,6-1-21,-1 6 1,-5-2-1,-3 1 5,-1 3 1,-2-5 0,-6 3 0,0 2 1,0-5 0,0 3 3,0 2 1,-8-5-1,-3 1 1,-3 0-17,2-1 1,-3-3 0,3 4 0,-3 0 25,-3-1 1,1-5 0,-1 4-1,1-2 32,-1 0 1,3 1-1,1-3-12,3 2 1,1 2-1,-4-4-32,3 2-34,7-1 0,-2-5 1,12 0 33,5 0 0,5 0 0,1 0 4,1 0 1,-1 0-1,1 0 1,-1 0 47,1 0 0,-1 0 0,1 0 154,-1 0 0,1 0-124,-1 0 0,0 6 0,-1 2-75,-4 2 1,-5-4 0,-5 3-1,2 1-12,2 0 1,0-5-1,-6 7 10,0 2 0,0-5 0,0 3 0,-2 0 5,-4-3 0,2 5 1,-7-6 37,-3 1 0,-2 3 1,-1 4-7,0-5 0,-1 3 0,1-8 0,1-1-24,4 3 0,-3-6 1,3 4-1,-3-4-64,-3-2 0,1 0 0,-1 0-46,1 0 1,-1 0 0,1 0-80,0 0 1,5-6-1,2-2 1,0 1-146,1-1 335,5-6 0,-12 5 0,7-9 0</inkml:trace>
  <inkml:trace contextRef="#ctx0" brushRef="#br0" timeOffset="4165">3563 53 7423,'12'-2'-1328,"-1"-2"1471,3-2 1,-4 0 0,1 6-48,3 0 0,1 0 0,3 0-24,-1 0 1,1 0-1,-1 0 1,1 0 1,-1 0 0,1 6 1,-1 0-1,1 0 15,-1 2 1,0-5 0,1 7-167,-1-2 119,1 6 0,-1-5 0,1 7 0,-1-3-17,1-1 1,-1 2 0,-1 7-1,-3 2-77,-1-1 0,-8-3 0,4 0 0,-3 3 35,1 1 0,0 2 0,-6-3 0,0 1 19,0-2 0,0 4 1,-2-1-1,-2-1 5,-2 2 0,-7-5 0,1 5 1,-3-2-3,-3 0 1,1 1 0,-3-7 0,-1 1-37,-2-1 1,-3 1 0,5-1 0,-4 0-174,-2 1 1,3-1 0,-3 1 0,0-3 203,0-3 0,-2 4 0,-6-7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2:30.735"/>
    </inkml:context>
    <inkml:brush xml:id="br0">
      <inkml:brushProperty name="width" value="0.17143" units="cm"/>
      <inkml:brushProperty name="height" value="0.17143" units="cm"/>
      <inkml:brushProperty name="color" value="#CC0066"/>
    </inkml:brush>
  </inkml:definitions>
  <inkml:trace contextRef="#ctx0" brushRef="#br0">0 53 6152,'12'0'81,"-1"0"1,-5 0 0,6 0-92,1 0 1,3 0 0,1 0 0,1 0 2,-1 0 0,1 0 1,-1 0-1,1 0 26,-1 0 1,7 0 0,-1 0 0,0 0 6,2 0 0,-3 0 1,7 0-1,0 0 4,-2 0 0,6 0 1,-4 0-1,4 0-31,2 0 0,6 0 1,0 0-1,-1 0-4,3 0-48,-6 0 64,6 0-11,-1 0 1,-5 0-29,4 0 28,-4 0 0,-2 0-9,0 0-16,0 0 23,-1 0 1,1 0-69,0 0 66,-7 0-1,4 0 1,-10 0 23,7 0-25,-8 0 29,12 0 1,-11 0-5,7 0 0,-6 0 1,4 0-1,0 0 5,1 0 1,-7-2-1,4-2 1,-2-2-13,1 2 0,5 2 0,-4 2 1,0 0 3,0 0 1,6 0 0,-3 0 0,1-2 28,0-3-55,-8 3 17,12-6 1,-11 8 5,7 0 116,-8 0-116,12 0-3,-14 0 1,12 0 0,-5 0-1,1 0 1,2 0 5,-2 0 1,4 0 0,-6 0-20,3 0 0,-5 0 0,4 0 1,0 0-1,-2 0-78,1 0 92,5 0-12,-12 0-17,14 0 1,-8 0 18,4 0-7,4 0 1,-11 0 0,7 0 2,-8 0-2,12 0 12,-13 0 1,7 0-1,-6 0 1,2 0 53,-1 0 0,-3 0-18,-1 0-40,-1 0 1,2 0 0,3 0-1,1 0 1,0 0 0,1 0-20,-1 0 0,2 0 0,-3 0 0,1 0-3,-2 0 1,4 0 0,-1 0 0,-1 0 13,2 0 0,-5 0 0,5 0 1,-2 0 2,0 0 0,6 0 1,-5 0-1,-3 0 4,-1 0 0,3 0 0,2 0 0,0 0 10,0 0 0,1 0 0,-5 0 0,2-2-1,-1-4 1,-1 4-1,0-4 1,3 4 59,-3 2 0,-2 0 0,-1 0-30,-1 0 0,1 0 0,-1 0 1,1 0-31,-1 0 0,1 0 1,-1 0-56,1 0 0,-1 0-186,1 0 0,-1 0-263,0 0 493,-7 8 0,-2 2 0,-8 7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2:31.511"/>
    </inkml:context>
    <inkml:brush xml:id="br0">
      <inkml:brushProperty name="width" value="0.17143" units="cm"/>
      <inkml:brushProperty name="height" value="0.17143" units="cm"/>
      <inkml:brushProperty name="color" value="#CC0066"/>
    </inkml:brush>
  </inkml:definitions>
  <inkml:trace contextRef="#ctx0" brushRef="#br0">35 158 7414,'10'2'73,"-3"4"-273,1 5 1,-6-1 0,6 2 0,-2 1 173,0 3 1,1-1-1,-3-1 1,2-2 40,-2 1 0,4 3 1,-3 1-1,1 1-7,2-1 1,-6 1-1,4-1 1,-2 1-11,2-1 1,-5 0-1,5 1 1,-4-1-42,-2 1 0,0-1-130,0 1 1,0-1-254,0 1 426,-8-9 0,7-1 0,-7-8 0</inkml:trace>
  <inkml:trace contextRef="#ctx0" brushRef="#br0" timeOffset="421">0 263 7916,'0'-12'-541,"0"1"1,0-1 0,2-4 512,4 5 1,-2-5 0,7 6 0,1-1 83,-2-1 1,5 3-1,-3-5 1,3 4 16,3 2 0,-1-3 1,1 3-1,-1 0 21,1 1 0,-1-1 0,1 4 0,1-2-56,4 2 0,-3 2 0,3 2 0,-2 0-42,3 0 1,-5 0 0,4 0 0,-3 0-13,-3 0 1,1 0-1,-1 0 21,1 0 1,-3 2 0,-3 4-36,-6 6 0,-3-3 1,1 3 41,2 2 1,0 1 0,-6 3-8,0-1 0,0 0 0,-2 1 11,-4-1 0,-2 1 1,-5-1-1,1-1-3,-1-4 1,-3 1 0,-1-5 0,-1 0-1,1-1 1,-1 5-1,1-4 1,-1 0-70,1-1 0,-1 5 0,1-6 1,-1 0-91,1 1 1,0-5 0,-1 4-469,1-4 614,-1-2 0,1 8 0,-1 2 0</inkml:trace>
  <inkml:trace contextRef="#ctx0" brushRef="#br0" timeOffset="904">1223 53 6442,'0'-17'193,"-8"7"0,-2 2-191,0 1 1,-5 5 0,3-4 24,-3 4 1,-3 2 0,1 0 0,1 2 26,5 4 1,-5-4 0,4 5-1,-3-1-12,-3 0 0,1 8 0,0-3 0,1 5-37,4 1 1,-3 3-1,5 1 1,-2 2 20,1-1 0,1-1 0,-2 0 1,5 4-52,-1 3 0,6-7 0,-4 4 1,4-2 41,2 1 1,0 5-1,0-6 1,0 0-20,0 3 1,6-7 0,2 4-1,2-3-101,3-3 1,3 1 0,1-1 0,3 1-237,3-1 0,-4-1 339,4-5 0,5 13 0,-1-5 0</inkml:trace>
  <inkml:trace contextRef="#ctx0" brushRef="#br0" timeOffset="1541">1519 595 6509,'0'-18'-90,"0"7"0,0-1 89,0-2 1,0 5 0,0-3 0,2 0 3,4 3 0,-2-7 0,8 4 22,1-3 1,-3-3 0,0 1 0,-1 0 48,1-1 0,-4 1 0,6-1-47,1 1 1,1-1 0,-1 3-1,-3 1 22,-2 2 1,5 3-1,-3-5 1,2 4-59,-1 3 1,-5-5 0,4 4 0,0 1-4,-1-1 1,-3 0 0,6 4-15,1-2 1,-3-1 16,2 1 1,-1 4 84,7-4 0,-7 6 0,-1 6-27,-2 5 1,4-1-1,-7 2 1,1-1-19,2-1 0,-6 6 0,6-5 0,-3 5-41,1 1 0,6 1 1,-4-1-1,-1 1-14,1-1 1,6 1-1,-4-1-40,-1 1 1,7-3 0,-7-1 0,3-3-90,0 3 1,-6-4-1,3 1-142,-1 3 0,0-5 295,-2 3 0,-4-8 0,5 12 0,-7-7 0</inkml:trace>
  <inkml:trace contextRef="#ctx0" brushRef="#br0" timeOffset="1854">1485 385 6922,'17'0'-187,"0"0"1,1 0 207,-1 0 1,1 0 0,-1 0 0,1 0 2,-1 0 1,1 0 0,-1 0 0,1-2-38,-1-4 1,-5 4 0,-1-3 0,3 3-99,1 2 0,3 0 0,-1 0 111,1 0 0,-1-8 0,1-2 0</inkml:trace>
  <inkml:trace contextRef="#ctx0" brushRef="#br0" timeOffset="2384">2148 1 7916,'12'0'-150,"-1"0"1,-5 0-75,6 0 0,-6 0-12,5 0 0,-5 0 318,6 0 1,-1 0-21,7 0 0,-1 0 0,1 0 0,-1 2 2,1 4 1,-1-4 0,1 5 0,-1-1-23,1 0 0,1 2 1,2-4-1,3 3-26,-3 3 1,-2 0 0,1 3 0,1-1-50,2 2 1,1 1 0,-7 3 0,-1-1 29,-5 0 0,3 1 1,-6 1-1,-1 3-74,1 1 1,4 0 0,-6-3 0,-2 1 22,-2 2 1,-2 3-1,0-5 1,0 2-9,0-1 1,-6-3-1,-2-2 1,-2 3-20,-3 3 0,-3-4 0,-1 5 0,-1-5 16,1-1 1,-7-3 64,1-3 0,-8 3 0,4-5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2:35.074"/>
    </inkml:context>
    <inkml:brush xml:id="br0">
      <inkml:brushProperty name="width" value="0.17143" units="cm"/>
      <inkml:brushProperty name="height" value="0.17143" units="cm"/>
      <inkml:brushProperty name="color" value="#CC0066"/>
    </inkml:brush>
  </inkml:definitions>
  <inkml:trace contextRef="#ctx0" brushRef="#br0">1 0 7819,'17'0'-1190,"-5"0"1151,-1 0 0,1 0-4,6 0 0,-1 0 0,0 0 92,1 0 0,-1 0 0,1 0-30,-1 0 1,-5 0-1,0 0 1,1 0 5,3 0 0,-5 0 1,1 0 17,2 0 0,1 0-268,3 0 1,-7 0-339,1 0 563,-8 0 0,3 0 0,-7 0 0</inkml:trace>
  <inkml:trace contextRef="#ctx0" brushRef="#br0" timeOffset="483">1 262 6859,'17'0'45,"1"0"1,-1 0-1,1 0 7,-1 0 0,0 0 0,3 0 0,1 0 8,2 0 0,3 0 0,-5 0 0,2 0-135,-1 0 0,3 0 0,-2 0 0,0 0-168,3 0 1,-7 2 242,4 4 0,5-4 0,-1 6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2:44.890"/>
    </inkml:context>
    <inkml:brush xml:id="br0">
      <inkml:brushProperty name="width" value="0.17143" units="cm"/>
      <inkml:brushProperty name="height" value="0.17143" units="cm"/>
      <inkml:brushProperty name="color" value="#CC0066"/>
    </inkml:brush>
  </inkml:definitions>
  <inkml:trace contextRef="#ctx0" brushRef="#br0">35 53 7941,'-9'0'-817,"-7"-7"444,14 5 396,-6-6 1,10 2 0,4 0-22,6 2 1,3 2-1,3 2 28,-1 0-132,1 0 126,7 0-31,-6 0 0,7 0 0,-7 0 0,4 0 0,4 0-2,1 0 1,5 0 0,-6 0 0,2 0-112,0 0 118,0 0-1,6 0 1,0 0 11,0 0 1,0 0 0,0 0-1,0 0 41,0 0 0,5 0 0,3 0 1,2 0 42,3 0 1,3 0 0,1 0 0,-2 2-66,-3 4 1,3-4 0,-3 4 0,1-4-62,-1-2 1,7 6-1,-5-1 1,-1-1-48,3-2-84,-1-2 165,3 0 0,-3 0-14,-3 0 0,3 0 1,-3 0-1,1 0-14,-1 0 12,3 0-1,-5 0 0,1 0 8,1 0 0,-6 0 0,3 0 1,1 0 35,0 0-36,-6 0 16,11 0 1,-13 0 1,4 0 1,1 0 0,1 0-1,0 0 77,-1 0 1,1 0 0,-4 0-1,2 0-45,-3 0 1,5 0 0,0-2 0,-1-2-16,1-1 0,4-1 0,-5 6 1,1 0-13,0 0 1,3-2-1,-3-2 1,0-2-33,-1 2 0,5 0 0,-6 1 0,-2-3-31,-3 2 0,5 2 0,-2 2 0,-4 0 68,-4 0 0,-2 0 0,6 0 0,0 0 11,0 0 1,0 0 0,0 0-1,0 0 18,0 0 1,0 0 0,1 0 0,3 0-10,2 0 1,0 0 0,-6 0 0,2 0-17,3 0 0,-3 0 1,4 0-1,-4 0-33,-2 0 1,5 0-1,1 0 1,-2 0-42,-2 0 0,4 0 0,-1 0 1,-3 0 23,-6 0 1,2 0 0,-4 0 0,2 0 4,-1 0 1,3 0-1,-6 0 1,0 0 21,-4 0 0,2 0 0,-1 0 0,-3 0 3,-2 0 1,5 0 0,-1 0 0,0 0 2,2 0 1,-5 0-1,3 0 1,-3 0 75,-3 0 1,0 0-1,1 0 1,-1 0-99,1 0 1,-1 0-1,1 0-235,-1 0 0,-5 0-580,0 0 830,-9 8 0,13 1 0,-6 9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38.066"/>
    </inkml:context>
    <inkml:brush xml:id="br0">
      <inkml:brushProperty name="width" value="0.08571" units="cm"/>
      <inkml:brushProperty name="height" value="0.08571" units="cm"/>
    </inkml:brush>
  </inkml:definitions>
  <inkml:trace contextRef="#ctx0" brushRef="#br0">71 71 6866,'10'0'321,"-3"7"0,-7 3-335,0 7 59,0 1 1,0 0-48,0-1 0,0 0 1,0 0-1,0 1-10,0 0 0,0-1 0,0 0-128,0 0 89,0-7 0,6 6 1,-1-5-62,0 5 0,-4-5-653,-1 1 765,0-8 0,-7 3 0,5-14 0,-6-3 0</inkml:trace>
  <inkml:trace contextRef="#ctx0" brushRef="#br0" timeOffset="389">1 105 7859,'2'-15'0,"2"2"-74,1 1 1,4 6-76,-4-5 0,5 1 0,8-4 1,-1 5 171,0 1 1,0 2 0,1 6 0,0 0-20,-1 0 0,0 0 0,0 0 0,1 0 11,0 0 0,5 0 0,0 0 0,-2 0 18,-1 0 0,-3 0 1,0 0 0,0 0 1,-1 2 0,-2 2-96,-3 1 1,-1 10 59,2-4 0,-3 5-5,-3 1 0,-4 0-10,4 0 0,-10-5 1,-4-2 36,-2-2 0,1-1 1,-5-3-1,3 2 22,-3-2 0,-2-2 0,-1-2 1,0 0-36,0 0 1,-1 1 0,0 4 0,1 0-91,0 0 1,0-4 0,-1-1-106,0 0-706,1 0 893,7 0 0,3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2:45.931"/>
    </inkml:context>
    <inkml:brush xml:id="br0">
      <inkml:brushProperty name="width" value="0.17143" units="cm"/>
      <inkml:brushProperty name="height" value="0.17143" units="cm"/>
      <inkml:brushProperty name="color" value="#CC0066"/>
    </inkml:brush>
  </inkml:definitions>
  <inkml:trace contextRef="#ctx0" brushRef="#br0">71 192 6866,'9'8'51,"-3"4"1,-4-3 0,-2 3 0,0 1-39,0 3 0,0 1 1,0 1-13,0-1 0,6 1 1,0-1-1,-2 3-10,-2 3 0,0-4 1,1 5-18,3-5 0,0-1 0,-6-1 17,0 0 1,0-5-46,0 0 0,-2-3 37,-4 3 1,-3-4 0,-9-8-5,1 0 0,5 0 1,0 0 15,-1 0 1,3-8 0,0-4 4,3-3 0,1-3 0,6 1 0,0 0-5,0-1 1,0 1 0,0-3 0,0-1-48,0-2 1,0-3 0,2 5-1,4-4-16,5-2 1,-1 3 0,2-3 0,1 2 62,3 4 1,7 1-1,0 5 1,-1 1-18,-3 2 1,-2 7-1,1-5 1,-1 2 67,1 4 1,-1 2 0,1 2 0,-1 0 115,1 0 0,-1 0 1,1 0-157,-1 0 0,-5 0 1,-3 2-1,1 2-28,0 2 1,0 2-1,3-4 1,-3 3 12,-2 3 0,3-4 0,-3 6 20,2 1 0,-6-3 0,1 1-4,-3 3 0,-2 2 82,0 1 1,-2-1 0,-3-3-83,-7-1 0,-6-2 0,-3 1 0,-2-3 3,1 0 1,1-6-1,0 3 1,-3-1-75,3 2 1,-4-4 0,2 4 0,1-4-65,3-2 0,1 0 1,1 0-1,-1 0-98,1 0 0,5 0 226,1 0 0,7 0 0,-4 0 0</inkml:trace>
  <inkml:trace contextRef="#ctx0" brushRef="#br0" timeOffset="450">1153 35 7939,'-11'0'-168,"-1"0"1,0 0-1,-5 0 1,0 0 184,-1 0 1,6 2 0,1 2 0,-3 4-18,-1 1 1,-3 3 0,3 5 0,1 1 36,2-1 0,3 7 1,-5 1-1,5 0-90,1 0 0,-4 4 1,6-3-1,2-1 52,2 0 1,2 4 0,0-4 0,0 1 0,0-1 0,0 4 0,0-4 0,2 0-53,4 1 1,-2-3 0,8-6 0,-1 1-62,-1-1 1,6 1 0,-5-1-1,5-1-45,1-5 0,7 3 159,-1-8 0,8 7 0,-4-3 0</inkml:trace>
  <inkml:trace contextRef="#ctx0" brushRef="#br0" timeOffset="1029">1415 611 7240,'2'-17'-96,"4"-1"1,-4 7-1,4-1 113,-4-2 1,4-1 0,-1-3-33,-1 1 0,4 0 0,-2-1 40,-2 1 0,4-7 0,-1 1 0,1 2-19,0 1 0,0 3 1,-3-1-1,5 1-9,0-1 0,5 1 0,-3 0 25,4-1 0,1 1-19,0-1 0,-1 6 0,-2 3 68,-3 1 0,1 2-6,5 6 0,1 0-13,-1 0 1,-5 6 0,-2 2-31,-3 1 1,5 3 0,-4 6 0,0-1-28,-1 1 1,5-1 0,-4 0-1,-1 1-6,1-1 0,4 1 0,-4-1 0,1 1-40,5-1 0,-4 1 1,1-1-1,1 1-40,-2-1 1,3 1 0,-5-1-204,2 0 0,-1 1 1,5-3-130,-2-3 423,-9 4 0,13-7 0,-6 9 0</inkml:trace>
  <inkml:trace contextRef="#ctx0" brushRef="#br0" timeOffset="1322">1433 419 6435,'11'0'102,"1"0"-103,2 0 1,1 0 0,3 0 1,-1 0 0,1 0 0,-1 0 0,1 0-7,-1 0 1,0 0-1,3 0 1,1 0-135,3 0 1,-1 0 0,-6 0 0,1 0 139,-1 0 0,1 0 0,7-8 0,2-1 0</inkml:trace>
  <inkml:trace contextRef="#ctx0" brushRef="#br0" timeOffset="1889">2184 0 7777,'17'0'-229,"1"0"1,-7 0-1,1 0 1,2 0-1,1 0 260,3 0 1,-1 0 0,1 0 0,-1 2 31,0 4 0,9-2-19,3 7 0,-4-5 0,-2 4 0,-3 0 0,-3-1 1,1-3-1,-3 6 1,-1-1-48,-3-1 1,1 6 0,5-5-1,-1 5 28,-4 1 1,3 1 0,-5-1 0,2 1-123,-1-1 0,-7 6 1,4 1-1,-2-3 69,-1-2 1,1 5 0,-6 1 0,0 0 41,0 0 1,0-1 0,0-5 0,0 2 39,0 3 1,0-1-1,-2-6 1,-2 1 10,-1-1 1,-7 1 0,4-1-1,0 1-25,1-1 0,-7 1 1,2-3-27,-3-3 0,3 3 0,1-5 0,-1 2 1,0-3-86,1-1 0,-1 0 1,-5-4-1,-1 2-246,1-2 317,-1 5 0,1-7 0,-1 6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2:36.972"/>
    </inkml:context>
    <inkml:brush xml:id="br0">
      <inkml:brushProperty name="width" value="0.17143" units="cm"/>
      <inkml:brushProperty name="height" value="0.17143" units="cm"/>
      <inkml:brushProperty name="color" value="#CC0066"/>
    </inkml:brush>
  </inkml:definitions>
  <inkml:trace contextRef="#ctx0" brushRef="#br0">18 490 7235,'9'7'14,"1"-3"0,-6 8 0,2 1-98,-2 3 118,5 1-57,-7-7 0,6 6 0,-6-3 0,2 7 0,2 3 0,-2-2-30,-2-1 1,3 3 0,1 0 0,-2-1 25,-2-3 1,0-4 0,2-1 0,2-2-37,-2 1-158,-2-5 196,-2 8 1,0-13-129,0 9 0,0-6 153,0 6 0,0-9 0,-8 5 0,-2-8 0,-7 0 0</inkml:trace>
  <inkml:trace contextRef="#ctx0" brushRef="#br0" timeOffset="410">0 647 7951,'0'-18'-317,"0"1"0,0-1 0,0 1 0,0-1 0,0 1 318,0-1 1,0 7 0,2-1-24,4-1 0,2-3 1,5 1 21,-1 3 0,0-2 0,5 7 0,1-1 12,-1 0 1,-1 0-1,-3 4 1,-1-1 79,1 1 0,3 2 1,1 2-52,1 0 1,-1 0 0,1 0 0,-1 0-9,1 0 0,-1 0 0,1 0 1,-1 2-48,1 4 0,-1-3-8,0 9 0,1 0 0,-3 5 1,-3 1 1,-4-7 0,-8 1 28,0 1-9,0 3 2,0-6 9,-8 5 0,0-11 0,-5 6 0,1 0 0,-1-3 5,-3 1 1,-1 0 0,-1-4-1,1 1 20,-1-1 1,1 4 0,-1-2 0,1 0-92,-1 2 0,1-7 1,-1 5-228,1-4 1,-1-2 282,1 0 0,7 8 0,3 2 0</inkml:trace>
  <inkml:trace contextRef="#ctx0" brushRef="#br0" timeOffset="910">1031 245 7951,'-12'0'-568,"0"0"0,1 0 592,-7 0 1,1 0 0,-1 2-1,1 2 1,1 4 35,5 1 0,-11-3 0,5 4 0,-3 0-18,1-1 1,4 3-1,1 5 1,2 3-13,-1 3 0,-1-4 0,1 7 0,3-3 17,2 0 0,-4 6 1,7-3-1,1-1-42,2 0 1,2-2 0,0-3 0,0 1-49,0 2 1,6 1 0,1-7-1,3-1-69,4-5 1,-5 5 0,3-7 0,2 3-131,1 0 0,3-3 0,-1 3 242,1-6 0,7 4 0,2-1 0</inkml:trace>
  <inkml:trace contextRef="#ctx0" brushRef="#br0" timeOffset="1514">1170 751 7951,'10'0'-819,"-2"0"1,-2-1 867,-1-5 0,3 2 0,-4-8-51,2-1 1,0 3-1,-4 0 1,2 1 28,1-1 1,3-2 0,-4-5 48,2-1 1,7 1 0,-3-1-66,0 1 0,3-1 1,-5 1-1,2-1-37,3 1 0,1 0 0,0-1 0,-3 1-21,3-1 1,1 1 0,3-1 23,-1 1 0,1 1 0,-3 3 1,-1 3 168,-2 2 144,-1-5-200,7 3-78,-9 0 1,1 8 32,-4 8 1,-4 8-1,4-3 16,-4 5 1,0-5 0,1 1-1,5 2-58,2 1 1,-4 1 0,3-3 0,1-1-32,0 2 0,-4 1 0,3 3 0,1-1-108,0 0 1,-6 1 0,3-1 14,1 1 0,-4-1 0,6 1-67,-3-1 1,1-1 0,-4-3 187,2-1 0,0-8 0,-6 11 0,0-5 0</inkml:trace>
  <inkml:trace contextRef="#ctx0" brushRef="#br0" timeOffset="1835">1293 577 6973,'17'0'-120,"1"0"1,-7 0 0,1 0 0,1 0 120,3 0 0,1 0 0,1 0 0,-1 0 5,1 0 0,-1 0 0,1 0 0,-1 0 12,1 0 0,-1 0 0,1 0-421,-1 0 403,0 0 0,1 0 0,-1 0 0</inkml:trace>
  <inkml:trace contextRef="#ctx0" brushRef="#br0" timeOffset="2429">1817 193 7795,'17'-6'-322,"0"0"0,1 0 1,-1 6 368,1 0 0,-7 0 1,1 0-42,2 0 1,1 2 0,3 4-12,-1 6 1,-1-3-1,-3 3 1,-1 0-22,2-3 1,-5 7 0,3-7 0,-1 3 9,-1 0 0,6-1 1,-5 7-1,3-1 12,-2 1 1,1-1-1,-5 1 1,0-1 1,-1 1 1,5-1-1,-6 3 1,-2 1-10,-2 2 1,4 0-1,-1-5 1,-1-1-22,-2 1 0,-2-1 1,0 1-1,0-1 2,0 1 1,0-7 0,0 1 0,0 2 47,0 1 0,-2-3 0,-4-3 1,-3 1-1,-3-2 0,0 2 20,-1-1 1,3-5-35,-1 2 0,-1 2 0,-6-2 0,3-1-166,3 3 1,-3-6-206,3 4 367,-3-4 0,-3 6 0,1 1 0</inkml:trace>
  <inkml:trace contextRef="#ctx0" brushRef="#br0" timeOffset="2914">2690 490 6123,'8'9'0,"1"-1"0</inkml:trace>
  <inkml:trace contextRef="#ctx0" brushRef="#br0" timeOffset="3730">3179 262 7909,'11'0'-230,"1"0"1,-6 0 379,5 0 0,-1 8-72,2 4 0,1 3 1,-5 3-71,2-1 0,-6 1 0,4-1 1,-3 1-40,1-1 1,2 1 0,-4 1 0,2 2-70,-2 3 0,-1-1 0,1-6 0,2 1-15,-2-1 1,-2 1 0,-2-1-71,0 1 0,0-1-169,0 1 0,-2-3 354,-4-3 0,-4 3 0,-7-5 0</inkml:trace>
  <inkml:trace contextRef="#ctx0" brushRef="#br0" timeOffset="4094">3179 332 7872,'0'-17'-341,"0"-1"0,0 1 0,2-1 0,4 1 358,5 0 1,5-1 0,1 3 3,1 3 1,-1 2 0,1 6 0,1-1 6,4 1 1,-1 2-1,5 2 1,-2 0-16,-4 0 0,5 0 0,-3 0 0,-2 0-9,-1 0 1,-9 2 0,1 2-6,1 1 0,3 7 1,-1-4-1,-1 1 6,-2 5 0,-8-4 0,1 1 3,-3 3 1,-2 1-1,0 3-10,0-1 0,-2-1 0,-1-2 0,-5-5 2,-2-1 1,-2 4 0,-5-7 10,-1-1 0,-5 0 0,0 0 1,2 2-97,1-2 0,3-2 0,-3-2-113,-3 0 1,-2 0 0,-4 0 197,5 0 0,5 0 0,2 0 0</inkml:trace>
  <inkml:trace contextRef="#ctx0" brushRef="#br0" timeOffset="4648">4314 35 8085,'-8'-9'-337,"4"1"-9,-7 8 0,5 0 0,-6 0 1,-1 0 446,-3 0 0,4 0 1,1 0 101,-3 0 1,-1 0 0,-3 0-119,1 0 0,-1 0 1,3 2-1,1 2 1,3 2 1,-1 7 0,-6-1 0,3 3-85,3 3 1,-3-1-1,5 3 1,0 1-31,5 2 1,-3 3 0,2-5 0,2 2 23,2-1 1,2 3 0,0 0-1,0 0 9,0 0 1,0 1 0,2-5-1,2 2 2,2-1 0,7-3 0,-1-1 0,3-1-22,3 0 0,1 1-117,5-1 0,1-1 1,4-4-1,-6-5-121,-3 1 0,-1-6 1,2 4-1,3-4 253,-3-2 0,6 0 0,0 0 0</inkml:trace>
  <inkml:trace contextRef="#ctx0" brushRef="#br0" timeOffset="4993">4576 193 7891,'10'11'-264,"-5"1"0,3 0 0,-2 5 373,-2 0 0,-2 1 1,-2-1-139,0 1 0,6-1 0,-1 1-146,-1-1 0,-2-5 1,-2 0 32,0 1 142,0-5 0,0 7 0,0-5 0</inkml:trace>
  <inkml:trace contextRef="#ctx0" brushRef="#br0" timeOffset="5896">4454 193 8085,'11'-6'-378,"1"0"0,-6 0 0,5 4 0,3-2 362,1-1 1,3-1-1,-1 6 1,1-2 60,-1-4 0,1 4 0,-1-4 0,1 4 23,-1 2 0,1 0 0,-1 0 0,1 0 15,-1 0 0,1 0 0,-1 0 0,0 0-7,1 0 1,-6 6 0,-1 0-87,3-2 0,1 4-98,3-3 0,-9 9-38,-3-2 1,-4-3 0,-2 3 100,0 2 0,-6-5 0,-1 1 0,-3 0 18,-4-1 0,5-5 1,-3 4-1,-2-2 37,-1 0 1,-3-1 0,1-3 0,0 2 1,-1 2 1,6 0-1,1-6 1,-3 0 12,-1 0 0,3 0 0,2 2-21,3 4 0,-1-4-2,2 3 0,6-3-7,0-2 1,8 0 0,9 0-11,1 0 0,-1 0 1,1 0-1,-1 0 7,1 0 1,-1 0 0,0 0 0,1 0 4,-1 0 1,1 0-1,-1 0 1,1 0 32,-1 0 1,1 0-1,-1 0 1,1 0-1,-1 0 0,-5 0 1,-1 2-25,3 4 0,1-4 0,1 6 0,-2-2 16,-3-1 0,-7 3 0,4-4-134,0 2 1,-6 8 97,3-3 0,-3-1 0,-4 0 0,-1-1 23,-3 1 0,-8-4 0,2 3 26,-3-1 1,-10 4 0,0-4-10,3 1 0,-7-5 0,12 2 0,-3-4-19,1-2 1,1 2-1,1 2 1,-1 2 11,1-2 0,-1-3 0,-1-1 2,-4 0 1,3 0-1,-3 0-177,4 0 0,1 0-37,1 0 193,7 0 0,-5-7 0,5-3 0</inkml:trace>
  <inkml:trace contextRef="#ctx0" brushRef="#br0" timeOffset="6423">5065 1 8085,'12'0'-199,"-1"0"-81,3 0 1,1 0 0,3 0 0,-1 1 256,1 5 1,-1-4-1,1 4 1,-1-2 72,1 2 0,1-4 0,2 5 0,3-1 10,-3 0 1,4 6-1,-2-4 1,-1-1-7,-3 1 0,4 6 0,1-3 0,-3 3-74,-2-3 0,-7 5 0,0-4 0,-1 3-37,-1 3 0,-2 5 0,-8 0 0,0-1 16,0-3 0,0 4 0,0 1 0,0-1 20,0 2 1,-2-6 0,-4 7 0,-6-1 17,-3 4 1,-3-4 0,1 0 0,-2-1-6,-5-1 1,3 0-1,-6-3 1,0-1-33,-1-1 0,5 7 0,-4-12 0,0 1-170,0 2 1,3-1 209,-5 2 0,0 1 0,-6-1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2:57.503"/>
    </inkml:context>
    <inkml:brush xml:id="br0">
      <inkml:brushProperty name="width" value="0.11429" units="cm"/>
      <inkml:brushProperty name="height" value="0.11429" units="cm"/>
      <inkml:brushProperty name="color" value="#008C3A"/>
    </inkml:brush>
  </inkml:definitions>
  <inkml:trace contextRef="#ctx0" brushRef="#br0">1625 0 12136,'9'0'-1312,"-1"0"0,-10 0 1306,-4 0 58,4 0-20,-13 0-37,13 0 1,-8 0-15,4 0 0,5 2 1,-5 4-45,4 6 0,-6-3 0,-2 3 1,-1 2 4,-1 1 0,0 3 1,-7-1-1,-2 2 9,-3 5 0,-7-3 1,4 8-1,-2 0 0,0-2 0,0 6 1,-4-3-1,2 3 6,2 1 1,0-4-1,-6-1 1,0 2-1,0 2 1,0 2 0,0 0 0,0-1-11,0 1 1,0 2 0,-2 2-1,-2 4 12,-1 1 0,-1-3 0,6 4 0,0-1 49,0 1 0,-4-6 0,2 2 1,5-3-4,-1 3 1,0-10 0,0 4 0,1-2-18,3 0 1,8 0 0,-4-2 0,3-4 0,5-1 1,-8 3 0,11-6-1,1-2 2,-3-1 0,3-3 0,-1 1 1,2-1-11,-1 1 0,3-1 0,-2-1 0,1-3-15,1-1 0,-4-1 0,7 5 1,-3-2 0,-4-3 0,1-5 0,-1 4 0,3-1-128,-3 1 182,-2-6 1,-1 12 0,0-7 0</inkml:trace>
  <inkml:trace contextRef="#ctx0" brushRef="#br0" timeOffset="934">3371 1921 16069,'-17'0'-2773,"-1"0"2621,1 0 0,5 6 0,0 0 1,-1 0 41,-3 2 1,5-5 0,-1 7 0,-2 0 30,-1 0 0,-3-1 0,1 5 0,0-3 19,-1 3 1,-5 4 0,0 3 0,-1 2-8,-1-2 1,0 7-1,-8 1 1,0 4 10,-4 2 0,-4 5 1,0 3-1,-5 2-84,-5 3 0,-1-3 0,-2 1 0,-3 1 13,-1-2 0,0-3 0,6-7 0,-1 0 0,1 0 0,1 0 1,5 0-1,5 0 25,4 0 1,2 0 0,0 0 0,2 0-75,4 0 0,-2-1 1,6-1-1,0-1 20,-1-3 0,3-6 0,6 4 1,-1-2-528,1-3 608,7-3 1,-13 6 0,3 2-1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3:05.341"/>
    </inkml:context>
    <inkml:brush xml:id="br0">
      <inkml:brushProperty name="width" value="0.08571" units="cm"/>
      <inkml:brushProperty name="height" value="0.08571" units="cm"/>
      <inkml:brushProperty name="color" value="#CC0066"/>
    </inkml:brush>
  </inkml:definitions>
  <inkml:trace contextRef="#ctx0" brushRef="#br0">1 35 8033,'11'0'-6,"1"0"1,-6 0-41,5 0 0,-5 0 0,6 0-426,1 0 1,-3 0 0,2 0 492,1 0 0,3 0 0,1-2 0,1-2 26,-1-1 1,1-1 0,-1 6 0,1 0-22,-1 0 0,1-2 0,-1-2 0,0-2-64,1 2 0,-1 2 0,1 2 79,-1 0 0,1 0-617,-1 0 576,1 0 0,-1 0 0,1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3:05.770"/>
    </inkml:context>
    <inkml:brush xml:id="br0">
      <inkml:brushProperty name="width" value="0.08571" units="cm"/>
      <inkml:brushProperty name="height" value="0.08571" units="cm"/>
      <inkml:brushProperty name="color" value="#CC0066"/>
    </inkml:brush>
  </inkml:definitions>
  <inkml:trace contextRef="#ctx0" brushRef="#br0">1 0 6363,'17'0'-24,"1"0"0,-1 0 171,0 0 1,1 6-1,-1 0-113,1-2 0,-1-2 1,1-2-1,1 0 5,4 0 0,-3 0 1,3 0-1,-3 0-26,-3 0 1,2 0-1,3 0 1,1 0 6,-2 0 1,-1 0 0,-3 0 0,1 0-157,-1 0 1,1 0 0,-1 2 0,1 2 135,-1 1 0,8 1 0,2-6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8-02T15:53:18.600"/>
    </inkml:context>
    <inkml:brush xml:id="br0">
      <inkml:brushProperty name="width" value="0.17143" units="cm"/>
      <inkml:brushProperty name="height" value="0.17143" units="cm"/>
      <inkml:brushProperty name="color" value="#CC0066"/>
    </inkml:brush>
  </inkml:definitions>
  <inkml:trace contextRef="#ctx0" brushRef="#br0">71 332 7573,'0'18'124,"0"-1"0,0 1-76,0-1 1,0 1 0,0-1 0,0 1 0,0-1-34,0 0 1,0 1 0,2-1 10,3 1 1,-3 5-1,4 0 1,-4-1-25,-2-3 0,0 4 0,0 1 1,0-3-12,0-1 1,0 3 0,0 0 0,0-2-48,0-1 0,0-3 0,0 1 0,0-1-224,0 1 0,0-1 1,-2-1-154,-4-5 1,3 5 432,-9-4 0,-8 3 0,-7 2 0</inkml:trace>
  <inkml:trace contextRef="#ctx0" brushRef="#br0" timeOffset="453">1 420 7006,'0'-12'-221,"0"0"0,6 7 0,1-5 251,3 2 0,2-4 0,5 7 0,1-1 76,-1-2 0,1 6 0,-1-4 0,1 2-40,-1-1 1,8 3 0,2-4-1,3 4 6,-1 2 0,-6-2 0,4-2 0,-2-2-10,-3 2 0,-3 2 0,-1 2 0,-1 2-39,0 4 0,-5-2 0,0 8-43,1 1 0,-3 3 0,0 1 1,-2 1 1,-3-1 0,-5 1 0,0-1-41,0 1 0,0-7 0,0 1 0,0 1 43,0 3 0,-7-4 0,-5-1 50,-4 3 0,-7-4 1,0-1-1,0-1-28,-3-4 0,5 4 1,-6-3-1,0-1-57,-1-2 1,7 0 0,-4 2 0,2 2-194,-1-2 0,1-2 0,6-2 244,-1 0 0,1 0 0,-1 0 0</inkml:trace>
  <inkml:trace contextRef="#ctx0" brushRef="#br0" timeOffset="1087">1241 123 6654,'-8'-10'366,"-4"4"1,3 4-511,-3 2 1,6 0 138,-5 0 1,1 2 0,-4 4 0,3 6 1,5-3-1,-4 3 1,0 2 16,1 1 0,-3 5 0,-5 1 0,1 4 21,4 2 1,-7-3 0,5 5 0,1 0 10,-3-2 1,3 6-1,-1-4 1,5 2 42,1-2 0,-4 4 0,6-6 1,2 1-15,2-5 1,2 2 0,0-2-1,0 1-25,0 1 0,2-6 0,2 5 0,4-5 7,2-2 1,1 1-1,7-1 1,1 1-95,5-1 0,-5-5 0,6 0 0,0-1 0,5 1 0,1-2 1,0-1-509,-2 1 452,0-6 1,6 6 0,0-7 0,-2 3 0,-2-2-1,-2-2 1,0-2-497,-2 0 0,-2 0 590,-7 0 0,-1 0 0,1 0 0</inkml:trace>
  <inkml:trace contextRef="#ctx0" brushRef="#br0" timeOffset="1481">1765 420 6540,'9'2'186,"-3"3"0,-4 5 0,-2 8 0,0-1-174,0 0 1,6 1 0,0-1 0,-2 3-40,-2 3 0,-2-3 0,0 3 1,0-4 0,0-1 1,0-1 0,0 1 0,0-1-151,0 1 1,0-7-1,0 1-77,0 1 1,-2 3 252,-4 1 0,-4-7 0,-7-2 0</inkml:trace>
  <inkml:trace contextRef="#ctx0" brushRef="#br0" timeOffset="2381">1712 385 7199,'10'-2'-769,"-2"-2"745,0-2 1,-5 0 0,9 4 150,2-4 1,-5 5 0,3-5-33,2 4 0,-5-4 1,3 0-37,2 2 1,-5 2-1,3 2-38,1 0 0,3 0 0,1 0 0,1 0-18,-1 0 1,7 0-1,-1 0 1,-2 0 36,-1 0 1,3 0-1,0 0 1,-1 0-13,-3 0 1,-2 6-1,1 0 1,-1 0 7,1 2 0,-1-7 1,1 7-29,-1 0 0,1 0 0,-3 5-51,-3-1 1,-2-2 0,-7 3-19,3-1 1,-2 0-1,-10 3 16,-5-3 1,-7 3 0,-3-5 13,-2 0 1,-1-1 0,5-5 0,-2 2 6,-3-2 1,-1 4-1,4-2 1,-4-1 38,-3 3 0,7-6 0,-2 4 0,3-4-9,3-2 1,1 2 0,3 2 11,1 1 1,6 1-26,-5-6 0,9 0 7,2 0 0,7 0 0,11 0 1,-1 0 9,1 0 0,-1 0 1,1 0-1,-1 0 36,1 0 0,5 0 1,0 0-1,-1 2-21,-3 4 1,0-4 0,3 4 0,1-4 71,-2-2 1,-7 2-1,-2 2 1,1 1-52,3-1 1,-1 0-1,-1 0 1,-2 2-36,1-2 0,-3 3 1,1 1-14,3 2 1,-6-4 0,0 3-6,-1-1 1,-5 0 0,4-2 12,-4 5 1,-2-1-7,0 2 1,-2-6-1,-4 3 22,-5-1 0,-5 4 1,-3-6-1,-3-1 14,-1 3 0,0-6 0,3 4 0,-1-4-9,-2-2 0,-3 0 0,5 0 0,-2 0-47,2 0 0,-5 0 0,1 0 0,-2 0-73,-4 0 1,6 0 0,-1 0-1,3 0-17,0 0 0,5 0 0,7 0 0,-3 0-269,-1 0 1,3 0-33,0 0 1,7 0 410,-7 0 0,8-8 0,-4-2 0</inkml:trace>
  <inkml:trace contextRef="#ctx0" brushRef="#br0" timeOffset="3355">2376 18 6384,'12'0'15,"-3"-2"0,1-2 51,0-2 0,-4 0 52,5 6 1,-5 0 0,6 0 36,1 0 0,-3 0 0,2 0-90,1 0 0,3 0 1,1 0-28,1 0 0,-1 6 1,1 2-1,-1 0-58,0 0 0,1 3 0,-1-3 0,1 2-1,-1 3 0,1-3 0,1 0 0,3-1 40,1 1 0,0 2 0,-7 5 29,-5 1-41,5-9 0,-6 11 0,7-7 1,-1 1 6,-5 1 1,3 7-1,-6 1 1,-1-2-8,1-1 0,0 3 0,-4 0 0,1 1-10,-1 1 0,-2 0 1,0 4-1,2-4-4,2 1 1,0-5-1,-6 6 1,0 0 36,0 1 1,0-7 0,0 4-1,0-2-2,0 1 1,-6-1 0,0-4 0,0 3-3,-1 1 1,3 0 0,-6-5 0,0-1-5,1 1 0,3-1 0,-6 1 0,0-1-49,3 1 1,-7-1 0,5-1 0,-3-3 21,2-1 0,-3-3 0,3 5 0,-3-4 24,-3-2 1,-1 3 0,-3-5 0,-1 0 10,2 2 1,-4-6 0,1 3 0,3-1-40,2 2 1,1-4 0,1 4 0,-1-4-62,1-2 0,-1 6 0,1-1 1,-1-1-235,1-2 1,-1-2 0,3 2-223,3 4 526,-3-4 0,5 13 0,-7-5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41"/>
    </inkml:context>
    <inkml:brush xml:id="br0">
      <inkml:brushProperty name="width" value="0.11429" units="cm"/>
      <inkml:brushProperty name="height" value="0.11429" units="cm"/>
      <inkml:brushProperty name="color" value="#AB008B"/>
    </inkml:brush>
    <inkml:brush xml:id="br1">
      <inkml:brushProperty name="width" value="0.08571" units="cm"/>
      <inkml:brushProperty name="height" value="0.08571" units="cm"/>
      <inkml:brushProperty name="color" value="#AB008B"/>
    </inkml:brush>
  </inkml:definitions>
  <inkml:trace contextRef="#ctx0" brushRef="#br0">0 542 10586,'6'12'-1484,"0"-1"1361,-2 3 1,0 0-1,0-1 1,2-1-1,-1 1 70,3 3 1,-6 3-1,4 3 1,-2 1 149,2-2 0,-3 1 0,7-1 1,-2 2-96,-4-1 0,4-1 1,-3 0-1,1 3-50,2-3 0,-6-2 0,4-1-32,-4-1 0,-2 1 0,2-3-573,3-3 408,-3 3 191,6-13 0,-8 4 2,0-12 0,-2-1 0,-2-7 0,-1 2-1,1-1 0,0-3 0,0-1 0,-2-1 4,2 1 1,-4-1 0,3 1 0,1 0 21,2-1 0,-4-1 0,0-3 1,2-1-5,2 2 1,2 1 0,0 3 0,0-1 80,0 1 1,0-2-1,0-3 9,0-1 1,0 0 0,2 5-37,4 1 0,-2 1 0,6 3 1,-1 3 10,1 2 0,2-4 0,3 5 0,-1-1 22,-3 0 0,1-3 0,8 3-35,3-2 1,2 4-1,4-3 1,-6 1-10,-3 4 1,-3 2-1,1 2 1,-1 0-18,1 0 1,-1 0 0,1 2 6,-1 4 1,-5-2 0,-1 7 6,3 3 0,-4 1 0,-1 3 30,-1-1 0,-2 1 0,-6-1-13,0 1 1,0-1 0,-2 1 0,-2-1-16,-2 1 1,-7-7-1,1 1 1,-3-1-11,-3-1 0,-5 4 0,-1-7 0,3 1 5,2 0 1,-5-2 0,3-4 0,4 2-83,3 1 1,2 1-1,-5-6-236,-1 0 1,7 0 311,-1 0 0,1-7 0,-7-3 0</inkml:trace>
  <inkml:trace contextRef="#ctx0" brushRef="#br0" timeOffset="1">1415 228 10225,'-2'-12'-816,"-4"1"1,-3 7 0,-9-2 846,1 4 1,-1 2-1,1 0 1,-1 0 64,1 0 1,-1 2 0,1 2-1,-1 3 10,1 3 0,-1-4 0,-1 6 0,-2 1-51,-3 3 1,1 3 0,6 3 0,-1 3-14,1 2 0,1 2 1,3 6-1,1-2-1,-2-4 1,5 10 0,-3-4 0,0 2-130,3 0 1,1-3 0,8 1-1,0 0 85,0 0 1,0 0 0,0-2 0,2-2-70,4-2 0,3-5 0,11 3 0,1-2-138,2-4 0,9-1 0,-3-3 1,4 1 174,2-1 0,7 1 0,3-1 0</inkml:trace>
  <inkml:trace contextRef="#ctx0" brushRef="#br1" timeOffset="2">1625 909 6939,'0'-12'160,"0"1"1,0 5-174,0-6 1,0 1 0,0-7 10,0 1 1,0 5-1,0 0-32,0-1 1,0-3 0,2-1 0,1-1 15,3 1 0,0-1 0,-6 1 19,0-1 1,2 3-1,2 1 1,4 5-1,1 1 1,-3-4-1,4 4 1,0 1 5,-1-1 0,3 2 1,5 6-7,1 0 1,-1 0-1,1 0 13,-1 0 1,1 0 0,-1 0 0,1 0 5,-1 0 0,-5 2 0,-1 2 0,1 4 53,-2 1 1,3 3-1,-5 6 1,0-1-4,0 0 0,3 1 1,-5 1-1,0 3-69,2 1 1,-4 0-1,5-5 1,-1-1 13,-4 1 1,4-1 0,-3 1 0,1-1-199,2 0 0,-6-5 1,6 0 37,0 1 1,-7-3-476,5 2 620,-4-8 0,-10 11 0,-1-5 0</inkml:trace>
  <inkml:trace contextRef="#ctx0" brushRef="#br1" timeOffset="3">1625 822 7797,'-8'-10'-401,"6"2"0,2 6 0,12-2 404,3-1 0,3-1 1,-1 6-1,2 0-42,5 0 0,-3-2 0,6-2 0,0-2-80,1 2 1,-5 2 0,4 2 0,-2 0 118,-3 0 0,5-8 0,0-1 0</inkml:trace>
  <inkml:trace contextRef="#ctx0" brushRef="#br1" timeOffset="4">2533 88 8450,'0'-10'-611,"0"3"0,0 9 1,0 3 663,0 7 0,0 9 1,0 3-1,0-1 25,0 2 0,0-3 0,0 7 0,0 2-14,0 2 1,0 4 0,0 1-1,0 3 6,0-2 1,0 0 0,0 0 0,0 1 2,0-1 0,0-2 0,0 0 0,0 2-42,0 1 0,0 1 0,0-6 0,0 0 14,0 0 0,0-6 0,0-2 0,0 0-35,0 1 1,0-7 0,0 2-1,0-3-86,0-3 0,0 1-237,0-1 0,2-1-724,4-5 1037,-5 5 0,15-22 0,-6 4 0</inkml:trace>
  <inkml:trace contextRef="#ctx0" brushRef="#br1" timeOffset="5">2865 525 8354,'0'17'-223,"0"-5"0,0-1 1,0 3 188,0 2 1,0 3 0,0 2 0,2 3 6,3-3 0,-3-2 0,4-1 0,-4-1 2,-2 1 1,6-1-1,0 1-58,-2-1 0,-2-5 0,-2-1-344,0 3 0,0-4 427,0 1 0,7-7 0,3 4 0</inkml:trace>
  <inkml:trace contextRef="#ctx0" brushRef="#br1" timeOffset="6">2812 577 8169,'-9'-8'-1051,"1"-1"0,10-9 1067,4 1 0,-3 7 1,9 2 27,2 1 1,-5 5-1,3-4 1,0 2 1,-3-2 1,7 4 0,-5-4 0,5 4 138,1 2 1,1 0 0,-1 0 0,1 0-112,-1 0 1,1 0 0,-1 0 0,1 0-92,-1 0 0,1 6 0,-1 0 0,1 0-8,-1 2 0,-5-5 0,-1 9-43,3 2 0,-4-5 0,-1 3 4,-1 2 1,-2 1 60,-6 3 1,-8-7 0,-4-1 2,-3-2 1,-3 3 0,1-5-13,0-2 1,-1 4 0,1-2-18,-1-2 0,7-3 28,-1-1-1,8 0 4,-4 0 1,10 0-1,4 0 1,6 0 14,3 0 1,3 0 0,1 0 0,2 0 0,3 0 1,-1 0 0,-6 0-1,1 0 24,-1 0 1,3 2-1,1 2 1,2 2-29,-1-2 1,-3 4 0,-3-1 0,-3 1 38,-1 0 1,-2 6-24,1-3 0,-3 5 0,-8 1-19,0 1 1,0-7 0,0 1-1,-2 0-14,-4-3 0,-3 7 0,-9-6 23,1-1 0,-7 5 0,1-6 0,2-1 13,1 1 0,-3-2 1,0-6-1,1 0-3,3 0 1,-4 0 0,-1 0 0,3 0-3,2 0 0,-5 0 0,1 0 0,2 0-5,1 0 0,9 0 1,-1-2-699,-2-4 1,5 2 674,-3-7 0,8-9 0,-4-7 0</inkml:trace>
  <inkml:trace contextRef="#ctx0" brushRef="#br1" timeOffset="7">3214 1 7346,'17'0'-495,"-5"0"1,0 0 0,1 0 737,3 0 0,3 0 1,2 0-176,3 0 1,-1 0 0,-5 0 0,1 2-53,4 4 1,-3-3 0,3 7 0,-2 0 6,3 0 0,-5-5 1,4 7-1,-1 2 14,1 1 1,-4 3-1,5-1 1,-5 1 16,-2-1 1,7 0 0,-1 1 0,-2 1-49,-1 5 0,-1-3 0,2 8 0,3 0 29,-3-2 1,-7 6 0,-3-6-1,3 3-25,1-1 1,3 0 0,-3 6 0,-1 0-52,-2 0 1,-3 0 0,5-2 0,-4-2 62,-3-2 0,1 0 1,-4 4-1,2-2 17,-2-2 1,-2-2-1,-2 4 1,0-4-27,0-1 1,0 3 0,0-6 0,0-2 5,0-1 1,-6-3 0,-2 1-40,-2-1 0,-1-1 1,-7-3-1,1-3 16,-1-2 1,1 3 0,-1-5 0,-1-2-95,-4-2 0,3 0 1,-3 2-1,4 2-9,1-3 107,1-1 0,-1-2 0,1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49"/>
    </inkml:context>
    <inkml:brush xml:id="br0">
      <inkml:brushProperty name="width" value="0.11429" units="cm"/>
      <inkml:brushProperty name="height" value="0.11429" units="cm"/>
      <inkml:brushProperty name="color" value="#AB008B"/>
    </inkml:brush>
  </inkml:definitions>
  <inkml:trace contextRef="#ctx0" brushRef="#br0">0 18 10158,'18'0'-70,"-1"0"129,1 0 0,-1 0 0,1 0 2,-1 0 0,1 0 1,-1 0-1,1 0-3,-1 0 1,1 0-1,-1 0 8,1 0 0,-1 0 0,0 0-70,1 0 1,-6 0-1,-1-2-110,3-4 1,1 4-181,3-4 0,-1 4 61,1 2 0,-9 2-52,-3 4 1,-4-2 186,-2 8 1,0-1 0,0 7-1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50"/>
    </inkml:context>
    <inkml:brush xml:id="br0">
      <inkml:brushProperty name="width" value="0.11429" units="cm"/>
      <inkml:brushProperty name="height" value="0.11429" units="cm"/>
      <inkml:brushProperty name="color" value="#AB008B"/>
    </inkml:brush>
  </inkml:definitions>
  <inkml:trace contextRef="#ctx0" brushRef="#br0">0 0 7050,'12'0'-85,"0"0"1,-1 0 0,7 0 124,-1 0 1,1 0-1,-1 0 1,1 0-25,-1 0 0,1 0 0,-1 0 0,0 0-82,1 0 1,5 0 0,0 0 0,-1 0 65,-3 0 0,6 0 0,3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51"/>
    </inkml:context>
    <inkml:brush xml:id="br0">
      <inkml:brushProperty name="width" value="0.08571" units="cm"/>
      <inkml:brushProperty name="height" value="0.08571" units="cm"/>
      <inkml:brushProperty name="color" value="#AB008B"/>
    </inkml:brush>
    <inkml:brush xml:id="br1">
      <inkml:brushProperty name="width" value="0.11429" units="cm"/>
      <inkml:brushProperty name="height" value="0.11429" units="cm"/>
      <inkml:brushProperty name="color" value="#AB008B"/>
    </inkml:brush>
  </inkml:definitions>
  <inkml:trace contextRef="#ctx0" brushRef="#br0">35 227 6819,'0'18'39,"0"-1"1,0-5 0,0-1 0,0 3-28,0 1 1,6 3 0,0-1 0,-2 1-5,-2-1 0,4 1 1,-1-1-1,-1 1-4,-2-1 1,4 3 0,0 1 0,-2 2-16,-2-1 1,-2-9 0,0-1 0,0 1 12,0 3 0,5 1-237,1 1 1,2-7-62,-2 1 0,-2-8 296,7 2 0,-7-4 0,4-2 0</inkml:trace>
  <inkml:trace contextRef="#ctx0" brushRef="#br0" timeOffset="1">18 332 7813,'-2'-16'-1274,"-2"3"1142,-2 1 0,0 6 103,6-5 72,0-1 1,2-3-1,4 3 24,6 6 0,-3-2 0,3 3 0,2 1-17,1 2 0,8-4 1,1 0-1,-3 2-19,-2 2 0,5 2 1,-1 0-1,-2 0-31,-1 0 0,3 0 0,0 0 0,-1 2-10,-3 4 0,-1-2 1,-1 6-1,-1-1-6,-5 1 1,5 2 0,-7 5 13,1 1 0,-2-1 1,-8 0-4,0 1 0,-8-1 1,-3-1-1,-5-2 5,-1-3 1,-1-1 0,1 3 0,-1-3-11,1-2 0,-3 4 0,-1-5 0,-2 1-25,1 0 1,3-2 0,1-6-1,1 0 12,-1 0 1,7 0-1,-1 0-370,-1 0 393,-3 0 0,6-8 0,3-2 0</inkml:trace>
  <inkml:trace contextRef="#ctx0" brushRef="#br1" timeOffset="2">1240 70 6571,'-11'0'-223,"-1"0"325,-2 0 1,-1 0 0,-3 0-99,1 0 1,-1 2-1,1 2 1,0 4 63,-1 1 0,6 3 0,1 5 1,-3 1-18,-1-1 0,-3 3 1,3 1-1,1 4-8,2 2 0,3-3 0,-5 3 0,4 0-46,3 0 0,1-5 0,6 3 1,0-2-16,0 0 1,0 6 0,0-5 0,2-3-65,4-1 0,3-3 0,9 0 0,1 1-63,5-1 0,-3 1 0,6-3 1,0-1 144,0-2 0,2-1 0,6 7 0</inkml:trace>
  <inkml:trace contextRef="#ctx0" brushRef="#br0" timeOffset="3">1607 629 6480,'-10'-8'196,"3"4"1,5-6 0,-2 1-142,-2-1 0,0 4-81,6-5 0,-2 1 0,-2-4-17,-2 3 0,1 5 1,5-6 4,0-1 0,-2-3 1,-2-1 20,-2-1 1,0 1 0,6-1-1,0 1 20,0-1 1,0 1-1,0-1 3,0 1 1,6-1-1,2 1 1,1 0-6,5-1 0,0 6 0,-1 3 0,-1 1-4,1 4 0,1 0 0,0 0 0,-3-1 2,3 1 0,1 2 1,1 4 0,-4 3 0,3-1 0,-3 6 1,1 0 16,-1-1 1,3 3 0,-5 6-1,2-1-2,-1 0 1,1 7 0,4-1 0,-3-2 0,-1 1 0,1-1 0,1 2-1,0-1 1,-3-3 5,3-1 1,-5-1 0,1 1-40,-2-1 1,4 0 0,-5 1-129,3-1 0,-4 1-337,6-1 483,-9 1 0,5-1 0,-8 1 0</inkml:trace>
  <inkml:trace contextRef="#ctx0" brushRef="#br0" timeOffset="4">1555 507 6669,'17'0'-125,"1"0"0,-1 0 0,0 0 116,1 0 1,-6 0 0,1 0-78,7 0 0,3 0 0,6 0 86,-6 0 0,4-8 0,1-2 0</inkml:trace>
  <inkml:trace contextRef="#ctx0" brushRef="#br0" timeOffset="5">2393 576 7463,'-12'0'-1176,"1"0"1159,7 0 1,-4-7 4,8-5 1,-6 2 0,0-1 35,2-3 1,3-1-1,-1-1 1,-2 2 0,-2 3 1,0-1-1,4-3 1,-2 1-18,-2 2 1,1 1 0,5-7-18,0 1 0,0-1 0,0 1 9,0-1 1,0 7 0,0-1-7,0-1 0,5 3 0,3 0 1,2 2 3,3 5 0,3-5 1,1 2 7,1 2 0,-1 2 1,1 2-5,-1 0 0,-5 6 1,-2 2-1,-1 0 60,1-1 1,-4 7-1,6-3-8,1 5 1,-3 1 0,0 3-1,-1 1-37,1 3 1,-4-1 0,3-6 0,-1 1-45,-4-1 1,4 1-1,0-1 1,-1 1-138,1-1 1,6 1-1,-5-1 164,1 0 0,6-7 0,-7-2 0</inkml:trace>
  <inkml:trace contextRef="#ctx0" brushRef="#br0" timeOffset="6">2969 332 6761,'0'17'8,"0"-5"0,0 0-10,0 1 0,0 3 0,0 1 0,0 1 29,0-1 0,2-1 0,2-3 0,2-1-24,-2 2 1,-2-5 0,0 3-23,3 1 1,-3-3-1,6 0-112,0-2-102,-6-3 168,6-5 0,-10-5 0,-2-3 0,-4-2 7,-2-3 0,5 3 0,-5-2 0,2-3 47,4-7 0,-4 3 0,3-4 1,-1 3 27,-2 3 1,6-3-1,-4-1 1,4-2-19,2 1 0,0 9 0,0 1 34,0-1 0,6-3 0,2 1 12,2 3 0,-5 4 0,7 8 0,0-2-23,-3-4 0,7 4 1,-4-3-1,3 3 61,3 2 0,-1 0 0,0 0 0,1 0 0,-1 0 0,7 0 1,-1 2-40,-2 3 1,-1-1 0,-5 8 0,-1 0-23,-3-3 0,-7 7 0,2-5-70,-4 5 0,-2 1 0,0 1 36,0-1 1,-8 1 0,-3-3 5,-5-3 0,-1-2 0,-1-6-40,1 1 0,-1 1-8,1-6-51,-1 0 57,9 0 0,3 0 1,12 0 37,5 0 0,5 0 0,1 0 0,1 0 7,-1 0 1,1 0 0,-1 0 0,1 2 16,-1 4 0,1-2 0,-1 6 34,1-3 1,-1 7 0,0-2 0,-1 3 0,-2 1-9,-3-5 0,-7 5 11,2-5 0,-10-1 1,-4 0-1,-1-2 9,-5-4 0,-2 3 0,-1-1 0,-2-2-43,-5-2 0,3 0 1,-6 2-1,2 2-39,3-3 1,-3-1-1,2-2 1,1 0-49,3 0 1,3-2-1,3-1 1,1-3-66,-1 2 1,3-4 0,0 0-325,2-1 459,3-3 0,5-5 0,0-1 0</inkml:trace>
  <inkml:trace contextRef="#ctx0" brushRef="#br1" timeOffset="7">3528 0 12510,'18'0'-1624,"-1"0"1239,0 0 1,1 0 0,-1 0 100,1 0 1,5 6 0,0 0 0,-1 0 199,-3 1 0,4-3 0,1 6 0,-3 0 80,-1-1 1,3-3 0,0 6-1,-2-1 18,-1-1 0,-3 6 0,1-5 1,-1 5-5,1 1 0,-1 1 1,1-1-1,-3 3-91,-3 3 0,1-4 0,-5 7 0,0-3 0,0 0 0,-3 6 0,-5-4 0,0 1 12,0-1 1,-1 4 0,-3-6 0,-4-1 32,-2-3 0,-7 0 1,-7 3-1,1 1-50,-2-2 0,-2-1 1,-8-3 73,0 1 1,0-1 0,0 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37.288"/>
    </inkml:context>
    <inkml:brush xml:id="br0">
      <inkml:brushProperty name="width" value="0.08571" units="cm"/>
      <inkml:brushProperty name="height" value="0.08571" units="cm"/>
    </inkml:brush>
  </inkml:definitions>
  <inkml:trace contextRef="#ctx0" brushRef="#br0">1 155 7335,'11'0'89,"1"0"-51,2 0 0,-4-6 1,1 0-1,2 3-32,3 0 0,1 3 7,1 0 1,-1 0 0,2 0-1,3 0-18,1 0 0,1 0 0,-7 0 0,2 0-33,4 0 0,-4-1 1,5-3-1,-5-2-11,-2 2 1,1 2 0,0 2-48,-1 0 0,-6 0 0,1 0-366,2 0-93,-7 0 372,1 0 183,-8-7 0,0 4 0,0-4 0</inkml:trace>
  <inkml:trace contextRef="#ctx0" brushRef="#br0" timeOffset="395">262 16 7750,'2'-10'-246,"4"4"0,-4 6 291,4 6 1,-5-2 0,-1 8 59,0 1 1,0 2 0,0 3-34,0 0 1,0 5-1,0 0-119,0-2 1,0-1 0,0-3 0,3 0 46,2 0 1,-3 1-1,4 0-53,-4-1 1,-2 0 0,2-1-152,4-5 1,-5 5-604,5-5 807,-3-3 0,4 0 0,3-8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59"/>
    </inkml:context>
    <inkml:brush xml:id="br0">
      <inkml:brushProperty name="width" value="0.08571" units="cm"/>
      <inkml:brushProperty name="height" value="0.08571" units="cm"/>
      <inkml:brushProperty name="color" value="#AB008B"/>
    </inkml:brush>
    <inkml:brush xml:id="br1">
      <inkml:brushProperty name="width" value="0.11429" units="cm"/>
      <inkml:brushProperty name="height" value="0.11429" units="cm"/>
      <inkml:brushProperty name="color" value="#AB008B"/>
    </inkml:brush>
  </inkml:definitions>
  <inkml:trace contextRef="#ctx0" brushRef="#br0">1 53 8375,'7'-10'-925,"5"4"730,3 5 0,-3 1 0,0 0 59,1 0 1,3 0 0,1-2 140,1-4 0,1 4 0,3-4 0,1 4-3,-2 2 1,1 0 0,-1 0 0,4 0 0,2 0 0,-3 0 0,5 0 1,0 0-7,-2 0 0,6 0 0,-4 0 0,4 0 10,2 0 1,6 0 0,-1 0 0,1 0-20,2 0 0,-4 0 0,5 0 0,1 0 10,0 0 0,-1 0 1,5 0-1,-5 0-2,-1 0 1,4 0 0,-5 0 0,1 0 17,0 0 0,3 0 0,-3 0 1,0 0 25,-1 0 1,5 0 0,-4 0-1,-1 0-13,1 0 0,4 0 0,-5 0 0,3 0 16,3 0 1,-3 0 0,2 0-1,1 0-10,3 0 0,-1 0 1,-1 0-1,-3 0-3,3 0 0,-1 0 0,1 0 0,-3 0 0,3 0 1,1-6 0,1 0 0,-3 3-10,-1 1 0,-3 2 0,5 0 0,-5 0-2,-1 0 0,0 0 0,-4 0 1,1 0 48,-1 0 1,4 0 0,-2 0-1,-3 0-29,-1 0 1,4 0 0,2 0-1,-1 0-35,1 0 0,-2 0 1,-6 0-1,0 0 10,0 0 1,0 0 0,0 0-1,-2 0-28,-4 0 1,2 0 0,-6 0 0,0 0-4,0 0 0,1 0 1,-5 0-1,2 0-94,-1 0 1,-9 0-1,-1 0-594,1 0 70,3 0 635,-6 7 0,-3 3 0,-7 8 0</inkml:trace>
  <inkml:trace contextRef="#ctx0" brushRef="#br0" timeOffset="1">1171 332 7372,'0'18'34,"0"-1"1,0 1-50,0-1 0,5 1 0,1-1 0,-2 1 0,0-1 7,2 1 0,-4-1 0,6 1 0,-3-1-5,1 0 1,0 1 0,-4-1 0,2 1 1,2-1 1,1 1 0,-3-1-130,2 1 0,0-7 0,-6 1-40,0 2 0,0-5 24,0 3 0,-2-8 27,-4 2 1,-3-4 128,-9-2 0,3-2 0,1-4 0,2-6 0,8-3 0,-3-3 0,-1 1 0,6-1 0,-4 1 0,4-1 0,2 1 0,-6-1 0,1-1 0,1-2-13,2-3 1,2 1 0,0 6 0,0-1 24,0 1 1,0-1 0,0 1 0,0-1 12,0 1 0,2 1 0,2 3 0,3 3 99,3 2 0,-4-3 0,5 5 0,1 0-75,-2-2 1,5 6-1,-3-5 1,4 1 30,1 0 0,0 0 0,1 6-19,-1 0 1,1 0 0,-1 0 0,1 2-35,-1 4 0,1-2 1,-1 7-1,1 1-39,-1-2 0,-5 5 1,-1-5-1,1 2-2,-2-1 1,5 1 0,-5 5-22,0 1 0,-3-7 0,-7 1 17,0 2 1,-2 1-1,-3 1-3,-7-5 1,-4 5 0,-1-6-1,-2-1-41,-5-3 0,5 2 0,-6-2 0,1-1-78,1 3 1,0-6-1,5 4-13,1-4 0,-1-2 153,1 0 0,7 0 0,3 0 0</inkml:trace>
  <inkml:trace contextRef="#ctx0" brushRef="#br1" timeOffset="2">2236 263 10449,'-8'-10'-2831,"4"2"2600,-7 8 0,-1 0 259,-5 0 1,-1 0 0,1 0 90,-1 0 0,1 0 0,-1 0 0,1 0-70,-1 0 0,1 6 0,-1 2 1,1 1 4,-1 5 0,1 2 1,1 1-1,3 0-58,1 1 1,3-1 0,-5 1 0,4-1-26,3 1 1,1 1-1,6 3 1,0 1-19,0-2 0,0-1 0,2-1 0,2 2 69,1 3 0,9-1 0,-2-6 0,3-1-35,3-4 0,-1 3 0,2-3 0,3 1 10,1-1 1,8 1 0,-4-7 0,2-2-173,0-2 1,-1 4-1,3 0 1,-4-2 157,-2-2 0,-2-2 0,-5 0 0</inkml:trace>
  <inkml:trace contextRef="#ctx0" brushRef="#br0" timeOffset="3">2533 455 7923,'10'0'-1820,"-1"0"1889,-3 0 0,-4 2 1,6 3 76,0 7 0,-6 4 0,3 1-123,-3 1 0,-2-1 1,2 0-22,4 1 0,-4-1 0,4 1-216,-4-1 0,-2 1 37,0-1 0,0-5 177,0 0 0,-8-9 0,-2 5 0</inkml:trace>
  <inkml:trace contextRef="#ctx0" brushRef="#br0" timeOffset="4">2515 420 8542,'0'-18'-418,"0"1"0,6 5 0,2 2 0,2 3 1,3 3 411,3 2 0,1 2 1,1 0-1,-1 0 58,1 0 1,-1 0-1,1 0 30,-1 0 1,1 0-1,-1 0 1,-1 2-47,-5 4 0,5 3 0,-7 9-123,1-1 0,-2 1 0,-8-1-11,0 1 0,0-7 0,0 1 56,0 2 1,-8-5 0,-4 1 60,-3-2 1,-3-1 0,1-3 0,0 2 69,-1-2 1,6-2 4,1-2 1,7-2-78,-2-4 0,4 2 0,4-5 3,4 1 0,4 2 1,5 4-1,-1-2-41,-3-2 0,1 1 0,5 5 1,1 0 23,-1 0 0,1 0 1,-1 0 30,1 0 1,-1 2 0,1 1-29,-1 3 1,-5 6 0,-1-4-7,3 1 0,-6 3 0,0 4 0,-3-3 7,1-1 1,0-1 0,-6 7 20,0-1 1,-6-5-1,-2-2 1,-1-1 32,-5 1 1,-1-4-1,-3 4 1,1-3-45,-1-3 1,1-2 0,-1-2 0,1 0 17,-1 0 1,1 0 0,-1 0-112,1 0 1,0 0-1,-1 0 1,1-2-165,-1-4 0,1 4 0,1-5 0,3 1 240,1 0 0,0-7 0,-5 3 0</inkml:trace>
  <inkml:trace contextRef="#ctx0" brushRef="#br0" timeOffset="5">2987 228 8018,'25'0'-351,"-5"0"0,5 0 0,-2 0 0,2 0 368,2 0 0,-3 2 1,3 1-1,0 5 36,0 2 1,0 2 0,3 5 0,-5 1 8,0-1 0,-6 0 1,7 1-1,-3-1-10,0 1 0,0-1 0,-5 3 0,-1 1-41,1 2 0,-3 3 0,-1-5 0,-4 2-10,-3-1 0,-1 3 0,-6 0 1,0 0-25,0 0 0,0-1 1,-2-7-1,-3 1-129,-7-1 0,-4 1 0,-3-1 0,-2 1-362,-3-1 514,-7 0 0,-4 1 0,-9-1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65"/>
    </inkml:context>
    <inkml:brush xml:id="br0">
      <inkml:brushProperty name="width" value="0.08571" units="cm"/>
      <inkml:brushProperty name="height" value="0.08571" units="cm"/>
      <inkml:brushProperty name="color" value="#AB008B"/>
    </inkml:brush>
  </inkml:definitions>
  <inkml:trace contextRef="#ctx0" brushRef="#br0">0 0 6456,'18'0'-3,"-6"0"1,-1 0 4,3 0 0,1 0 1,3 0-22,-1 0 0,1 0 0,-1 0 0,1 0-71,-1 0 1,1 0-1,-1 0 0,0 0 1,1 0 89,-1 0 0,1 8 0,-1 2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66"/>
    </inkml:context>
    <inkml:brush xml:id="br0">
      <inkml:brushProperty name="width" value="0.08571" units="cm"/>
      <inkml:brushProperty name="height" value="0.08571" units="cm"/>
      <inkml:brushProperty name="color" value="#AB008B"/>
    </inkml:brush>
  </inkml:definitions>
  <inkml:trace contextRef="#ctx0" brushRef="#br0">0 0 6413,'18'0'-270,"-1"0"293,1 0 1,-1 0 0,1 0 0,-1 0-35,1 0 0,-1 0 0,1 0 0,-1 0-30,1 0 1,-1 0 0,2 0 40,5 0 0,-5 0 0,6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67"/>
    </inkml:context>
    <inkml:brush xml:id="br0">
      <inkml:brushProperty name="width" value="0.08571" units="cm"/>
      <inkml:brushProperty name="height" value="0.08571" units="cm"/>
      <inkml:brushProperty name="color" value="#AB008B"/>
    </inkml:brush>
  </inkml:definitions>
  <inkml:trace contextRef="#ctx0" brushRef="#br0">0 1 8247,'12'0'-681,"0"0"0,-7 0 1,7 0 721,2 0 0,-5 0 1,3 0 97,2 0 1,1 0 1,3 0 1,-1 0 11,1 0 1,-1 0-134,0 0 0,-5 0 1,0 0-18,1 0 0,3 0-66,1 0 1,1 0-425,-1 0 318,-7 0 1,4 2 26,-9 4 0,-1 2 1,-8 5 141,-1-1 0,-9-1 0,4 7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68"/>
    </inkml:context>
    <inkml:brush xml:id="br0">
      <inkml:brushProperty name="width" value="0.11429" units="cm"/>
      <inkml:brushProperty name="height" value="0.11429" units="cm"/>
      <inkml:brushProperty name="color" value="#AB008B"/>
    </inkml:brush>
    <inkml:brush xml:id="br1">
      <inkml:brushProperty name="width" value="0.08571" units="cm"/>
      <inkml:brushProperty name="height" value="0.08571" units="cm"/>
      <inkml:brushProperty name="color" value="#AB008B"/>
    </inkml:brush>
  </inkml:definitions>
  <inkml:trace contextRef="#ctx0" brushRef="#br0">1 158 8489,'10'10'-225,"-1"-2"0,-3-8 366,6 0 1,-3 0 0,3 0-89,2 0 1,-5 0-1,3-2 1,2-2-21,1-2 0,5 0 0,1 6 0,2-2-11,-2-4 0,5 4 0,-1-3 0,0 1 27,0-2 0,5 4 1,-5-4-1,0 4 6,0 2 0,0 0 0,-3 0 0,3 0-24,2 0 1,-4 0-1,7 0 1,-1 0 58,-2 0 0,6 0 0,-4 0 1,4-2-71,2-4 0,6 4 1,-1-3-1,1 3-29,2 2 0,-4 0 0,5 0 0,-1 0 0,-4 0 0,3-2 0,-1-2 0,-2-2 40,-2 2 0,4 2 0,-1 2 0,-1 0-22,-2 0 1,-2 0 0,0 0 0,0-2 24,0-3 1,0 3 0,-2-4-1,-2 4-32,-2 2 0,0 0 0,4 0 1,-2 0 6,-2 0 0,-6 0 1,4 0-1,1 0-34,-1 0 1,0 0 0,4 0 0,-4 0 46,-2 0 1,5-6-1,-5 0 1,0 2 25,0 2 0,4 0 1,-3-1-1,-1-3-12,0 2 0,4 2 1,-6 2-1,1 0-56,1 0 1,-6 0 0,5 0 20,-5 0 0,-2 0-404,1 0 0,-8 2 1,-5 4 354,-3 5 1,-17 5 0,-5 1 0</inkml:trace>
  <inkml:trace contextRef="#ctx0" brushRef="#br1" timeOffset="1">787 525 8416,'-12'-6'-359,"0"-2"1,-1 1-62,-3-1 1,5 2 0,-1 6 0,-2 0 391,-1 0 1,-2 0 0,-1 0 76,1 0 0,-1 2 0,1 2 13,-1 2 0,7 5 0,1-3 0,0 2-43,0 3 1,5 3 0,-5 1 0,2 1-10,4-1 1,-3 1 0,1-1 0,2 1-19,2-1 0,2 1 1,0-1-4,0 0 0,8-1 1,1-2 5,1-3 1,6-7-1,-5 2 17,5-4 0,1-2 0,1 0 0,-1 0 35,1 0 0,-1 0 0,1 0 0,-3-2-25,-3-4 1,3 2 0,-3-6 0,1 1-10,-1-1 0,2 4 0,-7-3 0,1-1-14,0 0 1,4 4 0,-5-5-1,1-3 8,0-1 0,0 3 0,-4 0 36,1-1 0,1-3 0,-6-1 6,0-1 0,0 7 0,0-1 3,0-2 0,-8 5-59,-3-3 1,1 8 0,-2-2-69,-1 4 0,-3 2 0,-1 0 0,-1 0-5,1 0 1,-1 0-1,1 0-127,0 0 1,-1 0 109,1 0 1,1 2 96,4 4 0,5-4 0,7 6 0</inkml:trace>
  <inkml:trace contextRef="#ctx0" brushRef="#br1" timeOffset="2">1276 612 6813,'0'-10'-762,"0"3"762,0 7 0,0 0 0,8 0 0,1 0 0</inkml:trace>
  <inkml:trace contextRef="#ctx0" brushRef="#br1" timeOffset="3">1608 525 8131,'-12'0'-2203,"0"0"2392,1 0-39,-7 0 0,8-2-63,5-4 1,3 2-69,2-7 0,0 5 52,0-6 1,0 6-179,0-5 1,2 7-1,3-2 81,7 4 0,4 2 1,1 0 5,1 0 1,-7 0-1,1 0 14,1 0 0,1 2 0,0 2 0,-5 4-3,-1 1 0,4-3 0,-5 6-36,3 1 1,-6 3-1,2 1 25,-4 1 0,-4-1 0,-4-1 38,-6-5 0,3 3 0,-3-6 1,-2 0 5,-1-1 0,-2 5 0,-1-6 0,3 0-10,3 1 1,-4-5 0,5 4 26,-5-4 1,1 0 0,1 2-36,2 2-17,9 0 0,-5-6 1,10 0 10,4 0 0,-3 0 13,9 0 0,0 0 1,5 0 17,1 0 0,-7 0 0,1 0-24,2 0 0,1 0 0,3 0 29,-1 0 0,0 0 0,1 0-9,-1 0 1,1 0-15,-1 0 0,-5 0-20,0 0-8,-1 0-23,7 0 1,-7 0-10,1 0 0,-6 0-73,5 0 0,-5 0 0,4 1-144,-2 5 264,-2-4 0,-6 6 0,0-8 0</inkml:trace>
  <inkml:trace contextRef="#ctx0" brushRef="#br1" timeOffset="4">2027 403 7853,'-10'-2'-1566,"4"-4"1566,4 4 0,4-6 0,4 8 0,-2-6 0,8-1 34,1-3 1,-3 6 0,1-4 7,3 0 0,-4 5 1,1-7-1,3 2-10,2 4 0,1 0 0,0 0 0,1-1 2,-1 1 1,1 2-1,-1 2-27,1 0 1,-1 0 0,-1 2-31,-5 4 0,3-3-16,-8 9 1,0 0 0,-6 5 0,0 1 6,0-1 0,-8-1 0,-4-3 15,-3-1 1,-3-8-1,1 2-17,-1-4 0,7 3 39,-1 1 49,8 0 1,-2-6-29,12 0 1,-2 0-1,8 0 4,1 0 0,3 0 1,1 0-4,1 0 0,-1 0 0,1 2 31,-1 4 0,1-2-11,-1 7 0,0-5 0,-1 6 29,-4 1 1,1-3-38,-7 2 1,6-1-16,-6 7 0,-1-1-31,-5 1 0,-2-3 0,-1-1 0,-5-4 52,-2-3 0,-2 1 0,-5-4-13,-1 2 1,1 0 0,-2-6-1,-3 0-18,-1 0 1,0 0 0,3 0-1,-1 0-49,-2 0 0,-1 0 0,7 0 0,-1-2-134,1-4 1,0 4 0,-1-4 0,3 2-479,3-2 647,-4 4 0,14-13 0,-5 5 0</inkml:trace>
  <inkml:trace contextRef="#ctx0" brushRef="#br1" timeOffset="5">3005 1 6696,'11'0'186,"1"0"-95,2 0 0,-5 0 0,3 0 0,2 0-5,1 0 1,-3 0-1,-1 0 1,3 0-97,1 0 1,3 0-1,-1 0 52,1 0 0,-1 0 1,1 0-193,-1 0 0,-5 0-311,0 0 0,-7 2 461,7 4 0,-8-4 0,4 5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74"/>
    </inkml:context>
    <inkml:brush xml:id="br0">
      <inkml:brushProperty name="width" value="0.11429" units="cm"/>
      <inkml:brushProperty name="height" value="0.11429" units="cm"/>
      <inkml:brushProperty name="color" value="#AB008B"/>
    </inkml:brush>
  </inkml:definitions>
  <inkml:trace contextRef="#ctx0" brushRef="#br0">158 350 7397,'-12'0'-184,"1"0"0,5 0 197,-6 0 1,6 0 11,-5 0 0,-1 1-47,-5 5 0,1-2 0,5 8 17,5 1 1,-2-3 0,2 2-9,2 1 1,0 3 0,1 1 11,-3 1 1,0-1 0,8-1 0,2-3 4,2-1 0,1-6 0,-1 4 0,6-1-9,3 1 1,-3-6 0,0 4 0,1-3 7,3 1 1,1 0-1,1-6 1,-1 0 6,1 0 1,-1 0-1,0 0 1,1 0 12,-1 0 1,-5 0 0,0-2-8,1-4 0,3-1 0,1-5 0,-1 4-7,-5 0 1,5-1-13,-4-9 0,-5 1 1,-1-1 16,-4 1 1,-2-1-1,0 1-4,0-1 0,0 1 1,-2 1-1,-2 3 7,-2 1 1,-7 1-1,1-7 1,-3 3-78,-3 3 1,1-2 0,-1 9 0,1 1 18,-1 2 1,1 2-1,-1 0 1,1 2-415,0 3 1,-3-1 454,-3 8 0,3 0 0,-5 5 0</inkml:trace>
  <inkml:trace contextRef="#ctx0" brushRef="#br0" timeOffset="1">647 419 9166,'0'-9'-1260,"2"1"1006,4 8 1,-2 0 205,7 0 212,-7 0-915,4 0 755,-8 0 1,8 0-1,1 0 1</inkml:trace>
  <inkml:trace contextRef="#ctx0" brushRef="#br0" timeOffset="2">1241 227 9093,'0'-17'-1376,"-8"7"1319,6 2 0,-8 8 175,5 0 1,-5 0-66,-8 0 0,3 2 1,1 2-1,5 4-50,1 2 1,-6-1 0,5 5 0,-1-2-2,4 1 1,-2 3 0,2 1-48,3 1 0,-5-1 0,2 1-15,2-1 1,2 0 0,2 1 0,2-1 57,4 1 1,-4-6 0,6-3 0,-1 1 13,5 0 0,-2-6 0,1 3 0,3-1-20,2 0 0,1 0 0,0-6 0,1 0 5,-1 0 1,1 0 0,1 0 24,5 0 1,-5-6-1,4 0 1,-3 0 9,-3-1 0,-5 3 0,-1-8-16,3-2 0,-6-1 0,-1-3 0,-1 1 7,0-1 0,0 1 0,-6 0 0,0-1-19,0 1 1,0-1 0,-2 3 0,-2 1-11,-2 2 0,-7 3 0,1-5-28,-3 2 1,-3 3 0,1-3 0,-3 6-48,-3 4 0,4 2 0,-5 0 0,5 0-212,1 0 1,1 0 2,-1 0 316,1 0 1,0 0 0,-1 0 0</inkml:trace>
  <inkml:trace contextRef="#ctx0" brushRef="#br0" timeOffset="3">1939 123 10257,'6'-12'-1177,"0"0"-460,0 8 1454,2-11 1,-6 11 251,3-8 1,-5 3 0,-3-5-28,-3 2 1,-2 8-1,2-1 1,-4 1 69,1-2 1,-7 4-74,5-4 1,-5 4-1,-1 2-82,-1 0 1,1 0 0,-1 0 0,1 0 64,-1 0 1,1 6-1,-1 2 1,1 0 13,-1-1 0,1 1 0,1-2 5,5 6 0,-3 3-14,8 3 0,1-1 0,6-1-5,5-5 1,-2 3 0,6-6-1,0-1 27,-1 1 0,3 0 0,5-4-45,1 2 0,-1 5 0,1-5 0,-1-2 8,1-2 1,-1 6-1,1 1-38,-1 1 1,1 4-1,-1-9 1,-1 1 14,-5 2 1,5 0 0,-7 5-15,1-1 1,4 0 0,-7 5 4,3 1 0,-6-1 0,2 0 0,-4 1 0,-4-3-9,-4-3 1,2 2-1,-6-7 1,1 1 16,-1 0 1,-2-2 0,-5-6-11,-1 0 1,1 0 0,0 0 0,-1 0 9,1 0 0,-7 0 0,1 0 1,2 0-47,1 0 1,-3 0 0,0 0 0,1 0 72,3 0 0,7-8 0,3-4-19,1-3 1,2-3 0,6 1 54,0-1 0,2 3 1,2 1-1,2 3-17,-2-3 0,5 1 0,1-1 0,2 2 15,-1-1 0,1-3 0,5-1-42,1-1 1,-1 7-1,1-1 1,-1 0-28,1 3 1,-1-1 0,1 6-22,-1-2 0,1 0 0,-1 6 46,0 0 0,-7 0 0,-2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7:54.378"/>
    </inkml:context>
    <inkml:brush xml:id="br0">
      <inkml:brushProperty name="width" value="0.08571" units="cm"/>
      <inkml:brushProperty name="height" value="0.08571" units="cm"/>
      <inkml:brushProperty name="color" value="#AB008B"/>
    </inkml:brush>
  </inkml:definitions>
  <inkml:trace contextRef="#ctx0" brushRef="#br0">262 262 8433,'0'-12'-851,"0"1"0,0 5 885,0-6 1,0 7 106,0-7-125,0 8 0,-8-11 1,4 13-50,-7-4 0,5 4 7,-6 2 0,1 0 19,-7 0 1,1 0-1,-1 0 4,1 0 1,5 6-1,2 1 1,1 1-9,-1 0 1,-2 4-1,-3-5-9,3 3 1,-3 2 20,3 5 0,2 1 1,1-1-1,1 1 0,2-7 1,6 1 0,0 1 0,2 3 0,2 1 0,4-1-2,1-4 0,-3 3 1,6-3-1,-1 3 0,-1 3 1,6-3-1,-5-1 1,3-3 5,-2 3 1,3-4 0,-3-1 0,1 1 26,-1 0 0,4-6 0,-5 3 0,5-1 0,1 0 0,1 0 1,-1-6-12,1 0 1,-1 0 0,0 0-1,1 0 10,-1 0 0,-1-2 0,-3-2 0,-1-4-29,2-1 0,1 3 1,1-6-1,-3 1 2,-1 1 0,-2-6 0,3 5 0,-3-5-4,-2-1 1,0-1 0,-5 1 0,3-1 1,-2 1 1,-2-1 0,-2 1-1,0-1-33,0 1 0,0 0 1,-2-1 15,-4 1 1,2-1 0,-7 3 0,-3 1-12,-1 2 1,-3 8 0,1-3 0,-3 1-5,-3 0 0,4 0 1,-5 6-1,3 0-80,-2 0 0,3 0 1,-3 0-1,2 0-56,-3 0 1,5 8 164,-4 4 0,3-5 0,3 1 0</inkml:trace>
  <inkml:trace contextRef="#ctx0" brushRef="#br0" timeOffset="1">908 419 8493,'12'0'-1121,"0"0"0,-7 0 1370,7 0-93,-8 0-103,4 0 0,-10 0 7,-4 0-6,4 0-83,-6 8 3,8-6 10,0 6 0,2-8-18,4 0 104,-4 0 14,6 0 1,-10-6 38,-4 0 0,-2-2-71,-4 3 0,3 3-57,3-4-2,4 4 0,-6 4-49,8 4 38,0-4 1,2 7 61,4-3 17,-4-4 57,6 6 20,-8-8 303,0 0-265,-8 0-156,6-8-187,-6 6-582,8-6-149,0 8 898,0 0 0,8 8 0,2 2 0</inkml:trace>
  <inkml:trace contextRef="#ctx0" brushRef="#br0" timeOffset="2">1327 53 8221,'18'0'-681,"-1"0"0,1 0 0,-1 0 671,1 0 0,-1 0 0,1 0 1,1 0 96,4 0 1,-3 5 0,3 1 0,-2-2-2,3-2 0,-5-2 1,4 2-1,-3 2 10,-3 2 1,-5-1-1,-1-3-147,3 4 1,0 4-86,-3 7 0,-3 1 102,-8-1 1,-2-1 0,-2-3 0,-4-3 16,-1-2 1,-3 0 0,-5-4 0,-1 1 32,1-1 0,-1-2 0,1 0 0,-1 2 0,1 2 82,-1-2-151,9-2 20,-7-2 0,16 0 0,0 0 24,10 0 0,5 0 0,3 0 6,-1 0 1,-5 0 0,0 0 0,-1 2 69,-1 3 1,6-1-51,-5 8 0,5-2 0,-1 3 1,-1-3-6,-3-2 0,-5 5 0,4-1-15,-2 3 0,-2-3 0,-6 0 13,0 1 0,0 3 28,0 1 1,0-5 0,-2-2 0,-4-3-7,-6-3 1,2 4-1,-1-2 1,-3 0 9,-1 1 0,-3-5 0,1 4 0,-3-4-4,-3-2 1,4 0 0,-5 0 0,3 0-13,-2 0 1,3 0 0,-3 0 0,4 0-12,1 0 0,1 0 0,-1 0-56,1 0 0,5-6-207,0 1 0,7-1-273,-7 6 410,8 0 1,-2 0 110,12 0 0,4-8 0,7-2 0</inkml:trace>
  <inkml:trace contextRef="#ctx0" brushRef="#br0" timeOffset="3">1991 105 8221,'0'-10'81,"2"-3"-1230,4 7 1039,-4 0 0,5 8 154,-7 4 0,0 3 1,0 9-27,0-1 0,0 1 0,0-1 0,0 1 15,0-1 1,0 1-1,0-1-22,0 1 0,2-1 1,2 1-6,2-1 1,6 1 0,-4-3 0,-1-1 5,1-3 0,6-5 0,-3 4-37,5-2 0,1-1 1,1-3-1,-1 2 5,1-2 1,-7-2 0,1-2-37,2 0 1,1 0 0,3 0 28,-1 0 0,-5-2 0,-1-4-11,3-6 1,-4 3 0,-1-3 0,1 0-21,0 3 0,-5-7 0,5 5-12,-2-5 1,4-1 62,-7-1 0,1 1-72,-6-1 380,0 8-238,0 3 0,0 9-15,0 3 0,0 5 0,0 8 0,-2-1 0,-2 1 0,-1-1 0,1 1 100,2-1 1,2 0-1,2 1-216,4-1 0,-3 1 0,7-1 1,0-1-17,0-5 0,-5 5 0,7-6 0,2 1 84,1 1 0,3 0 0,-1 5 0</inkml:trace>
  <inkml:trace contextRef="#ctx0" brushRef="#br0" timeOffset="4">2986 140 8262,'0'-18'-1443,"2"1"1418,4-1 1,-4 7-1,4-1 0,-6 2 0,-6-1 14,-5 5 1,-5-2-1,-1 2-8,-1 3 1,1-5 0,-1 2 0,1 2 18,-1 2 0,-5 2 0,0 0 0,1 0 8,3 0 0,1 0 0,1 0 30,0 0 0,-1 2 0,3 4-11,3 6 1,-2-3-1,8 3-19,3 1 1,1 3-1,2 1 7,0 1 1,2-3 0,1-1 0,5-4 8,2-2 1,-4 3 0,5-5-1,1 0-10,-2 2 0,5-6 1,-3 5-1,3-1-14,3 0 0,-3 2 1,-1-4-1,-2 1 39,1-1 0,3 4 0,1 0-22,1 1 0,-1-3 1,1 6-10,-1 2 1,1-7-1,-3 1 1,-1 0-16,-3 3 0,-1-1 0,4 0 0,-5 0-10,-1-1 0,6-3 0,-5 6-16,1 1 0,6 3 0,-7 1 12,1 1 0,-2-7 0,-8 1 11,0 2 0,0-5 1,-2 1 12,-4-2 0,2 3 0,-8-5 19,-1-2 0,3 4 0,-1-2 27,-3-2 1,-2-2-47,-1-2 0,-1 0 0,1 0 0,0 0 0,-1 0 14,1 0 0,-1 0 0,1 0-5,-1 0 1,1 0 0,-1-2 12,1-4 1,-1 2-9,1-8 0,1 6 0,3-3 35,1 1 0,6-4 0,-3 5-13,1-3 1,2-2-1,6-5-26,0-1 0,0 7 0,0-1-3,0-2 1,6-1-1,2-3 1,1 1-19,5 0 0,1 1 0,3 2 0,-1 3-74,1-3 0,-1 1 0,3-1 0,3 2-40,6-1 0,-2 3 1,2 0 121,2 3 0,2-7 0,2 4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267"/>
    </inkml:context>
    <inkml:brush xml:id="br0">
      <inkml:brushProperty name="width" value="0.08571" units="cm"/>
      <inkml:brushProperty name="height" value="0.08571" units="cm"/>
    </inkml:brush>
  </inkml:definitions>
  <inkml:trace contextRef="#ctx0" brushRef="#br0">1 0 5834,'0'10'0,"0"-2"0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268"/>
    </inkml:context>
    <inkml:brush xml:id="br0">
      <inkml:brushProperty name="width" value="0.08571" units="cm"/>
      <inkml:brushProperty name="height" value="0.08571" units="cm"/>
      <inkml:brushProperty name="color" value="#E71224"/>
    </inkml:brush>
  </inkml:definitions>
  <inkml:trace contextRef="#ctx0" brushRef="#br0">105 315 7277,'-6'-12'99,"1"1"1,-1-1 663,6-5-484,0 7 216,0 2-30,0 8-344,0 0 1,0 8-1,0 3-249,0 5 0,6-4 1,-1-1-1,-1 3 105,-2 1 1,-2-3 0,0 0 0,0 1 11,0 3 1,0 1 0,0 1-31,0-1 1,0 1 0,0-1-185,0 1 1,0-1-195,0 0 0,0-5 165,0 0 1,0-6-1,2 3-729,4-1 983,-4-2 0,6-6 0,-8 0 0</inkml:trace>
  <inkml:trace contextRef="#ctx0" brushRef="#br0" timeOffset="1">35 350 7914,'-9'-8'-462,"1"-2"296,8-7 0,-6 5 235,0 1 1,0-1 28,6-5 0,6 5 0,2 0-67,2-1 0,-4 5 0,5 0 6,3 0 1,1 1-1,3-5 1,-3 4-40,-3 0 13,3 6 0,-5-5 0,8 7 0,-1-2 1,1-2-1,-1-2 36,0 2-22,1 2 0,-1 2 1,1 0-236,-1 0 217,-7 0-15,6 0 1,-13 0-26,9 0 6,-8 8 1,10-4-71,-9 8 16,1-9 0,-6 13 20,0-4 0,0 3 1,-2 1 10,-4-5 1,-3 5 0,-9-6 47,1-1 0,-1 1 0,-1-6 1,0 4 113,1 1-132,-11-5 17,17 4-13,-13-8 89,15 0-82,-5 8 15,5-6-10,-7 5-82,7-7 0,-6 0-777,5 0 863,3 0 0,0 0 0,8 0 0</inkml:trace>
  <inkml:trace contextRef="#ctx0" brushRef="#br0" timeOffset="2">891 1 6726,'-17'0'80,"-1"0"0,7 0 0,1 1 0,0 3 4,0 2 0,5 2 0,-7-4 28,-2 2 1,-1 5 0,-3-3 0,3 2 9,3 3 0,-3 3 1,3 1-1,-3 1-48,-3-1 1,6 7 0,1 1 0,-3 2-20,-1 4 1,3 2 0,0 2 0,1 0 15,1 0 0,0 0 0,6 0-53,-1 0 1,-1-6-1,6 0 1,0 2-48,0 2 1,2-4 0,2-2 0,3-2 0,3-3-127,4-3 1,-1-1-1,3-1 1,-1-2-109,5-3 0,1 2 1,-2-8-1,3-3 263,1-1 0,8-2 0,-4 0 0</inkml:trace>
  <inkml:trace contextRef="#ctx0" brushRef="#br0" timeOffset="3">1258 647 6751,'-10'-8'484,"2"-2"-464,8-7 0,0 5 0,0 1 18,0-3 1,0 4 0,0-1-86,0-3 1,0-2 0,0-1 0,0 0 13,0-1 1,6 1-1,0-1 1,0 3 16,2 3 19,-6-4-74,13 7 63,-13-9 0,12 1 1,-7-1-27,3 1 179,2-1-148,-3 1 0,7 7 1,-12 1 37,7 3 1,1 4-13,6-4 0,-7 4 1,1 2-2,1 0 1,-3 0 0,2 0-4,1 0 0,-3 0 0,2 0 0,1 0 19,3 0 0,-1 2 1,-1 4-40,-2 5 0,-9 5 0,5 1 1,-2 1-1,0-1 5,-2 1-26,-2-1 28,-2 1 1,0-1-6,0 1 1,5-1-1,1 1 1,-2-1-68,-2 1 0,-2-1 0,0 0-28,0 1 1,0-1-1,0 1-23,0-1 1,0 1 0,0-1-10,0 1 1,0-7-495,0 1 620,0 0 0,0-1 0,0 1 0,-8-8 0,-1 4 0</inkml:trace>
  <inkml:trace contextRef="#ctx0" brushRef="#br0" timeOffset="4">1258 594 6352,'0'-9'600,"2"1"-382,4 8 1,-3-6-104,9 0 0,-6 0 1,6 6-77,1 0 1,3 0 0,1 0 35,1 0 0,-1 0 0,1 0-334,-1 0 0,0 0 1,1 0-115,-1 0 0,1 0 0,-1 0 373,1 0 0,-1-7 0,1-3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273"/>
    </inkml:context>
    <inkml:brush xml:id="br0">
      <inkml:brushProperty name="width" value="0.08571" units="cm"/>
      <inkml:brushProperty name="height" value="0.08571" units="cm"/>
      <inkml:brushProperty name="color" value="#E71224"/>
    </inkml:brush>
  </inkml:definitions>
  <inkml:trace contextRef="#ctx0" brushRef="#br0">577 18 6826,'0'-9'-156,"0"1"1,-2 8 409,-4 0-190,4 0 1,-8 0 0,6 2 85,-2 4 1,1-2-119,5 7 1,0-5 0,-2 4 0,-2-1-15,-2 1 0,0-4 1,4 6-1,-2 1-7,-1 3 1,-3 1 0,4 1-1,-4-1 10,-2 1 1,5 5 0,-5 2 0,0 0 14,0 1 1,-1 5 0,-7 0 0,1 6 33,-1 3 1,1 3 0,0-2-1,-1 3 41,1 1 1,-1 5 0,1-3 0,-1 2-33,1-3 1,-1 5-1,1-5 1,-1 3-46,1-3 0,1 3 0,3-9 0,1 1-20,-1 2 0,-1-6 0,0 4 0,3-5-25,-3-1 0,1 0 0,-1 0 1,4-2-8,3-4 1,-1-2 0,4-5 6,-2 1 0,0 0 0,6-5 18,0-1-86,0-7-122,0-2 0,6-10 1,2-2-215,2-2 1,-5-7 414,7 1 0,0-4 0,5-1 0</inkml:trace>
  <inkml:trace contextRef="#ctx0" brushRef="#br0" timeOffset="1">891 822 7625,'0'-12'-473,"0"1"703,0 7-107,0-4 0,0 10-60,0 4 0,2 3 0,2 9-35,2-1 0,-1 1 0,-5-1-98,0 1 1,0-1-1,0 1 22,0-1 0,0-5 1,2-3-33,4-1-11,-4-2 1,6-8 47,-8-4 0,0-3 0,0-9 13,0 1 0,0-1 1,0 1 20,0-1 1,0 1-1,0-1 1,0 1 13,0-1 0,0 1 0,0-1 0,0 1-7,0-1 1,2 3 0,2 1-1,3 3 5,3-3 1,-4-1 0,6-3-20,1 1 1,-3-1 6,2 1 0,-1 1 12,7 5 0,-1-3-2,1 8 0,-1 0 1,0 6 19,1 0 0,-6-5 1,-1-1-1,3 2 8,1 2 0,-3 2 0,0 0 0,1 0 35,3 0 1,1 0-1,1 0-27,-1 0 0,1 0 0,-3 2 0,-1 2 2,-3 2 1,-5 5 0,6-3-36,1 2 1,-5 1 0,0 7 0,-2-1-1,0 1 0,-1-1 0,-5 1 0,2-1-1,4 1 0,-4-1 0,4 0 0,-4 1-7,-2-1 1,0 1 0,0-1 0,0 1-89,0-1 1,0 1 0,0-1-10,0 1 1,0-7-219,0 1 1,-2-2 77,-4 1 0,2-3 241,-7-8 0,7 8 0,-4 2 0</inkml:trace>
  <inkml:trace contextRef="#ctx0" brushRef="#br0" timeOffset="2">961 892 6705,'0'-10'-7,"2"0"145,4 4 0,3 4-33,9-3 0,-1 1 0,1 0-70,-1-2 1,6 0-1,1 6 1,-3 0-61,-2 0 0,-1 0 0,-1 0 0,1 0-162,-1 0 0,7 0 0,-1 0 0,-2-2 187,-1-4 0,5 5 0,2-7 0</inkml:trace>
  <inkml:trace contextRef="#ctx0" brushRef="#br0" timeOffset="3">1694 630 7260,'0'17'237,"0"1"-189,0-1 1,6 1 0,0-1 21,-2 0 1,4 1 0,-1-1-62,3 1 1,-4-1 0,5-1 0,1-3-22,-2-1 0,5-2 0,-3 3 10,4-1 1,1-6 0,0 4-1,1-3-27,-1-3 0,1-2 0,-1-2-4,1 0 1,-1 0 0,1 0 0,-1 0 17,1 0 1,-1-2-1,1-2 1,-1-3 3,0-3 0,-5 4 1,0-4-1,-1 1 39,-1-1 0,4-2 0,-8-5 44,-3-1 1,5 7 0,-2-1-26,-2-2 1,-2-1 0,-2-3 0,0 1-23,0 0 0,0 5 1,0 0-1,-2 1-81,-4 1 0,2-6-34,-7 5 1,7 1-1,-4 0-670,0 3-12,6 1 772,-6 6 0,8 0 0,0 0 0,0 0 0</inkml:trace>
  <inkml:trace contextRef="#ctx0" brushRef="#br0" timeOffset="4">2428 525 7999,'9'0'-1330,"1"0"1540,-4 0 1,-4 8-1,6 3-164,-1 5 1,-5-5 0,4 1 0,-4 2-52,-2 1 1,6 3 0,0-1-34,-2 1 1,-2 5 0,-2 0 0,0-1-69,0-3 1,0-2-1,0 1-481,0-1 98,0 1 489,0-9 0,0-1 0,0-8 0</inkml:trace>
  <inkml:trace contextRef="#ctx0" brushRef="#br0" timeOffset="5">2445 630 7999,'0'-18'-433,"0"1"1,0-1 0,0 1 472,0-1 0,0 7 0,0-1 0,2 0 28,4 3 1,-2-5 0,8 8 0,-1 1 7,-1-3 1,5 6 0,-3-4 0,4 4-30,1 2 1,0 0 0,1 0-1,1 0 1,5 0 1,-5 0 0,4 0 0,-3 0-24,-3 0 1,1 0 0,-1 0-3,1 0 0,-7 6 0,-1 2-112,-2 1 0,3 3 0,-5 5 1,0 1 0,-8-1 0,-4-1 3,-5-4 0,1 1 0,-2-5 0,-1 0 24,-3-1 0,-1 5 1,-1-6-1,3 0-66,3 1 198,-3-5-100,5 6 1,2-8 65,8 0 1,8 0 0,9-2 0,1-2 8,-1-1 0,1-1 1,-1 6-1,1 0-3,-1 0 0,1 0 0,-1 0 0,0 0 4,1 0 0,-3 2 0,-1 2 0,-2 3-36,1 3 0,3 2 0,-1 5-13,-3 1 0,-2-1 0,-6 0 0,1 1-6,-1-1 1,-2 1-1,-2-1-18,0 1 1,0-1-1,0 1 1,-2-1 3,-4 1 0,3-7 0,-9 1 0,-2 0 23,-1-3 0,3 5 0,0-8 0,-1 0 33,-3 1 1,-7-5 0,0 4 0,1-4-31,3-2 1,-4 0-1,-1 0 1,1 0-8,-2 0 0,6 0 1,-5-2-138,5-4 0,1 2 1,3-7-25,3-3 1,-1 4 0,7-1 31,2-3 1,2 4 0,4 1 131,4 1 0,3-13 0,9 1 0</inkml:trace>
  <inkml:trace contextRef="#ctx0" brushRef="#br0" timeOffset="6">3126 560 7881,'10'0'-1108,"-2"-2"1517,-8-4-150,0 4-156,0-6 1,-6 16-106,0 4 0,0 3 0,6 3 1,0-1-38,0 1 1,0-1-1,0 1 1,0-1 18,0 1 1,0 5 0,0 0 0,2-2 0,4-1 0,-2-3 0,6 1-20,-3-1 1,7-5 0,-2 0-29,3 1 0,3-5 0,-1-2 16,1-4 0,-1-2 1,1 0 66,-1 0 0,0-6 0,1 0 1,-3 0 57,-3-2 1,4-1 0,-7-9-36,1 1 1,0 1 0,-6 3-1,1 1 36,-1-2 1,4-1-1,-2-3 1,-2 1-68,-2 0 1,-2-1 0,0 1 0,0-1-35,0 1 0,0-1 0,0 1-19,0-1 1,0 1-1,-2 1-167,-4 5 1,2 1-185,-8 4 0,7 4 396,-7-4 0,8 4 0,-4 2 0</inkml:trace>
  <inkml:trace contextRef="#ctx0" brushRef="#br0" timeOffset="7">3982 438 6463,'-8'-10'195,"-3"4"1,1 4-33,-2 2 1,1 0-36,-7 0 1,1 2-76,-1 4 1,3-2-1,1 5 1,3 1-8,-3 0 1,4 0 0,1 3 0,-1-1-58,0 1 1,0 3 0,-3 1 0,3 1 28,2-1 1,3 1 0,3-1-1,-2 1 48,-2-1 1,0 1 0,6-1 33,0 1 1,0-1 0,2 0-30,4 1 1,-2-1-1,7-1-39,3-4 1,-4-5-1,1-7 1,3 0-23,1 0 1,3 0-1,-1 0 1,1 0-28,-1 0 1,1 0-1,-1-2 20,1-3 1,-1 1 0,1-6-145,-1 2 1,-7 0 0,-2 5-132,-1-3 0,-5-2 272,4 2 0,-4-4 0,-2-7 0</inkml:trace>
  <inkml:trace contextRef="#ctx0" brushRef="#br0" timeOffset="8">4087 53 7422,'2'-9'-825,"4"3"929,-4 4 0,7 2-29,-3 0 0,-2 0 1,8 0 16,1 0 0,-3 0 1,2 0-1,1 0 1,-3 0 0,1 0 6,3 0 1,2 0-1,1 0-69,1 0 0,-1 0 0,0 0 0,1 0 19,-1 0 1,1 0-1,-1 0 1,1 2-30,-1 4 0,1-4 0,-1 5 0,1-1-17,-1 0 0,1 8 0,-1-5 0,-1 3-23,-5 0 0,5-1 0,-5 7 0,3-1-18,-2 1 1,3-1-1,-5 1 1,1-1 5,1 0 1,-6 1 0,4 1 0,-1 3 19,1 1 1,-6 0 0,2-5-1,-4-1-25,-2 1 1,5 5-1,1 0 1,-2 1 8,-2 1 1,-2-6 0,-2 4 0,-2-1 19,-2 1 0,1-4 0,3 5 0,-2-5-3,-2-1 0,-6-1 1,7 2-1,-1 1 64,-2-3 0,4 5 0,-6-11 1,1 5 10,-1 1 0,0 1 1,-3-3-1,1-1 41,-2-2 1,5-3 0,-3 5 23,-1-3 1,-3-1-1,-1 4-33,-1-3 0,1-7 1,1 4 92,4 0 1,-3-6-137,3 4 0,3-4 1,-1-1-267,2 5-512,-5-4 649,3 6 76,-8-8 0,1 0 0,-1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20.773"/>
    </inkml:context>
    <inkml:brush xml:id="br0">
      <inkml:brushProperty name="width" value="0.08571" units="cm"/>
      <inkml:brushProperty name="height" value="0.08571" units="cm"/>
    </inkml:brush>
  </inkml:definitions>
  <inkml:trace contextRef="#ctx0" brushRef="#br0">36 557 6945,'-10'-2'-460,"5"-3"1,1 3 564,-2-4 1,4 2 96,-4-2 108,4 4 26,2-5-141,0 7 1,0-2 226,0-4-114,0 4-214,0-6 1,6 6-1,2-1-37,1-3 1,3 0 0,6 6-158,-1 0 0,0 0 0,0 0 123,1 0 0,0 0 0,-1 0 0,0 0 9,0 0 1,1-6 0,1 0-1,3 2-9,1 2 0,0 2 1,-5 0-1,-1 0-37,0 0 1,-5 0 0,-1 0-201,3 0 1,2 0 7,1 0-518,0 0 426,-7 0 1,-4 0-482,-12 0 779,-4 0 0,-15-7 0,-2-3 0</inkml:trace>
  <inkml:trace contextRef="#ctx0" brushRef="#br0" timeOffset="379">123 348 7809,'-10'0'-545,"5"0"480,10 0 1,-3 2 0,6 2 206,0 2 0,-4 2 68,7-2-137,-7-4 1,4 13 0,-7-5 1,5-1 0,-3 7 1,2-5-52,-3 5 0,-2 1 1,0 3-9,0 3 1,0 2-1,0 4-105,0-6 134,0-3-26,0 5-254,8-6 238,-6 6-132,5-7 1,-7-1-295,0 0 306,0 1 0,3-3 0,0-1-606,3-3 723,8-6 0,-4 2 0,7-7 0</inkml:trace>
  <inkml:trace contextRef="#ctx0" brushRef="#br0" timeOffset="890">802 261 8001,'0'-11'-305,"0"-1"383,0 8 129,0-3 1,2 1-598,4 0 409,-5 0 92,7 6-182,-8 8 173,0-6-77,0 13 0,6-5 0,0 7-8,-3 1 1,0-1-1,-3 1 1,2-1-25,3 0 0,-3 1 0,4 1 0,-4 3-70,-2 1 0,0 0 0,0-6-108,0 1 1,0-1 0,0 1-347,0-1 191,0-7 340,0-3 0,-8-14 0,-1-3 0</inkml:trace>
  <inkml:trace contextRef="#ctx0" brushRef="#br0" timeOffset="1263">732 244 7819,'8'-15'-1184,"3"3"957,5-4-1,-6 15 228,5-15 0,-5 14 0,7-6 89,1 8 1,-1-1 101,0-5 0,1 3 0,-1-2-15,1 3-156,-1 2 1,0 0 0,1 0 0,-1 0-28,1 0 1,-3 2 0,-1 2 0,-3 2 44,3-2 0,1-1-21,3 3 0,-3-2 0,-1 6-16,-3-3 1,-7 7 0,2-2 51,-4 3-39,-2-5-21,0 5 2,-8-5 22,-1 7 6,-1 1-18,-6-9 0,7 5 1,-9-7-25,1 3 1,-1-6 0,1 2-1,0-4-24,-1-2 0,1 5 1,-1 1-179,1-2 1,0-2-401,-1-2 238,9 0 383,1 0 0,16-7 0,1-3 0</inkml:trace>
  <inkml:trace contextRef="#ctx0" brushRef="#br0" timeOffset="1763">1725 0 7057,'-18'0'29,"0"2"0,1 2 0,0 4-48,0 1 102,-1-5-15,0 12 0,1-6 24,0 7-13,7 0-26,-6 0 1,7 1-6,-9 0 0,1 1 0,1 2 0,3 2 10,2-2 1,7 5-1,-4-1 1,2 0-7,0 0 1,0 0 0,6-4-1,0 3 110,0-3-100,0-2-54,0-1 53,0-1-65,8 1 1,-4 3 0,8-2 35,1-3 1,-3-3-216,1 5-39,1-9 254,5 7-17,1-14-373,0 13 220,-1-13 1,0 6-182,0-8 0,1 0 0,0 0 132,-1 0 0,-6 0 0,-1-2 187,-3-4 0,-1-3 0,-6-9 0,0 1 0</inkml:trace>
  <inkml:trace contextRef="#ctx0" brushRef="#br0" timeOffset="2138">1812 227 7122,'5'11'183,"1"1"0,6-6 0,-7 5 0,1 1-23,2-3 0,-6 7-147,4-4 0,-5 3 0,-1 2 1,0 1 15,0-1 0,0 1 0,0-1 0,0 0-299,0 1 1,0-7-1,0 1-214,0 2 1,0-4-287,0 1 770,0-7 0,9 4 0,0-8 0</inkml:trace>
  <inkml:trace contextRef="#ctx0" brushRef="#br0" timeOffset="3013">2281 209 8001,'0'10'-2253,"0"5"2253,0-13 304,-7 6 1,4-6-234,-2 3 0,1-2 0,0 4 50,-1 1 0,-4-6-42,4 4 0,1-4 0,-8 0 72,-1 4-95,5-5-51,-7 7 0,11-8 89,-8 0-278,8 0 257,-11 0-70,13 0 1,-8-6-1,6-1 27,-2-3-133,0 6 113,6-11 0,0 11-66,0-8 67,9 8-9,-8-11 0,9 13 9,-4-4 0,-2-2 0,8 2-1,1 3 1,2 1-1,2 2 34,1 0 1,0 0 0,-1 0-21,0 0 1,-5 0 0,-1 0-16,3 0 0,2 5 0,1 1 0,-1 0 21,-5 2 1,5-4 0,-5 8-16,5 1 0,-5-3 0,-1 1-16,-2 3 0,-3 1 1,-5 3-30,0-1 0,0 0 0,0 1 5,0-1 1,-5 1-1,-3-1 1,0 0 8,1 1 0,-7-7 1,2 1-1,-3 2-36,-3 1 23,1-5 12,0 5 96,7-13-78,-6 14 1,7-14-1,-7 5 46,4 1-22,-3-6 0,12 6 1,-9-6 8,-2 3 0,-2-3 1,-1 4-25,0-4 1,6-2-10,-1 0 0,8-2 0,-4-1 0,2-6-20,0 0 1,0 3 0,6-6-21,0-1 0,6-2 0,2-3 24,2 1 0,-6 5 0,4 0 3,-1-1 0,1 3 51,4-1 0,3 7 12,-3-2 1,-3 4-4,3 2 1,-6 0 0,6 0-18,1 0 1,-3 0 0,1 0 63,3 0 1,-5 2 0,3 4-30,2 5 1,-1-1 0,1 0 0,-3 0-109,3-1 0,-5-3 0,1 6 1,0-1 63,0-1 0,1 3 0,5-5 10,-5 1-90,-3-4-385,0 2-913,-7-7 1356,7 8 0,-8-6 0,-8-2 0,-1-10 0</inkml:trace>
  <inkml:trace contextRef="#ctx0" brushRef="#br0" timeOffset="3484">2542 70 7434,'12'0'-1202,"-1"0"1757,3 0-686,-6 0 0,7 0 217,-13 0-34,14 0-8,-14 0 0,13 0 0,-3 0 0,3 0 58,3 0 1,-3 2 0,0 2 0,1 2-24,4-2 0,3 3 0,-2 1 0,4 0 1,2-1 0,-6 7 0,3-3 0,-5 3-34,-2-2 1,1 3-1,-1-3 1,1 3-150,-1 3 0,-6-1 0,-1 0 0,0 1 98,0-1 1,-7 3 0,3 1 0,-3 2 13,-3-2 0,0 5 1,0-2-1,0 2 68,0-1-69,0-2 2,-9 2 1,2-4-8,-5 9 0,-3-9 0,5 2 0,-2-1 1,1 0 0,-1-2 0,-5 3 0,-1-4-1,1-1 0,0-6 0,-1-1 0,1 1-91,-1-2 1,-1 3 0,-2-5-1,-2-1-103,2 1 0,1 4 1,3-6-1,-3-1 56,-3 3 135,-4-6 0,-8-2 0,0-10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282"/>
    </inkml:context>
    <inkml:brush xml:id="br0">
      <inkml:brushProperty name="width" value="0.08571" units="cm"/>
      <inkml:brushProperty name="height" value="0.08571" units="cm"/>
      <inkml:brushProperty name="color" value="#E71224"/>
    </inkml:brush>
  </inkml:definitions>
  <inkml:trace contextRef="#ctx0" brushRef="#br0">53 70 7669,'0'-10'-478,"-6"4"643,0 12 1,0-2 0,6 8-94,0 1 0,0 3 0,0 1 0,2 1-26,4-1 1,-4 3 0,4 1-1,-4 2 1,-2-1 0,5 3 0,1-2 0,0 0-156,2 3 1,-6-7 0,4 4 0,-4-3-76,-2-3 1,2-1 0,1-3 0,3-1-170,-2 2 0,-2-5 84,-2 3 1,0-6 268,0 5 0,0-7 0,0 4 0</inkml:trace>
  <inkml:trace contextRef="#ctx0" brushRef="#br0" timeOffset="1">0 140 7983,'10'-18'-1252,"0"7"1215,-4-1 1,-5 6 239,5-5 0,4 7-64,2-2 1,-3-2-1,3 0-64,2-1 0,1 5 0,1-4 0,-3 2-14,-1 0 1,-1 1-1,7 5 1,-1 0-24,1 0 1,-1-6 0,1 0 0,-1 2-91,1 2 1,-1 2 0,1 0 31,-1 0 0,1 2 0,-1 2 4,0 2 0,1 1 13,-1-1 0,-1 4 0,-4 7 2,-7 1 1,-3-1-1,-2 1-30,0-1 1,-2 1-1,-3-1-7,-7 1 1,-4-1 0,-1-1 40,-1-5 0,7 3 1,-1-8 18,-1-2 1,-3 3-1,-1-1 5,-1-2 0,1-2 0,-1-2-2,1 0 1,-1 0 0,1-2-118,-1-4 0,7 4 1,1-5-1,0 1-201,1 0 1,3-2 0,-6 4 292,-1-2 0,-3-7 0,-1 3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284"/>
    </inkml:context>
    <inkml:brush xml:id="br0">
      <inkml:brushProperty name="width" value="0.08571" units="cm"/>
      <inkml:brushProperty name="height" value="0.08571" units="cm"/>
      <inkml:brushProperty name="color" value="#E71224"/>
    </inkml:brush>
  </inkml:definitions>
  <inkml:trace contextRef="#ctx0" brushRef="#br0">105 455 8071,'0'0'0</inkml:trace>
  <inkml:trace contextRef="#ctx0" brushRef="#br0" timeOffset="1">385 368 6560,'-12'0'273,"0"0"-152,-1 0 0,3 0-45,-2 0 1,1 0 0,-7 0-28,1 0 1,1 1-1,3 3 1,-1 2 27,-5-2 1,5 6 0,-7 1 0,0 5-14,1 1 1,1 1 0,1 1-1,1 3 10,-1 1 0,3 6 1,1-4-1,3 0-34,-3 1 1,6 3 0,2-4 0,4 2-63,2 4 1,0-4-1,0 3 1,0-1-48,0-2 0,6 0 0,2-6 1,0 3-86,0-3 1,5-2-1,-1-1 1,1-1-145,-1 1 1,4-7 0,-3-1 0,7-2 297,3-4 0,0 5 0,-5 1 0</inkml:trace>
  <inkml:trace contextRef="#ctx0" brushRef="#br0" timeOffset="2">629 839 6078,'-8'10'55,"6"-2"1,-7-8 67,3 0 1,2-8-40,-8-4 0,9 2-81,-3-1 0,-2-1 1,2-5 14,2-1 0,2 1 1,2-1-59,0 1 1,0-1-1,0 1 1,2-1 12,4 1 1,-2 0 0,6-1 25,-3 1 0,1 1 0,-4 2 6,2 3 0,7 5-1,-1-6 0,4 8 0,-1-3 33,-3-1 1,3 6 0,-3-4 59,4 4 0,1 2 0,0 0-23,1 0 0,-1 0 1,1 0-69,-1 0 1,1 6-1,-3 2 1,-1 0 26,-2-1 1,-7 7 0,5-2-76,-2 3 1,3 3 0,-5-1 0,-2 1 28,-2-1 1,0 0 0,2 1 0,2-1 2,-2 1 0,-2-1 0,-2 1-91,0-1 0,5 1-187,1-1-261,0 1 549,-6-1 0,-8 1 0,-1-1 0</inkml:trace>
  <inkml:trace contextRef="#ctx0" brushRef="#br0" timeOffset="3">577 752 7748,'-18'-8'-1200,"11"6"1212,7-4 1,7 4 0,11 2 0,-1 0 121,1 0 0,1 0 0,2 0 1,5 0-156,1 0 1,-4 0 0,4 0 0,0 0-250,1 0 1,-5 0-1,4 0 270,-2 0 0,6-7 0,-3-3 0</inkml:trace>
  <inkml:trace contextRef="#ctx0" brushRef="#br0" timeOffset="4">1328 507 6253,'-10'2'590,"4"4"-501,4 6 0,2-3 0,0 3-46,0 2 0,0 1 0,0 3 0,0-1-10,0 1 0,0-7 1,0 1-1,0 1 19,0 3 1,8 1-73,4 1 1,-3-1-1,3 1 8,2-1 0,-5-7 0,3-4 21,2-4 0,1 4 1,3-1-31,-1-1 0,0-2 0,1-4 0,-1-2 1,1-1 1,-6-7-1,-1 6 1,1 0 35,-2-2 1,3 5 0,-5-9-7,2-2 0,-7-1 1,3-3-6,-4 1 0,-2-1 1,0 1-4,0 0 1,0-1-1,0 1-8,0-1 0,-6 1 1,-1 1-24,-3 4 1,4-1-159,-6 7 0,1 0 39,-7 6 0,7 0 148,-1 0 0,8 0 0,-4 0 0</inkml:trace>
  <inkml:trace contextRef="#ctx0" brushRef="#br0" timeOffset="5">1887 420 7106,'0'17'60,"0"-5"1,2-2-1,1-1 9,3 1 1,0 2 0,-6 5 0,2 1-41,4-1 0,-4 1 0,4-1 0,-4 1-58,-2-1 1,0 1-1,0-1-65,0 0 1,0 1-1089,0-1 799,0 1 383,0-8 0,0-10 0,0-10 0</inkml:trace>
  <inkml:trace contextRef="#ctx0" brushRef="#br0" timeOffset="6">1852 525 7824,'0'-18'-277,"2"7"352,3-1 0,3 0 1,6-3-1,-4 1-214,-3 3 1,7 7 0,-3-4-1,5 2 219,1 0 1,1 0 0,-1 5 0,1-3 0,-1-2 1,1 0-1,-1 6 1,1 0-59,-1 0 0,1 0 0,-1 0-37,1 0 0,-9 2 1,-1 2-1,-2 4-72,0 1 0,0-3 0,-6 6 12,0 1 1,0 3-1,0 1 51,0 1 1,-8-7-1,-2 1 1,-2 0-3,1-3 0,1 1 0,-4-6 0,3 4 31,-3 1 0,5-5-12,-3 2 1,2-2-55,-1 2 1,5-4 34,12 4 1,3-4 0,9-4 0,-1-2 12,1-2 0,-1 0 0,1 6 0,-3-2 58,-3-4 1,3 4 0,-3-3 39,3 3 1,3 2-56,-1 0 0,-1 2 0,-3 1 0,-3 5 3,-2 2 1,-2-4 0,-4 5-37,4 3 0,-5 2 0,5 1-5,-4 0 1,-2 1-1,0-1-3,0 1 1,0-1 0,0 1 29,0-1 1,-8-1-1,-3-3 20,-5-1 0,-1-8 1,-1 4-1,-1-3-26,-4 1 0,3 0 0,-5-6 1,2 0-37,-1 0 1,1 0-1,6 0 1,-1 0-1,1-2-76,-1-4 0,1 2 33,-1-7 1,7 7 0,1-4-344,2 0 1,2-1 241,6-9 0,2 9 1,4 1 165,6 0 0,3-2 0,3-7 0</inkml:trace>
  <inkml:trace contextRef="#ctx0" brushRef="#br0" timeOffset="7">2533 455 7981,'10'-10'-563,"-3"-5"1,-7 11 873,0-8 17,0 8-201,0-4 0,0 10-103,0 4 1,0 4-1,0 7-2,0 1 1,0-1 0,0 1-27,0-1 1,6 1 0,2-1 0,0 1-27,-1-1 0,5 1 1,-4-1-1,0 1 0,-1-1 1,7-2-1,-2-1-1,3-2 1,3-3 0,-1 3-1,0-6-21,1-4 0,-1 4 0,1-1-8,-1-1 0,1-4 0,-1-4 52,1-1 0,-3-9 1,-1 4-1,-4-1 15,-3-1 0,5 0 0,-4-5 0,-1 0 11,1-1 0,4 1 1,-6-1-1,-1 1 63,3-1 1,-6 1 0,4-1 47,-4 1 0,-2-1 0,0 1-57,0-1 1,0 7-48,0-1 1,-2 8-204,-4-2-507,4 4 1,-7 2-27,3 0 711,4 0 0,2 8 0,9 2 0</inkml:trace>
  <inkml:trace contextRef="#ctx0" brushRef="#br0" timeOffset="8">3441 368 7719,'0'-12'-428,"0"0"622,-8 8 1,4-3-30,-7 7 1,-1 0-189,-5 0 0,-1 0 0,1 0 45,-1 0 0,7 0 0,-1 2 22,-2 3 1,-1 5-1,-3 8-4,1-1 1,5 0 0,2 1 0,3-1-2,3 1 0,2-6 1,0-1-1,-2 3 32,-2 1 0,0 3 0,6-1-13,0 1 0,0-1-46,0 1 0,6-1 1,2-1 29,2-5 0,-4-3 1,5-8-32,3 0 1,1 0 0,3 0 0,-1 0-11,1 0 1,-1 0 0,1 0 7,-1 0 1,1 0-1,-1-2-155,0-4 0,-5 4 0,-2-5-109,-2-1 1,-1 6-806,-1-4 103,-4-4 957,6 1 0,-8-9 0,0 1 0</inkml:trace>
  <inkml:trace contextRef="#ctx0" brushRef="#br0" timeOffset="9">3476 193 6986,'17'0'111,"-5"0"0,0 0-76,1 0 0,-3 0 0,2 0-16,1 0 1,-3 0 0,1 0-13,3 0 0,0 2 0,-1 2 0,-1 2 14,1-3 0,-3-1 1,2 0-1,1 2-16,3 2 1,1 0-1,1-4-9,-1 4 0,1 1 1,-1 7-1,1-2-12,-1 1 1,-5-3 0,-1 2-1,1 1 9,-2 3 1,-1-1 0,-5-1 0,2-3-50,-2 3 0,4 1 0,-2 3 0,-2-1 26,-3 1 1,-1-1-1,0 1 1,0-1 21,0 1 0,0-1 0,-1 1 0,-3-1 16,-2 1 0,-6-7 0,6 1 1,1 0 0,-3-3 0,0 7 1,-6-7-1,3 3-5,-3 0 1,5-8 0,-3 3-49,-2 1 0,-1-6 0,-3 6-190,1 0 0,5-6-262,1 3 496,7-3 0,-12-2 0,6 0 0</inkml:trace>
  <inkml:trace contextRef="#ctx0" brushRef="#br0" timeOffset="10">3912 1 7075,'12'0'-279,"0"0"0,-6 0 0,5 0 385,3 0 0,1 0 0,3 0 13,-1 0 0,1 0 0,-1 2-47,1 4 0,-1-3 0,1 7 1,-3 0 39,-3 0 1,3-5 0,-5 7 0,2 2-65,-1 1 0,1 1 0,3-1 0,-1-1-64,-2-1 1,-1 13 0,7-9 0,-3 2 31,-3 1 1,3-1 0,-5 3 0,0 1 0,-4-2 0,1 4 0,-1-1 1,-2-1 40,-2 2 0,-2-5 0,0 5 0,0-2 10,0 0 0,-2 1 1,-2-5-1,-4 2-9,-1 3 0,3-1 1,-4-5-1,1-1 9,-1 0 0,0 7 1,-3-1-1,1-2-20,-2-1 1,-1-9 0,-3 1 0,3 2-38,3 1 0,-3-3 1,3-3-250,-3-1 0,-3 4 0,1-6-147,-1-2 0,1-2 385,-1-2 0,1 7 0,-1 3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295"/>
    </inkml:context>
    <inkml:brush xml:id="br0">
      <inkml:brushProperty name="width" value="0.08571" units="cm"/>
      <inkml:brushProperty name="height" value="0.08571" units="cm"/>
      <inkml:brushProperty name="color" value="#E71224"/>
    </inkml:brush>
  </inkml:definitions>
  <inkml:trace contextRef="#ctx0" brushRef="#br0">0 333 7972,'10'0'-501,"-2"1"0,-8 5 755,0 6 1,0-2-218,0 1 1,2-1 0,2 4-75,1-3-2,1-7 27,-6 4 45,8-8-25,-6 0 1,6-2 0,-8-4-5,0-6 0,-6 3-6,0-3 0,-2 0 0,4-5-5,-1 0 1,-1 5-1,6 0 1,0-1-25,0-3 1,0-1 0,0-1 1,0 1 1,0-1-1,2 1 1,2-1-48,1 1 1,1 5 0,-6 1 50,0-3 0,2 0 0,2 1 35,2 1 1,2 3 0,-4-5 0,3 4-9,3 2 1,-4-3 31,5 5 1,-1-2 0,4 4-17,-3-1 1,1-1 39,5 6 0,-5 0-18,0 0 1,-1 0 0,7 0-4,-1 0 1,1 0 0,-1 0 22,1 0 0,-7 0 1,1 0-16,2 0 0,1 6 0,1 1 25,-5 3 1,5-4-36,-5 5 1,-1-5-1,0 6 3,-2 2 1,3-5 0,-5 3 1,-2 1 1,6 3 0,-1 1-25,1 1 0,0-1 0,-6 1-18,1-1 0,1 1 1,-4-1-1,2 1-16,2-1 1,0 1 0,-6-1-25,0 1 0,0-1 0,0 0-3,0 1 0,0-1-331,0 1 0,0-1 105,0 1 1,-2-9-1,-2-1-110,-2 0 0,-2-6 381,3 4 0,3-4 0,-6-2 0</inkml:trace>
  <inkml:trace contextRef="#ctx0" brushRef="#br0" timeOffset="1">18 385 6265,'0'-10'329,"0"2"-115,0 8 1,2 0-53,4 0 0,-3 0 0,9 0-95,2 0 0,1 0 0,3 0 4,-1 0 0,1 0 0,-1 0 0,0 0-102,1 0 0,5 0 1,1-1-1,-1-3-25,2-2 0,-6 0 1,7 6-1,-3 0-6,0 0 0,1 0 0,-7-2 0,0-2-18,1-2 0,-1 1-349,1 5 1,-1 0 137,1 0 291,-9 0 0,7 0 0,-6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297"/>
    </inkml:context>
    <inkml:brush xml:id="br0">
      <inkml:brushProperty name="width" value="0.08571" units="cm"/>
      <inkml:brushProperty name="height" value="0.08571" units="cm"/>
      <inkml:brushProperty name="color" value="#E71224"/>
    </inkml:brush>
  </inkml:definitions>
  <inkml:trace contextRef="#ctx0" brushRef="#br0">53 647 8036,'-12'0'-315,"1"-2"-641,-3-4 1108,6 4 161,1-6 8,7 8-134,0 0-111,7 0 1,-3 0 0,8 0-36,1 0 1,3-2 0,1-2 0,1-2-32,-1 3 1,1 1 0,1 2 0,3 0-19,1 0 1,0-6-1,-5 0 1,-1 2-3,1 2 0,-1 2 1,0 0-1,1 0-70,-1 0 1,1 0 0,-1 0-253,1 0 1,-1 0-503,1 0 834,-1 0 0,-7 0 0,-2 8 0,-8 2 0</inkml:trace>
  <inkml:trace contextRef="#ctx0" brushRef="#br0" timeOffset="1">53 856 7457,'17'0'138,"-5"0"1,0 0 4,1 0 0,3 0 1,1 0 9,1 0 1,-1 0 0,1 0-130,-1 0 0,1 2 1,-1 2-1,1 2-112,-1-2 1,0-2 0,1-2-1,-1 0-263,1 0 0,1 0 1,3 0 350,1 0 0,0 0 0,-5 0 0</inkml:trace>
  <inkml:trace contextRef="#ctx0" brushRef="#br0" timeOffset="2">2795 0 8109,'-12'0'-1290,"1"0"1319,7 0 0,-12 0 93,5 0 1,1 0-39,-2 0 0,6 0 1,-5 0 32,-3 0 1,4 6 0,-1 2-43,-3 2 1,-1-4 0,-1 5 0,3 1 13,1-3 1,0 7-1,-3-4 1,1 3-6,3 3 1,-1 1 0,-4 2 0,3 5 0,1 1 1,6-6 0,-5 4 0,-1 1-41,2 3 0,-3-2 1,7 2-1,2 0-51,2-2 1,2 4 0,0-7 0,0-1-21,0 2 1,0-6 0,2 5 0,2-5-39,2-1 1,7-1 0,-1-1 0,3-3-182,3-1 1,-1-2-1,1 3 1,1-3-116,5-2 0,-5-3 0,4-3 0,-1 2 360,1 2 0,-4 0 0,7-6 0</inkml:trace>
  <inkml:trace contextRef="#ctx0" brushRef="#br0" timeOffset="3">4454 489 7972,'0'10'-696,"0"0"1,0-4 793,0 5 1,0-1 94,0 2-84,0-9 0,0 7 2,0-4-80,0-4-67,0 6 1,-2-16 15,-4-4 0,4 3-13,-4-3 0,4 0 0,2-5 9,0-1 0,0 1 1,0-1-9,0 1 1,0 0 0,0-1 30,0 1 0,6-1 1,2 1-9,2-1 0,-4 3 1,3 1-1,1 4 10,0 3 1,-4-5 0,3 4-1,1 0-1,0 1 1,-5 1 0,7 4 3,2-4 0,1 2 0,3-5-2,-1 1 0,1 2 1,-1 6-1,1 0 17,-1 0 0,-5 0 0,-1-2 9,3-4 1,1 4 0,3-4 12,-1 5 0,-5 1 0,0 1-20,1 5 1,-3-4 0,0 6-1,-3 0 1,5-4-1,-4 5-42,1-1 0,1 6 0,4-3-2,-3 5 1,-7-5-1,2 1 7,-4 2 1,-2 1 0,0 3 13,0-1 1,0 1 0,0-1 2,0 1 1,0-7-1,-2-1 1,-2 0 0,-2-1 0,1-3-160,5 6 0,-2-6 158,-4 5 0,-4-7 0,-7 4 0</inkml:trace>
  <inkml:trace contextRef="#ctx0" brushRef="#br0" timeOffset="4">1223 1188 7112,'0'-10'-203,"0"2"425,0 8-149,0 0 0,8 0-82,3 0 1,-1 0 0,0-1 0,0-3 7,-1-2 1,-3 0 0,6 6 11,1 0 0,3 0 0,3-2 0,3-2 4,1-2 1,0 1-1,-3 5 1,1 0-11,2 0 0,2 0 0,-3 0 0,1 0-6,-2 0 0,5 0 0,-3 0 0,-2 0 0,-1 0 1,3 0-1,0 0 1,1-2-24,1-4 0,0 4 0,6-4 0,-4 4-27,-2 2 0,6-2 1,-1-2-1,3-2 20,1 3 0,1 1 0,-2 0 0,-2-2 25,-1-2 0,-3 0 0,4 6 0,-2 0-62,2 0 41,2 0 26,2 0 1,-6 0 48,0 0-50,0 0-14,6 0-148,0 0 138,0 0 0,0 0 0,2-2 1,2-2-97,1-1 86,1-1 11,-6 6 0,0-6 21,0 0 0,0 0 0,2 4 1,0-2 17,-3-1 1,9-1 0,-12 6 0,0 0 24,2 0 1,-2 0 0,0-2 0,-4-2-9,-1-2 1,5 0-1,-4 6 1,2 0 1,0 0 0,0 0 0,6 0 0,0 0-33,0 0 1,0 0 0,2 0 0,2 0 9,1 0 1,1-6 0,-6 1 0,0 1-10,0 2 1,0 2-1,0 0 1,0 0 23,0 0 0,-2 0 0,-2 0 1,-2 0-16,2 0 1,0 0-1,0 0 1,-4 0 0,-2 0 0,6 0 0,-2 0 1,3 0 1,-3 0 0,4 0 0,-4 0 0,2 0 15,-2 0 1,4 0 0,-6 0 0,2 0 31,0 0 0,-5-2 0,3-2 0,0-2-44,0 2 1,-4 2-1,4 2 1,1 0-13,-1 0 1,-4 0 0,4 0 0,0 0 13,1 0 0,-1 0 1,6 0-1,0 0-4,4 0 1,1-2 0,-1-1-1,2-3-10,2 2 0,0 2 0,-5 2 0,3-2-9,2-4 0,0 4 0,-6-4 1,0 4 2,0 2 0,-1 0 0,1 0 1,-2 0-1,-3 0 0,2-5 0,-2-1 0,1 2-2,-2 2 0,4 2 0,-6 0 0,2-2 11,0-4 0,-6 4 0,5-4 0,-1 5 25,0 1 1,0-2 0,4-2-1,-4-2 3,-1 2 1,5 2 0,-4 2 0,0 0 13,-4 0 0,2 0 0,-1-2 0,-3-2 28,-2-2 1,5 1 0,-1 5 0,0 0-41,3 0 1,-7 0-1,6 0 1,-2 0 2,1 0 1,1 0-1,-4 0 1,3 0-42,-3 0 1,4-6 0,0 0 0,1 2-15,-1 2 0,4 2 0,-6 0 0,1 0 17,1 0 0,-6 0 1,4 0-1,-3-2-3,-3-4 0,7 4 0,-1-3 0,-2 3-2,-1 2 0,3 0 1,0 0-1,-1 0-2,-3 0 1,4 0 0,1 0 0,-3-2 7,-2-4 0,5 4 0,-1-4 1,-2 4 45,-1 2 0,3 0 0,0 0 0,-1 0 16,-3 0 0,4 0 1,0-2-1,-1-2-24,-3-1 0,1-1 0,1 6 1,2 0 1,-1 0 0,-3 0 0,-2 0 1,1 0-79,-1 0 1,7-2 0,-1-2 0,-2-2 13,-1 2 0,-3 2 0,1 2 0,1 0 6,4 0 0,-3-2 0,3-2 0,-4-1 18,-1 1 0,-1 2 1,1 2-1,-1 0 14,1 0 1,-1 0 0,1 0 0,-1 0 11,1 0 1,-1 0-1,1-2 1,-1-2-9,0-2 0,1 0 0,1 6-6,5 0 0,-5 0 0,4 0 0,-3 0-8,-3 0 1,1 0-1,-1 0 1,1-2 6,-1-3 1,1 3 0,-1-4-15,0 4 1,9 2 0,1 0-2,0 0 0,-2 0 1,-7 0 19,-1 0 1,1 0 0,-1-2-1,1-2 1,-1-2 24,0 2 0,1 2 0,-1 2-5,1 0 1,-1 0 0,1 0 23,-1 0 1,1 0 0,-1 0 0,1-2-5,-1-3 1,-5 3 0,-1-4-1,3 4-21,2 2 0,1 0 1,0 0-1,1 0-2,-1 0 0,7 0 1,-1 0-1,-2-2-27,-1-4 1,3 4 0,0-4 0,-1 4 8,-3 2 0,0 0 0,3 0 0,1 0-20,-2 0 0,-1 0 0,-3 0-2,1 0 1,-1 0 0,1 0 0,-1 0-6,1 0 0,-1 0 0,1 0 0,-1 0 21,0 0 1,1 0 0,-1 0 0,1 0 23,-1 0 1,7 0-1,-1 0 1,-2 0 17,-1 0 1,-3 0 0,1 0 0,-1 0-59,0 0 1,1 0 0,-1 0-1,1 0 5,-1 0 1,7 0 0,-1-1-1,-2-5 0,-1 4 1,-3-4-1,1 4-11,-1 2 1,1 0 0,-1 0 0,0 0 5,1 0 1,-1 0 0,1-2-4,-1-4 1,-5 4-1,0-3 1,1 3-7,3 2 1,1 0-1,1 0 1,-1 0 6,1 0 0,-1 0 0,0 0-18,1 0 0,-1 0 0,1 0-76,-1 0 1,-5 0-1,-2-2 1,-1-2-1273,1-2-444,-6 0 1816,4 6 0,-24-8 0,-3-1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02"/>
    </inkml:context>
    <inkml:brush xml:id="br0">
      <inkml:brushProperty name="width" value="0.08571" units="cm"/>
      <inkml:brushProperty name="height" value="0.08571" units="cm"/>
      <inkml:brushProperty name="color" value="#E71224"/>
    </inkml:brush>
  </inkml:definitions>
  <inkml:trace contextRef="#ctx0" brushRef="#br0">105 681 7590,'8'18'62,"-6"-1"0,4 1 0,-4-1-59,-2 1 1,0-1 0,2 1 0,2-1-56,1 0 1,3 1-1,-4-1 1,2 1-11,-2-1 1,0 1 0,0-1-96,1 1 0,1-1 61,-6 1 1,0-7-1,-2-1 19,-4-2 1,-3-2 0,-9-6 23,1 0 0,5 0 1,1-2-1,-3-2 33,-2-2 0,5-6 0,1 5 0,2-3 79,4-4 0,-3-1 0,1-3 1,2 1-24,2-1 0,-4 1 1,0-3-1,3-1-24,1-2 1,2-2 0,0 3-1,0-3-8,0-2 1,0 6-1,2-5 1,1 3-3,3 0 0,6-1 0,-4 7 0,-1-1-10,1 1 126,6 0 1,-5 5-30,9 0-69,-8 1 36,5 1 1,-5 2-20,7 8 9,1-8-21,-1 6 0,1-5 0,-1 7 13,1 0 0,1 0 0,2 0 0,3 0-85,-3 0 80,-2 0-47,-1 7 0,-1-5 0,1 6 0,-1 0 0,1 2-13,-1-1 0,-1 7-76,-5-4 95,-3 3 0,-2 2-3,0 1 0,-2-3 0,-8-1-2,-2-2 0,-8-6 0,3 3 0,-5-1-6,-1-4 0,-1-2 1,1 0-1,-3 2-46,-3 1 0,4 1 0,-7-6 0,3 0-142,0 0 0,0 0 0,5 0-193,1 0 400,-1 0 0,1 0 0,-1 0 0</inkml:trace>
  <inkml:trace contextRef="#ctx0" brushRef="#br0" timeOffset="1">1398 245 8054,'-10'-8'-467,"0"6"1,4-4-1,-3 2 494,-1-2 0,-5 5 86,3-5 0,-4 4 0,-1 2-52,-1 0 1,1 6-1,0-1-4,-1-1 1,1 4 0,-1 0 0,1 1-11,-1 5 0,-5 0 1,0-1-1,3-1-10,7 1 0,-3 9 0,4 1 0,-3-2 12,-3-1 0,7 3 0,1 2 0,0 1-12,1-1 1,5 4 0,-2-4 0,2 0-46,-2 1 1,4 3 0,-3-4-1,3 0-22,2 0 1,5-1 0,3-7 0,2 1-95,4-1 0,1-1 0,2-3 0,1-3-115,-1-2 0,1 3 1,1-5-1,3-2 239,1-2 0,8 6 0,-4 1 0</inkml:trace>
  <inkml:trace contextRef="#ctx0" brushRef="#br0" timeOffset="2">1660 629 6670,'-8'10'-75,"6"-1"1,-6-5 97,0 2 0,5 0 145,-9-6-93,8 0 0,-6 0-49,5 0 0,3-2 0,-4-4-71,4-6 1,2 3 0,0-3 39,0-2 0,0 5 0,0-3 0,2 0-14,4 3 0,-4-7 0,5 5 1,-1-5 49,0-1 1,2 1-1,-4 3 1,3 1-25,3-2 1,-4 1 0,4-1 0,-1 4-1,1 3 0,-6-7 0,4 4 1,-3-1-27,1-1 1,8 6 24,-3-5 1,5 1 0,1-2 40,1 6 0,-1-1 0,1 1-14,-1 2 0,-5 2 1,0 2-1,1 0-8,3 0 1,-5 0 0,1 0 0,2 0 19,1 0 1,-3 2-1,-1 2 1,3 2 9,1-2 0,-3 3 0,-2 1 1,0 2-6,-1 3 1,1-3 0,4 2-1,-5 1-24,-1 3 0,0-5 0,-4 1 0,1 2-60,-1 1 1,-2 3-1,0-1-5,4 1 0,-4-1 1,4 1-186,-4-1 1,-2-5-157,0-1 1,-2-7 0,-4 2 379,-6-4 0,-3-2 0,-3 0 0</inkml:trace>
  <inkml:trace contextRef="#ctx0" brushRef="#br0" timeOffset="3">1590 454 7463,'11'0'10,"1"0"1,-6 2-233,6 4 0,-1-4 1,7 4 198,-1-4 0,3-2 6,3 0 0,-2 0 1,6 0-1,-1 0-101,-5 0 1,0-6 0,1 0 117,1 2 0,8-6 0,-4 1 0</inkml:trace>
  <inkml:trace contextRef="#ctx0" brushRef="#br0" timeOffset="4">2393 332 6986,'-10'2'159,"5"4"0,3-2 0,2 7-80,0 3 1,0-4 0,0 1-1,0 3-31,0 1 1,0 3 0,0-1-32,0 1 1,0-1 0,2 1 0,2-1-10,1 1 1,3-7 0,-2-1 7,6-2 1,3 3 0,3-5 0,-1-2-51,0-2 0,1-2 1,-1 0-1,1 0 22,-1 0 1,7 0 0,-1-2-1,-2-2-40,-1-2 1,-3-5-1,1 3 1,-1-2 44,1-3 0,-1 3 0,-1-2 0,-3-1 10,-1-3 1,-3-1 0,3-1-1,-4 3 2,0 3 1,-6-3 0,3 3-1,-3-4-2,-2-1 0,-2 1 1,-2 3-1,-3 3 8,-3 2 1,4-3-1,-5 5-106,-3 2 1,4-4 0,-1 2-35,-3 3 0,-1 1 129,-3 2 0,8 0 0,3 0 0</inkml:trace>
  <inkml:trace contextRef="#ctx0" brushRef="#br0" timeOffset="5">3092 245 8030,'17'0'-358,"-7"0"0,-2 7 413,-8 5 0,0 4 1,0 1-1,0 1 1,0-1 13,0 0 0,0 1 0,0-1-84,0 1 1,0-1 0,0 1-178,0-1 5,0 1 1,0-7-1,-2-1 40,-4-2 0,4-4-33,-4-10 0,-2-4 0,3-7 143,1-1 0,-4 1 0,0-1 0,0 1 48,1-1 1,1 1 0,4-1 33,-4 1 0,4 0 0,-4-1 1,4 1 84,2-1 1,2 6-1,4 1-57,6-3 1,3 5 0,3-1 0,-1 2 15,1 4 0,-1 2 0,1 0 0,-1-2-12,1-1 0,-1-1 1,0 6-1,1 0-10,-1 0 1,1 0 0,-1 0-1,1 0-39,-1 0 1,-5 6-1,0-1 1,1 1-8,3 2 0,1-4 1,1 8-73,-1 1 1,-7-3 0,-4 1 26,-5 3 0,-2-4 1,-5-1-1,-6 1 14,-3 0 0,-3 0 0,-1 1 0,-3-3-1,-1 0 1,0-6 0,5 4 1,1-5 1,1 1 16,5 4-39,3-4 1,10 6-1,4-8 14,5 0 0,5 0 0,1 0 0,1-2 19,-1-4 1,1 4 0,-1-4 130,1 4 1,-1 4-66,1 4 1,-3-2 0,-1 8-38,-3 1 0,-7 3 1,2 1-2,-4 1 1,-2-1 0,-2 1 10,-4-1 1,2-5 0,-7-2-33,-3-3 0,-9 5 0,-4-4-32,-1 1 0,3-5 0,8 2 1,-1-4-29,1-2 1,-1 0 0,1 0-1,-1 0-272,1 0 1,0 0 49,-1 0 0,3-8 139,3-3 0,4 1 134,8-2 0,-8 1 0,-1-7 0</inkml:trace>
  <inkml:trace contextRef="#ctx0" brushRef="#br0" timeOffset="6">3738 210 7757,'-10'0'-1146,"2"2"1417,8 4 0,0-3-82,0 9 0,0 0 0,0 5-83,0 1 0,0-1 1,0 2-22,0 5 0,0-5 1,0 4-1,0-3-161,0-3 0,0-5 1,0 0-1,2-1 15,4-1 1,-2 4-1,8-7 23,1 3 1,3-6-1,1 2 29,1-4 1,1-2-1,3 0 1,1 0-9,-2 0 0,4 0 0,-1-2 0,-3-2-6,-2-2 0,-1-6 0,-1 5 0,1-1 64,-1 0 0,1-6 0,-3 3 25,-3-5 0,1-1 0,-7-1-23,-2 1 1,4-1-1,-2 1-56,-2 0 0,-2 5 0,-4 0-109,-4-1 0,-2 3 0,-6-2-345,3-1 0,5 5 179,-6 2 0,8 2 288,-1-2 0,-5 5 0,0-7 0</inkml:trace>
  <inkml:trace contextRef="#ctx0" brushRef="#br0" timeOffset="7">4751 175 7880,'17'0'-1308,"-7"0"1450,-2-8-88,-8 6 0,-2-6 0,-4 8 8,-6 0 1,3 0 0,-3 0-52,-2 0 1,-1 0 0,-3 0 0,1 0-4,0 0 0,1 2 0,2 2 0,3 2 71,-3-2 1,-1 6 0,-1 1 39,4 5 1,-3 1 0,5 1 0,1-1-25,3 1 0,-2-5 0,0 1 0,0 1-25,1-1 0,1-1 0,6 5 65,0-1 0,0 1-76,0-1 0,2-1 1,4-5-1,3-3-47,1 0 0,6-6 0,-5 4 1,5-4-52,1-2 1,1 0 0,-1 0 0,1 0-152,-1 0 0,1 0 0,-1 0 0,0-2-66,1-4 1,-1 4 0,1-4 0,-1 2 24,1-2 1,-7 5 0,-1-7 0,0 2 230,0 0 0,-7 0 0,13-1 0,-6-3 0</inkml:trace>
  <inkml:trace contextRef="#ctx0" brushRef="#br0" timeOffset="8">5100 0 7934,'18'0'-889,"-1"0"641,1 0 0,-7 0 0,1 0 338,1 0 1,3 0-1,1 0 23,1 0 0,-1 0 0,1 0-49,-1 0 0,-5 0 0,0 0 1,-1 2 43,-1 4 0,5-2 0,-3 6-124,4-3 0,1 7 0,0-4 34,1-1 1,-1 7 0,1-5 20,-1 5 1,-5-4 0,0-1-6,1 3 1,1 1-1,-3 3 1,-3-1 8,0 1 1,-6-7 0,4 1 0,-2 2 9,1 1 1,-3 3-1,4-1-17,-4 1 1,-2-1 0,0 0-1,0 1 8,0-1 0,0-5 1,0 0 7,0 1 0,0 3 0,-2 1-18,-4 1 1,2-3 0,-5-1 0,-1-3-29,0 3 0,5-4 0,-7 1 34,-2 3 0,-1 0 1,-1-1-1,3-1 2,1 1 0,2-3 1,-3 0-1,1-1 21,-1 1 0,-3-4 1,-1 4-11,-1-3 0,6 1 1,1-4-39,-3 2 1,1 2 0,-1-4-64,2 1 1,7 1-203,-7-6 1,6 0-59,-6 0 0,9-2-166,-3-4 1,-2 3 473,2-9 0,-7 0 0,3-5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11"/>
    </inkml:context>
    <inkml:brush xml:id="br0">
      <inkml:brushProperty name="width" value="0.08571" units="cm"/>
      <inkml:brushProperty name="height" value="0.08571" units="cm"/>
      <inkml:brushProperty name="color" value="#E71224"/>
    </inkml:brush>
  </inkml:definitions>
  <inkml:trace contextRef="#ctx0" brushRef="#br0">1 1 6662,'9'0'642,"1"0"-474,-4 0 0,-2 0-38,7 0 1,1 0-127,5 0 1,1 0 0,-1 0 0,1 0-104,-1 0 1,1 2 0,-1 2-1,1 2-168,-1-3 0,6-1 0,1-2 267,-3 0 0,-2 0 0,-1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12"/>
    </inkml:context>
    <inkml:brush xml:id="br0">
      <inkml:brushProperty name="width" value="0.08571" units="cm"/>
      <inkml:brushProperty name="height" value="0.08571" units="cm"/>
      <inkml:brushProperty name="color" value="#E71224"/>
    </inkml:brush>
  </inkml:definitions>
  <inkml:trace contextRef="#ctx0" brushRef="#br0">193 0 7958,'-12'0'-1014,"1"0"282,-1 0 402,2 0 331,-5 0 1,11 0-114,-8 0 112,8 0 0,-11 0 0,5 0 0</inkml:trace>
  <inkml:trace contextRef="#ctx0" brushRef="#br0" timeOffset="1">1 52 6599,'17'-7'54,"-5"5"0,-1-4-4,3 4 1,-4 2-1,1 0 63,3 0 1,-4 0-1,1 0-72,3 0 1,1 0 0,3 0-117,-1 0 0,1 0 0,-1 0 0,1 0-74,-1 0 1,-5 0-1,-1 0-273,3 0 422,2 0 0,1-8 0,1-1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14"/>
    </inkml:context>
    <inkml:brush xml:id="br0">
      <inkml:brushProperty name="width" value="0.11429" units="cm"/>
      <inkml:brushProperty name="height" value="0.11429" units="cm"/>
      <inkml:brushProperty name="color" value="#008C3A"/>
    </inkml:brush>
  </inkml:definitions>
  <inkml:trace contextRef="#ctx0" brushRef="#br0">2166 35 25256,'-11'0'-1832,"-1"0"1933,0 0 0,1 0-42,-1 0 1,6 0-64,-5 0 1,5 0 0,-6 0 13,-2 0 1,5 0-11,-3 0 1,0 0-6,-5 0 0,0 0 25,-1 0 1,1 0 0,-1 2 117,1 4 1,-1-4 0,1 3-58,-1-3 0,1-2 1,1 2-1,3 2-115,1 2 0,0 0 0,-5-6 56,0 0 1,5 2-1,0 2-52,-1 2 1,-3 1-1,-1-3 83,-1 2 1,1 0 0,1-4-1,3 2-30,1 1 1,-5 3-1,-7-4 1,3 2 23,1-2 0,3 4 0,0-3-116,-1-1 1,1 4 0,-1-2 0,3 0-13,3 1 1,-4-5 0,5 6 73,-5 0 0,-1-4 0,-1 5-78,1-1 1,-1 4 0,3-4 0,1-1 54,3 1 1,-1 0 0,-5-4-1,-1 4-64,1 1 1,-1-3 0,1 4 0,-1 0 3,1-1 1,-1-3 0,1 4-71,-1-2 1,1 5 0,-1-3-34,1-1 1,5 5-1,1-6 43,-3 2 1,-1 1 0,-3 5 0,3-3 47,3-1 1,-4-6 0,5 3-1,-3 1 21,3 0 0,-5 0 0,6 3 1,-1-3-139,-1-2 0,6 5 0,-5-1 1,-3 3 1,4 1 0,1-3 0,-1-1-40,0 2 0,4-1 1,-5 1-1,-1-2 112,2 1 1,-5 1 0,5-1 0,-1-1 29,-1 1 0,2 3 1,-3 0-1,3-3-28,2-1 1,-3-1 0,3 5 0,0-2-5,0-3 1,-5 1-1,3 5 1,-2 1 6,1-1 0,1 1 1,-4-1-1,3 1 47,-3-1 0,4 1 1,1-1-1,-1 0 6,0 1 0,5-1 0,-5 1 0,0-1 61,0 1 0,1-1 0,-5 1 1,2-1 7,-1 1 1,-3-1 0,-1 2 0,-1 1 31,1-3 1,5 5 0,1-11 0,-1 5-31,2 1 0,1 1 1,3-1-66,-6 1 0,4-1 0,1 1-56,-1-1 1,4 1 0,-6-1 104,3 1 0,-5-1 1,4 0-1,0 1 3,1-1 1,-1 1-1,2-1 1,-4 1 33,1-1 0,-5 1 0,6-1 0,1 1-99,-1-1 0,-4 1 0,4-1 1,1 0-17,-1 1 0,-4-1 1,6 1-1,1-1 26,-3 1 0,6-7 1,-4 1-1,4 2-165,2 1 0,0 3 0,0-1 176,0 1 0,-6-1 1,0 1-1,3-1-96,1 0 1,2-5 0,0 0 0,0 1-9,0 3 0,0 1 0,0 1 0,0-1-110,0 1 0,0-1 0,0 1-8,0-1 1,0 1 0,0-1 11,0 0 0,0 1 1,0-1 57,0 1 0,0-1 0,0 1 131,0-1 1,5 1 0,1-1-93,-2 1 1,4-1 0,-2 1 47,-2-1 0,-2 1 0,-1-1 0,3 0 33,2 1 0,0-1 0,-6 1 0,0-1 24,0 1 1,6-1-1,0 1 1,-2-1 8,-3 1 1,-1-1 0,2 1-37,4-1 0,-4 0 0,4 1 0,-4-1 1427,-2 1 0,2-1 1,2 1-1352,2-1 0,-1 1 0,-5-1 94,0 1 0,0-1 0,0 1 0,0-1 40,0 1 0,2-1 0,2 0-68,2 1 0,0-1 0,-6 1-50,0-1 1,6-5 0,0 0 0,-1-1 49,3-1 0,-6 5 0,6-3 144,0 4 1,1 1 0,9 1 29,-1-1 0,1-1 0,-3-3 0,-1-1-19,-3 1 1,-1 3 0,4 1-1,-3 1-131,3-1 0,-1 1 1,1-1-1,-2 1 10,1-1 1,1 1 0,-1-1 0,-1 0 78,2 1 0,1-1 1,3 1-1,-1-1 40,1 1 0,-1-1 1,1 3-1,-1-1-45,0-1 1,1 3 0,-1-9-1,1 3-40,-1 3 1,1-3-1,-3-1 1,-1-3-115,-2 3 1,-1-1 0,7 1 0,-3-2 7,-3 1 1,3 3 0,-5 1-1,2 1 29,-1-1 1,1-5 0,5-1-1,1 3 49,-1 2 0,1 1 0,-1 0 1,1 1 16,-1-1 1,3-5-1,1 0 1,2 1 28,-1 3 0,-1-5 0,0 1 0,3 2-15,-3 1 1,-2-3 0,1-1 0,1 3-35,2 2 0,1-5 1,-7 1-1,1 1-31,-1 3 1,1-4 0,-1-3 0,2 1 100,5 0 0,-5-1 0,4 3 0,-3-4 42,-3 0 1,7-5 0,-1 7 0,0 0-47,2 0 1,-5-5 0,5 5 0,-2 0-40,1 0 1,1-5-1,-4 7 1,2 0-113,-1-3 0,-3 7 1,1-6-1,1 1 41,2 1 1,0-6-1,-3 3 1,1-1 61,2-4 0,3 4 0,-5-2 0,2-3 91,-1-1 0,-1 0 0,0 2 0,3 2-67,-3-2 1,4-2 0,0-2 0,3 0-16,3 0 0,0 2 1,0 2-1,-2 2-11,2-3 1,-4-1 0,2-2 0,0 2-11,-2 4 0,5-4 0,-7 6 0,0-2 42,0-1 1,6 3-1,-2-4 1,4 2-6,2-2 1,0 0 0,0 0-1,0 1-37,0-1 0,0-2 0,0-2 0,0 0-23,0 0 0,0 0 1,0 0-1,-1 0 26,1 0 0,0 0 1,0 0-1,-2 0-5,-4 0 1,2-6-1,-5 1 1,1 1 41,4 2 0,2-4 1,0 0-1,-2 0 28,-2-1 1,0 5 0,4-4 0,-2 2 2,-2-2 0,-2 4 1,4-4-1,-1 2-67,1-1 1,0 3-1,0-6 1,-4 2 32,-2 0 1,4-2 0,-4 5 0,1-5-68,-1-2 0,4 4 1,-4-3-1,0 1-22,1 4 1,-3-6 0,-4 1-1,3-3-101,1 0 0,0 3 0,-3-5 0,1 2-31,2-1 0,1 3 0,-7-2 1,0 1-30,1 1 0,5-5 0,1 3 0,-3-2 70,-2 3 1,5-5-1,1 5 1,0-5-86,0-1 1,4-1 0,-3 1 0,1-1-25,4 1 0,-6-1 0,0 1 0,-1-1-21,-1 1 1,2-1 0,-4 1 0,3 1 36,-3 5 0,0-5 0,1 5 0,1-5 34,-2-1 1,-1-1-1,-3 1 1,1-1-4,-1 1 0,1-1 0,-3 1 0,-1-1 8,-3 1 0,1-1 0,5 1 1,1-1 8,-1 1 0,-5-2 0,0-3 0,-1-1-67,-1 2 1,4 1 0,-7 3 0,1-1 13,0 1 1,5-1 0,-3 1 0,0-1-7,-4 1 1,3-1 0,1 1-1,0 0-27,-4-1 0,3 1 1,1-1-1,0 1 33,-4-1 1,1 1 0,1-1 0,0 1 21,0-1 0,-1 1 0,-3-1 0,4 1 44,2 0 0,-4-7 0,3 1 1,1 2 11,0 1 1,-5 3 0,5-1 0,-2 1-4,-4-1 0,0-5 0,0 0 1,1 1-40,-1 3 0,-2 2 0,-2-3 1,2-1 22,4-2 0,-4-1 1,4 7-1,-2-3 5,1-3 1,-3 2 0,6-6-1,-2-1 3,0 1 0,0 4 1,-6-4-1,0 0-2,0-1 0,5 5 1,1-4-1,-2 0-4,-2 0 0,-2 3 0,0-3 0,0 0 12,0 0 0,0 6 0,0-5 1,0 3 42,0 0 0,0-6 0,0 3 0,0 1-10,0 0 0,0-4 0,0 4 1,0-1-19,0 1 1,0-4-1,0 4 1,0 0-28,0-1 0,-2 3 1,-2 4-1,-2-3-30,3-1 0,-1 0 0,0 5 0,-2 1 75,2-1 0,-4 1 1,2-1-1,1 1-12,-3 0 0,6-7 1,-4 1-1,2 2 0,-2 1 1,5 3-1,-5-1 1,2 1 22,-2-1 0,4 1 1,-6-1-1,2 1 54,1 0 0,-7-1 1,4 1-1,0-1-23,1 1 0,-1-1 0,4 1 0,-2-1 6,2 1 1,-3-1-1,1 1 1,2-1 48,2 1 1,2-6 0,-2-3 0,-2 1-67,-2 0 1,0 0-1,6 3 1,-1-1 21,-5 2 1,2-4 0,-6 1 0,2 3 63,5 2 1,-5 1 0,0 1 0,0-1 68,0 1 0,-5 5 0,3 0 1,-1-1-32,-1-3 0,6 5 0,-4-1 1,1-2 30,-1-1 1,0 3-1,-3 1 1,1-3 1,-2-2 0,5 1 0,-3 1 0,-1 3 77,-3-3 0,-1-1 1,1-3-1,2 1-45,3-1 0,-1 1 1,-5-1-1,-1 1 13,1-1 1,-1 1 0,1-1 0,-1 1-10,1 0 1,-1 5 0,-1 0 0,-2-1-60,-3-3 0,1-1 0,6-1 0,-1 1-60,1-1 0,-3-3 0,-1 0 0,-2 1 30,1-1 0,3-1 1,1 5-1,1 1 30,0 5 1,-1-5 0,-1 5 0,-3-3-9,-1 2 1,0-3 0,5 5 0,1-1 13,-1-1 1,1 2-1,-1-3 1,1 3-10,-1 2 1,1-3 0,0 3 0,-3 0-5,-3 0 0,3 0 0,-3 5 0,4-5 11,1-2 1,-5 6-1,0-2 1,-1 3 99,-1-3 0,4 4 1,-6-4-1,0 4 30,-1 2 1,1 0 0,-4 0 0,2 0-36,-2 0 0,0 0 0,0 2 0,2 2 22,-2 2 0,4 0 0,-2-6 0,-1 0-4,3 0 1,-4 5-1,6 1 1,-2-2-15,-4-2 0,4-2 0,-1 0 0,3 0-104,4 0 1,-4 0 0,-1 0-1,1 0 25,0 0 0,-6 6 1,4 0-1,-2-3-43,0-1 1,1 4-1,-3 0 1,2-2-58,-2-2 0,4 0 0,0 2 1,2 2-9,3-3 0,-3-1 0,2-2 0,1 0-64,3 0 0,2 0 0,-1 0 0,1 0 18,-1 0 0,1 0 1,-1 0-1,1 0-24,-1 0 0,7-5 0,-1-1-207,-2 2 0,-1 2 219,-3 2 1,-1 0-1,-2 2 1,-3 2-25,3 2 0,-4 5 1,0-3-1,-3 0-19,-3-1 1,4 7 0,-2-2-1,-2 1-48,-2-1 1,-2 3 0,0-3 0,0 4-52,0 1 0,-7 6 136,-5 1 1,-3 7 0,-3-4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15"/>
    </inkml:context>
    <inkml:brush xml:id="br0">
      <inkml:brushProperty name="width" value="0.11429" units="cm"/>
      <inkml:brushProperty name="height" value="0.11429" units="cm"/>
      <inkml:brushProperty name="color" value="#008C3A"/>
    </inkml:brush>
  </inkml:definitions>
  <inkml:trace contextRef="#ctx0" brushRef="#br0">2306 35 27872,'-18'0'-16,"1"0"1,-1 0-192,1 0 1,-1 0 0,1 0-650,-1 0 0,1 0 0,-1 0 792,1 0 0,-1 0 0,1 0 1,-1 0 80,1 0 1,0 0 0,-1 0-1,1 0 10,-1 0 1,1 0 0,-1 0 0,1 0-4,-1 0 0,-5 0 0,0 0 0,1 0 6,3 0 1,2 0 0,-3 0 31,-3 0 1,-2 6 0,-4 0 0,5-2-21,5-3 0,1-1 0,-1 2 0,-2 2 12,-3 2 0,-1 0 0,4-4 1,-4 2-4,-3 2 0,5 1 0,-4-3 0,2 2 18,3-2 1,1 0-1,0 0 1,-3 2-13,3-3 1,2 1-1,1 0 1,1 2-40,-1-2 1,-5 4 0,0-3 0,1 1 5,3 2 0,-4-6 0,-1 6 0,3-2-75,2-1 0,3 3 1,2-4-1,3 4-164,-3 1 1,-1-3 0,-3 6-8,1 2 1,-1-1 0,1 1-1,1-3-76,5 3 1,-5 1-1,5 3 1,-5-3 52,-1-3 1,-1 4-1,1-5 1,-1 5-23,1 1 1,-1 1 0,1-1 0,-1 1 52,1-1 1,-1-1-1,1-3 1,-1-1-25,1 1 1,5 3-1,1-1 1,-1-1-81,2-2 1,-3-1-1,5 7 56,-2-1 1,1 1 0,-5-1 0,2 1 120,-1-1 0,-1 1 0,1-1 0,1 1 112,-2-1 1,-1 0-1,-3 1 1,1-1-83,-1 1 0,7-1 1,-1 1-3,-1-1 0,3 1 0,0-1 0,2 1-111,5-1 0,-5 1 0,0-1 1,0 0 79,1 1 1,-7-1 0,4 1-1,-1-1 62,-1 1 0,2-1 0,-3 1 0,3-1 1074,2 1 1,-3-1 0,5 1-1,0-1-1161,-2 1 0,6-1 1,-4 0-1,2 1-138,-1-1 1,3 1-1,-4-1 49,4 1 1,0-1 0,-2 1 0,-2-1 67,2 1 0,3-1 0,1 1 0,0-1 18,0 0 0,0 1 0,0-1 0,0 1-70,0-1 1,0 1 0,0-1 0,0 1 35,0-1 1,-6 3 0,0 1 0,2 2 91,2-1 1,-4-3-1,0-2 1,3 1 92,1-1 1,-4 7 0,0-1 0,2-2-9,2-1 0,0 3 1,-2 0-1,-2-1 10,3-3 0,1 0 0,2 3 0,0 1-45,0-2 0,0-1 1,-2-3-1,-2 1 172,-2-1 0,0 6 1,4 1-1,-2-3 5,-1-1 1,-1-3 0,6 0 0,-2 1-68,-4-1 1,4 1 0,-4-1 0,4 1-128,2-1 1,0 1-1,0-1 1,0 1-19,0-1 0,0 6 1,0 1-1,0-3 39,0-2 0,0 5 0,0-1 0,0 0-6,0 2 1,0-5-1,0 5 1,0-2 69,0 1 0,0-1 0,2-6 0,2 3-176,2 3 0,0-3 0,-6 3 0,0-4 49,0-1 1,2-1 0,2 1 0,1-1 7,-1 1 0,4-1 1,0 0-1,1 1 179,5-1 1,-4 1 0,-1-1 0,-1 1-79,-4-1 1,4 1 0,-2-1 0,0 1-3,1-1 1,-5 1 0,4-1-1,-2 1-15,2-1 1,-4 0 0,5 1-1,-1-1 26,0 1 0,2-1 0,-4 1 0,3-1 76,3 1 0,-6 5 1,4 0-1,-2-1-66,-1-3 1,7 4-1,-6 1 1,0-1-52,2 2 1,-7-6 0,7 5-1,-2-5-121,0-1 1,0 5 0,-4 0 105,3-1 0,-3 3 0,4-2 53,-4-2 1,-2-1 0,2-3 0,2 1 19,2-1 1,2 1 0,-5-1 0,5 1 32,2-1 1,-4 1-1,3-1 1,1 0-27,0 1 0,-4 5 0,3 0 0,-1-1-11,-4-3 1,4-1 0,0-1 0,-1 1 92,1-1 1,6 1 0,-5-1 0,3 0 36,0 1 1,-1-1 0,7 1 0,-3-1 14,-3 1 0,3-1 1,-3-1-1,4-3 61,1-1 0,-5 0 0,-1 5 1,3-1 20,1-5 1,3 5 0,-1-6 0,1 1-11,-1 1 0,1-2 1,-1 3-1,1-1 21,-1 1 1,1-3 0,-1 0-1,1-1 62,-1 1 0,6 0 0,1 3 1,-3-3-55,-2-2 1,5 5-1,-1-3 1,-2 2-92,-1-1 0,3 1 1,0 4-1,-1-3-27,-3-1 0,4-1 0,1 7 0,-3-3-60,-2-3 1,-1 2-1,1-7 1,2 1 42,3 0 1,-1 4 0,-5-5 0,-1 1-97,0 0 1,1 6-1,-1-5 1,1 3-8,-1-1 0,1-5 0,-1 6 0,1 0-60,-1-3 0,1 7 0,-1-6 0,1 1-9,-1 1 1,6-2-1,1 3 1,-3-3 70,-2-2 0,-1 3 0,-1-3 0,1 0 35,-1-1 1,6 5 0,3-4 0,-1 0-5,0-1 0,0 5 1,-3-4-1,3 0-66,2-1 0,-4 1 1,5-4-1,-1 2 81,0-2 0,-4 3 0,6-1 0,0-2 42,-1-2 1,5 4 0,-4 0-1,2-2 69,-2-2 0,4-2 1,-6 2-1,2 1-48,0 3 1,-6 0-1,7-6 1,-1 0 21,-2 0 0,4 0 0,-6 2 0,0 2-63,1 2 1,5-1 0,-4-5 0,2 0 35,0 0 1,0 0 0,6 0 0,0 0-31,0 0 1,-6 0-1,0 0 1,0 0 27,-2 0 0,6-5 0,-3-1 0,1 0 15,-2-2 0,2 6 0,-6-5 0,2 1-47,4 0 1,-4-6-1,2 6 1,2 1 39,2-3 1,2 4-1,0-6 1,0 1-56,0-1 0,6 4 0,0-6 0,-1 1 66,3 1 0,-6-4 1,6 7-1,-3-3-56,1-4 1,2 5 0,-4-1-1,1 0 0,-1 1 1,4-1-1,0-4 1,-1 3-46,1-3 0,4 4 0,-7-1 0,-1-1-85,-2 2 1,-2-3 0,0 5 0,0 0 15,0 1 1,0-7 0,0 4-1,-2-1-73,-4-1 1,4 0 0,-2-5-1,6-1 3,3 1 1,1-1 0,-4-1 0,2-2-26,1-3 1,1-1 0,-6 4 0,-2-4-52,-4-3 0,4 5 0,-6-6 0,1-2-35,-5-2 0,-4-2 0,-1 0 1,-1 0-80,1 0 1,-7 0 0,1 0 0,0 3-39,-3 2 1,7-6 0,-6 4 0,1 1-30,1-2 1,-1 0-1,7-1 1,-1-1 99,1 0 0,-1 0 0,1-2 0,-1-4-105,1-5 0,-1-1 1,1-3-1,-1-5 51,1 1 1,-1-6-1,0 0 1,1-1 117,-1 1 0,-5-4 0,0 6 0,-1 2 73,-1 1 0,4 3 0,-7-2 1,1-1 24,0 3 0,0-4 0,-4 9 0,1-3 3,-1-3 0,-2 3 0,-2 1 0,0 5-41,0 1 1,0-4 0,0 5 0,0-1-44,0 0 1,0-3 0,-2 3 0,-4 0 31,-5 1 0,-3-5 0,1 4 0,1 1 48,-2-1 1,-1-4 0,-5 7 0,-1-1 64,-2-2 1,0 6-1,3-3 1,-1 3 54,-2 2 1,-7 0 0,5 0 0,-2 0 74,-4 0 0,-2 2 0,-2 2 1,0 2 82,0-2 1,0 0-1,0 0 1,0 4 48,0 1 0,-3-3 0,1 4 1,4 0-6,0 0 1,0-4 0,-2 5-1,0 1 39,0-2 1,0 5 0,0-3 0,0 4-2,0 1 0,0 1 1,2-1-1,2 1-78,2-1 1,6 1 0,-6-1 0,0 1-27,2 0 0,-6-1 1,5 3-1,-1 1-13,0 2 0,0 1 0,-8-7 1,-2-1-65,-1-5 0,-1 5 0,6-4 1,2 1-81,4-1 1,-4 4 0,4-6 0,-4 1 40,-2 1 0,0 0 0,0 5 0,0 1 44,0-1 1,0 1-1,0 1 1,-2 3-6,-3 1 1,1 8-1,-6-4 1,1 3 24,-1-1 0,6-6 0,-3 4 0,1 1 1,0-1 1,0 0-1,6 2 1,0-3-78,0-1 0,1-6 0,1 7 0,2-3 8,1 0 0,3 3 0,-4-5 0,4 2 48,2-1 0,-4 3 0,5-1 0,3-3-99,2-2 1,1 5-1,1-1 1,-3 0 126,-3 3 0,4-5 1,-7 8-1,3 2-31,0 3 0,-8 1 0,2-2 0,-4-2-122,-2-2 1,6 0-1,0 6 1,-2 0 48,-2 0 0,0 0 0,1 0 0,3 2 41,-2 4 0,-7-2 0,-5 7 1,0 3-183,0 1 1,-11 5 0,0 1 0,-6 6-66,-6 6 0,-4 0 289,-6 14 1,-3 7 0,35-23 0,0 0-1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16"/>
    </inkml:context>
    <inkml:brush xml:id="br0">
      <inkml:brushProperty name="width" value="0.11429" units="cm"/>
      <inkml:brushProperty name="height" value="0.11429" units="cm"/>
      <inkml:brushProperty name="color" value="#008C3A"/>
    </inkml:brush>
  </inkml:definitions>
  <inkml:trace contextRef="#ctx0" brushRef="#br0">2463 53 27537,'0'-17'-3277,"0"7"0,-2 2 0,-4 8 3492,-6 0 1,3 0-1,-3 0 193,-2 0 1,5-6 0,-3 0-291,-2 3 0,5 1 0,-3 2 176,-1 0 0,-3 0 0,-1 0-160,-1 0 1,1 0 0,-1 0 0,1 2-68,-1 3 0,1-3 0,-3 4 0,-1-4-89,-2-2 1,-1 6-1,7 0 1,0-2 544,-1-2 0,1 3 1,-1 1-1,1 0-599,-1 2 1,-5-4 0,0 5-1,-1 1 49,-1 0 1,6-4 0,-7 3 0,3-1 96,0-4 0,0 4 1,5-2-1,1-1-142,-1 3 0,1-6 1,-1 6-1,1-2-11,-1-1 0,1 3 1,-1-2-1,-1 4-19,-4-1 1,3 7 0,-3-6 0,2 1-39,-3 1 0,5 0 0,-4 3 0,1-1 20,-1-3 0,4 1 0,-5 5 0,5 1-24,2-1 0,-7 1 0,-1 1 0,0 3 13,0 1 1,-5 0-1,7-3 1,2-1-47,1-2 0,-3 11 1,0-11-1,2 2 35,1 1 0,-3-3 1,0 1-1,1-1 7,3 1 0,-1-1 0,-1 1 1,-2-1 51,1 1 0,3-1 0,2 1 0,1-1-60,4 0 1,-3 1 0,3-1 0,-3 1 20,-3-1 0,7 1 0,-1-1 1,-2 3 39,-1 3 1,-3-4 0,1 7 0,-1-3 19,1 0 1,0 0 0,-1-3 0,1 1 23,-1 2 0,1 3 0,-3-5 0,1 2-29,1-1 0,-3 3 0,9-2 0,-3-1 1,-3-3 0,3 0 1,1 3-1,3 1-28,-3-2 1,-1 1 0,-3-1 0,3 2 51,3-1 0,-4 3 0,5 0 0,-5 0 29,-1 1 0,-1-1 0,3-4 0,1 4-42,3 2 1,1-5-1,-4 3 1,5-2-55,1 1 0,-4 5 0,4-4 0,1 0-32,-1 0 0,0 1 0,4-5 0,-4 2 29,-1-1 1,5 3-1,-4 0 1,2 0 24,0 1 1,-5-3-1,3-4 1,0 3-38,1 1 0,1 6 0,6-4 1,-2 0-13,-4 1 1,4 3 0,-4-4 0,4 0-63,2 0 0,0 5 0,0-5 1,0 2 9,0 4 1,0-4 0,0 0 0,0 0 57,0 1 1,0-5 0,2 4 0,2 0 2,2 0 1,0-3-1,-6 3 1,2-2-16,3-4 0,-3 5 0,6-3 1,-2-2 46,0-1 0,5 3 0,-3 0 0,0-1 59,0-3 1,3 0 0,-3 3-1,0 1-6,0-2 0,-1-1 1,-3-3-1,4 1 75,2-1 1,-6 1 0,3-1 0,-1 3-37,0 3 1,2-4-1,-4 5 1,3-5 92,3-2 0,0 1 1,3-1-1,-1 3 41,2 3 0,-1-4 1,1 5-1,-2-3-27,1 2 0,1-1 0,-1 5 1,-3 0-113,-2 0 0,3-4 0,-3 5 0,0-1-21,0 0 1,3-4 0,-3 4 0,2 1 99,3-1 1,3-4 0,1 4 0,1 0 1,-1 1 0,1-5 0,-1 4 0,3 0 61,3 0 0,-4-3 1,5 3-1,-5 0-118,-2 0 1,3-4 0,1 5-1,2-3 14,-1-4 1,-3 4 0,-1-1 0,1-3 58,4-2 0,-3-1 0,5-1 0,-2 1 81,1-1 1,7 1 0,-2-1 0,2 1 29,-2-1 1,4 1 0,-6-1 0,2 0-68,0 1 0,-2-1 0,4 1 0,-3-1-50,-3 1 0,6-1 1,-4 1-1,2-1-8,0 1 0,-2-7 0,5 1 1,-3 0 31,2-3 0,0 7 0,0-6 1,-2 1-12,2 1 1,2-2-1,2 1 1,0-3-14,0 0 1,0-4-1,0 5 1,-1 1-45,1 0 0,2-6 1,2 3-1,2-1-2,-2 0 0,-2 6 0,-1-7 1,3 1-2,2 2 1,7-6 0,-1 4 0,3-4 13,3-2 0,-1 6 0,3-1 1,1-1-18,2-2 0,0-2 0,-5 0 0,-1 0 24,0 0 1,7 0 0,-1 0 0,-2 0-9,-2 0 0,-1 0 0,-1 0 0,-1 0-111,-5 0 1,3 0-1,-6 0 1,-1 0 65,1 0 1,11 0 0,-3 0 0,1 0-270,2 0 1,-11-6 282,9 1 1,-3-9-1,3 4 1</inkml:trace>
  <inkml:trace contextRef="#ctx0" brushRef="#br0" timeOffset="1">2096 175 27628,'12'0'-232,"-3"-2"0,1-2-505,0-1 1,-4-1-1,5 6 1,3-2 788,1-4 0,-3 4 0,0-4-117,1 4 0,-3 2 67,2 0 0,-7 0 25,7 0 0,0 0 0,5-2 51,1-3 1,-7 3 0,1-4-24,1 4 0,3 2 1,1 0-1,1 0-90,-1 0 0,7 0 1,-1 0-1,0 0 93,2 0 0,-5 0 0,5 0 0,-2 0-65,1 0 0,5 0 0,-4 0 0,0 0 68,0 0 1,6 0 0,-1 0 0,3 0-35,1 0 1,1 0 0,-2 0-1,-2 0-28,-1 0 1,-1 2-1,6 2 0,-2 2-60,-4-3 0,4-1 0,-4-2 0,2 2-37,-2 4 1,2-4 0,-6 4-1,2-2 34,4 2 0,-3-4 0,1 5 0,2-1-2,2 0 0,2 2 0,0-4 0,-2 1-7,-4-1 0,8 4 1,-6 0-1,0 0-22,2-1 1,0 5-1,3-4 1,3-1-4,2 1 0,0 6 1,-4-4-1,1 1 31,3 1 1,0-6 0,-4 3 0,2 1 30,1 0 0,1-4 0,-6 3 0,-2 1 25,-4 0 1,4-5 0,-4 5 0,4 0-20,2 0 1,0-1 0,-2 5 0,-2-2-81,-2 1 1,-5 3 0,5 1-1,0 1-36,-2-1 0,4 0 1,-6 1-1,2-1 49,4 1 0,2-1 1,2 1-1,0-1 1,0 1 1,0 5-1,0 0 1,0 1-49,0 1 0,0 0 1,0 6-1,-2-4-19,-4-2 1,4 1 0,-6-5-1,2 4-4,0 2 1,-6-3 0,5 3 0,-3-2-15,-4-4 1,1 5-1,-1-1 1,2 0 46,-1 0 0,-3 1 0,0-5 0,1 2 18,-3-1 0,8 3 0,-9 0 0,0 0-78,-1 0 0,4 1 0,-7-3 0,4 4-31,1 0 1,-5 6 0,-1-4-1,1 2-2,-2-1 1,3 3 0,-5-4 0,0 2-13,0-2 1,-1 4 0,-3-4 0,4 2 14,2-2 1,-6 4 0,3-4-1,-1 4 13,0 2 0,2-2 1,-4-2-1,1-4 25,-1-1 1,4 5 0,-2-2 0,-2 4-35,-2 2 0,-2-2 1,0-2-1,0-2 59,0 2 1,0 0-1,0 0 1,0-2 37,0 2 1,0 0 0,0 0-1,0-4 62,0-1 1,0 3-1,0-4 1,0 0 113,0 0 0,-6 4 0,0-3 0,2-1-14,2 0 1,-4 4 0,1-4 0,1 1 6,2-1 0,-4 6 0,0-2 0,0 2 7,-1-2 0,5 2 1,-6-6-1,2 1 62,0-1 0,0 4 0,4-4 0,-1 0-31,-3 1 1,-2 3-1,4-6 1,-2 0 0,2 3 0,-3-5 0,-1 6 0,0-2 19,0-3 0,-3-1 0,3 0 1,0 3-4,0-3 0,-5-2 1,1-1-1,-3-1-6,-3 1 0,7 5 0,-1 0 0,-2-1 54,-1-3 0,-3-1 1,1-1-1,1 1-24,5-1 1,-5 0-1,5 1 1,-5-1 16,-1 1 0,-1 5 1,1 0-1,-1-1 7,1-3 0,-1-1 1,1-1-1,-1 3-46,1 3 0,-1-4 0,1 4 0,-1-3-10,1-3 0,0-1 1,-1-3-1,1-1-11,-1 2 1,1 1 0,-1 1 0,1-3-36,-1-1 1,7-2 0,-1 3 0,-2-1-30,-1 1 0,-8 3 0,-1 1 0,3 1-34,2-1 0,1 1 0,1-1 0,-1 1-40,1-1 1,1 1 0,3-3 0,1-1 34,-2-3 0,-1-1 1,-1 4-1,3-5 67,1-1 0,0 4 1,-5-6-1,1-1 24,5 3 0,-5-6 1,5 6-1,-5-2-33,-1 0 1,-1 5 0,1-3 0,-1 0-15,1 0 0,-1 3 1,1-3-1,-1 0 2,1-1 0,-1 7 0,1-4 0,0 1-3,-1 1 0,1 0 1,-3 5-1,-1-1 18,-2-5 0,-1 5 0,7-6 1,-1 1-20,1 1 1,-1-6 0,1 3 0,0 1-25,-1 0 0,1-6 0,-1 3 10,1 1 0,-1-6 0,1 4-16,-1-4 1,1 0 0,-1 2-83,1 1 1,-1 1 102,1-6 0,-1 0 0,1 0-7,0 0 0,-1 0 0,-1 0 0,-3 0-24,-1 0 0,0 0 0,3 0 0,-1 0-33,-2 0 0,-6 0 0,3 0 0,1 0-108,0 0 1,-12-6 0,2 1 160,-2 1 0,0 2 1,2 2-1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30.090"/>
    </inkml:context>
    <inkml:brush xml:id="br0">
      <inkml:brushProperty name="width" value="0.08571" units="cm"/>
      <inkml:brushProperty name="height" value="0.08571" units="cm"/>
    </inkml:brush>
  </inkml:definitions>
  <inkml:trace contextRef="#ctx0" brushRef="#br0">1 1 6744,'0'10'304,"2"-3"-169,4-7 1,-3 0 23,9 0 1,-6 0-64,6 0 0,-6 0 1,5 0-38,2 0 0,-3 0 0,1 0-31,4 0 1,0 0 0,2 0-122,1 0 1,-5 0 49,5 0 66,-12 0-467,17 0 166,-14 0 234,9 0 34,-8 0-265,-3 0-391,1 8 495,-6-6 0,5 8 171,-7-4 0,8-5 0,2 8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18"/>
    </inkml:context>
    <inkml:brush xml:id="br0">
      <inkml:brushProperty name="width" value="0.11429" units="cm"/>
      <inkml:brushProperty name="height" value="0.11429" units="cm"/>
      <inkml:brushProperty name="color" value="#E71224"/>
    </inkml:brush>
    <inkml:brush xml:id="br1">
      <inkml:brushProperty name="width" value="0.08571" units="cm"/>
      <inkml:brushProperty name="height" value="0.08571" units="cm"/>
      <inkml:brushProperty name="color" value="#E71224"/>
    </inkml:brush>
  </inkml:definitions>
  <inkml:trace contextRef="#ctx0" brushRef="#br0">1 385 7090,'0'9'415,"0"1"-316,0-4-41,0-4 1,2 11-76,3-7 0,-3 2 0,6-4-68,0 2 1,-4-1 7,7-5 67,-7 0 0,6-5 93,-4-1-27,-4-8 0,4 7-42,-12-5 0,2 4-13,-8 8 1,6 0 214,-5 0 1,7 2 48,-2 4-172,4 4 1,2 7-69,0 0 0,2-7 0,2-2-149,2 0 1,5-4-114,-5 7 0,2-7-33,-2 2 95,-4-4 1,5-4 166,-7-4 1,0 2-16,0-7 0,-7-1 0,-3-6 1</inkml:trace>
  <inkml:trace contextRef="#ctx0" brushRef="#br0" timeOffset="1">385 262 6541,'0'-9'429,"0"1"0,0 10-274,0 4 0,0 3-49,0 9 1,0-1 0,0 1-68,0-1 0,0 1 1,0-1-1,0 1-32,0-1 1,0 1-1,0-1 1,0 0 31,0 1 0,6-1 0,-1 1-51,-1-1 1,4 1 0,-2-1 0,0-1 12,2-5 0,-5 5-65,9-4 0,0-5 33,5-1 0,1-4 18,-1-2 0,-1-2 1,-3-2 22,-1-2 1,-6-5 0,3 3-29,-1-2 0,-2 5 0,-4-5 0,2 0 16,2 0 0,-1-1 0,-5-7-6,0 1 1,0-1-1,0 1 22,0-1 1,0 1-1,0 0 1,0-1-4,0 1 1,0-1 0,-2 1 0,-1-1-2,-3 1 0,-8-1 0,4 1-24,1-1 1,-7 7 0,5 1 0,-3 0-13,2 1 0,-3 5 0,3-2 0,-3 4-20,-3 2 0,7 0 0,-1 0-74,-2 0 0,5 0 0,-1 2-193,2 4 0,2 3-33,6 9 339,0-1 0,8-7 1,2-2-1</inkml:trace>
  <inkml:trace contextRef="#ctx0" brushRef="#br0" timeOffset="2">734 18 9092,'10'-2'-945,"-4"-4"1,-2 4 981,1-4 1,-1 4 22,8 2 1,-8 2-1,2 4 0,-4 6 1,-1-2-1,3 1 1,2 3 4,-2 1 0,-2 3 0,-2-1 0,2 1-41,4-1 0,-4 1 1,3 1-1,-3 2 12,-2 3 0,6-1 0,0-6 0,-2 1-36,-2-1 0,-2 1 0,2-1 0,2 1-26,2-1 1,-1 1-34,-5-1 1,2-1 51,4-5 35,-4-3 1,8-8-8,-4 0 0,3 0 13,9 0 0,-3-2 1,-1-2-22,-2-2 0,-1-1 0,7 3 2,-1-2 1,1-6 0,-3 5 0,-1-1-17,-3 0 1,1-4-1,3 5 1,-1-1-37,-2 0 1,-1 0-1,7 4-111,-1-1 1,-5-7-1,0 6-271,1 2 163,-5 2 0,2 2-158,-5 0 392,-3 0 1,-2-7-1,-9-3 1</inkml:trace>
  <inkml:trace contextRef="#ctx0" brushRef="#br1" timeOffset="3">1083 140 6611,'0'18'110,"0"-1"0,0 1 0,0-1 33,0 0 0,0-5 1,0 0-1,0 1-62,0 3 1,0-5-1,0 1 1,0 2-17,0 1 1,0 3 0,0-1-69,0 1 0,2-1 1,2 1 18,2-1 1,0 0 0,-6 1 0,2-1-29,4 1 1,-4-1-1,3 1-27,-3-1 1,-2-5 0,0 0-155,0 1 1,0-3-464,0 1 394,0-7 262,0 4 0,-7-16 0,-3-1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22"/>
    </inkml:context>
    <inkml:brush xml:id="br0">
      <inkml:brushProperty name="width" value="0.11429" units="cm"/>
      <inkml:brushProperty name="height" value="0.11429" units="cm"/>
      <inkml:brushProperty name="color" value="#E71224"/>
    </inkml:brush>
    <inkml:brush xml:id="br1">
      <inkml:brushProperty name="width" value="0.08571" units="cm"/>
      <inkml:brushProperty name="height" value="0.08571" units="cm"/>
      <inkml:brushProperty name="color" value="#E71224"/>
    </inkml:brush>
  </inkml:definitions>
  <inkml:trace contextRef="#ctx0" brushRef="#br0">53 455 7134,'-10'0'-279,"2"0"350,8 8 0,0-5-63,0 9 1,0-6 30,0 6 58,0-9-77,0 5-66,0-8 92,0 0 35,0-8 1,-2 6-43,-4-3 1,3 5 17,-9 5 1,8-1-16,-2 8 0,4-6 1,2 5-52,0 3 1,0-4-1,2-1-20,4-1 0,-2-2 7,7-6 0,-5 0 17,6 0 21,-8 0 0,4-2 58,-8-4 1,0 2-82,0-7 1,0 5-1,-2-4-360,-4 2-252,4 3 447,-6 5 167,8 0 0,0-8 1,0-2-1</inkml:trace>
  <inkml:trace contextRef="#ctx0" brushRef="#br0" timeOffset="1">332 315 7386,'-8'18'163,"6"-1"0,-3 0-85,3 1 0,2-1 0,0 1-45,0-1 0,0 1 1,0-1-1,0 1-11,0-1 1,0-5 0,2-1-138,3 3 1,-1-4 38,8 1 1,-1-7 65,7 2 1,-6-4-1,-1-2 4,3 0 0,-4-6 1,-1-2-1,1 1 1,-2-3 3,-1 0 0,-1 4 6,-6-5 0,2 7 0,2-4 18,2 0 1,0-1-13,-6-9 0,-2 1-6,-4-1 1,2 1 0,-8-1-15,-1 1 1,3 1-1,0 3 1,1 3-43,-1 2 0,4-3 0,-5 3-14,-3-2 1,-2 6-45,-1-1 0,0 3-24,-1 2 1,6 7 0,3 5 16,1 4 0,2-5 0,6 1 102,0 1 19,0-5 0,0 8 0,0-7 0</inkml:trace>
  <inkml:trace contextRef="#ctx0" brushRef="#br0" timeOffset="2">594 158 7227,'0'17'50,"0"-5"0,2 0-26,4 1 1,-4-3 0,4 2 12,-5 1 0,-1-3 0,2 0-106,4-3 44,-4-1 42,6-6 1,-6 0 58,4 0-45,-4 0 0,13-6-4,-3 0 0,3-5 9,3 5 0,-7 0 13,1 6 1,-6 0-28,6 0 1,-7 0 12,7 0 1,-2 2-21,1 4 1,3 4-37,-8 7 0,5-5 0,-3-1-4,2 3 0,-6-4 1,2 1-8,-5 3 0,5-4 0,0 1-21,-2 3 0,-2 1 23,-2 3 1,-2-7-1,-2 1 3,-2 2 0,-7-5 12,1 3 0,-3-6 0,-3 4-28,1-3 0,-1 5-67,1-6 0,-1 5-210,1-5 0,5 0-127,0-6 447,9 0 0,-5 0 0,8 0 0</inkml:trace>
  <inkml:trace contextRef="#ctx0" brushRef="#br1" timeOffset="3">594 123 6581,'2'-10'265,"4"4"0,-2 4-164,7 2 1,1-5-123,5-1 1,1-6 0,-1 4-1,1 1-90,-1-1 1,1-4-1,-1 6 1,1 1 110,-1-3 0,8-2 0,2-7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26"/>
    </inkml:context>
    <inkml:brush xml:id="br0">
      <inkml:brushProperty name="width" value="0.11429" units="cm"/>
      <inkml:brushProperty name="height" value="0.11429" units="cm"/>
      <inkml:brushProperty name="color" value="#E71224"/>
    </inkml:brush>
    <inkml:brush xml:id="br1">
      <inkml:brushProperty name="width" value="0.08571" units="cm"/>
      <inkml:brushProperty name="height" value="0.08571" units="cm"/>
      <inkml:brushProperty name="color" value="#E71224"/>
    </inkml:brush>
  </inkml:definitions>
  <inkml:trace contextRef="#ctx0" brushRef="#br0">1 368 7078,'0'-10'65,"0"2"-46,0 8 1,0 8-14,0 4 0,0-3-19,0 3 0,2-8 0,2 3-21,1 1 0,3-6 3,-2 4-8,-4-4 1,8-2 6,-4 0 0,-5-8 61,5-3-1,-4 3 1,-4 0-46,-4 8 0,3 0 36,-9 0 0,8 2 0,-4 2 136,1 2-136,5 7 0,-6-9-58,8 8 0,2-8-190,4 1 0,3-3 228,9-2 1,-9 0 0,-1 0-1</inkml:trace>
  <inkml:trace contextRef="#ctx0" brushRef="#br1" timeOffset="1">420 245 6387,'-10'8'-84,"-3"-4"0,5 6 188,-2-3 0,4 7 0,-5-2 36,-3 3 0,6 3-105,3-1 0,3 1 1,2-1 24,0 0 1,0-5 0,0 0-58,0 1 1,2 1 0,1 0 0,5-5-19,2-1 0,-4-2 0,5-4-6,3 4 0,-4-4 0,1 3 16,3-3 0,-4-4 1,1-2 1,3-1 1,-1-9-1,1 4 1,-2-1 0,1-1 1,-3 6-1,2-5 2,1-3 0,-5 4 1,-2-1-2,-4-3 0,4-1-4,-1-3 0,1 1 0,-8 1 2,-4 4 0,3-3 0,-9 5-24,-2 1 0,5-1 0,-3 6 20,-2-2 1,5-6 0,-3 7 0,-2 1-34,-1 2 1,3 2 0,1 0-12,-3 0 0,-1 2 0,-3 4-163,1 5 0,5-1 214,0 2 0,8-1 0,-3 7 0</inkml:trace>
  <inkml:trace contextRef="#ctx0" brushRef="#br1" timeOffset="2">944 18 6218,'-10'-7'168,"2"5"-79,1-6 0,3 8-21,-8 0 0,6 0-51,-5 0 0,-1 0 0,-5 2 8,-1 4 1,6-3 0,1 7 0,-1 0-20,3 0 0,-7-5 0,6 7 0,-1 0 25,-1-3 1,2 7 0,-3-4 19,1 3 1,8-3-22,-2-1 1,4 1 0,2 5 0,8-5-6,4 0 0,3-8 1,3 1-7,-1-3 0,-5 4 1,0 0-1,1-2-7,3-2 0,-5-2 0,1 0-11,2 0 0,1 0 0,3 0 10,-1 0 1,-5 0 0,-1 0-46,3 0 0,-4 6 26,1-1 1,-1 9 5,2-2 0,1-3 8,-7 3 1,0 0 3,-6 5 0,0-5-2,0-1 0,0-5 1,0 6 0,0 2 0,-2-5-13,-4 3 1,-4-1-14,-7 7 1,-1-3 0,1-1 15,-1-2 1,1-8-1,0 3-3,-1 1 0,6-6 1,1 4 4,-3-4 0,4-2 0,-1 0 0,1-2-27,-1-4 1,1 4 0,6-6-41,-2 1 0,0 3 51,6-8 0,0 0 12,0-5 0,0-1 1,2 3 9,4 3 1,-2-3 0,6 3-3,-3-3 0,5 3 1,-4 2-1,0 1-1,-1-1 1,7-2-5,-2-5 1,-3 1-1,1 3-11,-2 1 0,-2 6 0,-6-5-7,0-3 1,0 4 0,0-1 0,-2-1-24,-4 2 1,4-5 0,-6 3 16,0-3 1,6-3 0,-5 3 0,1 1 8,0 2 1,0 7-39,6-7-490,0 8 543,0-4 0,-8 16 0,-1 2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29"/>
    </inkml:context>
    <inkml:brush xml:id="br0">
      <inkml:brushProperty name="width" value="0.08571" units="cm"/>
      <inkml:brushProperty name="height" value="0.08571" units="cm"/>
      <inkml:brushProperty name="color" value="#E71224"/>
    </inkml:brush>
  </inkml:definitions>
  <inkml:trace contextRef="#ctx0" brushRef="#br0">53 490 8076,'-15'2'-800,"3"4"0,4-3 794,8 9 1,2-6 43,4 6 0,-2-9-37,7 3 1,-5-4 45,6-2-100,-8 0 62,4 0 1,-10-2 57,-4-4 1,2 5 4,-8-5 0,7 4-66,-7 2 1,8 2 0,-4 2-1,2 3 3,1 3 1,-1-4-126,6 6 0,0-7-350,0 7 466,0 0 0,8-3 0,1-1 0</inkml:trace>
  <inkml:trace contextRef="#ctx0" brushRef="#br0" timeOffset="1">507 280 6374,'-11'0'148,"-1"0"-112,8 0 1,-4-2-60,8-3 0,0 1 9,0-8 0,2 2 0,4-3 22,6 1 0,-3 8 0,3-4 17,2 1 1,1 5-11,3-4 1,-1 4-8,1 2 1,-9 2 0,-3 4-4,-4 5 0,0-1 0,2 2 22,2 1 1,-1-3 0,-5 2-2,0 1 1,0 3 0,-1 1 0,-3 1-17,-2-1 0,-2 1 0,4-1 0,-2 1-10,2-1 1,-5 0 0,-1 1-9,0-1 0,1-1 0,5-3 12,-2-1 1,-2-2-1,4 3 65,-2-1 27,1-8-69,5 4 0,2-8-8,3 0 1,-1 0 0,6-2-14,-2-4 0,5 4 1,-3-6-1,2 2 6,-1 1 0,1-7 1,5 4 2,1-2 1,-1 7 0,-1-5 0,-3 2 14,-1 0 0,0-2 0,5 5 0,1-3-40,-1 2 1,-5-4-1,-1 2 1,1 0-221,-2-1-59,5 5 1,-11-6 2,8 8 30,-8 0 256,3 0 0,-14 0 0,-3 0 0</inkml:trace>
  <inkml:trace contextRef="#ctx0" brushRef="#br0" timeOffset="2">1084 88 8092,'-2'-10'-914,"-4"5"1,2 3 963,-8 2 1,6 0 4,-5 0 0,7 2 1,-4 2 7,0 1 0,4 7 1,-5-4-14,1 1 1,-4 3-1,7 6 9,1-1 0,0-5 1,0-1-1,-2 3-14,2 1 0,2 3 0,2-1-23,0 1 1,0-7 0,0 1-4,0 2 1,0 1 0,2 1-1,2-3 13,2-1 0,2-6-16,-2 5 0,3-5 1,9 4 14,-1-2 1,-5-2 0,-1-6-9,3 0 1,2-6-1,1-2 1,0 0-25,1 0 0,-1-3 0,1 3 21,-1-2 1,1 1 0,-1-5-1,-1 2-51,-5-1 1,5 3-1,-4-2 25,3-1 0,-3-1 0,-3 1 1,-1 1-7,-4-2 0,-2 5 0,-2-3-1,0-1 1,0 3 0,0-2 2,0-1 1,-8-3 0,-1-1-10,-1-1 1,-4 7 0,7 1 0,-1 0-6,0 0 0,-6 5 1,3-5-33,-5 2 0,-1-4 0,-1 7-27,1 1 0,-1 2 0,1 4 37,-1 4 1,1-3 0,0 9 0,1 2-252,4 1 0,-3 1 297,3-5 0,-3 13 0,-3-5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32"/>
    </inkml:context>
    <inkml:brush xml:id="br0">
      <inkml:brushProperty name="width" value="0.08571" units="cm"/>
      <inkml:brushProperty name="height" value="0.08571" units="cm"/>
      <inkml:brushProperty name="color" value="#E71224"/>
    </inkml:brush>
  </inkml:definitions>
  <inkml:trace contextRef="#ctx0" brushRef="#br0">70 490 8331,'-1'-10'-1957,"-5"4"2174,4 4-105,-6 2 0,6 0 82,-4 0-130,4 0 0,-5 8-92,7 4 1,0 3 6,0 3 1,0-7-21,0 1 33,0-8-10,0 4 1,5-10 10,1-4 0,0 2 16,-6-8 75,0 1 1,0-1-42,0 0 1,-2 8 2,-4-1 0,2 3 1,-5 4-31,1 3 1,0-1-18,2 8 1,4-6-26,-3 5 19,3-7 0,4 4-44,3-8-139,-3 0 3,14 0-186,-14 0 373,6 0 0,-8-8 0,0-1 0</inkml:trace>
  <inkml:trace contextRef="#ctx0" brushRef="#br0" timeOffset="1">490 280 8556,'-2'-10'-2433,"-4"5"2692,4-5 1,-8 8-209,4-4 0,2 10 0,-7 4-9,-3 1 1,5 3 0,-3 4 0,0-3-15,3-1 1,-7 0-1,6 5 1,-1 0 18,-1 1 0,8-1 0,-2 1-15,4-1 0,2 1 0,0-1-4,0 1 0,2-1 0,4 1 2,6-1 0,-2-7 0,1-2 0,3-3 6,1 1 0,-3 0 1,0-6-1,1 0-23,3 0 0,1 0 0,1 0 0,-1 0-27,1 0 1,-1-6-1,0-2 1,1 1 0,-1-1 0,-5-6 0,0 3-35,1-5 0,-5-1 1,-2-1 8,-4 1 0,-2-1 0,0 1 0,0-1 1,0 1 0,-2-1-1,-4 1-7,-6 0 1,3 1 0,-3 2 0,-2 3 9,-1-3 1,-3 1 0,1-1-5,0 2 0,-1 8 1,1-1-1,-1 3-44,1 2 1,-1 0 0,1 2-1,-1 2-53,1 1 1,-1 7-1,3-4 137,3 1 0,-3 3 0,5 6 0</inkml:trace>
  <inkml:trace contextRef="#ctx0" brushRef="#br0" timeOffset="2">699 140 6825,'12'0'59,"-1"0"1,-1-2-1,4-1 1,-3-3-60,3 2 0,0 0 0,-1 0 0,-1-4-14,1-1 1,3 5 0,1-4 0,1 2 11,-1 0 0,1-5 0,-1 3 0,1 0 9,-1 0 0,1-3 1,-1 5-1,-1 0 20,-5-2 1,5 6 32,-5-3 0,-1 3-21,2 2 109,-8 0-118,3 0 1,-9 6-1,-1 1 1,-3 3-2,2 4 0,0-1 1,0 1-1,-2-3 10,2 3 1,2 1 0,2 3 0,-1-1-1,-5 1 0,4 5 0,-4 0 0,4-1-20,2-3 1,0-1 0,0-1 0,0 1 1,0-1 1,0 1 0,0-1-1,0 0 18,0 1 0,0-1 1,2 1-219,4-1 1,-4-5 0,4 0-209,-5 1 1,-1-3 181,0 2 0,-5-7 0,-3 5 205,-2-2 0,-1-2 0,-7-6 0</inkml:trace>
  <inkml:trace contextRef="#ctx0" brushRef="#br0" timeOffset="3">734 385 8553,'18'0'-493,"-1"-8"0,0 4 1,1-5-1,-1-1 618,1 0 0,1 4 0,3-3 0,1-1-50,-2 0 1,6 1-1,1-5 1,1 2 8,0-1 0,-2-3 0,4-1 0,-4 1-18,-2 5 0,5-3 1,-5 6-1,0 0-204,0 1 0,-2-1 0,-5 4-288,-1-2 1,1 0 425,-1 6 0,-7 8 0,-2 2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36"/>
    </inkml:context>
    <inkml:brush xml:id="br0">
      <inkml:brushProperty name="width" value="0.08571" units="cm"/>
      <inkml:brushProperty name="height" value="0.08571" units="cm"/>
      <inkml:brushProperty name="color" value="#E71224"/>
    </inkml:brush>
  </inkml:definitions>
  <inkml:trace contextRef="#ctx0" brushRef="#br0">70 383 8535,'-10'0'-1782,"-5"0"1847,13 0 47,-6 0-39,8 0-23,0 0 0,0 8-17,0 3 9,0-3 2,0 0-59,0-8 1,0-2 73,0-4 1,0 2 57,0-8 0,-2 9 31,-4-3-69,4 4 0,-7 2 0,5 2-70,-2 4 0,0-3 3,6 9 0,0-6-89,0 6 0,2-9 17,4 3-53,-4-4 86,6-2 0,-8-2-160,0-4 0,0-3 92,0-9 0,0 7 1,0-1-821,0-2 915,0 7 0,7-9 0,3 6 0</inkml:trace>
  <inkml:trace contextRef="#ctx0" brushRef="#br0" timeOffset="1">384 243 8519,'-11'0'-1401,"-1"0"1294,8 0 1,-4 2 148,8 4 0,0-2 0,0 7 3,0 3 0,0-4 0,0 1-15,0 3 1,0-4 0,0 1 41,0 3 0,0 1 0,0 3-33,0-1 0,2 1 0,2-1-36,2 1 0,0-7 0,-4-1 0,2 0-5,2-1 1,1-5-1,-3 4 2,2 0 1,8 0-22,-3 3 0,5-3 17,1-8 0,1 0 0,-3-2 1,-1-2-10,-3-2 0,-5-5 0,4 3 10,-2-2 0,3-1 0,-5-7-4,-2 1 1,-2-1 0,-2 1 18,0-1 0,0 1 1,0-1-1,0 1 32,0-1 1,-6 7 0,-2-1-6,-1-1 0,-1-3 1,-4 0-1,3 3-15,-3 1 0,5 6 0,-3-3-28,-2 1 0,-1-4-158,-3 7 1,1-1-76,-1 6 1,7 0 0,1 2 122,2 3 1,1-1-1,3 8 1,-2 2 113,2 1 0,2-5 0,-6 5 0,-1-5 0</inkml:trace>
  <inkml:trace contextRef="#ctx0" brushRef="#br0" timeOffset="2">594 138 8145,'10'-7'-573,"-3"3"474,-7-8 1,0 6-17,0-5 0,8-1 163,4-6 0,-2 9 0,-1 1 0,1 2-42,0 0 1,-5-5-1,7 5 50,2 2 0,1 2 0,1 0-209,-5-4 0,5 4 154,-4-3 0,-3 5-13,3 5 1,-6-1 0,3 8-33,-1 1 1,-2-3 0,-6 2 5,0 1 0,0-3 0,0 2 15,0 1 1,0-3 0,0 2 23,0 1 0,-2-3 0,-4 2-7,-5 1 1,1 1 0,-2-1 5,-1-1 0,-1-6 0,0 3 42,3-1 1,5-2 7,-6-6-27,9 0-20,-5 0 0,16-2 34,3-4 0,3 2 1,-1-5-20,-1 1 1,0-4 0,5 7 0,-1-1-1,-5-2 1,5 6-1,-5-4 26,5 4 1,1 2-20,1 0 1,-3 2-21,-3 4 0,-4 4 1,-8 7 38,0 1 0,0-1 0,0 1-1,0-1 1,0 0 0,0 1-1,-2-3-46,-4-3 0,4 4 0,-6-7 0,2 3 12,1 0 0,-7-1 0,4 5 0,1-3 17,-1-1 1,-6 0-1,3 5-10,-5 1 0,4-7 0,1-1 16,-3-2 1,-1 3-1,-3-5-13,1-2 1,1 0 0,3 0-32,1 2 1,0-1-214,-5-5-498,-1 0 723,1-7 0,-1-3 0,1-7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39"/>
    </inkml:context>
    <inkml:brush xml:id="br0">
      <inkml:brushProperty name="width" value="0.11429" units="cm"/>
      <inkml:brushProperty name="height" value="0.11429" units="cm"/>
      <inkml:brushProperty name="color" value="#E71224"/>
    </inkml:brush>
  </inkml:definitions>
  <inkml:trace contextRef="#ctx0" brushRef="#br0">69 699 11361,'-16'2'-1170,"5"4"714,3-4 454,8 13 1,0-5 12,0 7 0,0 1-157,0-1 0,0-5 118,0 0 1,2-9-129,4 3 0,-5-6 241,5-6 0,-4 3-69,-2-9 0,0 6-35,0-6 0,-2 9-121,-4-3 1,3 4 74,-9 2 140,8 0-41,-11 0 0,13 2 156,-4 4 1,6-5-477,6 5-254,-4-4-261,5-2 564,-7 0 340,0 0 1,8-8-1,2-1 1</inkml:trace>
  <inkml:trace contextRef="#ctx0" brushRef="#br0" timeOffset="1">610 385 9203,'0'-10'-1987,"0"2"2113,0 8-73,-8 0 0,1 2 1,-7 2-1,4 4 70,3 1 0,-5 3 0,4 5 1,0 1-26,1-1 1,-5-5 0,4 0 0,0 1 1,1 3 0,-1 1 1,4 1-45,-2-1 0,0 1 0,6-1-55,0 1 1,2-7-1,2 1 1,4 0-46,2-3 0,-5 1 0,7-6 24,2 2 1,1-1-1,3-5-12,-1 0 1,1-2 0,-1-3 21,1-7 1,-1-2 0,0 1-1,-1 1 11,-4-1 0,3-3 0,-5-1 2,0-1 1,-1 7-1,-5-1-1,2-2 0,0-1 1,-6-3-3,0 1 1,-2-1 21,-4 1 0,-4-1-94,-7 1 1,-1 5 0,1 3-37,-1 1 1,1 2 0,0 6-225,-1 0 0,6 6 1,1 2 302,-3 1 34,6 3 1,-7 5-1,5 1 1</inkml:trace>
  <inkml:trace contextRef="#ctx0" brushRef="#br0" timeOffset="2">1117 88 7361,'-8'9'575,"4"5"-403,-8-8 18,8 0-199,-11-6 0,11 0-79,-8 0 1,8-2 18,-1-4 1,5-4 0,5-5 78,7 3 0,-2-4 1,1 7-1,3-1 27,2 4 0,1-2 0,0 1 0,1-1-12,-1 0 1,1 2 0,-1 6-1,1 0 12,-1 0 0,7 0 1,-1 0-1,-2 0-35,-1 0 0,-5 2 0,-1 4 0,-3 4-9,3-1 1,-4 7-1,-1-4 1,-1 3 56,-4 3 1,-2-1 0,0 3 0,2 1-4,2 2 0,-1 0 1,-5-5-1,-2-1-45,-3 1 0,3-1 1,-6 1-1,0-3 34,-4-3 0,3 3 0,-3-3-15,-1 4 1,-3-1 0,1-1-1,1-5-4,2-1 1,1 4-1,-7-4 1,1-1 16,-1 1 1,1 4 0,-1-4 3,1 1 0,-1-5-47,1 2 1,-1-4-55,1-2 0,7-2-148,4-4 0,5-4 120,1-7 1,0 5 0,0 1 38,0-3 0,5 4 0,3 1 44,2 1 0,-4 2 0,3 4 19,-1-4 0,4 2 0,-4-5 25,1 1 1,-3 0-1,6 4-8,1-1 0,-3-7 48,2 6 0,-7 0 0,5 4 23,-2-4 1,5 5-15,-1-5 1,4 4-54,1 2 0,1 0 0,-3 2 0,-1 2-40,-3 1 0,-5 3 0,6-4 9,1 2 0,-3 6 0,2-5 0,1 3 0,-3-6 0,0 4 0,-1-3-18,1 1 0,-4 0 0,4-4 1,-1 2-31,1 2 1,2 0-1,5-6 7,1 0 0,-7 0 1,1 0 30,1 0 0,3 0 1,1 0 0,-5 0-74,0 0 90,-1 0 1,7 0-460,-1 0 0,-5 0 258,0 0 0,-3-2 227,3-4 1,3 4 0,-5-6-1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42"/>
    </inkml:context>
    <inkml:brush xml:id="br0">
      <inkml:brushProperty name="width" value="0.11429" units="cm"/>
      <inkml:brushProperty name="height" value="0.11429" units="cm"/>
      <inkml:brushProperty name="color" value="#E71224"/>
    </inkml:brush>
  </inkml:definitions>
  <inkml:trace contextRef="#ctx0" brushRef="#br0">978 437 23412,'-9'-7'-5551,"1"3"4916,8-8-870,0 8 1,-2-6-904,-4 5 2298,4 3 65,-6-6 1,8 6-803,0-4-1394,0 4 1788,0-5 0,2 5 705,4-4 1,4 4 0,7-4 398,1 4 0,-1 2 0,3-2 1,1-2 111,2-2 1,1 1-1,-5 5 1,2-2-283,3-4 1,1 4 0,-4-4-1,4 2-9,3-2 1,-1 4 0,4-3 0,-2 1 170,2-2 0,0 4 0,0-4 0,-2 2 0,2-2 0,2 4 0,2-3 1,0 3-47,0 2 1,2-2 0,2-2 0,1-2-512,-1 2 1,0 2-1,0 2 1,3 0-155,3 0 0,-6 0 0,2 0 1,-4 0-20,-3 0 1,1 0-1,0 0 1,0 0 3,0 0 1,0 0 0,0 0-1,0 0 6,0 0 1,0 0-1,0 0 1,-2 0 6,-4 0 1,10 0 0,-4 0 0,0 0-1,-4 0 0,7 0 1,-5 0-1,2 0 43,2 0 1,-6 0 0,10 0 0,-4 0-11,-2 0 1,0 0-1,0 0 1,0 0 56,-1 0 1,1-2-1,0-2 1,0-1 20,0 1 0,0 2 0,0 2 1,0 0-36,0 0 0,6 0 1,1-2-1,1-2 36,0-2 1,5 0-1,-3 6 1,1 0-43,1 0 0,-6 0 0,3 0 0,1 0 0,0 0 0,-5 0 0,5 0 0,-2 0 0,-4 0 0,-3 0 0,1 0 0,2 0 6,2 0 0,0 0 0,-6-2 0,1-1 23,5-3 0,-4 0 1,4 6-1,-4 0-29,-2 0 1,5-6 0,1 0-1,-2 2 57,-2 2 1,-2-3 0,0-1 0,0 2-76,-1 2 0,7 2 0,0 0 0,-2 0 32,-2 0 0,-2 0 0,-2-2 0,-2-2 52,-2-2 1,6 0 0,5 6 0,-1 0-33,-2 0 1,-2-1-1,0-3 1,0-2 16,0 2 1,0 2 0,0 2 0,1 0-48,5 0 1,-4-6 0,4 0 0,-4 2-8,-2 3 1,0 1 0,-1 0-1,1 0-40,0 0 1,0 0 0,0 0 0,0 0 42,0 0 1,6 0 0,2 0 0,-1 0 14,1 0 1,0 0 0,-3 0 0,5-2-10,0-4 0,3 4 1,-5-4-1,1 4-5,5 2 1,-4 0 0,-1 0-1,-1 0-25,-4 0 1,3 0-1,1 0 0,0 0 12,-1 0 1,1 0 0,-4 0-1,4 0 29,1 0 0,-5 0 1,4 0-1,-2 0 11,-1 0 0,7 0 0,-4 0 0,-1 0-9,1 0 1,3 0-1,-3 0 1,0 0-1,0 0 0,3 0 0,-5 0 0,-2 0-50,-2 0 1,-3 0 0,1 0 0,0 0 94,0 0 0,0-6 0,2 0 0,0 3-23,-2 1 1,10 2-1,-11 0 1,5 0-11,4 0 0,-6 0 1,4-2-1,-5-2 28,-1-2 1,6 0 0,0 6-1,-2 0-41,-2 0 0,3 0 0,1 0 0,-2 0 8,-2 0 0,-2 0 0,0 0 0,-2 0 23,-4 0 0,4 0 1,-4-2-1,2-2-4,-2-1 0,2-1 1,-6 6-1,2 0-57,4 0 1,-3 0 0,1 0 0,2 0 2,2 0 0,2 0 0,-2 0 0,-2 0 49,-2 0 0,-2 0 1,4-2-1,-4-2-38,-2-2 1,4 0-1,-3 6 1,-1 0 66,0 0 1,0 0 0,-3 0 0,3-2-40,2-4 0,-4 5 0,5-5 0,-1 4-29,0 2 0,-4 0 0,4 0 1,-1 0-75,-5 0 1,0 0 0,1 0 0,1 0-155,-2 0 1,-1 6 0,-5 1-1,-1 1-426,-3 0 0,-5 4 0,4-5 234,-2 3 0,5 2 0,-3 5 0</inkml:trace>
  <inkml:trace contextRef="#ctx0" brushRef="#br0" timeOffset="1">769 507 23130,'-18'0'81,"1"0"-67,-1 0 0,1 0 0,-1 0-2,1 0 1,-1 0 0,1 0 0,0 0 1,-1 0 0,1 0-17,-1 0 1,1 0-1,1 2 273,5 4-147,-5-4 1,8 13-408,-3-3 1,3-2 0,6-1-1,-2 1-137,-2 0 0,0 2 0,6 5-116,0 0 1,0 3 0,0 1 0,0 3 6,0-3 0,0 0 0,0 2 0,2 5-75,4-1 1,-4 6 0,4-4 0,-4 4 61,-2 2 0,0 6 1,0-1-1,0-1-64,0-2 1,0 4 0,0 1 0,0 1-25,0 0 1,0 0 0,0-5 0,0 3 370,0-2 1,0 0 0,0 0-1,0 1 48,0-1 0,0 4 0,0-1 1,0 1 249,0 0 0,-2 3 0,-4-3 1,-4 0 85,1-1 0,-5 5 0,6-4 0,1-1 66,-1 1 1,-4 0-1,6-4 1,2 1-161,3-1 1,1 4-1,0 0 1,0-1-32,0 1 0,0 4 0,0-7 0,0 1 10,0 2 0,0-4 0,0 5 1,0-1-22,0-4 1,0 3 0,0 1 0,-2 0 57,-4-1 0,4 1 1,-6-4-1,2 4-22,0 1 0,1-5 1,5 4-1,0-3-151,0 1 0,0 6 1,0-5-1,0 1 30,0 0 0,0 0 1,0-5-1,0 3 91,0-2 1,0-2 0,0-2 0,0 0-1,0 0 1,2 5 0,1 1 0,5-4-80,2-6 0,-6 8 0,4-4 0,-3 4 41,1 3 0,0-5 0,-6 6 0,0-2 7,0-1 1,0 7 0,-2-6-1,-2-1 74,-2 3 0,-5-4 0,5 5 0,0 1 40,-2 0 0,6-5 1,-5 5-1,1 0 2,0-1 0,-2-3 0,4 4 0,-3-1 28,-3 1 0,4-4 0,-4 3 1,1 1 30,-1 0 1,4-7-1,-4 3 1,1-4 69,-1-2 1,6 6 0,-2 0-1,2-3-89,-1-1 1,3-2 0,-4 0 0,4 0-99,2 0 1,0-6 0,0 0-1,0 2-76,0 2 0,0 0 0,0-2 0,0-2-48,0 2 0,6 2 0,0 2 0,-3 0 17,-1 0 0,-2 0 1,0 0-1,0 0 0,0 0 1,0 0 0,0 0 0,-2 2 57,-3 3 1,3-3 0,-4 4 0,4-4-49,2-2 0,0 2 0,0 1 0,0 1 27,0-6 0,0 2 0,0-8 0,0 2 16,0 1 0,2-7 1,2 4-1,2 0-69,-3 0 0,5-3 1,-2 3-1,-2-2 121,-2-4 0,0 5 0,2-1 0,1 2-14,-1 4 1,-2-4 0,-2 0-1,0 1 10,0-1 1,0 0 0,0 4 0,2-2-133,4 2 0,-4-4 0,4 2 0,-4 0 51,-2-1 1,2 3-1,2-6 1,1 0-59,-1 0 0,0 1 1,0-5-1,2 2 23,-2-1 1,-2-3 0,-2-2 0,0 1 248,0-1 0,-2 3 0,-4 1 126,-6 2 0,3 1 0,-3-7 0,0 3-2,3 3 1,-7-4 0,6 4 0,-1-3-50,-1-3 1,0 7 0,-5 1-1,-1 2 1047,1 4 1,0 0 0,1 0 0,2-2-748,3 2-142,-9 2 1,-7 2 0,-8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44"/>
    </inkml:context>
    <inkml:brush xml:id="br0">
      <inkml:brushProperty name="width" value="0.11429" units="cm"/>
      <inkml:brushProperty name="height" value="0.11429" units="cm"/>
      <inkml:brushProperty name="color" value="#E71224"/>
    </inkml:brush>
  </inkml:definitions>
  <inkml:trace contextRef="#ctx0" brushRef="#br0">1 7702 28594,'11'-6'-434,"-1"-2"1,0-1-465,-1-5 0,-3 4 1,4-1-1,0-1 1,-3 1 527,1-1 0,0 6 0,-2-6 183,5-1 0,-3 3 0,0 0 129,0 3 1,-4 1-375,7 6 398,-7 0 0,4 10 1,-8 5-425,0 6 0,0 5 0,0-3 1,0 6 24,0 4 1,0 8 0,0 1 0,0 1 143,0 0 0,0 3 0,0-5 0,0-2-43,0-2 1,2-2 0,2 0 0,2 0-10,-3 0 0,1-1 0,0 1 0,2-2-96,-2-3 0,4 1 0,-1-8 0,1 0-5,0 2 1,4-5 0,-5 3 141,3-4 0,2-1 1,3-1-1,-1-1 405,-3-4 0,-1 3 0,4-5 0,-5 1-67,-1 1 0,4 0 0,-4 3 0,-1-1 4,1-3 0,6 1 0,-5 6-3,1-1 1,4-5 0,-7-3-1,3-1 359,4-4 1,3 4-1,3 0-20,-3 1 0,10-5 0,-9 2 0,3-4 69,4-2 1,-3 0-1,7 2 1,0 2-102,-2 2 1,6-1 0,-4-5 0,4 0-80,2 0 1,0 2 0,-2 2 0,-2 2 4,-2-2 0,0 4 0,6-3 0,0 1 17,0 2 1,0-6 0,0 4-1,0-2 30,0 2 1,5-5-1,1 5 1,0-4-177,2-2 0,-5 2 1,9 2-1,1 2-38,3-2 1,1-2-1,3-2 1,1 0-90,2 0 1,0 0-1,-5 0 1,1 0 6,4 0 0,-3 5 1,3 1-1,-4-2-31,-1-2 0,5 0 1,0 2-1,-2 2 28,-1-2 1,-3 3 0,0-1 0,1-2 13,-1-2 0,3 0 1,1 2-1,2 2-16,-2-2 1,4-2 0,-1-1 0,-1 3-27,2 2 1,0 0-1,6-6 1,-4 0 29,-2 0 1,4 0-1,-3 0 1,-3 0-21,-4 0 1,4 0 0,-9 0 0,3 0 22,-1 0 0,-3 0 0,5 0 0,-1 0-10,0 0 0,-5 2 1,0 2-1,1 2 8,3-2 0,1-3 0,2-1 1,3 0-3,1 0 1,2 0 0,-4 0 0,2 0 19,-1 0 1,3-1 0,0-3-1,0-2 23,0 2 0,-2 2 1,-3 2-1,1 0-48,2 0 0,0 0 0,-3-2 0,1-2 20,2-2 1,8 1 0,-2 5 0,2 0-18,-2 0 0,4 0 0,-4 0 0,2 0 13,-2 0 1,2-2-1,-6-2 1,3-2 17,3 2 0,-4 2 1,0 2-1,-2-2-10,-4-4 1,4 4 0,0-5 0,1 1 7,-1 0 0,-2-2 0,-6 4 0,3-2-15,3 3 1,-4-1 0,4 0 0,-3-2 19,-3 2 1,-1 2 0,-3 2 0,-1 0-61,1 0 1,1 0 0,-1-2 0,-1-2 47,1-1 0,-3-1 0,2 6 1,1-2-16,2-4 0,3 4 0,-1-4 0,1 4-15,-1 2 0,-1-6 0,-3 1 1,-1-1 3,1-2 1,3 6-1,3-6 1,2 3 58,2-1 1,1-6-1,-5 4 1,2 1-42,2-1 1,1 0 0,-7 4 0,0-2 25,1 2 0,-1-3 0,1 1 0,-3 0 31,-3-2 1,3 4-1,-3-5 1,3 1-34,2 4 1,1-4-1,-1 1 1,1-1-6,-1 0 1,2 0 0,3 4 0,-1-1-4,-6 1 0,3-4 0,-7 2 1,5 0-32,1-2 1,-1 7 0,-3-5 0,-3 2-26,-3-2 0,-3 4 1,-8-4-1,-3 4-338,-3 2 0,4 0 308,-6 0 0,0 0 0,-5 0 0</inkml:trace>
  <inkml:trace contextRef="#ctx0" brushRef="#br0" timeOffset="1">9536 0 27655,'0'10'-3277,"0"-2"0,2-8 0,4 0 3149,6 0 1,3 0-1,3 0 1,1 0 587,4 0 1,4 0 0,8 0 0,0 0-238,0 0 0,6 0 1,0 0-1,-2 0-63,-3 0 0,5 0 1,0 0-1,-2 0-47,-2 0 0,-4 0 1,-2 2-1,-4 2-91,-2 1 0,4 1 0,-6-6 1,-1 0-24,-3 0 0,4 0 0,1 0 0,-3 0 658,-2 0 1,5 0 0,-1 0 0,0 0-658,3 0 1,-7 0 0,4 0-1,-3 0-94,-3 0 0,1 6 1,-3 2-1,-1 0-397,-3-1 0,-5 7 0,4-2-102,-2 3 1,-3 3-1,-5-1 1,0 0-4,0 1 0,0-1 0,0 1 0,0-1 65,0 1 1,0 5-1,0 2 1,0 1-133,0-1 1,6 6-1,2-2 1,0 2 20,0-2 1,3 4 0,-5-2 0,-2 6-17,-2 4 1,4-1 0,-1-3 0,1 4 96,2 6 1,-6-3-1,4 3 1,-2-1 282,1-1 0,-3 6 0,4-7 0,-2 3 228,2-1 0,-4-5 0,4 4 0,-4-1 22,-2 1 0,5-6 1,1 3-1,-2-1 23,-2 0 1,-2 6-1,0-5 1,0 1 114,0 0 0,-6 5 0,0-1 0,1 3 0,-3 3 1,4-1-1,-6 0 1,1-1 16,-1-5 1,6 11 0,-4-5 0,2 2-1,1 1 0,-7 3 1,6 0-1,0-2-30,-1-1 1,3-3 0,-6 0 0,0-1 15,1-5 1,5 5 0,-2-6-1,4 1-69,2 1 1,0-3-1,0 5 1,0-3-29,0 3 1,0-4 0,0 1-1,0 1 981,0-3 1,0 7 0,0-7 0,0 3-1087,0 0 1,6-7 0,0 7 0,-3-1 24,-1-1 0,-2 4 0,0-7 0,0 1 36,0 0 1,0 5 0,0-1 0,0 3-9,0 3 0,-2-3 0,-1-1 0,-5-3 43,-2 3 0,6-5 0,-4 1 0,3-2 87,-1-5 0,-6 5 1,6 0-1,2-1-33,3 1 0,-5-2 1,0-4-1,0 2 31,-2 1 1,6 7-1,-5-6 1,1-3 14,0-1 0,0 4 1,6 0-1,-2-2-36,-4-2 1,4 3-1,-3 1 1,3-2-67,2-2 0,0 0 1,0 1-1,0 3-20,0-2 1,0 0 0,0 0 0,0 1-70,0-1 1,0-2-1,0-2 1,0 0-4,0 0 1,0 4 0,0-1 0,0-3 72,0-2 0,-6 10 1,0-8-1,0 2 37,-2 0 1,5-2 0,-7 1 0,0 3 25,0 2 1,7 0-1,-5-6 1,2 0-1,0 0 1,-5-1 0,5 1-1,2 0-4,2 0 1,-4 0 0,0-2 0,0-2 47,-1-2 1,3 0 0,-6 4 0,0-2 21,1-1 1,5-7 0,-4 6 0,2 0-51,0-2 1,1 4 0,5-5 0,0-1-129,0 0 1,0 4 0,0-4-1,0 1-83,0-1 0,0 4 1,0-4-1,2 0-37,3 1 0,-3-1 0,4-4 0,-4 2 70,-2-1 1,0 3 0,0-2-1,0-1 51,0-3 1,0 4 0,0 1-1,0-3-38,0-2 1,0-1 0,0-1 0,0 1-36,0-1 1,0 6 0,0 1-1,0-3 53,0-1 1,0-3 0,0 0-1,0 1-4,0-1 0,6 1 0,0-1 1,-2 1 33,-2-1 1,-2 1 0,0-1 0,0 1 140,0-1 0,0 1 1,0-1-79,0 0 0,0 1 1,0-1-19,0 1 0,0-6 1,0-1 1,0 1 1,0 5 1,0 1 3,0-1 0,0-5 1,0-1 143,0 3 0,0 2-96,0 1 0,0 1 0,0-1-54,0 0 1,0-5 0,0 0-23,0 1 0,0-3 0,0 2-8,0 1 0,0-3 44,0 2 0,-8-7 488,-4 7 1,2-8 0,-1 4 346,-3-1 1,-1-3-202,-3 8 0,3-6 0,1 4-200,2-3 0,7 5 0,-5-4 172,2 1 0,2-3-338,6 6 1,0-1-308,0 7 1,0-1-1,0 1 8,0-1 0,0-5-702,0 0 0,-2-8 612,-3 1 1,1-3-1,-8-2 123,-2 0 0,-1 0 0,-3 0 0,1 0 143,0 0 0,-1 0 0,1 0 0,-1 0 44,1 0 1,-1 0 0,1 0-1,-1 2 689,1 4 0,5-4 61,1 4 0,1-2-108,-2 2 1,4-3-627,8 9 1,0-6-704,0 5 0,0-5 0,2 4-169,4-2 0,-2 3 1,8-3 429,1 2 1,1-4-1,-1 3 1,-1-1-20,2-4 0,-5 4 1,1 0-1,0-1-475,0 1 0,-1 0-423,3-2 799,3 3 1,-15 1 0,0-4 572,-9-4 0,-15-2 0,-5 2 0,-6 2 560,-5 1 0,-5 7-313,-7-6 1,-9 8 0,-1-5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46"/>
    </inkml:context>
    <inkml:brush xml:id="br0">
      <inkml:brushProperty name="width" value="0.11429" units="cm"/>
      <inkml:brushProperty name="height" value="0.11429" units="cm"/>
      <inkml:brushProperty name="color" value="#E71224"/>
    </inkml:brush>
  </inkml:definitions>
  <inkml:trace contextRef="#ctx0" brushRef="#br0">1 403 22771,'0'-10'-6963,"0"2"4961,0 8 3091,0 0-1341,0 8 0,0 2 0,0 7 0</inkml:trace>
  <inkml:trace contextRef="#ctx0" brushRef="#br0" timeOffset="1">525 193 14962,'0'-10'-2292,"0"3"0,-8 7 2716,-4 0 0,2 5-205,-1 1 1,1 2 0,-3-4 0,3 4-45,2 1 0,-4 3-244,7 5 1,-1 1-1,6-1 1,0 1-44,0-1 0,0-5 0,0 0 0,0 1-25,0 3 0,0 1 1,0 1-111,0-1 1,8-5 0,3-3 339,5-1 0,-5-2 0,1-6 0,2 0-80,1 0 1,3 0 0,-1 0 0,0 0-84,1 0 0,-1 0 1,1-2 178,-1-4 1,1-4-12,-1-7 0,-7 0 0,-4-1-51,-4 1 1,-2 5-1,0 0-80,0-1 0,-6-3 0,-2 1 0,-2 1 103,-3 2 0,-3 1 1,-1-5-199,-1 5 0,1-3 0,-1 8 23,1 2 0,5 2 0,1 2 0,-3 0-190,-1 0 301,-3 8 0,1-6 0,-1 6 0</inkml:trace>
  <inkml:trace contextRef="#ctx0" brushRef="#br0" timeOffset="2">787 71 13033,'0'17'-2398,"5"-5"2068,1-1 1,6 1 0,-4 4 172,1-5 0,-3-3 0,6-6 359,1 4 1,-3-4 0,2 4-63,1-4 1,3-2 0,1 0-18,1 0 1,-7 5 0,1 1-71,2-2 1,1-2 0,1 0-171,-5 4 0,5-2 211,-5 7 0,3-5 0,0 4 51,-3-2 1,-7 5-225,2-1 1,-4 3-65,-2 3 0,0-7 0,0 1 64,0 2 1,-8-5 0,-4 3 124,-3 2 1,-3-7-1,1 1 1,0-2 91,-1 0 0,6 0 0,1-6-112,-3 0 1,5 5 59,-3 1 0,0-8 1,-5-7-1</inkml:trace>
  <inkml:trace contextRef="#ctx0" brushRef="#br0" timeOffset="3">891 106 15816,'12'-6'173,"-2"-2"-618,-3-2 1,7 7 0,-4-5-1,1 2 1,1 0 510,2 2 1,1 2-37,3 2 1,-1-7-1,0-3 1</inkml:trace>
  <inkml:trace contextRef="#ctx0" brushRef="#br0" timeOffset="4">1380 1 15069,'0'17'-794,"0"1"1,0 5 0,2 0 0,2-1 514,2-3 0,0 4 0,-6 1 0,0-3 91,0-2 1,2 5 0,2-1-1,1-2 38,-1-1 1,-2 3 0,0 0 74,4-1 1,-4 5-1,6 0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4:49:59.788"/>
    </inkml:context>
    <inkml:brush xml:id="br0">
      <inkml:brushProperty name="width" value="0.08571" units="cm"/>
      <inkml:brushProperty name="height" value="0.08571" units="cm"/>
      <inkml:brushProperty name="color" value="#E71224"/>
    </inkml:brush>
  </inkml:definitions>
  <inkml:trace contextRef="#ctx0" brushRef="#br0">3018 45 8125,'0'-17'-915,"0"6"293,0-1 622,0 8 0,8 4 0,1 10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30.349"/>
    </inkml:context>
    <inkml:brush xml:id="br0">
      <inkml:brushProperty name="width" value="0.08571" units="cm"/>
      <inkml:brushProperty name="height" value="0.08571" units="cm"/>
    </inkml:brush>
  </inkml:definitions>
  <inkml:trace contextRef="#ctx0" brushRef="#br0">0 0 7776,'12'0'485,"-1"0"-718,3 0 8,2 0 167,-7 0 0,6 0-63,-3 0 180,4 8-99,1-6 0,1 5-224,-1-7 151,0 0 1,1 0 0,-3 3 112,-3 3 0,11-5 0,-4 7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51"/>
    </inkml:context>
    <inkml:brush xml:id="br0">
      <inkml:brushProperty name="width" value="0.11429" units="cm"/>
      <inkml:brushProperty name="height" value="0.11429" units="cm"/>
      <inkml:brushProperty name="color" value="#E71224"/>
    </inkml:brush>
  </inkml:definitions>
  <inkml:trace contextRef="#ctx0" brushRef="#br0">35 210 17301,'-11'0'-2911,"-1"0"2951,8 0 1,-4-2-263,8-4-899,0 5 738,0-15 0,0 12 93,0-8 1,2 9 372,4-3 0,-2 4 0,8 2-60,1 0 1,1-2-1,-1-2 1,-1-2 69,2 2 1,1 2 0,3 2-77,-1 0 1,6 0 0,1 0-1,-3 0 28,-2 0 0,5 0 0,1 0 0,2 0 157,4 0 1,-4 0 0,2 0 0,3 0-46,1 0 0,1 0 1,1 0-1,-2 0 36,-4 0 0,10-2 0,-4-1 1,2-3-137,0 2 0,-2 2 0,0 2 0,0 0-85,0 0 0,2 0 0,1-2 0,3-2-9,-2-2 0,-2 0 0,-2 6 0,0 0 30,0 0 0,-6 0 0,0 0 0,2 0 25,2 0 0,2 0 1,0 0-1,-2 0-5,-4 0 1,4 0 0,-2 0 0,6 0 27,3 0 0,3-5 0,-4-1 0,2 2-30,-3 2 0,5 2 0,-2 0 0,0 0-32,1 0 1,1 0-1,4-2 1,-5-2 56,1-2 0,-6 1 0,6 5 0,-3 0 33,1 0 1,0-6 0,-4 0-1,0 0 23,-3-2 0,9 6 1,-12-3-1,0 1-53,2-2 0,-6 4 1,1-4-1,-3 4-31,-4 2 0,4 0 1,-1 0-1,-3-2-41,-2-4 1,-1 4 0,-1-3 0,1 3-136,-1 2 1,1 0-303,-1 0-427,1 0 542,-1 0 181,-7 7 1,-2 3-1,-8 8 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52"/>
    </inkml:context>
    <inkml:brush xml:id="br0">
      <inkml:brushProperty name="width" value="0.11429" units="cm"/>
      <inkml:brushProperty name="height" value="0.11429" units="cm"/>
      <inkml:brushProperty name="color" value="#E71224"/>
    </inkml:brush>
  </inkml:definitions>
  <inkml:trace contextRef="#ctx0" brushRef="#br0">210 141 14950,'-10'0'96,"1"0"1,3 0-24,-6 0 1,2 0-79,-1 0 1,-1 7-42,-5 5 0,5-2 0,2 1 1,3 3-189,3 2 0,-6 1 0,0 0 84,1 1 1,-1-1 0,6 1 16,-2-1 0,-5 1 1,5-1-169,2 1 0,2-1 28,2 1 1,2-3 0,4-1 119,5-3 1,-1-7 0,2 2 0,1-4 133,3-2 0,1 0 1,1 0-1,-1 0 60,1 0 0,-1-6 1,1-2 187,-1-1 1,0 3 100,1-6 0,-1 1-241,1-7 0,-7 3 1,-1 1-1,-2 2-16,-4-1 1,-2 3-1,0-1-7,4-3 1,-5-2 0,5-1 0,-4-1-137,-2 1 1,0 5 0,0 1 0,-2-3-160,-4-1 0,3-1 1,-7 3-1,0 3 53,0 2 0,5 2 0,-7 6 0,-2 0 115,-1 0 0,-3 0 1,1 0-1,0 2-47,-1 4 1,-5-2 0,-2 8 0,-1 1-174,1 3 389,2 1 0,-2 1 0,-3-1 0</inkml:trace>
  <inkml:trace contextRef="#ctx0" brushRef="#br0" timeOffset="1">542 280 17467,'0'-9'-2472,"0"1"0,2 8 2722,4 0 1,-4 0-1,5 0 1</inkml:trace>
  <inkml:trace contextRef="#ctx0" brushRef="#br0" timeOffset="2">996 53 14292,'0'-9'-3066,"0"3"3597,0 12 1,0 3-687,0 9 0,0-1 0,0 1 25,0-1 0,0 1 0,0-1 39,0 1 1,0-1-1,0 1 1,0-1-33,0 0 1,0-5 0,0 0-149,0 1 0,0 3-485,0 1 1,2-1 103,4-4 445,-4 3 0,5-13 0,-7 6 0</inkml:trace>
  <inkml:trace contextRef="#ctx0" brushRef="#br0" timeOffset="3">1328 1 14093,'0'12'-705,"0"-1"1,0 1 0,0 5-1,0 1 467,0-1 1,0 1-1,0-1 1,0 1 74,0-1 0,0 1 1,0-1 72,0 1 0,0-1 1,0 0 9,0 1 0,0-1 15,0 1 1,2-8 48,3-5 0,-1-3 1,8-2 7,2 0 1,1 0 0,3 0 207,-1 0 1,0 0 0,1 0-1,-1 0-2,1 0 0,-1 0 0,1 0 0,-1 0-2,1 0 1,-1 0-1,1 0 1,-1 0-24,1 0 1,-1 0 0,1 0-102,-1 0 1,0 0-1,1 0 120,-1 0 1,1 0 0,-1 0 0</inkml:trace>
  <inkml:trace contextRef="#ctx0" brushRef="#br0" timeOffset="4">1590 106 16757,'0'17'-1567,"0"1"1,0-1-1,0 3 1179,0 3 1,5-4-1,1 5 1,-2-5 168,-2-2 1,-2 7 0,0-1 0,2-2-335,4-1 1,-4 3 489,4 0 0,-4 8 0,-2-3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57"/>
    </inkml:context>
    <inkml:brush xml:id="br0">
      <inkml:brushProperty name="width" value="0.11429" units="cm"/>
      <inkml:brushProperty name="height" value="0.11429" units="cm"/>
      <inkml:brushProperty name="color" value="#E71224"/>
    </inkml:brush>
  </inkml:definitions>
  <inkml:trace contextRef="#ctx0" brushRef="#br0">193 332 17311,'0'-17'-5923,"0"-1"4789,0 1 986,0-1 0,-2 3 15,-4 3 0,2 4 0,-7 8 362,-3 0 0,-2 2 0,-1 4-132,0 6 1,-1 3 0,1 1-1,-1-3-15,1-1 1,5 0 0,2 5 0,3 0-279,3 1 0,2 5 1,2 1-1,0-3 218,0-2 0,0 5 0,0-1 0,0-2-29,0-1 0,2-3 0,4-1 0,5-3 79,5-1 0,3-2 0,2 1 70,3-5 0,-1-4 0,-6-2 0,1 0-165,-1 0 1,7-6 0,-1-2 0,-2-1-17,-1-5 0,-3-1 0,-1-3-23,-5 1 0,3-1 1,-8 1-1,-2-1 49,-2 1 1,3-3 0,1-1 0,-2-2-45,-2 1 0,-2 3 0,0 1 0,0 1-23,0 0 0,-2 5 0,-4 0 18,-5-1 1,-5 5 0,-1 2 0,-1 4 27,1 2 1,-3 0 0,-1 2 0,-2 2-8,1 2 1,3 5-1,1-3 1,3 2-20,3 4 96,-3-7 1,5 9 0,-7-7 0</inkml:trace>
  <inkml:trace contextRef="#ctx0" brushRef="#br0" timeOffset="1">664 332 12685,'-9'0'-858,"-1"0"825,4 0 1,4 8-1,-6 1 1</inkml:trace>
  <inkml:trace contextRef="#ctx0" brushRef="#br0" timeOffset="2">961 192 12216,'0'18'-730,"0"-1"1,0 1 0,0-1 562,0 1 1,2-1 0,4 1 94,6-1 0,-3 0 0,1 1 0,0-1 55,-1 1 1,1-6 0,4-3 0,-3-1 146,3-4 1,2 0 0,1 0-58,0 1 1,1 1 0,-1-6-1,1 0 74,-1 0 0,1-7 0,-1-3-186,1 0 0,-3-5 0,-1 3 89,-3-4 1,-1-1 0,4-1-1,-5 1-40,-1 0 1,-2-1-1,-4 3 1,2 1 33,2 2 0,-1 1 140,-5-7-287,0 9 1,-1 1 91,-5 8 1,-2 8-33,-4 3 0,5 5 0,7 1-90,0 1 1,0-1 0,2-1 0,1-3 11,3-1 1,8-2-1,-3 3 1,5-3-56,1-2 0,1 3 0,1-3 1,3 0 210,1 0 0,0 5 0,-5-3 1</inkml:trace>
  <inkml:trace contextRef="#ctx0" brushRef="#br0" timeOffset="3">2079 175 13112,'0'-12'-1098,"0"1"1,0-1 0,0-6 793,0 1 1,0 0 162,0-1 1,-2 3-1,-2 1 3,-2 2 1,-7 6 271,1-5 0,-3 7 0,-3-2 0,1 4 0,-1 2 1,1 0-1,-1 0-19,1 0 0,-1 8 0,1 2 0,-1 1-156,1 1 1,-1 0-1,3 5 150,3 1 0,5-1 0,5 0-57,-4 1 0,4-1 0,-2 1-54,8-1 0,-2-5 1,6-2 88,-1-3 0,3-1 1,7-6-1,1 0-46,-1 0 1,1 0-1,-1 0-57,1 0 1,-1-2 0,1-4-55,-1-5 1,-5 1-1,-1-2 16,3-1 0,-6 3 1,-2-1 11,-4-3 0,0 4 141,3-1 114,-3 7 1,6-2-128,-8 12 0,0 3 1,0 9-168,0-1 1,0 3 0,2 1-1,2 2-98,2-1 1,0 3 0,-6 0 0,0 0-197,0 1 1,5 5 0,1 0 258,-2 8 0,6-3 0,-1 7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61"/>
    </inkml:context>
    <inkml:brush xml:id="br0">
      <inkml:brushProperty name="width" value="0.11429" units="cm"/>
      <inkml:brushProperty name="height" value="0.11429" units="cm"/>
      <inkml:brushProperty name="color" value="#E71224"/>
    </inkml:brush>
  </inkml:definitions>
  <inkml:trace contextRef="#ctx0" brushRef="#br0">0 18 12542,'12'-5'-69,"0"-1"0,-7 0 0,7 6 119,2 0 1,1 0 0,3 0-119,-1 0 1,1 0 0,-1 0 0,0 0-80,1 0 0,-1 0 1,1 0 104,-1 0 1,1 8 0,-1 1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62"/>
    </inkml:context>
    <inkml:brush xml:id="br0">
      <inkml:brushProperty name="width" value="0.11429" units="cm"/>
      <inkml:brushProperty name="height" value="0.11429" units="cm"/>
      <inkml:brushProperty name="color" value="#E71224"/>
    </inkml:brush>
  </inkml:definitions>
  <inkml:trace contextRef="#ctx0" brushRef="#br0">26 18 14069,'-9'8'-2122,"-1"-6"2113,4 4 1,6-4-235,0-2 0,2 0 1,10 0 336,1 0 1,3-6-1,1 0-102,1 2 1,5 2-1,0 2 1,-1-2 55,-3-3 1,6 3 0,2-6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09T10:08:49.363"/>
    </inkml:context>
    <inkml:brush xml:id="br0">
      <inkml:brushProperty name="width" value="0.11429" units="cm"/>
      <inkml:brushProperty name="height" value="0.11429" units="cm"/>
      <inkml:brushProperty name="color" value="#E71224"/>
    </inkml:brush>
    <inkml:brush xml:id="br1">
      <inkml:brushProperty name="width" value="0.08571" units="cm"/>
      <inkml:brushProperty name="height" value="0.08571" units="cm"/>
      <inkml:brushProperty name="color" value="#E71224"/>
    </inkml:brush>
  </inkml:definitions>
  <inkml:trace contextRef="#ctx0" brushRef="#br0">332 420 14877,'-8'-12'-1192,"-4"1"1,3 7 752,-3-2 1,6 4 0,-3 0 0,-1-2 314,0-2 1,4 1 168,-5 5 1,-1 0 54,-5 0 1,-1 0 0,1 0-30,-1 0 1,1 2-1,-1 1 1,1 5-23,-1 2 0,7 0 0,-1 3-99,-2-1 1,1-1-1,-1 7 110,3-1 1,7 1-1,-2-1-173,4 1 1,2-1-1,0 1-43,0-1 1,8 1 0,3-1 98,5 1 1,1-7 0,1-1 0,-1-2 29,1-4 0,-1-3 0,1-1 0,1 0 56,4 0 1,-3 0-1,3 0 1,-3 0 20,-3 0 0,6-5 1,1-3-1,-3 0 32,-2 0 1,-7-3-1,0 3-13,1-2 1,1-1 0,-1-5-1,-3 3 20,-2 1 1,-2 0 0,-6-5-65,0-1 0,0 1 0,-2-1-87,-4 1 1,2 1-1,-8 3 1,1 1-49,1-1 0,-6 3 0,5 0 0,-5 0 14,-1 1 0,-1 5 1,1-4-1,-1 2 0,1 0 1,0 1-1,-1 5 1,1 0 5,-1 0 1,1 0 0,-1 0 42,1 0 1,1 2 0,3 1 81,1 3 0,0 16 0,-5-3 0</inkml:trace>
  <inkml:trace contextRef="#ctx0" brushRef="#br1" timeOffset="1">681 472 6007,'0'10'0,"0"-2"0</inkml:trace>
  <inkml:trace contextRef="#ctx0" brushRef="#br0" timeOffset="2">1257 333 8610,'-17'0'-1126,"0"0"0,5 0 1044,0 0 0,8-2 1,-3-2 134,-1-2 0,6-2-42,-4 2 1,4 3-24,2-9 0,6 6 0,2-4 0,1 3 14,5 3 1,-4 2 0,1 0 0,3-2 23,1-2 1,-3 0-1,0 6 21,1 0 0,3 0 1,1 0-17,1 0 1,-7 2 0,-1 4-52,-2 6 0,0-4 1,-4-1-1,1 1 16,-1 4 1,-2-3-1,-2 3 0,0 2 0,-2-1 0,-2 1 0,-1-3-1,1 3 0,-6-4 1,0 1-1,-1 1-2,-1-2 0,6 3 1,-6-5 2,-1 2 0,-3-1 0,-1 3 0,1-4 2,5 0 1,-5-6 0,5 3 0,-5-3 0,4 4 0,1 0 5,-3-2-1,6 6 0,1-7-9,7 9-7,0-8 1,2 4 0,3-8 19,7 0 1,-2 0 0,1 0 2,3 0 1,2 0 0,1 0 0,0 0 4,1 0 1,-1-2 0,1-2-10,-1-2 0,1 0 0,-1 6-21,1 0 0,-1 0 1,1 0-1,-1 0-37,1 0 1,-7 0 0,1 0-129,1 0 0,-3 0 180,2 0 1,-1 8-1,7 2 1</inkml:trace>
  <inkml:trace contextRef="#ctx0" brushRef="#br0" timeOffset="3">2043 280 8610,'0'-17'-615,"6"5"-748,0 1 914,0 7 479,-6-12 0,0 6 112,0-7 0,-2 5-118,-4 1 0,-2 5 1,-5-4-1,1 2-10,-2 4 0,5 3 0,-3 1 1,-1 0-27,-3 0 0,-1 0 0,-1 0 3,1 0 1,-1 0-1,1 0 9,-1 0 1,7 5 0,1 3 4,2 2 0,-4 1 2,7 7 0,-1-6 0,6-1-6,0 3 1,2-4 0,4 1-3,5 3 0,-1-6 0,2-3 0,1-3 14,3-2 1,1 6 0,1 0-11,-1-2 1,1 0-1,-1 0 4,0 1 1,1 3-1,-1-4 1,1 2-9,-1-2 1,-5 3 0,-2 1 0,-1 0-4,1 0 1,-4 3 0,4-3 0,-3 2 1,5-4-1,-6 5 2,-2 3 1,-2-4 17,-2 1 0,0 1 29,0 5 0,-8 1-44,-4-1 0,-3-1 0,-3-5 9,1-5 1,-1-2-1,1 0-22,-1 2 1,7 0 0,-1-6 2,-1 0 0,3-2 1,-2-2-3,-1-2 0,3-6 0,0 5 6,2-3 0,3-2 0,5-5-11,0-1 1,0 1-1,0-1 7,0 1 0,0 5 0,2 1 7,3-3 1,-1 1-1,8 1 1,0 4 1,-3 0 1,7 4-1,-5-5 1,5 1-42,1 4 0,1-4 0,-1 3 1,1 1-57,-1 2 1,1 2 0,-1 0 0,1 0 95,-1 0 0,1-8 1,-1-2-1</inkml:trace>
  <inkml:trace contextRef="#ctx0" brushRef="#br0" timeOffset="4">2707 1 8610,'-17'0'-756,"-1"0"0,6 2 0,1 2 756,-3 1 1,4 3-1,-1-4 17,-3 2 0,5 6 1,-3-5 53,-2 3 0,-1 2 0,-1 5-28,5 1 0,1-7 1,6 1-1,-4 2-26,-1 1 0,5 2 0,-2 1 17,4-1 0,-4 1 0,0-1 0,2 1-83,2-1 1,2 1 0,0-1 64,0 1 0,0-1 0,0 1 10,0-1 1,8 1-9,4-1 0,3-1 1,3-5-1,-1-5 4,1-4 1,-1 4 0,1 0 0,-1-3-28,1-1 1,-1-2 0,1 0 0,-1 0-6,1 0 0,-1 0 1,0 0 41,1 0 1,-1-2 24,1-3 1,-3 1 0,-1-8-31,-2-1 1,-9 3 0,3-2-1,-2 1-12,2 1 0,-4-6 0,4 5-28,-4-5 1,-2-1 0,-2-1 4,-4 1 0,2 5 0,-8 2-44,-1 3 1,-3 1 0,-1 6-1,-1 0-42,1 0 1,-1 2 0,1 4 0,-2 5-5,-5 5 1,3-3-1,-6 3 1,0 3 96,-1 1 1,-8 7 0,-9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7-26T23:53:28.096"/>
    </inkml:context>
    <inkml:brush xml:id="br0">
      <inkml:brushProperty name="width" value="0.08571" units="cm"/>
      <inkml:brushProperty name="height" value="0.08571" units="cm"/>
    </inkml:brush>
  </inkml:definitions>
  <inkml:trace contextRef="#ctx0" brushRef="#br0">1 0 5834,'0'10'0,"0"-2"0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12.994"/>
    </inkml:context>
    <inkml:brush xml:id="br0">
      <inkml:brushProperty name="width" value="0.08571" units="cm"/>
      <inkml:brushProperty name="height" value="0.08571" units="cm"/>
      <inkml:brushProperty name="color" value="#E71224"/>
    </inkml:brush>
  </inkml:definitions>
  <inkml:trace contextRef="#ctx0" brushRef="#br0">36 70 7942,'-2'12'66,"-4"-1"0,2 1 0,-5 5 0,1 1-22,4-1 1,2 1 0,2-1 14,0 0 0,0 1 0,0-1-8,0 1 0,0-7 1,2 1 23,4 2 0,3-5-53,9 3 1,0-9 0,-1 3-41,0-4 0,0-2 1,1 0-1,0-2-57,-1-4 0,-2 3 0,-1-7 0,-3 0-13,3 0 0,2-1 0,-1-6 1,-2-1 28,-1 1 0,-2-1 0,3 1 0,-3 0 29,-2-1 1,3 1 0,-3-1 0,0 1 44,-1 0 1,5-1 0,-6 1 121,-2-1 0,-3 6-100,-1 1 1,-7 7 0,-4-2-55,-5 4 1,4 2 0,1 2 2,-3 4 1,-2-2 0,-1 7 5,0 3 1,5-4-1,2 2 18,3 1 1,1 3-7,6 1 0,0-6 1,0 1-1,2 0 24,4-3 1,-2-1 0,7-6 66,2 4 0,3-4 0,1 4 1,1-4 6,0-2 0,-1 0 1,0 0-1,0 0-19,1 0 0,0 0 0,-1 0 0,0 0-4,0 0 0,1 0 0,0 0 1,-1 0-66,0 0 0,0 0 0,1 0-110,0 0 0,-1 7-80,0 5 0,-7 3 93,-4 3 0,-5-6 0,-1-1 0,0 2 24,0 3 0,0 1 1,-1-1 59,-5-5 0,2 3 0,-6-6 0,1 0 67,-1-1 1,5 1-1,-7-4 31,-2 1 1,-2 1 0,-1-3-124,0 2 1,0-3-1,-1 4-32,0-4 1,7-2 0,1-2-20,3-4 1,-5-4 75,6-7 1,1 0 43,5-1 1,1 3-4,5 3-438,-4-3-349,13 13 1,-12-4 744,3 12 0,-12-4 0,-4 5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13.494"/>
    </inkml:context>
    <inkml:brush xml:id="br0">
      <inkml:brushProperty name="width" value="0.08571" units="cm"/>
      <inkml:brushProperty name="height" value="0.08571" units="cm"/>
      <inkml:brushProperty name="color" value="#E71224"/>
    </inkml:brush>
  </inkml:definitions>
  <inkml:trace contextRef="#ctx0" brushRef="#br0">0 53 6862,'10'0'837,"0"0"1,-7-3 111,3-2-272,0 3-487,-6-14 0,0 12-1041,0-7 851,0 7 0,0-4 0,0 8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07.810"/>
    </inkml:context>
    <inkml:brush xml:id="br0">
      <inkml:brushProperty name="width" value="0.08571" units="cm"/>
      <inkml:brushProperty name="height" value="0.08571" units="cm"/>
      <inkml:brushProperty name="color" value="#E71224"/>
    </inkml:brush>
  </inkml:definitions>
  <inkml:trace contextRef="#ctx0" brushRef="#br0">52 262 7113,'-9'0'391,"-1"0"1,6 2-258,-2 4 0,0-3 1,5 7-20,-5-2 0,4 6 1,-4-3 13,4 5 1,2-5 0,0 1-89,0 2 1,0-5 0,2 0-1,2 1-19,2 0 1,1-6-1,-3 4-72,2-1 0,5-3 0,-2 6-26,0-3 0,3-1 30,5-6 1,0 0 0,1 0 7,-1 0 0,1-6 0,-1-1 1,-1-3 25,-5-3 1,2 3 0,-4-1-28,0-3 1,-5-2 2,2-1 94,-4 0-75,-2 7 0,-2 2-13,-4 8 0,4 2 117,-4 4 0,4 4 63,2 7 1,8 0-50,4 1 0,3-3 1,3-3-1,-1-6-38,0-4 0,-1-1 1,-2 3-1,-3 2-27,2-2 0,3-2 0,1-2 0,1-2 0,-1-3 1,-1 0 0,-3-4 0,-3-1-148,-3 1 0,5 3 0,-4-4 0,-1 0 139,2 0 1,-4-1 0,-5-6-16,0-1 1,0 7-1,0-1 1,-2 0-127,-4 3 1,3-7 0,-9 5-131,-2-5 0,1 5 0,-1 1 0,3 2-201,-3 5 0,5-6 444,-3 3 0,0-7 0,-5 4 0</inkml:trace>
  <inkml:trace contextRef="#ctx0" brushRef="#br0" timeOffset="567">784 297 6502,'11'6'276,"1"0"1,-7-1-1,7-5 1,2 0-204,1 0 1,3 0-1,-1-2-98,0-4 0,-1 3 0,-3-7 1,-1 0 114,1 0 1,-3 1 0,0-5 10,-3 3 0,1 5-5,-2-5 0,-4 5-58,4-6 1,-6 8-1,-6-1-43,-5 2 0,1 3 0,-2 0 6,-2 0 1,-1 0 0,-3 0-8,1 0 1,0 0-1,0 0 45,-1 0 1,0 6 0,1 0-1,0 0 64,0 1 0,1-2 0,2 6-13,2 2 1,3 3 55,-3 1 0,5 1-64,7-1 1,1-1 0,5-4 0,6-5 48,3 1 1,-3-6 0,0 3 0,1 0 35,3 0 1,1-3 0,0 4-459,1-4 0,0 4 0,-1 0-161,0-3 0,0-1 0,1-2 452,0 0 0,-1 0 0,0 0 0</inkml:trace>
  <inkml:trace contextRef="#ctx0" brushRef="#br0" timeOffset="1230">1636 262 7890,'10'-2'-271,"-5"-4"-329,-2 4 1,-3-7 755,0 3 0,-3 4-16,-2-4 0,1 4 0,-5 0 60,0-4 1,-4 4-117,2-3 0,-5 3 0,-1 2 0,-1 0-36,1 0 1,-1 0 0,1 2 0,0 2 6,-1 2 1,1 1 0,-1-3 0,1 2 13,0-2 0,-1 5-21,0 3 1,7 1 0,1 1 7,3-2 0,1-1-23,6 7 0,2-3 0,2-2-17,2-1 1,7-8-1,-1 4 6,3 0 1,-3-7 0,0 5 0,1-4-175,2-2 1,3 0 0,-1-2 58,1-4 1,-3 3 0,-1-7-12,-3 2 1,1-5-39,5 1 0,-5-3 107,0-3 0,-9 1 284,3-1 168,-4 9-306,-2 1 0,0 10-108,0 4 1,2-4 0,2 5 0,2 1-88,-2 4 1,-3-2 0,1-1 0,2 0-417,2 1 0,2 0 500,-2 2 0,3 3 0,9-5 0</inkml:trace>
  <inkml:trace contextRef="#ctx0" brushRef="#br0" timeOffset="1597">2019 18 9268,'8'18'269,"-6"-1"0,6 0 0,-3 1-180,1-1 1,0 3 0,-4 1-1,2 2-270,1-2 1,1-1 0,-3-3 0,0 1-234,3-1 0,0 0 0,-4-1-471,4-5 1,-5 5 884,5-5 0,-4 5 0,-2 1 0</inkml:trace>
  <inkml:trace contextRef="#ctx0" brushRef="#br0" timeOffset="1834">1793 245 7895,'17'0'13,"-5"0"153,0 0 1,-1 0 0,7 0 0,-1 0-165,0 0 1,1 0 0,1 0 0,2 0-130,2 0 1,1 0 0,-7 0-1,1 0-105,-1 0 1,0 0-1,1 0 1,-1 0 231,1 0 0,-1 0 0,0 0 0</inkml:trace>
  <inkml:trace contextRef="#ctx0" brushRef="#br0" timeOffset="2399">2211 1 6441,'17'0'544,"-6"8"0,-1 3-471,-2 5 1,4 1-1,-5 0 1,1 1-10,0-1 1,-2 1 0,-5-1 0,4 1-5,0-1 0,1 0 0,-6 1 0,0-1-39,0 1 1,0-1-1,0 0-7,0 1 0,0-1 0,0 1-51,0-1 1,-2-6 0,-2 1 16,-1 2 1,-1-4 0,4-1-88,-4-1-14,4-2 92,-5-6 0,7-8 0,0-4-42,0-3 1,0 3 0,0 0-1,0-1 27,0-2 0,1-1 0,3 3 0,2 1 17,-2-2 0,5-1 1,3-2 32,3-1 0,3 7 0,0 1 1,-1 0 36,0 0 0,0 7 0,1-5 31,0 0 0,-1 6 0,0-4 0,0 5-15,1 1 1,0 0 0,-1 0 0,0 0 140,0 0 0,1 1 0,0 3 0,-1 4-60,0 1 1,0 3-1,1 6 16,0-1 1,-9 1 0,-3-1-45,-4 0 1,-2 1-265,0-1 0,-2 1 1,-4-3-863,-6-3 0,-3 1 1014,-3-7 0,1 8 0,0-5 0</inkml:trace>
  <inkml:trace contextRef="#ctx0" brushRef="#br0" timeOffset="3918">2907 314 7813,'10'0'548,"-1"2"-477,-3 4 0,2-2 0,5 6 89,-1-3 1,0-1-1,5-6-91,0 0 0,1 0 0,-1 0-117,1 0 0,-1 0 0,0-2 82,1-3 0,-1-5-271,1-8 1,-3 1 194,-3-1 1,-5 1 13,-7 0 41,0-1 0,-7 3-21,-5 3 0,-3 4 0,-3 8-89,1 0 1,-1 0-1,1 0 61,0 0 0,5 6 1,0 0-1,1 0-38,1 1 1,-5 3 58,3 8 0,4-1 1,1 0 32,-1 1 1,6-1-1,-4 1 11,4-1 0,10 0 50,4 1 0,3-6 0,2-3-50,1-1 1,-1 3 0,1-5 0,-1-2 2,0-2 0,1 0 1,-1 2-1,1 1-7,-1 0 0,0-4 0,1-1 0,-1 0-17,1 0 0,5-1 0,0-4 0,-2 0-20,-1 1 0,-3-4 0,1 1 0,-1-1 10,0 0 0,1-6 0,-1 5-4,1-1 1,-7-4 0,-1 7 0,0-3 26,-1-3 0,-5 3 0,4-1-3,0-3 0,-7-2-32,5-1 1,-4 0 22,-2-1 1,-2 3-1,-1 1-19,-3 2 1,-8 9 0,2-3-40,-3 4 0,-2 2 1,-1 0 11,1 0 1,-1 0 0,1 2 70,0 4 53,7-4-34,2 13 0,10-13 0,4 4 1,5-4 0,5-2 0,1 0 26,1 0 1,-1 0 0,1 0-1,-1 0 1,0 0 0,1 0 0,-1 0-45,1 0 1,-1-6 0,0 0 0,1 3-30,-1 0 1,1 3 0,-1 0 0,0 0-33,1 0 0,0 0 0,-1 0-6,0 0 0,-6 0-11,1 0 0,-6 3 30,6 2 0,-9-1 21,3 8 1,-3-1-1,-6 5-3,-3-5 1,5 5 0,-7-4-23,0 3 0,4 2 33,-8 1 0,7-1 0,-5 0 43,2 1 0,3-1 149,5 1 0,0-7 1,1-1-22,5-3 0,4-1 0,7-6-40,1 0 0,0 0 0,-1 0 0,0 0-28,0 0 1,1-1 0,0-4 0,-1 0-14,0 1 1,-6 0 0,1 0-196,2-2 1,-7-1 0,2 3-1578,-2-2-726,-5 0 2391,6 6 0,-16 0 0,-1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31.437"/>
    </inkml:context>
    <inkml:brush xml:id="br0">
      <inkml:brushProperty name="width" value="0.08571" units="cm"/>
      <inkml:brushProperty name="height" value="0.08571" units="cm"/>
    </inkml:brush>
  </inkml:definitions>
  <inkml:trace contextRef="#ctx0" brushRef="#br0">1 1 7486,'10'0'172,"-3"0"-68,-7 0 55,0 0 0,6 2 34,-1 4-141,1-4 1,-6 8 0,0-5 26,0 7 0,0 3 0,0 3-27,0-1 1,0 0-81,0 1-21,8-1 0,-6 1 1,4-1 21,-4 0 62,-2-7 3,0-2-13,8 0-16,-7-7 11,7 8-18,0-2 10,-6-5-11,13 6 94,-5-8-77,0 0-1,5 0 8,-5 0-57,8 0 52,-1 0 8,0 0-33,0 0 25,1-8 9,0 6-13,-1-5-11,0-2 1,0 8-1,1-5-118,0 4 112,-1-6 0,-6 6 1,1-3-91,2 2 0,1 3-441,3 0 1,-1 0-692,0 0 1223,-7 0 0,-3 0 0,2-7 0,0-3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04.931"/>
    </inkml:context>
    <inkml:brush xml:id="br0">
      <inkml:brushProperty name="width" value="0.08571" units="cm"/>
      <inkml:brushProperty name="height" value="0.08571" units="cm"/>
      <inkml:brushProperty name="color" value="#E71224"/>
    </inkml:brush>
  </inkml:definitions>
  <inkml:trace contextRef="#ctx0" brushRef="#br0">175 279 7890,'0'-18'386,"0"1"995,0 7-812,0 3-350,0 7 1,2 6 0,1 1-136,3 3 1,0 1 0,-6 7-11,0-1 1,0-5 0,3 0-1,0 1-220,3 2 1,0-3-1,-6-1-107,0 3 0,2-1 0,2 2-159,2-4 1,1-7 0,-3 3-162,2 1 0,1-6 0,-1 4-723,6-4 1296,-4-2 0,-1 0 0,-7 0 0</inkml:trace>
  <inkml:trace contextRef="#ctx0" brushRef="#br0" timeOffset="395">105 557 7089,'18'0'540,"-1"0"0,-5 0 1,-1 0-341,3 0 1,1 0-50,3 0 1,-1 0 0,1 0-134,-1 0 1,0 0-1,1 0-131,-1 0 1,-5-2 0,-1-2-243,3-2-287,1 1-10,3 5 211,-9 0 1,-3 0 0,-12 0 440,-5 0 0,-5-8 0,-1-1 0</inkml:trace>
  <inkml:trace contextRef="#ctx0" brushRef="#br0" timeOffset="800">18 209 7808,'-9'0'947,"1"-2"-879,8-4 0,8 5 0,3-5 67,5 4 1,1 0-1,0-2 1,1-2-83,-1 2 0,1 2 0,-1 2 1,1 0-387,-1 0 1,-6 0 0,1 0-168,2 0 0,-4 0-865,1 0 1365,1 0 0,-3-7 0,-1-3 0</inkml:trace>
  <inkml:trace contextRef="#ctx0" brushRef="#br0" timeOffset="1451">888 17 7668,'-7'-9'-363,"5"1"1,-13 8 0,3 0 638,-3 0 1,3 0 0,0 0-175,-1 0 0,-3 6 1,0 2-1,3 0 62,2-1 1,5 7-1,-6-3-75,-1 5 0,3 1 1,0 0-1,3 1 84,2 0 0,4 1-125,1 4 1,0 2 0,0 4 0,0-5-12,0-5 1,0-2 0,0 1 0,0-1 32,0 0 1,1 6-1,4 1 1,0-3-41,-1-2 0,-2-1 0,0-1-34,4 1 0,-4-1 0,4 1 0,-5-1 0,-1 0 18,0 1 0,0-1 1,0 1-1,0-1-230,0 0 0,0 1 181,0-1 1,-1-1 0,-4-3 35,0-1 0,-7-7 0,5 5-15,-3-2 1,4-2-1,-5-6-35,-3 0 0,-2 0 1,-1 0-33,0 0 1,0 0-1,-1 0-5,0 0 1,7 0 0,-1-2-110,-1-4 0,3 4-19,-1-3 0,1 0-421,-2 0 0,4-5 635,8-7 0,0-1 0,0 1 0,0-1 0</inkml:trace>
  <inkml:trace contextRef="#ctx0" brushRef="#br0" timeOffset="1722">523 435 7012,'11'-5'649,"1"-1"1,0 0-354,6 6 0,-1 0 0,0 0 1,0 0-166,1 0 0,0 0 1,-1 0-422,0 0 1,0 0 406,1 0 0,0 0-117,-1 0 0,0-8 0,0-1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19.218"/>
    </inkml:context>
    <inkml:brush xml:id="br0">
      <inkml:brushProperty name="width" value="0.08571" units="cm"/>
      <inkml:brushProperty name="height" value="0.08571" units="cm"/>
      <inkml:brushProperty name="color" value="#E71224"/>
    </inkml:brush>
  </inkml:definitions>
  <inkml:trace contextRef="#ctx0" brushRef="#br0">1 35 8565,'0'18'209,"0"-1"1,0 0 0,0 1-96,0-1 0,0 1 1,0-1-1,0 0-96,0 1 0,2-1 0,2 1 1,1-1 38,-1 0 1,-2 1 0,-2-1-1,3-2-363,2-3 1,-3 4 0,6-7-528,0 1 1,-4 3-324,7-7 1156,-7 0 0,11-6 0,-5 0 0</inkml:trace>
  <inkml:trace contextRef="#ctx0" brushRef="#br0" timeOffset="494">245 53 7890,'7'-10'-478,"-4"2"638,4 8 73,-7 0 1,0 2-90,0 4 0,2-2 0,2 8 0,1 1 20,0 2 0,-4 3 0,-1-1-135,0 1 1,0-1 0,0 0-54,0 1 1,6-1 0,0 1-44,-2-1 1,-2 0-60,-2 1 63,0-1 53,0 1 1,-2-9-86,-4-3 1,4-12 62,-3-6 1,2-3-1,3-2 1,0-1-21,0 1 0,8 6 0,2-1 0,2-2 40,-1-1 1,1-1-1,5 3 1,0 3 106,1 3 0,0 1 0,-1 6 0,0 0 155,0 0 1,1 0 0,0 0-108,-1 0 1,0 6 0,-1 1 0,-3 1-127,-1 0 1,-3 5 0,3-1 0,-4 1-254,-1-1 0,-4 3 0,3-3-379,-5 3 1,-1-3 0,0-1 614,0 3 0,-7 2 0,-3 1 0</inkml:trace>
  <inkml:trace contextRef="#ctx0" brushRef="#br0" timeOffset="848">732 244 7799,'18'10'-503,"-1"-3"592,0-7 0,0 0 0,1 0 0,0 0-154,-1 0 0,-5-1 0,-1-3-139,3-2 1,-5-2 173,3 2 1,-8 3 82,1-9 1,-5 2 0,-5-1 167,-7 5 0,2 4 0,-1 2 5,-2 0 1,-3 0 0,-1 0-88,-1 0 1,6 5-1,3 4 1,1 0 47,4 5 0,-4 1 0,3 2-113,1 1 1,4-1-206,5 1 0,-1-1 1,8-1-135,2-5 0,1 2 1,3-7 144,-1-2 120,0-2 0,0-2 0,1 0 0</inkml:trace>
  <inkml:trace contextRef="#ctx0" brushRef="#br0" timeOffset="1260">1045 227 9159,'12'6'0,"-2"1"107,-3 3 1,5-4 0,-6 5 0,0 1-52,1-2 1,-5 5 0,6-3-355,-1 3 1,-4 2-2,3 1 0,-5-7-8,-1 1 199,0-8 1,0-4 67,0-12 0,0-3 0,0-3 1,0 1 1,2 0 0,2-1 0,4 1-18,1-1 0,3 1 1,6 2 92,-1 3 1,0-2 0,1 8 70,-1 3 0,1 1 1,-1 2-1,0 0 99,1 0 0,1 2 1,3 4-1,1 5-26,-2 5 1,-2-1-1,-1-1 1,-3-3-178,-3 3 0,1 1 0,-7 3-236,-2-1 0,-2 0 0,-4-1-13,-4-4 0,-5-3 0,-10-5 0,-5 2 245,-1-2 0,-10 5 0,-7 1 0</inkml:trace>
  <inkml:trace contextRef="#ctx0" brushRef="#br0" timeOffset="1643">315 35 7699,'17'-9'-338,"-6"-1"1,1 6 0,2-2 671,1 2 0,3 2 1,-1 2-1,2 0-104,5 0 0,-3 0 1,6 0-1,0 0-52,0 0 1,0 0 0,4 0 0,-4 0-58,-2 0 0,6 0 1,-4 0-1,0 0-349,-3 0 0,-6 0 1,0 0-672,0 0 1,-9 2 898,-3 4 0,-12 4 0,-3 7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15.957"/>
    </inkml:context>
    <inkml:brush xml:id="br0">
      <inkml:brushProperty name="width" value="0.08571" units="cm"/>
      <inkml:brushProperty name="height" value="0.08571" units="cm"/>
      <inkml:brushProperty name="color" value="#E71224"/>
    </inkml:brush>
  </inkml:definitions>
  <inkml:trace contextRef="#ctx0" brushRef="#br0">279 70 7676,'18'0'-674,"-6"0"617,-1 0 0,-5 0 1,4-2 76,-3-4 0,-1 3 39,-6-9 0,0 6 97,0-6 0,0 6 96,0-5-243,0 7 1,-2-4 20,-3 8 0,0 0-28,-6 0 1,5 0-7,-5 0 0,1 2 0,-4 2 8,2 2 1,7 0-1,-5-4 3,2 4 1,1-4 48,1 3 315,4-3-215,-6-2-238,8 0 0,2 0-17,4 0 53,-4 0 8,6 0 39,-8 0 340,0 0-394,-8 0 0,4 0 0,-7 0 22,-3 0 0,-2 0 0,-1 0 66,0 0 1,-1 0 0,1 2 3,-1 4 1,1-2 0,0 5-35,-1-1 0,7 4 0,1-5 0,0 3-79,0 4 1,7-5 0,-3 3-14,4 2 0,2-4 51,0 1 0,2-1 60,4 1 1,-3-3 0,9-8 0,2 0 34,1 0 0,3 0 0,1 0 1,2 0 57,3 0 1,0 0-1,-2 0 1,1 0-13,-2 0 1,4 0 0,-2 2 0,-1 1-80,-3 3 1,-1 0 0,-1-4 0,0 2-24,1 2 1,-1 0-1,-1-4-135,-4 3 0,1 0 41,-8 6 0,1-5 68,-6 5 1,0 1-1,0 5 16,0 1 1,-6-6-1,-1-3 1,-1 0 4,0 1 1,-5-6-1,1 4 1,-3-2 6,-3-1 0,7 1 0,-1-6 0,-1 0 11,-3 0 0,-7 0 1,0 0-1,1 0-10,3 0 1,2 0 0,-1 0-1,1 0-4,0 0 0,-1 0 0,1-2 0,-1-2-93,1-1 1,5-7 0,2 5-179,3-3 0,1-2-235,6-5 1,0 5-266,0 0 769,0 9 0,8-5 0,2 8 0</inkml:trace>
  <inkml:trace contextRef="#ctx0" brushRef="#br0" timeOffset="503">714 157 7799,'10'0'244,"-2"0"1,-8 8 0,0 3-42,0 5 1,0-5 0,0 1-80,0 2 1,0 1-1,2 3-56,4-1 1,-2-2 0,7-1-97,2-2 0,3-9 1,1 3-84,1-4 1,0-2-1,-1 0 1,2 0-51,5 0 1,-6-5 0,6-4 0,-5 0-50,-2-5 1,1-1 0,0-2 132,-1-1 1,-1 1-1,-5-1 83,-5 1 1,-5 5 237,-1 1 0,-1 7-63,-5-2 0,-2 12 0,-4 5-84,7 5 1,-3 1 0,3 1-213,0-1 0,4 1 1,1-1-1,1-2-377,5-3 0,-2 3 1,8-5 491,1 0 0,2 5 0,3-5 0</inkml:trace>
  <inkml:trace contextRef="#ctx0" brushRef="#br0" timeOffset="992">1254 122 7942,'18'10'0,"-7"-2"-138,1-8 100,-8 0 0,9 2 0,-5 2 0,1 3 146,5 3 0,-1 1 1,1 7-40,-2-1 1,-8-5-1,3-3 1,-1 1 48,0 0 1,0-4-1,-6 5-61,0 3 0,0-5 34,0 3-11,0-8-79,0 4 0,0-10 0,0-4-73,0-6 0,0 2 1,0-1-1,2-2-52,4-3 1,-4 5-1,3-1 1,-1-2 105,2-1 0,-4 3 1,6 2-9,-1 3 1,-2-4 1,6 5 0,0 0 0,7 6 165,-1 0 1,1 0 0,-1 0-1,0 0-29,1 0 0,-1 0 0,3 0 0,1 0 27,2 0 0,0 2 1,-5 2-160,-1 2 1,1 7-60,-1-2 1,-7 5 0,-5 1-321,-3 1 1,-2-6 0,0-1-839,0 2 1237,-7-5 0,-3 8 0,-7-7 0</inkml:trace>
  <inkml:trace contextRef="#ctx0" brushRef="#br0" timeOffset="1704">1916 140 8187,'0'-12'177,"0"0"1,1 6-315,5-5 186,-3 7 0,6-4 135,-3 8 0,3 0 57,9 0 0,0 0-127,-1 0 1,-6 2 0,1 4-30,2 6 1,-5 3-56,3 3 0,-6-3 0,3-1-64,-1-3 1,-1-1 0,-2 3-14,0-1 0,1-6-271,-6 6 257,0-9 0,-2 5-93,-3-8 120,-5 0 0,-6-2 0,5-4 0,3 3 1,8-9-12,0-2 1,0 4-1,2 1 1,2 0-17,2-1 0,7-2 30,-2-5 1,5 1 0,0 2-1,-3 5 74,-1 1 1,-6 2 0,5 6 1,2 0 1,3 0 0,1 0 84,1 0 0,0 0 1,-1 0-87,0 0 1,0 8 0,1 2-1,0 1-93,-1 1 0,0 0-170,0 5 1,-5 0 0,-2 1-140,-2-1 1,-2-5 0,-9-3 0,0 1 357,-3 0 0,-8-6 0,4 4 0</inkml:trace>
  <inkml:trace contextRef="#ctx0" brushRef="#br0" timeOffset="2306">2508 70 7353,'17'0'169,"-6"0"0,-1 2 1,0 2-49,-1 2 1,-3 7-1,6-3 1,0 1-81,-3 1 1,5-6 0,-7 3-1,3 1-33,4 0 1,-5-4-1,3 4 1,1-3 39,3-3 0,-4-2 0,-1-2 0,3 0-161,1 0 0,3 0 1,-1 0 145,0 0 0,-1-2 0,-3-4 53,-1-5 0,-3-5 1,5 1-1,-4 1 33,-2 2 0,-3 1 69,-5-7-170,0 1-80,0 7 1,0 5 62,0 10 0,0-1 0,0 8 36,0 1 1,0 3 0,0 1 0,0 1-1,0-1-29,0 0 0,0 6 0,0 1 0,0-3 3,0-1 0,0 2 1,0 2-1,0-3-7,0-1 0,0-3 1,0 0-1,0 1-21,0-1 0,0 1 0,0-1 0,0 0 11,0 1 0,-5-6 1,-3-1-50,-2 2 1,1-3-1,-5 0 125,2-3 1,1-1-1,-7-6 1,1 0 45,0 0 1,-1 0 0,1 0-1,-1 0 21,1 0 0,0-1 1,-1-4-1,-1-2-43,-4-3 0,3 4 0,-3-3-133,3 1 1,3-3-548,0 5 0,6-2-722,-1 2 0,6 4 1308,-6-3 0,9-5 0,-6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25.012"/>
    </inkml:context>
    <inkml:brush xml:id="br0">
      <inkml:brushProperty name="width" value="0.08571" units="cm"/>
      <inkml:brushProperty name="height" value="0.08571" units="cm"/>
      <inkml:brushProperty name="color" value="#E71224"/>
    </inkml:brush>
  </inkml:definitions>
  <inkml:trace contextRef="#ctx0" brushRef="#br0">87 175 6485,'-7'9'-65,"-5"-3"0,2-4 39,-1-2 0,5 0 1,-4-2-66,2-4 108,2 4 1,1-7-1,-1 3-13,2-6 1,2 3-1,2-3 47,0-2 0,0 4 0,0-1 162,0-2 1,2-1 0,2 1-149,2 1 1,-1 6-1,-2-3-45,3 0 1,-3 4 0,7 3 0,0-2 28,-1-2 0,3 0-62,5 6 0,0 0 1,1 0 74,0 0 0,-1 0 1,0 2-21,0 4 0,1-4 0,0 4 0,-3-2-4,-3 2 1,3-4-1,-3 5-36,3 1 1,0-4-1,-1 5 1,-4 1-1,-2 0 1,-3-4-32,-5 5 0,0 1 18,0 5 1,0-5 30,0 0 1,-1-6-6,-5 5 0,2-7 6,-8 2 1,7 1-12,-7-1 1,6 0 0,-6-4-4,-1 4 0,3-4 28,-1 3 1,1 0 0,-3-2 23,1 3 0,6 0-25,-6-6 0,6 2-30,-5 4 1,1-2 0,-3 5 0,3 0 11,3 1 1,-2-5 0,6 2 118,-3 1 1,-2 1-81,2 9 1,5-1 118,-5 1 1,6-8-1,3-3-20,3 1 1,2-5-160,-2 9 1,4-8-1,5 4-82,-3 0 1,3-7-1,-3 5-194,3-3 0,3-2 0,-1 3-386,0 2 1,0 0 0,1-6 666,0 0 0,-1 0 0,0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25.678"/>
    </inkml:context>
    <inkml:brush xml:id="br0">
      <inkml:brushProperty name="width" value="0.08571" units="cm"/>
      <inkml:brushProperty name="height" value="0.08571" units="cm"/>
      <inkml:brushProperty name="color" value="#E71224"/>
    </inkml:brush>
  </inkml:definitions>
  <inkml:trace contextRef="#ctx0" brushRef="#br0">18 18 6043,'0'10'1636,"0"-2"-1142,0-8-431,0 0 148,-7 0-116,5 0 85,-6 0-112,8 0 1,0 2-144,0 3 68,0 5 1,0 2-1,2-2 68,4-3 0,-3-1 46,9-6 0,-6-6 1,3-1-34,0-3 1,-3 4-1,-6-5 62,0-4 1,0 6-937,0-3-126,-9 9 0,6-5 926,-9 8 0,0 8 0,-5 1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21.886"/>
    </inkml:context>
    <inkml:brush xml:id="br0">
      <inkml:brushProperty name="width" value="0.08571" units="cm"/>
      <inkml:brushProperty name="height" value="0.08571" units="cm"/>
      <inkml:brushProperty name="color" value="#E71224"/>
    </inkml:brush>
  </inkml:definitions>
  <inkml:trace contextRef="#ctx0" brushRef="#br0">0 244 7450,'0'17'291,"2"-1"-126,4-4 0,-4 3 0,4-3 0,-5 3-86,-1 3 0,0-1 0,3 3 0,0 1-97,3 2 1,0 2 0,-6-4 0,0 3-24,0-3 1,0 0 0,0 0 0,0 3-94,0-3 0,0-2 0,0-2-529,0 1-381,0-1 1044,0 1 0,0-17 0,0-10 0,0-18 0</inkml:trace>
  <inkml:trace contextRef="#ctx0" brushRef="#br0" timeOffset="373">53 366 7347,'0'-12'-719,"1"2"1,3 1 937,2 0 0,7 4 0,-3-2-49,0-1 1,6 6 0,-5-4-1,5 4-166,1 2 1,0 0 0,0 0-1,1 0 120,0 0 1,-1 0 0,0 0 0,0 0-49,1 0 0,0 0 0,-1 0-21,0 0 0,-5 6 1,-2 2-56,-3 2 0,5 1 0,-6 7 9,-3-1 0,0-6 0,-3 1 1,0 2 1,-3-4 0,-2-1 0,-7 0 5,-4 1 1,-1-4-1,0 4 1,0-3-2,-1-3 0,-1 1 0,-3-2 0,0 3-16,0-2 0,1 0 0,-1 0 0,-1 2-35,2-3 0,1-1 0,3-2 0,0 0-239,0 0 1,5 0-105,0 0-218,9 0 0,-3-8 597,12-3 0,3-12 0,9-4 0</inkml:trace>
  <inkml:trace contextRef="#ctx0" brushRef="#br0" timeOffset="714">470 18 7864,'10'-10'361,"5"2"1,-13 10 0,6 4-143,-1 6 0,-4 3 0,3 3 0,-5 1 15,-1 4 1,6-4-1,0 7 1,0-3-120,2 0 1,-7 2 0,5-3 0,-2 1-132,2-2 0,-4 4 0,6-1 0,-2-3-216,-1-2 0,3-2 0,-4 1 0,2-1-246,-2 1 1,-1-3 0,1-2-637,2-1 0,8-2 1114,-3 1 0,5-3 0,1-8 0</inkml:trace>
  <inkml:trace contextRef="#ctx0" brushRef="#br0" timeOffset="1355">1166 383 7604,'18'0'-1281,"-6"-2"1639,-1-3 1,-7 0-167,2-6 1,-4 5-219,-2-5 1,0 5 236,0-5 0,0 5 126,0-6 0,-8 8-248,-4-2 1,-1 2 0,-1 0-97,2-2 0,1 1 0,-6 5 0,-1 0-3,1 0 0,-1 2 0,1 1 0,0 3-53,-1-2 0,1 0 1,-1 0-1,1 4 69,0 2 0,5-7 1,1 5 76,-3 0 0,6 2-52,3 7 1,2 0 0,3 1 22,0-1 1,0-5-1,3-2 1,0-1-25,3 1 0,7-5-35,-1 7 1,4-6 0,1 3 8,0 0 0,-5-4 0,0-5 0,1 0-65,3 0 0,-1-2 0,-2-1 0,-1-6 1,2 0 1,-1 3 0,1-6 0,-3 1-60,3 1 0,-5-5 0,1 3 0,-2-3-115,-4-3 1,4 1 494,-2 0 60,0-1-3,-6 8 1,0 5-224,0 10 1,0 5 0,0 8 0,1-1-115,5 0 1,-4 1-1,4-1 1,-3-1-283,3-5 1,-2 5 0,8-4-92,2 3 1,-5-6-1,3-1 47,1 0 1,3-6 0,1 4 344,0-4 0,1-10 0,0-2 0</inkml:trace>
  <inkml:trace contextRef="#ctx0" brushRef="#br0" timeOffset="1940">1532 261 7977,'0'18'403,"2"-1"-343,4 1 0,-5-1 0,5 1 0,-2-3-15,2-3 0,-2 3 0,8-3-67,1 3 1,2-3 0,3-2-42,0-3 1,-1-1 0,0-6 0,0 0 22,1 0 1,0 0 0,-1 0 0,2-2-26,5-4 0,-3-2 1,6-5-1,-2 2 99,-4-3 1,-1-2 0,-5-1 0,-3 0 0,-5 5 0,-7 1 48,0-3 102,0 6-124,0 0 1,-1 10 51,-5 4 1,3 4-1,-2 7 1,3 1-12,2-1 0,0 6 0,2 2 0,2 1-70,2-2 1,-1 8 0,-3-4-1,2 3-64,2-2 1,2 2 0,-5-5-1,3 1-3,-2 3 1,4-3 0,-2 3 0,-3-1 11,0-2 0,-3 4 1,0-6-1,0 0 1,0 0 0,0 4 0,-3-6 0,-2 0 12,-7 3 0,2-7 0,-1 5 0,-2-7-13,-3-6 0,-1 3 1,-1-8-1,0-3 181,1 0 1,0-3 0,0 0-6,-1 0 0,0-9 0,1 0 0,0-3-26,0 1 1,5-7 0,2-5 0,2 0-93,5-2 1,0-2 0,3-6 0,0 2-154,0 2 0,3 2 1,3-4-1,3 4-220,0 2 0,7 1 0,-4 7 0,3 1-290,2 5 0,1-2 0,1 4 628,4 0 0,4-3 0,9-5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31.958"/>
    </inkml:context>
    <inkml:brush xml:id="br0">
      <inkml:brushProperty name="width" value="0.08571" units="cm"/>
      <inkml:brushProperty name="height" value="0.08571" units="cm"/>
      <inkml:brushProperty name="color" value="#E71224"/>
    </inkml:brush>
  </inkml:definitions>
  <inkml:trace contextRef="#ctx0" brushRef="#br0">471 53 7628,'10'0'-920,"-2"-2"1060,-8-4-94,0 4 1,0-7 280,0 3-138,0 4 0,0-8-155,0 5 1,-3 3 76,-2-4 1,-5 4-32,-8 2 1,1 0 0,0 2-28,0 4 0,-1 1 0,0 7 1,1-2-19,0 1 1,0 3 0,-3 1 0,-1 0 5,-2 1 0,0-1 1,5 1-1,0-1-2,1 0 0,1 7 0,3-1 1,2-2 18,-3-2 0,4 5 0,-2-1 0,1 0-35,1 2 1,1 2 0,5 6-1,-2-2-10,2-2 0,-3 0 0,1 6-20,2 0 1,-4 2 0,2-1 0,0 3 0,0-4 21,1-2 0,-1 4 0,6-9 0,0 4 1,0-4 0,0 5 1,0-6-1,0 2 15,0 1 1,0-9 0,0 3 0,0 0 5,0-1 1,6 2 0,2-4 0,-1 3-2,1-3 1,6-2 0,-3-3 0,5-3 24,1-1 1,0-6-1,3 3 1,1-1 5,2-4 0,0 4 0,-5-2 0,0-2 18,-1-3 0,0-1 0,0 0 0,1 0 108,0 0 1,-7 0-12,1 0 0,-2-1 39,1-5 1,-1 3 116,-4-2-204,-5 3-450,7 2-303,-8 0-224,0 0 1,2-6-510,4 1 0,-5-4 1352,5 4 0,-3-5 0,-3-7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30.375"/>
    </inkml:context>
    <inkml:brush xml:id="br0">
      <inkml:brushProperty name="width" value="0.08571" units="cm"/>
      <inkml:brushProperty name="height" value="0.08571" units="cm"/>
      <inkml:brushProperty name="color" value="#E71224"/>
    </inkml:brush>
  </inkml:definitions>
  <inkml:trace contextRef="#ctx0" brushRef="#br0">35 36 8951,'0'12'233,"0"-1"0,2-1 0,2 3 1,2-2-118,-2 4 0,-2 0 0,-2 2-7,0 1 0,2-1 1,2 0-1,2 1-28,-3-1 1,-1 6 0,-2 0-1,0-1-50,0-3 0,0-1 1,2-1-1,2 3-46,2 3 0,0-4 0,-6 4 0,0-4-120,0-1 1,0 0-1,0-1 59,0 0 0,0 0-619,0 1-142,0-9 52,0 0 0,0-12 0,0-3 785,0-5 0,0-5 0,0-1 0,0 0 0,-8-9 0,-2-1 0</inkml:trace>
  <inkml:trace contextRef="#ctx0" brushRef="#br0" timeOffset="450">0 71 7710,'10'-8'-54,"0"4"157,-4-7 1,3 1-100,9-2 0,-1-2 67,1 8 1,-1 1 0,0 5 111,1 0 1,-6 0-60,-1 0 0,1 0 0,5 0-29,0 0 1,-1 2 0,-2 4 0,-3 3-83,2 1 0,1 5 1,-1-5-1,-1 2-25,2-1 1,-4 1 0,-1 5-1,-1 1-44,-4-1 1,-1-5 0,1-1 53,2 3 0,0 1 35,-6 3 1,-7-1 57,-5 1 0,-4-8 0,-1-3-87,-1 1 0,1-6-3,0 3 0,-1-3 1,1-2 14,-1 0 1,1 0-474,0 0 0,-1 0-872,1 0 1329,-1 0 0,1 0 0,0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32.911"/>
    </inkml:context>
    <inkml:brush xml:id="br0">
      <inkml:brushProperty name="width" value="0.08571" units="cm"/>
      <inkml:brushProperty name="height" value="0.08571" units="cm"/>
      <inkml:brushProperty name="color" value="#E71224"/>
    </inkml:brush>
  </inkml:definitions>
  <inkml:trace contextRef="#ctx0" brushRef="#br0">0 697 7837,'0'-18'-269,"0"9"0,0-7 218,0 4 0,0 3 527,0-3 213,0 8-278,0-3-28,0 7-314,0 0 0,2 7 0,2 5 0,2 3-16,-2 3 1,-3-1-1,1 1 1,2 1-46,2 4 0,0-4 1,-6 5-1,2-5-105,4-2 0,-5 1 1,5 1-102,-4 4 0,-2-3 0,0 3-231,0-3 1,0-3-302,0 0 323,0-7 1,-6-10 0,0-12 406,3-3 0,-7-11 0,0-1 0</inkml:trace>
  <inkml:trace contextRef="#ctx0" brushRef="#br0" timeOffset="356">0 644 7667,'0'-17'-436,"2"7"0,2 3 541,2-1 0,7 6 182,-1-4 0,3 4 1,3 2-243,-1 0 0,-5-5 0,-1-1 41,3 2 0,1 2 0,3 2 0,-1 0 49,0 0 1,1 0 0,-1 0 28,1 0 0,-1 0-133,0 0 1,-1 7-53,-4 5 0,-3 4 1,-5 1 8,2 0 0,0-5 0,-9 0-13,-2 1 1,-5 1 0,-5-1 0,1-3-67,3-3 1,-1 5 0,-5-6 18,-1-2 0,1 4 0,-1-2 0,1-3-254,0-1 1,-1-2 0,1 0-229,-1 0 1,7 0 553,-1 0 0,8 0 0,-11-8 0,5-1 0</inkml:trace>
  <inkml:trace contextRef="#ctx0" brushRef="#br0" timeOffset="697">383 227 7837,'10'0'349,"5"0"1,-11 2-186,8 3 0,-9 5 0,3 7 0,-2 1 30,2-1 1,-4 3-1,6 1 1,-3 4-85,1 2 1,0-6 0,-6 4-1,2-2-111,4 1 0,-4 5 0,3-6 0,0 0-113,0 2 1,-3-5-1,4 3 1,-4-4-412,-2-1 0,6-1 0,0 1-1372,-3-1 1897,7 0 0,0 1 0,7-1 0</inkml:trace>
  <inkml:trace contextRef="#ctx0" brushRef="#br0" timeOffset="1331">975 592 7685,'11'0'-494,"1"0"612,-8 0 1,3-2-33,-7-4 0,-1 4 0,-4-5 17,0-1 1,-3 6-1,3-3-28,-7 2 0,2 3-24,-1 0 1,-1 0 0,-6 0 0,1 0 16,0 0 0,1 3 1,3 0-1,1 3-15,-1-2 0,3 4 0,0-1 0,1 1 0,-1 0 0,6 5 0,-2-1-40,5 3 1,1 3-1,0-1-22,0 1 1,1-1 3,5 0 0,4-7 0,7-2-88,0 0 0,-5-7 0,0 5 0,1-4-31,3-2 0,-1-2 0,-2-1 55,-1-3 1,-6-6 0,6 4 0,0-2-1,-1-1 7,1 1 0,-7-5 0,5 3 0,0-1 41,-1 1 0,-3-3 180,6 3 378,-9-3-359,6 5 1,-9 4-87,0 12 0,0-2 1,0 7-54,0 3 0,1 1 0,3 3-245,2-1 1,6-5-1,-5-1-224,3 3 1,-4-5 0,5 1-199,3-2 628,2-2 0,1-6 0,0 0 0</inkml:trace>
  <inkml:trace contextRef="#ctx0" brushRef="#br0" timeOffset="2001">1236 523 7410,'10'1'378,"-4"5"-273,-5 6 1,5-3 0,0 3-17,-2 2 0,0-1 0,-1 1 1,3-3 3,-2 3 1,6-5-1,1 1-68,5-2 1,-5 0-1,1-4 1,2 2-10,1-3 1,4-1 0,3-2 0,1 0-59,-2 0 1,-1 0 0,-3 0 0,0-2 26,1-4 0,-1 3 1,1-7-1,-3 0-101,-3 0 0,3 5 0,-5-7 96,-1-1 1,5-3 35,-8-1 1,0-1 194,-6 1-79,0 0 0,-3 7 38,-2 4-68,3 4 0,-8 4-34,4 4 1,5 4 0,-5 7 0,4 0-47,2 1 1,0-1-1,2 1 1,1-1-17,3 0 0,2 3 0,-4 1 0,2 2 10,-3-2 1,6-1 0,-4-3 0,-1 1-50,-2-1 0,-2 0 0,0 1 0,0 0-38,0-1 0,0 0 0,0 0 1,-2-1-7,-4-5 0,3 3 1,-7-6-1,0 0 62,0-1 0,-1 1 1,-7-4-1,1 1 49,0 0 0,-1-4 0,0-1-30,1 0 0,0-6 0,1-1 0,5-3 124,5-3 1,-2 3-1,2-1 1,3-3-129,0-2 0,3 5 1,0-1-65,0-1 0,9-1 1,2 1-175,5 1 0,-5 8 0,1-1 1,1 1-163,3-2 1,-5 4 0,1-4 399,1 4 0,3-5 0,1-3 0</inkml:trace>
  <inkml:trace contextRef="#ctx0" brushRef="#br0" timeOffset="2797">2280 105 7510,'0'-10'517,"0"4"-424,0 12 1,0-2-1,0 7 1,0 3-29,0 2 0,0 3 0,-2 2 0,-1 2 5,-3-2 1,0 7 0,4-1 0,-2 2-11,-2 0 1,-2 0 0,4 3 0,-1 0 5,1-4 1,-4 2 0,1 5-1,-2-3 0,2-3 1,-4 4-1,2-3 1,0 0-30,-5 0 0,5 2 0,-3-5 0,1 2-10,1 0 1,-6-2-1,5 4 1,-2-4 3,1-1 1,-4 4 0,7-3-1,-3 0 5,1-3 1,5 1 0,-4-2 0,2-2 36,5-1 0,-6-3 1,3 0 21,3 1 0,1 0-174,2-1 0,0-6-663,0 1 1,2-8 525,4 2 1,-3-6-1,9-6 216,2-5 0,1-5 0,3-1 0</inkml:trace>
  <inkml:trace contextRef="#ctx0" brushRef="#br0" timeOffset="3660">2872 453 6202,'-8'-10'145,"-3"4"1,-5 4-119,-1 2 0,5 0 0,1 0 1,-3 0-1,-2 0 81,-1 0 1,0 6 0,0 2-29,-1 1 1,0-3-1,1 6-8,0 2 0,7-4 0,3-1 1,1 0 69,0 1 1,0-4 0,8 5-79,4 4 1,-2-8-1,5 1 1,1-2-48,0 0 0,1 1 0,6-3 0,1 2 11,0-2 0,5-2 0,0-2 1,-2 1 41,-1 5 0,-3-4 0,0 4-23,0-4 1,1-2 0,-3 2 0,-1 2-12,-2 1 0,-7 4-97,7-4 0,-6 3 0,4 6-89,-3-3 1,-1 1 0,-8 5 98,-4 0 1,-1-5 0,-7-3 0,2 1 23,-1 0 0,-2-4 0,-3 4 0,0-3 76,1-3 1,0 0 0,0 0 0,-1 1 99,0 0 0,1-4 0,0-1-99,0 0 0,5 0 0,0 0-43,-1 0 0,5-7-210,2-5 1,4 2-1,2-1-87,0-3 0,0-1 0,0-3 1,0 1-161,0 0 1,6-1 449,0 1 0,8-1 0,-5 1 0</inkml:trace>
  <inkml:trace contextRef="#ctx0" brushRef="#br0" timeOffset="4289">3185 523 7203,'-10'0'623,"1"0"-246,3 0 0,4 1-284,-3 5 0,3-2 0,2 7 1,0 4-59,0 0 0,0 2 1,0 1-27,0-1 1,6 0 0,1-1 0,1-2-4,0-3 1,5-1-1,-3 3 1,1-3-63,1-3 0,0-1 0,5-3-52,0 2 1,1-3-1,-1 4 1,1-6-36,-1-6 1,0 2 0,1-8 127,-1-1 0,-1-2 0,-2-3 16,-3 1 1,-7-1 0,2 1 0,-5 0-18,-1-1 0,0 1 81,0-1 5,0 9 0,-1 3 21,-5 12 0,4-3 0,-4 9 1,4 2-51,2 1 0,0 3 1,0-1-108,0 0 1,0 1 0,0-1-214,0 1 0,2-3 0,2-2 1,3-3-788,3-2 1066,2-2 0,5 2 0,1 1 0</inkml:trace>
  <inkml:trace contextRef="#ctx0" brushRef="#br0" timeOffset="4838">3673 540 7843,'0'-10'68,"2"3"182,4 7 1,-2 0-209,7 0 0,-5 0 1,4 1 38,-3 5 0,1-2 0,-4 7-64,1 4 0,4 0 0,-6 2 0,3 1-71,-2-1 0,0-6 0,0 1 29,2 2 0,-1 1-151,-5 3-56,0-1 123,0 0 103,0-7 1,0-10 3,0-12 1,0-3 0,0-2-18,0-1 1,0 1 0,0-1 10,0 1 1,6 0 0,2-1 3,1 1 1,3-1 4,5 1 1,1 5 0,0 2 61,-1 3 0,0 1 1,0 4 7,1-4 1,0 4-1,-1-3 122,0 3 1,-1 4 0,-3 2-89,-1 2 1,0 7-1,3-2-67,-3 5 1,-3-5 0,-5 1-176,1 2 0,7 1 0,-6 3-262,-2-1 0,-2 0-255,-2 1 1,0-1 653,0 1 0,-8-1 0,-2 0 0</inkml:trace>
  <inkml:trace contextRef="#ctx0" brushRef="#br0" timeOffset="5572">4247 470 7843,'10'-2'-773,"-4"-3"885,-5 3 1,2-6 533,3 8-348,-5 0 1,9 0-145,-4 0 1,-5 8 0,5 3-82,-3 5 1,2-4-1,1-1 1,-2 2-101,-2 3 1,4-5 0,-1 1 18,0 2 1,-4 1-158,-1 3 0,0-7-196,0 1 275,0-8 68,0 3 0,0-14 0,-1-3 1,-4-2-56,0 1 0,-1-1 0,6-5 8,0-1 1,0 1-1,0 0 11,0-1 1,0 1 0,2-1 42,3 1 0,-1 1 0,8 5 1,-1 3 77,-1 0 1,6 6-1,-5-3 9,5 3 0,1-4 0,0 0 0,1 2 31,0 2 1,-7 2-1,1 2 1,1 2-30,2 2 1,-3 2-1,0-4 1,0 3-40,-3 3 1,5 1-1,-8 7-95,-2-1 1,3-5 0,-1 0 0,-2 1-40,-2 3 0,-2-5 0,0 0 0,-2 1-217,-4-2 0,2 4 0,-6-7 0,1 1-701,-1 0 1013,6 5 0,-11-3 0,5 7 0</inkml:trace>
  <inkml:trace contextRef="#ctx0" brushRef="#br0" timeOffset="6369">4769 279 7929,'2'15'148,"4"-3"1,-4 3-1,4-3-53,-4 3 0,3 3 0,4-1-67,0 1 1,-5-6 0,4-3-42,-1-1 1,3 3-1,7-5-66,1-2 0,-1-2 0,1-2 7,-1 0 0,0 0 1,1 0 46,-1 0 0,1-8 0,-1-2 18,1 1 1,-7-7-1,0 4 1,4-1 38,0 2 0,-3-5 0,-1 5 14,2-5 0,-3-1-2,2-1-13,-8 1-183,3 7 110,-7 2 151,0 8 0,0 8 97,0 4-195,0-4 1,0 7 0,0-3 0,0 3 13,0 2 0,0 1 0,0-1 1,0 1 0,0-1 1,0 0 0,0 1 0,3-1-10,2 1 1,-3-1 0,4 1 0,-4-1-15,-2 0 0,0 1 0,0-1 0,2 1-23,4-1 1,-5 0 0,5 1-66,-4-1 0,-2 1 0,0-1-6,0 0 1,0 1 0,-2-3 0,-1-1 19,-3-3 0,-8-1 0,2 3 67,-3-1 0,3-8 0,1 2 0,-3-4-32,-1-2 0,-3 0 251,1 0 1,0 0 0,1-2-78,4-4 0,5 2 1,7-8-1,0-1-113,0-2 1,0-3 0,0 1 0,0-1-181,0 1 1,7 0 0,3-1 6,0 1 1,3 5 0,-5 3 0,1 1-211,6 4 1,-6-4 0,3 1 357,1-3 0,3-2 0,1-5 0</inkml:trace>
  <inkml:trace contextRef="#ctx0" brushRef="#br0" timeOffset="7197">5449 0 7884,'17'0'-585,"0"0"416,0 0 0,1 0 230,0 0 0,-1 0 0,-2 2 0,-2 2 58,-1 2 0,0 8 0,6-3-48,-1 5 1,-6-5 0,1-1 0,-1-1 44,-1 1 1,6 2 0,-5 5-81,5 1 0,-5-1 1,-1 0-1,-2 1 17,-4-1 0,3 1 1,-1-1-1,0 0-16,2 1 1,-7-1 0,5 1-1,-3-1 15,-3 0 1,5 1 0,1-1 0,0 3 2,1 3 0,-3-4 0,6 6 0,0-1 98,-1-1 1,-3 0 0,4-3 0,-2 1-126,-5 2 1,0 0-1,-2-6 1,4 1 16,0-1 1,1 1 0,-6-1-36,0 0 0,-6 1 0,1-1 0,-1-1 63,-3-4-76,8 3 2,-15-13 1,12 13 22,-7-3 0,-1-2 0,-3 1 0,1 1-7,3-2 1,-1 3 0,-6-5 0,1 1 24,0 5 0,0-4 0,-1-1 125,0-1 0,1 4 110,0-7 0,1 3 211,5-2-135,-5-4-197,15 5-1442,-8-7 204,9 0 0,-6-1 1084,1-5 0,-17-4 0,4-7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41.572"/>
    </inkml:context>
    <inkml:brush xml:id="br0">
      <inkml:brushProperty name="width" value="0.08571" units="cm"/>
      <inkml:brushProperty name="height" value="0.08571" units="cm"/>
      <inkml:brushProperty name="color" value="#E71224"/>
    </inkml:brush>
  </inkml:definitions>
  <inkml:trace contextRef="#ctx0" brushRef="#br0">0 17 7022,'0'-9'523,"0"1"-239,8 8 77,-6 0-230,6 0 1,0 0-101,3 0 1,-1 0 0,2 0-85,1 0 0,-3 0 0,1 0 55,3 0 0,1 0-71,3 0 1,-1 0-165,1 0 0,-7 0-710,0 0 50,1 0 893,-2 0 0,5 8 0,-5 1 0</inkml:trace>
  <inkml:trace contextRef="#ctx0" brushRef="#br0" timeOffset="287">18 192 6297,'11'0'502,"1"0"0,-6 0 0,6 0-443,1 0 1,-3 2 0,1 1-22,3 3 1,-5 0 0,3-6-289,2 0 1,1 0 249,3 0 0,-1 8 0,0 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31.732"/>
    </inkml:context>
    <inkml:brush xml:id="br0">
      <inkml:brushProperty name="width" value="0.08571" units="cm"/>
      <inkml:brushProperty name="height" value="0.08571" units="cm"/>
    </inkml:brush>
  </inkml:definitions>
  <inkml:trace contextRef="#ctx0" brushRef="#br0">18 35 7738,'-9'-8'-392,"1"4"565,8-8 353,0 9-322,0-5 1,0 10 0,0 4-103,0 6 1,0 3 0,0 3-1,2-3-50,4-3 1,-4 3 0,3-3-99,-3 3-131,-2 3 269,0-9-9,8 6-19,-6-5-19,6 0 31,-8 6-564,0-7-115,0 0 247,7 0 170,-5-2-266,6-5 0,-8 8 452,0-5 0,0-2 0,0 4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43.355"/>
    </inkml:context>
    <inkml:brush xml:id="br0">
      <inkml:brushProperty name="width" value="0.08571" units="cm"/>
      <inkml:brushProperty name="height" value="0.08571" units="cm"/>
      <inkml:brushProperty name="color" value="#E71224"/>
    </inkml:brush>
  </inkml:definitions>
  <inkml:trace contextRef="#ctx0" brushRef="#br0">87 174 7676,'0'18'198,"0"-1"1,0-5-1,0 0 1,0 1 0,-1 2-161,-5 3 0,4-1 0,-4 1 0,4-1-15,2 0 0,-2 1 1,-2-1-1,-1 1-55,1-1 1,2 1 0,2-1 4,0 0 0,-6 1-64,0-1 1,0-5-64,6-1 1,-2-7 18,-4 2 0,2-6-13,-7-6 1,7-3 0,-2-9 88,4 1 1,2-3-1,0-1 1,0-2 68,0 2 1,0-5-1,0 3 1,0 2-49,0 2 1,0-5-1,2 1 1,2 2 128,2 2 0,0 7 0,-6 0 0,2-1-19,4-3 1,-5 5 0,7-1-46,0-2 0,-1-1 1,7 0-1,-4 1 2,-2 3 0,5 1 0,-1-3 1,3 3 3,3 2 1,-1-4 0,2 6-1,2 0 1,3-1 1,1 5 0,-4-4-1,2 4 36,-1 2 0,-3 0 0,-1 2 6,-1 4 0,0 3 0,-1 9-78,-5 0 1,3-7-1,-8 1 1,0 1-32,1 3 0,-5-5 0,4 1 0,-4 2-30,-2 1 0,0-3 0,0-1 0,0 3 56,0 1 1,-6-3-1,-1-3 1,-3 1 16,-4 0 1,1-4-1,-3 4-8,-1-3 1,3 4 0,-9-5 0,4-2-35,1-2 1,1-2-1,-1 0-171,1 0 0,6 0-168,-1 0 1,2-2 0,-1-3 141,5-7 0,4 2 0,2-1 229,0-3 0,8 1 0,3 1 0,5-11 0,1 3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49.068"/>
    </inkml:context>
    <inkml:brush xml:id="br0">
      <inkml:brushProperty name="width" value="0.08571" units="cm"/>
      <inkml:brushProperty name="height" value="0.08571" units="cm"/>
      <inkml:brushProperty name="color" value="#E71224"/>
    </inkml:brush>
  </inkml:definitions>
  <inkml:trace contextRef="#ctx0" brushRef="#br0">0 0 6420,'10'0'587,"-3"2"1,-7 4-441,0 6 0,0 3 0,0 3-51,0-1-33,0 8 0,0-4 0,0 8 0,0 2 47,0 2 1,0 2 0,0 2-1,0 2 151,0 1 0,0 1 0,0-5 0,0 3-40,0 2 1,0 5-1,0-4 1,0 1 175,0 0-129,0 5-308,0-11 0,0 7 86,0-3 0,0-4 0,0 3 1,0-5 185,0-6-207,0 4 98,0-14-84,0 6 0,0-1 53,0-1 31,0-8-305,0 1 0,0-7-1341,0 9-288,0-9 963,0-1 848,0-8 0,0-8 0,0-1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53.065"/>
    </inkml:context>
    <inkml:brush xml:id="br0">
      <inkml:brushProperty name="width" value="0.08571" units="cm"/>
      <inkml:brushProperty name="height" value="0.08571" units="cm"/>
      <inkml:brushProperty name="color" value="#E71224"/>
    </inkml:brush>
  </inkml:definitions>
  <inkml:trace contextRef="#ctx0" brushRef="#br0">1 1 6947,'17'0'232,"-5"0"-50,0 0 0,-1 0 0,7 0-162,-1 0 0,-6 0 0,1 0-234,2 0 0,-4 0 1,1 0-56,2 0 0,-3 0-144,2 0 413,-8 0 0,11 0 0,-5 0 0</inkml:trace>
  <inkml:trace contextRef="#ctx0" brushRef="#br0" timeOffset="257">18 175 6126,'0'10'1029,"2"-3"1,4-7-714,6 0 1,-2 0 0,1 0-290,2 0 1,3 0 0,1 0-170,1 0 1,-1 0-1,1-1-686,-1-5 828,-7 4 0,13-13 0,-4 5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49.873"/>
    </inkml:context>
    <inkml:brush xml:id="br0">
      <inkml:brushProperty name="width" value="0.08571" units="cm"/>
      <inkml:brushProperty name="height" value="0.08571" units="cm"/>
      <inkml:brushProperty name="color" value="#E71224"/>
    </inkml:brush>
  </inkml:definitions>
  <inkml:trace contextRef="#ctx0" brushRef="#br0">262 505 7672,'0'-17'-1000,"0"5"1424,0 0-428,0 1 0,-7 1 0,-5 4-34,-3 4 1,-3 2 0,0 2 59,1 4 1,-4-2 0,-1 6 0,5 0 65,1-1 0,-2-3 1,8 6-6,0 1 0,-3-3 0,7 1-56,2 3 0,4-6 1,6-1-1,5-1-37,5 0 0,1 2 1,0-4-1,1 2 7,0-3 0,4-1 0,1 0 0,-1 2 38,-2 2 1,-3-1-1,0-5 1,0 2 43,1 4 0,-6-4 1,-1 4-1,1-2-61,-2 2 0,3-3 1,-5 7-56,1-2 0,-5 5-24,2-1 1,-4 4 23,-2 1 0,-2-2 1,-2-1-1,-4-5 7,-2 0 1,1-2 0,-4-3 0,1 2 93,-2-2 0,-1 3 0,-3-1 0,1-2 26,0-2 0,-3-2 0,-1 0-85,-2 0 0,0 0 0,3 0 0,-1 0 0,-2 0 7,1 0 0,5-2 0,4-2 1,1-2-275,-2 2 0,7 1-250,1-3 0,4-4 100,2-7 1,2 5 411,4 0 0,3 1 0,9-6 0</inkml:trace>
  <inkml:trace contextRef="#ctx0" brushRef="#br0" timeOffset="515">610 522 7677,'-10'2'748,"5"4"-515,3 6 0,2 3 1,0 3-92,0-1 0,2 0 0,3 1-195,7-1 1,-2-1-1,0-2 1,-1-5-99,1-1 1,2-2 0,5-5-57,0 5 1,0-4-1,1 4 78,0-4 1,-7-8 0,1-1-1,1-2 85,2 2 1,-3-7 0,0 5 0,0-3 16,-3 0 1,6 1 0,-5-7-1,2 3-5,-1 3 0,-5-3 619,6 3-166,-8 5-240,4-1 1,-8 16-1,0 3-93,0 5 0,0 1 1,2 0-227,3 1 0,-3-1 0,6 1-16,-1-1 1,-4-5-1,4-2 154,1-3 0,2 7 0,7-5 0</inkml:trace>
  <inkml:trace contextRef="#ctx0" brushRef="#br0" timeOffset="1019">1202 592 7827,'0'-17'23,"0"7"1,2 2-36,4 8 0,-2 0-79,7 0 237,-7 0 1,9 8-56,-7 4 1,0-2 0,-6 1-8,0 2 0,0 3 1,0 1-26,0 1 1,2-6-1,2-1-55,2 2 1,0-3-240,-6 1-32,0-6 242,0 2 1,0-9-37,0-3 1,0-5 23,0-7 0,0-1 0,0 1 2,0-1 1,6 1-1,1 1 1,1 3 46,0 2 1,5 1 0,-1-4 32,3 2 0,3 9 0,-1-3 99,1 4 0,-1 2 0,0 0 83,1 0 1,-1 0 0,1 0-107,-1 0 0,0 8-145,1 3 1,-3 5-128,-3 1 0,-3-5 0,-5-1 1,2 3 8,-2 1 1,-2-3-1,-4-3-1368,-3 0 1510,2 4 0,-12-3 0,5 7 0</inkml:trace>
  <inkml:trace contextRef="#ctx0" brushRef="#br0" timeOffset="1540">1725 470 7827,'9'0'-109,"-1"0"0,-8 2 383,0 4 0,1-2 1,3 8-71,2 1 0,0-3 1,-4 1-204,4 3 1,-4 1 110,4 3 0,-2-3 0,-1-1-656,3-3 116,0-7 476,-6 4-28,0-8 0,0-8 0,0-3-5,0-5 0,2-1 0,2-1-24,2 1 1,7-1-1,-2 1-6,5 0 0,1-1 0,1 3 0,0 3 127,-1 6 0,0-1 0,0 1-58,1 2 1,0 2-1,-1 4 184,0 4 0,-5-2 1,-3 7-1,1 3-218,0 1 1,-7-3 0,3 0 0,-2 1-426,2 2 1,-4-3 0,4-1-213,-4 3 1,-2-4 0,-2 2 616,-4 1 0,4-5 0,-14-1 0,7-7 0</inkml:trace>
  <inkml:trace contextRef="#ctx0" brushRef="#br0" timeOffset="2117">2264 435 6301,'0'-9'732,"0"3"0,0 12-600,0 5 0,0 5 0,0 1 1,0 1 0,0-1 1,0-5-1,0-1-285,0 3 0,6-5 0,1 1 148,3-2 0,1 4 0,7-6-7,0-3 0,-1-1 0,0-4 22,0-4 0,-5 3 0,0-7 1,0 0 40,-3 0 1,6 4 0,-3-5 0,2-2 4,-3-3 0,3 5 0,-6-1-11,2-2 1,-1 4-1,5 1 57,-3 1-33,1 2-137,-3 6 1,-1 2-1,-8 4 146,0 6 1,0 3 0,0 3-30,0-1 1,0 0 0,0 1 0,0-1-29,0 1 1,0-1-1,0 0 1,0 1-13,0-1 0,0-5 0,0 0 1,0 1-46,0 3 1,0 1-1,0 0-20,0 1 1,0-1-1,0 1 16,0-1 0,-2 0-27,-4 1 0,-1-6 0,-7-3 0,3-1-67,-3-4 1,-1-1 0,-3 1-1,1 2-52,-1-2 1,-5-2-1,0-2 1,2 2-14,1 4 0,-3-4 0,0 3 0,2-3-110,1-2 0,3 0 308,0 0 0,-1-7 0,0-3 0</inkml:trace>
  <inkml:trace contextRef="#ctx0" brushRef="#br0" timeOffset="2653">2751 0 7676,'18'0'-24,"-1"0"1,1 6 0,-1 0 0,0-1-1,1 1 124,-1 0 0,1 6 0,-3-4 0,-2 2-83,-1 3 1,0 1 0,3-1 0,-1-2 27,-3 3 0,-5 2 0,6 1 0,-1 0 41,-1 0 0,4 1 0,-7 0 0,1 1-47,0 4 1,3-2 0,-3 9 0,0-2 64,-1-1 0,5 6 0,-4-4 0,-1 4-35,2 2 1,-2-2-1,-3-2 1,2-2 96,-2 2-321,-2 2 246,-2-6-36,0 6 27,0-14-175,0 14-10,0-14 85,0 6 1,-6-1-33,0-1 63,-8 8 0,5-12-175,-9 4 0,1-3 0,0-3 1,-1 0-106,1 1 1,-1-3 0,1-3 0,0-4-73,-1-1 339,1-4 0,-1 4 0,1-7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46.593"/>
    </inkml:context>
    <inkml:brush xml:id="br0">
      <inkml:brushProperty name="width" value="0.08571" units="cm"/>
      <inkml:brushProperty name="height" value="0.08571" units="cm"/>
      <inkml:brushProperty name="color" value="#E71224"/>
    </inkml:brush>
  </inkml:definitions>
  <inkml:trace contextRef="#ctx0" brushRef="#br0">1 505 7022,'0'-8'394,"0"8"0,0 8 0,0 9-303,0 1 0,0-1 1,2 1-1,1 1-9,3 4 0,0-3 0,-6 2 1,0-2-140,0-3 1,6 1-1,0-1 1,0 1-142,1-1 1,-5 1 0,6-3-1015,0-3 382,-6 3 830,6-5 0,-8-1 0,0-1 0</inkml:trace>
  <inkml:trace contextRef="#ctx0" brushRef="#br0" timeOffset="377">1 488 7870,'10'-10'-152,"5"-6"0,-5 9 1,7-5 251,1 6 0,-1 4 1,0 2-70,1 0 1,-1 0 0,1 0 0,-1 0 139,0 0 0,1 0 1,-1 0-96,1 0 1,-3 2 0,-2 2 0,-3 4 38,-2 1 0,4-3 1,-5 6-185,3 2 0,-6-5 0,4 3 23,-1 1 1,-4-3 0,2 1 2,-3 3 0,-8-4 0,-1-1 0,-3 1-20,-4 0 1,-1-4 0,-3 4 0,1-3 15,0-3 1,-1 0 0,1-1 0,-1 3-109,1-2 0,5-2 1,1-2-1,-3 0 0,1-2-896,1-3 945,4 3 1,8-14 0,0 5 105,0-5 0,8-1 0,2-1 0</inkml:trace>
  <inkml:trace contextRef="#ctx0" brushRef="#br0" timeOffset="692">453 0 7364,'0'12'461,"0"-1"-325,0 3 1,0 2-1,0 1 1,0 0 64,0 0 0,0 1 1,3 0-1,0-1 0,3 0 0,0 6 0,-6 1 0,0-1-98,0 2 1,2-6-1,2 4 1,2-3-65,-3-3 0,0 0 0,-3 1 0,0 0-228,0-1 0,0 0 0,0 1 0,0-1-560,0 1 1,0-1-705,0 0 1453,7 1 0,-5-1 0,6 1 0</inkml:trace>
  <inkml:trace contextRef="#ctx0" brushRef="#br0" timeOffset="1291">1045 418 7875,'-5'-11'-294,"-1"-1"0,-2 8 1,4-4 402,-1 0 1,-4 7-73,4-5 0,-5 3 124,-8 3 1,1 0 0,0 0-24,0 0 0,-1 0 0,0 3 0,1 0 24,0 3 0,0 2 0,-1-2-76,0 5 1,1 5 0,0 1 18,0 1 1,5-1 0,2 1-63,2-1 0,2-5 0,6-1-65,0 3 0,9-5 1,2 1 3,5-2 1,1 0-43,0-3 0,0-3 0,1 4 0,0-4 18,-1-2 1,0 0 0,0 0-318,1 0 1,0-8 272,-1-4 0,-1-3 1,-3 0-35,-2 3 1,-7-3 0,2 3-174,-4-3 146,-2 5 150,0-6 1,0 16-124,0 0 0,0 8-10,0 10 0,0-1 41,0 0 1,0-5-1,2-2-541,4-3 630,4-1 0,7 2 0,0 2 0</inkml:trace>
  <inkml:trace contextRef="#ctx0" brushRef="#br0" timeOffset="1946">1167 365 6375,'18'0'434,"-9"0"0,-1 3-138,-8 3 1,0 3-141,0 9 0,0-7 0,0 1 0,2-1 49,3-1 1,-2 0 0,4-4-49,1 5 0,-4-1 0,7-1-261,3-1 0,2 0 0,1-4 30,0 2 1,1-1 0,-1-5 44,1 0 0,-1 0 0,0 0 1,-1-1-137,-4-5 0,3 2 0,-3-6 144,3 3 1,-3-5 0,-2 4 0,-1-2 22,0-3 0,-3 3 0,4-1 0,0-1 24,0 2 1,-4-5 38,5 3 0,-7 2 143,2-1-103,-4 7 12,-2-4-67,0 8 1,0 8 0,0 4-40,0 3 1,0 3 0,1-1 0,3 0-28,2 1 0,0-1 0,-4 1 14,4-1 1,-4 0 0,3 1 0,-3-1 8,-2 1 1,0-1 0,0 0-7,0 1 0,0-1 0,-2-2 1,-2 0-6,-2-4 1,-5-5-1,4 4 1,-2-1-5,2 0 1,-7-4-1,3 0 1,-5-3-24,-1-2 0,0 6 0,-1 0 0,1-2-84,-1-2 0,-5-2 0,0 0 0,2 0-96,1 0 0,3-2 1,-1-2-499,1-2 709,0-7 0,-1 3 0,1-8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5T10:24:43.921"/>
    </inkml:context>
    <inkml:brush xml:id="br0">
      <inkml:brushProperty name="width" value="0.08571" units="cm"/>
      <inkml:brushProperty name="height" value="0.08571" units="cm"/>
      <inkml:brushProperty name="color" value="#E71224"/>
    </inkml:brush>
  </inkml:definitions>
  <inkml:trace contextRef="#ctx0" brushRef="#br0">575 1 7684,'-18'0'-161,"1"0"1,-1 0 0,-1 0 0,-2 0 116,-3 0 0,0 6 0,2 2 0,-3-1 122,-2 1 1,4 6 0,-4-4 0,0 1 20,-1 0 0,7 7 0,-4 5 0,2 1-11,0 0 1,0 2-1,5 5 1,0-2 25,1 2 1,0 7-1,0 3 1,1-3-24,5-1 1,-4-2 0,10 0 0,1-1-33,2 2 1,2-2 0,0 1-1,0 0-3,0-1 1,8 2-1,4-3 1,3-3 21,3 0 0,-1-3 1,0 1-1,3-2 8,3-2 0,-2-4 0,8 5 0,0-1-86,-2-1 0,6-2 0,-2-8 0,6-1-293,3 2 0,3-1 0,-5 1 0,5-4-205,1-3 1,-3-1 497,5-6 0,1 0 0,5 0 0</inkml:trace>
  <inkml:trace contextRef="#ctx0" brushRef="#br0" timeOffset="951">679 471 7281,'10'18'581,"-4"-1"0,-5-6-285,-1 1-148,0-1 0,0 7 21,0 0 1,0-1-1,0 0-235,0 0 0,-1 1 3,-5 0 1,3-1-36,-2 0 1,3 0 8,2 1 1,0-6-82,0 0 0,-2-7-340,-4 7 22,4-8 0,-5 5-534,7-3 1022,0-4 0,0 4 0,0-12 0,0-4 0,0-7 0</inkml:trace>
  <inkml:trace contextRef="#ctx0" brushRef="#br0" timeOffset="1467">679 489 7650,'10'0'-571,"-1"0"625,-3 0 1,-2 5 0,7 1-28,3-2 1,-4 0 0,2 0-1,-1 3 50,-1 3 1,5-4 0,-3 5 46,3 3 0,3 2 0,-3 1-20,-3 0 1,3-5 0,-5-1 0,1 3-15,1 2 1,-6-5-1,6 1-83,1 1 1,-3-3 0,1 0-27,3-3 0,-6 1 0,-1-4-13,1 2-51,2 0 1,2-6 118,-1 0 1,-5-6 104,5 0 0,-7-8-69,2 3 1,-4 1 0,0 0 0,2 1 42,1-1 1,1 5-1,-6-7-37,0-2 0,0-2 0,0-1-37,0 0 1,-2 1-1,-2 3 1,-1 1-73,1-1 0,0-3 0,0-1-299,-2 0 1,1-1 0,3 0-301,-4 1 0,4 6-692,-4-1 1322,4 8 0,-6 4 0,6 10 0,-5 7 0</inkml:trace>
  <inkml:trace contextRef="#ctx0" brushRef="#br0" timeOffset="2184">1376 540 6901,'0'-9'204,"-3"1"-102,-3 8-23,5 0 1,-9 0 19,4 0 1,2 0 37,-8 0 1,1 8-110,-6 4 0,5 1 0,2 1 0,0-5-16,1-1 0,5 5 1,-1-1 72,2 3 1,3 3-16,0 0 1,3-1 22,2 0 1,5-1 0,7-3-36,1-1 0,-7-6 0,1 3 0,2-1-10,1-4 1,3-2-1,-1-2 1,0 0-45,0 0 0,1 0 0,0 0 0,-1 0-15,0 0 1,0-6 0,1 1 0,0-1 16,-1-2 1,-6 4 0,-1-8-1,0 0 1,-3 1 0,1 0 5,-4-3-11,-2 6 0,-2-7 1,0 3-1,0-4 1,0-1 0,0 0 0,-2 0 5,-4-1 1,2 6 0,-5 1 0,-1-2-81,0-3 1,0 4-1,-3 3 1,2 1 4,-3 4 1,-2 2-1,-1 2 1,0 0-246,0 0 1,-7 0 0,1 0 0,0 2 136,-3 4 1,7-2 0,-6 5 0,2 1 175,0 0 0,5-6 0,6 2 0,1 3 0,-6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5:26.313"/>
    </inkml:context>
    <inkml:brush xml:id="br0">
      <inkml:brushProperty name="width" value="0.08571" units="cm"/>
      <inkml:brushProperty name="height" value="0.08571" units="cm"/>
    </inkml:brush>
  </inkml:definitions>
  <inkml:trace contextRef="#ctx0" brushRef="#br0">1 53 7569,'17'0'-313,"-7"0"1,6 0 196,-5 0 0,-1 7 97,2 5 57,-8-4 1,3 7 0,-7-3 5,0 4 0,6 1 1,0 0-72,-2 1 0,-2-1 28,-2 1-3,0-1 163,8 1-108,-7-8 1,7-10-84,-8-12 0,0-4 0,0-1-40,0-1 0,2 1 1,2-1 38,2 1 0,7 0 1,-1-1-1,4 1 10,1-1 0,1 3 0,-1 1 1,0 4 20,1 3 0,5-1 1,0 4-1,-1-2 1,-3 2 0,-1 2 0,-1 4 5,1 4 1,-3-2 0,-1 6 0,-5-1-5,-1 1 1,4-4 0,-6 6 0,-2 1-52,-3 3 0,5-5 0,0 1 0,-2 1-82,-2 3 1,-2 1 0,0 1 130,0-1 0,8 1 0,1-1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5:31.850"/>
    </inkml:context>
    <inkml:brush xml:id="br0">
      <inkml:brushProperty name="width" value="0.08571" units="cm"/>
      <inkml:brushProperty name="height" value="0.08571" units="cm"/>
    </inkml:brush>
  </inkml:definitions>
  <inkml:trace contextRef="#ctx0" brushRef="#br0">0 489 7531,'10'-7'-446,"0"5"342,-5-4 1,-3 12 0,4 5 0,-4 5 127,-2 1 1,6 3 0,0 1 0,-2 4 18,-2 3 0,-2-5 1,0 6-1,0 2-18,0 2 1,0 2 0,0 0-1,0 0 17,0 0 0,0 0 0,0 0 0,0-2-111,0-4 0,0 4 1,0-6-1,0 0-43,0-4 1,0 2-1,0-1-27,0-3 0,0-1-186,0-3 325,0-7 0,0-12 0,2-14 0,3-5 0,-3-2 0,6-3 0,-8-1 0</inkml:trace>
  <inkml:trace contextRef="#ctx0" brushRef="#br0" timeOffset="309">35 909 7385,'0'-29'0,"0"1"0,0 1-370,0 0 1,2 6 0,4-5 0,4 3 419,-1 0 1,7 0 0,-5 5 0,5 1 227,1-1 0,7 1 0,-1 1-191,-2 5 0,-1-3 1,-3 6-1,1 0-88,-1 1 0,1 1 1,-1 6-1,1 0 0,-1 0 1,0 0-83,1 0 0,-6 0 30,-1 0 1,1 0 0,3 2 19,-3 4 0,2-2 0,-7 7 30,3 3 1,-6 1 0,2 3 0,-4-1 5,-2 1 1,-2-7 0,-4 1 0,-4 2 18,1 1 1,-7-3 0,2-3 0,-5 1-46,-4 0 1,-1-4-1,7 3 1,0-1-48,-1-4 1,1-2 0,-1-2-1,1 0 16,-1 0 0,7 0 0,-1 0 0,0-2-75,3-4 0,1-4 1,8-7 128,0 0 0,0-1 0,0 1 0</inkml:trace>
  <inkml:trace contextRef="#ctx0" brushRef="#br0" timeOffset="645">542 35 7569,'11'-15'-554,"1"3"366,-8 4 0,5 8 46,-3 0 1,-4 2 202,4 4 0,-4-2 0,-2 8 0,2 1 35,4 3 1,-4 1 0,4 3 0,-5 1-52,-1 2 0,2 6 0,2-3 0,4-1-27,2 0 1,-4 6 0,3-4-1,1 2-24,0 1 1,-6-1-1,3 4 1,-1-2-33,0-2 0,0-2 1,-6 2-1,0-6-77,0-3 1,0 3-1,0 0 1,0-1-17,0-3 0,0-1 1,0-1-314,0 1 444,0-9 0,8 7 0,1-7 0</inkml:trace>
  <inkml:trace contextRef="#ctx0" brushRef="#br0" timeOffset="1108">943 577 7569,'10'-10'-1280,"0"2"1205,-5 8 1,-1 0 0,8 0 72,2 0 1,1 0 0,3 0 6,-1 0 1,-5 0 0,-1-2 20,3-3 0,1 3 1,1-6-1,-2 2-12,-3 0 0,-5-5 0,4 3 0,-1 0-9,1 0 0,-6-5 3,2 1 1,-4 2-12,-2-1 0,-2 7 1,-4-2 1,-6 4 1,-3 2 0,-3 0 0,1 0 35,-1 0 0,1 0 1,0 2 8,-1 4-38,8-4 0,-5 11 0,3-5 0,-1 2 11,1 3 1,-2 3 0,9 1 0,1 1 30,2-1 1,2 1 0,0-1 0,0 1 7,0-1 0,0 3 0,0 1 0,2 2 21,3-1 0,3-9 1,6-1-23,-3 1 1,1 1 0,6-2 0,-1-7-29,1-3 1,-1-2-1,0 0 1,1 0-48,-1 0 1,-5 0 0,0 0-214,1 0 1,3-2-448,1-3 680,-7 3 0,-2-14 0,-8 6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5:30.857"/>
    </inkml:context>
    <inkml:brush xml:id="br0">
      <inkml:brushProperty name="width" value="0.08571" units="cm"/>
      <inkml:brushProperty name="height" value="0.08571" units="cm"/>
    </inkml:brush>
  </inkml:definitions>
  <inkml:trace contextRef="#ctx0" brushRef="#br0">245 71 7462,'-17'0'0,"-1"0"0,1 0-199,-1 0 1,1 0-1,-1 2 1,1 2-1,0 3 155,-1 3 1,3-4-1,1 6 1,2-1 112,-1-1 1,5 5 0,0-3-1,2 4-5,1 1 0,-1 1 0,6-1-41,0 0 0,0-5 0,2 0-9,4 1 1,-3-5 0,9-2 7,2-4 1,1-2-1,3 0-92,-1 0 1,1-8 0,-1-4 0,0-1 46,1 1 0,-1-3 1,1 3-1,-3-3 19,-3-3 0,4 3 0,-7 1 1,3 4 17,0 2 0,-7-3 21,7 5 1,-8 2-14,2 10 0,-4 4 0,0 7-84,3 1 0,-3-1 0,6-1 0,-2-3-2,0-1 1,7-6-1,-1 3 33,4-1 0,1-2 31,0-6 0,9 0 0,1 0 0</inkml:trace>
  <inkml:trace contextRef="#ctx0" brushRef="#br0" timeOffset="651">699 88 7569,'8'-17'-374,"-6"7"177,6-5 0,-6 13 90,4-4 0,-4 12 1,3 5 115,-3 5 1,4 1 0,0 1-7,-2-1 1,-2 1-1,-2-1 8,0 1 1,0-1-1,2 1 10,3-1 1,-3-5-81,4-1-1,-4-7 56,6 4 1,-6-10 0,4-4 0,-2-5 0,1-5 1,-1-1 0,6-1-1,-2 1 14,-4-1 1,5 3-1,1 1 1,2 2 16,-1-1 0,1 3 12,5-2 0,1 9 1,-1-3-18,1 4 0,-7 2 0,1 0-15,2 0 0,1 6 1,3 1-14,-1 3 1,1 2 0,-3 5-5,-3 1 0,1-1 0,-5 1 2,2-1 0,-6 1 3,2-1 172,-5 0-29,-1-7 1,0-4-117,0-12 0,0-4 0,2-7-71,4 0 0,-2-1 0,6 1 1,0-1-29,-1 1 1,-3-7 0,6 1 0,1 2 48,3 1 1,-5 9 0,1-1 57,2-2 0,1 7 0,3 1 1,-1 4-11,1 2 0,-7 0 1,1 0-1,1 2-6,3 4 0,1 1 1,-1 7-1,-2-2-26,-3 1 1,-1 3 0,3-1 0,-3-1-159,-2-2 0,-2-1 0,-6 7-229,0-1 398,0 1 0,0-1 0,0 1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5:29.478"/>
    </inkml:context>
    <inkml:brush xml:id="br0">
      <inkml:brushProperty name="width" value="0.08571" units="cm"/>
      <inkml:brushProperty name="height" value="0.08571" units="cm"/>
    </inkml:brush>
  </inkml:definitions>
  <inkml:trace contextRef="#ctx0" brushRef="#br0">1 18 6787,'9'8'40,"-1"-4"0,-8 7-1,0 3 0,6 1 0,0 3 0,-2-1 1,-2 3-43,-2 3 1,0 2-1,0 6 1,0-4 33,0-1 0,0 5 0,0-4 0,0 0-69,0-4 0,6-3 0,1-3 1,1 1 48,0-1 0,5-1 0,-1-5 0,4-3 10,1 0 0,0-6 0,1 5-5,-1 1 1,1-6 0,-1 4 0,1-4-37,-1-2 0,1 0 0,-1 0 0,1 0-128,-1 0 0,1 0 1,-1 0 72,1 0 1,-1 0-1,0 0 75,1 0 0,-1 0 0,1 0 0</inkml:trace>
  <inkml:trace contextRef="#ctx0" brushRef="#br0" timeOffset="222">280 367 7569,'-17'0'-117,"7"0"0,4 0 0,10-2 1,4-2 41,2-1 0,-5-1 0,7 6 0,2 0 110,1 0 1,3 0-1,-1-2-150,1-4 1,-1 4-1,0-4 1,1 4-93,-1 2 0,1-2 207,-1-3 0,1 3 0,-1-14 0,1 6 0</inkml:trace>
  <inkml:trace contextRef="#ctx0" brushRef="#br0" timeOffset="401">245 105 7492,'-9'-17'-371,"1"-1"290,8 1 1,2 7-1,2 2 1,3 3 18,3-1 0,2 0-157,5 6 0,1 0 1,-1-2 218,1-4 0,-1 4 0,1-6 0</inkml:trace>
  <inkml:trace contextRef="#ctx0" brushRef="#br0" timeOffset="647">629 53 7569,'10'10'-337,"6"-1"1,-5-3-1,5 4 390,1 0 0,1 5 0,-1-3 0,1 1-53,-1-1 1,1 3 0,-1-3 0,1 4 14,-1 1 1,1-5-1,-1-1 1,0 3-47,1 1 1,-1-3 0,1 0 0,-1-1-190,1-1 0,-1 4 0,1-9 220,-1-1 0,8 6 0,3 0 0</inkml:trace>
  <inkml:trace contextRef="#ctx0" brushRef="#br0" timeOffset="885">1101 140 7569,'-10'-17'-146,"1"5"-287,3 0 0,2 9 420,-8-3 1,1 6-1,-5 6 1,3 3 49,1 1 0,2 5 0,-3-1 1,1 5-8,-2 5 1,5 1 0,-3-4 0,0 3-48,3-3 0,-1 4 0,6-2 0,-2 1-152,2 1 0,2-6 1,2 5 168,0-5 0,8-1 0,2-1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45.646"/>
    </inkml:context>
    <inkml:brush xml:id="br0">
      <inkml:brushProperty name="width" value="0.08571" units="cm"/>
      <inkml:brushProperty name="height" value="0.08571" units="cm"/>
    </inkml:brush>
  </inkml:definitions>
  <inkml:trace contextRef="#ctx0" brushRef="#br0">53 36 5737,'0'9'0,"0"1"0,-2-6 0,-4 2 0,4 0 0,-13-6 0,5 0 0</inkml:trace>
  <inkml:trace contextRef="#ctx0" brushRef="#br0" timeOffset="508">1 71 7975,'0'10'-2038,"0"-1"1927,0-3 68,0-4 37,0 5 7,0-7 431,0 0-359,0-7 2,0 5 135,0-6 19,0 8 302,0 0-564,0-7 91,0 4 6,7-4 1,-3 7 4,8 0 1,-7-6-1,7 0 10,2 2 1,2-3 0,1 1 14,0 2 1,0 2 0,1 2-63,0 0 1,-1 0-1,0 0 1,3 0-195,3 0 33,-4 0 158,14 0-5,-14 0-26,14 0 61,-6 0-54,8 0 12,0 0 0,-8-8 1,6 6 0,-4-3-1,2 2 25,-2 3 1,3-1 0,-2-4-1,3 0 0,1 1 0,-5 2 1,1 2-1,-2 0 9,-1 0 1,5 0-1,-8 0 1,2 0-40,-1 0 1,0 0-1,-2 0-168,6 0 1,-10 0 0,-1 0-200,-3 0 320,-7 0 23,8 0-58,-14 0-364,5 0 1,-7 2-521,0 4 954,0-4 0,0 5 0,0-7 0</inkml:trace>
  <inkml:trace contextRef="#ctx0" brushRef="#br0" timeOffset="1270">488 315 7898,'0'-10'-1280,"0"0"1356,0 4-45,0 5 218,0-8-203,0 9 33,0 0 0,2-6 0,4 1-4,5 1 0,5 2 0,1 2-30,0 0 1,1 0-1,0 0 1,-1 0-49,0 0 0,1 0-33,-1 0 1,-5 0 0,0 2 21,1 4 0,-5 3 0,-2 9-192,-5 0 0,-1-7 1,0 1 160,0 1 0,-7 1 0,-5-1 0,-3-3 50,-3-2 0,0 3 0,1-3 6,0 2 1,0-6 0,-1 2 0,0-5 1,7-1 92,0 0-98,6 0 1,0 0-7,10 0 4,5 0-1,7 0 2,1 0-1,0 0 17,-9 0 0,6 0 0,-3 0 96,4 0-108,1 0 79,1 0-75,-1 0 6,-7 0-6,5 0 57,-13 0-51,14 8 13,-15-6 19,15 5-16,-14 2-16,6-8 21,-8 15-10,0-15 0,7 15-2,-5-6 9,6 0 0,-8 5 25,0-3-36,-8 3 2,6-6 2,-13 7-6,13-14 0,-14 12 1,5-7 125,-5 3-100,-1-6-20,0 3 0,-1-7 2,0 0-2,1 0 26,0 0-192,-8 0 172,13 0-7,-19 0-220,19 0-1,-12 0 203,6 0 1,0 0-257,1 0 244,0 0-29,0 0-276,7 0 111,-6 0 19,15 0-453,-8 0 628,9 0 0,16-7 0,4-3 0</inkml:trace>
  <inkml:trace contextRef="#ctx0" brushRef="#br0" timeOffset="1942">1271 297 7898,'-7'-9'-217,"3"0"111,-8 9 1,6 0 0,-5 0 0,-3 0 158,-1 0 0,-3 0 0,3 3 0,1 0 18,3 3 1,1 2 0,-3-4-13,1 2 1,0 7 0,-5-3 0,1 1-11,5 1 0,-5-2 1,7 3-1,-3-1-84,0 1 1,9 3 0,-5 1-1,2 0 42,0 1 1,0 0-1,6-1 28,0 0-10,0 0 98,0 1-92,0 0-17,0-9 0,0 6 17,0-3-12,8 3 0,-4 3-20,7 0-138,1-9 175,-2 6-254,5-5 227,-5 7-2,8-7 0,-1 4-67,0-8 1,1 0 0,-1-6 0,1 0-6,-1 0 1,0 0 0,1 0-10,-1 0 45,1 0-21,-1-8-49,0 6 111,1-14 0,-1 12-66,1-7 130,-1 7-121,-7-11-2,5 5 42,-5-7 1,-1-1-30,-3 0 154,4 9-144,-8-6 14,6 12 4,-8-12 159,0 13 0,0-14-146,-8 15-4,6-7 1,-14 2 0,5 0 0,-5 3 260,-1 0-242,0 3 31,-1 0-25,1 0-106,-8 0 109,-2 9 18,0 0-222,-6 0 0,13 7-29,-3-4 194,-4-4 17,8 7-54,-6-6 45,7 9 0,1 0 0,-1-1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5:26.711"/>
    </inkml:context>
    <inkml:brush xml:id="br0">
      <inkml:brushProperty name="width" value="0.08571" units="cm"/>
      <inkml:brushProperty name="height" value="0.08571" units="cm"/>
    </inkml:brush>
  </inkml:definitions>
  <inkml:trace contextRef="#ctx0" brushRef="#br0">123 332 6168,'-17'0'3,"1"2"0,3 2 1,1 4 19,-2 1 0,5-3 0,-1 6 0,0 0 9,0-3 1,7 7-1,-3-5 123,4 5 0,2 1 0,0 1-136,0-1 0,2-1 0,4-4 0,3-5-10,1 1 1,6-6 0,-5 4 0,5-4-22,1-2 0,6 0 0,1 0 0,-3 0-12,-2 0 0,5-2 0,-1-4 0,0-4 12,3 1 0,-7-7 0,2 4 1,-5-1 53,-5 1 0,-5-3 0,4 3-36,-2-4 1,-2-1 0,-8 0-25,-4-1 1,-4 3-1,-7 3 1,-1 4-47,1 0 0,-7 6 1,1-3-1,2 3-11,1 2 1,3 2 0,-1 2 0,3 3-83,3 3 1,-1-4 156,7 5 0,-8 1 0,5 6 0</inkml:trace>
  <inkml:trace contextRef="#ctx0" brushRef="#br0" timeOffset="297">717 18 7569,'12'0'-203,"-1"0"1,-7 2 0,2 4 59,-4 5 1,-2 5 0,2 1 111,4 1 49,-4-1 1,5 3 0,-7 1-1,0 2 10,0-1 1,6 3 0,0-2 0,-2-2-58,-2-1 1,-2 3-1,0 0 1,0-1-50,0-3 1,0-1 0,0-1-1,0 0-203,0 1 281,0-1 0,-8 1 0,-2-1 0</inkml:trace>
  <inkml:trace contextRef="#ctx0" brushRef="#br0" timeOffset="1004">507 245 7569,'18'0'0,"-1"0"0,1 0-164,-1 0 0,1-2 16,-1-4 1,-5 4-1,-1-4 1,3 4 0,3 2-1,5 0 135,1 0 1,0 0 0,-5 0 0,-1 0 55,1 0 0,-1-2 0,1-1-31,-1-3 0,1-6 0,-1 4 0,1 1-17,-1-1 1,0-6 0,1 3-20,-1-5 1,-5-1 0,-2-1 38,-3 1 1,5-1 94,-6 1 0,0-1-26,-6 1 1,-2 7-47,-4 4-52,4 4 1,-6 10 23,8 4 0,0 3 0,0 3 0,0-1-26,0 1 0,0-1 0,0 1 0,0 1 14,0 4 0,0-3 0,0 3 0,0-4 1,0-1 1,0-1-1,0 1 1,2-1-15,4 1 0,-4-1 1,4 1-14,-4-1 1,4 1 0,1-3-2,3-3 0,-6-3-3,2-3 123,-4-4 0,-2 4-83,0-12 0,0 2 0,0-7 1,0-3 1,0 4-1,2 1 1,2-1-26,1 0 1,9-1 0,-2-7-26,3 1 1,1 5 0,-3 2 0,-1 1 16,1-1 1,3 6-1,1-2 1,1 4 4,-1 2 0,1-6 0,-1 1 0,1 1 1,-1 2 1,6 2 0,1 2 17,-3 4 0,-1 1 1,-5 7-1,-1-2 18,-3 1 1,-7-3 0,2 2 0,-4 1-12,-2 3 0,0 1 0,0 1-17,0-1 0,0 0 0,-2 1-18,-4-1 0,2-1 1,-5-2 27,1-3 0,-6 1 0,5 5 0</inkml:trace>
  <inkml:trace contextRef="#ctx0" brushRef="#br0" timeOffset="1893">1573 419 7447,'11'6'-309,"1"0"1,0 0 0,5-6 269,0 0 1,1 0 58,-1 0 0,1 0 0,-3-2 1,-1-2-36,-2-2 1,-3-1 0,5 3-1,-2-4-19,1-2 0,-3 4 1,1-5-33,3-3 0,-6 4 41,-2-1 39,-4-1 0,-4 2-8,-4 5 0,2 3 1,-8 2 21,-1 0 0,-3 0 20,-1 0 0,5 6 1,2 1-19,3 3 0,1 2 0,6 5-14,0 1 1,0-1 0,0 0 0,0 1-14,0-1 1,2 1 0,4-1-2,5 1 0,-1-7 0,2-1 0,1 0-1,3 0 0,1-7 0,1 3 0,-1-4 4,1-2 0,-1 0 0,2 0 0,3-2 3,1-4 1,0 3 0,-5-7-1,-1 0-4,1 0 0,-1 1 0,1-5 0,-1 3-14,1-3 0,-3-2 0,-1-1 0,-3-1-27,3 1 0,-4 0 1,-1-1-1,-1-1 21,-4-5 0,0 5 0,0-4 73,2 3 1,-1 3-1,-7 1 0,-3 5 0,1-3-43,-8 8 1,0 0 0,-5 6 13,-1 0 0,7 0 0,1 2-54,2 4 0,3-2 54,5 8 0,0-6-15,0 5 0,1-7 0,5 2-2,6-4 0,3-2 0,3 0 1,-1 0-15,1 0 1,-1 0 0,3 0 0,1-2 3,2-4 1,1 4 0,-7-4 0,1 4 73,-1 2 0,1 0-93,-1 0 26,0 0 0,1 0 0,-1 0-5,1 0 1,-7 6-1,-1 2-22,-2 2 0,0 1 0,-4 7 0,1-1 27,-1 1 0,-2-1 1,-2 1-1,0-1 43,0 1 1,0-1-1,0 0-19,0 1 0,0-1 1,2-1-1,2-2-3,2-3 0,2-5 1,-3 4 27,7-3 0,4 1 1,1-4-69,1 2 0,-1 0 0,0-6 0,1 0-80,-1 0 0,1-6 1,-1 0-1,1 2 60,-1 2 31,1-5 0,-1-3 0,1-8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5:25.649"/>
    </inkml:context>
    <inkml:brush xml:id="br0">
      <inkml:brushProperty name="width" value="0.08571" units="cm"/>
      <inkml:brushProperty name="height" value="0.08571" units="cm"/>
    </inkml:brush>
  </inkml:definitions>
  <inkml:trace contextRef="#ctx0" brushRef="#br0">0 385 7569,'10'0'-488,"-2"0"0,-8 2 570,0 4 1,0-2-1,0 7-40,0 3 0,0-4 1,0 1-1,1 3-12,5 1 0,-4-3 0,4 0 1,-4 1-24,-2 3 0,6-5 0,0 1-15,-2 2 0,-3 1 71,-1 3 107,0-1-146,0-7 0,0-4 1,-1-10-1,-3-4-4,-2-2 1,0-1-1,6-7 1,0 1-32,0-1 1,0-5 0,0-2 0,0 0-47,0-1 0,0-5 0,0 2 0,0-4-26,0-2 1,0 6 0,2 0 0,2 0 46,2 2 0,1 2 1,-3 7-1,2 1 42,-2-1 1,4 1 0,0 1-1,-1 3-6,1 1 1,0 8 0,-2-4-9,5 1 1,5 3-1,1-6 10,1 2 0,-1 2 0,1 6 0,-1-2 2,1-3 0,-1 3 1,0-4 21,1 4 0,-1 4 0,1 2 0,-1 3 13,1 3 0,-7 2 0,1 5 0,0 1-15,-3-1 1,5 1-1,-8-1 1,0 3-24,1 3 1,-5-4 0,6 6 0,-2-1 0,0-1 1,0 0-1,-6-5 1,2-1-26,3 1 0,-3-1 0,4 3-84,-4 3 1,-2 4-72,0 8 1,0-8 0,0-4 38,0-3 0,-2-5 0,-2-1-76,-2-2 215,-7-1 0,3-1 0,-7-2 0</inkml:trace>
  <inkml:trace contextRef="#ctx0" brushRef="#br0" timeOffset="205">52 542 7569,'-11'-2'-56,"1"-3"-141,2-7 0,3 2 158,5-1 0,7 5 0,5-4 66,3 2 0,9 0 1,-1 5-1,0-3-27,3 2 0,-1 2 1,6 0-1,-4-2-103,-2-2 0,4-1 0,-3 3 0,1-2-262,4 2 0,-4 0 365,2-2 0,0-3 0,6-9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6:55.070"/>
    </inkml:context>
    <inkml:brush xml:id="br0">
      <inkml:brushProperty name="width" value="0.08571" units="cm"/>
      <inkml:brushProperty name="height" value="0.08571" units="cm"/>
    </inkml:brush>
  </inkml:definitions>
  <inkml:trace contextRef="#ctx0" brushRef="#br0">2708 210 7348,'0'-12'-683,"2"2"0,2 1 648,2-1 0,-1 4 1,-5-6 95,0-1 1,0 3-28,0-1 1,-2 7 0,-1-4-16,-3 0 1,-8 6-13,2-4 0,3 4 1,-3 2-10,-1 0 1,-3 0 0,-1 0 0,-3 0 2,-3 0 1,3 8 0,-3 2 0,4 2 1,1-1 1,1-1 0,-1 3-1,1-1 23,-1 2 1,7-5 0,1 3-9,2 2 1,3 1 0,5 3-1,0-1 10,0 1 0,0-7 1,1 1-1,3 1-15,2 3 1,8-1 0,-3-1 0,5-4-6,1-2 1,7 3-1,-1-3 1,0 0-2,2-1 1,-3 1 0,7-4 0,0 2-9,-2-2 0,4-2 1,-6-2-1,1 0-12,-1 0 1,-2 0 0,-5 0 0,-1 0 10,1 0 1,-1-2 0,1-2-19,-1-2 1,-5-8-1,-3 3 8,-1-5 1,0 5 0,-4-1-1,3-2-8,3-1 0,-4-3 0,4 1 9,-3 0 1,1 5 0,-4 0-6,2-1 1,-2 5 4,-10 2 1,-4 4 0,-7 2 13,-1 0 0,7 0 1,-1 2-8,-2 4 0,5 2 0,-1 5 0,0-3 46,1-2 0,5 5 1,-2-1-28,4 3 1,2 3 0,2-3 27,4-3 0,4 4 0,7-7-29,0 1 0,7-2 0,1-8 0,0 0-14,0 0 0,5 0 0,-7 0 1,0 0 0,2 0 0,-5-6 0,3-2 1,-4-1 1,-1-5 1,-1 0 0,1 1 0,-1 1-5,1-1 1,-7-3-1,-1-1 1,-2-1 2,-4 1 1,-2-1 0,-2 1-1,0-1-80,0 1 1,0-1 0,-2 1 60,-4-1 0,-2 1 1,-5 1-1,3 3-1,2 1 1,-6 8 53,3-2-15,-5 5-23,7 1 0,1 7 1,10 1-1,4 4 0,5-7 1,5-3 0,1-2 12,1 0 1,1 0 0,2-2 0,3-1 15,-3-3 1,-1-8 0,-3 5 0,0-1-10,1 4 1,-1-2 0,-1 0 23,-4-1-88,3 5-5,-13-4 0,6 10 71,-8 4 0,6 4 0,-1 7 0,1 1 1,-6-1-1,0 0-1,0 1 1,0-1 0,2 1 0,2-1 0,2 1 1,0-1 0,-6 1-1,0-1 0,0 1 1,0-1-1,0 1-2,0-1 0,2 0 0,2 1 1,1-1-13,-1 1 0,-2-1 0,-2 1 0,0-1 1,0 1 0,0-1 0,0 1 12,0-1 0,8 1 20,4-1 1,3-1-1,3-5 1,-1-5-6,0-4 0,7-2 0,1 0 0,2 0-43,4 0 0,0 0 0,0 0 0,-4 0-161,-1 0 0,3 0 0,-6 2 1,-2 4 169,-1 5 0,-3 5 0,1 1 0</inkml:trace>
  <inkml:trace contextRef="#ctx0" brushRef="#br0" timeOffset="-2215">490 280 7569,'-12'0'-725,"1"0"242,-1-8 401,2 6 1,3-8 0,5 6 58,-4-2 51,4 1-12,-14 5 1,7 0 3,-9 0 0,6 0 0,1 0 14,-3 0 1,-1 0-15,-3 0 0,1 5 0,-1 1 1,1 0-8,-1 2 1,3-4-1,1 5 1,3 1 0,-3 0 0,-1-4 0,-1 5 1,2 1-8,3-2 0,-1 5 0,-5-3 0,-1 3-3,1 3 0,5-1 0,0 1 0,1-1 16,1 1 1,0-1-1,7 1 1,-3-1 8,2 1 1,2-7 0,2 1-7,0 1 1,0 3 0,2-1 0,2-1 4,2-2 0,7-7 1,-1 5-1,3 0-21,3 0 0,5-7 1,2 3-1,2-4-62,4-2 0,2 0 0,2 0 1,2 2-57,4 4 0,-4-4 1,2 4-1,-6-4 54,-4-2 0,0 0 0,4 0 0,-4 0 57,-6 0 0,4 0 0,1 0 0</inkml:trace>
  <inkml:trace contextRef="#ctx0" brushRef="#br0" timeOffset="-1716">1049 419 6127,'-12'0'18,"0"0"-27,-1 0 0,-3 0 0,-1 0 5,-1 0 1,1 2 0,-2 2-1,-3 4 8,-1 2 0,0-5 0,5 5 0,1 0 75,-1-1 0,1-5 0,-1 4-30,1 0 1,1 2-46,5 7 0,3-5 1,10-3 7,4-1 0,-2-2 1,5-4-1,1 2 1,0 2 0,1-1 0,7-5 0,-1 0-44,1 0 1,-1 0-32,1 0 0,-1 0 30,1 0 1,-7 0 0,-1-2 16,-2-3 0,-2 1 129,-6-8 56,0 8-197,0-3 1,0 8-10,0 5 0,0-2 0,1 8-81,5 1 1,2 3-1,6-1 61,-3-3 1,-5 2-1,6-9 1,-1 1 55,-1 2 0,6-6 0,-5 4 0,5-4 0,1-2 0</inkml:trace>
  <inkml:trace contextRef="#ctx0" brushRef="#br0" timeOffset="-1219">1293 349 7569,'12'0'-389,"0"0"1,-7-5-1,7-1 1,2 0 337,1-2 0,3 6 0,-1-4 84,1 4 0,-3 4 0,-1 2 59,-3 2 1,1 8-47,5-3 0,-1 5 1,-3-1-1,-3-1-26,-2-2 0,0-3 0,-4 5-10,1-2 0,7-1 2,-6 7 0,2-9 0,-4-1-55,1 0 28,1-6 10,-6 6 1,-6-10 2,1-4 0,-7-4 1,6-7 0,0-1 1,6 1-1,2 1 1,4 5 0,-2-5 0,8 4 0,3-3 0,6-3 0,1 7 0,5-1 0,0 0 24,0 3 1,-3-7 0,3 7 0,-2-1 1,4 2-1,-4 8 1,0 0-1,1 0 1,-5 0 1,-2 0 0,-3 2-24,-4 4 0,1-2 0,-7 7 0,-2 3-20,-2 1 0,-2-3 0,0 0 0,-2 1-42,-4 3 1,-2 1 0,-5 1-1,3-1 19,2 1 1,1-1-1,3 1-153,-2-1 1,2 1 192,10-1 0,11-7 0,10-2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6:14.111"/>
    </inkml:context>
    <inkml:brush xml:id="br0">
      <inkml:brushProperty name="width" value="0.08571" units="cm"/>
      <inkml:brushProperty name="height" value="0.08571" units="cm"/>
    </inkml:brush>
  </inkml:definitions>
  <inkml:trace contextRef="#ctx0" brushRef="#br0">297 5012 7569,'-2'10'-1085,"-2"-2"893,-1-1 0,-1-3 0,6 8 198,0 2 0,0-5 34,0 3-15,0-8 0,2 4-2,4-8 1,3 0-13,9 0 0,-7-2 1,-1-4 4,-2-6 0,3 2-26,-5-1 1,6 5 2,-6-6 1,0 7 1,-6-7 1,-2 8 1,-4-2 0,2 4 0,-8 2 2,-1 0 0,3 0 0,-2 2 1,-1 4 1,-3 4-1,1 7 0,3 1 1,-1-1-1,7 1 0,-6-1 6,6 0 0,0-5 16,6 0 1,8-8 0,4 1-14,3-3 1,-3-4 0,0-1 0,1-5-8,3-2 0,-1 4 0,-1-3 0,-4-1 2,-3 0 1,5-1 0,-6-7-5,-2 1 1,-2 5-1,-2 0-7,0-1 1,-2 3 5,-4-2 1,-4 9 0,-7-3 0,-1 4 1,1 2 1,-1 0-2,1 0 0,1 2 1,3 4 4,1 5 0,8-1 0,-2 2-1,4 1 1,2-3 0,0 1 0,0 3 0,8 0 0,2-1-1,0-1 1,5-8 0,-3 3 1,3 1 1,-3-6-3,0 4 1,-7-4 0,5-4 6,-2-4 0,0 2 0,-5-7-19,3-3 1,0-1 0,-6-3-20,0 1 0,0 5 0,-2 2 22,-4 3 0,2-5 0,-7 6 1,-3 2 1,-1 2 0,-3 4 0,1 2 14,-1 2 1,7 7 0,-1-1 0,-2 2 4,-1-3 1,-1 5-1,5-4 1,3 1-3,0-1 1,6 3 0,-2-5-17,8 0 0,0 3 0,8-7 4,1-2 0,11-2 0,3-2 5,0 0 0,-2 0 1,-7-2-1,-1-2-6,1-2 1,-1-7-1,1 3 1,-3-2 0,-3 1 1,1-1 0,-7-5-2,-2-1 1,-2 1 0,-2-1-6,0 1 1,-2 1 0,-4 3 2,-5 1 0,-5 8 0,-1-2 0,-1 4 0,1 2 0,-1 0 1,1 0-1,-3 0 1,-3 0 0,4 8 0,-5 4 67,5 3 1,3-3-49,5 0 0,3-7-31,8 7 1,2-6 0,4 4-7,5-3 1,-1-1 0,2-6-10,1 0 0,3 0 0,1 0-78,1 0 1,-1 0-19,1 0 0,-7 0 123,1 0 0,-8-8 0,4-1 0</inkml:trace>
  <inkml:trace contextRef="#ctx0" brushRef="#br0" timeOffset="2059">332 5134 7140,'-2'10'-1321,"-4"-4"1355,5-4 16,-7-2-43,8-8 0,0 4-8,0-7 1,2 7 2,4-2 1,3-4 0,9 1 2,-1-1 0,-5 0 1,-1 4 0,3-5 1,0 1 0,-1 0 0,-1 1-3,1-1 0,-3 4 0,2-6 0,1 1-5,3 1 1,1-5 0,1 3 0,-1-2 10,1 3 0,-1-11 1,1 5-1,-1-3 8,1 1 1,5 0-1,0-3 1,0-1-4,3 2 0,-5-5 0,6 3 1,0 2-16,0 1 0,1-3 0,3 0 0,-2 0-6,2-3 1,2 5-1,2-6 1,0 0 1,0-1 0,-2 1 1,-2-4-1,-2 4 5,2 2 1,0 0-1,0 3 1,-4-1-1,-2 2 1,4 1-1,-5 3 1,-3-1 3,-2 1 0,5-3 1,1-1-1,0-2-4,0 2 0,6-5 1,-1 1-1,3 0-1,1 0 1,-1-1 0,-1 5-1,-3-4 12,2-2 1,0 5 0,0-1 0,-4 2-6,-2-3 1,4 5 0,-3-4 0,-1 1 9,0-1 1,6 4 0,-4-7 0,2 3-18,0 0 1,0 0 0,6 3 0,-2-1-4,-3-2 1,3-1 0,-4 5 0,2-3 1,-2-1 1,2 6 0,-8 5-1,-2-1-5,-1-3 0,-3 0 0,1 3 1,-1 1 5,1-1 0,-1 3 1,1-2-1,-1-1 2,1-3 1,5-3-1,2-3 1,0-3-2,1-2 1,5 4 0,-2-4 0,4-1 1,2 1 0,-2 0 1,-2-2-1,-4 6-1,-2 3 1,-2 3 0,-5-1 0,-1 1 0,1-1 0,-3 7 1,-1 1-1,-3 0-4,3 1 1,2-3-1,1-3 1,2 1 1,5 2 0,-3-1 0,6-9 0,0-1-4,1 2 0,-1-1 0,4 1 1,-4-4 4,-2-2 0,4 3 1,-3-3-1,-1 2 18,0 4 1,0-5 0,-3 3-1,1 2 10,-2 1 1,-1 3 0,-3-1 0,0 1-24,1 0 1,-1-1 0,1 3 0,-1 1-30,1 2 1,5 1 0,0-7 0,-1 3 22,-3 3 1,1-3 0,1 3 0,2-4-26,-1-1 0,-3-1 0,0 1 1,3 0 16,1-1 0,2-5 0,-3-1 0,1 3 26,-2 2 0,1-5 0,-1 3 0,2 4-13,-2 3 0,5 2 0,-1-5 0,0-1-4,0 1 1,-1 1 0,-5 3 0,2 1-4,3-1 1,-7 3 0,-5 0-1,-1 1 3,-1-1 0,4 4 0,-6-6 4,1-1 0,3-1 1,5 1-1,1 1-3,-1-2 1,1-1 0,1-3 0,2 1-1,3 0 0,-1 5 1,-6 0-1,1-1 2,-1-3 0,1-1 1,-1 1-1,1 3 19,-1 1 1,-5 2-1,-2-3 1,-1 3-11,1 2 1,-4-3-1,5 3-13,3-2 0,-4 4 0,1-3 0,3-1-2,2 0 1,-5 4 0,1-3 0,1-1-3,3 0 0,-1 4 0,-1-3 0,-2-1-3,1 0 0,-5 4 0,0-3 4,0 1 2,1-6 0,9 12 0,-9-7 0,-1 5 7,0-2 0,-4 0 33,7 6 0,-5-6-10,6 1 1,-6-7 0,3 4-3,-1-2 0,4 5 1,-4-5-6,1 2 0,-3-3 0,4 3-3,-2-2 0,-3 4 0,-3-3-12,4 1 1,-4 0-14,4 2 1,-2 4 0,0-5-10,2-1 10,-1 6-193,-5-6-249,0 8-9,0 0 455,0 8 0,8 2 0,2 7 0</inkml:trace>
  <inkml:trace contextRef="#ctx0" brushRef="#br0" timeOffset="5482">1118 2218 7569,'-8'10'-686,"4"3"0,-7-5 624,-3 2 1,1 1 0,-1 5 0,2-3 0,1-1 0,-1 0 94,0-3 1,9 7 0,-5-4 23,0 3 1,6 3 0,-4-1-43,4 1 0,2-1 0,0 0 3,0 1 16,0-1 1,8-1-22,4-4 1,3-7 0,3-9 2,-1-1 1,-5-7 0,0 4-1,1-1-6,3-5 0,1 4 0,1 1 0,-1-1-15,0 0 1,-1 4 0,-2-3 0,-3 1 5,3 4 0,-4 0 1,1 0-2,3-2 0,-5 1-42,3 5 1,0 2 36,5 3 1,-5-3-1,-2 6 1,-1-2-1,1 0 1,-6 1 0,4-3 14,-1 2 0,-3 6 0,6-4-9,-2 1 0,-2-3 0,-6 6-1,0 1 0,0 3 0,0 1 24,0 1 0,-6-7 1,-2 1-1,-2 0-14,-3-3 1,-3 7-1,-1-6 1,-3 1-8,-3 1 0,2 0 0,-7 5 0,1 0-21,0 1 0,4-1 0,-6-1 1,0-2-17,1-3 1,3-1 0,8 2 0,-1-5-70,1 1-86,7-6 1,4 4 188,12-12 0,12-11 0,9-11 0</inkml:trace>
  <inkml:trace contextRef="#ctx0" brushRef="#br0" timeOffset="6384">1467 2166 6157,'12'0'-71,"0"0"0,-8-2 0,3-2 77,1-2 1,-4 0 18,8 6 1,-9 8 0,3 4-4,-4 3 1,0 3-1,2-1-11,2 0 0,0 1 0,-4-3 33,3-3-52,-3 4 68,6-14-53,-8 5-73,0-7 1,0-2-1,0-3 38,0-7 1,0 2-1,0-1 2,0-3 0,0-2 0,0-1 21,0 0 0,0-1 0,0 1 14,0-1 0,8 1-3,4-1 1,3 3-1,3 3 1,-1 6-7,0 4 0,-5-4 0,0 1 14,1 1 1,3-4 0,1 2-1,1 2 29,-1 2 1,1 2-21,-1 0 1,-1 8-13,-5 4 1,3 3-4,-8 3 1,0-7-7,-6 1 0,0-6 47,0 5-31,0-7 0,0 2-1,0-12 1,0 2-1,0-7-24,0-3 1,0 5 0,0-3 0,0-2-7,0-1 1,0-3 0,2 1-6,3-1 0,3 1 0,6-1 1,-5 1 7,-1 0 0,6 5 0,-3 0 0,5 1 7,1 1 1,-5-4 0,0 9 5,1 1 1,3-4 0,1 2-3,1 2 1,-1 2-1,1 2 1,-7 8 0,-1 4-19,-2 3 1,3-3-1,-5-1-68,-2 3 1,4 2 84,-2 1 0,7 0 0,-3 1 0</inkml:trace>
  <inkml:trace contextRef="#ctx0" brushRef="#br0" timeOffset="6846">2341 1642 7299,'-8'9'-299,"6"-1"1,-12 0 0,7 4 0,-1 3 295,0 3 1,2-1 0,6 0-1,0 1-3,0-1 0,0 1 36,0-1 1,6-5 0,2-2 7,1-3 1,3-1 1,6-6 0,-7 0 0,1 0-28,1 0 1,3-8-1,1-3-18,1-5 1,-1-1-1,1-3 1,-3-1 5,-3-2 0,4 0 0,-7 5 0,1-1-7,-4-5 0,-4 5 0,-2-4 0,0 3-4,0 3 0,-2-1 10,-4 1 1,-4 1-1,-7 5-46,-1 5 1,1 4 0,1 4-1,3 2 19,1 2 0,2 7 1,-3-3-1,3 2-47,2-1 0,1-1 0,3 3 75,-2-1 0,0 0 0,14 5 0,2 1 0</inkml:trace>
  <inkml:trace contextRef="#ctx0" brushRef="#br0" timeOffset="7234">2603 1205 7569,'0'-10'-1577,"7"3"1631,-5 7 0,6 2 0,-8 3 0,0 7-18,0 4 0,2 1 0,2 2 0,2 3-32,-2 1 0,-1 0 1,1-3-1,2 1-8,-2 2 0,0 1 0,0-5 1,2 2-17,-3 3 1,5-1 0,-2-6 0,-2 1-46,-2-1 0,4-5 0,1-2 1,1-1-25,0 1 0,6-6 89,-3 2 0,5-4 0,1-2 0</inkml:trace>
  <inkml:trace contextRef="#ctx0" brushRef="#br0" timeOffset="7699">2987 961 7371,'-8'17'-1219,"-2"0"1186,1 1 1,-7-6 0,6-1 0,-1 3 36,-1 1 0,6-3 0,-5 0 0,-1 1 7,2 3 0,-5 1 1,3 1-1,-3-1 11,-3 1 0,1-1 0,-1 1 0,3-1-2,3 0 0,-3-1 0,3-2 1,-4-3-15,-1 3 1,5-1-1,1 1-6,-3-2 0,4-7 6,-1 7-28,7-8 0,-2 4 0,12-8 19,5 0 0,5 0 0,1 0 12,1 0 0,-6 0 0,-1 0-3,3 0 0,-5 6 0,3-1-3,2-1 0,1 0 0,3 0 0,-1 2-9,1-2 1,-1-2 0,1-2 0,-1 2-65,0 3 0,7-3 1,-1 4-1,-2-4-150,-1-2 220,-3 0 0,1-15 0,-1-5 0</inkml:trace>
  <inkml:trace contextRef="#ctx0" brushRef="#br0" timeOffset="7925">3266 1083 7569,'10'-10'-813,"-2"2"1,-8 10 846,0 4 0,0 4 8,0 7 0,0 1-15,0-1 1,0 1-31,0-1 0,5-5 0,3-3-58,2-1 0,-4-2 0,3-4 0,-1 4 61,6-4 0,-12 6 0,6-8 0</inkml:trace>
  <inkml:trace contextRef="#ctx0" brushRef="#br0" timeOffset="8105">3231 943 7569,'0'-17'-450,"0"-1"-490,0 8 577,0 3 346,0 7 0,0 2 17,0 3 0,0 5 0,0 8 0</inkml:trace>
  <inkml:trace contextRef="#ctx0" brushRef="#br0" timeOffset="8622">3458 943 6011,'0'12'92,"2"-3"-67,4-1 1,-2 4 0,6-4 0,-1-1-17,1 1 0,-4 4 1,4-4-23,-3 1 0,1-3 34,-2 6 115,-4-8-114,6 3 1,-8-9 0,0-3-32,0-7 1,0 2-1,0-1 1,0-3-15,0-2 1,0-3-1,0-2 1,0-3 11,0 3 0,5-4 0,3 2 0,2 1-28,4 3 1,1 1 0,2 3 0,1 1 34,-1 3 0,-5 5 0,0-4 0,1 2 25,3 4 0,1 3 0,1 1-5,-1 0 1,-5 0-1,-1 0-9,3 0 1,-4 7 0,-1 5-7,-1 3 0,-2-3 0,-6 0 1,2-1-37,4-1 1,-4 6-1,4-5-19,-4 5 1,-1-1 0,3-1 31,2-2 0,8-9 22,-3 3 0,5-4 0,1-2 0</inkml:trace>
  <inkml:trace contextRef="#ctx0" brushRef="#br0" timeOffset="9298">4209 559 7569,'2'-18'-906,"4"1"568,-4-1 0,6 1 230,-8 0 0,0-1 114,0 1 0,-2 7 0,-4 4 31,-6 4 1,-3 2 0,-3 0-4,1 0 1,-1 6 0,1 2-24,-1 1 1,1-3-1,0 6 1,-1 0-10,1-3 0,-1 7 1,3-5-1,1 5-5,2 1 0,3 7 0,-5-1 0,4-2 10,3-1 0,1-3 1,6 1-6,0-1 1,0-5-1,2-3 11,4-1 1,3-2 0,9-6-7,-1 0 1,1-2 0,-1-2 0,1-4-9,-1-1 1,1-1 0,-1-4-1,0 5-11,1 1 0,-6-6 1,-1 3-1,1-5-2,-2-1 1,3-1-1,-7 1 1,-2-1 7,-2 1 0,-2 5 0,0 1 3,0-3 1,0 4 0,-2 1 8,-4 1 0,2 2 4,-7 6-14,7 0 0,-4 2-5,8 4 1,0-2 0,2 7 27,4 3 1,-4-4 0,5 1 0,-1 3 4,0 1 0,6 3 0,-7-1 1,1 3-17,2 3 0,-4-4 0,6 7 0,-1-1-2,1 4 0,-4-2 0,4 0 0,-1 0 0,1 1 0,-4-5 1,3 6-1,1 0 7,0-2 1,-6 6 0,4-6 0,-3 3 1,1-1 0,0-6 1,-6 4-1,2 0 9,4 0 0,-4-3 0,4 3 0,-5-2-9,-1-4 0,0 5 0,-1-5 0,-3-3-16,-2-5 1,-8-1 0,3 5 0,-5-1-3,-1-5 1,-1 3 0,-1-8 0,-3-2-29,-1-2 1,-6-2 0,6 0 0,1 0-23,3 0 0,1-8 0,3-4 1,1-5-71,3-7 1,7 3 122,-2-8 0,12 0 0,4-6 0</inkml:trace>
  <inkml:trace contextRef="#ctx0" brushRef="#br0" timeOffset="9663">5100 1327 6696,'-10'0'-901,"1"0"901,3 0 0,-4 0 0,-7 0 0</inkml:trace>
  <inkml:trace contextRef="#ctx0" brushRef="#br0" timeOffset="10113">5030 1292 7569,'-17'0'-872,"-1"0"0,1 0 896,-1 0 0,9-2 135,3-3-142,4 3 1,2-8-1,0 4 1,8-2 0,3-5-7,5 1 0,-1 6 1,-1-3-1,-3-1-4,3 0 0,7-1 0,1-7 0,-3 3-7,1 3 1,-11-7 0,13 3 0,-1-1-3,-2-5 0,1 1 0,-3 1 0,3-1-3,3-2 0,-2-2 0,6 3 0,1-3 3,-1-2 0,2 0 1,6-4-3,0 2 4,-8 7 0,6-9 1,-4 8-1,2 2-1,-2 1 1,-4 3-1,-7-1 23,-1 1 0,1-1 1,-1 1 1,-5 5 33,-1 1-42,-7 7 0,4-6-28,-8 4-58,0 4-18,0-6 0,-2 8 0,-2 2-8,-2 4 1,-5-2 96,5 8 0,-8-8 0,12 3 0,-5-7 0</inkml:trace>
  <inkml:trace contextRef="#ctx0" brushRef="#br0" timeOffset="10392">5746 437 7569,'-17'0'-641,"7"0"0,-4 2 588,9 3 1,-7-1 0,4 8 18,-2 1 0,5 3 0,-5 1 83,2 1 1,0-6 11,3-1 0,3-5-52,-4 6 0,12-8-9,5 1 0,-1-3 0,2-2-9,1 0 0,1-7 1,-1-3 11,-1 0 0,-8-5-85,2 3 1,-6-2-244,-6 3 325,4 3 0,-14 16 0,7 1 0</inkml:trace>
  <inkml:trace contextRef="#ctx0" brushRef="#br0" timeOffset="11783">158 5327 7569,'-18'0'-1136,"3"-8"1035,3-4 1,6 4-1,12 3 93,6 3 1,3 2 0,3 0 0,-1 0-8,0 0 1,1 0 0,-1 0 0,1 0 8,-1 0 1,1 0 0,1 0 0,5 0 7,5 0 1,9 0-1,5 0 1,2 0 5,3 0 1,9 0-1,3 0 1,0 0-9,0 0 1,14-2 0,-1-2 0,7-2 0,2 2 0,5 2 0,6 2 1,-2 0-1,-2 0 1,8 0 0,-45-1 0,1 0 0,4 0-1,1-2-63,2 1 1,0-1-1,1-3 1,0 0 0,1 2-1,1 0 1,1 0 0,2 0 78,3 1 0,1-1 1,-2-3-1,0 0 0,5 2 1,0 0-1,-1 0 0,1-1-15,-2 0 0,0 0 1,9 1-1,1 0 0,-3-1 1,-1-1-1,3 1 1,-1 0-5,-3 0 1,0-1 0,4-1 0,1 0 0,-6 0 0,-1 1 0,3-1 0,-1 2 4,1 0 0,0 0 0,-6 1 0,-1-1 0,1-3 1,0 0-1,-4 1 0,0 1 8,-2 1 0,0 0 0,0-1 0,0 0 0,-4 3 0,-2 1 0,-3-1 0,-1 0 1,-3 0 1,1 0-1,1 0 1,0 0-1,41 0 1,-5-1 1,-3 1 0,-9 2 1,-3 2-1,-7 0-1,-10 0 0,1-6 1,-15 0-1,-1 2-21,-8 2 0,-2 2 1,-10 0-33,-2 0 136,-9 0 0,-4-2-75,-8-3 0,0 1 236,0-8 0,-2 6-254,-4-5-247,4 7-109,-6-4 186,8 8 102,0 0 0,0 8 65,0 3 0,0-1-95,0 2 127,0-8 0,0 3-22,0-7 0,0-2-4,0-3-6,0 3 0,0-14 0,0 6 0</inkml:trace>
  <inkml:trace contextRef="#ctx0" brushRef="#br0" timeOffset="12454">6043 4907 7361,'2'10'-1331,"2"-2"1289,2 0 1,1-4 0,-1 5 67,6-1 0,-2-2 1,1-6 21,3 0 1,1 0-8,3 0 1,-3-8-26,-3-4 0,2-3-58,-9-3 0,1 1 15,-6 0 1,-2 7-1,-2 2 1,-3 2 12,-3 0 0,-2 1 0,-5 5 1,-1 0 9,1 0 0,1 2 1,3 1-1,1 3 27,-1-2 0,3 4 1,0 0-7,2 1 0,3 3 1,5 5-13,0 1 0,0-1 0,1-1-6,5-4 0,4 1 0,7-5 1,1 0 1,-1-1 0,1-1 0,-1-6 1,1 0 1,-1 0 0,-5 0 0,0-2 11,1-4 0,-5 3 0,0-7 0,-3 0 0,1 0 7,-2-3 0,-2 3 0,-2-1 0,-2-1-16,-4 2 1,2-3 0,-7 7-1,-1 0-38,2-2 1,-5 6 0,3-4 0,-3 5 32,-3 1 0,-7 7 0,-2 3 0</inkml:trace>
  <inkml:trace contextRef="#ctx0" brushRef="#br0" timeOffset="13329">2463 4558 7349,'-18'-6'-1362,"1"1"1380,7-9 0,2 10 6,8-8 1,8 9-4,4-3 1,-2 6-11,1 6 1,-7 3 0,4 9-1,-2-1 3,-1 1 1,1-1-1,-4 1 1,2-1-13,2 0 0,0 7 0,-6-1 0,2-2 2,4-1 0,-5-9 0,5 1-48,-4 2 1,4 1-29,0 3 0,0-1 17,-6 1 1,-6-7 0,-2-1 54,-2-2 0,-1 5 0,-7-3 0</inkml:trace>
  <inkml:trace contextRef="#ctx0" brushRef="#br0" timeOffset="13644">2463 4523 7569,'15'-17'-83,"-3"-1"1,4 1-1,-7-1-203,1 1 1,5 5 0,-3 1 0,4-1 242,1 2 1,1-3-1,-1 7 1,0 0 51,1-2 0,-1 6 1,1-3-1,-1 3-6,1 2 0,-7 0 0,1 0-5,2 0 1,-1 2 0,1 1 0,-4 5-1,-3 2 0,-1-4 0,-4 5 13,4 3 1,-4 1 0,2 3 6,-8-1 0,0-5 0,-8 0-8,-1 1 1,-5 1 0,-3-1 0,-2-1-5,1 2 1,-3-1 0,0 1 0,0-3-44,-1 3 1,3 2 0,6-1 0,-1-1-57,1-3 0,1-5 5,5 6 88,3-8 0,23 3 0,5-7 0</inkml:trace>
  <inkml:trace contextRef="#ctx0" brushRef="#br0" timeOffset="14073">3214 4384 6855,'-18'0'-499,"1"0"0,-1 1 551,1 5 1,-1-2-33,1 8 1,0-1 0,1 7 0,2-3-3,3-3 0,5 4 1,-4-5-15,3 5 1,1 1-1,6 1-5,0-1 1,2-1-1,2-3 2,1-1 0,9-8 0,-2 2 5,3-4 1,8-2 0,1 0 0,-3-2-1,-2-4 1,-1 2 0,-1-6 0,-1 1-7,-4-1 1,3-2 0,-5-5 4,-1-1 1,5 1 0,-8-1-16,-2 1 1,-2-1-1,-2 1 3,0-1 0,0 1 0,-2 1-17,-4 5 1,2 1 0,-8 6 0,-1-2 0,-3 3-44,-1 1 1,-3 7 0,-1 3 66,-2 2 0,-8 2 0,11 5 0,-5 0 0</inkml:trace>
  <inkml:trace contextRef="#ctx0" brushRef="#br0" timeOffset="14575">3354 3825 6293,'9'2'-41,"-3"3"1,2 5-1,-2 8 1,-2-1 0,-1 1 55,3-1 1,-4 0 0,4 1 0,-4-1 9,-2 1 0,6 5 0,2 0 0,-1-1-2,1-3 0,4 4 0,-5 1 0,3-3-19,4-2 1,-5 5 0,3-1 0,2 0-1,1 3 1,1-7 0,-3 4 0,-1-3-12,2-3 1,-5 3 0,3 1-1,1 2 1,-5 0-1,-2-5 1,-2-3-70,2-3 1,-4 4-42,3-5 1,-1-1 72,2 2 44,-4-9 0,-2 5 0,-10-8 0</inkml:trace>
  <inkml:trace contextRef="#ctx0" brushRef="#br0" timeOffset="15100">3633 3685 7342,'10'2'-482,"-5"4"1,-1-4 0,0 5 511,2 1 0,2-4 0,-4 8 0,2 1-3,-3 3 1,1-5 0,0 1-1,2 2-1,-2 1 1,0 5 0,0 1 0,3 2-16,3-1 1,-4-3-1,4 0 1,-1 3-19,1 1 1,-6 2-1,4-3 1,-3 1 1,1-2 0,6 4 0,-4-1 0,-1-1 1,1 2 1,4-5 0,-4 3-1,-1-4-22,1-1 1,4 5-1,-4 0 1,-1-1-36,1-3 0,6-1 0,-5-1 61,1 1 0,6-1 0,-7 0 0</inkml:trace>
  <inkml:trace contextRef="#ctx0" brushRef="#br0" timeOffset="15734">4087 4191 7569,'0'10'-1547,"0"0"1483,0-4 1,0 3 106,0 9 0,2-7 1,2 1-10,2 2 0,-1 1 0,-3 3-14,4-1 0,-4 1 1,6-1-16,0 1 0,-4-7-6,7 1 0,-1-6 1,4 3-3,-3-1 1,1-4 0,5-10 1,1-5 1,-3 1 0,-1-2 0,-3-1-16,3-3 0,-4-1 0,-1-1 0,-1 1-4,-4-1 1,0 1 0,0-1 3,2 1 1,0-1 25,-6 1 2,0-1-10,0 9 1,-2 3-1,-2 12 1,-2 5 1,0-1 0,6 2 0,0 1-2,0 3 0,6-5 1,0 1-1,0 2-29,1 1 1,-3-3-1,8-2 1,-1-1 0,-1 1 0,6-4 26,-5 5 0,5-7 0,1 4 0</inkml:trace>
  <inkml:trace contextRef="#ctx0" brushRef="#br0" timeOffset="16132">4576 3667 7569,'8'-9'-1462,"-6"-1"1330,4 4 1,-5 2 187,-1-7 147,0 7-114,0-4-81,0 8 0,0 8 0,0 5 2,0 9 1,2-3 0,2 6 0,2-1-4,-2-1 1,-2 6 0,0-4 0,2 1-10,2-1 1,5 4 0,-5-6-1,0 0 10,2 3 0,-4-5 0,5 6 0,-1 0-39,-4 1 1,4-5-1,-3 4 1,-1 0-21,-2 0 0,-2-5 0,0 1 0,0-4-42,0-1 1,0-1 92,0 1 0,-2-9 0,-3-3 0,-5-4 0,-8-2 0</inkml:trace>
  <inkml:trace contextRef="#ctx0" brushRef="#br0" timeOffset="16584">4471 4052 7359,'12'0'-472,"0"0"1,-7 0-1,7 0 480,2 0 1,1 0 0,3 0 0,-1 0 26,0 0 0,1 0 0,-1-2 1,3-2-21,3-2 1,-2-2 0,7 4 0,-1-3-30,0-3 0,-4 4 0,4-4 1,-1 3 17,-5 3 1,-2-4 0,-1 2-21,-1 2 1,-5-3 0,0 1 35,1 2 1,-5-6 0,2 2-22,-5-3-1,-3 3 0,6 10 0,-8 4 0,0 5 0,0 5 0,0 1 0,0 1 14,0-1 0,0 1 1,0-1-6,0 1 1,0-1 0,0 1-4,0-1 0,8-1 0,4-3-32,3-1 1,3-8 0,1 2 0,2-5-83,3-1 0,-7 0 110,-5 0 0,-1 0 0,7 0 0</inkml:trace>
  <inkml:trace contextRef="#ctx0" brushRef="#br0" timeOffset="16754">5100 3737 7569,'-18'0'-1631,"7"0"1487,-1 0 144,8 8 0,4 2 0,10 7 0</inkml:trace>
  <inkml:trace contextRef="#ctx0" brushRef="#br0" timeOffset="17204">5432 3929 7147,'-2'-9'-526,"-4"3"0,4 2 666,-4-2-136,-3 4 0,-1-5 1,-6 8-1,3 5-11,1 6 0,6-2 0,-3 1 0,1 3 6,4 1 1,-4-3-1,2 0 6,2 1 0,3 3-4,1 1 0,0-5-3,0 0 1,7-9 0,5 3 0,3-4-2,3-2 1,-1 0 0,1 0 0,1-2-4,5-4 0,-5-1 0,4-7 0,-3 2-3,-3-1 1,-1-3 0,-5-1 0,-3-1 5,0 1 0,-6-1 0,4 1 1,-5 0-7,-1-1 0,-1 1 0,-5 1-13,-6 4 1,-3-1-1,-3 7 1,-1 2-7,-5 2 1,5 4 0,-4 2 0,3 4-1,3 1 0,-1 1 0,1 4 28,-1-3 0,1 1 0,0 6 0</inkml:trace>
  <inkml:trace contextRef="#ctx0" brushRef="#br0" timeOffset="17671">5729 3755 5857,'17'17'33,"1"1"0,-3-1 0,-1-1 0,-5-3-24,-1-1 0,0 0 0,-4 5-12,2 1 0,1-7 0,-1 1 0,-4-6 55,4 5 44,-4-7-68,-2 4 0,0-10-24,0-4 1,0-4-7,0-7 0,6 0 0,1 1 0,3 2-2,4 3 0,1-1 0,3-5 0,-1-1 3,1 1 0,-1-1 0,1 1 1,-1 1 14,1 5 1,-1-3 0,-1 6 0,-3 1 6,-1-1 0,-1 2 1,7 6-1,-1 0-6,1 0 1,-1 2-1,1 4-23,-1 5 0,-5 11 1,-2 3-1,-3 4-13,-3 8 1,-2 2-1,-2 11 21,0 5 0,-8 1 0,-1-4 0</inkml:trace>
  <inkml:trace contextRef="#ctx0" brushRef="#br0" timeOffset="20915">140 5169 7569,'0'10'-1600,"0"0"1488,0-4 132,0-4 0,0 7-8,0-3 1,0-2-8,0 8 0,0-1 23,0 7 0,0-1-21,0 1 1,2-1-7,4 1 0,-2-9 1,7-1-1,3 0 0,1-6 0,3 4 1,-1-4 1,-5-2 0,0 0-123,1 0 72,-5 0 0,0-8 0,-8-4 48,0-3 1,-2 5 0,-4 2 7,-6 0 0,-3 6 0,-3-3 0,1 3 1,5 2-1,1 0 1,-3 0 10,-1 0 1,3 5 0,0 3 14,-1 2 1,-1 2 4,2 5 1,5-5-20,7-1 0,2-7 1,2 4-1,3-2-7,3 0 1,-4-1 0,5-5-17,3 0 0,2 0 0,1 0 22,0 0 0,-5 0 1,-2-1 18,-2-5 1,3-4 0,-5-7-22,-2-1 0,-4 6 1,-6 3-43,-6 1 1,3 2-99,-3 6 0,0 2 33,-5 4 0,7-2 90,5 7 0,3 1 0,2 6 0</inkml:trace>
  <inkml:trace contextRef="#ctx0" brushRef="#br0" timeOffset="22555">0 5396 7126,'18'0'-1296,"-1"0"1310,1 0 0,-1 0 0,1 0-9,-1 0 0,-5 0 1,-1 0-1,3 0 5,2 0 0,1 0 1,-1 2-1,-3 2-1,-1 2 1,-1 0 0,7-4 0,-1 2 2,1 2 0,-1 5 0,1-5 0,-3 0 6,-3 2 0,9-5 0,-3 7 0,1 0-1,1 0 0,-3 1 0,2 7 1,3-1-21,1 1 1,6-1 0,-4 3 0,1 1-6,-1 2 1,6 2 0,-4-3-1,2 1 4,0-2 0,0 5 1,4-3-1,-2 0 1,-2 2 0,1-3 1,5 5-1,-1-2 3,1-4 1,6 5 0,2-1 0,0 2 3,-1 4 0,7-4 0,-3 2 0,5 2-4,1 2 0,2 2 0,5 2 0,1 2 0,-4 2 0,10 1 0,-8-1 0,6 4-1,0-1 0,2 7 1,-5-4-1,1 3 0,4 2 1,1 1 0,3 1 0,2 0-4,4-1 1,-37-22 0,1 0-1,5-3 1,0-2 0,-1 2 0,1 1 2,-2-2 1,1 0 0,5 3 0,-1 0 0,-3-5-1,0-1 1,1 0 0,1 0 0,0 1 0,1 0 0,-1 0 0,-1 1 1,-1 1-1,-1 0 0,1 0 0,-1 1-1,0-3 1,0 2-1,1 4 1,1 0-1,37 21 1,-39-24 0,0-1-5,-1 0 1,1 0-1,2 2 1,-1 0 0,-4 0-1,0 1 1,1-2 0,1 0-7,1-1 0,-1 0 1,0-1-1,0 1 0,0-1 1,-1 0-1,42 24-2,-1-3 1,-36-23 0,1 0 0,38 19 0,-1 0 12,-2 0 1,-11-3-1,0-5 1,-8 0 1,-4 0 0,-4 0 0,-7 0 0,-4-2-3,-3-4 0,-1 4 0,-6-6 0,-2 2 15,-4 0 1,4-5-1,-4 5 1,2 0-14,-2-2 1,4 4 0,-4-6 0,4 1-3,2-1 0,0 4 0,0-6 1,0-1 1,0-3 1,-6-2-1,-2-1 1,-2-2 15,-3-3 1,-1-7-1,1 2 19,1-4 0,0-2 0,-5 0-1,-1 0 1,0 0-1,-1 2-18,-4 4 0,3-4-26,-3 3 0,-2-3 20,1-2 0,-5 0-42,6 0 0,-7 6 0,5 2-38,-2 2 1,0-5-1,-4 7 69,1 2 0,1 1 0,-6 3 0</inkml:trace>
  <inkml:trace contextRef="#ctx0" brushRef="#br0" timeOffset="23689">6130 9099 5971,'-9'0'-30,"1"8"46,8 3 0,0-1-5,0 2 0,6-7 1,1 7-6,3 2 0,-4-5-9,6 3 0,-8-6 62,1 5-32,-3-7 0,-2-4-38,0-11 0,-2 3 1,-2 0-1,-3 2-13,-3 1 1,4-1-1,-5 6 12,-3 0 1,-2 0 0,-1 0-1,-1 0 9,1 0 1,5 2 0,1 2 0,-1 3 3,2 3 1,1 0 0,5 3-1,-2-1 16,2 2 0,2 1-11,2 3 0,2-3 1,2-1-1,4-5 20,1-1 0,-3-2 0,6-6 11,1 0 1,3 0 0,1-2-33,1-4 1,-6 2-1,-1-5 1,1-1-30,-2 0 1,3 4-1,-5-5 1,0-3 9,-1-1 0,-1 3 1,-6 0 0,0-1 1,-2-3-1,-3 1 5,-7 3 1,-4 4-1,-1 8 6,-1 0 1,1 0 0,-1 0-1,1 0-1,0 0 1,5 2-1,0 2 1,1 4 2,1 2 1,0-7-1,6 5 6,-1 0 0,-1 2 22,6 7 1,7-1 0,5-3-10,4-1 1,1-8 0,1 2 0,-1-3-19,0 3 1,1-4 0,-1 4-1,1-4 1,-6-4 0,-3-4 0,1-3-2,0-1 0,-6-6 1,1 5-1,-1-3 6,2 2 0,-4-3 1,4 3-1,-4-3-6,-2-3 0,-6 7 0,-2 1-2,-2 2 0,-1-3 0,-7 5-5,1 2 0,-1 2 1,1 2-3,-1 0 1,1 6 0,1 1-5,5 3 0,-3-4 13,8 6 0,1-7 20,5 7 0,2-6 0,3 4-17,7-3 1,-2-1-1,-1-4 42,-1 4 0,0-4 6,-2 4 0,-4-6-35,4-6 1,-5 2-1,-2-6 1,-5 1-37,-6-1 0,2 6 0,-1-2 0,-1 2-31,2-1 1,-5 3 0,3-4 50,-3 4 0,-11 10 0,-1 1 0</inkml:trace>
  <inkml:trace contextRef="#ctx0" brushRef="#br0" timeOffset="27288">1136 7125 6452,'25'8'0,"2"2"0</inkml:trace>
  <inkml:trace contextRef="#ctx0" brushRef="#br0" timeOffset="27381">1275 7108 7340,'10'-8'-1372,"-2"4"1372,-8-7 0,8-1 0,1-5 0</inkml:trace>
  <inkml:trace contextRef="#ctx0" brushRef="#br0" timeOffset="27861">1310 7038 7349,'0'-17'-425,"-2"1"1,-2 3 517,-1 1 0,-1 6-53,6-6 1,-2 9 0,-2-5 0,-4 2-3,-2 0 0,5 0 1,-7 6-118,-2 0 1,-1 0-1,-5 0 1,-1 0 61,-2 0 0,-6 6 0,5 2 0,1 2 6,-2 3 0,6 1 0,-7-1 1,3-1 9,0 2 1,-1 7 0,9 2 0,1-1 26,3-3 0,5-2 0,-4 3 0,2 1-13,5 2 0,1 1 0,2-7 0,0 1 3,0-1 1,7 1 0,5-1-1,4 1-2,1-1 1,0 0 0,1 1 0,-1-3-8,1-3 0,-1 2 1,1-7-1,-1 1-18,1 0 0,-1 4 1,1-7 6,-1-1 1,1-2 5,-1-2 0,0-2 1,1-4 0,-1-5 1,-5 1 0,0-2 0,1 1-4,3 1 0,-1-5 0,-1 3 0,-2-2 2,1 3 1,3-3-1,1 8 1,1 2-19,-1 3 0,1 1 0,-1 0 11,0 0 1,1 0 0,-3 1 10,-3 5 1,2-2 0,-9 8-1,-1 1 80,-2 3 1,4-4 0,0-1 0,-2 3-112,-2 1 1,-2 3-1,0-1-205,0 1 1,0-1 0,0 1-120,0-1 349,8 1 0,-7-1 0,7 0 0</inkml:trace>
  <inkml:trace contextRef="#ctx0" brushRef="#br0" timeOffset="28259">1747 7440 7423,'10'0'-847,"5"0"833,-3 0 0,3 0-22,3 0 1,-7-2 69,1-4 0,-8 2-126,2-8 1,-4 7 97,-2-7 0,-2 2 12,-4-1 1,-2 1 0,-6 6 25,3-2 1,-1 2 16,-5 10 0,1 4 0,3 7-36,1 1 0,8-7 1,-2 1-1,4 2-25,2 1 1,0 3-1,2-1-10,4 1 0,-2-7 1,8-1-1,1 0-17,3-1 0,1-3 1,1 4-1,-1-2 27,1-4 0,7 5 0,2 1 0</inkml:trace>
  <inkml:trace contextRef="#ctx0" brushRef="#br0" timeOffset="28682">2079 7492 7569,'9'0'-781,"1"0"840,-4 0 1,-2 2-299,7 4 0,-7 4 267,2 7 0,2 1 0,-2-1 3,-2 0 0,-3-5 0,-1 0-30,0 1 1,0 3 24,0 1-69,0-7 48,0 6 1,0-16-14,0 0 1,0-2 0,0-10-1,0-2 0,6-1 0,2-3-18,2 1 0,-1-1 0,5 3 1,-4 1 35,-2 3 0,5 5 0,-1-4 0,3 2 3,3 5 1,-1 1 0,1 2-1,-1 0-22,1 0 1,-1 2 0,1 3 0,-3 7-1,-3 4 1,1 1 0,-7 0 0,0 1 2,2-1 0,-6 1 0,3-1 1,-3 1-45,-2-1 1,2 1-1,2-1 1,2 1-182,-2-1 231,-2 1 0,6-1 0,1 1 0</inkml:trace>
  <inkml:trace contextRef="#ctx0" brushRef="#br0" timeOffset="28909">2620 7807 6682,'17'0'-199,"1"-6"199,-1 0 0,1-8 0,-1 5 0</inkml:trace>
  <inkml:trace contextRef="#ctx0" brushRef="#br0" timeOffset="29076">2707 7754 7569,'-9'-17'-568,"-7"7"0,12 0 557,-7 4 0,-1 4 0,-6-3 61,1 3 0,5 2 0,1 2 9,-3 4 0,6-3 1,1 9-118,-1 2 0,6 1 0,-4 3 0,4-1 61,2 1 1,0-1-1,2-1 2,4-5 0,-2 3 0,7-6 0,3-1-67,2 1 1,7 4-1,2-7 1,0-1-119,1-2 180,-3-2 0,2 0 0,2 0 0</inkml:trace>
  <inkml:trace contextRef="#ctx0" brushRef="#br0" timeOffset="29345">3022 7614 7569,'7'-9'-1284,"-5"-7"1265,14 14 0,-12-4 1,6 12 129,-3 6 0,-1 3 0,-6 3 0,0-1-50,0 1 1,0 5 0,0 2 0,0 1-28,0-1 1,0 4 0,0-6 0,0 0-109,0 3 1,0-7-1,0 4 1,0-3-76,0-3 0,0 1 1,0-1-290,0 1 438,0-1 0,-8-7 0,-1-2 0</inkml:trace>
  <inkml:trace contextRef="#ctx0" brushRef="#br0" timeOffset="29727">2882 7859 6082,'17'0'0,"1"0"-17,-1 0 0,1 0 1,-1 0 121,1 0 1,-1 0 0,1 0-42,-1 0 1,1 0-1,-1 0 1,1 0-7,-1 0 0,0 0 0,3 0 0,1 0 58,3 0 1,-1 0 0,-6 0 0,1 0-218,-1 0 1,-5 0 0,-1 0 23,3 0 1,-4 2 51,1 4 0,-7 3 70,2 9 1,-4-1-1,-2 1-10,0-1 0,2-1 1,2-3-1,2-1-32,-2 2 1,5 1-129,3 3 0,3-1 0,3-1 69,-1-5 0,-5 3 1,0-8 55,1-3 0,3-1 0,1-2 0</inkml:trace>
  <inkml:trace contextRef="#ctx0" brushRef="#br0" timeOffset="29880">3441 7719 7569,'-8'-17'-610,"6"-1"0,-6 7 213,8-1 258,0 8 139,0 4 0,0 10 0,0 7 0</inkml:trace>
  <inkml:trace contextRef="#ctx0" brushRef="#br0" timeOffset="30193">3860 7999 6516,'-17'0'57,"-1"0"0,1 0-22,-1 0 1,6 0-1,1 0 1,-3 2-32,-1 3 0,-1-1 0,3 8 0,1 0 4,-2-3 0,7 7 0,1-5 0,4 5-31,2 1 1,0 1 0,0-1 0,0 1-30,0-1 0,0-5 0,0 0 0,2-1-30,4-1 0,3 3 0,11-7 0,1 0 82,2 2 0,8-6 0,-3 6 0</inkml:trace>
  <inkml:trace contextRef="#ctx0" brushRef="#br0" timeOffset="30952">4314 8208 7569,'-17'-10'-1554,"5"-3"1516,0 7 0,6 0 0,-5 6 51,-3 0 1,1-2 0,-1-2-1,2-1 239,-1 1 1,-3 2 0,-1 2-184,-1 0 1,1 0-1,-1 0-25,1 0 0,0 6 0,-1 1-50,1 3 1,1 2 0,3 3-1,3-1-17,2-3 0,2-5 1,6 6-34,0 2 1,0-5 0,2 1 34,4-2 1,4-2 0,7-6 0,3 0-77,3 0 0,-4 0 0,6 0 0,-1 0 27,-1 0 1,0-6 0,-5-2 45,-1-2 1,-5 4 214,0-5-113,-9 7 0,7-4-12,-4 8 0,-2 8-65,7 4 1,1-3-1,6 3-7,-1 1 1,1-5 0,-1-2 0,0-2 1,1 2 0,-1-4 0,1 4 0,-1-3-6,1 3 1,-1-4 0,1 4 0,-1-4 2,1-2 0,-1 0 0,1 0 18,-1 0 1,-7-8 0,-4-3 25,-5-5 1,-1-1-1,0-1 1,0 1-10,0-1 1,0 1 0,0-1-1,-1-1-17,-5-4 0,4 3 0,-4-5 0,4 2-45,2-1 1,0-7-1,0 2 1,0-2-54,0 2 1,6-4 0,0 4-1,-1-4 38,3-2 1,-6 6 0,4 2-36,-4 1 0,-2 3-97,0 6 179,0 7 0,-2 4 1,-2 12 16,-2 6 1,-1-3-1,3 3 1,-2 2 83,2 1 0,2 3 0,2-1 0,-2 2-39,-4 5 0,4-3 1,-3 6-1,3 0-7,2 1 0,0-5 1,0 6-1,0 0-10,0-2 0,2 6 0,1-4 1,3 4-39,-2 2 0,4-6 0,0 0 0,-1 1-40,1-3 1,6 4 0,-3-8 0,3-2 41,-2-1 1,3 3-8,-3 0 0,3 1 0,3-7 0</inkml:trace>
  <inkml:trace contextRef="#ctx0" brushRef="#br0" timeOffset="31810">1869 8662 7263,'18'-7'-400,"-1"5"0,0-4 0,1 4 422,-1 2 0,3 0 0,1 0 0,2 0 3,-1 0 1,-1 0-1,0 0 1,3 2 10,-3 4 0,-7-3 0,-3 9 0,3 0-9,1-3 1,1 7-1,-2-4 1,-5 3-41,-1 3 0,4-1 0,-7 1-19,-1-1 0,-2 0 24,-2 1 0,-2-3 23,-3-3 1,-5-2 0,-8-6 33,1 1 1,-1 1-1,3-8-11,3-3 1,-1 1-1,7-8-15,2-2 1,2 5 0,2-3 0,0-1-48,0-3 0,2 0 0,4 3 0,5 1 1,5-1 1,1-3-1,1-1 1,-1-1-55,1 1 1,5 1 0,2 3-1,1 3-230,-1 2 307,-2 2 0,2-1 0,2-3 0</inkml:trace>
  <inkml:trace contextRef="#ctx0" brushRef="#br0" timeOffset="32207">2603 8767 7384,'11'0'130,"1"0"-333,1 0 1,-3 0 0,2 0 0,-1-2 163,-1-4 0,6 4 0,-7-5 24,1-1 1,6 4-17,-5-8 0,-3 6 28,-2-5 1,-4 5 0,-4-4-1,-4 3 1,-4-5 7,-7 6 0,-1 0 0,1 6 34,-1 0 0,7 0 0,-1 2 0,0 4-7,3 6 0,-5-3 1,6 3-1,1 2 41,-1 1 0,-4 3 0,6-1-79,3 1 1,1-1 0,2 0 0,0 1-107,0-1 1,2-1 0,3-3 0,7-1 111,4 2 0,9 1 0,2 3 0</inkml:trace>
  <inkml:trace contextRef="#ctx0" brushRef="#br0" timeOffset="32704">3126 8837 7357,'-7'-10'-334,"5"1"237,-4 3 1,-2 2 164,2-8 0,-5 6-48,5-5-3,-8 7 0,10-4 1,-7 8 41,-3 0 1,5 0 0,-3 0-66,-2 0 0,5 2 1,-1 4 25,2 5 0,-4-1 0,5 2-16,-3 1 0,4 1 0,-3 0 0,1-3-20,4 3 1,2-5 0,2 3-28,0 2 1,0-5-30,0 3 0,8-2 1,3 1-1,5-5 10,1-4 1,-5-2 0,0 0-95,1 0 0,1-2 0,-1-4 128,-1-5 1,-8-5 0,4-1 24,-1-1 0,-5 1 209,4-1 1,-4 7-171,-2-1 0,0 10-65,0 2 0,0 2 1,2 10-17,4 1 0,-2 1 0,7-1 0,3-1-112,1 2 1,3-5 156,-1 3 0,9 0 0,1 5 0</inkml:trace>
  <inkml:trace contextRef="#ctx0" brushRef="#br0" timeOffset="33166">3563 8837 7569,'10'-18'0,"-4"1"0,1 5 0,-1 1-177,-2-3 1,-2 4-596,-2-1 389,0 7 380,0-12 0,-2 14 0,-4-3 52,-5 3 0,-5 2 1,-1 0-1,-1 0-43,1 0 1,-1 5-1,1 3 1,-1 0 57,1 0 0,-1 5 1,1-3-1,1 2-11,5-1 0,-3-5 1,8 6 21,2 1 1,3-3 0,1 2 1,7-8 0,5 3-58,3 1 1,3-6 0,-1 6-1,1-2-33,-1-1 0,1 1 0,-3-4 0,-1 2-1,-2 2 1,-3 2 0,5-4 12,-3 1 1,-5 7 0,4-4-17,-2 2 1,-2-5 9,-6 7 0,-2 0 9,-4 5 1,2-7-1,-8-4 1,-1-4 0,-3-2 0,-1 0 0,-1 0 25,1 0 0,-1 0 0,1 0-8,-1 0 0,1 0-509,-1 0-34,9 0 524,1 0 0,16 7 0,1 3 0</inkml:trace>
  <inkml:trace contextRef="#ctx0" brushRef="#br0" timeOffset="33539">3808 8907 7280,'-2'-10'-354,"-4"4"0,2 4 480,-8 2 0,6 2-53,-5 4 1,7 4 0,-2 7-53,4 1 1,2-1 0,0 1 5,0-1 1,2 1-38,4-1 0,-2-7 0,7-3-30,3 1 0,2-6 0,1 4 29,1-4 1,-1-8 0,-1-2 0,-3 1-24,-1-1 0,-3-6 0,5 3 0,-4-5 31,-3-1 0,5-1 1,-6 1-17,-2-1 0,-2 1 0,-4 1 1,-2 3-57,-2 1 1,-7 8 0,1-2 0,-4 4 19,-1 2 0,-1 0 1,1 0-1,0 0-49,-1 0 0,6 2 0,1 4 104,-3 6 0,6-4 0,1-1 0</inkml:trace>
  <inkml:trace contextRef="#ctx0" brushRef="#br0" timeOffset="33976">4070 8889 5971,'11'2'142,"1"4"1,-2 4-1,1 7-27,-5 1 1,2-1 0,-2 1-75,-3-1 0,-1 1 0,-2-1-44,0 0 0,0 1 89,0-1-71,0-7 1,-2-2-1,-1-10-26,-3-4 1,0 2-1,4-5 1,-2-1-17,-2 0 1,0-2-1,6-5 3,0 0 1,0-1-1,0 1 1,2-1-23,4 1 0,0-1 0,10 1 1,3-1-17,0 1 0,7 7 1,-1 2-1,0 3 60,0-1 1,4 0 0,-5 6-1,-3 2 21,-2 4 1,-1-2-1,-1 5 112,1-1-135,-1 6 0,-5-5 0,-2 9 1,-3-1-17,-3 1 0,4-1 0,-2 1 0,-2-1-59,-2 1 1,-2-1 0,0 0-168,0 1 246,-8-1 0,-2 1 0,-7-1 0</inkml:trace>
  <inkml:trace contextRef="#ctx0" brushRef="#br0" timeOffset="34439">4855 8889 7569,'10'-2'-846,"-4"-3"0,-6 1 873,-6-8 0,2 8 103,-7-2 1,-1 4 0,-5 2-76,-1 0 0,6 0 0,1 0 0,-3 0-53,-1 0 0,-3 0 1,1 0-1,1 2 27,5 4 1,-5-2 0,6 8 45,1 1 0,1-3 8,8 2 0,0-1-70,0 7 0,6-7 0,1-1 0,3-2-39,4-4 1,1 3 0,3 1-20,-1 2 1,1 0-1,-1 1 1,1-3 24,-1 0 0,1 0 0,-1 5 74,0-1 0,1-1-53,-1 7 1,-7-1 52,-4 1 1,-6-3 0,-6-1 65,-6-2 0,-3-9 0,-3 3-51,1-4 0,0-2 0,-1 0 0,1-2-71,-1-4 1,-1 3-1,-3-7 1,-1 2-89,2 4 0,-1-4 0,1 3 0,-2 1 90,1 2 0,-5-6 0,0-2 0</inkml:trace>
  <inkml:trace contextRef="#ctx0" brushRef="#br0" timeOffset="37510">5729 524 5966,'0'-10'90,"2"2"-86,3 8 1,5 0 0,8 0-1,-1 0 0,1 0 1,1 0-1,2 0-4,3 0 1,7 0-1,-2 0 1,4 0 1,2 0 1,0 0 0,3 0 0,5 0 1,4 0 1,13 0 0,-6-1 0,8-3 6,10-2 0,0-8 1,9 3-1,3-3 2,1 2 1,4-3 0,3 3 0,1-1-8,-2 1 0,4-4 1,0 7-1,0-1-7,0 4 1,0 4 0,-2 0 0,5-2 0,-1-1 0,-43 1 1,2 0-1,-1 2 1,1 0-1,2-2 0,0 0-49,0-1 0,1 1 0,3-1 1,2 0-1,-3-2 0,0 0 0,2 1 1,0 1 57,2-2 1,0 0 0,-3 0-1,0 0 1,2 1 0,0-1-1,-1 1 1,-1 0 8,-1-1 0,0 1 0,-4 1 1,0 0-1,-1 0 0,-1 0 1,-2 0-1,1 1-17,-2-2 0,0 2 0,45-2 1,-1-4-1,-3 3 11,0 3 0,0-4 1,-4 2-1,2 2-16,3 2 0,-44 2 0,0 0 0,1 0 0,-1 0 0,3 0 0,-1 0 1,0 1 0,1-2 0,7-1 0,0-2 1,-4 1-1,-1 1 0,0-1 0,0 2-3,0 0 0,-1 0 0,-1 1 1,-1 0-1,0 0 0,-1 0 1,48-2 13,-6-4 0,-4 4 0,-3-4 1,-5 4 24,-5 2 0,-6-2 0,-4-1 0,-4-3-26,-2 2 0,4 2 0,-4 2 0,0 0-18,0 0 1,6-2 0,-2-2 0,2-2 13,-2 2 1,4 0 0,-6 1 0,0-3 53,-3 2 0,-11 0 1,-1 0-1,-1-2-55,-1 2 1,3-3 0,-7 1 0,-4 2 41,-6 2 0,-6 2 1,-7 0-1,-1 0-44,1 0 1,-7 0-19,1 0 1,0 0 10,5 0 1,-5 0 0,-1 0-17,3 0 1,-4 0-4,1 0 0,-5 0 5,6 0 16,-8 0-11,3 0 23,-7 0 7,0 0 2,-7 0-44,5 0 1,-14 0 5,5 0 0,-5 0 0,-1 0 26,-1 0 1,3 2-1,1 2 10,2 2 1,3 1-1,-3-1 1,4 4-1,8 7 6,0 1 1,0-6-1,2-1-1,4 3 1,4-5-1,7 1 35,1-2 1,-1-2-33,1-6 1,-7 0-1,-1-2-14,-2-4 0,-2 2 0,-6-8-27,0-1 1,0-3-1,-2 1-12,-4 3 0,-4-1 0,-7 7 0,-1 0 22,1-2 0,-7 6 0,1-6 27,2 1 1,1 5-44,3-4 0,-1 6 1,1 6-1,-1 5-271,1 5 296,0 1 0,-1 9 0,1 1 0</inkml:trace>
  <inkml:trace contextRef="#ctx0" brushRef="#br0" timeOffset="42419">6445 5012 7569,'9'0'-540,"-1"0"0,0 0 1,4 0 568,3 0 1,3 0 0,-1-2-6,0-4 1,1 5 0,-1-5 0,1 4-14,-1 2 1,7 0-1,-1 0 1,0 0-3,2 0 0,1 0 1,5 0-1,0 0-16,6 0 0,-1-2 0,11-2 1,0-2 1,-3 2 1,7 0 0,-5 0 0,5-1 1,1 1 1,-1 2-1,-3 0 1,-1-2-4,1-2 0,-5 0 1,0 6-1,-3 0 3,1 0 1,8 0-1,-3-2 1,5-1 2,1-3 1,6 0 0,2 4-1,2-2 0,4-2 1,-3-5 0,2 3 0,3 0 22,0 0 1,6 1-1,-12 3 1,2-2-19,0 2 1,-6 2-1,5 2 1,-3 0-1,-4 0 1,0 2 0,1 2 0,1 2-21,-2-2 1,6 3 0,2-1 0,2-2 4,-2-2 1,10-2-1,-4 2 1,3 2 0,5 2 1,-6-1 0,4-5 0,-5 0 4,-1 0 1,0 0 0,-2 0-1,-4 0 6,-6 0 1,-3 0-1,-3 0 1,0 0 24,1 0 1,-1 0 0,1 0-1,-1 0-20,0 0 1,8 0-1,3 0 1,-1 0-7,-4 0 0,2 0 0,-2 0 1,-1-1-1,-3-5 0,-2 4 0,1-4 0,-1 2 18,0-2 1,7 2 0,-1-5 0,-2 1 0,-2 4 1,-1-4-1,-1 2 1,1 3-14,-1 1 0,-5-4 0,-1 0 0,1 2 1,-3 2 1,7-4 0,-5 0 0,3 3 1,-3 1 0,5-4 0,-4 0 0,3 2 6,2 2 0,7 2 0,-1-2 1,-4-2 12,-5-1 1,3-1 0,-2 6 0,5 0 12,-5 0 1,8-2 0,-5-2-1,-1-2-4,-3 2 0,5 2 0,-5 2 0,-3 0-22,-1 0 0,1 0 0,-3 0 1,0 0-10,-1 0 0,-1 6 1,-8 0-1,-2-2-56,-2-2 1,-7-2 0,-1 2 0,-5 2-192,-5 1 0,-9 3 240,-2-2 0,-23 4 0,-14 7 0</inkml:trace>
  <inkml:trace contextRef="#ctx0" brushRef="#br0" timeOffset="43410">8837 3633 7569,'10'-8'-750,"-2"6"0,-8-8 601,0 4 0,-2 4 202,-4-3 0,-4-3 0,-5 0 49,3-2 0,-1 5 0,5-5-17,-2 2 0,4 2-87,-5 6 1,5 0 0,-6 0-19,-1 0 1,-5 6-1,-3 2 1,-3 2-4,3 3 1,-4 3 0,2 1 0,1-1 11,3-5 0,1 5 0,1-5 0,1 5 21,5 1 1,-3 1 0,6-1 0,1 1 20,-1-1 0,0 1 1,4-1-1,-2 3-20,3 3 0,1-4 1,2 5-1,0-5 10,0-2 0,0 1 0,0-1 0,2-1 26,3-4 1,-1 3-1,8-5-33,1-1 1,3 5-1,1-8 1,1-2-20,-1-2 1,7 4 0,1-1 0,0-1-112,0-2 0,4-2 0,-3 2 0,-1 2-270,0 2 386,6 0 0,-11-6 0,5 0 0</inkml:trace>
  <inkml:trace contextRef="#ctx0" brushRef="#br0" timeOffset="43902">9361 3772 7341,'-17'0'-226,"-1"0"1,1 0 0,-1 2 0,1 2 0,-1 2 0,1-2 268,0-2 0,-1 4 0,1-1 0,-1 1-7,1 2 0,-1 0 1,3 5-1,1-3 11,2-2 0,9 5 0,-3-1-14,4 4 1,2 1 0,2-1-28,4-5 1,-3 3 0,9-8 0,2-1-20,1 3 0,3-6 1,-1 4-1,1-4-41,-1-2 1,1 0 0,-1 0 0,0-2 31,1-4 1,-3 2-1,-1-5 1,-4-1-49,-3 0 0,-1-2 1,-6-5 76,0 0 1,0-1 0,0 1 99,0-1 0,0 6-19,0 1 0,-2 7-79,-3-2 0,3 6 0,-4 6-20,4 6 1,2-3 0,2 3 0,2 2-31,1 1 0,3 1 1,-4-3-1,4-1-50,2 1 0,-1-3 91,3 2 0,11-8 0,-3 3 0</inkml:trace>
  <inkml:trace contextRef="#ctx0" brushRef="#br0" timeOffset="44357">9571 3720 6177,'0'-10'-253,"2"2"284,4 8 0,-3 6 1,7 2-1,0 0 2,0 0 0,-5 5 0,5-1-24,-2 3 0,0 3 1,-5-1-2,3 1 0,0-1 0,-4-1-78,4-5 33,-4 5 1,8-8 29,-5 3 0,-3-5 3,4-12 0,-4-3 8,-2-9 0,0 1 0,0-1 4,0 1 0,8-5 1,3 3-1,5 3 3,1 1 1,3 1-1,1 1 1,2 3 21,-1 2 1,-3-3 0,-1 5 0,-1 2-17,1 2 0,-1 2 1,2 0 8,5 0 1,1 0 0,4 2-27,-6 4 0,-9 1 0,-4 7 1,-3-2-32,-3 1 0,-2 3 0,-2 1-16,0 1 0,0-1 0,0 1 1,-2-1-107,-3 1 1,3-1 152,-4 1 0,12-9 0,3-1 0</inkml:trace>
  <inkml:trace contextRef="#ctx0" brushRef="#br0" timeOffset="45449">10584 3510 7569,'9'0'-1571,"7"-7"1622,-14 5-46,6-14 0,-16 14 1,-4-4 61,-3 4 1,-3 2 4,1 0 1,-1 0-56,1 0 1,5 6-1,3 2-26,1 2 1,-6 1 0,4 7 0,-1-1 2,-1 1 1,6-1 0,-3 1-2,1-1 0,2 1 0,6-1 3,0 0 1,0 1-1,0-1 49,0 1 1,8-6 0,3-3-37,5-1 1,1 4 0,1-7 0,-1-1-7,1-2 0,-1-2 0,1 0 1,-1 0-17,1 0 0,-1 0 1,1-2-10,-1-3 0,-1 1 0,-3-6 0,-1 0 17,1 1 1,-3-3 0,0-6 4,-2 1 0,3-1 0,-5 1 2,-2 0 1,-2 5-54,-2 0-25,0 8 79,-8-3 1,0 9 0,-5 3-1,3 7 1,0 2 0,3-1-1,-1-1 73,4 1-51,2 3 0,4 1 0,4-1-3,5-4 0,3-3 0,0-5 1,-1 2-20,7-2 0,-3-2 0,8-2 0,-1 0-10,-1 0 1,2 0 0,-4 0-1,3-2 4,-3-4 0,-3 2 0,-5-6 0,-1 1 2,1-1 0,-5 4 0,0-5 0,-2-3-1,0-2 1,-1 5 0,-5-1 0,0-1-1,0-3 1,0-1 0,0-1 0,0 1-3,0-1 0,0 1 0,0-1 0,0 1-2,0-1 1,-5 1 0,-3 1 4,-2 5 0,4-3 0,-5 6-59,-3-1-1,6 5 1,0-2 56,8 12 0,2 2 6,4 3 0,-2 3 1,8-8-2,1-2 1,3-3 0,1-1 0,1 0 22,-1 0 0,1 0 0,1 0 0,2-1-9,3-5 0,-1 2 0,-4-6 1,3 0 0,1 1 1,-5 5 0,-7-2 10,3 4 1,-5 2-24,3 0 0,-8 2-1,2 4 1,-4 4 0,-2 7 65,0 0 1,0 1-1,0-1 1,0 1-37,0-1 0,0 1 1,0-1-1,0 1 1,0-1 0,0 6 1,2 1-1,2-3-24,1-2 0,3-1 1,-4-1 3,2 1 0,7-1 0,-1-1 0,2-3-7,-3-1 0,5-8 0,-3 2 1,7-4-2,3-2 0,2 0 1,-3 0-1,3 0 7,2 0 1,-4 0 0,5-2-1,-3-2-94,-4-2 1,4 0-1,-1 6-493,-3 0 574,-2 0 0,-1 8 0,-1 2 0</inkml:trace>
  <inkml:trace contextRef="#ctx0" brushRef="#br0" timeOffset="46957">6654 9256 7569,'10'-8'-1309,"-2"6"1132,-8-5 1,2 7 154,3 0 1,5 0 22,8 0 1,-1 0 0,1 0 21,-1 0 1,2 0 0,3 0-1,3-2 2,2-4 0,2 2 0,8-6 0,2 1-20,2-1 0,1 6 0,-3-4 0,2 2 3,-2 1 0,0-1 1,-1 6-1,3 0-20,-2 0 1,4 0 0,-1 0 0,1 0-7,0 0 1,5 0 0,-1 0 0,3 0 12,3 0 1,5 0 0,4 0 0,2-2 32,2-4 1,6 2-1,-6-8 1,7-1-1,9-3 1,1 1 0,1 1 0,-5 3-26,-1-3 1,0 6-1,-5 2 1,3 4-11,-2 2 0,-2 0 0,-3 0 0,-1 0-11,-4 0 0,8 0 0,-4 2 1,2 2-34,4 2 0,-1 0 0,-3-6 1,0 0 34,0 0 1,8 0-1,3 0 1,3-2 31,-3-4 1,3 4 0,-7-6 0,1 3 32,-1-1 0,7-2 0,-3 2 0,3-3-6,-3-1 0,1 0 0,-5 6 1,3-2-47,-8 3 0,0 1 0,-8 2 1,2 0-14,-2 0 1,2 0-1,-8 0 1,0 0 22,2 0 1,-6-2-1,5-2 1,-5-2 21,-2 2 0,7 0 0,-1 0 0,-2-3 34,-2-3 0,-1 4 0,1-4 0,2 1 24,3-1 0,-1 4 0,-8-4 0,-1 3-20,-3 3 1,-9 0-1,0 0 1,-8-2-64,-3 2 0,-3 2 1,-6 2-1,1 0-525,-1 0 221,-7 0 1,-2 8 299,-8 4 0,-16-4 0,-3-1 0</inkml:trace>
  <inkml:trace contextRef="#ctx0" brushRef="#br0" timeOffset="47874">8628 7702 7395,'-16'-2'-518,"5"-4"1,-5-4 445,4-7 0,-1 5 0,-1 2 53,3 3 1,-1-7 4,-6 2 1,7 3 36,-1-3 0,6 6 0,-5-3 31,-3 1 1,4 2-1,-1 6-38,-3 0 1,-1 0 0,-3 0 0,1 2-16,-1 4 1,1 3-1,-1 9 1,3-1 11,3 1 0,-3-1 0,3 1 0,-2-1-27,3 1 1,-5 1 0,7 2 0,-3 3 33,0-3 0,8 4 0,-3-1 1,1-3 21,0-2 1,0-1 0,6-1 8,0 1 0,8-1 0,4-1-26,3-5 1,5 3-1,1-8 1,2 0-48,-1 1 0,3-5 1,-2 4-1,0-4-66,3-2 0,-5 0 0,6 0 0,0 0-44,0 0 0,1 0 0,3 0 1,-2 0 131,2 0 0,2-8 0,2-1 0</inkml:trace>
  <inkml:trace contextRef="#ctx0" brushRef="#br0" timeOffset="48794">9012 7754 7569,'0'-10'-888,"0"-5"0,-8 13 964,-3-4 0,1-2-39,-2 3 0,1-1 1,-7 6-1,1 0 1,-1 0-1,1 2 6,-1 4 1,7-3 0,-1 9-24,-2 2 1,7 1 0,-1 1 0,2-3-3,0-1 0,0 0 0,6 5 16,0 0 1,0-5-1,0 0 0,0 1 0,8-5 0,4-2-13,3-4 0,3-2 0,-1 0 0,1 0-10,-1 0 0,1 0 1,-1 0-1,-1-2-156,-5-4 0,3 2 0,-6-5 99,1 1 1,-5-6 0,2 3 18,-4-5 1,-2-1 0,0-1 58,0 1 0,-2 7 1,-2 2 107,-2 0-132,0 6 0,6-3 0,0 10-23,0 7 0,2 2 0,2-1 1,2-1-16,-2 1 0,4-3 0,0 2-10,1 1 0,-3 1 1,6 0-78,1-3 1,-3-7-1,2 2 114,1-4 0,-3-4 0,2-4 3,1-6 0,-3-3 0,0-3 0,-3 1 0,7 5 0,-4 1 0,1-3 0,-1-1 20,-2-3 0,3 1 0,-3-1 31,2 1 1,-6 5 0,3 2 0,-1 1-3,0-1 1,2 6-1,-4-4 1,3 3-8,3-1 0,-4 0 12,6 6 1,-1 0-60,7 0 1,-3 2 0,-1 2-1,-4 3 15,-3 3 1,5-4 0,-6 6 0,0-1-3,1-1 0,-5 6 1,6-5 6,0 5 0,-6 1 0,6-1-26,-1-5 0,-3 3-30,8-8 42,-8 0 0,3-8-2,-7-4 0,-1-4 1,-3-7-3,-2-1 0,0 6 1,6 1-1,0-3-13,0-1 1,8-3 0,3 1 14,5-1 0,1 7 1,1 1-1,1 0 5,5 1 1,-5 5 0,6-2-1,-2 2 18,1-2 0,1 4 0,-4-4 0,3 4-7,-3 2 1,-2 2 0,-1 2-10,-1 2 0,-1 8 1,-3-3-48,-1 5 1,-8 1 0,2 1-38,-4-1 1,-4 1 0,-2-1-12,-2 1 1,-6-1 88,7 1 0,-9-1 0,4 1 0</inkml:trace>
  <inkml:trace contextRef="#ctx0" brushRef="#br0" timeOffset="49165">10287 7440 6007,'0'-18'154,"0"1"-145,0 7 1,-8 2-14,-4 8 1,-1 2-1,-1 2 1,3 4 15,-3 2 0,-1-5 0,-3 7 1,1 0 27,-1-3 1,3 7 0,1-4-10,2 3 1,3 3 0,-3-1 28,6 1 1,4-1 0,4-1-57,4-5 1,-2 3 0,8-6 0,3-1-17,6 1 0,1-2 0,7-6 1,0 2-61,-2 4 1,4-4 0,-6 3 0,1-3-100,-1-2 1,-2 2 170,-5 4 0,-1-4 0,1 6 0</inkml:trace>
  <inkml:trace contextRef="#ctx0" brushRef="#br0" timeOffset="49574">10584 7422 6034,'17'0'67,"-5"0"0,-1 0-7,3 0 1,-4 0-1,1 0 1,1-2-55,-2-3 0,3 1 1,-5-6-33,2 2 0,-6 0 0,3 5 40,1-3 0,-6-8-101,4 3 1,-6 3 0,-4 0 0,-4 2 93,-1 0 0,-3 1 0,-5 5 50,-1 0 1,1 0 0,-1 1-16,1 5 1,-1-2 0,3 8 0,1 1-10,2 3 0,9 1 0,-5 1 0,2-1 0,0 1 0,0-7 1,6 1-36,0 2 0,8 1 0,4 1 0,3-5-5,3-5 0,-1 2 1,1-2-1,-1-2 7,1-2 0,5 3 0,2 1 0,0-2-92,1-2 1,-3-2 0,-4 0 0,3 0-50,1 0 0,0 0 1,-5-2 140,-1-4 0,1-3 0,-1-9 0</inkml:trace>
  <inkml:trace contextRef="#ctx0" brushRef="#br0" timeOffset="50113">11003 7352 7569,'17'0'-89,"-5"-5"0,0-1-180,1 2 1,3 2 0,1 2 0,1 0 185,-1 0 0,1 0 131,-1 0 0,1 0 18,-1 0 0,-5 8-52,-1 3 1,-5-1-1,6 2-12,1 1 1,-5-3-1,0 2 5,0 1 1,-5 1-1,7-1 1,-2-1-28,-4 2 0,-2-5 25,-2 3 18,0 0 1,-2-3-15,-4-3 0,2-4-26,-8-2 0,1 0-42,-7 0 0,7 0 24,-1 0 1,2-8 39,-1-3 1,3-5-2,8-1 0,0-1 0,2 1 0,4 1-2,5 5 0,1-5 0,4 4 0,3-3 3,0-3 1,1 3 0,-3 1 0,1 3-5,-1-3 0,1 1 1,-1-1-1,1 2 31,-1-1 0,0 3 0,1-2 3,-1-1 0,1-1 0,-3 1 0,-1 3-23,-2 2 1,-7 2 0,5 4 0,0-1-35,0-3 0,-5 0-208,7 6 72,0 0 1,-3 2 157,-3 4 0,4 3 0,0 9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26.427"/>
    </inkml:context>
    <inkml:brush xml:id="br0">
      <inkml:brushProperty name="width" value="0.08571" units="cm"/>
      <inkml:brushProperty name="height" value="0.08571" units="cm"/>
    </inkml:brush>
  </inkml:definitions>
  <inkml:trace contextRef="#ctx0" brushRef="#br0">681 140 7414,'-17'0'-1275,"-1"0"1242,1 0 1,5 0 0,0 2 49,-1 4 0,-3-3 1,-1 7-1,-1 0 22,1 0 0,0-5 0,-1 5 0,1 0 16,-1 0 0,-5 1 1,0 7-1,-1-1-20,-1 1 1,4 5-1,-6 2 1,-1 2-2,1 4 1,4 0 0,-6 2 0,0 0-1,2 4 0,1 2 0,9-4 1,-1 0 19,1 0 1,-1 7-1,3 5 1,3 2-1,6-3 0,-1 5 0,1-5 0,2 5-37,2 1 0,2 0 0,0 1 0,2-3-8,4-3 1,4 1 0,5-7 0,-1-2-28,-3-2 0,1-2 1,5 0-1,1 0-11,-1-1 0,7-6 0,1-3 0,2-4-51,4-3 0,2 1 0,6-11 0,7 0 24,13-1 0,3-3 56,8-10 0,3-11 0,15-10 0</inkml:trace>
  <inkml:trace contextRef="#ctx0" brushRef="#br0" timeOffset="1129">3441 70 6808,'-10'2'-479,"4"4"1,2-4 734,-2 3-199,4-3 0,-5 0 1,5 2 3,-4 2 0,2 2-11,-8-2 1,1-2-1,-7 7-15,1 3 1,-1-1-1,1 1 1,-1-2 2,1 1 1,5 5 0,1 5 0,-3 4-1,-2 0 1,-1 12 0,0-2 0,-3 4 16,-3 1 1,3 13 0,-5-1-1,2 6-4,0 6 0,-6 2 0,3 2 0,1 0-30,0 0 1,-4-6-1,5 0 1,3 0-9,2-2 1,1-2-1,1-8 1,-1 1 0,1-1 1,-1-1-1,1-3 1,-1-3-50,1-3 1,0-1 0,-1-8-1,3-4 13,3-5 0,-4 1 1,5-2-1,-5-2-37,-1-1 1,1-3 0,3-1 0,3-3-605,2-1 279,2-8 384,6 4 0,8-16 0,2-2 0</inkml:trace>
  <inkml:trace contextRef="#ctx0" brushRef="#br0" timeOffset="1747">3196 1240 5971,'10'0'265,"-3"-2"-205,-7-4 0,0 2-11,0-7 1,-1 7 0,-5-2-20,-6 4 0,2 2-8,-1 0 0,1 2 0,-4 4-50,3 6 1,5 3 0,-4 3 38,3-1 1,1 0 0,6 1 8,0-1 0,0-5 0,0 0 6,0 1 0,0 3 0,0 1-17,0 1 1,6-7 0,1-1 0,3-2 13,4-4 0,-1 0 0,1-1 0,-3 3-11,3-2 1,1-2-1,1 0-16,-4 4 20,3-4 1,-7 8-25,4-5 1,-7 3-1,-8 6 1,-5-5 2,-2-1 1,-2 6 0,-5-3-12,-1 5 1,1-6-1,0-3-79,-1 1 0,3-4 0,1 6-128,2-3 1,8 1 222,-1-2 0,3-4 0,2 6 0,0-8 0</inkml:trace>
  <inkml:trace contextRef="#ctx0" brushRef="#br0" timeOffset="2451">3371 1380 7569,'9'-8'-879,"-1"6"747,-8-13 1,6 11 140,0-8 1,2 8 0,-3-2 84,7 4 1,-2 2-56,1 0 0,-5 0 1,4 2 4,-2 4 1,-1-2-1,-3 8-94,2 1 0,2 1 0,-4-1 1,2-1 48,-3 2 1,-1-5 0,-2 3-41,0 2 7,0-7 0,0 3 21,0-4-2,0-4 1,-2 4-46,-3-12 0,3-4 38,-4-7 1,4-1 4,2 1 1,2 1 0,2 3 0,4 3 30,1 2 0,-3-3 0,6 3 10,1-2 1,-3 6 0,2-2 4,1 4 1,3 2-1,1 0 16,1 0 1,-1 0-21,1 0 1,-7 6-1,-1 2-23,-2 2 1,-3 1-1,-5 7 3,0-1 0,0 1-12,0-1 1,-1 1 9,-5-1 0,-4-5-14,-7-1 1,5-7 8,0 2 1,8-6 0,-1-6-16,3-5 0,2 1 0,0-2 1,2-1-5,3-3 1,3-1-1,6 1 1,-3 3-3,3 1 0,1 0 1,3-5 17,-1-1 1,1 7 0,-1 1 32,1 2 0,-7 2 0,1 6 23,2 0 1,-5 0-40,3 0 0,-2 2 0,1 4-34,-5 6 0,-2 1 0,0 1 0,2-2-84,-2 1 0,-2 3 0,-2 1-219,0 1 325,0-9 0,0 7 0,0-6 0</inkml:trace>
  <inkml:trace contextRef="#ctx0" brushRef="#br0" timeOffset="2864">4034 1292 7569,'0'-17'-481,"0"0"0,-2 7 589,-3 4-45,3 4 1,-6 10 0,6 3-70,-4 5 1,4 1 0,-4 1 0,4-1 13,2 1 0,0-6 1,0-1 17,0 3 0,2-1-46,4-1 1,4-4-1,7-8 22,1 0 1,-7-2-1,1-2 1,2-4-6,1-2 0,-5 5 0,-2-7 8,-1-2 1,-5-1 0,6-3-6,0 1 1,-8-1-34,0 1 0,-8 1 0,-9 5 0,-1 5 22,1 4 1,-1 2-1,1 0 1,-1 0-131,1 0 0,-1 2 1,1 2 56,-1 2 0,7 7 0,1-1 84,2 3 0,-5 3 0,3-1 0</inkml:trace>
  <inkml:trace contextRef="#ctx0" brushRef="#br0" timeOffset="3200">4314 1031 6464,'0'-10'281,"0"4"1,0 12-213,0 5 1,0 5-1,2 1 1,2 1-57,1-1 0,1 1 1,-6-1-1,0 3 19,0 3 1,0-4 0,0 5 0,0-5-154,0-1 1,0-7 0,0 1 0,0 1-87,0 3 1,0-4-1,0-1-262,0 3 469,8-6 0,-6 7 0,6-5 0</inkml:trace>
  <inkml:trace contextRef="#ctx0" brushRef="#br0" timeOffset="3846">4488 1083 7569,'12'-16'-603,"0"5"0,-7-3 1017,7 8-225,-8 1-157,4 5 0,-10 7 0,-2 5-18,-2 3 1,-7 3-1,3-1 1,-2 1 5,1-1 0,-1-1 1,-4-3-1,3-3-64,1-2 1,6 4 0,-3-5 0,-1 1 45,0 0 1,4-2 19,-5-6-86,7 0 18,-4 0 1,14-2-1,2-2 1,1-2 12,5 2 1,-4 0 64,1-2 1,1 4 37,5-3 1,-7 5 0,-2 4-23,0 1 0,-6 9-15,3-2 0,3 3 1,-2 3 0,-2-1 0,0-5 0,0-1-32,1 3 1,3-4-1,-2-1 0,6-1 1,-3-2 0,1-4 0,0 2-3,0 2 0,-5-1 1,7-5-24,2 0 1,-1-2 0,1-1 0,-3-3 8,3 2 1,-4-4 0,-1 0 8,-1-1 0,4-3 0,-4-4 1,-1 3 1,1 1 0,-2 1 0,-6-7 0,6 6 20,0 1 1,-3 7 28,-8-2 0,1 4 1,-6 4-27,2 4 0,2-2 0,6 7-12,0 3 1,0 2 3,0 1 0,2-1 0,2-3 0,4-3-213,2-2 1,-4 3 0,5-5-601,3-2 801,1 6 0,3-8 0,-1 5 0</inkml:trace>
  <inkml:trace contextRef="#ctx0" brushRef="#br0" timeOffset="4025">4855 1135 7569,'0'-9'-954,"-8"-7"927,6 6 1,-5-7 0,5 1 0,-2 3 122,-2 1 0,0 6 0,4-3-135,-4 1-76,5 2 1,-7 8 0,8 4 114,0 5 0,0 5 0,0 1 0</inkml:trace>
  <inkml:trace contextRef="#ctx0" brushRef="#br0" timeOffset="4534">4977 1275 7569,'-7'-17'-159,"5"5"-722,-4 0 999,4 8 8,2-3-114,0 7 1,0 2 0,2 1 0,2 5-20,2 2 0,-1 2 0,-5 5-4,0 0 1,2-5 0,2 0-17,2 1 1,0-3 18,-6 2 115,0-8-41,0 3 1,0-9 0,0-3-61,0-7 1,0-4 0,0-1-16,0-1 0,2 1 1,2 0-1,3-1-18,3 1 1,2-1-1,5 3 1,1 3 23,-1 6 1,-5-2-1,-1 3 1,3-1 93,2-2 0,1 6-64,0-4 1,-1 6 0,-2 6-15,-3 6 1,-7-3-1,2 3-13,-4 2 0,-2 1 0,0 3-411,0-1 1,0 1-133,0-1 543,0 0 0,8 1 0,1-1 0</inkml:trace>
  <inkml:trace contextRef="#ctx0" brushRef="#br0" timeOffset="5192">5466 1153 7343,'10'-8'-1174,"-2"4"1266,-8-8 1,-2 3-30,-4-3 1,-4 4 30,-7 8 1,-1 0-26,1 0 1,0 2-54,-1 4 1,3 4 0,1 5 0,4-1-12,2-2 1,3-1 0,5 7-17,0-1 0,0-5 0,0-1 18,0 3 0,2-6-80,3-2 1,5-4 34,8-2 0,-1-8 29,1-4 1,-3-3 0,-1-1-1,-5 3 15,-1 1 0,0 0 7,-2-5 0,-4-1 117,3 1-90,-3 7 1,0 2-38,4 8 0,-4 2 1,4 4 10,-4 6 0,-2-3 0,0 3 0,0 2-8,0 1 0,0 5 0,0 1 0,0 2 33,0-1 0,0 5 0,0 2 0,0 2 18,0-2 0,0 4 0,0-4 0,0 4 1,0 2 1,0-6 0,0 0 0,0 2 49,0 2 0,0 2 1,0 0-66,0 0 0,0 0 1,0 0-1,-2 0-54,-4 0 0,2 0 1,-7-2-1,-1-2 1,0-4 32,1-2 0,-1-2 1,-5-5-1,-1-1 1,1 1 1,-1-7-1,-1-1 1,-3-2 68,-1-4 1,0-2 0,5-2 0,1 0-43,-1 0 0,1-6 0,-1-2 0,1-3-46,0-9 0,7 3 1,4-9-1,4 1-105,2-4 0,0-4 0,2-2 0,4 0-148,6 0 0,9-5 1,6-3-1,4 0 249,6 1 0,10-15 0,-3 3 0</inkml:trace>
  <inkml:trace contextRef="#ctx0" brushRef="#br0" timeOffset="6346">821 891 5939,'-18'0'90,"7"0"-44,-1 0 0,0 0-24,-5 0 0,0 0 0,-1 2 23,1 4 1,1-3 0,3 7-1,1 0 10,-2 0 0,5-1 0,-1 5 1,2-3 22,4 3 0,-4 2 0,3 1-32,1 1 0,2-1 1,2 0-1,0 1-7,0-1 0,8 1 1,3-1-9,5 1 1,-1-7 0,-1-1-1,-2 0-20,1 0 0,3-7 0,1 3 0,1-4-70,-1-2 1,0 0 0,1 0 0,1 0-57,5 0 1,-3 0 0,6 0-1,0-2-372,0-4 487,3 4 0,5-21 0,-1 4 0</inkml:trace>
  <inkml:trace contextRef="#ctx0" brushRef="#br0" timeOffset="6830">1310 891 5992,'-18'-8'37,"1"6"92,-1-4 0,1 4-27,0 2 0,-1 0-54,1 0 1,-1 8 0,3 4 6,3 3 1,-2-3 0,7 0-21,-3 1 1,6 3 0,-2 1-26,4 1 1,2-7-1,0 1 9,0 1 1,8-5-1,4-2-23,3-4 0,3-2 0,-1 0-42,1 0 0,-1 0 0,1-2-2,-1-4 1,0-3-57,1-9 0,-8 6 0,-5 1 62,-3-3 0,0 4 19,4-1 57,-4 7 70,6-4 1,-8 10-1,0 4-78,0 6 1,0-3 0,0 3-87,0 2 0,2-5 1,4 1-78,5-2 0,-1 3 0,2-5 0,1-2 137,3-2 0,1-2 0,1 0 0</inkml:trace>
  <inkml:trace contextRef="#ctx0" brushRef="#br0" timeOffset="7314">1537 786 7569,'-10'-8'-1362,"2"6"1414,8-5 1,0 8-12,0 5 0,2-4 0,2 6 0,2 0 5,-2 3 1,4-1-1,-2 2 1,-1-1-18,3-1 0,-6 6 0,6-5-59,0 5 1,-6-5 24,3 1 0,-3-6-45,-2 6-5,0-9 27,0 5 0,0-10 1,0-4 1,0-3 0,0-9 7,0 1 0,0-1 1,0 1 1,0-1 0,2 1 0,4-1 11,6 1 1,3 1 0,3 3 54,-1 1 1,1 6-1,-1-3-3,1 1 0,-7 2 0,1 6 1,1 0-18,3 0 1,-4 0 0,-1 0 0,1 2-17,-2 4 0,3-2 0,-5 5 0,0 1-40,-1 0 1,-1 2 0,-6 5-75,0 0 0,0 1 0,0-1 0,0 1 101,0-1 0,-7 1 0,-3-1 0</inkml:trace>
  <inkml:trace contextRef="#ctx0" brushRef="#br0" timeOffset="7968">1991 594 5960,'17'-8'393,"-7"6"-331,-2-6 19,-8 8-101,-8 0 7,6 0 28,-13 0 8,13 0-12,-6 0-11,8 0 17,0 0 46,8 0 39,-6 0-14,13 0-57,-13 0 0,6-2-10,-8-3-18,0 3 1,-2-6 0,-2 10-1,-4 2 14,-1 2 0,3 5 0,-4-3 0,2 2 47,4 3 0,-3-3 0,1 2-19,2 1 0,2 3 1,2 1-18,0 1 1,0-7 0,2-1-48,4-2 0,-2 3 0,7-5 6,3-2 1,-4-2 0,1-2 0,3 0-44,1 0 0,3 0 1,-1 0-1,1 0-330,-1 0 1,1 0 385,-1 0 0,8-8 0,3-1 0</inkml:trace>
  <inkml:trace contextRef="#ctx0" brushRef="#br0" timeOffset="8381">2253 559 7431,'-10'0'-575,"18"0"1,-2 0 636,11 0 0,-3 0-82,3 0 1,-7-2-7,-4-4 0,-2 4 0,0-5-39,1-1 1,1 4 20,-6-8 38,-7 8 0,5-5 0,-6 5 8,0-2 0,-2 0 0,-7 6 45,-1 0 0,1 2 1,-1 2-1,3 4 59,3 1 0,-3 3 0,5 6-52,0-1 0,1-2 0,5-1 0,-2-2-44,2 1 1,2-3 0,4 0 0,2-1 25,2 1 1,7-6 0,-1 2-70,4-4 1,1-2 0,0 0 0,1 0-155,-1 0 0,7 0 0,-1 0 187,-2 0 0,7-8 0,-1-2 0</inkml:trace>
  <inkml:trace contextRef="#ctx0" brushRef="#br0" timeOffset="8809">2393 384 7569,'7'10'-1343,"-3"-2"1273,8-8 1,-6-6-1,5 0 135,3 2 0,0 0 0,-1 1 11,-1-3 1,-1 0-42,7 6 1,-6 0 0,-1 0-39,3 0 1,-6 2 0,-1 2-13,1 2 0,-6 7 21,4-1 1,-4-3 15,-2 3 0,0-6 7,0 6 61,0-9-85,0 5 1,-2-10 0,-2-4-16,-2-5 1,0 1 0,6-2 7,0-1 0,-2-3 1,-2-1-14,-1-1 1,-1 1 0,6-1 4,0 1 1,6 0 0,1-1 6,3 1 0,2 7 0,5 4-160,1 4 0,-1 2 163,1 0 0,7-8 0,2-1 0</inkml:trace>
  <inkml:trace contextRef="#ctx0" brushRef="#br0" timeOffset="9934">4925 35 6992,'8'-10'-383,"1"-3"1,9 7 340,-1 2 0,-5 2 34,0 2 0,-7 0 22,7 0 1,-6 0 0,4 2 0,-1 2 32,1 2 0,-4 2 1,6-5-22,1 3 0,3 6 1,1-6-1,1 0-9,-1 1 1,0-3 0,1 8 0,-1-1-9,1-1 1,-1 4 0,1-7 0,-3 3 8,-3 4 1,7-5 0,-3 3 0,1 2 4,5 1 0,-1 3 0,-3-1 0,-1 1 0,0-1 0,1 1 0,-1-1 0,1 0-4,-1 1 1,1 5-1,-1 1 1,-1-1 4,-5 2 1,3-6-1,-6 7 1,1-3 4,5 0 1,-4 6 0,1-3 0,1-1-17,-2 0 1,5 6 0,-5-4 0,2 2-14,-1 0 1,-1 1 0,4 3-1,-5-2 18,-1-2 1,4-6-1,-7 6 1,1 0-1,2-2 0,-6 6 1,4-5-52,-4-1 40,-2 6 1,2-12 0,2 8 0,1 0 4,-1-2 0,-2 4 0,-2-5 0,0-1 1,0 0 1,6 4 0,0-4 0,-2 1 3,-2-1 1,-2 4 0,0-4 0,0 0-4,0 1 1,0 5-1,0-4 1,0 2-5,0 0 0,0-6 1,0 5-1,0-1 7,0 0 0,-6-6 1,-2 4-1,0-1 13,1-1 0,-5 0 0,4-5 0,0-1 42,1 1 1,-7-1 0,4 1 50,1-1-106,-7 1 0,12-1 1,-5 1-1,-1-3-26,0-3 0,4 3 0,-5-3-118,-3 3 0,-1 3 1,-3-1-1,1 1 1,-3-1 126,-3 1 0,-4 7 0,-8 2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25.206"/>
    </inkml:context>
    <inkml:brush xml:id="br0">
      <inkml:brushProperty name="width" value="0.08571" units="cm"/>
      <inkml:brushProperty name="height" value="0.08571" units="cm"/>
    </inkml:brush>
  </inkml:definitions>
  <inkml:trace contextRef="#ctx0" brushRef="#br0">158 53 7450,'-8'-18'-1150,"4"3"1394,-7 3-112,7 4-83,-4 8 1,8 2-18,0 4 0,2 6 1,2 9-1,2 3-8,-2-3 1,-3 4 0,-1-2 0,0 1-1,0 1 0,2-4 0,2 6 0,2 1-4,-2-1 0,-2-6 0,-2 2 0,0-1-18,0 1 1,0-4 0,0 7 0,0-3-40,0 0 0,0 0 0,0-5 1,0-1-51,0 1 1,-2-1 0,-2 1-153,-2-1 0,0 1-220,6-1 459,-7-7 0,5-2 0,-6-16 0,8-2 0</inkml:trace>
  <inkml:trace contextRef="#ctx0" brushRef="#br0" timeOffset="451">36 315 7569,'-12'-16'-1111,"0"5"1081,9-5 1,-5 6-1,8-7-34,0 0 1,0-1 0,0 1 104,0-1 1,2 1 0,4 1 0,3 3 5,1 1 0,5 0 0,-3-5 2,4-1 1,1 3-1,1 1-40,-1 3 0,0 7 0,1-2-18,-1 4 0,-5 2 1,0 0 4,1 0 1,-3 0 0,2 0 5,1 0 1,3 2 0,1 2 21,1 2 1,-1 1 0,3-3-22,3 2 0,2 6 0,4-5-4,-6 3 1,-3 0-1,-5 3 1,-1-1 6,-2 2 0,-9 1 0,3 3-9,-4-1 1,-2 1 0,0-1 0,0 1 8,0-1 1,-8 0 0,-1 1 0,-3-3-7,0-3 1,1 4 0,-7-5 0,1 5-5,-1 1 1,-5 1-1,0-3 1,2-1 4,1-3 0,3-7 0,1 4-17,4 0-106,-3-6 1,7 4-261,-3-12 382,3-4 0,8-7 0,0-1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38.619"/>
    </inkml:context>
    <inkml:brush xml:id="br0">
      <inkml:brushProperty name="width" value="0.08571" units="cm"/>
      <inkml:brushProperty name="height" value="0.08571" units="cm"/>
    </inkml:brush>
  </inkml:definitions>
  <inkml:trace contextRef="#ctx0" brushRef="#br0">0 123 6187,'0'-12'206,"0"0"25,0 1-29,0-7-187,0 9 0,2 1-26,4 8 0,-4 2 31,4 4 0,1-3 0,-1 9 0,-2 2 2,-2 1 0,4 3 1,0-1-1,-3 1 15,-1-1 0,4 6 1,0 3-1,0-1-6,2 0 0,-6 6 0,5-4 0,-1 2-25,0 0 0,0-7 1,-6 3-1,0-2-11,0 1 0,0-1 1,2-6-1,2 1-7,1-1 1,1 1 0,-6-1-90,0 1 0,0-1 0,0 1-139,0-1 0,6 1 35,0-1 0,-2-1 205,-10-5 0,-4 5 0,-7-7 0</inkml:trace>
  <inkml:trace contextRef="#ctx0" brushRef="#br0" timeOffset="463">0 193 7569,'0'-12'-823,"0"0"1,2 1 774,4-7 0,-4 7 154,4-1 1,-5 6 37,-1-6 1,2 7-81,4-7 0,4 2 1,7-1-39,1 5 0,-1-2 0,1 2 0,-1 0-8,1-1 0,5 5 1,2-4-1,0 2-30,1-2 1,5 4 0,-4-4 0,0 4 28,-4 2 1,5 0 0,-1 0 0,0 0 0,-4 0 1,2 0 0,-1 2-19,-3 4 0,-2 4 0,-3 7 0,-2 1 10,-3-1 1,-7 1-1,2-1 1,-4 1-27,-2-1 0,0 1 0,-2-1 0,-2 1 14,-2-1 1,-7-5 0,-1-1-1,-5 1 5,-5-2 0,-5 3 0,4-7 0,-2 0-13,-4 2 0,4-6 0,-1 3 0,3-3-46,4-2 1,1 0-1,3 0-49,0 0 1,5-5-267,0-1 371,8-8 0,-3 4 0,7-7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41.049"/>
    </inkml:context>
    <inkml:brush xml:id="br0">
      <inkml:brushProperty name="width" value="0.08571" units="cm"/>
      <inkml:brushProperty name="height" value="0.08571" units="cm"/>
    </inkml:brush>
  </inkml:definitions>
  <inkml:trace contextRef="#ctx0" brushRef="#br0">350 140 7265,'-16'-8'-760,"5"-4"1,3 3 770,8-3 0,0 6 23,0-5 0,0 5 68,0-6 44,0 8-116,0-11 1,0 11 25,0-8-33,0 8 1,0-5-1,-2 5 53,-4-2-73,4 0 0,-8 6-7,5 0 1,3 2 0,-6 4 17,0 6 0,0 3 0,-5 5 0,1 1 8,-2 2 1,5 8 0,-1-2 0,0 4-3,1 2 1,-1 14 0,-4 3-1,3 4 13,-3 5 0,4-5 0,-1 8 1,-3 0-10,-1-2 0,3 12 1,2-2-1,3 3 17,3 3 0,0 3 0,0-5 0,-2 0 1,2 1 1,0-11 0,0 4-1,-1-2-10,1 0 1,2-4 0,2-2 0,0-4 1,0-7 1,0 5 0,0-9-1,0-5-6,0-3 0,0-10 0,-2-2 1,-2-1 2,-2-5 0,0-2 1,6-1 9,0-1 0,0-5-383,0 0-269,0-9 611,0 5 0,0-8 0,0 0 0</inkml:trace>
  <inkml:trace contextRef="#ctx0" brushRef="#br0" timeOffset="1138">420 1293 7569,'0'-10'-822,"0"-6"1,0 7 850,0-9 1,0 1 18,0-1 1,0 7 98,0-1 60,0 0-50,0 3-143,0 1 0,0 23 1,0 7 6,0 3 0,0 2 0,0-4 0,0 5-4,0-1 1,0 6 0,0-4-1,1 2-1,5-2 1,-4 4-1,4-6 1,-4 2-10,-2 0 1,2-5-1,2 3 1,2 0-43,-2 0 1,-3-6 0,-1 3-1,0-5 12,0-1 0,6-7 0,0 1-296,-2 1 1,-2 3 318,-2 1 0,-8-7 0,-2-2 0</inkml:trace>
  <inkml:trace contextRef="#ctx0" brushRef="#br0" timeOffset="1521">420 1345 7371,'-10'-18'0,"2"1"-281,0 0 0,6-1 1,-3 1-1,3-1 278,2 1 1,0-1-1,2 1 1,3 1 10,7 5 0,-2-5 0,1 6 0,3 1 9,1 3 0,3-2 0,-1 2 0,1 0 20,-1-1 1,1 5-1,-1-4-26,1 4 0,-1 2 0,1 0 0,-1 0-1,1 0 1,-1 0 0,0 2-1,-1 4-39,-4 5 1,3-1 0,-5 2 0,2 1 19,-1 3 1,-7-5 0,2 1 0,-4 2 34,-2 1 1,-2 3-1,-4-1-5,-6 1 0,-3-7 0,-5 1 0,-1 0-14,-2-3 1,-6 5 0,5-6-1,1-1 5,-2 1 1,6 4 0,-5-6 0,5-3-128,1-1 0,1 4-295,-1 0 410,9 0 0,1-6 0,8 0 0</inkml:trace>
  <inkml:trace contextRef="#ctx0" brushRef="#br0" timeOffset="1950">1031 1153 6703,'-12'-10'-428,"0"4"1,7 4 472,-7 2 0,6 0 32,-5 0 0,-1 2 1,-6 2-13,1 2 1,5 8 0,1-3-25,-3 5 0,6 1 0,1 1-21,-1-1 1,6 1 0,-4-1 6,4 1 1,4-9 0,4-3-20,6-4 0,3-2 0,3 0 0,-1 0-9,0 0 0,1 0 0,-1 0 0,1-2-16,-1-4 1,-1 2-1,-3-5 1,-3-1 16,-2 0 0,4-1 0,-7-7-31,-1 1 1,-2-1 0,-2 1 0,0-1-1,0 1 1,-2 5 0,-2 1 0,-3-1-22,-3 2 1,-2 2 0,-5 8-17,-1 0 0,1 0 0,-1 0-7,1 0 0,5 6 75,1 0 0,-1 8 0,-5-5 0</inkml:trace>
  <inkml:trace contextRef="#ctx0" brushRef="#br0" timeOffset="2483">1170 594 6689,'0'-17'-541,"2"7"490,4 4 45,-4 4 1,6 4 64,-8 4 0,0-2 0,0 7-1,0 3 0,0 1 0,0 3 0,0-1-13,0 1 1,0 5 0,0 0 0,0 1-6,0 1 0,8-4 0,1 8 0,3 0-20,0-1 0,-6 5 1,3-6-1,1 2-61,0 0 1,-6-2 0,3 4 0,-1-4 29,0-1 0,0 3 1,-6-6-1,0-2 6,0-1 0,0 3 0,0 0 1,0-1-17,0-3 0,0-1 1,0-1-1,0 0-32,0 1 1,0-1-1,0 1-59,0-1 1,0 1-1,2-3-219,4-3 331,-5-4 0,15-8 0,-6 0 0</inkml:trace>
  <inkml:trace contextRef="#ctx0" brushRef="#br0" timeOffset="2991">1415 507 7426,'10'0'-560,"-3"0"0,-5 2 576,4 3 1,-4-1-1,4 8 1,-4 2-13,-2 1 0,0 4 1,0 3-1,0 3 3,0 2 0,0 2 1,0 6-1,0 0 11,0 0 0,0 0 0,0 2 0,2 2-5,4 1 0,-4 1 1,5-4-1,-1 2-7,0 2 1,2-1 0,-4-5 0,1 0-14,-1 0 1,4 0 0,-2-2-1,0-4-26,2-6 0,-1 3 1,7-3-1,-2-2-90,1-1 0,1-3 0,-1-1 123,-1-5 0,0 5 0,5-6 0</inkml:trace>
  <inkml:trace contextRef="#ctx0" brushRef="#br0" timeOffset="3526">1817 1223 7398,'0'-10'-1226,"2"2"1266,3 8 1,-3 2 0,4 4 10,-4 6 0,-2-3 0,0 3-4,0 2 1,0-5-1,0 3 11,0 1 0,0-3-17,0 2 1,8-8 0,4 2-23,3-5 0,-3-1 0,-1 0 0,3 0-69,1 0 0,-3 0 0,0-1 0,1-3 24,3-2 1,-5-6 0,-1 4 0,0-1-26,0-5 1,-7 4 0,5-1 11,0-3 130,-6 6-60,6 1 1,-8 14-29,0 5 0,2 2 1,2-1-46,1-1 1,3-2-1,-4 3 1,4-1-109,1 1 0,3-3 89,6 2 0,-1-8 61,0 1 0,1 5 0,-1 0 0</inkml:trace>
  <inkml:trace contextRef="#ctx0" brushRef="#br0" timeOffset="3888">2271 734 7268,'0'17'-516,"6"1"0,-1-1 584,-1 1 1,-2-1 0,-2 2-1,0 3-29,0 1 0,0 0 0,2-3 0,2 1-42,2 2 0,2 3 0,-5-5 0,5 2-9,2-1 0,-6 3 0,4-2 0,-3-2 17,1-1 0,0-3 1,-6 1-1,0-1-12,0 1 1,0-7 0,0 1-38,0 2 0,0 1-68,0 3 0,0-7 0,-2-1-162,-4-2 274,4-3 0,-13 3 0,5 2 0</inkml:trace>
  <inkml:trace contextRef="#ctx0" brushRef="#br0" timeOffset="4275">2148 1153 7569,'-11'-2'-127,"-1"-4"1,8 2-929,-1-7 1034,3 7 1,9-4 0,5 8 0,3 0 2,3 0 1,-1 0-1,3 0 1,1 0 50,2 0 1,7 0 0,-7 0 0,0 0-16,2 0 1,-5 0 0,5 0 0,-2-2-16,1-4 0,5 4 1,-6-4-1,0 4-8,2 2 1,-5 0 0,3 0 0,-3 0-6,-3 0 1,-5-2-27,-1-3 55,-7 3 1,2-4 0,-12 12 28,-5 5 1,-3-1-1,0 2-19,3 1 0,1 3 0,-2 1-26,7 1 1,3-1 0,2 1-107,0-1 0,0 1 25,0-1 1,7-7 0,5-2 77,4-1 0,1-5 0,0 6 0</inkml:trace>
  <inkml:trace contextRef="#ctx0" brushRef="#br0" timeOffset="4425">2707 1031 7569,'-9'-16'-607,"-7"4"179,4-11 1,3 10 427,-3 1 0,8 10 0,-2 2 0,4 8 0,10 9 0,2 1 0</inkml:trace>
  <inkml:trace contextRef="#ctx0" brushRef="#br0" timeOffset="4813">2934 1135 7117,'8'-5'-374,"-8"-1"0,-2 0 0,-9 6 530,-3 0 0,4 0-109,-1 0 1,5 6-1,-4 1 17,2 3 1,1 2-23,1 5 0,4 1-29,-4-1 0,12-5-30,5 0 1,5-9 0,1 3 0,1-4 0,-1-2 1,-5 0-1,0-2 6,1-4 1,3-3 0,-1-9 12,-3 1 0,-4 5 0,-6 2 0,2 1 4,1-1 0,1-2 0,-8-3-83,-4 3 1,3 4 0,-9 6-14,-2-3 1,-1 3 0,-3-4 0,1 6 88,-1 6 0,1-4 0,-1 5 0,1-7 0</inkml:trace>
  <inkml:trace contextRef="#ctx0" brushRef="#br0" timeOffset="5234">3126 1083 7426,'10'0'-745,"0"0"616,-4 0 0,3 0 83,9 0 0,-1 2 58,1 4 0,-7 1 1,-1 7 13,-2-2 0,-2-6 1,-6 5-5,0 3 1,0-5 0,0 3-17,0 2 0,0-5 15,0 3-51,0-8 19,0 4 1,-2-8 0,-2-2-11,-2-4 0,0-4 1,6-7 17,0-1 1,0 1 0,0-1 2,0 1 1,0-1 0,2 1 0,4 1 13,6 5 0,3-3 0,3 8 1,-1 3 68,1 1 1,-1 2 0,1 0-56,-1 0 0,0 7 0,-1 5 0,-2 4-52,-3 1 0,-1 0 1,3 3-1,-3 3-93,-2 6 1,-2 4 116,-6 2 0,-16 8 0,-3 1 0</inkml:trace>
  <inkml:trace contextRef="#ctx0" brushRef="#br0" timeOffset="9421">2742 157 7406,'18'0'-316,"-1"0"1,1 0-1,-1 0 1,1 0 264,-1 0 0,2 6 0,1 2 63,-3 2 0,10-6 0,-9 3 0,1-1 25,1 0 0,-3 6 0,1-7 0,-1 1 11,1 2 0,-1-4 0,1 8 0,-1-1-27,0-1 1,7 5-1,-1-3 1,0 4 10,3 1 1,-7 0 0,6 1-1,-3-1-58,-5 1 0,4 1 1,-9 3-1,4 3 19,1 2 1,0-4 0,1 4 0,-1 1 11,1-1 1,-1 0 0,1 4 0,-3-2 25,-3 2 1,-2 2-1,-6 0 1,3-2-6,3-2 1,-6 0 0,4 6 0,-3 0 8,1 0 0,8 0 0,-4 0 1,1 0 4,1 0 0,-2 0 0,3 2 1,-3 2-17,-2 1 0,5 1 0,-3-6 1,2 0-5,-1 0 1,-5 0 0,4 2-1,-3 1-4,-3 3 0,-2 0 1,-2-4-1,0 2 29,0 1 0,-2 3 0,-3-4 0,-7 2-25,-4-3 1,-1 5-1,-1-2 1,1-4-22,-1-6 0,-5 2 1,-2-4-1,-2 2-36,-4-2 1,-8 4 0,-2-4 0,0 4-119,-1 2 1,3-6 0,-8 0 0,-1 2 154,-3 2 0,-9 2 0,-2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39.839"/>
    </inkml:context>
    <inkml:brush xml:id="br0">
      <inkml:brushProperty name="width" value="0.08571" units="cm"/>
      <inkml:brushProperty name="height" value="0.08571" units="cm"/>
    </inkml:brush>
  </inkml:definitions>
  <inkml:trace contextRef="#ctx0" brushRef="#br0">402 53 7370,'10'-8'-1195,"-2"4"1046,-8-7 187,0 7 0,0-6-11,0 4 0,-8 4-12,-4-3 1,3 3-18,-3 2 0,0 6 1,-5 1-8,0 3 1,1-4 0,2 5 0,3 1 31,-3-2 0,-1 5 0,-3-3 26,1 3-46,-1 3 1,1-1 0,-1 3 0,1 1 3,-1 2 1,3 7 0,1-5-1,3 2 13,-3 4 1,1 2 0,-1 2 0,4 0 8,2 0 1,-3 2-1,5 1 1,0 5-4,-2 2 0,6-4 1,-3 5-1,3 1-6,2-3 1,0 5 0,0-7-1,2 1 4,3 0 0,3 3 0,6-3 1,-3 0 11,3 0 1,-4-3 0,1-5 0,3 0-11,1 0 0,3 6 1,1-2-1,3-4-2,1-4 1,0-2 0,-3 4 0,1-2-11,2-2 1,6-6 0,-3 4 0,1-1-29,4-5 1,0-2 0,0-3-1,-2-3-23,2-1 0,0-6 1,0 4-1,-2-3-109,2-3 0,-3 0 0,-1 0 1,-2 2 145,-4-2 0,6 5 0,1 1 0</inkml:trace>
  <inkml:trace contextRef="#ctx0" brushRef="#br0" timeOffset="7511">664 891 5976,'0'-11'74,"0"-1"0,0 0-28,0-5 0,0 5-46,0 1-42,0 7 40,0-4 0,-2 8 0,-3 0 8,-7 0 1,2 2 0,-1 2 0,-3 4 31,-2 1 1,-1-3 0,0 6 0,-1 1 8,1 3 1,1 1 0,3 1-1,3-1-18,2 1 1,-4-1 0,7 1-1,1-1 2,2 1 1,2-7-1,0 1-19,0 1 1,0-3 0,2 0-19,4-2 0,3 3 0,9-5 0,-1-2-69,1-2 1,1-2 0,2 2 0,3 2-59,-3 2 1,4-1 0,0-5 132,3 0 0,-7 8 0,4 2 0</inkml:trace>
  <inkml:trace contextRef="#ctx0" brushRef="#br0" timeOffset="7939">1118 996 7342,'-2'-15'-714,"-3"3"0,1 4 716,-8 8 0,6 0 0,-5 0 17,-3 0 0,-1 0 0,-3 0 61,1 0 0,-1 0 0,1 0 0,-1 2 2,1 4 0,1-2 0,3 8-98,1 1 0,8 3 0,-2 1-10,4 1 0,2-1-4,0 0 1,2-7 0,4-4-7,6-4 0,3-2 0,3 0 17,-1 0 1,1-8-10,-1-3 1,1-5 23,-1-1 1,-7-1 33,-4 1 90,-4 7-115,-2 2 1,0 10-1,0 4-14,0 6 0,0-3 1,0 3-42,0 1 0,7-3-26,5 2 1,3-2 75,3 1 0,-1 5 0,1-7 0</inkml:trace>
  <inkml:trace contextRef="#ctx0" brushRef="#br0" timeOffset="8419">1241 909 7569,'17'0'-688,"-7"-8"1,0 6 404,-5-4 446,-3 4 1,8 2-86,-4 0 1,-4 8-42,4 4 0,-3 1 1,1 1-48,2-2 1,0-1 0,-6 7-4,0-1 1,0-5 43,0-1 36,0-7-54,0 4 0,0-10-39,0-4 0,0 2 1,0-7-1,0-3-9,0-1 1,6 3 0,2 0 0,1-1 34,5-3 1,1 5 0,3 1-1,-1 0 29,1 1 1,1 5-19,4-2 1,-3 4 0,3 2-1,-3 0 7,-3 0 1,-1 2 0,-3 4 0,-3 5-60,-2 5 0,3-5 0,-5 1 0,-2 2-16,-2 1 0,-2 3 0,0-1 1,-2-1-27,-4-5 1,4 5 0,-6-6 82,1-1 0,5 7 0,-6-14 0,8 5 0</inkml:trace>
  <inkml:trace contextRef="#ctx0" brushRef="#br0" timeOffset="8791">1817 804 7569,'0'-10'-1558,"0"-5"1498,0 13 96,0-6-32,0 8 1,-8 2 0,-3 2 39,-5 2 0,-1 7 0,-1-1 8,1 4 1,1-5 0,3-1 0,3 0 16,2-1 1,2-3 0,6 6 28,0 1 0,0-3-52,0 2 1,2-1 0,4 5-67,6-5 0,-3-3 0,3-6 0,2 2-59,1 2 0,3 2 1,-1-4-1,1 1-149,-1-1 0,-5-2 228,-1-2 0,1 8 0,5 2 0</inkml:trace>
  <inkml:trace contextRef="#ctx0" brushRef="#br0" timeOffset="9190">1957 856 7354,'11'0'-602,"1"0"0,0 0 604,5 0 0,-5 0-19,-1 0 0,-5-2-2,6-3 0,-8 1 18,2-8 1,-6 6 0,-6-5 0,-4 7 7,-7-2 1,-1 4 0,1 2 28,-1 0 0,7 2 0,-1 2 0,0 4 44,3 1 1,-5 3-26,8 5 0,0 1-50,6-1 0,8 1 1,4-3 9,3-3 0,3-2 1,-1-6-1,1 1-143,-1-1 0,1-2 0,-1-2-209,0 0 337,1 0 0,-1 8 0,1 2 0</inkml:trace>
  <inkml:trace contextRef="#ctx0" brushRef="#br0" timeOffset="9535">2166 822 7117,'12'-10'-332,"0"4"1,-1-2 0,7 2 449,-1 3 1,-5 1 0,-1 2 0,3 0-188,2 0 1,1 2 0,0 1 2,1 3 1,-6 8 0,-3-3 83,-1 5 0,0-1 1,-4-1-1,1-2-2,-1 1 0,-2-3 0,-2 2 13,0 1 1,-2-5 0,-2 0 26,-1 0 0,-3-7-2,2 5 1,4-6-52,-4-6 0,-1 3 1,1-9-9,2-2 1,2-1-1,2-3 1,0 1 12,0-1 1,0 1-1,2-2 1,4-3-22,5-1 0,5 0 1,1 5-1,1-1-11,-1-5 0,3 11 0,3-5 1,4 5 23,0 3 0,6-5 0,-6 5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52.066"/>
    </inkml:context>
    <inkml:brush xml:id="br0">
      <inkml:brushProperty name="width" value="0.08571" units="cm"/>
      <inkml:brushProperty name="height" value="0.08571" units="cm"/>
    </inkml:brush>
  </inkml:definitions>
  <inkml:trace contextRef="#ctx0" brushRef="#br0">18 455 7327,'-10'-2'-1181,"5"-4"1033,3 4 0,2-14 142,0 5 0,0-5 0,0-1 60,0-1 0,0 1 1,0-1-22,0 1 1,0-1 0,0 1-7,0-1 0,0 7 119,0-1 105,0 8-219,0-3 1,0 14-1,0 5 1,0 3-1,0 3 1,2 5-1,1 2 1,3 3-31,-2 3 0,4 2 1,-2 2-1,-2 0-1,-2-1 0,3 1 1,1 0-1,-2 0 12,-2 0 1,-2 0-1,2 0 1,2 0-23,2 0 0,-1-8 0,-5-4 0,0-3 3,0-3 0,0 1 0,0-1 50,0 1-30,0-9 1,0-3-1,-2-12 1,-1-5-29,-3-5 0,0-3 1,4-3-1,-2-3-9,-2-2 1,1-2-1,5-8 1,0-2-31,0-2 1,0-5 0,1 3-1,3-1 17,2-5 0,2-1 0,-2-3 0,3 3 104,1 3 0,6-1 0,-5 7 0,5 4-49,1 6 1,1 0-1,1 8 1,4 3 55,7 7 0,1-3 0,2 6 1,0-1-34,3-1 0,3 8 0,-6-2 0,-2 5-84,-2 1 0,-5 0 1,1 1-1,-4 5 31,-5 6 0,-5 3 0,1 3 0,-6-1 3,-4 1 0,-2-1 0,0 1 0,0-1 17,0 1 0,-8-1 1,-2 1-1,-1-1-34,-1 1 0,0-1 1,-5 0-27,-1 1 1,-1-6-1,-2-3 1,-4 1-1,-1-2-37,1 0 0,-6-3 1,4-3-1,-2 2 17,0 2 0,5 0 0,-3-6-63,2 0 1,9-8 133,11-4 0,3-3 0,2-3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0.892"/>
    </inkml:context>
    <inkml:brush xml:id="br0">
      <inkml:brushProperty name="width" value="0.08571" units="cm"/>
      <inkml:brushProperty name="height" value="0.08571" units="cm"/>
    </inkml:brush>
  </inkml:definitions>
  <inkml:trace contextRef="#ctx0" brushRef="#br0">104 53 7868,'-11'-3'-1797,"0"-2"2279,6 3-317,-2-14 0,7 12 0,2-5-133,3 1 1,0 2-1,6 6 34,3 0 0,1 0-33,3 0 21,-1 0-7,-7 0-68,5 0 48,-5 0 0,1 0-89,1 0 93,0 0 17,-3 0-26,6 0 13,-5 8-14,0-6-117,6 6 114,-15 0 2,7-7 1,-8 7-135,0 0 1,0 2 100,0 7 1,-2 0 0,-4-1 0,-5-3-157,-5-1 139,-1-8 16,7 11-28,-5-13 0,5 12-9,-7-8 25,7-1 109,-5-5-106,5 8 1,0-6 96,-5 6-82,13-8-28,-6 0 6,8 0-14,0 0 0,8-2 38,3-4 1,5 4 30,1-4-35,1 4 39,-1 2 1,-5 0 38,0 0-73,-1 0 5,6 0 61,-7 0-54,6 0-2,-15 0 13,15 0-10,-6 0 23,-1 0-20,-1 8 6,-1-6 1,-2 11 8,6-7-36,-7 8 4,4-4 1,-8 7-4,0 0 19,0 1-10,0-8 92,-8 5-86,-2-5 0,-7 2 8,0-1-6,-1-7-2,1 11 2,-1-13 260,1 6-245,7-8-5,-5 0 0,5 5 175,-7 1-162,-8 0 19,5-6-121,-5 0 113,7 0-4,1 0 9,7 0-338,-5 0 152,6 0 5,-1 0-273,-6 0 189,15 0-22,-8 0 101,2 0-281,5-7 420,-6 5 0,16-6 0,1 8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55.356"/>
    </inkml:context>
    <inkml:brush xml:id="br0">
      <inkml:brushProperty name="width" value="0.08571" units="cm"/>
      <inkml:brushProperty name="height" value="0.08571" units="cm"/>
    </inkml:brush>
  </inkml:definitions>
  <inkml:trace contextRef="#ctx0" brushRef="#br0">18 944 7569,'8'-12'-385,"4"1"338,-5 7 1,7-6-147,-8 4 0,2 4 225,-3-4 0,-3 12 1,4 6-104,-4 3 0,-2 3 0,0-1 1,0 1 88,0-1 1,0 6 0,0 1-1,0-1-12,0 2 1,0-5-1,0 3 1,0-4-8,0-1 1,0-1 0,0 1 0,-2-1 15,-4 1-7,4-9 0,-7 5-1,3-8 1,-2-2 0,-5-10-8,1-6 0,8 3 0,-2-3 1,4-2-2,2-1 1,-6-9-1,1 1 1,1 0-42,2-2 0,2 3 0,0-7 0,0 0 11,0 2 1,6-6 0,1 6 0,1-2 25,0 0 1,6 7-1,-5-1 1,3 4 6,0 1 0,-1 6 1,7 3-3,-1 1 0,1 2 1,-1 6-1,0 0 1,1 0 0,-1 0 0,1 0 17,-1 0 1,1 0-1,-3 2 1,-1 2 19,-2 2 0,-3 2 1,5-3-29,-3 7 0,-7 4 1,2 1-14,-4 0 0,-4 1 0,-4-1 18,-5 1 1,-5-1 0,-1 1 0,-1-3 2,1-3 1,-6 2 0,-1-7 0,3 1-1,1 0 1,9 3-1,-1-5 36,-1-2 0,-3-2 22,-1-2-41,7 0-135,2 0 100,8 8 0,6-4 0,2 5 0,0 1-5,-1 0 0,5-4 1,-4 3-1,1 1 32,5 0 0,-4 1 0,1 7 53,3-1 1,1 1-1,1-1 1,-2-1 8,-3-5 1,1 5 0,3-4-1,-1 1-3,-2-1 1,-1 3-127,7-3 0,-1 2-143,1-3 1,-7 3-76,1-8 0,-8 7 258,2-1 0,-20 3 0,-5 3 0</inkml:trace>
  <inkml:trace contextRef="#ctx0" brushRef="#br0" timeOffset="4011">210 1 6056,'18'0'-27,"-6"0"79,-1 0 1,-5 0 10,6 0 0,-7 0-21,7 0 1,0 0 0,5 0-3,1 0 1,-7 2 0,1 2-10,2 1 0,1 7 0,1-4 0,-3 0-10,-1-1 0,-1 5 0,7-4 0,-1 1-13,1 5 1,-1 0-1,1-1 1,-3-1-5,-3 1 0,3 3 1,-3 1-1,4 1-1,1-1 1,-5 7-1,-1-1 1,1-2 9,-2-1 1,3 3 0,-5 0-1,0 0 12,0 3 1,5-7 0,-3 4 0,2-1 20,-1 1 1,1-4 0,5 7 0,1-3-19,-1 0 1,1 8 0,-1-4 0,1 3-13,-1-1 0,-5-6 0,-1 6 0,3 0 1,1-2 1,-3 6-1,-2-6 1,-2 3 0,-5-1 0,-1 0 1,-2 4-1,0-2 3,0-2 0,0 0 1,-2 6-1,-1 0 1,-3 0 1,-8 0 0,3 0 0,-3 0 16,2 0 0,-3 5 1,5 1-1,-2 0 30,1 2 1,5-5-1,-4 7 1,1-2-21,-1-5 0,4 5 1,-4 0-1,3 0-48,3-1 0,0 1 0,0-4 0,-2 1-24,2-1 0,2-2 0,2-2 0,0 0 19,0 0 1,0-2 0,0-2-1,-2-4 2,-3-2 0,1 4 0,-6-5 0,0-3 11,1-2 1,-3-1 0,-6-1 0,1-1 1,-1-4 0,3-3 0,1-5 1,3 2-92,-3-2 0,-1-2 0,-3-2 15,1 0 0,-1 0 0,1 0-347,-1 0 0,1 0 0,-1 0 412,1 0 0,-8 0 0,-2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52.446"/>
    </inkml:context>
    <inkml:brush xml:id="br0">
      <inkml:brushProperty name="width" value="0.08571" units="cm"/>
      <inkml:brushProperty name="height" value="0.08571" units="cm"/>
    </inkml:brush>
  </inkml:definitions>
  <inkml:trace contextRef="#ctx0" brushRef="#br0">507 18 7569,'-12'0'-414,"1"0"-37,-1-7 1,-5 5 411,-1-4 0,1 4 1,-1 4-1,-1 4 47,-4 5 0,3 11 0,-5 3 0,2 2 53,-1 4 1,-7 10-1,4 5 1,-2 5-22,0 1 0,6 12 0,-4 2 0,1 2 31,5 6 0,2-2 0,3 7 1,4-3-30,7-8 0,3 2 0,2-8 0,2 2-36,3 0 0,7-8 1,9 2-1,5-3-87,1-3 1,8-1 0,7-3-1,3-3-130,4-3 211,9-1 0,4-6 0,8 0 0</inkml:trace>
  <inkml:trace contextRef="#ctx0" brushRef="#br0" timeOffset="3725">629 734 7407,'-11'-5'-583,"-1"-1"0,6-2 481,-5 2 1,5 4 121,-6-4 1,6 4 18,-5 2 0,5 0 0,-4 2 6,2 4 1,-3-2 0,3 6-1,0-1-3,0 1 1,1 0-1,3 3 1,-2-1-5,2 2 0,-4 1 1,3 3-1,1-1 9,2 1 0,2-1 1,0 1-1,2-3-14,4-3 1,-3 3 0,9-3-53,2 3 1,-5-5-1,3-2-17,2 0 0,7-6 1,2 3-1,-1-3-97,-3-2 1,4 6-1,2 0 1,1-2 132,-1-2 0,6-2 0,-4 0 0</inkml:trace>
  <inkml:trace contextRef="#ctx0" brushRef="#br0" timeOffset="4166">1171 804 7116,'-2'-15'-1073,"-4"1"1125,-6 2 0,3 9 1,-3-3-68,-2 4 0,5 2 0,-3 0 24,-1 0 0,3 0 1,-2 2 62,-1 4 0,-1-3 1,0 7-1,5 0-26,1 0 1,-4 1 0,5 5 0,-1-3-26,0-1 1,2 0 0,6 5 6,0 1 0,0-7 0,2 1-71,4 1 1,-2-5 0,7-2 26,3-4 0,2-2 1,1 0-6,1 0 0,-1 0 0,-1-2 0,-3-4-19,-1-5 0,-3 1 0,5-2 20,-2-1 0,-7-1 1,5 0 26,-2 3 0,-2 5 28,-6-6-43,0 8 1,0-1 16,0 10 1,0 5-31,0 8 0,0-7 0,0 1-51,0 1 0,8-3 0,3 2 72,5 1 0,1-5 0,1 0 0</inkml:trace>
  <inkml:trace contextRef="#ctx0" brushRef="#br0" timeOffset="4659">1398 769 7456,'0'-17'-656,"0"7"1,2 2 706,4 8 37,-4 0 0,13 8-64,-3 4 0,-3 1 0,1 1 1,0-4 1,-1-3 1,-3 7 0,4-2 0,-2 3-18,-4 3 1,0-7 0,-1 1 32,3 1 0,0 3-144,-6 1 74,0-7 57,0-2 1,2-8-1,2-2-42,2-4 1,0 2-1,-6-7-22,0-3 1,1-1 0,3-3 19,2 1 1,8-1 0,-5 1-1,3-1 12,0 1 0,-1 5 0,7 2 0,-1 1 83,1-1 0,-1 6 0,3-2 0,1 4-50,2 2 0,1 0 1,-7 0-1,0 0-27,1 0 1,-1 6-1,1 2-73,-1 2 0,-5 1 1,-2 7-18,-3-1 1,-1 1 0,-6-1-15,0 1 0,-2-1 1,-2 1-60,-1-1 160,-9 0 0,4 1 0,-7-1 0</inkml:trace>
  <inkml:trace contextRef="#ctx0" brushRef="#br0" timeOffset="5050">2201 612 7457,'-8'-10'-559,"6"-5"0,-7 13 499,3-4 1,2 4-1,-8 2 92,-1 0 1,-3 6-1,1 2 1,1 0 32,3-1 1,1 7 0,-4-4 0,5 1-27,1 1 0,0-1 1,4 7-1,-2-1 6,2 1 0,3-1 1,1 1-56,0-1 1,0 1-1,1-3 1,3-1-2,2-3 1,8-1 0,-3 2 0,5-4 1,1-1 0,1-5 1,1 4-1,3-4-45,1-2 0,2 0 0,-4 0 0,3 2-458,-3 4 512,-2-4 0,-1 6 0,-1-8 0</inkml:trace>
  <inkml:trace contextRef="#ctx0" brushRef="#br0" timeOffset="5425">2428 717 6874,'12'0'-336,"-1"0"0,-7-2 0,4-2 356,0-2 1,-6-7 22,4 1 1,-4 2 8,-2-1 1,-2 7-5,-4-2 1,2 4 0,-8 2 40,-1 0 1,-3 8 0,1 3-15,3 5 0,2-4 0,6-1-23,-1 3 1,-1 1 0,6 3-33,0-1 0,8-7 1,1-2-1,3-2-54,0-1 0,-1 3 0,7-4 0,1 2-56,4-2 0,-3-2 0,3-2 0,-4 0-228,-1 0 1,-1 5 317,1 1 0,-8 0 0,-3-6 0</inkml:trace>
  <inkml:trace contextRef="#ctx0" brushRef="#br0" timeOffset="5778">2620 717 7569,'0'-18'-146,"0"1"1,2 7-440,4 4 570,-4-3 0,14 7-86,-5-4 0,5 4 30,1 2 0,-1 2 55,-5 4 30,5-4 1,-14 7-1,6-5-2,-1 2 0,-3 8 0,6-3 0,-2 5 1,3 1-1,-5 1-11,-2-1 1,4-5 0,-2 0-10,-3 1 1,-1-3 7,-2 1 141,0-7 1,0 2-90,0-12 1,0-3 0,0-9-57,0 1 1,6-1 0,0 1 0,0-1 5,2 1 0,-4-1 0,5 1 1,1-1-42,0 1 1,1 0 0,7-3 0,1-1 38,4-2 0,5-1 0,7 7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7:53.401"/>
    </inkml:context>
    <inkml:brush xml:id="br0">
      <inkml:brushProperty name="width" value="0.08571" units="cm"/>
      <inkml:brushProperty name="height" value="0.08571" units="cm"/>
    </inkml:brush>
  </inkml:definitions>
  <inkml:trace contextRef="#ctx0" brushRef="#br0">524 18 7441,'8'-9'-277,"-6"1"1,4 10 0,-10 4 0,-4 5 298,-1 5 1,3 1-1,-6 3 1,0 3 46,3 6 0,-7 4 0,5 4 1,-5 2-30,-1 1 1,-1 15 0,-1-3 0,-3 3 46,-1-1 1,-2 6-1,2 4 1,-5 6-13,1 6 1,0 3 0,6 8-1,-3-1-20,3-5 0,2 5 1,1-7-1,1 3-41,-1-1 0,7-7 1,1 2-1,0-6-19,1-6 0,5-4 1,-4-10-1,2-3-18,0-6 0,0-7 0,6-4 0,0-5-109,0 0 1,0-11 0,0 3-542,0-1 673,0-1 0,8-5 0,2-2 0</inkml:trace>
  <inkml:trace contextRef="#ctx0" brushRef="#br0" timeOffset="953">1066 996 7042,'-16'-17'-167,"5"-1"0,-3 7 1,6-1 256,-1-1 1,5 3 0,-4 0 0,2 0-277,0 1 0,-7-3 183,1-5 1,-3 5-1,-3 2 6,1 3 0,-1 1 1,1 6-1,-1 0 8,1 0 0,-1 2 0,-1 3 0,-2 7-36,-3 4 1,1-3 0,4 3-1,-1 3 9,3 1 0,-5 5 0,11 0 1,-3 0 12,3 0 1,-3 7 0,8-3 0,2 4 20,2 2 0,2-2 0,0-2 1,0-4-11,0-2 0,0 4 1,2-6-1,4-1 27,6-3 0,3-1 1,3-3-22,-1-3 1,1-5-1,-3-5 1,-1 2-8,-3 2 0,-5 0 0,6-6-37,1 0 0,3-8 0,-1-3-37,-3-5 1,-2 4 0,-6 1 0,1-3 36,-1-1 1,4-3 0,0 1 24,2-1 0,-5 1 33,7-1 0,-6 3 0,6 3 10,1 6 0,-3 4 0,1 2-20,3 0 0,2 0 0,1 0 0,0 0 19,1 0 1,-3 2 0,-1 2 0,-2 4-38,1 2 1,-3-5-1,2 7-14,1 2 0,-5-5 1,-2 3-73,-4 2 0,-2-5 0,0 3 35,0 2 0,0-5 0,-2 1 51,-4-2 0,4 5 0,-6-3 0</inkml:trace>
  <inkml:trace contextRef="#ctx0" brushRef="#br0" timeOffset="1119">1258 1276 7414,'8'-10'-1376,"-6"2"1133,13 8 243,-13 0 0,14 8 0,-7 2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8:42.507"/>
    </inkml:context>
    <inkml:brush xml:id="br0">
      <inkml:brushProperty name="width" value="0.08571" units="cm"/>
      <inkml:brushProperty name="height" value="0.08571" units="cm"/>
      <inkml:brushProperty name="color" value="#E71224"/>
    </inkml:brush>
  </inkml:definitions>
  <inkml:trace contextRef="#ctx0" brushRef="#br0">140 140 7569,'10'0'-1741,"-2"0"1857,-8 0 27,-8 0 35,-2 0-153,-7 0-17,7 0 0,1 0 0,5-2-49,-2-3 1,0 1 38,6-8 1,0 6-10,0-5 1,6-1 0,2-4-1,1 5 9,5 5 0,3-4 8,7-1 0,1 3 1,4 0-1,-6 2-1,-3 0 1,-3 1-1,1 5-7,-1 0 1,0 0 0,1 0 2,-1 0 1,-7 2 0,-2 1 0,-2 5-3,0 2 0,1-4 0,-3 5-2,2 3 0,0 1 0,-6 3 6,0-1 1,0-5 0,0 0 1,0 1 0,-8 3 0,-2 1 11,1 1 1,-7-7-1,4-1 3,-3-2 0,3 3-16,1-5-57,7 8 23,-4-12 29,8 6 1,2-8-1,4 0 0,3-2 0,9-2 0,-3-4 16,-3-2 1,4 6-1,-5-3 1,5 1-5,1 0 0,-5 0 0,0 6 0,1 0-9,3 0 1,1 0 0,1 0 0,1 0 4,4 0 1,-3 0 0,3 0-14,-4 0 1,-1 0-1,-1 0 2,1 0 0,-9 8 4,-3 4 1,2-3 50,-2 3-49,0-8 1,-6 11 0,0-3 0,0 3 1,-2 1 0,-2-2-1,-2-3 1,2 3 0,-4 1 0,1 3 0,-3-1-3,-4 1 0,-7-1 0,-4 1 1,0-3-1,-1-3 0,3 3 0,4-3 0,-3 2 45,-1-3 0,6-1 0,5-6 1,-2 2 11,-1-3 1,-3 1-1,1 0-55,-1 2 0,1 2 0,-1-4 0,1 2-4,0-3 0,-1 5 1,-1-2-1,-3-2 22,-1-2 1,0-2-1,5 0 8,1 0 0,-1 0 12,1 0 1,-1 0-51,1 0 1,5 0-140,1 0 0,5 2 25,-6 4 0,3 3 0,-3 9 0,4-1 124,0 1 0,6 7 0,-5 2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8:40.769"/>
    </inkml:context>
    <inkml:brush xml:id="br0">
      <inkml:brushProperty name="width" value="0.08571" units="cm"/>
      <inkml:brushProperty name="height" value="0.08571" units="cm"/>
      <inkml:brushProperty name="color" value="#E71224"/>
    </inkml:brush>
  </inkml:definitions>
  <inkml:trace contextRef="#ctx0" brushRef="#br0">123 123 6078,'-2'-10'-115,"-4"4"1,3 4 162,-9 2 0,6 2 8,-6 4 0,7-4-41,-7 4 1,6-2-11,-5 2 0,7 3-12,-2 9 1,-2-1 0,2 1 20,2-1 1,2 1 0,0-1-5,-3 1 0,3-1 0,-4 1 1,4-1 1,2-5 0,0-1-1,0 3 1,0 1-1,0 3-3,0-1 0,2 1 2,4-1 0,1 1 0,7-3 2,-2-3 1,-6-4 0,5-6 11,3 3 1,1-3 0,3 4 0,-1-4 1,1-2 0,-1 0 0,1-2 0,-1-2-19,1-2 0,-1-5 0,2 5 0,3 0 0,1-2 1,0 5-1,-5-7 1,-1 0 3,1 0 0,-7 5 0,1-5 0,2 0-13,1 1 0,-3 3 1,-1-6-1,3-2 0,-6 5 0,-1-1 0,-1 0-3,0 1 1,2 3 0,-4-6 7,2-1 1,-1 3 0,-5-2-4,0-1 1,0-3 0,2 1 0,2 1 6,2 2 1,0 1 0,-6-7 0,0 1 12,0-1 1,0 7 0,0-1 0,-2 0 6,-4 3 1,4-7-15,-4 5 0,2 1-58,-1-2 1,1 3 24,-8-3 0,6-2 0,-5 8 14,-3 3 0,-1 1 1,-3 2 2,1 0 1,-1 0 0,1 0 0,-1 0-33,1 0 0,-1 2 1,1 1-1,-1 5-6,1 2 1,-1 2 0,1 3 0,1-1-21,5-3 0,-5 1 1,7 5-1,-3 1-30,0-1 1,3 1 0,-3-1 90,6 1 0,-4-1 0,1 1 0</inkml:trace>
  <inkml:trace contextRef="#ctx0" brushRef="#br0" timeOffset="475">752 36 6105,'10'0'-24,"-3"0"1,-5 0-237,4 0 260,-4 0 0,6-8 0,-8-2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8:44.894"/>
    </inkml:context>
    <inkml:brush xml:id="br0">
      <inkml:brushProperty name="width" value="0.08571" units="cm"/>
      <inkml:brushProperty name="height" value="0.08571" units="cm"/>
      <inkml:brushProperty name="color" value="#E71224"/>
    </inkml:brush>
  </inkml:definitions>
  <inkml:trace contextRef="#ctx0" brushRef="#br0">210 18 6687,'-9'-8'-838,"-1"6"895,4-4-50,4 4 39,-13 2 1,5 2-38,-8 4 0,1 4 1,1 7-1,3 1-2,1-1 0,2 1 1,-3-1-1,1 0-10,-1 1 1,3 1 0,0 3 0,2 1-1,5-2 1,1-1 0,2-3 17,0 1 1,0-7 13,0 1 1,2-8 0,3 4 8,7-1 1,4-5 0,1 4-19,1-4 1,-1-2-1,2 0 1,3 0-22,1 0 0,2 0 1,-3 0-38,1 0 44,8 0 0,-10 0 1,6 0-1,1 0-6,-1 0 1,-6-6 0,2-2 0,-3 1-6,-3-1 1,1-4-1,-1 5 1,1-1 9,-1 0 1,1-6 41,-1 3 1,-5-3-1,-3 1 17,-1 1 1,-2 0-44,-6-5 0,0-1 0,0 1-21,0-1 0,-8 1 1,-3 2-41,-5 3 0,-1-4 0,-1 7 17,1-1 0,-1-4 1,1 9-1,-1 1 15,1 2 0,-1-4 0,1 0 1,-1 2-3,1 2 1,-2 2 0,-3 0 0,-1 0-22,2 0 0,-5 0 1,3 2-1,2 4-39,1 6 1,3-3 0,-1 3 0,1 2-45,-1 1 114,1 3 0,-8-1 0,-2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8:56.463"/>
    </inkml:context>
    <inkml:brush xml:id="br0">
      <inkml:brushProperty name="width" value="0.08571" units="cm"/>
      <inkml:brushProperty name="height" value="0.08571" units="cm"/>
      <inkml:brushProperty name="color" value="#E71224"/>
    </inkml:brush>
  </inkml:definitions>
  <inkml:trace contextRef="#ctx0" brushRef="#br0">0 70 7569,'0'-18'-1389,"0"9"1367,0-7 1,0 12-1,2-5 65,4 1-25,-4 2 6,6 6-2,-8 0 1,0 2-13,0 4 0,0 3 32,0 9 129,0-8 55,0-3-192,0-7-989,0 0 955,0 8 0,-8-6 0,-2 6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8:57.512"/>
    </inkml:context>
    <inkml:brush xml:id="br0">
      <inkml:brushProperty name="width" value="0.08571" units="cm"/>
      <inkml:brushProperty name="height" value="0.08571" units="cm"/>
      <inkml:brushProperty name="color" value="#E71224"/>
    </inkml:brush>
  </inkml:definitions>
  <inkml:trace contextRef="#ctx0" brushRef="#br0">70 88 6018,'0'18'15,"0"-1"1,0 1-10,0-1 0,0 1 1,0-1-9,0 0 0,0 1 4,0-1 1,6-5 12,0 0 1,2-8 0,-2 1-2,5-3 1,-1-2 0,2 0-4,1 0 1,3 0 0,1 0-6,1 0 0,-7 0 0,1 0 0,0-2 22,-3-3 0,7 3-27,-5-4 0,-1 4 0,2 2-2,1 0 0,-3 0 1,2 0-1,1 0 1,-3 2 0,2 2-6,1 1 1,-3 9 2,2-2 1,-7 3-1,5 3 3,-2-1 0,0-5 0,-5-1 0,3 3 0,0-4 0,-6 1 0,0 3 0,0 1 13,0 3 0,-8-1 1,-3 1-7,-5-1 0,-1-5 0,-1 0 0,1-1-6,-1-1 1,-5 6 0,-2-7 0,0 3-1,-1-1 0,-3-5 0,4 4 0,0 0-1,0-1 0,1-5 0,7 2 0,1-2-74,5 2 1,-5-4-156,4 4 229,5-4 0,-9-2 0,6 0 0</inkml:trace>
  <inkml:trace contextRef="#ctx0" brushRef="#br0" timeOffset="455">158 71 5959,'-10'0'91,"2"0"1,10 0-23,4 0 1,-2 0-44,7 0 1,1 0 0,4-2-1,-3-2-5,-1-2 0,0-2 0,7 4 0,2-1-22,3 1 0,5-4 0,-4 0 0,0 0-10,0 1 0,4 1 0,-3 6 0,1 0-228,4 0 239,-6 0 0,8 0 0,-6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8:59.342"/>
    </inkml:context>
    <inkml:brush xml:id="br0">
      <inkml:brushProperty name="width" value="0.08571" units="cm"/>
      <inkml:brushProperty name="height" value="0.08571" units="cm"/>
      <inkml:brushProperty name="color" value="#E71224"/>
    </inkml:brush>
  </inkml:definitions>
  <inkml:trace contextRef="#ctx0" brushRef="#br0">175 35 7569,'-10'0'-776,"-3"2"1,5 2 748,-2 2 0,4 0 0,-3-4 0,-1 2 55,0 1 0,6 3 1,-4-4-1,3 4 0,-1 2 0,-2-5 0,4 7-7,-2 2 0,-1-5 0,3 3-10,-2 2 1,0 1 0,6 3-2,0-1 0,0-5 0,0-1 1,0 3 5,0 1 1,0-3 0,0 0-23,0 1 0,0 3 0,0 1 27,0 1 0,2-7 1,2 1 5,2 2 1,7-7 0,-1-1-9,3-4 0,3-2 1,-1 0-1,1 0-7,-1 0 0,1 0 0,1 0 0,3 0-8,1 0 0,0-6 0,-5 0 0,-1 1-16,1-3 1,-1 4-1,0-6 24,1 3 1,-6-5 0,-3 4 40,-1-2 0,0-1-40,-2-7 1,-4 1 0,3-1-19,-3 1 1,-2-1 0,-2 3 4,-3 3 1,3-3 0,-6 3-1,0-1 1,-2-1 0,1 2 0,-7 1-3,5-7 1,-5 7-1,-1 1 1,1 0 1,4 0 1,-3 5 0,3-5-1,-3 0-1,-3 1 1,7 5 0,-1-4 0,-2 2-61,-1 0 1,-3 0 0,1 6-36,-1 0 0,1 8 1,-1 4-1,1 1-19,0-1 0,5 9 1,2-3 114,2 1 0,-5 1 0,3-3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00.275"/>
    </inkml:context>
    <inkml:brush xml:id="br0">
      <inkml:brushProperty name="width" value="0.08571" units="cm"/>
      <inkml:brushProperty name="height" value="0.08571" units="cm"/>
      <inkml:brushProperty name="color" value="#E71224"/>
    </inkml:brush>
  </inkml:definitions>
  <inkml:trace contextRef="#ctx0" brushRef="#br0">71 18 6306,'-2'-10'-60,"-4"4"7,4 4 106,-6 2 50,8 0 58,0 0 0,-7 0-168,-5 0-19,4 0 0,-2 0-23,5 0 0,3 2-152,-4 4 163,4-4 0,10 12 0,3-7 38,5 3 0,1 2 0,1 5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1.404"/>
    </inkml:context>
    <inkml:brush xml:id="br0">
      <inkml:brushProperty name="width" value="0.08571" units="cm"/>
      <inkml:brushProperty name="height" value="0.08571" units="cm"/>
    </inkml:brush>
  </inkml:definitions>
  <inkml:trace contextRef="#ctx0" brushRef="#br0">0 53 7085,'10'0'-69,"6"0"0,-13 0 0,9 0 56,1 0 0,-3 0 1,2 0-1,1 0 57,2 0 0,9 0 1,-1 0-1,0 0 73,3 0 88,1-8-146,0 7 0,6-7-27,-6 8 31,7 0 13,-7 0-32,6 0 23,-13 0-199,13 0 190,-6 0-3,7 0 27,-7 0-24,6 0 9,-6 0-8,8-8-195,-8 6 183,6-6-10,-14 8 106,14 0-101,-13 0-3,13 0-16,-14 0 60,6 0 0,-2-6-15,0 1-16,1-1-45,-7 6 1,1 0 66,-1 0-189,0 0 60,1 0 0,-1 0 120,1 0-289,-9 0 2,7 0-442,-14 0 291,5 0 166,-7 0 207,8 0 0,-6 0 0,6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01.564"/>
    </inkml:context>
    <inkml:brush xml:id="br0">
      <inkml:brushProperty name="width" value="0.08571" units="cm"/>
      <inkml:brushProperty name="height" value="0.08571" units="cm"/>
      <inkml:brushProperty name="color" value="#E71224"/>
    </inkml:brush>
  </inkml:definitions>
  <inkml:trace contextRef="#ctx0" brushRef="#br0">123 122 7265,'-2'10'-617,"-4"-4"1,-4 2 573,-7-2 0,0 1 60,-1-1 0,6-4 4,1 4 0,1-6 21,-2-6 1,5 2-38,7-7 0,0-1 1,0-6 1,0 1 1,6 5-1,1 3 1,1-1-31,0 0 0,5 4 1,-1-3 19,4 1 1,-1 0 0,-1 4-1,-3-2 2,3 3 1,1 1-1,3 0 1,-1-2-1,1-2 1,-1 0 0,1 6 0,-1 0 0,1 0 0,-1 0 0,1 0 2,-1 0 0,1 0 0,-3 2-2,-3 4 0,1-2 1,-5 7 1,2 3 1,-4 2 0,3 1-1,-1 0 0,0 1 0,-4-1-1,1 1 0,1-1 1,-6 1-1,0-1 12,0 1 1,0-7-1,0 1 1,-2 2-1,-3 1 1,3 3-1,-6-3 1,2-1-9,0-3 0,-2-1 0,5 4 0,-5-3-1,-2 3 1,4-4-1,-3 1 1,-1 1-7,0-2 0,-1 3 0,-7-5 0,1 0 12,-1-1 1,1 1-1,-1-4-5,1 2 1,-1 0 0,1-6 0,1 2 9,5 3 0,-5-3 0,4 4-25,-3-4 0,3-2 5,1 0 1,5 0-1,-4-2 0,2-4 1,3 3 1,5-9 1,0 0-6,0-5 0,0 5-31,0 0 0,2 3 0,1-5 24,3 3 1,2 7 12,-2-2 0,-2-2-7,7 2 0,-5-1 0,6 3 23,1-2 0,-3 0 1,2 6-11,1 0 0,-3-6 0,2 0-3,1 2 1,-3 3-2,2 1 0,-1 0 0,7 0 0,-7 0 5,1 0 0,-6 0 1,5 0 11,3 0 1,-4 0-15,1 0 1,1 0 4,5 0 1,1 1 6,-1 5 0,1-4-2,-1 4 1,-7-2 0,-2 0 3,0 2 0,-5-1-10,9-5 1,0 2 0,5 4 0,1-4-7,-1 4 1,1-4 23,-1-2 0,-5 0 0,-1 0 23,3 0 1,-4 0-19,1 0 1,1 2 8,5 4 0,-5-4-1,0 3 0,-1-3-28,7-2 1,-1 0 0,1 0-84,-1 0 0,-5 0-97,-1 0 0,-5 0-212,6 0 382,-8 8 0,4 2 0,-8 7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06.725"/>
    </inkml:context>
    <inkml:brush xml:id="br0">
      <inkml:brushProperty name="width" value="0.08571" units="cm"/>
      <inkml:brushProperty name="height" value="0.08571" units="cm"/>
      <inkml:brushProperty name="color" value="#E71224"/>
    </inkml:brush>
  </inkml:definitions>
  <inkml:trace contextRef="#ctx0" brushRef="#br0">315 1 7569,'-18'0'-1233,"7"0"1092,-1 0 0,0 2 0,-5 3 121,-1 7 0,3-2 1,1-1 25,3-1 1,-1 6-12,-5-3 0,1-1 0,2 0 0,5 0 8,1-1 1,-4-3 0,5 6 0,-1 1 10,0 3 1,-4-4-1,5-1 1,-3 3-11,-4 1 1,7 3 0,-1-1-1,2 1 5,0-1 0,0 1 0,6-1-5,0 1 1,0-7-1,0 1 22,0 1 0,0-3-10,0 2 0,0-6 1,2 3-10,4-1 1,4 4 0,7-7 0,-1 1-3,-5 2 1,7-6 0,-3 4 0,7-4 2,-1-2 0,-1 6 0,-1-1 0,2-1 7,3-2 0,1-4 0,-4-2 0,2-1 10,-1 1 0,-3-4 0,-1 0 1,-1 0-4,1 1 0,-1-1 0,-1 2 1,-3-4-20,-1 1 0,-1-7-1,7 4 1,-3-3 0,-1-2-6,-2-1 0,-8 6 1,1 1-4,-3-3 1,-2-1 0,0-3-1,0 1 0,0-1 0,-2 3 0,-2 1 5,-1 3 0,-3 5 1,4-6 0,-2-2 0,-5 5 0,3-1 0,-2 2 0,4-3 0,-3 3-17,1-2 1,-6 4 0,3-3-21,-5 1 0,-1-4 0,-1 6-12,1 3 1,-1-5-1,1 2 17,-1 2 0,1 4 1,-1 6-1,1 4 1,-1-1 0,-5 13 1,-2-5-1,0 3 31,-1-1 0,-5 6 0,4 2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07.265"/>
    </inkml:context>
    <inkml:brush xml:id="br0">
      <inkml:brushProperty name="width" value="0.08571" units="cm"/>
      <inkml:brushProperty name="height" value="0.08571" units="cm"/>
      <inkml:brushProperty name="color" value="#E71224"/>
    </inkml:brush>
  </inkml:definitions>
  <inkml:trace contextRef="#ctx0" brushRef="#br0">0 28 6085,'0'-18'-149,"0"9"158,0 9 0,0 9 1,0 3 18,0 0 1,2-9 82,4 3-44,-4-4 1,11-4-95,-7-4-202,8 4-18,-12-13 247,5 13 0,-7-6 0,0 8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09.667"/>
    </inkml:context>
    <inkml:brush xml:id="br0">
      <inkml:brushProperty name="width" value="0.08571" units="cm"/>
      <inkml:brushProperty name="height" value="0.08571" units="cm"/>
      <inkml:brushProperty name="color" value="#E71224"/>
    </inkml:brush>
  </inkml:definitions>
  <inkml:trace contextRef="#ctx0" brushRef="#br0">192 175 5745,'-11'0'25,"-1"0"1,8 2-8,-2 4 1,3-5-1,-1 7-9,-2 0 1,0 2 8,6 7 0,0-5-9,0-1 0,0-5 1,0 6 0,0-6-4,0 5 0,8-7-4,3 2 1,-1-4 0,2-2 0,1 0 0,3 0 0,1 0 0,1 0-7,-1 0 1,1 0 0,-1 0 0,1 0 0,-1 0 1,1 0-1,1 0 1,2 0 9,3 0 0,-1 0 0,-6 0 1,1 0-4,-1 0 0,-5 0 1,0 0 2,1 0 1,3 0-7,1 0 0,-1 8-6,-5 3 0,3 5 3,-8 1 1,0-5-1,-6 0 3,0 1 0,0-3 15,0 2 0,0-7 0,-2 5-4,-4-2 1,-4 4 0,-7-5-2,-1 3 0,5-6 0,-3 4 0,-3-3-4,-1 1 0,-5 6 1,0-4-1,-2-1-6,-4 1 1,0 4 0,1-4 0,5-1-2,0 1 0,6 0 0,-7-4 1,3 2-6,0-3 1,0 1 0,5 0-25,1 2 0,-1 0 1,1-4-45,-1 4 1,1-4-79,-1 3 151,9-3 0,-7-2 0,6 0 0</inkml:trace>
  <inkml:trace contextRef="#ctx0" brushRef="#br0" timeOffset="457">210 140 5748,'6'-12'39,"0"1"1,1 7 23,-1-2-55,-4 4 0,8 0 33,-4-4 0,-2 4-15,7-4 1,-5 4 0,6 0-10,1-3 0,5 1 0,3-8 0,2 1-6,-1 1 1,5 0-1,2 6 1,4-4-20,2-1 1,0 5-1,0-2 1,0 4-123,0 2 1,-2 0 129,-4 0 0,11 0 0,-3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11.967"/>
    </inkml:context>
    <inkml:brush xml:id="br0">
      <inkml:brushProperty name="width" value="0.08571" units="cm"/>
      <inkml:brushProperty name="height" value="0.08571" units="cm"/>
      <inkml:brushProperty name="color" value="#E71224"/>
    </inkml:brush>
  </inkml:definitions>
  <inkml:trace contextRef="#ctx0" brushRef="#br0">333 105 7569,'-16'-2'-750,"5"-4"1,1 4 652,4-3 118,-4 3-12,-7 2 0,-1 0 4,1 0 0,-1 0-11,1 0 1,0 2 0,-1 3-2,1 7 1,-1 4-1,1 1 1,1 1-1,4-1 1,-3 0-1,5 1 1,1-1-5,3 1 1,-2-1 0,2 1 0,2-1-2,2 1 1,2-7 0,0 1 19,0 2 0,2 1 6,4 3 0,4-3 0,5-1 1,-1-5-5,-2-1 0,-1 4 0,7-4-6,-1 1 1,1-5 0,-1 2 0,1-4-5,-1-2 0,0 0 0,1 0 0,-1 0 7,1 0 0,-1-2 0,1-2 66,-1-2-74,1-7 0,-3 9 0,-1-8 1,-3 0 9,3 3 1,-4-7-1,1 5-7,3-5 1,-4-1 0,-1-1 0,-1 1-4,-4-1 0,-2 1 0,-2-3 1,0-1-19,0-2 1,0-1 0,0 7-1,0 0 6,0-1 0,-6 1 1,-2-1-1,1 1 0,-1-1 0,-6 3 0,5 1 1,-3 4 3,0 3 1,1-5 0,-7 6 0,1 2-9,-1 2 0,-7 2 0,-4 2 0,-2 4-94,2 6 1,-4 3-1,6 1 1,-1-1 35,5 3 1,4-5 66,1 11 0,-7-5 0,-2-1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12.312"/>
    </inkml:context>
    <inkml:brush xml:id="br0">
      <inkml:brushProperty name="width" value="0.08571" units="cm"/>
      <inkml:brushProperty name="height" value="0.08571" units="cm"/>
      <inkml:brushProperty name="color" value="#E71224"/>
    </inkml:brush>
  </inkml:definitions>
  <inkml:trace contextRef="#ctx0" brushRef="#br0">1 18 7387,'0'10'-333,"0"-2"0,8-24 1,1-3-1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13.454"/>
    </inkml:context>
    <inkml:brush xml:id="br0">
      <inkml:brushProperty name="width" value="0.08571" units="cm"/>
      <inkml:brushProperty name="height" value="0.08571" units="cm"/>
      <inkml:brushProperty name="color" value="#E71224"/>
    </inkml:brush>
  </inkml:definitions>
  <inkml:trace contextRef="#ctx0" brushRef="#br0">18 105 7360,'-2'-10'-1332,"-2"2"1255,-1 1 89,-1 5 1,6-8-7,0 4 1,2 4 9,4-4 0,-3 5 0,9 1 1,0 0-1,5 0-12,1 0 0,-1 0 0,1 0 0,-1-2-6,0-4 0,1 4 0,-1-4 1,3 4-1,3 2 1,-3-6 0,5 0 0,-2 3-3,0 1 1,1-4 0,-7 0-1,1 2-2,-1 2 0,0 2 4,1 0-7,-1 0 0,-5 0 2,0 0-35,-8 0 35,3 0 32,-7 8 30,0-6-14,0 6-42,0-8 23,0 0 14,0 7 0,0 3 0,-2 6 1,-2-3 6,-1-1 1,-3-1 0,4 9-1,-4 1-24,-1 2 1,3 3 0,-6-3-55,-1 6 1,3 6 0,-2 6 0,-1 5 34,-3 5 0,-9 17 0,-2 3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14.775"/>
    </inkml:context>
    <inkml:brush xml:id="br0">
      <inkml:brushProperty name="width" value="0.08571" units="cm"/>
      <inkml:brushProperty name="height" value="0.08571" units="cm"/>
      <inkml:brushProperty name="color" value="#E71224"/>
    </inkml:brush>
  </inkml:definitions>
  <inkml:trace contextRef="#ctx0" brushRef="#br0">262 88 7400,'-17'0'-372,"-1"0"0,1 0 1,1-2-1,3-2 385,1-2 1,6 0 18,-6 6 0,1 2-30,-7 4 1,7-4 3,-1 4 1,6 1-1,-3 1 8,1 2 0,-4-4 0,4 5-1,-1 3 1,3 1-1,-4 3-2,2-1 0,1 1 1,3-1-1,-2 1-11,2-1 1,2 1 0,2-1 11,0 1 1,8-1 2,3 1 0,5-9 1,1-3-1,1-4-6,-1-2 0,7 0 0,-1 0 1,0-2-9,2-4 1,-5 2 0,5-5 0,-2-1-3,1 0 1,-1 1 0,-6-5 0,1 4 6,-1 2 0,-5-5 0,0 1-10,1-3 0,1-3 1,-1 1-1,-3-1 6,-2 1 1,-2-1-1,-6 1-1,0-1 1,-2 1 0,-4 0 0,-6-1 0,3 6 0,-3 3 0,0-1-2,3 0 0,-7 5 1,4-5-7,-3 2 0,-3 2 0,1 6 0,0 0-31,-1 0 0,1 0 0,-1 2-28,1 4 0,5-2 0,2 8 1,1 1 12,-1 3 0,0 1 0,-3 3 52,1 3 0,0-4 0,-5 6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15.234"/>
    </inkml:context>
    <inkml:brush xml:id="br0">
      <inkml:brushProperty name="width" value="0.08571" units="cm"/>
      <inkml:brushProperty name="height" value="0.08571" units="cm"/>
      <inkml:brushProperty name="color" value="#E71224"/>
    </inkml:brush>
  </inkml:definitions>
  <inkml:trace contextRef="#ctx0" brushRef="#br0">0 18 6099,'10'0'-47,"-2"0"1,0-7 0,1-3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39:16.263"/>
    </inkml:context>
    <inkml:brush xml:id="br0">
      <inkml:brushProperty name="width" value="0.08571" units="cm"/>
      <inkml:brushProperty name="height" value="0.08571" units="cm"/>
      <inkml:brushProperty name="color" value="#E71224"/>
    </inkml:brush>
  </inkml:definitions>
  <inkml:trace contextRef="#ctx0" brushRef="#br0">0 193 5865,'0'-10'-12,"2"1"203,4 3-97,-4 4-71,6-6-27,-8 8 0,0 2-9,0 4 1,0 3 2,0 9 1,0-6 4,0-1 0,6-5 1,1 4 5,3-3 0,-4-1 0,6-6-1,1 0 1,-3 0-1,1 0 12,3 0 1,2 0 0,1 0-1,0 0-7,1 0 1,1-2 0,3-2 0,1-1 2,-2 1 0,-1 2 0,-3 2 0,1 0 0,-1 0 0,-5 0 0,-1 0 0,3 0 1,2 0-12,1 0 0,-2 2 0,-1 2 7,-2 1 0,-3 9-11,3-2 1,2 3 0,-9 3 4,-1-1 0,-2-5 0,-2-1 0,0 3 2,0 2 0,0 1 0,0 0 2,0 1 1,-2-1 0,-2 1 11,-1-1 1,-9-5 0,2-2 1,-3-3 0,3-1 0,1-4 0,-5 2 3,-5 2 1,1 0 0,-3-6 0,2 0-4,-3 0 0,5 0 0,-4 0 1,1-2 5,-1-4 1,4 4 0,-5-4 8,5 4 0,2-4-11,-1 1 1,8-3-41,5 2-24,3 4-14,2-6-16,0 8 36,7 0 0,-3 0 0,6 2-41,-2 4 0,-2-2 9,-6 8 1,0-7-17,0 7 0,-2 0 9,-4 5 77,-4 1 0,-7-9 0,-1-1 0</inkml:trace>
  <inkml:trace contextRef="#ctx0" brushRef="#br0" timeOffset="489">53 123 5879,'-10'0'158,"2"-8"-142,8-1 0,0-3 54,0 0-51,0 8 0,6-5 41,0 3-33,0 4 1,-4-6 12,3 8 1,5-2-17,8-4 1,-1 5 0,1-7-4,-1 0 0,2 6 0,3-6 1,1 2-17,-2 1 0,5-1 0,-1 6 0,2 0-59,4 0 1,2 0 0,2 0 0,0 0 9,0 0 44,0 8 0,7-6 0,3 5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2.487"/>
    </inkml:context>
    <inkml:brush xml:id="br0">
      <inkml:brushProperty name="width" value="0.08571" units="cm"/>
      <inkml:brushProperty name="height" value="0.08571" units="cm"/>
    </inkml:brush>
  </inkml:definitions>
  <inkml:trace contextRef="#ctx0" brushRef="#br0">1 70 6848,'9'0'-206,"-1"0"498,-8 0 169,0 0-445,0-7 1,2 5-1,2-6 1,4 3 14,2-1 0,1-3 0,6 6 7,1-3 1,5 0-1,0 6 1,-1 0 3,-3 0 1,-2 0 0,1 0 0,-1 0-51,0 0 1,-5 0 0,-1 0-109,3 0 1,-6 8 58,-2 4 1,-4-2 0,-2 1 31,0 2 0,-8 3 0,-4-1-3,-3-3 1,-3 2 0,1-7 35,0 3 1,-1-6-8,1 2 1,7-3-5,4 3 1,4-4 0,4 6 0,4-8 13,6 0 1,3-2-1,3-2 53,-1-2 1,0 1-19,1 5 1,-1 1-48,1 5 0,-3-2 6,-3 7 1,1-5 1,-7 6 0,0 0-15,-6 5 1,0 1-1,0-1 6,0 0 1,0-5-1,-2-3 1,-2 1 1,-2 0 0,-7-4 0,1 4 39,-3-3 0,-3 1 0,1-4-11,-1 1 1,1 1 0,0-6 0,-1 0 13,1 0 0,-1 0 0,1 0-62,0 0 0,-1 0 1,1 0-1,-1 0-54,1 0 1,6 0 0,1-2-309,2-3-159,-6 3 344,13-6 0,-5 8 0,12 0 197,5 0 0,5 0 0,1 0 0</inkml:trace>
  <inkml:trace contextRef="#ctx0" brushRef="#br0" timeOffset="760">819 1 7123,'-18'10'199,"3"-3"-33,3 1 0,-3-4 83,3 8-196,5-9-140,-9 13 154,14-14-2,-13 13 2,13-5-112,-13 0 1,12 5 130,-3-3-173,5-5 118,-7 9 1,6-6 29,-4 7-197,4 0 157,2-7-12,0 5 0,0-5 2,0 8 9,0-9-15,0 7 0,2-9 7,4 5-1,-4 4 0,6-12-60,-8 7 62,7-7-11,-4 11-4,4-12 1,-5 10-1,2-5 1,4-1 56,1 1-46,-5-2 1,12 0 8,-5 0-9,5-1-1,1-5-1,0 8 0,1-6 0,-6 6 9,-1-8-123,1 0 111,5 0 1,0-2-142,1-4 133,-9 4 0,7-14 0,-6 13-99,7-9 87,-7 8 5,6-4 41,-15 1-44,15-3-10,-15 0 12,8-5 67,-9 13-69,7-14-8,-5 15 49,6-15-39,-8 6 34,0-7 0,0 5 23,0 1-47,-8 7 7,6-12 12,-14 14-10,15-5-4,-15-1 51,6 6 1,-1-6-40,-1 8-7,1 0-27,-6-7 28,-1 5 3,0-6-1,1 8-14,0 0 0,0 2 11,-1 4 1,-6-3 0,1 7 0,2 0-15,2 0 1,1-1 0,1 5-1,1-3-165,5 3 1,-5 1-1,7 3 1,-3-1-171,0 1 0,9-1 0,-5 0 341,1 1 0,-3-1 0,-8 1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1:13.506"/>
    </inkml:context>
    <inkml:brush xml:id="br0">
      <inkml:brushProperty name="width" value="0.08571" units="cm"/>
      <inkml:brushProperty name="height" value="0.08571" units="cm"/>
    </inkml:brush>
  </inkml:definitions>
  <inkml:trace contextRef="#ctx0" brushRef="#br0">18 350 7569,'9'0'-854,"1"8"0,-6 4 863,2 3 0,0 3 0,-6-1 0,0 1 0,0-1 20,0 1 1,5 1 0,1 2 0,-2 3-23,-2-3 1,-2-2-1,0-1 1,0-1-6,0 1 0,6-1 0,0 1 0,-2-1-10,-3 1 0,5-7 0,0 1-61,-2 1 0,-2-3 46,-2 2 23,0-1 0,0-9 0,0-4 0</inkml:trace>
  <inkml:trace contextRef="#ctx0" brushRef="#br0" timeOffset="609">87 420 7569,'10'-10'-439,"-2"-5"-124,-8 3 1,0 3 496,0-3 0,0 0 70,0-5 1,2 5 0,4 2-4,5 3 1,-1-5 0,2 6 0,1 0 21,3-1 1,1 5 0,3-6 0,3 2-13,6 0 1,-2 0-1,2 6 1,0 0-9,-1 0 1,3 0-1,-8 0 1,0 0-7,2 0 0,-11 0 0,3 0 0,-3 2 2,-4 4 1,3-2-5,-7 8 1,0-1 0,-8 5 3,-4-4 1,-3 3-1,-9-5 1,1 1-1,-1 1 1,-1 0 0,-3 5 0,-1-1-1,2-5 1,1 5 0,3-6 0,-1-1-5,1-3 1,7-2 0,2 0 17,1 2 0,7 0-4,0-6 1,7 0 0,11 0 0,1 0-10,5 0 1,3-6 0,8 0 0,0 2-1,0 2 0,-2 2 0,-2 0 0,-2 0-1,2 0 0,-4 0 0,0 0-2,-2 0 1,-1 2-1,-9 4 3,-3 5 0,-3-1 0,-5 2 0,2 1 3,-2 3 1,-4-1 0,-4-1 0,-4-2 8,-1 1 1,-9 9 0,-5 1 0,0-2-6,-3-1 0,1-3 0,-6-1 1,2-3 6,-2-1 0,4-2 1,-2 1-1,0-5-1,1-4 1,1 4 0,4 0 0,-4-3-13,0-1 1,-4-2 0,5 0 0,1 2-45,0 4 0,-4-4 0,6 4 1,1-4 13,3-2 0,1 2 1,1 2-1,-1 2-26,1-3 1,5-1 0,3 0 0,-1 2 54,0 2 0,-1 0 0,-7-6 0</inkml:trace>
  <inkml:trace contextRef="#ctx0" brushRef="#br0" timeOffset="1146">803 350 5863,'10'8'-19,"0"-6"1,-6 6 20,2-1 0,-1-3 26,-5 8 1,0 0-21,0 5 0,6-5 0,0-1 17,-2 3 1,-2 2 0,0-1-17,4-3 1,-2 1 0,7-7 5,3-2 0,1 0 0,3 0-8,-1 2 1,1-1-1,-1-5 1,1-2-12,-1-3 1,-5 3-1,-1-6-1,3 0 1,0-2 0,-1-5 0,-3 1 0,-2 3 1,3-1-4,-5-5 6,0-1 1,-8 3 0,-4 3-12,-4 4 0,-1 14 0,1 2-3,2 1 1,4 1 0,10 4 0,6-5-14,3-1 1,5 4-1,1-6 1,4 0-2,3 1 0,-1-5 29,2 4 0,4-4 0,-6-2 0</inkml:trace>
  <inkml:trace contextRef="#ctx0" brushRef="#br0" timeOffset="1751">1712 211 7270,'-8'-16'-651,"-4"4"1,-3 7 634,-3 3 0,7 2 1,-1 0 8,-2 0 1,-1 0-1,-3 2 1,1 1-3,-1 3 1,7 2 0,-1-2 0,-1 5 32,-3 5 0,-7 1 0,-1 1 0,3-1-15,2 1 1,7-1 0,2 3 0,3 1-12,3 2 0,2 1 1,2-7 2,0 1 1,8-9 0,3-3 7,5-4 1,1-2 0,1 0 0,-1 0-2,1 0 0,-1-2 1,-1-4-1,-3-3-5,-1-1 1,-1-6 0,5 5 0,-2-5-3,-3-1 1,-5-1 0,4 1 2,-3-1 1,5 1-1,-6-1-62,-2 1 44,-2 7 0,-4 2 6,-4 8 0,4 2 7,-4 4 1,4 4 0,2 7 0,0 1 2,0-1 1,0 3-1,2 1 1,2 2 16,2-1 0,6 5 0,-5 2 0,1 4 2,0 2 0,4-6 0,-7 0 0,1 2-7,2 2 0,-6 0 0,4-2 0,-4-4-11,-2-1 0,0 3 0,0-6 0,0-2 6,0-1 0,-6-3 0,-2-1 1,-2-5-9,-3-5 1,-3 2-1,-3-2 1,-3-2 0,-1-2 0,-2-2 0,4 0 0,-3 0-4,3 0 0,4-2 0,3-2 0,4-4-20,2-2 1,-3-1-1,5-7 1,2 1-28,2-1 0,4 1 1,4-3-1,6-1-5,3-2 1,8-2 0,3 1 53,1-5 0,10-4 0,7-2 0</inkml:trace>
  <inkml:trace contextRef="#ctx0" brushRef="#br0" timeOffset="2351">2183 1 7265,'-17'0'-1289,"5"0"1283,0 0 1,1 6 0,-5 2-1,3-1 20,1 1 0,6 4 0,-4-5 1,3 3-45,3 4 0,2-5 0,2 3 1,0 2 26,0 1 0,0-3 0,0 0 2,0 1 1,8 1 0,3-1 23,5-1 0,1-8 1,1 4-1,-1-3-8,1 1 1,-1 0-1,1-6 1,-1 0-9,1 0 0,-1 6 0,0 0 0,1-2-8,-1-3 0,-5 5 0,0 2-6,1 2 0,-5-4 0,-2 5 5,-4 3 1,-2-4 0,-2 1 0,-2 3 8,-2 1 0,-5-3 0,3-2 1,-2-1 6,-4 1 0,-1-6 0,-1 4 0,3-3 5,1 1 0,1 0 0,-7-6 0,1 0-7,-1 0 0,1 6 1,-1 0-1,1-2-3,-1-2 0,1-2 1,-1 0 19,1 0 1,-1 0 44,1 0-73,7 0 1,3-2-14,7-4-129,0 4 41,0-6 1,-2 8 69,-4 0 1,2 0 0,-6 2 9,2 4 0,3-2 1,3 5-1,-2 1-11,-2 0 0,-6-4 1,6 5 30,3 3 0,1-6 0,2-1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0:39.164"/>
    </inkml:context>
    <inkml:brush xml:id="br0">
      <inkml:brushProperty name="width" value="0.08571" units="cm"/>
      <inkml:brushProperty name="height" value="0.08571" units="cm"/>
    </inkml:brush>
  </inkml:definitions>
  <inkml:trace contextRef="#ctx0" brushRef="#br0">88 3842 5805,'-10'2'43,"5"4"-2,3 6 1,-4-3 0,0 3-4,2 2 0,2 1 0,2 3 6,0-1 0,0-5-40,0-1 1,2-1-15,4 2 1,4-4 16,7-8 1,1-2-1,-1-2-8,0-2 0,-5-8 0,0 3-2,1-5 0,-3 5 0,0-1-17,-3-2 1,1-1-1,-4-3-3,2 1 1,0 5-1,-8 3 18,-4 1 0,-4 0 10,-7 2 0,-1 4-8,1-4 1,1 6-1,3 4 1,3 4 10,2 2 0,1-4 1,3 5-6,-2 3 0,-6-5 0,6 3 22,3 2 1,1 1-12,2 3 1,0-1-12,0 1 1,2-3-4,3-3 1,5-4 5,8-8 0,-7 0 0,1-2-5,1-4 1,-5 2 0,-2-8-3,-4-1 1,4 3 0,0-2 3,-3-1 0,-1-3 0,-2-1-17,0-1 1,0 1-31,0-1 1,-2 3 41,-3 3 0,1 4 0,-8 10 3,-1 4 0,5-2 1,0 6-1,2 0 1,0-1 0,1-3 0,5 6 67,0 1 25,0 3-78,0 1 1,7-7-12,5-4 0,-2-4 0,1-2 8,3 0 0,-4 0-37,1 0 1,-7-8 17,2-4 0,-4 3-1,-2-3 1,-2 6 0,-4-6 1,2 9 0,-7-3 1,-3 4 0,4 8 7,-1-1 1,5 3 3,-6-2 1,8-2 8,-2 8 0,6-9-11,6 3 0,-2-2 0,8 0-3,1 2 0,-5 2 0,0-4-8,0 1 0,-4 1-8,7-6 12,-7 0 1,4-8-1,-8-3 2,0-5 0,0 5 0,0-1 0,-2 0 0,-4 3 1,4-1-1,-6 6 1,1-2 0,-3 0-1,-8 6 0,7 0 5,-1 0 0,6 8 11,-5 4 0,7 3-11,-2 3-1,4-9 1,4-1-3,4-8 0,2-2-4,3-4 1,-1 3-249,-4-9-16,-4 8 266,-2-4 0,-10 8 0,-7 0 0</inkml:trace>
  <inkml:trace contextRef="#ctx0" brushRef="#br0" timeOffset="2497">140 3912 5867,'0'-9'99,"0"-1"-57,0 4-15,0 4 1,0-8-26,0 5 1,2 3-2,4-4 0,4-4 5,7-2 1,1 3 0,-3-3-1,-1 0 2,-2 3 1,-7-5 0,7 6-5,2-1 0,1-3 0,3-3 1,-1 1 9,1 2 0,-1 1 0,0-7 0,1 1-1,-1-1 1,7 1 0,-1-1 0,0 1 2,3-1 1,-7 1-1,6-1 1,-2 1 5,1 0 0,5-3 1,-4-1-1,2-2-3,4 1 0,2-3 1,2 0-1,2-2-8,4-4 0,-4 3 0,3-1 1,-3 0 1,-2 2 1,0-6 0,0 6 0,0-2-10,0 0 1,0 5-1,0-3 1,0 0 9,0 0 1,0 5-1,-1-3 1,1 2 6,0 0 0,2-8 0,2 2 0,2-3-3,-2 3 1,3-4 0,-1 6 0,0-2-14,1 0 1,-3 0 0,6-6 0,-2 2-13,-5 4 1,5-4 0,0 4 0,-1-2 4,1 2 0,-2-4 0,-4 5 1,2-1 1,1 0 1,1 6 0,-6-4-1,0 2 0,0 3 0,-2-3 0,-2 2 0,-2 1-4,2 3 0,2-4 0,0-1 1,-2 3-5,-2 2 0,-2-5 0,4 1 0,-1 2-4,1 1 0,-4-5 0,2-2 0,2-2 7,2 0 0,2 0 0,0-4 1,0 2 2,0 1 1,1 1 0,3-6 0,2 2-3,-2 4 1,-2-4 0,0 4-1,1-2 7,3 2 1,0 4-1,-6 5 1,0-1-12,0-2 1,-2 0 0,-2 5-1,-2-1 6,2-5 1,-4 5 0,0-4-1,0 1 2,1-1 1,-1 4-1,4-5 1,-2 3-1,2-2 1,2 3-1,2-5 1,0 2-14,0 0 1,0-7-1,-2 7 1,-2 2 5,-2 1 1,-2 3 0,2-1-1,-4 3-16,0 3 1,-5-3 0,3 3-1,-3-3 20,-3-3 1,0 1 0,1-1-1,1 1 17,5-1 0,-5 1 1,4-1-1,-3 1-7,-3-1 0,1 3 1,-1 1-1,1 3-5,-1-3 1,-1 4 0,-3 1 0,-1 1-14,1 4 0,-3-4 2,2 2 4,-8-7 1,3 9 3,-7-8 2,8 8 0,-6-5 1,4 3 0,-2 4 14,2-4 0,-4 2 32,3-2-46,-3 5-26,-2-7-21,0 8-58,0 0 110,-7 8 0,5-5 0,-4 9 1,-4 0-1,8 5 0,-4-7 9,12-4 1,4-4-1,5-4 8,-3-4 1,4 2-17,-5-8 0,-1 3-15,2-3-35,-9-4 2,5 15 1,-10-7 26,-4 8 1,-3 2 23,-9 4 1,7-3-22,-1 9 63,8 0 113,-4-3-129,8-1 1,8-8-13,4 0 1,3-8-30,3-3 0,-9-5 0,-1 1 0,-2 1-5,0 3 0,0 5-3,-6-6 1,-8 2-4,-4-1 1,3 3-1,-3 8 1,-2 0 11,-1 0 0,3 6 0,0 2 5,-1 1 0,3 1 1,1 4 42,1-3 1,2-5 44,6 6-24,0-9 1,8 5-39,3-8 0,5 0 0,1 0-36,1 0 0,-7-6 0,1-1-46,2-3 1,-7 4-9,-1-5 0,-4 5 32,-2-6 0,-2 8 0,-4-2 0,-5 4 13,-5 2 1,-1 0-1,-3 2 1,-1 2 14,-2 2 1,-1 6-1,7-5 7,0 3 0,-1 0 0,3 3 10,3-1 1,4-6-9,8 6 0,2-3-6,4 3 0,-2-4 62,7-8 0,1 0-40,6 0 1,-1 0 0,-1-2-18,-5-4 1,3-4-1,-6-5-41,1 3 1,-5 2-288,2 4 256,-4 5 1,-10-7 0,-4 10 0,-3 2-63,-3 1 0,-5 15 0,-2-1 128,-2 6 0,-2 5 0,-6 5 0</inkml:trace>
  <inkml:trace contextRef="#ctx0" brushRef="#br0" timeOffset="4824">560 1851 7569,'0'10'-324,"0"6"1,0-7 0,0 9 0,0-1 323,0 1 1,0-1 0,0 1-1,0-1 1,2-1 23,3-5 1,-1 5 0,8-4-31,1 3 1,-3 1 0,0-3-25,-2-1 0,3-1 0,-5 7-47,-2-1 0,4-5 0,-2 0-203,-3 1 280,-1 3 0,-2-5 0,-2-1 0,-3-2 0,-5 5 0,-8-3 0</inkml:trace>
  <inkml:trace contextRef="#ctx0" brushRef="#br0" timeOffset="5340">1 2148 6796,'0'8'-727,"2"-6"744,4-6 0,3-7 1,9 3-20,-1-2 1,-5 4-1,-1-3 1,3-1 21,2 0 1,1-1-1,0-7 1,3 1 23,3-1 1,-2 1 0,9-1-1,1-1-22,2-5 1,2 5 0,-1-4 0,1 1-2,0-1 0,0 2 1,0-6-1,0-1-29,0 1 0,-6 6 1,-2-4-1,1 1 9,-1 1 1,-6 0 0,2 5 0,-3 1-56,-3 0 0,-5 5 0,-1 2-270,3 2 277,-6 3 1,0 7 46,-8 3 0,-8 5 0,-2 8 0</inkml:trace>
  <inkml:trace contextRef="#ctx0" brushRef="#br0" timeOffset="5812">944 1782 7569,'11'0'-227,"1"0"1,-2-2-1,3-4 1,-3-6 0,0-1-1,-2-1 248,-1 2 0,7 1 0,-2-7-122,3 1 116,3-1 0,-1 3 0,-1 1 0,-3 3-3,-1-3 0,-1-1-48,7-3 0,-7 3-12,1 3 43,-8-4 1,-4 14 3,-12-3 1,-3 3-1,-3 4 1,1 3 0,5-1 1,1 8-1,-1 2 0,2 1 1,-5 3 0,3-1 0,-1 0 48,1 1 0,-2-1 0,7 3 63,-3 3-102,6-4 1,-10 9-1,9-7 6,1 2 0,2 1 1,2-7-17,0 0 1,8-7-6,3-4 1,5-4 0,3-2-1,2 0-50,3 0 1,7-6 0,-2-2-1,2-1-4,-2-5 0,4-1 1,-6-3-1,2 1 59,0-1 0,0-7 0,6-2 0</inkml:trace>
  <inkml:trace contextRef="#ctx0" brushRef="#br0" timeOffset="6328">1677 1240 7569,'-2'10'-129,"-2"-2"-488,-1-1 523,-9-5 0,4 6 1,-7-8-1,1 2 0,3 2-50,1 2 1,1 7 147,-7-1 0,3 4 0,1 1 16,2 0 1,8-5-1,-3-2 1,1 0 8,0-1 1,0 3-1,6 5 5,0 1 1,2-7-22,4 1 1,4-6-1,7 4-17,1-3 0,-1-1 0,1-8 1,-1-4 0,0-1 0,1-7 0,-3 2-17,-3-1 1,2 3 0,-9-1-3,-1-3 0,4-2 1,-2-1 2,-2-1 1,-2 1 8,-2 0 1,-8 7 12,-4 4 0,3 4 0,-1 4 5,2 4 1,2-2 9,6 7 1,0-5 0,2 4-11,4-2 1,-2-3 0,8-5-1,1 0-48,3 0 0,1 0 0,1 0 1,1 0-40,4 0 0,-3 0 79,3 0 0,-4-7 0,-1-3 0</inkml:trace>
  <inkml:trace contextRef="#ctx0" brushRef="#br0" timeOffset="7026">1834 1135 7113,'0'-11'-1192,"0"-1"1127,0 8 74,0-3 1,2 7-2,4 0 0,-4 1 27,4 5 0,-2-4 0,0 6 33,2 0 0,5-4-44,-5 7 1,8 1 0,-3 5 1,-1-1 0,0-3-60,-3-1 1,1-6-53,-2 6 70,-4-9 15,6 5 0,-16-10 1,-4-4 1,3-1 0,-1-7 0,0 4 1,1 3 0,5-7 0,-2 2 0,4-3 11,2-3 0,0 1 1,0 0 0,0-1 0,0 1 0,2-1-14,4 1 0,-2 5 0,7 2 1,3 3 1,1 3 1,-3 2 0,0 2-1,1 0-7,3 0 0,1 0 0,1 0 0,-1 0 29,1 0 1,-1 0-1,0 0-9,1 0 0,-1 2 0,1 2-13,-1 1 0,-5 7 0,-2-4-4,-3 1 13,-1-5 0,-8 4-4,-4-8 0,3 0-3,-9 0 0,2-2 0,-3-4 2,1-5 1,8 1-1,-2-2-7,4-1 0,-3-3 1,-1-1-5,2-1 0,2 1 0,4 1 0,4 3 4,5 1 0,-1 6 0,2-3 1,1 1-1,3 4 1,3-4-1,3 2 1,1 2 5,-2 3 0,-1 1 0,-3 0 1,0 0 0,1 5 0,-1 3-10,1 2 0,-8-4 0,-3 3 0,-1 1-57,0 0 1,0 1-1,-6 7 6,0-1 0,-2 1 0,-2-1 55,-2 1 0,-7-9 0,3-1 0</inkml:trace>
  <inkml:trace contextRef="#ctx0" brushRef="#br0" timeOffset="7637">2743 699 6008,'9'0'177,"1"0"0,-6-2-114,2-4 1,2 2-56,-3-7 1,-3 5-47,4-6 56,-4 0 1,-2 1 0,0-1-13,0-1 1,-2-3 0,-2-1-11,-2-1 0,-5 1 1,3-1-1,0 1 4,0-1 1,1 1 0,3-1 0,-2 1-5,2-1 1,2-5-1,2 0 1,0 1-10,0 3 1,0 2 0,0-1 0,0 1-16,0-1 1,6 7 0,2-1-11,1-2 0,-3 7 1,6 1 34,2 4 0,1 2 14,2 0 1,1 0 0,-1 2 13,1 4 0,-1-3 0,-1 9 0,-3 0-8,-1-3 0,0 7 0,5-4 0,-1 3-12,-5 3 0,5-1 0,-4 1 1,1-1-3,-1 0 1,3-5-1,-3 0 1,2 1-97,-3 3 1,5-4 0,-5-1 6,5 3 0,-6-5 1,-5 3 85,-3 2 0,-9-5 0,-5 3 0,-11-8 0,-5 4 0</inkml:trace>
  <inkml:trace contextRef="#ctx0" brushRef="#br0" timeOffset="7782">2638 577 7569,'0'-18'-215,"2"3"1,4 1 141,5 2 0,13 7 1,5-5-1,6 2 1,5 2-382,7-2 454,3-1 0,3-9 0,-1 1 0</inkml:trace>
  <inkml:trace contextRef="#ctx0" brushRef="#br0" timeOffset="10023">88 4157 6090,'0'-10'16,"0"0"77,0 5-219,0 3 121,0-6 1,0 6 20,0-4 1,2 4-1,4-4-10,5 4 1,5 0-1,1-1 1,3-3 4,3 2 1,-2 2 0,9 2 0,3 0-1,5 0 0,1 0 0,8 0 0,1 0-9,3 0 1,3-2 0,2-2 0,5-2 3,1 2 0,4-3 0,9-1 0,7-2 0,3-3 0,2 3 0,5-2 0,1-1 3,0-3 1,-39 8-1,1 1 1,42-7-1,-46 9 1,0 0-2,3 1 0,1 1 0,2-3 0,1 0 0,-3 3 1,0 0-1,0 1 0,-1 0-47,-1 1 1,1 0 0,-2 1 0,0 0-1,1 0 1,-1 0 39,1 0 0,-1 0 0,47 0 0,0 0 0,-49 0 0,1 0 0,-1 0 0,1 0 8,48 0 1,-49-2-1,1-2 1,44-3-1,2-1 6,-47 4 1,1 0-1,46-8 1,2 5-1,0-3 17,-2-4 0,-47 7 1,0-1-1,44-10 0,-3 3 11,-2 3 0,-5-3 0,-7 5 0,-7 0-31,-2 5 0,-4-3 0,-2 2 0,-8 2-7,-3 2 0,-5 2 1,-11 0-1,-2 0-15,-4 0 0,2-6 1,-7 0-1,-3 3-11,-1 1 0,-3 2 16,0 0 1,-5 0 0,0-2 3,1-4 1,-3 4 0,2-4 48,1 4 1,3 2 0,1 0 0,1 0-91,-1 0 1,-5-6-1,-1 1-46,3 1 1,-4 2-56,1 2 0,-7 2 39,2 4 0,-4-3-13,-2 9 1,0 0 116,0 5 0,-2-7 0,-2-2 0,-2-1-8,1-5 1,5 4 7,0-12 0,-2 2-5,-4-7 1,2 7-1,-6-4 43,2 0 1,1 6 14,1-3 0,2 3 44,-8 2-80,8 0 46,-3 0 40,7 0-87,0 0 0,6 2 1,1 1-29,3 3 0,-4 0-26,5-6-3,1 0 0,4-2 24,-5-4 1,-5 4 0,-12-3 19,-5 3 0,-5 2 0,-3 0 0,-3 0 22,-1 0 0,0 0 0,5 0 0,3 2-12,3 3 0,-3-3 1,5 6 3,0 0 7,2-6 1,10 11 3,4-7 1,4 0-1,7-6 1,1-2-8,-1-4 0,1 2 0,-1-5-7,1 1 0,-3-6 0,-1 5-22,-3-1 1,-7-6-8,2 5 0,-12-3 1,-5 1 29,-5 1 1,5 8 0,-1-2 8,-2 4 0,-1 2 62,-3 0-72,1 0 0,-1 0 1,1 0 1,7 2-16,4 4 0,4-2-11,2 8-61,0-8 41,0 3-107,0 1 1,0-4 137,0 8 0,-7-1 0,-3 7 0</inkml:trace>
  <inkml:trace contextRef="#ctx0" brushRef="#br0" timeOffset="10967">1974 3493 7299,'0'-12'-652,"0"1"0,0 5 653,0-6 20,0 8 14,0-3 1,0 9-1,0 3-6,0 7 1,0-2 0,0 1-8,0 3 1,6 2-1,0 1-33,-2 0 1,0 1 0,-1-1-50,3 1 0,2-1-69,-2 1 0,-4-1 129,4 1 0,-4-9 0,-10-1 0,-2-8 0</inkml:trace>
  <inkml:trace contextRef="#ctx0" brushRef="#br0" timeOffset="11333">1520 3493 6069,'18'-10'21,"-1"-3"1,1 5 3,-1-2 1,0 5 0,1-5 0,1 0 13,5 0 1,-3 5 0,6-7-1,0-2-12,0-1 0,3 3 0,6 1 0,3-3-41,2-2 0,0-1 0,-4 0 0,1 1-9,3 4 1,0-3 0,-6 5-1,-2-2-45,-4 1 0,2 5 1,-6-4-28,2 3 95,-5 1 0,3-2 0,-8-2 0</inkml:trace>
  <inkml:trace contextRef="#ctx0" brushRef="#br0" timeOffset="11779">2341 3406 6186,'8'-10'-10,"1"-4"0,7 7-4,-4-3 0,1 4 0,-5-3 0,0-1 2,-1 0 0,5 4 1,-4-5 18,2-3 1,-7-1 16,3-3-59,-4 8 0,-4 3 27,-4 7 0,-3 5 0,-11 3 1,-1 2 15,-2 3 0,-1 3 0,7 1 0,-1 1-8,1-1 1,5-1 0,3-3 0,1-1 84,4 2 1,2-5 0,2 3-57,0 2 1,8 1-1,4 1-44,3-5 1,4-3-1,3-8 1,3 0-4,2 0 0,-4 0 1,7 0-1,-1 0 18,-2 0 0,14-8 0,-5-1 0</inkml:trace>
  <inkml:trace contextRef="#ctx0" brushRef="#br0" timeOffset="12251">2900 3179 7268,'-2'-10'-1367,"-4"4"1299,-6 4 0,-3 2 86,-3 0 1,1 6-1,-1 2 1,1 0-8,0-1 1,-1 1-1,1-2 1,-1 4 55,1-1 1,-1 7 0,1-4 0,-1 1-48,1-1 1,5 3 0,3-3-15,1 3 0,2 3 0,6-1-10,0 1 0,2-8 0,4-5 0,5-3 6,5-2 1,1 6 0,1 0 0,-1-2-5,1-2 0,-1-4 0,1-2 0,-1-4-1,1-2 0,-3 5 0,-1-7 1,-3 0-5,3 3 1,-4-7 0,-1 5-43,-1-5 0,-2 4 1,-6 1 31,0-3 0,-2 4-32,-4-1 1,-4 7 75,-7-2 1,5 4 91,1 2 0,7 2-90,-2 4 0,4 4-12,2 7 0,8-1 1,3-3-53,5-1 1,-1-6 0,-1 3 0,-2-1-67,1-4 101,3-2 0,1 6 0,1 1 0</inkml:trace>
  <inkml:trace contextRef="#ctx0" brushRef="#br0" timeOffset="12896">3005 3144 5901,'0'-10'67,"5"4"-28,1 12 1,2 2 0,-4 5-20,2-1 0,5 0 0,-3 5-3,2 1 1,-4-3 0,3-1-41,-1-3 1,4 1 0,-4 4 12,1-5 0,-3-3-29,6-8 12,-8 0 0,1 0 9,-10 0 1,1 0 0,-8-2 11,-2-4 1,5 2-1,-1-7 6,2-3 0,2-1 1,6-3-1,0 1 8,0-1 0,0 1 0,0-1-2,0 1 0,2 5 0,4 2 0,6 1 0,3-1 0,3 4 0,-1-3 0,1 1 2,-1 4 1,1 2 0,-1 2-1,1 0-2,-1 0 1,1 0-1,-1 0 1,0 2 12,1 4 1,-6-2 0,-3 7-1,-1 3 0,-4 1 1,4 3-1,-2-1-12,-3 1 1,-1-1-1,-2 1 34,0-1-30,0 1 0,-5-7 1,-1 1 0,-6-10-6,6-2 1,0-8-1,6-9 1,0-1-23,0 1 1,0-1-1,2 1 1,2-1-53,2 1 0,8-1 0,-5 1 44,1-1 0,4 7 1,-7 1 4,3 2 0,2 2 6,5 6 0,-5 6 0,-2 2 0,-3 2-7,-3 3 0,4 3 0,-2 1 0,-2 1 20,-2-1 0,5 1 0,3-1 0</inkml:trace>
  <inkml:trace contextRef="#ctx0" brushRef="#br0" timeOffset="13288">3860 2707 7569,'2'12'-758,"4"-1"496,-4 1 1,6 6 254,-8-1 1,0 1-1,2-1 24,4 0 0,-4 1 0,3-1 1,-3 1 3,-2-1 1,2-5 0,2 0-38,2 1 0,0-3-21,-6 2 1,2-3 0,2 5-67,1-3 1,1-5 32,-6 6 0,-2-8 70,-4 2 0,-3 3 0,-9 1 0</inkml:trace>
  <inkml:trace contextRef="#ctx0" brushRef="#br0" timeOffset="13883">3825 2795 7569,'6'-12'-197,"0"0"-224,-2-1 1,-2 3-1,0-2 357,4-1 0,-2 3 62,7-2 0,-5 3 0,6-5 24,1 2 1,3 3 0,-1-5 0,-1 4 21,-3 3 0,1-5 0,6 4 0,-1 1-40,1-1 1,5 2-1,0 6 1,-2 0-8,-1 0 1,-1 0 0,3 0-13,1 0 1,0 8 0,-7 3 6,-5 5 1,-3 1 0,-8 1 4,0-1 1,-6 1 0,-1-1 0,-3 1 5,-4-1 1,-1 1-1,-3-1 1,1 1-3,-1-1 0,1-1 1,-3-3-1,-1-1 1,-2 1 1,1-3 0,9 0-8,1-3 16,8-1 0,-1-6 0,10-2-11,7-3 1,9-3-1,5-6 1,1 3 3,4-3 1,-4 4 0,2 1-1,0 1 8,-2 4 1,4-4 0,-7 2 0,-3 2 0,-2 3 0,-1 1 0,-1 0 6,1 0 0,-1 1-16,1 5 0,-9 4 0,-1 6 0,-2-3-7,0-1 0,-2-1 0,-10 7 0,-4-1 11,1 1 0,-13 1 1,3 3-1,-5 1 17,-1-2 1,-4-3 0,4-5 0,-2-1-5,-4 1 0,4-3 0,-3 0 0,1-2-12,2-5 1,-4 1 0,8 0-1,0 2-11,-3-2 1,7-2 0,-4-2 0,1-2-30,-1-4 1,4 4-1,-5-6 1,5 3-123,1-1 154,1 0 0,-8 6 0,-2 0 0</inkml:trace>
  <inkml:trace contextRef="#ctx0" brushRef="#br0" timeOffset="15182">18 4157 7265,'-8'9'-646,"7"-1"1,-5-8 694,12 0 0,-3 0-29,9 0 1,0 0-2,5 0 0,1 6 0,-1 0-3,1-2 1,-1 3 0,0 1 0,3 0-1,3 0 0,-3 5 0,5-1 0,0 4 4,4 1 0,4 0 0,4 1 1,2-1 0,2 1 0,7 7 0,-1 2 0,3 2-18,2 0 0,7 4 1,-1 6-1,0-2-7,2 2 0,-3 0 1,9-2-1,3-1 0,5-1 1,8 8 0,-5-12 0,1 0 19,-1 2 1,7 0-1,-5 2 1,3 2 16,-1 4 0,-5-4 0,4 5 0,-3 1-8,-3 4 0,6 1 0,-1 3 0,3-3-12,-1 1 1,-1 11 0,3-8-1,1 2-21,-40-26 0,1-1 0,36 25 0,-37-26 0,0-1 0,39 23-9,-3-1 1,3-3 0,-5 5 0,-1-5 19,1-1 0,-2-2 0,-6-6 0,-1 2 22,1 3 0,-6-3 0,0 4 0,0-4 7,-2-2 1,1 0 0,-5 0 0,2 0-12,-4 0 1,8-1 0,-11 1 0,1 0-25,0 0 0,-3 0 1,-3 0-1,-3-2-6,-2-4 0,-3 2 1,-5-7-1,0-1 24,0 2 1,-2-6-1,-4 5 1,-6-5-7,-3-1 0,-3-7 0,1 1 0,1 2 18,5 1 1,-9 2 0,6-1 0,1-2-20,-3-3 0,1-1 0,-3 4 1,0-5-16,1-1 0,-1 4 1,1-5-18,-1 3 1,1 0 0,-1 3 0,1-3-8,-1-2 1,-5 0-1,-1-5 17,3 3 0,-4 0 0,1-6 1,1 2-22,-2 4 0,-1-4-183,-3 4 174,-4-4 1,6 0-1,-10 1 44,-4 3 0,-4 8 0,-7-4 0</inkml:trace>
  <inkml:trace contextRef="#ctx0" brushRef="#br0" timeOffset="15750">5118 7178 7569,'-12'-2'-659,"0"-4"1,7 4 626,-7-3 0,6 3 13,-5 2 62,7 0 1,-4 2-20,8 3 1,0-1-6,0 8-10,0 0 0,2-3 1,4-3-18,5-4 0,-1-2 2,2 0 0,-7 0 0,5-2-38,-2-4 1,-2-3 30,-6-9 15,0 1 0,-8 7 0,-4 4 16,-3 4 1,-3 4-1,1 2 1,-1 4 26,1 1 0,7-3 0,3 6-8,-1 1 0,6 3-17,-4 1 0,12-7 1,5-4 8,5-4 1,1-2 0,1-2-25,-1-4 0,1 2 0,-3-7 0,-1-3-9,-2-1 1,-9 3 0,3 0 0,-4-1-93,-2-3 0,0 4 0,0 1 43,0-3 53,-8 7 0,-9-9 0,-10 6 0</inkml:trace>
  <inkml:trace contextRef="#ctx0" brushRef="#br0" timeOffset="16654">944 6584 6102,'-10'0'147,"4"0"-134,12 0 0,-2 8 0,6 4 1,-1 3 7,1 3 1,-4-1 0,4 1 0,-1 1-10,1 4 1,-6-3 0,4 3 0,-3-4-10,1-1 0,6 5 1,-4 0-33,1-1 1,-5-9 0,4-3-1,-2 0-89,0-1 1,0-3-177,-6 6 294,0-8 0,-8 4 0,-2-8 0</inkml:trace>
  <inkml:trace contextRef="#ctx0" brushRef="#br0" timeOffset="16946">682 6654 6232,'17'0'-26,"1"0"0,-1 0 0,1 0 35,-1 0 0,1-6 0,1-1 0,4-1 8,6 0 0,-1-6 0,1 3 0,2-3-30,2 3 0,2-5 0,-2 4 0,-2-1-13,-2 1 0,-2-1 0,4 5 0,-4 0 26,-2 0 0,14-5 0,-2 3 0</inkml:trace>
  <inkml:trace contextRef="#ctx0" brushRef="#br0" timeOffset="17376">1415 6637 6179,'18'-12'4,"-1"0"1,1 3-1,-1-5-31,1 2 1,-7 9 0,-1-5 19,-2 0 0,0 0 0,-5-5 8,3 1 0,0 6 13,-6-5 1,-2 7-15,-4-2 1,-3 4 0,-9 2 9,1 0 0,-1 8 0,1 3 22,-1 5 1,3 1 0,1 1 0,4-1-17,3 1 1,1-1 0,6 1 0,0-1-5,0 1 1,2-1-1,4 1-13,5-1 1,1-1 0,3-3-1,5-3-39,-1-2 0,3-3 0,-1-5 0,4 0-62,2 0 0,1 0 0,3-2 102,-2-3 0,0-5 0,6-8 0</inkml:trace>
  <inkml:trace contextRef="#ctx0" brushRef="#br0" timeOffset="17795">2009 6375 7569,'-17'0'-421,"-1"0"206,1 0 1,-1 0-1,1 0 1,-1 2 0,1 2 266,-1 1 0,7 1 1,-1-4 10,-1 4 0,-1 4 0,0 5 0,3-1-33,-3-3 0,6 1 1,1 5-1,1 1-33,0-1 1,0-5 0,6 0-5,0 1 1,6-3-1,2 0 1,1-3-17,5-3 1,-4-2 0,1-2 0,3-2-24,1-3 0,3 1 0,-1-8 0,1-2 24,-1-1 0,-1-3 1,-3 1-1,-3-1-6,-2 1 0,4 0 0,-7-1 43,-1 1 1,-2 5-1,-2 0-68,0-1 71,0 5 114,0 0 1,0 22-127,0 3 0,2 5 0,2-5 0,4-1 1,1-3-59,5-1 0,2-1 1,1 5-1,1-2-66,-1-3 0,0-5 118,1 6 0,-1-8 0,1 3 0</inkml:trace>
  <inkml:trace contextRef="#ctx0" brushRef="#br0" timeOffset="18471">2184 6340 7337,'0'-18'-1346,"2"9"1355,4 3 1,3 4 34,9 2 1,-7 6-1,1 1-24,2 3 1,-5 0 0,1 3 8,-2-1 1,-2 0 0,-4 3 0,1-1-30,3-3 0,0-5-11,-6 6-11,0 0 18,0-3 1,-2-3 0,-2-12-3,-2-5 0,-1 1 1,3-2-1,-2-1 1,2-3 1,2-1 0,2-1 0,0 1 3,0-1 1,0 7-1,0-1 1,0-2-1,0-1 0,8 3 0,4 1 0,3-3 0,2 6 1,1 2-1,-1 5-7,1 1 1,-1 0 0,1 0 0,-1 0 8,1 0 0,-1 0 1,1 1 10,-1 5 0,-5-2 0,-1 8-5,3 1 1,0 3 0,-1-1-1,-3-1-1,-2-2 0,3-7 0,-5 7-5,-2 2 1,-2-5 28,-2 3 0,-2-8 1,-4 2 46,-5-4 1,-5-2-48,-1 0 0,1-8 0,4-4-1,7-3 1,-3-5-47,2-3 1,6 4 0,6-5-1,0 5-6,1 2 1,3-1 0,8 1 16,-1-1 1,0 3 0,1 3 0,1 6-3,5 4 1,-5-4 0,4 1 0,-3 1-4,-3 2 1,6 2 10,1 0 0,-1 2 0,-7 4 0,-3 3 0,-3 3-6,-2-1 1,3 1-1,-5 6 1,-2-1-33,-2 1 1,-2-1 0,0 0-1,0 1-49,0-1 0,0 1 1,0-1 32,0 1 54,0-1 0,-8 1 0,-2-1 0</inkml:trace>
  <inkml:trace contextRef="#ctx0" brushRef="#br0" timeOffset="19321">3529 5851 6905,'-16'-8'-244,"4"-4"0,3 5 0,5-1 256,-2 0 1,0 4 10,6-7 0,-2 5 1,-2-6 0,-2-1 1,-7 5-21,1 2 1,-3-2-1,-3 2-6,1 2 1,-1 3-1,1 1 1,-1 1 8,1 5 1,-1-2 0,1 8 0,0 1-7,-1 3 0,1 1 1,-1 1-1,1 1 36,-1 5 1,1 1 0,1 6 0,3-2-11,1 2 1,8-4 0,-2 0 0,4 0-7,2 1 0,0-7 0,0 2 0,0-3 8,0-3 0,6 1 0,2-1 0,2-1 12,3-5 1,3 3 0,3-8-1,3-2-20,1-3 0,6-1 0,-6 0 0,0 0-23,3 0 1,-5 0-1,6-1 1,-2-3-4,-3-2 0,-3-6 1,-1 4-1,-1 1 11,1-1 0,-1 0 0,1 4-5,-1-2 1,-7-1 0,-3 3 71,1-2-26,-6 0-158,6 6-18,-8 0 0,2 0-117,4 0 0,-4 2 246,3 4 0,5 4 0,0 7 0</inkml:trace>
  <inkml:trace contextRef="#ctx0" brushRef="#br0" timeOffset="29438">4734 472 5739,'-12'0'0,"0"0"0,8-2 0,-3-2 0,-1-2 0,4 0 7,-8 6-7,8 0 0,-5 0 2,3 0-3,4 0 1,-8 0-1,4 0 1,5 0 0,-7 0 0,8 0 0</inkml:trace>
  <inkml:trace contextRef="#ctx0" brushRef="#br0" timeOffset="31463">4629 489 5745,'0'10'33,"8"-2"0,-5-8-28,9 0 0,-6 0-6,6 0 1,-1 0 0,5-2-1,-5-4 1,5 4 0,-4-4 2,3 4 1,2 2-1,1-2 1,-1-2 0,1-1 0,5-1 0,2 4 1,1-2-1,-1-2 0,6 0 0,-2 6 0,4 0-1,2 0 1,0 0-1,0 0 1,0 0-3,0 0 0,0-5 0,-1-1 0,1 2 3,0 2 1,6 2 0,0 0 0,-2-2 5,-2-4 1,-3 4 0,3-6 0,2 3-4,2-1 1,5-2 0,-3 4 0,2-2-3,3 2 0,3-3 0,1 1 1,1 2 0,-1 2 0,0-4 0,3 0 0,1 1-3,2-3 1,2 6 0,-2-4 0,5 4 0,-1 2 1,9-6 0,-5 0-1,0 3-8,2 1 1,0 2-1,4-2 1,0-2 2,-2-2 0,9 0 0,-9 6 0,2 0 8,0 0 1,1-6 0,-1 1 0,-4 1-4,0 2 1,-6 2-1,2 0 1,2 0 2,2 0 0,6 0 1,0 0-1,-3 0-4,3 0 0,8-2 1,-1-2-1,5-2-5,1 2 0,0 0 0,0 0 0,-1-1 4,-5 1 0,3 2 1,-7 0-1,-1-2 14,-4-2 1,6 0 0,-13 4 0,0-2-9,-3-1 0,2-1 1,-6 6-1,-2 0 6,-2 0 0,5-6 0,-1 0 0,0 2-11,2 2 1,-3 0 0,5-1 0,0-3-6,0 2 1,0 2 0,2 0-16,-6-4 20,4 4 0,-7-6 0,3 6 0,-4-1 0,-1-3 1,-3-2-1,-1 4 1,-5-2 0,-1 2 0,-2 1 0,-6-1 0,-3-2-2,-2 2 1,3 2 0,-4 2 0,4 0 1,2 0 0,0-6 0,-2 0 0,-2 3-4,-2 1 0,-2 2 0,2 0 0,-6 0 0,-3 0 0,3-6 0,0 0 0,-1 2 0,-3 2 0,-2 2 1,1 0-1,-1-2 12,1-4 1,-1 4 0,1-3-12,-1 3 0,1 2 0,-1 0-16,1 0-9,-1 0 0,-5 0-13,-1 0 3,-7 0 29,4 0 8,-8 0 1,2 0-1,4 0 1,-2 0 1,7 0 0,-5 0-6,6 0 1,-6 0 2,5 0-18,-7 0 8,4 0 0,-10 0 7,-4 0 1,2 0 0,-7 0 1,5 0 0,-6 0 1,6 2 1,-5 3 1,5-3-2,-6 4 0,2-2-2,-1 2 0,1-4 0,6 6-10,-2-1 10,1-5 1,7 12 10,3-8 0,-1 0 5,8-6 0,-6 0 0,3-2 12,-1-4 0,-2-4-17,-6-7 1,0 5-19,0 0 0,-2 3 1,-4-3-16,-5 6 1,-5 4 0,-1 2 12,-1 0 0,7 0-17,-1 0 21,8 0 1,-4 8 0,8 4 5,0 3 0,0-3 0,0-1-1,0 3 1,2-4-1,4-1 15,6-1 1,-3-2-1,3-6 33,2 0 1,-5 0-6,3 0 1,-8-2-1,2-4-33,-4-5 0,-2-5 0,0-1-13,0-1 0,-2 6 0,-4 1 5,-6-3 1,2 6 0,1 1 0,-1 1-31,0 0 1,5 0-11,-7 6 0,2 2 9,-1 4 0,3-2 8,8 8 1,0-7 19,0 7 1,0-6 20,0 5 69,0-7 11,0 4-85,0-8-11,0-8-23,0-1-52,0-9 1,-2 8-32,-4 5 0,-2 5 44,-3 5 0,-5-1 59,4 8 0,-3 0 0,-3 5 0</inkml:trace>
  <inkml:trace contextRef="#ctx0" brushRef="#br0" timeOffset="38602">5467 3825 5760,'18'0'61,"-1"0"-62,0 0 0,-5 0 0,0 0 0,1 0-4,3 0 0,1 0 1,1 0-1,-1 0 10,1 0 1,-1 0 0,3 0 0,1 0 0,2 0 0,6 0 1,-3-2-1,1-2-1,4-2 0,2 0 0,2 5 0,-2-3-2,-4-2 0,4 0 0,-2 6 0,6 0-4,3 0 0,1 0 1,-4 0-1,2 0 3,2 0 1,7 0-1,-1 0 1,3 0-1,3 0 1,-7 0 0,1 0 0,1 2 5,3 4 1,1-4 0,2 4-1,3-5-2,1-1 1,14 0 0,-3 0 0,5-1-6,4-5 0,1 4 0,9-6 1,-3 2-4,-3 0 1,-3-1 0,-3 3-1,1-2 4,-3 2 0,8-4 0,-12 2 0,1 3 9,1 1 1,-8 2 0,0 0 0,0 0-11,-2 0 1,6 0 0,-2 0 0,4 0-1,0 0 1,15 0 0,-9 0 0,2 0-2,1 0 1,-5 0 0,7 0 0,3 0 7,1 0 1,1 0-1,-3 0 1,-3 0 0,-3 0 0,5 0 1,-5 0-1,1 0 0,0 0 1,-3-6-1,-3 0 1,2 2-7,2 2 0,-1 2 0,-5 0 1,-2 0-5,-4 0 0,8 0 0,-6 0 0,0 0 2,2 0 0,-2 0 1,2 0-1,-2 0-6,0 0 0,3 2 0,-8 2 0,-3 2 10,-4-2 1,0-2 0,-13-2 0,-2 0 3,-2 0 0,-8 0 0,-2-2 0,-2-2 16,-3-2 0,-3-2 1,0 4-1,3-2-14,1 3 0,0-5 1,-5 2-1,-1 2-5,1 2 0,-1 2 0,1 0-12,-1 0 0,-7-2 0,-2-2-19,-1-1 1,-3-1-64,8 6 60,-8 0-59,4 0 31,-8 0 0,0 2 53,0 4 0,-8-5 0,-4 5 12,-3-4 0,-3-2 0,1 2 0,-1 2 4,1 2 0,-1 0 0,1-6 0,-1 0 12,1 0 1,-1 2 0,1 1-13,0 3 0,1 2-21,4-2 0,5-2 3,7 7 0,2-7 7,3 2 0,5-4 0,8-2 7,-1 0 0,-5-6 0,-3-2-9,-1-1 0,0 5 1,-4-4-30,2 0 1,-3 6 0,-8-3-1,-7 3-175,-4 2 204,-9 0 0,-2 7 0,-8 3 0</inkml:trace>
  <inkml:trace contextRef="#ctx0" brushRef="#br0" timeOffset="39275">7458 2742 7569,'0'-17'-688,"0"7"0,0-6 609,0 5 1,8 3 54,3 2 0,-1 4 29,2 2 0,-8 2 0,3 4 1,1 6 0,-6 3 0,4 3 1,-4-1-4,-2 1 0,6 5 0,-1 2 0,1 2-1,2 4 1,-6-4 0,6 1 0,-2-3-7,-1-4 1,3-1 0,-4-3-12,2 1 0,0-1 0,-4-1-81,3-5 32,-3-3 1,4-2 63,-12 0 0,-3-8 0,-9-8 0</inkml:trace>
  <inkml:trace contextRef="#ctx0" brushRef="#br0" timeOffset="39818">7458 2742 7362,'0'-23'0,"2"0"-325,4 1 1,-2 3 0,7 1 0,3 1 296,1-1 1,3 7-1,1 1 1,3 2 24,1 4 0,6-3 0,-4 1 0,0 2 2,1 2 1,5 2 0,-4 0-1,2 0 0,0 0 1,-6 0 0,5 2-1,-3 4 0,-4 5 1,-7 5 0,-3 1 0,1 1-1,-2-1 1,-3 1 0,-7-1 0,0 1 0,0-1 0,-7 1 0,-5-1 0,-3 1 0,-3-1 0,1-1 0,-3-3 0,-1-1 0,-2 1 1,-1-5 0,7 0 0,-1-2 11,1 0 1,-1-1 0,1-5-1,-1 0 0,7 0 1,-1 0 0,10 0-14,2 0 1,8-5 0,11-1 0,3 2 2,1 2 0,0-4 1,-3 0-1,1 2-7,2 2 1,1 2-1,-7 0 1,1 0 2,-1 0 1,1 6 0,-1 2 0,0 2 1,1 1-1,-1 7 1,-1-1 0,-4 1 0,-3-1 0,-5 1 0,2-1 0,-2 1 0,-2-7 0,-2 1 0,0 2 4,0 1 1,-6-3 0,-2-3 0,-2 1 19,-3 0 1,-5-4 0,-3 3-1,-4 1-17,-2 0 1,-2-6 0,-4 1 0,2-3-4,1-2 1,1 6 0,-6 0 0,2-2-7,4-2 1,2-2 0,6-2-35,-2-4 0,1-4-60,11-7 1,3 5-43,8 1 138,8-1 0,1-6 0,9 1 0</inkml:trace>
  <inkml:trace contextRef="#ctx0" brushRef="#br0" timeOffset="40309">8157 2777 5992,'9'8'-36,"-1"-4"0,-6 7 33,4 3 1,-4 1 0,4 3 13,-5-1 0,-1 1 0,2-1-2,4 1 0,-4-7 1,6-1-1,-2 0 19,0 0 1,7-7-12,-1 3 0,3-4 0,3-2 3,-1 0 0,-5 0 0,0-2-40,1-4 0,1-3 0,-1-9 0,-1 1 21,2-1 1,-5 1 0,1-1 0,0 1-8,-1-1 0,-5 7 0,2-1 4,-4-1 0,-2 3 1,0-2 1,0 10-13,0 2 1,0 2-1,0 10-1,0 1 1,0 3 0,0 1 0,2-1 5,4-4 0,2 3 1,7-5-1,1 1-53,3 1 0,2-6 1,-1 4 60,3-3 0,4-1 0,8-6 0</inkml:trace>
  <inkml:trace contextRef="#ctx0" brushRef="#br0" timeOffset="40876">8960 2690 7380,'0'-18'-552,"-2"1"0,-4 1 499,-5 5 1,-5-3 0,-1 8-6,-1 2 1,6 2 0,1 2 54,-3 0 0,1 2 0,-1 2 1,2 4-1,-1 2 0,-1 1 1,1 5-1,3-1 0,2 3 1,-3-5 0,3 11 0,0-5 1,0-1 1,2-7-1,6 1 1,0 1 0,2 1 0,4 0 0,6-3 0,3-7 0,3 2 0,-1-4 0,1-2 0,-1-8 0,1-2 0,-3-1 0,-3-1 0,3 2 0,-5-3 0,0 1 20,-4-1 1,1-3 0,-1-1 0,-2-1-8,-2 1 0,-2 5 1,0 0 6,0-1-33,0 5 1,0 0 1,0 10 0,0 4 0,0 6 12,0 3 1,0 3-1,2-1 1,2 3 8,2 3 1,1 2-1,-3 6 1,2-2 0,-2 2 0,4 2 1,-1 2-1,1 0-6,0 0 1,-2-2-1,-6-2 1,0-2 0,0 2 1,0-5 0,0-1-1,0-2-2,0 0 1,-8-5-1,-4-7 14,-3 3 1,-3-6 0,-1-2 0,-2-4-9,-3-2 0,1 0 0,6 0 0,-1-2-12,1-4 1,-1-2 0,1-6-1,-1 3-2,1-3 1,7-7 0,2-2 0,3 1-44,-1 3 1,0 1-1,8 1 1,4-1-29,5 1 0,5-1 1,3 1 74,5 0 0,3-9 0,8-1 0</inkml:trace>
  <inkml:trace contextRef="#ctx0" brushRef="#br0" timeOffset="41339">9397 2533 6660,'-6'-12'-258,"-2"2"1,0 1-1,-2 1 210,1 0 0,3 2 1,-4 4 63,2-4 0,1 4 1,3-5-1,-2-1 1,-2 6-13,2-4 1,-1 6 0,-7 4 0,4 4-1,3 2 1,-1-1 0,4 5 0,-4-3-4,-1 3 0,5 2 0,-2 1 5,4 1 0,2-1 1,0 0 0,0 1 0,2-6 0,4-3 0,5-1 5,5-4 1,1 4 0,1-3 0,-1 1 0,1 2 1,-1-6-1,1 4 1,-3-2-4,-3 2 1,3-5-1,-3 5 1,2-2-12,-3 2 1,3-2-1,-7 6-3,3-3 1,-6 7-1,2-2 0,-4 3 1,-4 1 13,-4-5 1,-4 3 0,-7-6 31,-1 1 0,-5-5 0,0 2 0,2-4-15,1-2 1,3 0 0,-1 0 0,1 0-30,-1 0 0,7 0 0,-1 0 0,-2 0-61,-1 0 1,-3 0 0,3 2 0,1 2-175,3 2 237,-1 7 0,-13-11 0,-2 6 0</inkml:trace>
  <inkml:trace contextRef="#ctx0" brushRef="#br0" timeOffset="43000">5275 7248 5862,'10'0'85,"-3"0"-109,-7 0 31,0 0 1,-5 2-14,-1 4-2,0 3 0,6 3 37,0 0-22,0-8 0,0 1 6,0-10 1,0 1 0,-2-6-9,-4 2 1,2-3 0,-7 5-14,-3 2 0,4 0 1,-1 0 6,-3-2 0,4 0 0,-1 8 0,-3 4 0,1 4 0,-1 7 1,2 1 1,9-7-1,-3 1-1,4 2 1,10-1 0,3-1-1,5-6 1,1 2 0,1-3 33,-1-1 0,1-8 0,-3-3 0,-1-1-23,-3 0 0,-5-6 0,4 3 1,0-5-3,-1-1 1,-5-1 0,2 1 0,-4-1-25,-2 1 1,0 5 0,0 1-1,-2-1 14,-4 2 0,-4-3 0,-7 7-4,-1 2 0,1 2 0,0 2 3,-1 0 1,1 2 0,1 4 0,4 6 1,3 1-1,5 1 1,-2-3 0,2 3 1,2 1 0,2 3-2,0-1 1,2-5-1,4-2 2,6-3 0,3 1 0,3-4 0,-1 2-2,1-2 1,-1-4 1,0-6 0,-1-4 1,-2-5 4,-3 3 1,-7-3 0,0 3-6,-8-4 0,0 7 0,-5 1 1,-1 2-56,0 0 0,-2 1 1,-5 5-17,0 0 0,1 1 71,4 5 0,5 4 0,7 7 0</inkml:trace>
  <inkml:trace contextRef="#ctx0" brushRef="#br0" timeOffset="43764">5485 7300 5757,'-12'-6'34,"0"1"13,8-1 0,-3 4-40,7-4 1,2 4 0,3-4-13,7 4 1,4 2 0,1-2 5,0-3 0,3 3 0,1-4 0,4 4-1,3 2 0,1 0 1,6 0-1,0 0 2,-1 0 0,3 0 0,4 2 0,4 2-1,-1 2 0,7-1 0,-3-3 1,7 2-3,3 2 0,8 0 1,-2-4-1,6 2 0,5 1 1,-1 1 0,8-4 0,1 2-1,2 2 1,9 0 0,3-6 0,2-2-1,-49-1 1,1 0 0,7 2 0,2 0 0,-5-3 0,0 0 0,2 1-1,-1 0-40,1 1 0,1-1 0,0-1 0,2 0 0,3 2 0,0 0 0,-1-1 0,0 0 41,1 1 0,0 0 0,-2 1 0,-1 0 0,-2 1 0,0 0 0,1 0 0,0 0 0,2 0 0,-1 0 0,0 0 0,0 0 0,-1 0 0,-1 0 0,-2 1 0,0 0 0,1 2 0,-1 0 0,-3-2 0,0 0 0,4 2 0,-1 0 0,-2-2 0,1 0 5,-3-1 0,0 0 1,6 2-1,-1 2 0,-4-1 1,1-1-1,0 1 0,0-2 2,-1 1 0,1-2 1,3 0-1,0 0 1,-4 0-1,-1 0 1,2 0-1,-1 0 6,1 0 0,-1 0 0,42 0 1,-6 0-1,-9 0-12,-9 0 1,1 0-1,-12 0 1,-1 0 6,-5 0 0,6 0 1,-11 0-1,-3 0-4,-1 0 0,-5 0 0,-5 0 0,-2 0 14,-4 0 1,3-2-1,-9-2 1,-2-3 20,-1-3 1,-3 4 0,1-5 13,-1-3 0,-7 4 112,-5-1 1,-3-1-287,-2-5 1,-9 7-1,-7 4 121,-5 4 0,-10 2 0,4 0 0</inkml:trace>
  <inkml:trace contextRef="#ctx0" brushRef="#br0" timeOffset="44893">7580 6287 7569,'12'0'-451,"0"0"1,-9 2 0,5 4 0,-2 6 471,0 3 0,0 3 0,-6-1 1,2 1-12,3-1 0,-3 3 0,4 1 1,-2 2-4,2-1 1,-4 3-1,4-2 1,-4-2-10,-2-1 0,5-3 10,1 1-7,0-1 0,-8-7-6,-4-4 1,-2-6 0,-5-4-1,3-4 5,2-2 0,1-1 1,3-7-1,-4 1 0,-2-1 1,6-5 0,-1-2-1,3 0-1,2-1 0,0-3 0,0 4 0,0 0 0,0 0 1,2-5-1,3 7 1,7 2 2,4 1 0,1 3 1,1 0-1,-1-1 12,0 1 1,7 5 0,-1 2-1,0 2-7,3 5 1,-1-5 0,6 2 0,-4 2-4,-2 2 0,0 2 0,-3 2 1,-1 4-13,-5 6 0,1 1 0,-7 1 0,0-3 0,-5 3 1,-3 2 0,-2 1 0,0 0 2,0 1 1,-6-1 0,-1 1 0,-3-1 1,-4 1 1,-1-3-1,-3-1 1,1-2 4,0 1 0,1-3 0,2 0 4,3-3 7,-1-1 1,4-6 0,8 0-14,10 0 1,6 0-1,1-2 1,1-2 1,-1-2 1,0 1 0,3 5 0,1 0-2,2 0 0,1 0 0,-7 0 0,1 0-2,-1 0 0,-1 2 0,-3 1 1,-3 5-1,-2 2 0,-1-4 1,-3 5 8,2 3 1,-2 1 0,-8 3-6,-2-1 1,-7-5 0,1 0 0,-3-1 20,-3-1 1,-5 4-1,-2-7 1,-1 1-12,1 0 0,0 0 0,4-4 0,-3 1-12,3-1 0,-4-2 0,1-2-5,3 0 1,2 0 0,1 0-178,1 0 157,7 0 0,2-2 0,10-4 24,4-5 0,4-5 0,7-1 0</inkml:trace>
  <inkml:trace contextRef="#ctx0" brushRef="#br0" timeOffset="45343">8279 6340 6666,'10'-2'-904,"-5"-4"1014,-3-4-93,-2 1 1,0 3-12,0 12 0,6 3 0,2 7 1,2-5 0,-7 5 1,5-6-1,-2 1-4,0 1 0,5-6 0,-3 4 0,0-1 5,0 1 0,5-6-9,-1 2 1,4-4 0,1-2 0,0 0 0,-5 0 0,-2-2 0,-1-2-1,1-2 1,-4-8 0,4 3-1,-3-5 0,-1-1 0,-6-1 0,0 1 1,0-1 88,0 1-84,0-1 1,0 11-23,0 7 0,0 7 0,2 9 14,4-4 0,-2 3 1,8-5-1,1 1-31,3 1 1,1-2 0,3 3 0,3-1-6,6 2 0,-2-7 40,2-1 0,8-4 0,8-2 0</inkml:trace>
  <inkml:trace contextRef="#ctx0" brushRef="#br0" timeOffset="45943">9152 6218 7569,'16'-20'-730,"-5"-3"569,5 3 0,-14 1 0,3 7 170,-3-1 0,-2 3 1,-2 0 3,-3 3 0,1 1 0,-8 6-117,-1 0 1,3 0-1,-2 0 1,-1 0 97,-3 0 1,1 2-1,1 2 1,2 3 1,-1 3 0,-3 2 0,-1 5 2,-1 1 1,1-1-1,1 1 1,5-1 1,5 1 0,-2-1 0,2 0 0,2 1 0,2-1 0,2-5 0,2 0 0,4 1 0,4-3 0,7 0 0,1-3 0,-1-3 0,-5-2 0,0-2 0,1-2 5,3-4 0,1-1 0,1-7 0,-1 2 8,1-1 1,-3-3 0,-1-1 0,-5-1 4,-1 1 1,-2 0 0,-6-1-14,0 1 1,0-1-14,0 1 0,0 5 0,-2 2-13,-4 3 0,4 3 9,-4 10 1,4 3 0,2 11 0,0 1 9,0 2 1,0 6-1,2-3 1,4 1 1,6 4 1,-2 2 0,1 2-1,3 0 18,1 0 1,-3-1 0,0 1 0,-1 0-13,-1 0 1,5 6 0,-5 2 0,0 1 0,0-5 0,-7 2 0,3-4-4,-2-2 0,-2-6 0,-2 0 0,0 0 0,-2-2-5,-4-4 1,-3-5 0,-9-4 0,1-5-2,-1-1 1,-7 0 0,-4-4 0,-2 1 1,2-1 1,-2-2 0,6-4 0,-1-3-3,1-7 1,2-4-1,7-1 1,3-3-6,1-3 1,8 2-1,-2-6 1,4 0-37,2-1 0,2 5 1,4-4-1,6 0 5,3 0 0,9 3 0,-1-5 39,-2-2 0,6-2 0,1-2 0</inkml:trace>
  <inkml:trace contextRef="#ctx0" brushRef="#br0" timeOffset="46428">9693 6130 7569,'2'-19'-107,"2"-3"1,2-1-330,-2 2 0,-2-4 1,-2 1 392,0 3 1,0 2-1,0 1 67,0 1-34,0 7 0,-2 2 3,-4 8 1,-4 0 0,-7 0 3,-1 0 1,1 8-1,0 4 1,1 3 1,4 3 0,-3-7 1,3 1-1,-1 1 2,1 3 1,-2 1 0,9 1-1,1-1-1,2 1 1,2-7 0,0 1 0,2 0 1,4-3 0,5 5 0,11-8 2,1-2 0,0 3 0,-4-1 0,3-2 7,1-2 0,2-2 0,-3 0-6,1 0 1,0 0-1,-5 0 1,-3 2 2,-3 4 1,-2-2-1,-7 7-18,3 3 1,0-4-1,-6 1 5,0 3 1,0 1 1,0 3 1,0-6 6,0-1 0,-2-5 1,-4 4 5,-5-3 1,-5 5-1,-1-6 1,-1 0-10,1 2 0,-1-7 0,1 7-22,-1 0 0,1-4 1,-1 6-102,1-3 122,0-1 0,-1-6 0,1 0 0</inkml:trace>
  <inkml:trace contextRef="#ctx0" brushRef="#br0" timeOffset="46927">9641 6113 6201,'-2'-10'-354,"-4"4"337,4 4 0,-7 4 15,3 4 0,4 4 5,-4 7 0,2 1 1,0-1 5,-2 1 1,-1 5 0,3 0-1,-2-1-2,2-3 1,-4-2-1,1 3 1,-1 1 18,0 2 1,-6 1 0,3-7-9,-5 1 0,5-3 0,1-1 1,0-5-6,1-1 1,3 4 0,-4-4-1,0-1-1,1 1 0,5 0 0,-4-4 10,0 2 0,6 1-63,-4-1 90,5-4 48,1 6-199,0-8-250,0 0 334,0 8 0,0-4 0,0 7 18,0 3 0,-8-6 0,-2-1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2:59.688"/>
    </inkml:context>
    <inkml:brush xml:id="br0">
      <inkml:brushProperty name="width" value="0.08571" units="cm"/>
      <inkml:brushProperty name="height" value="0.08571" units="cm"/>
      <inkml:brushProperty name="color" value="#E71224"/>
    </inkml:brush>
  </inkml:definitions>
  <inkml:trace contextRef="#ctx0" brushRef="#br0">105 298 6012,'-7'-10'-153,"3"4"150,-8 12 0,0 2 0,-3 5 0,1-1-7,3 2 1,5-5-1,-4 3 82,2 2 0,3 1 0,5 3-54,0-1 0,0-5 0,0-1 2,0 3 0,7-4 0,5-1-12,3-1 0,3-2 0,-1-6 0,1 0 3,-1 0 1,1-2-1,1-4-6,4-5 1,3-5 0,3-1 4,-6-1 1,-4 1 0,-3-1 6,-4 1 1,1-1 0,-7 1-4,-2-1 0,-2 1 1,-4-1-15,-4 1 1,2 7-1,-7 4 1,-3 4-42,-2 2 0,-1 0 0,0 0 1,-1 0 25,1 0 0,-7 8 0,1 4 1,2 1-77,1-1 1,3 4 0,-1-5 0,1 3 90,-1-3 0,9 5 0,1-6 0</inkml:trace>
  <inkml:trace contextRef="#ctx0" brushRef="#br0" timeOffset="533">559 53 7134,'0'-11'-548,"0"-1"0,-7 8 582,-5-2 0,2 4-12,-1 2 1,-1 6-1,-5 2 1,1 2-65,4 3 0,-3-3 1,5 2-1,-2 1 53,1 3 0,7-5 0,-4 1-2,0 2 0,7 1 0,-5 3 5,4-1 0,2-5 0,2-3 0,4-1 2,5-4 1,-1 0 0,1 0-1,3 2-8,2-3 0,7-1 0,0-2 0,-1 0-10,-3 0 1,4 0 0,0 0-1,-1 0-1,-3 0 1,-1-5 0,-1-3 0,1 0 4,-1 0 1,-7 1 0,-2 3 0,-3-4 6,1-2 1,2-1 0,-4-7 6,2 1 1,-1 5 0,-5 0-1,-1-1-6,-5-3 1,2 1-1,-6 1 1,0 3-3,1-3 1,-1 4 0,-4 1 0,3 1 7,-3 4 1,-1 2 0,-3 2-93,1 0 0,5 2 76,0 4 0,1 3 0,-7 9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2:58.601"/>
    </inkml:context>
    <inkml:brush xml:id="br0">
      <inkml:brushProperty name="width" value="0.08571" units="cm"/>
      <inkml:brushProperty name="height" value="0.08571" units="cm"/>
      <inkml:brushProperty name="color" value="#E71224"/>
    </inkml:brush>
  </inkml:definitions>
  <inkml:trace contextRef="#ctx0" brushRef="#br0">1 298 6594,'0'-12'-313,"0"1"0,0-1 343,0-6 0,2 9-1,4 3 1,-4 2 0,4-2-27,-5-5 0,1 3-37,4 2 50,-4 4-31,6 2 1,-2 2 30,0 4 1,-1 4-1,-3 7 1,4 0 1,-4-5 0,4 0-1,-2 1-9,2 3 1,-4 1 0,5 1-1,1-1-7,4 1 1,-3-3 0,1-1 0,0-3-7,0 3 0,-1-4 0,5-1 0,-4 1-41,-3 0 0,5-4 1,-4 5-26,1 3 0,-3-4 0,4 1 71,-2 3 0,-3-6 0,-5-1 0</inkml:trace>
  <inkml:trace contextRef="#ctx0" brushRef="#br0" timeOffset="571">507 123 7281,'-7'-10'-1413,"3"3"1383,-8 7 0,6 0 26,-5 0 0,5 7 31,-6 5 0,8 4 64,-1 1 0,3 1-64,2-1 0,0 1 1,0-1-8,0 0 1,0-5 0,0 0-10,0 1 1,0-3 0,2 0 23,3-3 0,5-1 1,8-6-6,-1 0 0,0-2 0,1-2 0,-1-3-12,1-3 1,5-2 0,0-5-1,-1-1-24,-3 1 1,-1 1 0,-1 3-1,-1 1 20,-5-1 1,5-3 0,-7-1-31,1-1 1,-2 1-1,-8-1 24,0 1 0,0 5-11,0 1 0,-2 1 1,-2-4-1,-4 5-55,-1 1 0,3 2 1,-6 6-4,-1 0 0,-3 0 1,-1 2-1,-1 4-9,1 5 1,-1 7-1,1 3 1,-1 2 69,1-1 0,-1-3 0,1 6 0,-1 3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02.988"/>
    </inkml:context>
    <inkml:brush xml:id="br0">
      <inkml:brushProperty name="width" value="0.08571" units="cm"/>
      <inkml:brushProperty name="height" value="0.08571" units="cm"/>
      <inkml:brushProperty name="color" value="#E71224"/>
    </inkml:brush>
  </inkml:definitions>
  <inkml:trace contextRef="#ctx0" brushRef="#br0">123 192 5791,'0'18'21,"-2"-9"0,-4-3 32,-5-4 0,3 0 0,0 2-19,0 2 0,4 0 0,-7-6 6,-3 0 1,4 0-31,-1 0 1,5 0-41,-6 0 19,8 0 1,-3-2 0,7-4 1,0 2-1,2-6 8,3 3 0,5-7 0,8 4-3,-1 1 1,1-5 0,-1 6 3,0-1 1,1 5 0,1-4 0,5 0 1,1 6-1,4-4 1,-6 4-1,-3 2 0,-3 0 1,1 0-1,-1 0 1,1 0 0,-3 2 15,-3 4 1,1-2 0,-7 8-5,-2 1 0,4 3 0,-2 1-7,-3 1 0,-1-7 1,-2 1 1,0 2 1,0 1-1,-2 1 1,-1-3 2,-3-1 0,-8-2 1,3 3-1,-5-1-4,-1 1 1,-7 1 0,1 0 0,0-3-9,-3 3 1,7-4 0,-4-1 0,3-1 0,3-4 0,-1 0 1,1 0-1,-1 1-2,1-1 1,5-2-1,1-2 1,-1 2-12,2 4 0,-5-4-13,3 4 25,4-4 1,1-4-1,9-2-3,3-2 0,3-2 0,6 4 1,-3-3 2,3-3 0,2 6 1,1-4 1,0 1 1,-5 5 0,0-4 0,1 4 1,3 2-1,1 0 5,1 0 1,-1 0 24,1 0 1,-1 0-14,1 0 0,-7 0 1,1 0-20,2 0 1,1 0 0,3 0-11,-1 0 1,0 0 0,1 2-20,-1 4 1,1-4 0,-1 3-76,1-3 1,-1-2 0,1 0 0,-1 0 104,1 0 0,-9 0 0,7-7 0,-6-3 0</inkml:trace>
  <inkml:trace contextRef="#ctx0" brushRef="#br0" timeOffset="483">839 157 7347,'10'-17'-693,"-4"-1"1,-5 7 727,-1-1-18,0 8-18,0-3 0,-7 8 6,-5 5 0,-3 4 0,-1 7 20,4 1 1,-1-1-10,7 1-10,0-1 1,0 1 0,0-1 6,3 1 0,1-1 0,2 1 16,0-1 1,0 1 0,2-3-2,3-3 1,5-3-1,8-5 1,-1 2-9,1-2 1,-1 0 0,0 0-1,1 2-8,-1-3 1,7-1 0,1-2 0,0 0-3,0 0 0,4-2 1,-3-1-1,-1-5 5,0-2 0,-2 0 0,-5-3 0,-1 1 3,1-1 1,-3-3-1,-1-1 1,-4-1 2,-3 1 1,1-1-1,-4 1 1,2-1-10,-2 1 0,-2-1 1,-2 1-1,-2-2-19,-4-5 0,2 5 0,-8-4 0,-1 5-19,-3 6 0,-1-1 0,-1 7 0,-1 2-87,-4 2 0,-6 6 1,-12 8-1,-6 11-127,-3 8 240,-10 12 0,-10 1 0,-10 9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05.871"/>
    </inkml:context>
    <inkml:brush xml:id="br0">
      <inkml:brushProperty name="width" value="0.08571" units="cm"/>
      <inkml:brushProperty name="height" value="0.08571" units="cm"/>
      <inkml:brushProperty name="color" value="#E71224"/>
    </inkml:brush>
  </inkml:definitions>
  <inkml:trace contextRef="#ctx0" brushRef="#br0">1 88 5933,'0'-11'147,"2"1"-94,4 2 0,1 0 1,7 4-30,-2-1 0,-1-7 0,7 6 1,-1 2-29,1 2 1,-7-3 0,1-1 0,2 2-23,1 2 1,-3 2 0,-3 2-4,-1 4 0,4 3 1,-6 9 16,-2-1 0,-3-5 0,-1 0 0,-1-1 5,-5-1 0,2 5 1,-8-3 0,-1 4 1,-3 1-1,-1-1 7,-1-5 4,8-3-7,3-8 1,9 0 0,3 0 2,7 0 1,4 0 0,1 0-1,1 0 0,-1 0 0,0 0 0,1 0 0,-1 0 3,1 0 0,-1 0 0,1 0-1,-1 0 0,1 0 36,-1 0 1,-7 8 8,-4 3 0,-4 5 0,-4 1-22,-4 1 1,-2-7 0,-5 1-52,1 2 36,0-7 0,-11 7 0,0-6 1,1 0 0,3-1 1,1 5-1,-1-6-17,-4-2 1,-2-2 0,-5-2-19,7 0 0,4 0 0,1 0-101,1 0 0,5 0-20,1 0 144,7 0 0,-4 0 0,8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06.340"/>
    </inkml:context>
    <inkml:brush xml:id="br0">
      <inkml:brushProperty name="width" value="0.08571" units="cm"/>
      <inkml:brushProperty name="height" value="0.08571" units="cm"/>
      <inkml:brushProperty name="color" value="#E71224"/>
    </inkml:brush>
  </inkml:definitions>
  <inkml:trace contextRef="#ctx0" brushRef="#br0">88 280 7328,'-18'8'-324,"3"-4"1,1 6 0,5-1 257,1 1 1,-4 2 0,6 5 91,3 1 1,1-7 0,2 1-1,0 1-7,0 3 1,0-4 0,2-3 4,3-1 1,-1 0 0,8-4-1,1 2-13,3-3 1,1-1-1,1-4 1,-1-1-15,1-3 1,1-6 0,3 4-1,1 1 16,-2-1 1,-1-6 0,-3 3 0,1-5-31,-1-1 0,-5 5 1,-3 0-1,1-1 9,0-3 1,-6-1 0,1-1-15,-3 1 1,-2 5-1,-2 2-12,-3 3 0,-5 1 0,-8 6 1,-1 0 4,-4 0 0,3 0 1,-5 2-1,2 2-17,0 2 1,-1 7-1,7-1 1,-1 1-65,1-1 110,-1 4 0,1-7 0,0 9 0</inkml:trace>
  <inkml:trace contextRef="#ctx0" brushRef="#br0" timeOffset="462">682 210 5983,'-2'-9'-29,"-4"3"1,-4 6 53,-7 6 1,-1-2-1,1 7 16,-1 3 0,3-4 0,1-1 0,5 1-4,1 0 1,-4-5 0,4 7-40,-1 2 1,5 1-1,-2 3-2,4-1 1,4 1 1,4-1 1,4-5-1,7-3 1,0-1-1,1-4 1,1-2 0,3-2 0,3-2-2,2-4 0,-4 2 0,5-7 0,-3-1-5,-4 2 1,0-5-1,1 3 5,1-3 0,-2-3 0,-9 1 0,-6-1 0,-4 7 0,-2-1 0,-2 0-10,-4 3 1,-4-7-1,-7 6 1,-1 1-23,1 3 0,-1 4 0,1 2 0,-2 0 1,-5 0 1,5 0 0,-4 2 0,1 2-3,-1 2 0,6 7 0,-3-3 36,7 0 0,1 5 0,-6-5 0</inkml:trace>
  <inkml:trace contextRef="#ctx0" brushRef="#br0" timeOffset="896">1188 123 5968,'-15'2'55,"1"2"1,4 4-8,3 1 1,-1-3 0,4 6 0,-4-1-15,-2-1 1,7 6-1,-3-5-20,4 5 0,2 1 0,0 1 1,0-1 9,0 1 1,0-7 0,0 1 0,2 0 3,4-3 1,5 7 0,11-6-23,1-1 0,0-1 1,-3-8-1,3 0-10,6 0 1,2-8-1,0-3 1,-2-5 6,2-1 0,-6-1 0,1 1 1,-3-1-6,0 1 0,-5-6 1,-9-1-1,-1 3 5,-4 1 1,-2-3 0,-2 0 0,-2 2-33,-4 1 1,-5 1-1,-11-1 1,-3 1-73,-2 3 0,-2 11 1,-6-1-1,0 4 13,0 2 0,-6 4 1,-1 5 87,-3 9 0,-2 11 0,-5-2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10.980"/>
    </inkml:context>
    <inkml:brush xml:id="br0">
      <inkml:brushProperty name="width" value="0.08571" units="cm"/>
      <inkml:brushProperty name="height" value="0.08571" units="cm"/>
      <inkml:brushProperty name="color" value="#E71224"/>
    </inkml:brush>
  </inkml:definitions>
  <inkml:trace contextRef="#ctx0" brushRef="#br0">245 0 7236,'-12'0'-201,"1"0"1,5 0 0,-6 0 99,-1 0 0,3 0 0,0 2 0,0 2 43,1 2 0,-3 5 0,-3-3 1,1 2 67,2 4 0,3-5 1,-5 3 29,2 1 0,3 3 1,-5 1-1,4 1-19,3-1 1,-1 3 0,4 1 0,-2 2-8,2-1 1,2-3-1,2-1 1,2-1-5,4 1 0,-2-3 1,8-1-1,1-5 11,3-1 0,1 4 0,1-4 0,-1-1 1,1 1 0,5-2 1,2-6-1,0 0-3,1 0 1,5 0 0,-2-2 0,4-4-9,2-6 1,-6 3 0,-2-3 0,0-1 10,0-3 1,-5 0-1,1 1 0,-4-3 0,-7-1 1,-2-10-1,-3 6-12,-3 3 0,-2 1 1,-4-2-1,-4-3-31,-5 3 1,-7 2-1,-5 3 1,-6 4-87,-4 7 1,-4 3 0,-4 4-1,-7 3 107,-8 7 0,-7 19 0,-6 6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08.527"/>
    </inkml:context>
    <inkml:brush xml:id="br0">
      <inkml:brushProperty name="width" value="0.08571" units="cm"/>
      <inkml:brushProperty name="height" value="0.08571" units="cm"/>
      <inkml:brushProperty name="color" value="#E71224"/>
    </inkml:brush>
  </inkml:definitions>
  <inkml:trace contextRef="#ctx0" brushRef="#br0">0 227 7359,'10'-7'-1456,"-3"5"1456,-7-6 0,0 0 0,0-2 0</inkml:trace>
  <inkml:trace contextRef="#ctx0" brushRef="#br0" timeOffset="1614">17 210 7353,'10'0'-713,"-2"0"1,-8 2 727,0 4 0,0-3 46,0 9 1,-6 0-20,0 5 0,0 1-12,6-1 1,0 1-10,0-1 0,2-5-25,4-1 0,4-7 1,7 2 16,1-4 0,-6-2 0,-1 0 0,3 0 17,1 0 1,3-6 0,-1 0-1,1 1 14,-1-3 0,6 4 0,1-6 0,-1 2-11,2 5 0,-5-5 0,3 2 0,-2 2-17,3 2 0,-5 2 1,4 0-11,-3 0 0,-3 0 0,-1 2 0,-3 2-9,-1 2 0,-6 5 0,3-3 0,1 0-37,0 0 0,-6 5 1,1-1 31,-3 3 0,-2-3 1,0 0 14,0 1 0,-7 1 1,-3 0-1,-4-3-2,-3 3 0,3-1 0,-11 1 0,2-4-31,0-3 0,-7 7 1,5-4-1,0-1-14,0-3 0,1-2 0,5 0 0,-2 2-12,-3-2 1,1-2 0,6 0-196,-1 3 247,1-3 0,-8 6 0,-3-8 0</inkml:trace>
  <inkml:trace contextRef="#ctx0" brushRef="#br0" timeOffset="1947">87 140 6184,'12'-16'11,"0"5"0,-1-3 0,7 8 0,-1 3 2,1 1 1,1-4 0,2 0 0,3 2-24,-3 2 0,-2-4 1,-1 0-1,1 1-10,5-3 1,-5 6 0,4-4-1,-3 2-23,-3-2 0,6 4 0,1-3 0,-3 3 43,-2 2 0,7-8 0,1-2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14.452"/>
    </inkml:context>
    <inkml:brush xml:id="br0">
      <inkml:brushProperty name="width" value="0.08571" units="cm"/>
      <inkml:brushProperty name="height" value="0.08571" units="cm"/>
      <inkml:brushProperty name="color" value="#E71224"/>
    </inkml:brush>
  </inkml:definitions>
  <inkml:trace contextRef="#ctx0" brushRef="#br0">1 122 7359,'0'18'-361,"0"-1"0,0 3 0,0 1 401,0 2 0,0 1 0,0-7 0,0 0-20,0 1 0,0-1 0,0 1 0,2-3 13,4-3 1,1-2-1,7-6 1,-2 1-14,1-1 1,3-4 0,1-4 0,1-3-7,-1-3 1,2-2 0,3-5 0,1-1-6,-2 1 0,-1-2 0,-3-3 0,-1-1-11,-5 2 0,3-1 0,-8 1 0,-2-4-14,-2-3 1,-2 7 0,0-2 0,0 3-30,0 3 0,-2 1 0,-4 5 0,-6 5-111,-3 4 1,-3 4-1,-1 4 156,-4 5 0,-5 13 0,-7 3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49.558"/>
    </inkml:context>
    <inkml:brush xml:id="br0">
      <inkml:brushProperty name="width" value="0.08571" units="cm"/>
      <inkml:brushProperty name="height" value="0.08571" units="cm"/>
    </inkml:brush>
  </inkml:definitions>
  <inkml:trace contextRef="#ctx0" brushRef="#br0">17 175 7190,'-9'0'454,"1"0"-412,8 0 49,0 0 1,8 0-70,4 0 1,3 0 0,3 0 0,-1-2-57,0-4 68,0 4-27,9-6 0,-7 8-4,5 0 1,-6 0 0,2-1 0,1-3-15,2-2 0,0 0 0,-3 6 0,2-2-10,0-4 1,1 4 0,-5-3 0,0 3-8,-1 2 1,0 0-1,0 0 1,1 0-6,0 0 1,-7 0 0,1 0-143,1 0 1,-5-3 0,-1 0-348,2-3 191,-8 0 331,7 6 0,-10 2 0,-4 4 0,5-4 0,-8 6 0</inkml:trace>
  <inkml:trace contextRef="#ctx0" brushRef="#br0" timeOffset="389">331 1 7780,'10'0'-802,"-3"2"958,-7 4-89,8-5 0,-6 9 0,4-4 0,-5 6 121,-1 3 0,0 2 72,0 1-198,9-1 0,-8 7 1,5 0-46,-4 3 1,-2-5 0,0 1-34,0-4 0,0-1 0,0-1 47,0 1-429,0-1 209,0-7-62,0 5-558,0-13 809,0 6 0,0 0 0,0 1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13.615"/>
    </inkml:context>
    <inkml:brush xml:id="br0">
      <inkml:brushProperty name="width" value="0.08571" units="cm"/>
      <inkml:brushProperty name="height" value="0.08571" units="cm"/>
      <inkml:brushProperty name="color" value="#E71224"/>
    </inkml:brush>
  </inkml:definitions>
  <inkml:trace contextRef="#ctx0" brushRef="#br0">88 105 7569,'-10'8'-484,"-6"-6"0,14 13 1,-5-5 522,-1 0 1,6 5 0,-4-3-11,4 3 0,2 3 0,0-1 0,0 1-2,0-1 1,0 1 0,0-1-34,0 0 1,8-5-1,4 0 1,3-8-1,3 1-2,-1-3 1,1-7 0,-1-3 0,0-2 2,1-3 1,-3-3 0,-1-1 0,-4-1-8,-2 1 1,3-1 0,-5 1 0,-2-1-3,-2 1 1,-2-1 0,-2 1-31,-4-1 1,-4 3 0,-7 1 10,-1 3 0,1 7 1,-1-2-1,1 4 11,0 2 0,-1 8 0,1 1 0,-1 3-43,1 0 1,1-1 64,5 7 0,-5-1 0,6 1 0</inkml:trace>
  <inkml:trace contextRef="#ctx0" brushRef="#br0" timeOffset="431">542 0 7569,'-2'10'-339,"-4"-4"0,2-4 0,-6 0 0,1 1 295,-1 3 0,4 6 1,-4-4 61,3 1 0,-5 3 0,6 5 0,0-1 25,-1-4 1,5 3 0,-4-3 0,4 3-7,2 3 1,-6-7-1,0 1-19,2 2 0,4 1-15,6 3 1,4-9-1,7-3 1,1-4-14,-1-2 1,1 0 0,-1-2 0,1-4-24,-1-5 0,6-5 1,-1-1-1,-5-1 13,-3 1 1,-4-1-1,1 1 1,-5-1 9,-4 1 0,4-1 1,0 1-1,-3 0 1,-6-1 0,-5 3 0,-2 3-17,-3 6 0,-3 4 0,-1 2 0,-1 0-27,1 0 1,-1 2 0,1 2 0,-1 4 52,1 1 0,-1-5 0,1 12 0,-1-6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12.793"/>
    </inkml:context>
    <inkml:brush xml:id="br0">
      <inkml:brushProperty name="width" value="0.08571" units="cm"/>
      <inkml:brushProperty name="height" value="0.08571" units="cm"/>
      <inkml:brushProperty name="color" value="#E71224"/>
    </inkml:brush>
  </inkml:definitions>
  <inkml:trace contextRef="#ctx0" brushRef="#br0">18 121 6815,'-8'-10'-298,"6"2"338,-6 8 1,8 2-1,0 4-22,0 6 1,6 3-1,0 2 1,-2 3-11,-2 3 1,-2-3 0,0 3-1,2-2-14,4 3 0,-5-5 1,5 4-1,-4-3-56,-2-3 0,2 1 0,2-1-4,2 0 1,6 1-1,-5-3 1,1-1-133,0-2 0,5-8 198,-1 1 0,4-3 0,1-2 0</inkml:trace>
  <inkml:trace contextRef="#ctx0" brushRef="#br0" timeOffset="379">402 173 7164,'0'-18'-1122,"-2"9"1020,-4 3 110,4 4 1,-5 4-1,7 4 59,0 5 0,0 5 0,0 1 0,0 1 7,0-1 1,1-5-1,3 0 1,2 1-42,-2 3 0,4-5 0,0-1 0,-1 0-13,1-1 1,6-5-1,-3 2-24,5-4 0,-5-2 0,1 0 0,2 0-12,1 0 1,-3-8 0,-2-3 0,-1-5 9,1-1 1,-4-7-1,4-1 1,-1 0 10,1 0 1,-6 0 0,2 3 0,-4-1-5,-2 2 1,-2 1-1,-2 3 1,-4 1-15,-2 5 1,-1-3 0,-7 8-68,1 2 0,-1 4 0,-1 6 0,-3 6-25,-1 3 0,0 3 1,5-1-1,1 3 105,0 3 0,-9-4 0,-1 6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18.876"/>
    </inkml:context>
    <inkml:brush xml:id="br0">
      <inkml:brushProperty name="width" value="0.08571" units="cm"/>
      <inkml:brushProperty name="height" value="0.08571" units="cm"/>
      <inkml:brushProperty name="color" value="#E71224"/>
    </inkml:brush>
  </inkml:definitions>
  <inkml:trace contextRef="#ctx0" brushRef="#br0">0 16 6598,'10'-8'-83,"-2"7"0,-8-5 76,0 12 0,0 3 0,0 9 0,0-1 12,0 1 1,0-1 0,0 1 0,0-1-1,0 0 1,6 1 0,-1-1 0,-1 1-22,-2-1 1,0 1 0,2-1 0,2 1-38,-2-1 1,4-5 0,-1-2 0,3-1-58,4 1 1,1-6 109,3 2 0,-1 3 0,1 1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19.264"/>
    </inkml:context>
    <inkml:brush xml:id="br0">
      <inkml:brushProperty name="width" value="0.08571" units="cm"/>
      <inkml:brushProperty name="height" value="0.08571" units="cm"/>
      <inkml:brushProperty name="color" value="#E71224"/>
    </inkml:brush>
  </inkml:definitions>
  <inkml:trace contextRef="#ctx0" brushRef="#br0">52 245 7362,'0'-17'-916,"-2"1"824,-3 4 0,-3 7 67,-4 10 1,-1-1-1,7 8 1,2 2 44,2 1 0,2 3 0,0-1 0,0 0 8,0 1 0,0-6 1,2-1 23,4 3 0,3-5 0,9 1 0,-1-2-6,1-4 1,-1 4 0,1-3-1,-1-1-53,1-2 0,1-2 1,2 0-1,3 0-47,-3 0 1,-1-6-1,-3-1 34,0-3 0,1-2 1,-3-5 2,-3-1 1,-4 1-1,-8-1 1,0 1 5,0 0 0,-2-1 0,-4 1 10,-6-1 0,-3 1 0,-3 1 0,1 5-6,0 5 0,-7 4 1,1 2-1,0 0-1,-3 0 0,7 2 0,-4 2 0,3 1-51,3-1 0,1 6 0,3 0 0,3 1-208,2 1 267,2 0 0,6 5 0,0 1 0</inkml:trace>
  <inkml:trace contextRef="#ctx0" brushRef="#br0" timeOffset="455">734 88 6193,'-18'-10'5,"1"4"0,1 2 0,2 1 75,3-3 1,5 0-45,-6 6 1,1 0-29,-7 0 0,7 8 0,1 3 0,2 5-25,4 1 1,-3 1 0,1 1 0,2 3 37,2 1 1,2 0 0,0-3 0,0 1 12,0 2 1,2 0-1,2-5 1,3-3-14,3-3 1,2 2 0,5-9 0,1 1 4,-1 2 1,6-6 0,3 4 0,1-4-10,4-2 1,0-2 0,0-2 0,-2-4-53,2-2 1,0-1 0,-2-5 0,-3 1 32,-1-3 1,-6 5-1,3-11 1,-7 5 6,-3 2 1,-8-7-1,1 1 1,-3 2 1,-2 1 0,0-3 0,-2 0 1,-3-1-25,-7-1 1,-4 12-1,-3-3 1,-4 6-54,-6 7 1,-4 1-1,-2 2 1,-2 2-88,-4 3 0,-4 13 1,-7 11 156,0 4 0,-8 2 0,-3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26.369"/>
    </inkml:context>
    <inkml:brush xml:id="br0">
      <inkml:brushProperty name="width" value="0.08571" units="cm"/>
      <inkml:brushProperty name="height" value="0.08571" units="cm"/>
      <inkml:brushProperty name="color" value="#E71224"/>
    </inkml:brush>
  </inkml:definitions>
  <inkml:trace contextRef="#ctx0" brushRef="#br0">1 227 7178,'0'-17'-1022,"0"7"1047,0 2 1,2 22-3,4 3 0,-4 5 0,3-5 0,-3 1 3,-2-1 1,2 1 0,2 1 0,2 2-7,-2 3 0,-2 1 0,0-4 0,2 3-21,2-3 0,1-2 1,-3-1-1,2-1-43,-2 1 0,-2-7 0,0 1 14,4 2 1,-4-5-211,3 3 230,-3-8 1,-4 2-8,-3-12 0,1-4 1,-6-7-1,2-1 12,4 1 0,-3-1 0,1 1 0,2-3 16,2-3 1,0 4 0,-2-7 0,-2 3-10,2 0 0,2-2 1,2 3-1,0-1 0,0 2 1,0 1 0,0 3-1,2-1-1,4 1 0,-2-3 0,8-1 1,1-2 10,3 1 1,1 9 0,1 1 0,-3-1-2,-3-3 1,9 4 0,-3 3 0,1-1-5,1 0 0,-1 7 0,2-5 0,3 2-5,-3 0 1,0 0-1,1 6 1,1 0 0,-2 0 1,-1 6-1,-5 2 1,-1 2-1,-3 3 0,-5 1 1,4-1-1,-2-1 12,-4 2 1,-2-5 0,-2 3-1,0 1 22,0 3 0,0-4 0,0-1-22,0 3 0,-8 1 1,-4 1-1,-3-3-2,-3-1 1,-1-2 0,-3 3 0,-1-3-14,2-2 1,-4 4 0,-1-7 0,-1-1-5,-4-2 0,4 4 0,0 0 0,2-2-3,3-2 1,3-2 0,1 0-47,1 0-15,-1 0 1,9-2 0,5-2 0,8-2 67,7 2 0,5-6 0,1 1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27.164"/>
    </inkml:context>
    <inkml:brush xml:id="br0">
      <inkml:brushProperty name="width" value="0.08571" units="cm"/>
      <inkml:brushProperty name="height" value="0.08571" units="cm"/>
      <inkml:brushProperty name="color" value="#E71224"/>
    </inkml:brush>
  </inkml:definitions>
  <inkml:trace contextRef="#ctx0" brushRef="#br0">367 0 7569,'-12'0'-827,"1"0"1,-1 0 772,-6 0 1,7 0 82,-1 0 1,1 6 0,-7 2-11,1 2 0,1-5 1,2 7-1,3 0 9,-3-3 1,-1 7-1,-3-2 1,1 5-15,-1 4 0,3 1 0,1-5 0,3 4 23,-3 6 0,4 4 0,1 2 1,-1 0 5,0 0 1,6 6-1,-3 2 1,1 1-18,0 5 1,0-5 0,6 3 0,0-1 0,0-1 0,6 0 0,2-6 0,1 1-24,5-1 0,7-2 0,3-2 0,-1 0-39,2 0 1,2-2 0,10-2 0,2-6-66,2-6 0,3 9 0,1-11 101,7 2 0,12 1 0,-2-3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28.214"/>
    </inkml:context>
    <inkml:brush xml:id="br0">
      <inkml:brushProperty name="width" value="0.08571" units="cm"/>
      <inkml:brushProperty name="height" value="0.08571" units="cm"/>
      <inkml:brushProperty name="color" value="#E71224"/>
    </inkml:brush>
  </inkml:definitions>
  <inkml:trace contextRef="#ctx0" brushRef="#br0">227 0 7569,'-10'0'-524,"3"8"1,1-4 0,0 8 506,2 1 1,2 3-1,2 1 1,0 1 36,0-1 1,0 1 0,0 1 0,0 4 19,0 7 1,0 2-1,0 5 1,0 2 2,0 2 0,-6 7 0,-1-1 0,-3 3 15,-4 3 1,5 7 0,-1 2 0,0 2-22,1 0 1,3-8 0,-4 5-1,2-3-13,4 0 1,-3 0 0,1-5 0,0-1-9,-2 0 0,6 1 0,-4-1 0,4-1-11,2-5 0,-5 5 0,-1-5 1,2 3-93,2-3 1,2-3-1,-2-8 1,-2 0-44,-2 0 1,1-2 0,5-2 129,0-2 0,-8-8 0,-2 5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34.123"/>
    </inkml:context>
    <inkml:brush xml:id="br0">
      <inkml:brushProperty name="width" value="0.08571" units="cm"/>
      <inkml:brushProperty name="height" value="0.08571" units="cm"/>
      <inkml:brushProperty name="color" value="#E71224"/>
    </inkml:brush>
  </inkml:definitions>
  <inkml:trace contextRef="#ctx0" brushRef="#br0">33 123 6999,'-11'-18'-317,"-1"1"243,8-1 0,-2 16 0,10 8 51,2 8 0,0 5 0,-4 3 0,2 3 27,1 2 0,3-4 0,-4 6 0,2 0-10,-2-1 0,-2 5 1,-2-4-1,0 2 18,0-2 0,0 2 0,0-8 1,0-1-11,0-3 0,0-2 0,0 1 114,0-1-7,0-7 1,0-4-103,0-12 0,-6 2 0,0-7 1,0-3-33,-2-2 1,7-1 0,-5-2 0,4-3-7,2-1 1,0-8 0,0 2 0,0-4-24,0-2 0,0 0 1,0 0-1,0 2 41,0 4 0,2-2 0,4 8 0,5-1-5,5-1 0,7 12 0,2-5 0,0 4 20,1 5 1,5-1 0,-2 6 0,2-2 3,-2 2 1,2 3 0,-6 1 0,0 0-6,1 0 1,-3 5 0,-8 3 0,-1 2-2,-2 3 1,-6-3-1,3 2 1,-1 1 14,-4 3 0,-2 1 1,-2 1 10,0-1 0,-8 1 1,-6-1-1,-5-1 0,-4-5 1,-8 5 0,2-6 0,-2-1-25,1-3 1,-3 2-1,6-2 1,-2-2-45,0-3 0,8 5 0,-3 0 0,5-2 23,2-2 19,-1 6 0,1 1 0,-1 9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38.923"/>
    </inkml:context>
    <inkml:brush xml:id="br0">
      <inkml:brushProperty name="width" value="0.08571" units="cm"/>
      <inkml:brushProperty name="height" value="0.08571" units="cm"/>
      <inkml:brushProperty name="color" value="#E71224"/>
    </inkml:brush>
  </inkml:definitions>
  <inkml:trace contextRef="#ctx0" brushRef="#br0">1 17 6873,'7'-9'-305,"-3"1"1,8 8 199,2 0 0,1 0 21,3 0 1,-1 0 79,0 0 4,-7 0 0,6 8 0,-7 1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39.090"/>
    </inkml:context>
    <inkml:brush xml:id="br0">
      <inkml:brushProperty name="width" value="0.08571" units="cm"/>
      <inkml:brushProperty name="height" value="0.08571" units="cm"/>
      <inkml:brushProperty name="color" value="#E71224"/>
    </inkml:brush>
  </inkml:definitions>
  <inkml:trace contextRef="#ctx0" brushRef="#br0">36 1 7569,'-12'10'-1702,"0"-4"2385,9-5-749,-5-1 1,10 0-1,2 2 1,3 2 117,3 2-52,2 8 0,5-12 0,1 5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5.021"/>
    </inkml:context>
    <inkml:brush xml:id="br0">
      <inkml:brushProperty name="width" value="0.08571" units="cm"/>
      <inkml:brushProperty name="height" value="0.08571" units="cm"/>
    </inkml:brush>
  </inkml:definitions>
  <inkml:trace contextRef="#ctx0" brushRef="#br0">17 36 6962,'-9'0'134,"1"0"0,10 0-54,4 0 0,3 0-78,9 0 0,0 0 0,-1 0-30,0 0 0,-5 0 0,-1 0 0,3 0 23,2 0 0,1 0 0,0 0 0,0 0-9,1 0 1,0 0 0,-1 0-1,0-2 7,0-4 1,1 5-1,0-5 1,-1 2-24,0-2 1,0 4-1,1-4-21,0 4 0,-1 2-381,0 0-198,0 0 630,1 0 0,-8 0 0,-2 0 0,-8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35.135"/>
    </inkml:context>
    <inkml:brush xml:id="br0">
      <inkml:brushProperty name="width" value="0.08571" units="cm"/>
      <inkml:brushProperty name="height" value="0.08571" units="cm"/>
      <inkml:brushProperty name="color" value="#E71224"/>
    </inkml:brush>
  </inkml:definitions>
  <inkml:trace contextRef="#ctx0" brushRef="#br0">402 140 7341,'-8'10'-500,"7"0"1,-7-5 426,0 7 1,6-2-1,-6 3 1,3 5 79,-1 3 1,0 4-1,4 1 1,-2 7 32,-2 5 0,-5 5 0,3-2-7,-2 5 0,4 5 1,-3 1-1,-1 3 1,2 1 9,0 2 1,-5 0-1,1-3 1,-3 1-14,-3 2 1,7 6 0,-1-4 0,-2 0-27,-1 1 0,-3-1 0,1-4 0,-1 0 4,1-5 0,1-1 0,3-9 0,3-2-84,2-2 1,-3-4 0,3-4 0,0-6-388,0-4 463,3-1 0,5-1 0,0 1 0</inkml:trace>
  <inkml:trace contextRef="#ctx0" brushRef="#br0" timeOffset="718">559 891 7569,'10'8'-833,"-4"3"635,4 5 1,-8 3-1,3 3 164,-3 1 1,-2 0-1,0-3 1,0 1 44,0 2 1,0 6 0,0-5 0,0-3 1,0-2 0,0-1 0,0-1 8,0 1 1,0-6 10,0-1-22,0-7 1,0-4-1,-2-10 1,-1-1-39,-3-1 0,-2-2 0,4-7 0,-4-2 2,-1 2 0,3-5 0,-4 1 0,2 0 23,4 0 0,2-5 0,2 7 0,0 2 9,0 1 0,8-1 0,2 2 0,2 3 8,-1 1 0,3 5 1,7 0-1,2 2-1,-1 5 1,3-1 0,0 0 0,2-2 3,4 2 0,-3 2 0,-1 2 0,-2 2-11,-4 4 1,-3-2 0,-5 6-1,-3-1-6,-2 1 0,-2 2 1,-6 5-1,0 2-3,0 5 0,0-5 1,-2 4-1,-4-3 0,-6-3 1,-9 1 0,-4-3 0,0-1 0,-1-2 0,-3-3 1,4 5-1,0-4 1,-1-3 1,3 5 0,6-6 0,-1-2-3,9-2 0,3-2 0,12-2 0,5-2-2,5-2 0,7-6 0,2 6 0,0 3 1,1 1 1,-1 2 0,-4 0-1,3 0 4,-3 0 0,-2 2 0,-1 1 0,-3 5 1,-3 2 0,2 2 1,-7 5-1,1 0 0,0 1 0,-2-1 0,-6 1 0,0-1 20,0 1 1,-2-1-1,-4-1 1,-4-3-10,0-1 1,-5-2-1,1 1 1,-5-5 60,-4-4 1,-3 4 0,5 0 0,-4-2-69,-2-2 0,5-2 0,-1 0 0,4 0-62,1 0 1,1 0-170,-1 0 0,9-8 226,3-4 0,4-3 0,2-3 0</inkml:trace>
  <inkml:trace contextRef="#ctx0" brushRef="#br0" timeOffset="1161">1136 926 7569,'9'-2'-1274,"-3"-4"1122,-4 4 1,0-5 182,4 7 0,-2 1-33,7 5 0,-7-2 0,2 8 0,-4 1 50,-2 3 0,2 1 0,2 1 1,2-1-37,-2 1 1,-2-1 0,-2 1 0,2-3-20,3-3 1,-3 3 0,6-3 9,0 4 1,2-5-7,7 1 0,0-8 0,1 0 0,-1-6-4,1-4 0,-3-8 0,-1 3 1,-2-5 3,1-1 1,3-1 0,1 1 0,1-3 2,-1-3 0,-1 4 0,-3-5 0,-1 5 4,-1 1-18,-1 9 1,-2 3 0,-8 12 16,0 5 0,-2 3 0,-2 0 1,-2-3-20,2 3 1,2 1-1,2 3-18,0-1 1,2 1 0,4-3 0,8-1 33,7-3 0,6 1 0,8 6 0</inkml:trace>
  <inkml:trace contextRef="#ctx0" brushRef="#br0" timeOffset="1714">1957 909 7569,'9'-18'-86,"-3"1"0,-4-1-446,-2 1 1,0-1 478,0 1 0,-2 7 1,-4 4 35,-5 4 0,-5 2 0,-1 0 1,-1 0 16,1 0 0,-1 2 0,1 2 0,1 4 26,5 2 0,-5-5 0,6 7-6,1 2 1,-5 1-1,8 3 1,2-1-16,2 1 1,2-1 0,2 0-9,4 1 1,-2-3 0,8-1 0,1-2 1,3-8 0,1 1-1,1-3-25,-1-2 1,1 0 0,-1-2 27,1-3 1,-3 1-1,-3-8 1,-4-2 10,-1-1 1,-5-3 0,6 1-2,0 0 0,-6 5 1,4 0-1,-5-1-99,-1 5 86,0 0 0,0 10 0,0 4 28,0 6 1,0 5 0,2 4-1,2 5 0,2 1 0,2 2 1,-4 6-1,2 2-3,-3 3 0,5-1 0,0 8 0,0-1 6,0-1 1,-1 11-1,-3-5 1,2-1-19,-2-1 0,-2-5 0,-2 5 0,0-5-10,0-1 1,0-2 0,0-6-1,-2-2 42,-4-4 1,-4-4 0,-9-9-1,-4-5 5,-6-5 1,-4-4 0,-2-2 0,0-2 8,0-4 0,0-5 1,2-11-1,2-3-48,2-2 0,7-2 1,-1-6-1,6 0-87,5 0 1,-2-2 0,9-4 0,1-3-97,2-1 0,10-5 0,3 3 174,5-3 0,1-3 0,1 1 0</inkml:trace>
  <inkml:trace contextRef="#ctx0" brushRef="#br0" timeOffset="3384">2096 0 7569,'12'2'-531,"0"4"1,-7-4 0,7 6 529,2 0 0,1-5 0,3 7 0,-1 0 24,1 0 0,5 1 0,0 7 1,-2 1-12,-1 4 0,3-1 0,0 7 0,-1 2 8,-3 2 1,-7 2 0,-1 2 0,3 1 11,2 3 0,1 6 0,0-4 0,-1-1 3,-4 1 1,1 5-1,-5-1 1,0 3-1,1 3 0,1-1 1,-6 3-1,2 1-6,-4 2 0,4 0 0,-1-5 0,-1 1-38,-2 4 0,-2-9 0,0 3 1,0-3 3,0-5 0,-7 5 0,-5-9 1,-4-1-10,-1-2 1,-6-2 0,-3-2 0,-1-2-44,-4-2 1,-2-7-1,-2 1 1,0-4-24,0-1 1,6-3 0,2-1 0,2-4 79,4-3 0,-7 7 0,1-4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34.610"/>
    </inkml:context>
    <inkml:brush xml:id="br0">
      <inkml:brushProperty name="width" value="0.08571" units="cm"/>
      <inkml:brushProperty name="height" value="0.08571" units="cm"/>
      <inkml:brushProperty name="color" value="#E71224"/>
    </inkml:brush>
  </inkml:definitions>
  <inkml:trace contextRef="#ctx0" brushRef="#br0">751 1 7403,'-17'0'0,"-1"0"-324,1 0 1,-1 0 0,1 0 0,-3 2 289,-3 4 0,2 3 0,-7 9 0,1-1 53,0 1 0,4 7 1,-6 4-1,-2 4 34,-2 2 0,-2 8 0,0 3 0,0 7-3,0 5 0,0-2 0,0 8 0,2 2-5,4 2 1,-2 2 0,8 0-1,1-2-55,3-4 0,3 7 1,5-5-1,5 0-6,4 2 1,2-7-1,2-3 1,4-4-70,5-2 0,15-1 0,9-5 0,9-5-149,7-4 234,9-10 0,10 6 0,9-6 0</inkml:trace>
  <inkml:trace contextRef="#ctx0" brushRef="#br0" timeOffset="3255">716 857 7569,'10'0'-1550,"-1"2"1558,-3 3 0,-4 5 0,6 8 0,-2-1 15,0 0 0,1 3 0,-3 1 0,2 2-15,-2-1 0,0-3 1,0 1-1,2 1-14,-3 2 1,5 1 0,0-7 10,2 0 0,-6-5-73,1 0 46,5-1 1,-10-1 3,0-4 1,-2-12 0,-8-6 0,1-3 3,-1-3 0,0-1 1,-3-2-1,3-4-13,2-3 0,-3 5 1,3-6-1,0 0 36,0 2 1,3 0-1,5 5 1,0-3 19,0-2 1,1 5-1,5-1 1,6 6-10,3 5 0,5-2 0,3 7 0,4-1-17,0 0 0,6 2 1,-3 6-1,3 0-1,2 0 0,-3 0 0,0 2 0,-5 2-3,-2 2 0,-4 8 1,-7-3-1,-2 3 22,1-3 1,-5 11-1,-2-5 1,-4 3-12,-2-1 1,0-1 0,0-1 0,-2 2-4,-4 5 0,2-5 0,-10 4 0,-3-3-17,-4-3 0,-5 1 1,5-3-1,-2-1-16,1-3 1,3-7 0,2 2 21,-1-4 0,8-4 4,5-4 1,3 2 0,4-5 0,3-1 2,7 0 0,9 5 0,5-5 0,1 2-1,4 4 0,2 2 0,2 2 0,-2 0-2,-4 0 0,2 0 0,-6 0 0,0 2 3,0 4 1,-1 4 0,-9 7 18,-3 1 0,2-1 0,-9 1 0,-1-1 1,-2 0 0,-2 1 0,0-1 1,0 1 2,0-1 0,-8 1 0,-3-1 0,-7 1-2,-5-1 1,2 1-1,-8-1 1,-1-1-10,3-5 1,-6-3-1,4-8 1,-2 0-10,2 0 0,-2 0 0,6 0 1,0 0-47,-1 0 1,5-8-1,7-1 1,5-3-30,1 0 0,-4 1 0,6-7 69,3 1 0,8-1 0,5 1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32.990"/>
    </inkml:context>
    <inkml:brush xml:id="br0">
      <inkml:brushProperty name="width" value="0.08571" units="cm"/>
      <inkml:brushProperty name="height" value="0.08571" units="cm"/>
      <inkml:brushProperty name="color" value="#E71224"/>
    </inkml:brush>
  </inkml:definitions>
  <inkml:trace contextRef="#ctx0" brushRef="#br0">18 18 6307,'10'-2'-91,"-3"-2"98,1-2 0,-4 0 1,8 6-22,1 0 1,-3 0-1,2 0-186,1 0 200,-5 8 0,7 2 0,-5 7 0</inkml:trace>
  <inkml:trace contextRef="#ctx0" brushRef="#br0" timeOffset="145">0 210 7430,'0'2'-339,"0"-4"1,8-8 0,4 4 0,3 4 338,3 2 0,7 8 0,2 2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28.597"/>
    </inkml:context>
    <inkml:brush xml:id="br0">
      <inkml:brushProperty name="width" value="0.08571" units="cm"/>
      <inkml:brushProperty name="height" value="0.08571" units="cm"/>
      <inkml:brushProperty name="color" value="#E71224"/>
    </inkml:brush>
  </inkml:definitions>
  <inkml:trace contextRef="#ctx0" brushRef="#br0">18 1292 7341,'0'18'-352,"0"-8"0,0 5 1,0-3-1,0 3 354,0 3 1,0-1 0,0 1-27,0-1 0,6-5-49,0-1 82,-1-7-15,-5 4 6,0-8 0,0-8 0,0-1 0</inkml:trace>
  <inkml:trace contextRef="#ctx0" brushRef="#br0" timeOffset="509">0 1327 7569,'0'-17'-75,"0"-1"0,0-1 1,0-2-188,0-3 0,0-1 0,0 4 0,0-2 1,2-1 270,4-1 1,4 8 0,7-3 0,1 7-13,-1-1 0,1 6 1,-1 2-1,1 4-1,-1 2 0,1 0 1,-1 0 1,1 0 0,-1 2 0,-1 4 3,-5 6 0,3 3 0,-8 3 0,-2-1 0,-3 1 0,-1 5 0,0 0 0,-1-1 2,-5-3 0,-2-1 0,-6-1 0,3 1 3,-3-1 1,4-1-1,-1-3 1,-3-3-3,-1-2 0,3 3 5,0-5 18,1 0 0,3-6-40,8 0 1,8-6 0,9-2 0,1 1 7,-1-1 1,1 2 0,-1 4-1,1-2 3,-1-2 0,-5 0 0,-1 6 1,3 0-3,1 0 1,3 0-1,-1 2 12,1 4 0,-3-2 0,-1 6 0,-4 0-3,-3-1 0,1 3 0,-4 5 2,2 1 0,0-1 0,-6 1 1,0-1 8,0 1 0,-2-1 0,-2 1 10,-2-1 0,-8-5 0,3-3 0,-5 1 11,-1 0 0,-1-6 0,1 1 1,-3-3-16,-3-2 0,2 0 1,-6 0-1,1 0-14,5 0 0,2 0 0,1 0 1,1 0-11,-1 0 1,7-5 0,1-3-136,2-2 0,-3 4-53,5-5 190,0-1 0,6-5 0,0-1 0</inkml:trace>
  <inkml:trace contextRef="#ctx0" brushRef="#br0" timeOffset="1069">612 1153 7387,'0'11'-1497,"0"1"1502,0 2 0,0 1 38,0 3 0,2-1 0,2 1-7,1-1 0,1-5 0,-4-3 0,2 1-6,2 0 1,2-1 0,-5 5 20,3-2 1,8-8 5,-2 1 1,3-3-47,3-2 1,-1-6 0,-1-1 0,-3-1-14,-1 0 0,-6-5 0,5 1 1,1-4-20,-2-1 0,3 0 0,-5-1-21,2 1 0,-7-1 0,5 3-16,0 3 39,-6-4 1,-2 15-1,-10-3 15,1 8 1,-1-1 0,6 9 0,-2 2 13,2 1 0,-4-3 1,3-1-1,1 3-17,2 2 0,2 1 0,2 0-46,4 1 1,3-1-1,9-1-45,-1-4 0,3 1 98,3-7 0,-4 0 0,7-6 0</inkml:trace>
  <inkml:trace contextRef="#ctx0" brushRef="#br0" timeOffset="1671">1293 1048 7358,'-2'-16'0,"-2"3"-451,-2 1 0,-2 8 0,5-3 349,-3-1 1,-8 6 113,3-4 1,-5 6-1,-1 4 37,-1 2 0,1 5 0,-1-3 0,1 2-9,-1 3 1,3 3-1,1 1 1,4 1-30,3-1 0,1 1 0,6-1-14,0 1 0,0-7 0,2-1 12,4-2 0,3 0 0,9-5-27,-1 3 1,1 0-1,-1-8 1,1-4 14,-1-5 0,-5 1 0,-1-2 1,3-1 1,1-3 0,-3-1 0,-2-1 0,-2 1 1,-5-1 0,5 7 0,-2-1 0,-2-1-10,-2-3 1,-2 4 0,0 1 4,0 7 0,2-4 4,4 8 0,-4 8 1,3 4 19,-3 3 0,4 8 0,0 1 1,-2-1-9,-2 2 0,4-4 1,-1 9-1,-1-1 28,-2-2 0,4 6 1,0-6-1,-2 2 1,-2 0 0,-2 0 0,2 6 0,2-2-11,1-4 0,1 4 0,-6-4 0,0 4-25,0 2 1,0 0 0,0-2-1,-2-2 1,-4-2 1,3-5 0,-9 3 0,0-2-4,3-4 1,-7-1 0,4-5 0,-3-3 45,-3-6 1,7-4 0,-1-2-1,-1 0-23,-3 0 1,-7-8-1,-1-4 1,5-3-15,5-3 1,-1-1 0,3-4 0,-1-4-5,1-1 1,4-5 0,8 4 0,2-6-113,4-5 0,6 3 0,11-4 1,6 4 104,4 2 0,10-8 0,1-1 0</inkml:trace>
  <inkml:trace contextRef="#ctx0" brushRef="#br0" timeOffset="3905">507 18 6432,'17'0'-225,"1"0"1,-1 0 0,1 0 236,-1 0 0,1-2 1,-1-2 16,1-2 1,-1 0 0,3 6 0,1 0 4,2 0 0,2 0 0,-1 0 1,3 0-6,0 0 0,6 0 0,-4 0 0,4 2 10,2 4 0,6-2 0,0 5 0,-3 1-23,-1 0 1,4 3 0,2 9 0,-1 1 7,1-2 0,4 5 0,-5-1 1,1 2-27,0 4 1,3 2 0,-5 4 0,-2 2 30,-2 1 0,-2 3 0,0-4 0,-2 4 6,-4 1 1,2-3 0,-6 6 0,0 1-2,0 3 1,-1 1-1,-9 2 1,-1 5-6,-3 5 0,-7 2 1,2 0-1,-4-2-8,-2 2 1,0 1 0,-2 3-1,-2-2 3,-2-4 0,-7 4 1,1-6-1,-3 0-58,-3-3 0,1 1 0,-1-4 0,-1-4 19,-4-3 1,3-10 0,-5 1 0,2-3 1,-1-2 0,-5-8 0,4-3 1,0-5-133,0-1 0,-1-1 0,5-1 1,-4-3 144,-2-1 0,-10-8 0,-8 3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31.470"/>
    </inkml:context>
    <inkml:brush xml:id="br0">
      <inkml:brushProperty name="width" value="0.08571" units="cm"/>
      <inkml:brushProperty name="height" value="0.08571" units="cm"/>
      <inkml:brushProperty name="color" value="#E71224"/>
    </inkml:brush>
  </inkml:definitions>
  <inkml:trace contextRef="#ctx0" brushRef="#br0">1 403 5999,'2'11'110,"4"1"1,1-6-78,5 5 1,1-5-1,-5 4-7,2-2 0,0-1 1,3-3 10,-1 2 1,-6 0 20,5-6 0,-5 0 0,4-2-8,-2-4 1,3 2-1,-3-7-16,2-3 1,-4-1-1,3-3 1,1-1-33,0-5 0,-5 5 0,5-6 0,0 2-1,0-1 0,-1-5 1,5 4-1,-2 0 0,1-1 1,-3-3 0,0 6-1,-1 2-37,1 1 1,-4 3-1,3-1 8,-1 1 1,6 1-44,-3 5 0,-1 3 42,2 8 1,-1 0 0,5 2 35,-4 4 1,1-2-1,-5 7 1,2 3 7,3 1 0,1 3 0,-1 1 1,-1 3-12,2 1 1,1 2-1,1-4 1,-3 5-10,-1 1 0,-2-6 0,3 2 0,-3-3-36,-2-3 0,3 1 0,-5-1 0,0-1-53,2-5 0,-6 5 0,3-4 22,-3 3 0,-2-3 0,-2-3 0,-3-1 72,-7-4 0,-11 6 0,-4 0 0</inkml:trace>
  <inkml:trace contextRef="#ctx0" brushRef="#br0" timeOffset="198">71 350 7084,'17'-11'-519,"1"1"0,-1 2 502,0 4 0,3 2 1,3 2-1,4 0 18,0 0 1,6 0 0,-3 0 0,3 0-23,1 0 1,1 0-1,-2 0 1,-2 0 20,-1 0 0,-1 0 0,6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40.432"/>
    </inkml:context>
    <inkml:brush xml:id="br0">
      <inkml:brushProperty name="width" value="0.08571" units="cm"/>
      <inkml:brushProperty name="height" value="0.08571" units="cm"/>
      <inkml:brushProperty name="color" value="#E71224"/>
    </inkml:brush>
  </inkml:definitions>
  <inkml:trace contextRef="#ctx0" brushRef="#br0">71 402 7569,'-10'10'-1544,"2"-3"1290,8-7 281,0 0 21,0-7 1,-2 5-31,-4-4 1,4 2-2,-3-2 1,3 2 9,2-7 0,0-1 0,0-5 26,0-1 1,0 6 0,2 3-30,3 1 1,-1 2-5,8 6 0,-8 2 1,2 4-1,-2 6-38,1 3 0,-3 8 0,4 3 0,-4 1 28,-2 4 1,0 2 0,0 2 0,0-2 20,0-4 1,0 4 0,0-6-1,0 0 8,0-4 0,-2-3 0,-2-3 42,-2 1 0,-1-9-5,1-3 1,2-4 0,-6-4-48,3-4 0,1-3 1,4-11-1,-2-3-30,-2-6 1,-2-4-1,4-4 1,-1-2-33,1-1 1,2-9 0,2 2 0,0-3 36,0-2 1,2 5-1,4 2 1,5 3-82,5 3 1,3 4 0,2 6 0,3 6 54,-3 3 1,6 5 0,2 3 0,4 6 5,2 4 1,0 2 0,0 0-1,-2 2 18,-4 4 1,-2 4-1,-5 9 1,1 2-14,-2 3 1,-3 5-1,-5-6 1,-3 0 1,-2 3 0,-2-7 1,-6 4-1,0-1 8,0 1 0,-10-4 0,-6 5 0,-7-7 6,-4-5 0,-2 3 0,-6-5 1,0 0-19,0-4 0,0 1 0,0-1 1,2-2-5,4-2 1,-2-2 0,8 0-1,1 0-185,3 0 0,9-8 202,5-3 0,-5-5 0,0-1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40.815"/>
    </inkml:context>
    <inkml:brush xml:id="br0">
      <inkml:brushProperty name="width" value="0.08571" units="cm"/>
      <inkml:brushProperty name="height" value="0.08571" units="cm"/>
      <inkml:brushProperty name="color" value="#E71224"/>
    </inkml:brush>
  </inkml:definitions>
  <inkml:trace contextRef="#ctx0" brushRef="#br0">455 0 7569,'-20'18'-493,"-3"-1"1,4-5-1,-7 2 440,1 5 0,4 0 1,-6 12-1,1 4 111,5 4 1,-4 10 0,2-3-1,1 5-28,3 1 1,-4 8-1,-1 2 1,3 2 30,1 0 0,3-1 1,0 3-1,1-4-46,4-2 1,5-2-1,7-6 1,0 1-20,0-1 0,7-1 0,7-3 0,7-3-54,8-3 1,4-1 0,6-6-1,6-2-63,7-4 0,12 2 121,0-7 0,4-1 0,2-6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41.374"/>
    </inkml:context>
    <inkml:brush xml:id="br0">
      <inkml:brushProperty name="width" value="0.08571" units="cm"/>
      <inkml:brushProperty name="height" value="0.08571" units="cm"/>
      <inkml:brushProperty name="color" value="#E71224"/>
    </inkml:brush>
  </inkml:definitions>
  <inkml:trace contextRef="#ctx0" brushRef="#br0">437 16 7390,'0'-10'-1212,"0"4"1202,0 12 1,0 4 0,0 9 0,-2 5 24,-4 5 0,2 10 1,-5 3-1,-1 3 31,0 3 0,-1 11 0,-7 5 1,1 2 17,-1-2 1,-5 9 0,-2-3 0,0 2-33,-1 0 0,-3 2 0,4-3 0,0-3-27,0 0 1,1-2-1,7-2 1,1-8 18,5-7 1,-5-4 0,6-7 0,1 1-90,3-6 0,-2 0 0,2-10 0,2-1-48,2-3 0,2-1 0,0-1-189,0 1 302,0-1 0,0-7 0,0-2 0</inkml:trace>
  <inkml:trace contextRef="#ctx0" brushRef="#br0" timeOffset="735">507 680 7569,'0'9'-1205,"0"1"1135,0-4 1,2 3 0,2 9-1,2-1 70,-3 1 0,5-1 0,-2 3 0,-2 1 0,-2 2 0,-2 1 0,0-7 0,0 1 15,0-1 0,0-5 37,0-1 1,0-9-47,0-2 1,-6-2-1,-2-9 1,1-3-8,-1-1 1,2-3 0,6 1 0,0-1-20,0 1 1,0-1-1,0-1 1,0-2 10,0-3 0,0 1 0,0 4 0,2-3 17,4-1 0,3 0 0,9 5 1,-1 3-10,1 3 0,1-4 0,3 7 0,3-1 3,2 4 0,-6 4 0,4 2 0,-1 0-6,-1 0 0,-5 2 0,-9 4 0,1 6-2,0 3 0,-6 3 1,1-1-1,-3 1 9,-2-1 0,0 1 1,-2 1-1,-3 2 2,-7 3 1,-4 5 0,-1-6 0,-1-2-3,1-1 1,-1-3 0,-1-1 0,0-3-1,1-1 1,-3-8 0,9 2 8,-3-4 1,3-2-5,0 0 0,9-2 0,-1-4-18,8-6 0,3 2 0,7 1 0,-2 1-4,1 4 0,3 2 1,1 2-1,1 0 4,-1 0 1,0 0 0,1 0 16,-1 0 1,-5 2 0,0 4 8,1 6 0,-5-3 1,-2 3 29,-4 2 0,-2 1-16,0 3 1,0-1 0,-2-1-1,-4-5 0,-6-1 1,-9-6-29,-2 2 1,-1-1-1,5-5 1,-2 0-8,-3 0 1,-5 0 0,4 0 0,0 0-7,0 0 0,1 0 0,7 0-291,-1 0-4,9 0 306,1 0 0,8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50.454"/>
    </inkml:context>
    <inkml:brush xml:id="br0">
      <inkml:brushProperty name="width" value="0.08571" units="cm"/>
      <inkml:brushProperty name="height" value="0.08571" units="cm"/>
      <inkml:brushProperty name="color" value="#E71224"/>
    </inkml:brush>
  </inkml:definitions>
  <inkml:trace contextRef="#ctx0" brushRef="#br0">262 106 6050,'0'-12'100,"0"0"0,0 7-39,0-7 0,0 6-44,0-6 0,-5 7 0,-3-5-12,-2 2 1,4 0 0,-5 4 8,-3-1 0,-1-1 1,-3 6-16,1 0 1,-1 2-1,1 2 7,-1 1 0,1 9 1,1-2-1,3 3 3,1 3 0,2-1 0,-1 3 0,5 1 39,4 2 1,-4 2 0,0-1 0,2 3 7,2 0 0,4 4 1,4-6-1,4 1-9,0-1 0,11 4 1,-4-6-1,3-1 0,-1-3 1,6-4 0,5-1-1,3-4 9,1-3 0,-4-1 1,-1-6-1,2 0-17,2 0 1,-4-6-1,-2-1 1,-2-3-17,-3-4 1,-3 1 0,-2-1 0,-1 3-52,-4-3 0,1 4 0,-5-1-218,2-3-409,-6 6 387,11 1 0,-11 7 0,6 2 268,-3 3 0,7 5 0,-4 8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51.532"/>
    </inkml:context>
    <inkml:brush xml:id="br0">
      <inkml:brushProperty name="width" value="0.08571" units="cm"/>
      <inkml:brushProperty name="height" value="0.08571" units="cm"/>
      <inkml:brushProperty name="color" value="#E71224"/>
    </inkml:brush>
  </inkml:definitions>
  <inkml:trace contextRef="#ctx0" brushRef="#br0">1 0 7054,'12'0'-1110,"-1"0"1098,3 0 1,1 0-1,3 0-41,-1 0 0,-5 0 36,0 0 0,-9 2 17,3 4 0,-4-4 0,-2 6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5.575"/>
    </inkml:context>
    <inkml:brush xml:id="br0">
      <inkml:brushProperty name="width" value="0.08571" units="cm"/>
      <inkml:brushProperty name="height" value="0.08571" units="cm"/>
    </inkml:brush>
  </inkml:definitions>
  <inkml:trace contextRef="#ctx0" brushRef="#br0">18 1 6512,'-9'2'411,"3"4"0,4-3-336,2 9 0,0-6 0,0 6-1,0 1 0,0-3 0,2 1-35,4 3 1,-4 1 0,4 3 0,-5-1-9,-1 1 1,6-1-1,0 0 1,-2 1-6,-2-1 0,4 1 0,0-1-94,-3 0 99,0 1 3,-3-1-51,7 1 0,-5-1 13,4 0 0,-4-5 0,-1 0-167,5 1 1,-3-3-685,2 1 855,-3-6 0,-2 10 0,0-6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51.745"/>
    </inkml:context>
    <inkml:brush xml:id="br0">
      <inkml:brushProperty name="width" value="0.08571" units="cm"/>
      <inkml:brushProperty name="height" value="0.08571" units="cm"/>
      <inkml:brushProperty name="color" value="#E71224"/>
    </inkml:brush>
  </inkml:definitions>
  <inkml:trace contextRef="#ctx0" brushRef="#br0">1 1 7360,'2'10'-439,"4"-4"1,-3-5-1,9-1 454,2 0 0,1 0 0,3 0-30,-1 0 0,1 0 15,-1 0 0,0 0 0,1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3:42.589"/>
    </inkml:context>
    <inkml:brush xml:id="br0">
      <inkml:brushProperty name="width" value="0.08571" units="cm"/>
      <inkml:brushProperty name="height" value="0.08571" units="cm"/>
      <inkml:brushProperty name="color" value="#E71224"/>
    </inkml:brush>
  </inkml:definitions>
  <inkml:trace contextRef="#ctx0" brushRef="#br0">1 629 7217,'9'0'-1056,"7"0"1160,-4 0 1,-3 0-114,3 0 0,-6 8 0,3 4 20,-1 3 1,-2 3 0,-6-1-21,0 0 0,2-1 1,2-2 2,2-3 1,5 1 0,-3 3 5,2-3 0,1-4 1,7-8-2,-1 0 1,-5 0 0,0-2 0,-1-4-2,-1-6 1,5 3-1,-5-3 1,2-2 0,-1-1 1,-5-3-1,4 1 1,-2 0-1,-4-1 1,3 1 0,-1-1-194,-2 1 191,6 7 2,-8 2 0,0 22 2,-8 3 1,0 5 0,6-5 0,0 1-14,0-1 1,0 0-1,2 1 1,4-1-20,5 1 0,5-3 0,1-1 31,1-2 0,7-8 0,2 3 0</inkml:trace>
  <inkml:trace contextRef="#ctx0" brushRef="#br0" timeOffset="406">804 577 7347,'0'-18'0,"0"1"-433,0-1 1,-8 1 0,-3 1 422,-5 5 0,4 3 1,1 8-1,-3 0 9,-1 0 0,-3 0 0,1 2 6,-1 4 1,1-2 0,-1 5-1,1 1 21,-1 0 1,7-1 0,-1 5 0,0-2 0,3 1 0,-1 3 0,6 1-25,-2 1 0,1-1 1,5 1 4,0-1 1,7-5 0,5-3 0,3-1-25,3-4 1,-6-2 0,-1-2-1,3 0-17,1 0 1,1-2 0,-3-2-1,-1-4 31,2-1 1,-7 3 0,1-4 0,-2 1 4,0-1 0,2 4 0,-5-6-3,3-1 0,0-3 0,-4 1-21,4 3 1,-4 2 2,4 5 0,-2 3 4,1-4-18,-3 4-18,6 2-44,-8 0 95,0 0 0,0 8 0,0 1 0</inkml:trace>
  <inkml:trace contextRef="#ctx0" brushRef="#br0" timeOffset="7106">647 769 5843,'11'-2'42,"1"-4"0,-8 2-43,2-7 1,2 5 9,-3-6 193,1 8-164,-6-11 127,0 13-121,0-6 0,0 16 0,0 3-22,0 5 1,0 1-1,0 3 1,2 1-25,4 2 0,-4 8 0,4-1 0,-4 3-2,-2 2 0,5-1 1,1 3-1,-2 2 17,-2 2 1,-2 5 0,0-5-1,0 0 1,0 0 0,0 1-1,-2 1 1,-2 0 51,-2-4 1,-7-3 0,1-1-1,-3-2-39,-3-4 0,1 3 0,-1-9 0,1-4-2,-1-5 0,1-1 1,-1-7-1,1-2 49,0-2 1,-1-4 0,1-4-30,-1-5 1,3-11 0,3-3 0,6 0-115,4 0 0,2-6 1,0 1-1,2-4-241,4-7 0,4 4 311,7-4 0,1-3 0,-1-1 0</inkml:trace>
  <inkml:trace contextRef="#ctx0" brushRef="#br0" timeOffset="8481">787 35 7569,'17'0'0,"0"-2"-379,1-3 1,-1 3 91,1-4 1,-1 4-1,1 0 360,-1-4 1,1 4-1,-1-4-28,1 4 0,-1 4 1,1 2-1,-1 4-35,0 2 0,3 7 1,1 8-1,3 1 21,-3-1 1,-2 12 0,-1-2-1,-1 3-18,1 5 0,-1 2 1,1 7-1,-1 1 0,1-1 0,-1 0 1,-1 1-1,-3-1 6,-1 1 0,-3-1 1,3 0-1,-6 3-1,-4 3 0,-2-2 0,0 6 0,0 0-6,0 0 1,-2-3 0,-4 3 0,-6 0-11,-3 0 1,-8-6-1,-3 2 1,1-3-33,0-3 1,-6 1 0,2-3 0,-2-1-30,2-3 0,-4-9 0,4 0 0,-4-8-17,-2-4 0,6-2 1,1-5-1,3-3 76,4-3 0,1 4 0,3-7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15.147"/>
    </inkml:context>
    <inkml:brush xml:id="br0">
      <inkml:brushProperty name="width" value="0.08571" units="cm"/>
      <inkml:brushProperty name="height" value="0.08571" units="cm"/>
    </inkml:brush>
  </inkml:definitions>
  <inkml:trace contextRef="#ctx0" brushRef="#br0">210 175 7569,'0'-18'-1536,"0"7"1551,0-1 1,0 10-17,0 2 0,-2 8 0,-2 9 0,-2 1 18,2-1 1,-4 1 0,2-1 0,3 1 14,1-1 1,0 0 0,-2 3 0,-2 1-18,2 2 0,2 1 1,2-5-1,0 3-9,0 1 0,0 2 0,0-4 1,0 3-14,0-3 1,0-2-1,0-1 1,0-1 0,0 1 0,0-1 1,0 1-19,0-1 1,-2-1-1,-2-3-6,-1-1 0,-9-8 0,2 2-2,-3-4 0,3-2 0,1 0 11,-3 0 1,-2 0 0,1-2-1,3-4 10,6-6 1,-1-5 0,1-5 0,2-3 7,2-2 1,2-2 0,0-6 0,2 0 7,4 0 0,2 0 0,5 0 0,-1 2 8,1 4 0,-3-4 0,0 6 0,-1-2 1,1 0 1,-4 7-1,4-1 1,-3 4-4,-3 1 0,4 1 0,0 1 0,0 3 2,-1 1 0,7 6 0,-2-5-15,3-3 0,3 6 0,-1 2 0,1 4 10,-1 2 0,2-5 0,3-1 1,1 2 2,-2 2 0,-1 2 0,-3 0 0,1 2 1,-1 4 0,1-2 1,-1 7-1,1 1-7,-1-2 1,-1 5 0,-3-3 0,-1 3-10,1 3 1,-3-7-1,0 1 1,-2 2-1,-5 1 0,1 1 0,0-3-6,2-1 11,0 0 0,-6-1 0,-2-1 1,-4 0 4,-6-1 0,-5-3 0,-4 4 0,-5 0 8,-1-1 1,-8-3 0,-5 4 0,1-1-14,2 1 0,2-6 0,0 2 0,2-2-50,4 2 1,4-4 0,7 3-15,1-3-20,-1-2 0,22 0 83,8 0 0,23-7 0,2-3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15.600"/>
    </inkml:context>
    <inkml:brush xml:id="br0">
      <inkml:brushProperty name="width" value="0.08571" units="cm"/>
      <inkml:brushProperty name="height" value="0.08571" units="cm"/>
    </inkml:brush>
  </inkml:definitions>
  <inkml:trace contextRef="#ctx0" brushRef="#br0">612 106 7114,'-18'0'-444,"1"0"1,1 2-1,3 1 447,1 3 0,0 2 0,-7-2 0,-2 4 46,-3-1 1,-1 13-1,2-3 1,-4 6-39,0 6 1,-4 2 0,5 2 0,1 2 4,0 4 1,-6 2 0,4 3-1,-2-3 7,-1-1 0,9-3 0,-2 8 0,3-1-5,3-1 1,-1 0 0,3-6 0,3 1-12,6-1 0,5 4 0,1-1 0,1 1-7,5 0 0,6 0 0,11-5 1,6 3-55,4-2 1,12-2 0,5-2 53,7 0 0,9-8 0,-4-2 0</inkml:trace>
  <inkml:trace contextRef="#ctx0" brushRef="#br0" timeOffset="1205">3144 106 7341,'0'-12'-1413,"0"0"1383,0-1 0,0 3 0,0-2 67,0-1 1,0 3-12,0-1-26,0 7 0,-2-4 3,-4 8 0,2 2 8,-7 4 1,-1 3 0,-5 11-1,-1 1 9,1 2 0,-7 14 1,1-2-1,0 4-4,-2 4 0,-2 1 0,-6 9 45,3-1-51,-3 0 1,8-1 0,-6-3-1,4-1 7,2 2 1,-4-1-1,5-1 1,1-5-7,-2 1 0,5-4 1,-5 5-1,2-1-4,0-4 1,1-2-1,9-2 1,1 0-2,-1 0 0,3-6 0,0-2 0,2-2-48,4-4 0,-3-1 0,1-3-140,2 1 0,4-3 182,6-3 0,4-4 0,7-8 0</inkml:trace>
  <inkml:trace contextRef="#ctx0" brushRef="#br0" timeOffset="1805">2952 1066 6235,'0'-17'69,"2"1"1,2 3-41,2 1 0,-1 0 0,-5-5 0,0-1-23,0 1 1,6-1-1,0 1-14,-2 0 0,4-7 1,-2 1-1,-1 2-5,3 1 1,-4 1 0,6-3-1,-1-3 7,1-2 1,2 0-1,5-4 1,-1 4 1,-5 1 1,5-3 0,-4 6-1,3 2 3,3 1 1,-7 5 0,-1 1-1,0 5-50,-1 1 0,-3 2 1,4 8 16,-2 4 1,3 3 0,-3 9 29,2-1 0,-6 1 0,3-1 0,-1 3 13,0 3 0,2-4 1,-4 5-1,1-5 12,-1-1 0,4 1 0,-2 2 0,0 3-10,2-3 1,-5-2-1,7-1 1,0-1-10,-1 1 0,3-1 0,4 1-22,-5-1 0,3-5 0,-6-3-67,1-1 1,-5 0 10,2-2 0,-14 2 1,-7 5 75,-7-1 0,-16-8 0,1 3 0</inkml:trace>
  <inkml:trace contextRef="#ctx0" brushRef="#br0" timeOffset="1975">2917 909 7569,'-10'0'-385,"3"-8"0,9-1 0,1-3 0,5 2 378,2 2 1,2-3 0,7 5 0,4 2 20,6 2 1,2 2-1,2 0 1,0 0-63,4 0 0,2 0 1,-2 0-1,2 0 48,1 0 0,-7-8 0,8-1 0,-4-9 0</inkml:trace>
  <inkml:trace contextRef="#ctx0" brushRef="#br0" timeOffset="3085">210 699 7569,'10'-2'-436,"-4"-3"-134,-4-7 0,-2 2 588,0-1 1,2-1 5,3-5 1,-1 7 0,8 4-24,1 4 0,-5 4 0,0 4 0,-2 6-3,0 3 1,-1 4-1,-3 5 1,2 3-4,2 0 0,0 6 0,-6-6 0,0 2 2,0 0 0,0-1 0,2 3 1,2-4 1,2-2 1,-1-2 0,-3-7-1,2-3 1,2-1 0,0-6 14,-6 6 0,6-11-6,-1-1 0,1-7 0,-6-11 0,0 1-7,0-1 0,0 1 1,0-3-1,0-1-16,0-2 0,0-6 0,0 3 0,0 1 4,0 0 0,0-6 0,2 4 0,2-2 10,2 0 1,2 1-1,-2-1 1,3 6 23,1 4 1,5-3 0,-3 3 0,4 3-21,1 1 1,6 7 0,3 0-1,-1 3 1,0-1 1,4 0 0,-4 6 0,1 2-8,-1 4 1,-2 1 0,-5 7 0,-1-2 1,1 1 0,-7 5 1,-1 3-1,-2 2-10,-5-1 1,-1-3-1,-2 0 1,-2 3 2,-3 1 1,-5 0 0,-7-5 0,-1 1 6,1 5 0,-3-7 1,-1 2-1,-2-5 2,1 0 1,-3-5 0,2 1 11,1-2 38,11-2-48,3-6 1,10-2-2,4-4 1,3 4 0,11-4 0,1 2-5,2-2 1,7 4 0,-5-3-1,0 3 1,0 2 1,0 0-1,-3 0 1,1 2-15,-2 3 1,-1-1-1,-5 8 1,-1 1 4,-2 3 1,-9 1 0,3 1 0,-4-1 4,-2 1 0,-2-3 1,-4-1-1,-7-2 14,-8 1 0,-1-3 0,-5 0 1,0-3 8,0-3 1,-2 4 0,-4-2 0,3-2-17,7-2 1,-2-2 0,2 0 0,1 0-6,3 0 0,7 0-24,1 0 0,1-2 27,-2-4 0,5-12 0,7-9 0</inkml:trace>
  <inkml:trace contextRef="#ctx0" brushRef="#br0" timeOffset="3547">1066 647 7341,'10'2'-1441,"-5"4"1474,5-4 1,-6 11-1,6-5-1,-3 2 1,5 1-26,-6 7 1,7-3 0,-3-1 16,0-2 1,0-8 10,-5 1 0,5-3-38,8-2 1,-9-2 0,-1-2 0,-2-3-1,0-3 1,1 4 0,-3-5-1,4-3-1,2-2 0,-6 5 1,3-1-1,-1-1-6,0-3 1,2 4-30,-2 1 12,3 7 0,1-2 1,-2 12 24,0 6 1,-6 3 0,3 3-1,-3-1-11,-2 0 1,2 1 0,4-1 5,6 1 0,3-8 0,3-3 0,-1-1-23,1 0 1,1 0 0,2-6-1,5 0 30,1 0 0,-6 0 0,20-8 0,-4-2 0</inkml:trace>
  <inkml:trace contextRef="#ctx0" brushRef="#br0" timeOffset="4127">1852 525 7328,'9'-8'-432,"-3"-4"1,-6-1 168,-6 1 210,-3-3 0,-9 13 1,1-4 62,-1 4 1,7 2 0,-1 0-18,-2 0 1,-1 0 0,-2 2-1,1 4 7,4 5 0,-3 3 0,5 0 0,-2-3 0,1 3 0,7-5 1,-4 3 0,0 2 1,6 1-1,-3 3 3,3-1 0,2-5 1,2-3-6,3-1 1,5-2 0,8-6 2,-1 0 0,1 0 0,-1 0-5,1 0 0,3-8 1,0-3-1,-3-5 4,-3-1 0,5 5 1,-9 0-1,5-1 1,1-3 0,-5 1 0,-2 1 1,-1 4 3,1 3-16,-6 1 1,4 8 0,-8 4 5,0 5 1,0 5 0,0 1-1,0 3 2,0 3 0,0-2 0,-2 6 0,-2 1 19,-2-1 0,0 2 1,6 6-1,0 0 14,0 0 0,2 5 1,2 1-1,2 0-11,-2 2 0,3-5 1,1 7-1,0-2-13,0-4 0,-1-3 0,-3-3 1,2-2-8,-2-1 0,-2-9 1,-2 2 11,0-3 0,-8-5 0,-3-3 1,-5-4 23,-1-1 0,-1-5 1,1 2-1,-1-6-14,1-4 1,-1-7-1,1-1 1,-1-5-16,1-4 1,7-9 0,4 3 0,4-4 11,2-2 1,2-5 0,4-3-65,6-2 0,5 7 0,7-5 0,5 4 1,4 2-67,2 4 1,5 4 0,1 2-1,-2 8 54,-2 5 1,-2 10-1,-2-2 1,-2 4 56,-2 2 0,-8 0 0,12-7 0,-6-3 0</inkml:trace>
  <inkml:trace contextRef="#ctx0" brushRef="#br0" timeOffset="6030">2166 542 7145,'10'-8'-1213,"-2"5"1235,-8-9 0,-8 8-24,-4-2 0,2 4 0,-1 2-1,-3 0 0,-1 6 1,-3 2-1,1 2-3,-1 3 0,1-3 1,-1 0-1,1-3 2,-1-3 1,9 6 3,3 2 1,4-5 1,4 3 0,4-6 0,5 2 6,5-2 0,1-2 0,3-2 0,1 0-4,2 0 1,1 5 0,-7 1 0,1-2 1,-1-2 0,1 0-5,-1 4 0,-7-2-2,-4 7 0,-6 1-2,-6 5 1,-4-5 0,-7-2-3,-1-2 1,-1-1 0,-3-3-1,-1 4-93,2 2 1,-1-5 97,-1 7 0,4-8 0,-7 4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23.156"/>
    </inkml:context>
    <inkml:brush xml:id="br0">
      <inkml:brushProperty name="width" value="0.08571" units="cm"/>
      <inkml:brushProperty name="height" value="0.08571" units="cm"/>
    </inkml:brush>
  </inkml:definitions>
  <inkml:trace contextRef="#ctx0" brushRef="#br0">0 52 6092,'8'-9'-36,"-4"-5"1,6 6 0,-1 1 62,1-1 1,2 2-1,5 6-64,1 0 1,-1 0-1,1 0 35,-1 0 0,-5 0-127,-1 0 129,-7 8 0,12 1 0,-6 9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23.301"/>
    </inkml:context>
    <inkml:brush xml:id="br0">
      <inkml:brushProperty name="width" value="0.08571" units="cm"/>
      <inkml:brushProperty name="height" value="0.08571" units="cm"/>
    </inkml:brush>
  </inkml:definitions>
  <inkml:trace contextRef="#ctx0" brushRef="#br0">0 33 7489,'2'-15'-964,"4"3"964,5 6 0,5 10 0,1 4 0,1 2 0,7-6 0,2 3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1:34.134"/>
    </inkml:context>
    <inkml:brush xml:id="br0">
      <inkml:brushProperty name="width" value="0.08571" units="cm"/>
      <inkml:brushProperty name="height" value="0.08571" units="cm"/>
    </inkml:brush>
    <inkml:brush xml:id="br1">
      <inkml:brushProperty name="width" value="0.11429" units="cm"/>
      <inkml:brushProperty name="height" value="0.11429" units="cm"/>
    </inkml:brush>
  </inkml:definitions>
  <inkml:trace contextRef="#ctx0" brushRef="#br0">0 844 5960,'0'12'-15,"0"5"-7,2-5-1,2 0 1,4 1-24,2 3 46,1 1 0,7 1 0,-1-1 0</inkml:trace>
  <inkml:trace contextRef="#ctx0" brushRef="#br0" timeOffset="1169">315 838 5977</inkml:trace>
  <inkml:trace contextRef="#ctx0" brushRef="#br1" timeOffset="168670">176 0 32026,'17'10'-4916,"3"-2"1,1-3 2803,2 1 0,1 2 0,-5-2 0,2 4 1660,3-1 1,1 7-1,-2-3 1,4 7 161,1 3 0,5 8 0,-4-2 0,2 4 102,-2 2 1,4 2 0,-6 2 0,0 4 45,-4 1 1,-3 3 0,-5 5 0,-1-1 33,-2-5 1,-9 5-1,3-5 1,-4 3-636,-2-3 1,0 3-1,-2-8 1,-4-3 745,-5-1 0,-5-2 1,-1 0-1,-1-2-1,1-4 0,-6-4 0,-3-5 0,1-1-21,0-1 1,-4 3 0,5-9 0,1 1 8,-2-1 1,6 1 0,-5-7 9,5-2 0,1-2 0,1-2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24.831"/>
    </inkml:context>
    <inkml:brush xml:id="br0">
      <inkml:brushProperty name="width" value="0.08571" units="cm"/>
      <inkml:brushProperty name="height" value="0.08571" units="cm"/>
    </inkml:brush>
  </inkml:definitions>
  <inkml:trace contextRef="#ctx0" brushRef="#br0">18 105 7367,'2'-17'0,"2"-1"-537,2 1 0,0-1 581,-6 1 1,7 7-89,5 4 0,-2 4 1,-1 4-1,-1 4 38,-4 6 1,4-1 0,-2 5 0,-3 3 11,-1 1 0,4 5 0,0 0 0,-2 2 10,-2 4 0,-2 2 0,0 2 0,0 0-1,0 0 0,0-6 0,0 0 0,0 2-11,0 2 1,0 0 0,0-3-1,0-7-10,0-4 1,0-1-1,0-1 2,0 1 34,-8-1 0,-2-7-4,-7-4 0,5-6 0,1-6 0,-1-6-20,2-3 0,1-3 0,5 1 0,-4-1-26,-2 1 1,6-3-1,-1-3 1,3-4 26,2 0 0,0-6 0,0 4 0,0-4-68,0-2 1,0 0-1,0 2 1,2 2 51,3 2 1,3 7 0,6-1 0,-3 4 28,3 1 1,1 3 0,3 1 0,1 4-16,5 3 1,-5 1-1,6 6 1,-1 0 1,-1 0 0,2 0 0,-4 0 1,3 0-2,-3 0 0,-2 6 1,-1 1-1,-1 3-6,1 4 1,-7-1 0,-1 1-1,-2-3 3,-4 3 1,-2 2-1,-4 1 1,-4 1 6,-6-1 1,-5 0 0,-4 1 0,-5-1-13,-1 1 0,-2-7 1,-6 1-1,2 0-29,4-3 0,-2 5 0,8-6 1,1 0-91,3-1 1,1-1-23,1-6 143,7 0 0,3 0 0,7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30.868"/>
    </inkml:context>
    <inkml:brush xml:id="br0">
      <inkml:brushProperty name="width" value="0.08571" units="cm"/>
      <inkml:brushProperty name="height" value="0.08571" units="cm"/>
    </inkml:brush>
  </inkml:definitions>
  <inkml:trace contextRef="#ctx0" brushRef="#br0">35 297 7388,'-6'-17'-1047,"0"-1"939,2 1 1,2-1-1,2 1 147,0-1 0,2 7 3,4-1 1,4 10-45,7 2 0,-7 2 0,-4 10 0,-2 3 12,2 7 1,-4-3-1,3 6 1,-3 0 9,-2 5 0,0 3 0,-2 0 0,-1-2-15,-3-2 0,-2-2 1,4 2-1,-2-6 8,2-3 0,2-3 30,2 1 0,-2-9 11,-3-3 1,1-6 0,-6-6-53,2-5 0,2-5 0,5-1 0,-3-1-3,-2 1 1,0-8 0,6-5 0,0-1 3,0 2 1,0-10 0,0 5 0,0-3-43,0 0 1,8 2-1,1 0 1,3 0-21,0 0 1,-1 8 0,7 4 55,-1 3 1,1 5 0,-1 3-4,1 6 0,-1 4 0,-1 4 0,-3 4-3,-1 6 1,-8 3 0,4 3 0,-3-1 19,1 1 0,0-1 0,-6 1 0,0-1-9,0 0 0,-8 1 0,-3-1-25,-5 1 0,-1-6 1,-1-1-89,1 3 0,1-5 111,5 3 0,-5-8 0,6 4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32.718"/>
    </inkml:context>
    <inkml:brush xml:id="br0">
      <inkml:brushProperty name="width" value="0.08571" units="cm"/>
      <inkml:brushProperty name="height" value="0.08571" units="cm"/>
    </inkml:brush>
  </inkml:definitions>
  <inkml:trace contextRef="#ctx0" brushRef="#br0">298 1 6418,'-8'17'0,"-2"3"45,1 3 1,-7 4 0,4 8-1,-3 2-15,-3 4 0,1-4 1,-1 5-1,1-1 0,0 2-38,-1 1 1,1-3 0,1 4 0,3-1-19,1 1 0,0 0 1,-3 1-1,1-5 17,2-4 1,9-2 0,-3 0 0,4-2-139,2-4 1,0-4 0,2-7 146,4-1 0,11 0 0,10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03.364"/>
    </inkml:context>
    <inkml:brush xml:id="br0">
      <inkml:brushProperty name="width" value="0.08571" units="cm"/>
      <inkml:brushProperty name="height" value="0.08571" units="cm"/>
    </inkml:brush>
  </inkml:definitions>
  <inkml:trace contextRef="#ctx0" brushRef="#br0">262 227 7779,'-7'-10'-7,"2"2"0,-6 8 9,-3 0 1,5 0 1,-3 0 1,6 0 59,-6 0 0,7 0 0,-7 0-16,-1 0 1,3 0 0,-1 0-1,-1 2 72,2 4 0,-5-2-72,3 8 0,-3-3 0,-1 5-24,5-3 1,3-5-1,6 4 1,-2 0 4,-2-1 0,0-3 0,4 6 1,-3 1 1,3-5 1,-6 7-38,8-3 1,0 3-1,2 0 27,4-3 0,-3 2 1,7-7 22,-2 3 0,6-6 1,-5 4-27,1 0 0,-1-7 0,-3 5-53,6-4 1,-3-2 0,3 0 36,2 0 1,1-6 0,3-1 0,-1-1-108,0 0 0,1-3 1,-3 3-1,-1-2 45,-3-4 0,1 5 172,5-3-134,-7 9 1,0-11 0,-6 6 91,2-1-101,0 4 0,-6-4-42,0 3 24,0-3 46,0-9 1,0 6-3,0 1 1,0 5 0,0-5 27,0-3 176,0 6-37,0-7-80,0 13 1,0-4 34,0 12 1,0-2-1,0 8-50,0 1 0,0-3-41,0 1 1,0 0-1,1 5 6,5-4 1,-2 2 0,6-7-101,-3 3 0,7-6 0,-5 3-157,1 1 0,6-6 0,-5 4-317,5-4 0,-5-2 0,1 0-432,2 0 974,-7 0 0,9-8 0,-6-2 0</inkml:trace>
  <inkml:trace contextRef="#ctx0" brushRef="#br0" timeOffset="496">593 35 8030,'11'-6'-352,"1"0"1,-6 0 401,5 6 161,-7-7 0,12 5-510,-5-4 485,5 4 1,-5 2-75,1 0 0,-2 2 0,3 2 15,-1 2 0,-3 8 0,5-5 1,-4 3 32,-3 0 1,7-1 0,-2 6-243,3 0 1,-3 1 0,-3 0 0,1-1 75,0 0 1,-6 6 0,3 1 0,-1-3-66,0-2 1,2-2-1,-5 3 1,3 2 39,-2 1 1,-2 0 0,-2-6 0,0 1 18,0-1 0,0 0 0,0 1 0,0-1 0,0 1 0,-2-3 0,-2-1 0,-3-3 11,-3 3 1,-2 1 0,-5 0-35,0-3 1,-1 4-1,0-7 1,3 3-284,3-1 0,-3-5 0,3 6 318,-3 2 0,-3 1 0,1 3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6.554"/>
    </inkml:context>
    <inkml:brush xml:id="br0">
      <inkml:brushProperty name="width" value="0.08571" units="cm"/>
      <inkml:brushProperty name="height" value="0.08571" units="cm"/>
    </inkml:brush>
  </inkml:definitions>
  <inkml:trace contextRef="#ctx0" brushRef="#br0">53 105 7430,'-18'0'-235,"9"0"1,-5-2 521,8-3-254,0 3-29,6-14 1,2 8-1,2-5 1,4 3-27,1 3 1,-3 1 0,6 4 41,1-4 0,3 4 0,1-6 18,0 1 1,1 5 0,0-4-5,-1 4 1,0 2-1,1 0-90,-1 0 0,-7 2 0,-2 4 17,-1 6 1,-5 3 0,4 2 11,-4 1 0,-8-1 0,-2 0 0,1 1-53,-1-1 1,-4-5 0,5-1 40,-3 3 1,0 1-1,-3 1 1,3-2 36,3-3 1,-5-5 0,4 4 0,1-1 8,-2 1 17,-4-6 218,3 11 56,0-13-227,3 6 1,14-8-6,5 0 0,3 0 1,3 0-11,0 0 0,-1-6 1,0 0-17,1 3 0,-1 0 0,1 3-23,-1 0 1,0 0 0,1 0-72,-1 0 1,1 0 0,-1 0-180,0 0 1,-5 0-1,-1 0 26,3 0 1,-4 0 0,-1 3-311,0 2 517,4-3 0,-11 6 0,5-8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36.694"/>
    </inkml:context>
    <inkml:brush xml:id="br0">
      <inkml:brushProperty name="width" value="0.08571" units="cm"/>
      <inkml:brushProperty name="height" value="0.08571" units="cm"/>
    </inkml:brush>
  </inkml:definitions>
  <inkml:trace contextRef="#ctx0" brushRef="#br0">0 18 7257,'12'-2'-385,"0"-4"1,-1 4 0,7-4 371,-1 4 1,-5 2-1,-1 0 1,3 0 1,2 0 0,1 0-46,0 0 57,-7 0 0,6 0 0,-7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36.890"/>
    </inkml:context>
    <inkml:brush xml:id="br0">
      <inkml:brushProperty name="width" value="0.08571" units="cm"/>
      <inkml:brushProperty name="height" value="0.08571" units="cm"/>
    </inkml:brush>
  </inkml:definitions>
  <inkml:trace contextRef="#ctx0" brushRef="#br0">1 18 6252,'17'0'-160,"1"0"1,-1 0 0,3-2 159,3-3 0,4 3 0,8-6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37.448"/>
    </inkml:context>
    <inkml:brush xml:id="br0">
      <inkml:brushProperty name="width" value="0.08571" units="cm"/>
      <inkml:brushProperty name="height" value="0.08571" units="cm"/>
    </inkml:brush>
  </inkml:definitions>
  <inkml:trace contextRef="#ctx0" brushRef="#br0">1 52 6719,'0'-17'-251,"7"7"1,5 4 255,4 5 1,-5 1-1,1-2 29,2-4 0,1 4 0,2-4 0,1 4-30,-1 2 0,1 0 1,-1 0-1,1 0-83,-1 0 0,1 0 0,-1 0-7,1 0 0,-1 0 86,1 0 0,-9 8 0,-1 2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37.648"/>
    </inkml:context>
    <inkml:brush xml:id="br0">
      <inkml:brushProperty name="width" value="0.08571" units="cm"/>
      <inkml:brushProperty name="height" value="0.08571" units="cm"/>
    </inkml:brush>
  </inkml:definitions>
  <inkml:trace contextRef="#ctx0" brushRef="#br0">0 17 7569,'0'8'-750,"0"-8"1,8-6 744,4-5 0,3 3 0,4 8 0,3 0-46,1 0 1,2 0 0,-3 0 0,3 0 50,2 0 0,-6 0 0,3 0 0,3 0 0,0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33.065"/>
    </inkml:context>
    <inkml:brush xml:id="br0">
      <inkml:brushProperty name="width" value="0.08571" units="cm"/>
      <inkml:brushProperty name="height" value="0.08571" units="cm"/>
    </inkml:brush>
  </inkml:definitions>
  <inkml:trace contextRef="#ctx0" brushRef="#br0">367 542 7569,'-2'-9'-183,"-2"1"-368,-2 0 1,-7 6 484,1-4 1,2 4 0,-1 2 71,-3 0 1,-2 0-1,-1 0 1,0 0 22,-1 0 1,-1 2 0,-3 4 0,-3 6 11,-2 3 0,4 3 0,-5 1 0,3 2-7,4 3 1,7 5-1,5-4 1,1 0-29,4 1 1,2-3 0,2-6 0,0 1 16,0-1 0,10 1 0,7-3 0,10-3-34,6-6 1,12-2 0,7-1 0,9 3-319,1-2 329,13-2 0,-11-2 0,14 0 0</inkml:trace>
  <inkml:trace contextRef="#ctx0" brushRef="#br0" timeOffset="2951">384 53 7569,'18'-2'-61,"-1"-2"1,1-1 0,-1-1-200,1-2 0,-1 6 0,2-6 0,3 3 0,1-1 288,-2 2 1,5 2-1,-1 2 1,2 0-1,2 0 16,-2 0 1,6 8 0,-4 3 0,2 5-26,-1 1 1,3 8 0,-4 5 0,4 5-23,2 5 0,-8 5 0,-4 7 0,-4-1-2,-1-5 0,-1 7 0,-1-3 1,-4 6-4,-7 1 1,-3-3 0,-2-2 0,0 3 5,0 3 1,-7-4 0,-7 5 0,-5-5-129,-5-2 0,-7-1 130,2-5 0,-12 5 0,-3-7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32.105"/>
    </inkml:context>
    <inkml:brush xml:id="br0">
      <inkml:brushProperty name="width" value="0.08571" units="cm"/>
      <inkml:brushProperty name="height" value="0.08571" units="cm"/>
    </inkml:brush>
  </inkml:definitions>
  <inkml:trace contextRef="#ctx0" brushRef="#br0">455 0 7339,'-18'0'-421,"1"0"0,-1 0 1,1 2 421,-1 4 1,1 4 0,0 7 0,-3 1 42,-3-1 1,-4 14 0,-6 4 0,2 2-14,2 0 0,1 6 1,-3 3-1,4 3-16,2-3 1,4 5-1,7-7 1,4 3-31,3 0 1,1-3 0,6 5 0,2-3-63,3 3 0,11-5 0,9 3 0,2 2 77,4 1 0,2 2 0,2 1 0</inkml:trace>
  <inkml:trace contextRef="#ctx0" brushRef="#br0" timeOffset="1990">71 577 7569,'17'-8'-653,"-7"6"1,5-6 550,-3 8 1,1 2 121,-1 4 0,2 4 0,-8 7 0,-3 1 16,-1-1 1,-2 1 0,2-1 0,2 1-25,2-1 0,0 2 1,-6 3-1,0 1-12,0-2 1,6-1 0,-1-3 18,-1 1 0,4-1-293,-2 1 259,0-9 1,-6-3 0,-2-12 10,-4-5 1,4-5 0,-6-1 0,2-1 10,1 1 1,-3-3 0,4-1 0,-2-4-4,2-2 0,2 0 1,2-5-1,2 3 15,4-2 1,-2 6 0,8 0 0,1 2 3,3-1 1,1 3 0,1 7 0,-1 5-15,1 1 1,-1-4 0,1 6 0,-1 3-3,0 1 1,5 4 0,-3 1 0,-3 5-36,-1 2 1,-1 2 0,-3 7 0,-5 2 14,-4 3 0,-2-1 0,0-4 0,-2 3 3,-4 1 1,3 0-1,-9-5 1,-2-1-5,-1 1 1,-1-1 0,3-1 105,1-5-67,0 5 0,5-14-25,7 3 1,7-3 0,13-2-12,3 0 13,-3 0 0,11 0 0,-6-2 0,0-1-1,0-3 0,-1 2 0,-7 8-6,1 2 0,-7 7 1,-1-1 4,-2 3 1,-3 3-1,-5-1 1,0 1 4,0-1 1,0 3-1,-2 1 1,-3 2-4,-7-1 1,-3-9-1,-5-1 1,-1-1 23,-3-1 1,-5 4-1,4-8 1,0-3-4,0-1 1,1-2 0,7 0 0,-1 0-23,1 0 1,5 0 0,1-2-77,-3-3 1,6 1 0,3-8 36,3-1 38,2-3 0,0-1 0,0-1 0</inkml:trace>
  <inkml:trace contextRef="#ctx0" brushRef="#br0" timeOffset="2443">699 577 6082,'18'0'-107,"-3"2"110,-3 4 0,-4-3 1,-8 9 35,0 2 0,2 1 1,2 3 19,1-1 0,3 1-45,-2-1 1,-2-1 0,5-3 0,1-3 8,0-2 1,-4-1-1,5-3-42,3 2 0,1 0 1,3-6-7,-1 0 1,1-2-1,-3-4 1,-1-4 8,-2 1 0,-1-7 0,5 5 0,-3-5-13,-1-1 0,-2-1 0,3 1 0,-3-1 52,-2 1 0,0 1 1,-5 3 163,3 1-162,0 8 0,-12-2 0,-2 12-3,-1 6 0,-1 3 1,-2 3-1,7-1-50,3 1 0,2-1 0,0 1 0,0-1 21,0 1 0,2-3 0,1-1 0,5-5-69,2-1 0,2 4 0,5-6 0,2-1 27,5 3 49,-5-6 0,14 6 0,-6-8 0</inkml:trace>
  <inkml:trace contextRef="#ctx0" brushRef="#br0" timeOffset="3285">1468 507 7569,'-8'-12'-770,"-4"1"461,-3 7 1,-3-10 280,1 8 1,5 1 0,1 5 15,-3 0 1,4 0 0,1 1 0,-1 5 5,0 6 0,4 3 0,-3 3 27,1-1 1,2 1 0,6-1 1,0 1 0,0-1 0,0 1 46,0-1-40,0 1 0,2-3-13,4-3 0,4-6 0,7-10 0,-1-4-17,-5-2 0,5 4 1,-5-5-1,3-3-9,-2-1 0,1 3 1,-5 0-29,2-1 1,-5-1-3,7 3 12,-8 3 0,4 10 0,-8 4 46,0 5 1,-6 11 0,0 3 0,2 2 22,2 4 0,2 2 1,0 4-1,0 2-23,0 1 0,0 3 0,0-4 0,0 2-3,0-2 1,-6 3-1,1-1 1,1-2-18,2-2 1,0-4 0,-2-2 0,-2-4-4,2-2 1,-3-7 79,1-7-58,-8 1 0,4-10 0,-5-8-2,3-8 0,4-5 0,7-2 0,-3-5-35,-2-1 1,0-2 0,6-6 0,0 0-21,0 0 0,0-2 1,2-3-1,4-5 3,5 0 1,5 1 0,3 3 0,3-4 20,1 1 0,6-5 1,-4 9-1,1-1 9,-1-2 0,4 12 1,-6-2-1,-2 6 28,-1 6 0,-3-5 0,1 5 1,-3 4 8,-3 3 0,-2 10 0,-6-4-28,1 1-41,1 5 1,-8-6-1,-4 10 35,-5 4 1,-5-3-1,1 9 18,3 2 0,-1-5 1,7 3-3,2 2 1,2 1-1,2 3 1,0-1-6,0 1 0,0-7 0,2 1 0,4 1-8,5 3 1,5-4 0,3-3 0,3 1 1,1 0 1,0-4-1,-5 5 1,-1 1-8,1-3 1,-1 5 0,-1-6 10,-5 2 0,3-5 124,-8 7-101,-1-8 0,-12 6 1,-5-7-1,-4 3-35,-1-2 1,0-2 0,-1-2 0,1 0-82,-1 0 0,1 6 0,-1 2-35,1 1 0,5-5 123,0 2 0,9-4 0,-5-2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25.847"/>
    </inkml:context>
    <inkml:brush xml:id="br0">
      <inkml:brushProperty name="width" value="0.08571" units="cm"/>
      <inkml:brushProperty name="height" value="0.08571" units="cm"/>
    </inkml:brush>
  </inkml:definitions>
  <inkml:trace contextRef="#ctx0" brushRef="#br0">349 140 6723,'0'-12'-705,"0"1"757,0 7 1,0-2 0,0 12-47,0 6 0,-1 11 0,-5 6 1,-6 4 28,-3 2 0,-3 2 0,1 4 0,-3 5 3,-3 5 1,4 3 0,-5 2 0,5 4-9,1 2 0,1-5 0,-1 1 0,1-4-29,-1-1 0,3-1 1,1-2-1,5-1-16,1-2 0,-4-9 0,5 3 0,-1-4-19,0-2 1,2-6 0,6-2 0,0-2-54,0-3 0,0-9 0,0-1 28,0 2 59,0 1 0,0 3 0,0-1 0</inkml:trace>
  <inkml:trace contextRef="#ctx0" brushRef="#br0" timeOffset="1454">472 751 7569,'0'-11'-909,"0"-1"0,0 6 909,0-5 20,0 7 1,6-6 186,-1 4 5,1 4-189,-6-5 0,0 8-1,0 5 0,0 12 1,0 9-21,0 0 0,0-2 0,0-5 0,0 1-13,0 2 0,6 1 1,0-5-1,-2 2 7,-2 3 0,-2-1 1,0-6-1,2 1 3,3-1 0,-3 1 1,4-1-82,-4 1 0,-2-7-18,0 1 0,0-6-34,0 5 134,-8-7 0,-1-11 0,-9-13 0</inkml:trace>
  <inkml:trace contextRef="#ctx0" brushRef="#br0" timeOffset="1946">454 926 7268,'0'-17'-328,"0"-1"0,0 1 0,0-1 0,0 1 304,0-1 1,0 1 0,0-1 0,0 1 51,0-1 0,2 1 0,4-1 0,6 1 0,3 0 1,3 1-1,1 2 5,4 3 1,-3 7 0,3-2-40,-4 4 1,5 2 0,1 0 0,0 0 12,0 0 0,4 0 0,-5 0 0,-3 0-8,-1 0 0,-3 8 1,0 4 2,1 3 0,-8 3 0,-5 1 0,-3 2-8,-2 3 0,0-1 0,0-6 0,0 1 2,0-1 0,-7 1 0,-5-1 0,-4 1-2,-1-1 0,0-1 0,-1-3 0,1-3 0,-1-2 0,1 3 1,-1-5-3,1-2 1,-1-2 52,1-2 0,7-2-41,4-4 0,12-4 1,6-5-5,3 3 0,3 5 1,-1 7-1,3 0 0,3 0 0,-4 0 0,5 0 0,-3 0-3,2 0 1,-3 1 0,3 3 0,-4 2 1,-9 8 0,-2-5 0,-2 3 14,-1 0 0,1-1 1,-6 7 20,0-1 0,-6 1 0,-1-1 1,-3 1-18,-4-1 0,-1 1 0,-5-1 0,-1 1 0,-2-1 0,-8-1 0,4-3 0,-3-3-15,1-2 1,0-1 0,-6-3-1,0 2-52,0-2 0,1-2 0,-3-2 0,0 0-307,2 0 357,-12 0 0,18 0 0,-13 0 0</inkml:trace>
  <inkml:trace contextRef="#ctx0" brushRef="#br0" timeOffset="5614">926 18 7569,'17'-2'-212,"1"-2"1,-1-2 0,3 2-60,3 2 1,-2 2 0,6 0 258,-1 0 0,5 0 1,-4 0-1,2 0 27,0 0 0,-8 6 1,5 0-1,-3 0 28,0 2 0,0-4 1,-3 5-1,1 1-11,2 0 0,1-1 0,-5 5 0,3-2-5,1 1 0,2 5 0,-4 3 0,3 4 2,-3 2 0,-4 2 1,-3 8-1,-4 2-27,-2 2 0,-3 13 0,-7 1 0,-3 5-93,-7 6 0,-11 7 0,-6 5 0,-4 0 21,-2-1 0,-6-1 0,-2-6 1,-1 0-136,-5 0 205,-1-1 0,-11 1 0,-1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4:25.160"/>
    </inkml:context>
    <inkml:brush xml:id="br0">
      <inkml:brushProperty name="width" value="0.08571" units="cm"/>
      <inkml:brushProperty name="height" value="0.08571" units="cm"/>
    </inkml:brush>
  </inkml:definitions>
  <inkml:trace contextRef="#ctx0" brushRef="#br0">507 0 7265,'-17'2'-588,"-1"4"0,1-2 559,-1 7 1,-5-1 0,-2 6 0,-2-1 86,-4 4 0,3 11 0,-1-1 1,-2 6-39,-2 5 0,0 5 0,2 9 0,4 3 13,2 1 1,2 6 0,5-6-1,3 0-22,3 2 0,-2-5 0,8 3 0,3-6-30,1-5 1,4 1 0,5-7 0,9-2-8,5-2 0,16-2 0,0 0 1,8-2 25,9-4 0,6 4 0,10-6 0</inkml:trace>
  <inkml:trace contextRef="#ctx0" brushRef="#br0" timeOffset="3233">298 489 5971,'7'-10'59,"-5"3"0,6 14 0,-6 5 1,2 4-38,2 1 1,-1 8 0,-5 2 0,0 2-13,0 1 1,0-3-1,0 4 1,0-4-22,0-2 0,0 4 1,0-5-1,0-3 12,0-2 0,6-7 1,0 0-55,-2 1-19,-2 3 1,-2-5-34,0 1 1,-8-10 104,-3-2 0,3-8 0,-8-9 0,7-1 0</inkml:trace>
  <inkml:trace contextRef="#ctx0" brushRef="#br0" timeOffset="3717">280 611 7569,'10'-17'-398,"-1"-1"151,-3 1 1,-4-1 0,6 1 0,0 0 255,3-1 1,5 3 0,1 3 0,3 4-20,3 0 0,-2 6 0,7-3 1,-3 3 10,-4 2 1,4 0 0,-1 0 0,-3 0-1,-2 0 1,-1 7-1,-3 5-5,-3 4 1,-2 1 0,-6 2 0,1 3 2,-1 1 1,-4 2 0,-4-3 0,-3 3-3,-3 2 1,-4-6-1,-7 5 1,-2-5-1,1-4 0,1 5 0,0-11 22,-3 5 1,1-6 37,6-5 1,5-3-46,0-2 0,10 0-15,2 0 0,8-5 0,10-1 0,1 2 0,4 2 0,-1-4 0,7 0 0,0 2-9,-2 2 0,4 2 0,-6 0 1,1 0 0,-1 0 0,0 2 0,-4 4 6,3 6 0,-3 3 0,-7 3 5,-3-1 1,-7 1 0,2-1 0,-4 1 22,-2-1 0,-8-1 1,-3-3-1,-5-1 17,-1 2 0,-1-7 0,-1 1 0,-3-2-36,-1 0 1,-6 0 0,6-6 0,-1 0-2,-1 0 1,6 0-1,-5 0 1,5 0-26,2 0 0,-1 0 1,1-2-111,-1-4 1,1-2 0,-1-6-84,1 3 215,7 7 0,2-12 0,8 7 0</inkml:trace>
  <inkml:trace contextRef="#ctx0" brushRef="#br0" timeOffset="4200">961 594 7569,'10'-12'-228,"-2"2"-1222,-1 3 1319,-5 1 258,6 6-13,-8 0 0,0 8-8,0 3 1,0-1-66,0 2 0,0-1 1,0 7 13,0-1 0,6-5 0,2 0-40,1 1 1,-3-5 0,6 0-106,1-1 0,-3-5 0,2 4 79,1-4 0,3-2 0,-1-2-1,-3-4 0,4 2 0,-5-7 8,5-3 1,-5 1 0,-1-1-1,-2 2-34,-4-1 1,4 3 33,-3-2-14,1 9 0,-6-3 0,0 12 13,0 5 0,-2 5 0,-2 1-21,-1 1 0,-1-1 0,6 1-3,0-1 0,6-5 0,1-3 0,3-1-26,4-4 1,3-2 54,6-2 0,4 8 0,8 1 0</inkml:trace>
  <inkml:trace contextRef="#ctx0" brushRef="#br0" timeOffset="4951">1660 559 7569,'0'-18'-60,"-2"1"0,-4 0 0,-4-1-313,1 1 1,-7 5-1,4 2 303,-3 2 1,-3 3 0,1 7 40,-1 3 0,1-1 1,2 8-1,1 0 38,2-3 0,3 7 0,-5-6 1,4 1 16,3 1 0,1-1 0,4 7 13,-4-1 1,4 1-1,-2-1-27,8 1 1,0-3 0,8-1-11,1-2 0,3-9 1,1 3-1,1-4-4,-1-2 0,1 0 1,-1-2-7,0-4 1,1 3 0,-1-7 0,-1 0-7,-4 0 1,1 5-1,-5-5 1,0 0-41,-1 0 0,-1 7 52,-6-5 1,0 18-1,-2 5 30,-4 6 0,5 5 0,-7-3 0,2 4-11,0 0 0,0 6 1,4-4-1,-2 4-7,-1 2 1,-1 0 0,6 0 0,-2-2-4,-4-4 1,4 2 0,-4-7 0,4-3-25,2-2 0,-5-1 59,-1-1 1,-8-7-15,2-4 1,-1-6 0,1-6-21,6-6 1,5-5 0,1-5 0,0-3-16,0-2 0,0 4 0,0-6 1,0-2-12,0-2 1,1-2 0,5 0 0,4 0 0,0 0 1,5 0 0,-3-2 0,3-2 0,5-1-3,3 1 1,-2-4-1,7 2 9,-3 3 1,0 1-1,-4 2 1,3 2 1,-3 4 1,-4 3 0,-3 9 36,-2-1 8,-8 9-33,3 1 1,-12 10 0,-3 4 0,-2 3 6,-4 1 1,5 6 0,-3-3 0,0 7 10,3 3 1,-5 2-1,8-3 1,2 1-16,3-2 1,1 4 0,0 1-1,0-1 11,0 0 0,1-2 0,5-5 0,4-1 2,0 1 0,5-1 0,-3-1 0,1-3-18,-1-1 1,2-6 0,-7 5-49,3 3 1,-6-4-4,2 1 1,-12-1 0,-6 4-1,-5-3-172,-6 3 221,-5 9 0,-14-3 0,-3 5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6:23.550"/>
    </inkml:context>
    <inkml:brush xml:id="br0">
      <inkml:brushProperty name="width" value="0.08571" units="cm"/>
      <inkml:brushProperty name="height" value="0.08571" units="cm"/>
    </inkml:brush>
  </inkml:definitions>
  <inkml:trace contextRef="#ctx0" brushRef="#br0">175 18 7569,'0'9'-979,"0"-1"623,0-8 523,0 8-88,0-6 1,-1 11 0,-3-5-27,-2 2 1,0 1 0,6 7 0,0 1-7,0 5 0,0-5 0,0 6 0,0 0-54,0 4 0,0 4 0,0 2 2,0 0 0,0-7 0,2-3 1,2-2 9,2 0 0,-1 3 0,-3-5 0,2 2-13,2-1 1,0-3-1,-6-2 1,0 1-7,0-1 0,0 1 0,0-1-39,0 1 1,0-7-1,0 1-247,0 2 1,-2-7 299,-4-1 0,-4-4 0,-7-2 0,0 0 0</inkml:trace>
  <inkml:trace contextRef="#ctx0" brushRef="#br0" timeOffset="412">1 175 7569,'0'-10'-27,"0"-6"1,0 5-132,0-5 0,8 5 1,3 1-16,5 2 1,1-3 0,3 5-1,1 0 113,2-2 1,2 4 0,-3-5 0,1 1 73,-2 4 1,5-4-1,-3 2 1,-2 1-30,-1-3 1,-3 6 0,1-4-1,-1 4 84,1 2 1,-1 0 0,0 0-26,1 0 0,-1 6 0,-1 2 0,-2 1 23,-3 5 1,-5 1-1,4 3-35,-3-1 1,-1 1 0,-6-1 0,0 1-21,0-1 0,0 1 1,-2-1-1,-2 1-10,-1-1 0,-9-5 1,2-3-1,-3 1-18,-3 0 0,-1 0 0,-2 1 0,-3-3-57,3 0 1,2-6-1,1 3 1,1-3-156,-1-2 0,1 0 228,-1 0 0,1 0 0,-1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6:25.238"/>
    </inkml:context>
    <inkml:brush xml:id="br0">
      <inkml:brushProperty name="width" value="0.08571" units="cm"/>
      <inkml:brushProperty name="height" value="0.08571" units="cm"/>
    </inkml:brush>
  </inkml:definitions>
  <inkml:trace contextRef="#ctx0" brushRef="#br0">787 0 7274,'-18'0'-266,"6"0"1,1 0 4,-3 0 1,-1 0 154,-3 0 1,7 0 117,-1 0 0,0 0 1,-5 0 27,-1 0 0,7 6 0,-1 0 0,-1-2-4,-3-2 0,0-1 0,3 3 1,1 4 8,-1 2 1,-3 1 0,-3 7 0,-3-1-15,-1 1 1,-2 5 0,4 2 0,-5 3-24,-1 3 0,0 7 0,-4 5 0,2 0-5,-2-1 1,0 7 0,0-2-1,4 3 65,1 2 1,3 7 0,6-1 0,-1 0 13,1 2 0,5-5 0,2 5 0,2-2-42,5 0 1,1 2 0,2-3 0,2-1-56,3-6 1,7 7 0,9-9 0,5-1-20,1-3 1,4-3 0,10-6 0,3-2-66,1-4 1,11 2 0,-2-10 0,5-3-499,1-5 597,14-9 0,-3 4 0,17-8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6.996"/>
    </inkml:context>
    <inkml:brush xml:id="br0">
      <inkml:brushProperty name="width" value="0.08571" units="cm"/>
      <inkml:brushProperty name="height" value="0.08571" units="cm"/>
    </inkml:brush>
  </inkml:definitions>
  <inkml:trace contextRef="#ctx0" brushRef="#br0">1 105 6977,'17'0'57,"-5"0"1,0 0 31,1 0 1,2 0 0,5 0 0,1 0 21,2 0 1,2 0 0,-1-2 0,3-2 135,0-2-147,6 0 5,-6-1-3,7 5 0,1-8 51,0 4-186,0 4-212,0-5 364,0-1-14,-1 6-176,1-6-4,0 8 159,0-8-16,0 7-273,-1-7 246,2 8 1,-2-6 18,1 0 9,0 0-60,-8 6 1,4 0-424,-8 0 196,8 0-295,-12 0-34,7 0 586,-9 8-155,-7-6-299,-3 6 1,-7 0 414,0 3 0,-7-3 0,-3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6:26.288"/>
    </inkml:context>
    <inkml:brush xml:id="br0">
      <inkml:brushProperty name="width" value="0.08571" units="cm"/>
      <inkml:brushProperty name="height" value="0.08571" units="cm"/>
    </inkml:brush>
  </inkml:definitions>
  <inkml:trace contextRef="#ctx0" brushRef="#br0">743 53 6078,'-11'0'92,"-1"0"0,8-2-320,-2-4 194,4 4 0,2-7-46,0 3 71,0 4 103,0-13-36,0 13 32,0-6 0,-1 10 0,-3 4-16,-2 5 1,-6 5 0,6 1 0,1 3-28,-3 3 0,4-2 0,-6 8 0,1 2-49,-1 2 1,0 8 0,-3 2 0,1 0 4,-2-1 1,5 5 0,-3-5 0,-2 1 1,-1 0 1,-3 3 0,1-3 0,-1 2 32,1 3 1,-6 1-1,-1-3 1,3-3 47,2 0 0,1-4 1,-1 7-1,-3 1 25,-1-3 1,0 5 0,5-7 0,1 1-43,-1 0 1,3 3 0,1-3 0,3 0-72,-3 0 0,1-3 0,-1-3 0,2 0-32,-1-2 0,-1 4 0,1-10 0,1 2-19,-2-2 1,5 2 0,-3-8 0,0-1-163,3-3 1,-1-7-317,4-1 235,4-7 296,2-4 0,10-17 0,7-10 0</inkml:trace>
  <inkml:trace contextRef="#ctx0" brushRef="#br0" timeOffset="542">796 996 7170,'0'12'-104,"0"0"-56,0 1 0,0 3 1,0 1 109,0 1 0,0-1 0,0 1 0,0-1 46,0 0 1,0 1 0,0-1-19,0 1 0,0-7 0,0 1-14,0 2 1,-2-5-88,-4 3 0,2-6 123,-7 6 0,-1-9 0,-6 5 0</inkml:trace>
  <inkml:trace contextRef="#ctx0" brushRef="#br0" timeOffset="979">674 1031 7569,'7'-10'-298,"-5"-5"50,4 3 0,-4 3 0,0-1 190,4 2 0,-4 0 0,5 5 0,1-3 79,4 2 0,3-4 0,3 2 0,-1 2-11,1 2 1,5 2 0,0 0 0,-1 0 10,-3 0 1,-1 0 0,-1 0-4,1 0 1,-1 2 0,0 2 0,-1 4-17,-4 2 1,3-1 0,-5 5 0,1-4-1,1-3 1,-8 7 0,4-2 38,0 3 1,-7 3-1,5-1 1,-4 1 39,-2-1 1,0 1-1,0-1-11,0 0 1,0 1-1,-2-1 1,-2 1-49,-1-1 0,-9 1 1,4-1-1,-1 1-14,-1-1 1,0 1 0,-5-3 0,-1-1-23,1-3 1,-6-5-1,-1 4 1,3 0-2,2-1 0,1-5 0,1 2 0,-1-4-101,1-2 1,-1 0-120,1 0 1,-1-2-296,1-4 530,7 4 0,-5-13 0,5 5 0</inkml:trace>
  <inkml:trace contextRef="#ctx0" brushRef="#br0" timeOffset="1655">1320 979 7249,'-8'-10'-1197,"4"2"1166,-8 8 0,9 2 38,-3 4 1,4 4-1,4 7-20,4 1 0,-4-1 1,5 1-1,-1-1 121,0 1 0,0 1 0,-6 2 0,0 3-75,0-3 0,0-2 1,0-1-1,0-1-10,0 1 1,0-7-1,0 1-43,0 2 1,0-5-16,0 3 5,0-8 0,0 2 1,0-12 13,0-6 0,0 3 0,0-3 0,0-2 4,0-1 0,-6-3 0,0 1 0,2-1-6,2 1 1,-4-2 0,1-3-1,1-1 13,2 2 0,2-5 1,0 1-1,0 0-5,0 0 1,0 1 0,2 7 0,2-1 16,1 1 0,7-1 0,-4 1 0,2 1 43,3 5 1,-3-3 0,1 8-18,3 3 0,2-5 0,1 2 9,1 2 1,-1 2-1,0 2 1,1 2-19,-1 4 0,1-2 1,-1 7-1,1 3 1,-3 2 0,-1 1 0,-4 0 6,-3 1 0,5 1 0,-6 3 0,-2 3 20,-2 2 0,-2-4 0,0 5 0,0-1-15,0 0 0,-6-4 1,-2 4-1,-2-1 9,-3-5 0,-3-2 1,-1-1-1,-1-1-25,1 1 1,-1-7 0,-1-1 0,-4-2-64,-6-4 1,1-2 0,-1-2 0,0 0-222,2 0 1,-6 0-1,4-2 264,-4-4 0,-2-4 0,0-7 0</inkml:trace>
  <inkml:trace contextRef="#ctx0" brushRef="#br0" timeOffset="3463">1337 71 7569,'12'0'-304,"-1"0"70,3 0 0,2 0 0,1 0 0,1 0 1,-1 2-1,0 1 220,1 3 0,5 0 0,2-4 1,1 2 162,-1 2 0,6 5 0,-4-3 1,2 2-104,0 3 0,-2 3 0,5 1 0,-3 1-41,2-1 0,-4 3 1,0 1-1,-2 4 31,-3 3 0,-3-5 0,-2 6 0,-1 2-1,-4 2 0,3 4 0,-5 2 0,1 1 70,1-1 0,-2 6 0,3 1 0,-3 3-1,-2-3 1,5 11 0,-3-7 0,2 3-62,-1 1 0,-5-6 1,4 11-1,-2-7-25,-4-5 1,3 7 0,-1-6 0,-2 1 19,-2 1 0,-2-1 0,0-1 0,0-1-8,0 2 1,0-7-1,0-1 1,0-4-26,0-2 1,-6 0 0,-2-2 0,1-2-61,-1-2 0,-4-8 0,5 2-144,-3-3 0,-2-5-103,-5-3 0,5-4 0,2-10-346,3-4 648,1-4 0,-2-7 0,-2-1 0</inkml:trace>
  <inkml:trace contextRef="#ctx0" brushRef="#br0" timeOffset="3929">2647 752 6164,'12'-6'29,"-1"0"0,-5 0-37,6 6 1,-1 0-1,7 0 1,-1 0-25,1 0 1,-1 0 0,1 0 4,-1 0 1,-5-6 0,-1 1 1,3 1 0,2 2 25,1 2 0,-7 0 0,-2 0 0,-8 0 0</inkml:trace>
  <inkml:trace contextRef="#ctx0" brushRef="#br0" timeOffset="4144">2577 961 7473,'0'10'4,"2"-2"1,4-8-107,6 0 1,5 0-1,4 0 1,5 0 79,1 0 1,2 0-1,6 0 1,-2 0 21,-4 0 0,12-8 0,-4-2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6:28.814"/>
    </inkml:context>
    <inkml:brush xml:id="br0">
      <inkml:brushProperty name="width" value="0.08571" units="cm"/>
      <inkml:brushProperty name="height" value="0.08571" units="cm"/>
    </inkml:brush>
  </inkml:definitions>
  <inkml:trace contextRef="#ctx0" brushRef="#br0">88 437 6613,'0'-12'13,"0"1"0,-2-3-4,-4-1 1,4-3 0,-4 1 0,4-1 60,2 1 1,-2-1 0,-2 1 0,-1-1-59,1 1 1,2-2 0,2-3 0,0-1 15,0 2 1,6 1 0,1 1-117,3-5 1,0 5 0,3-2 0,-1 5 77,2 5 1,-5 7 0,3-4 0,2 2 13,1 0 1,-3 0-1,-1 6 1,3 0 47,1 0 1,3 0-1,-1 0-26,1 0 1,-1 8 0,-1 4 14,-5 3 1,3 3 0,-8 1 0,0 3-18,1 1 1,-5 6 0,4-4-1,-4 0-13,-2 1 0,6 3 0,0-4 0,-2 0 18,-2 0 1,-2-1 0,2-7-234,3 1 0,-3-1 0,6-1-139,0-5 0,-6-1 343,4-4 0,-12-4 0,-4 5 0</inkml:trace>
  <inkml:trace contextRef="#ctx0" brushRef="#br0" timeOffset="254">0 332 6529,'8'-9'-319,"-4"1"0,8 8 322,1 0 0,9-6 0,1 0 0,0 2 32,2 2 0,-3-4 0,7 1 1,0-1-19,-2-2 0,6 6 0,-4-4 0,2 2-50,-2-1 1,10 3-1,-4-4 1,4 2 9,4-2 23,-6 4 0,13-13 0,-5 5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03.807"/>
    </inkml:context>
    <inkml:brush xml:id="br0">
      <inkml:brushProperty name="width" value="0.08571" units="cm"/>
      <inkml:brushProperty name="height" value="0.08571" units="cm"/>
    </inkml:brush>
  </inkml:definitions>
  <inkml:trace contextRef="#ctx0" brushRef="#br0">3668 36 6594,'-9'0'-678,"1"-8"789,8 6-72,0-6 0,0 10-10,0 4 1,0-2 0,0 7-3,0 3 1,0 2 0,-2 1 0,-2 1 14,-2-1 0,-5 2 0,3 3 0,-2 3-2,-3 2 1,3 0-1,-2 4 1,-1-2-8,-3 2 0,1 2 0,1 4 0,2 2 0,-1 2 0,-3 5 1,1-5-1,1-2-10,3-2 1,1 4-1,-4-1 1,5-1-17,1-2 1,2-2 0,4-2 0,-2-2-2,-2-2 1,0-8 0,6 3-1,0-5-13,0-1 0,0-1 1,0 1 8,0-1 0,0 1 0,-1-3-161,-5-3 0,4 3 1,-4-3-173,4 3 0,-4-3 331,0 0 0,1-8 0,5 3 0</inkml:trace>
  <inkml:trace contextRef="#ctx0" brushRef="#br0" timeOffset="675">4489 315 5764,'-17'2'22,"-1"4"0,1-4 1,-3 4 9,-3-4 0,4-2 0,-5 0 0,5 0 1,2 1-9,-1 5 1,1-4 0,-1 4 0,1-2-11,-1 2 1,-1 3-1,-3 7 1,-1-2-14,2-3 0,1 1 1,3 5-1,0 1 3,-1-1 0,8-5 0,5 0-21,3 1 1,2-3 22,0 1 0,7-1 0,5 4 8,4-3 1,1-7 0,2 2-1,3-2-8,1 2 0,2-4 0,-3 4 0,3-3-6,2 3 0,-6-4 1,3 6-1,-5-2-3,-2 0 1,1 5 0,-1-3 1,1 2 0,-8-4 0,-3 3 0,-1 1-2,0 0 1,0-5-1,-6 7 13,0 2 1,0 1-1,-2 1 1,-2-3 10,-2-1 1,-7 0 0,1 3-12,-4-3 0,-1 1 1,-1-5-1,1 0 6,0 0 1,-1-1-1,-1-3 1,-3 2-1,-1-2 0,-6-2 0,4-2 0,0 0-24,-1 0 1,-3 0 0,4 0-1,0 0-40,-1 0 0,3 0 1,6 0-1,-1 0-243,1 0 291,7 0 0,-5-8 0,5-2 0</inkml:trace>
  <inkml:trace contextRef="#ctx0" brushRef="#br0" timeOffset="1508">5048 228 7312,'10'-8'-1256,"3"4"1140,-7-8 168,0 9-50,-6-5 1,-2 10 4,-4 4 1,-3-4 0,-9 5 0,1 1 17,-1 4 1,-1 1 0,-3 1 0,-1-2-1,2 1 1,-4 8 0,-1 3 0,1-3-13,0-2 1,2 5 0,3 1 0,1 0-8,1 0 1,-1 1-1,13-5 1,0 2-1,-2-1 0,7-1 0,-5 0 0,4 3-4,2-3 0,8-2 1,1-1-1,3-1 7,0 1 1,-1-7 0,7 1 0,-1 0 0,1-3 1,1 5 0,2-8 0,5-2 1,1-2 0,2-2 1,6 0-1,-2-2-2,-4-4 0,2 2 1,-8-8-1,0 1-11,3 1 0,-13-6 0,5 7 0,-5-3-2,-3 0 1,0 1 0,-6-7-14,1 1 1,1-1 0,-8 1 3,-4 0 0,3 5 0,-9 2 0,-2 2 0,-1 3 9,-3-3 0,1 6 0,-2-4 1,-3 4 0,-1 2 1,0 0 0,5 0 4,1 0-1,7 0 20,2 0 0,10 6-16,4 0 1,4 0-1,7-6 1,1 0 0,-1 0 1,2-2-1,3-2 1,3-2-9,2 2 1,-4 0-1,5 0 1,-1-2 6,0 3 1,-6-5 0,3 2 0,-5 2 16,-2 2 0,1 2 1,-1 0-1,1 0-7,-1 0 1,-5 0-9,0 0 1,-3 2-1,3 4-1,-6 6 1,-4 3 0,-2 3-4,0-1 0,0 1 1,0-1-1,0 2-40,0 5 1,0-5-1,-2 6 1,-2-1-26,-2-1 1,-6 8-1,5-2 1,-3 4 60,-4 2 0,-9 0 0,-4 0 0</inkml:trace>
  <inkml:trace contextRef="#ctx0" brushRef="#br0" timeOffset="2341">2533 874 6035,'-9'0'209,"1"0"1,8-8-203,0-3 1,0-5-1,0-1 1,0-1 14,0 1 1,2-1 0,4 1 0,3-1-44,1 1 0,5-1 0,-5-1 1,2-2-7,-1-3 1,-5 1 0,4 4 0,0-3 20,-1-1 0,-3-6 0,4 6 1,0 1 1,-1 3 1,-3 1-1,4 1 0,-2-1 1,5 3 0,-3 1-32,0 3 1,-1 7 4,-3-2 1,-2 6 39,8 6 1,-9-2 0,5 7 15,0 3 1,-6 1 0,6 3 0,-2-1-13,-1 1 0,7-1 1,-4 1-1,0-1-7,-1 1 0,5 5 0,-6 0 0,0-1-15,1-3 1,-5-2 0,6 1 0,-2-1-36,0 1 0,-1-1-31,-5 1 0,0-1 36,0 1 1,0-7 0,-1-1-1,-5 0-2,-6-1 0,2-3 1,-1 4-1,-3 0 40,-1-1 0,-11-5 0,-1 4 0</inkml:trace>
  <inkml:trace contextRef="#ctx0" brushRef="#br0" timeOffset="2530">2516 804 7569,'-10'-8'-417,"4"-3"0,4 1 0,4 0 375,4 3 1,4-5 0,7 6 0,1 2 37,-1 2 0,1-4 1,1 1-1,4-1-6,6-2 1,4 6 0,2-6 0,0 2-21,0 1 0,0-1 0,0 6 0,0-2-194,0-4 224,0 4 0,0-13 0,0 5 0</inkml:trace>
  <inkml:trace contextRef="#ctx0" brushRef="#br0" timeOffset="3320">455 856 7569,'12'-23'-222,"-3"0"-1105,-1 2 1295,-2 9 0,-6 6 38,0 12 1,0 4-1,0 7 1,0 1 25,0-1 1,0 6 0,0 1 0,0-1-7,0 2 1,0-6-1,0 7 1,0-3-10,0 0 0,0 1 0,0-7 0,0 1-6,0-1 0,0 0 1,0 1-18,0-1 1,0-5 40,0 0-8,0-8 0,-2 1 0,-2-10-36,-2-7 0,-7 2 0,3-1 0,-2-3-3,1-2 0,5-1 1,-4-2-1,2-3-25,5-1 1,1-6 0,2 4-1,0-3 1,0-1-17,0 2 0,7-6 0,5 6 54,3 0 1,5 2 0,1 7-1,4 1-19,3-1 1,1 3-1,6 1 1,2 4 43,3 3 1,5-5 0,7 4 0,1 0-7,-1 1 0,-1-5 0,-5 6 0,-5 2-16,-4 2 0,-4 2 1,-4 2-5,-6 4 1,-11-2 0,-6 8 0,-6 1 9,-6 3 0,-4 1 0,-9 3 0,-5 1 1,-5 2 1,2 1-1,-2-7 1,-2-1-8,-2-5 0,-8 5 0,0-7 1,5 1-6,5-4 0,-6-2 1,8 0-1,1 2 9,1-3 1,14-1 0,-5-2-285,3 0 276,7 0 0,0-7 0,8-3 0</inkml:trace>
  <inkml:trace contextRef="#ctx0" brushRef="#br0" timeOffset="3793">2149 193 7272,'-17'6'-418,"-1"-1"1,-5 7 0,-2-4 385,-3 2 0,-1 1 0,-6 5 1,0-1 157,0 3 0,1-5 0,-1 13 0,0-3-113,0 0 1,2 8 0,2-2 0,4 2-11,1-2 1,3 10-1,6-4 1,-1 2 5,1 0 1,-1-2 0,3 2 0,3 2-3,6 1 1,4 1 0,2-6 0,0 0-11,0 0 1,8 0 0,6-2 0,7-2-5,8-2 0,12-2 0,7 4 0,9-4-44,7-2 0,11-1 1,11-7-1,9 1 6,-44-9 0,3-1 1,6 0-1,2 0 1,0-2-1,0-1 1,3-1-1,0-2-187,3 0 0,0-2 0,1-3 1,0-2-1,0 0 0,1 1 1</inkml:trace>
  <inkml:trace contextRef="#ctx0" brushRef="#br0" timeOffset="4312">5642 1 7378,'11'0'-456,"1"2"1,2 2 0,3 1 436,6-1 1,3 6 0,5 2 0,-2 1 44,2-1 0,0 3 0,0-3 0,-4 4-1,-2 1 0,4 0 0,-3 1 1,-1-1 1,0 1 0,-2 7 1,-5 2-1,-3 2-21,-3 0 0,2 1 1,-9 4-1,-1 1-8,-2 0 1,-4 8 0,-5 2 0,-11 1 2,-9 1 1,-8 3-1,-6 5 1,-7-5-64,-8 0 0,-7 5 0,-10-1 0,-5-5 62,-3-5 0,29-19 0,-1-1 0,3-2 0,1 0 0</inkml:trace>
  <inkml:trace contextRef="#ctx0" brushRef="#br0" timeOffset="10992">6393 280 6812,'15'-2'-229,"-3"-4"0,3 4 1,-3-3 248,4 3 0,1 2 1,1 0-1,-1 0 0,1 0-75,-1 0 0,0 0 0,1 0 0,-1 0 47,1 0 1,-1 0 0,1 0 9,-1 0 0,1 0-100,-1 0 98,1 0 0,-9 0 0,-1 0 0</inkml:trace>
  <inkml:trace contextRef="#ctx0" brushRef="#br0" timeOffset="11211">6410 437 7569,'0'18'-686,"8"-9"0,4-3 640,3-4 0,5-2 0,1 0 0,2 0 41,-1 0 0,5 0 0,2 0 0,2 0 7,-2 0 1,4 0 0,-2 0-3,8 0 0,-2-8 0,5-1 0</inkml:trace>
  <inkml:trace contextRef="#ctx0" brushRef="#br0" timeOffset="-104566">9938 2795 7113,'-10'-2'-649,"4"-4"1,4 2 1177,2-8-606,0 9 0,2-5 1,4 8 75,6 0 0,-2 0 0,-1-2 1,1-2 46,0-2 0,-5-2-22,7 3 0,-8-5 1,4-6-5,-1 5 1,-5 1 0,4 4-20,-4-5 0,-2-5 0,0-1-10,0-1 1,0 1 0,2-1 0,2 1 0,2-1 1,0-5 0,-6 0 0,2-1 3,3-1 1,-3 6-1,6-5 0,0 5 1,-4 4-10,7 3 1,-5 4 0,6 8 1,1 0 0,-3 2 1,0 4-1,0 4 11,-1-1 0,1 7 0,4-5 0,-3 5 2,3 1 0,1 1 1,5-1-1,1 1 31,2-1 0,8-5 0,-3 0 0,1 1-27,0 3 1,-2-5 0,4 1-1,-4 2-29,-2 1 0,-1-3 0,-7-1 1,1 1 16,-1-2 1,-7 5 0,-4-3-89,-4 3 1,-2 3 0,-2-3 93,-4-3 0,-4 4 0,-7-7 0</inkml:trace>
  <inkml:trace contextRef="#ctx0" brushRef="#br0" timeOffset="-104364">10060 2690 7569,'-8'10'-518,"6"-3"0,-3-12 0,10-1 477,7 2 0,4 2 1,1 2-1,1 0 38,-1 0 0,0-6 0,1 0 1,1 0 4,5-1 0,-5 5 1,6-6-1,0 2-2,5 0 0,3-7 0,1 3 0</inkml:trace>
  <inkml:trace contextRef="#ctx0" brushRef="#br0" timeOffset="-103982">11178 2253 7342,'11'-5'-1134,"1"-1"997,-8 0 1,2 6 0,-12 0 121,-6 0 0,-3 0 0,-3 0 51,1 0 1,-1 0 0,1 0 34,0 0 0,5 0-47,0 0 0,1 2 0,-7 2 7,1 2 1,-3 7-1,-1-1-30,-2 3 0,-1 3 1,7-1-1,-1 1 15,1-1 1,-6 1 0,-1-1 1,3 1 1,2-1 0,3 0-1,3 1-7,1-1 1,8-5 0,-2 0-13,4 1 1,4 1-1,2-1 1,6-3-12,5-2 0,1-2 0,13-6 0,2 0-38,2 0 1,8 0 0,1 0 0,3-2 35,4-4 0,-7 4 0,1-6 14,0 0 0,-7-1 0,7-9 0</inkml:trace>
  <inkml:trace contextRef="#ctx0" brushRef="#br0" timeOffset="-103652">11614 2236 7569,'2'-16'-230,"4"5"-239,-4 3 0,4 8 0,-12 0 441,-6 0 0,-3 0 1,-2 0-1,-1 0 73,1 0 1,-1 6 0,1 0-1,-1-1-10,1 3 1,1-4-1,3 6 1,1-1-24,-2 1 0,5 2 1,-1 5-1,0 1-4,1-1 0,3 1 0,-4-1-21,2 1 1,2-1 0,6 1 6,0-1 0,8-5 1,4-3-1,3-1-1,3-4 1,1 0-1,5 0 1,3 2-21,0-3 0,6-1 0,-4-2 0,2 0-21,-2 0 0,2 0 1,-6-2 47,3-3 0,-7-5 0,4-8 0</inkml:trace>
  <inkml:trace contextRef="#ctx0" brushRef="#br0" timeOffset="-103444">11876 2236 7390,'-9'8'-1096,"3"3"1045,4 5 0,8 1 0,0 1 0,-1-1 50,3 1 1,-4-7-1,6 1 1,-1 0-17,1-3 1,-4 7-27,6-5 1,-9 5 0,5 0-136,0-5 178,-6-3 0,6 0 0,-8 1 0</inkml:trace>
  <inkml:trace contextRef="#ctx0" brushRef="#br0" timeOffset="-103286">11911 2061 7569,'-9'-17'-721,"-7"7"1,12 2 720,-7 8 0,-1 8 0,-6 2 0</inkml:trace>
  <inkml:trace contextRef="#ctx0" brushRef="#br0" timeOffset="-102723">12418 2236 7569,'11'-8'-539,"1"-4"388,-8-3 1,4 3-14,-8 1 1,-8 5 167,-4-6 1,-3 8 0,-3-1-1,1 3-79,-1 2 1,1 0-1,-1 0 1,1 0 76,0 0 1,-1 0 0,1 0 0,-1 2-1,1 3 0,5 5 1,0 7-1,1 1 10,1-1 0,-4 1 1,9 1-1,1 3-2,2 1 0,2 0 0,0-5 0,2-1-21,4 1 1,3-9 0,9-1-1,1-2 6,4 0 1,-3 0 0,5-6 0,-2 0 2,1 0 0,1-6 0,-4-2 1,3-2 0,-3-3 0,-2-3 1,-3-1-1,-3-1-3,-1 1 0,-2-3 1,3-1-1,-3-2-18,-2 1 1,3-5-1,-5 0 1,-2-2-18,-2 0 1,-2 2 0,0-4 0,-2 3 21,-4 3 0,-1-4 0,-7 6 1,2 3 13,-1 7 0,-3-1 1,-1 8-1,1 1-43,5-3 104,-5 6 0,14 2-17,-4 12 1,4 3 0,4 3 0,2-1-26,2 0 0,8 1 0,-3 1 0,3 3-1,-3 1 1,5 2-1,-4-3 1,3 1-17,3-2 1,-3 4 0,-1-1 0,-3-3-23,3-2 1,1-1 0,3 1-1,-1 1-64,1-3 0,-1 8 87,1-13 0,-1 7 0,1-9 0</inkml:trace>
  <inkml:trace contextRef="#ctx0" brushRef="#br0" timeOffset="-102345">12732 2253 7146,'0'-11'-414,"0"-1"0,0 6 383,0-5 0,8 7 3,4-2 1,-3 4 34,3 2 1,-2-8-5,1-3 1,3 1 1,-8-2 0,-1 6-12,-5-5 0,-1 1-37,-5-2 1,2 5 0,-8 7 59,-1 0 1,-3 0-1,-1 2 19,-1 3 1,8 5 0,3 6-1,1-3-18,0-1 1,0-1 0,6 7-12,0-1 0,2 1 0,4-3 0,6-1-33,3-2 1,3-3 0,-1 5 0,1-4-36,-1-3 0,0 1 1,3-4-1,1 2-23,3-2 1,-1-2 0,-6-2 84,1 0 0,-1-8 0,1-2 0</inkml:trace>
  <inkml:trace contextRef="#ctx0" brushRef="#br0" timeOffset="-101947">13012 2166 7293,'0'-17'-1049,"0"5"1082,0 0 0,0 10-58,0 2 0,5 2 0,3 10 0,2 0 19,3-3 0,-3 7 0,2-6 1,-1 1-5,-1 1 1,4-1-1,-7 5 0,3-4 1,-4 3 9,6-3 1,-8-3 39,1 3-27,-3-8 1,-2 2-1,0-12-22,0-6 0,0-3 0,0-3 0,0 1 1,0-1 0,6-5 0,2 0 1,0 2 3,-1 1 0,5 3 0,-4-1 31,2 1 1,-5 7 0,7 4-24,2 4 1,-5 2 0,3 2 6,1 4 1,3 4 0,0 7-10,-5 1 1,5-1 0,-5 1 0,3-1-8,-2 0 0,3-5 0,-3 0 1,1 1-53,-1 3 1,3-1-1,-3-1 16,4-2 1,1-3-117,1 3 157,-1-4 0,1-16 0,-1-2 0</inkml:trace>
  <inkml:trace contextRef="#ctx0" brushRef="#br0" timeOffset="-101714">13588 1852 7569,'0'-18'-243,"0"1"-310,0-1 1,0 7 553,0-1 0,0 16 0,0 2 0,0 7 6,0 5 1,0 1 0,0 3 0,0 3-14,0 2 1,6 0 0,1 4 0,1-4 2,0-1 1,4 3-1,-5-6 1,1-2 0,0-1 0,4-3 0,-5 1 0,1-1-7,0 0 0,4-5 1,-7 0-1,1-1-323,2-1 332,-6 6 0,6-14 0,-8 5 0</inkml:trace>
  <inkml:trace contextRef="#ctx0" brushRef="#br0" timeOffset="-101555">13623 2131 7569,'-18'-8'0,"1"-3"-507,-1-5 419,1-1 1,5 5-1,3 0 77,1-1 0,2 3 0,6-1-3,0-3 0,8 4 1,5 1-1,9-1 59,7 0 1,4 6-1,4-4 1,2 3-171,1-1 1,3 0 0,-4 8-1,0 2-99,-6 2 0,1 5 224,-4-5 0,3 8 0,2-5 0</inkml:trace>
  <inkml:trace contextRef="#ctx0" brushRef="#br0" timeOffset="-118727">787 6812 7569,'-8'9'-488,"4"-1"1,-8-8 248,-1 0 1,5 2 166,2 4 286,4-4-180,2 5 1,2-7 0,2-1-96,2-5 0,2 2 61,-3-8 0,-3 1-48,4-7 1,-6 8 42,-6 5 1,-3 3 0,-9 4 2,1 3 0,-1-1 1,3 8-1,1 0 5,3-3 0,1 7 0,-2-5-1,6 5 0,4 1 1,2 1-3,0-1 1,0-5 0,2-2-1,4-3 0,4 1 0,7-4 28,1 2 0,-1 0 0,1-8-24,-1-4 0,1-2 0,-1-5 0,-1 1-4,-5-2 0,3 5 0,-6-3 0,-1-2-2,1-1 0,-2-3 0,-6 1 0,0 0 1,-2-1 0,-4 3-2,-5 3 1,-5 4 0,-1 8 2,-1 0 0,1 0 0,-1 2 0,1 2 0,-1 2 0,1 5 0,1-3 0,3 2 3,1 3 0,8 3 0,-2 1-3,4 1 1,2-1-1,0 1 0,0-1 1,6-5 0,2 0 0,2-1 1,3-1 1,3 4-1,1-9-3,1-1 1,-1 4 0,1-2 6,-1-2 0,-5-4 0,-1-6 0,1-6 5,-2-3 0,-2-3 1,-8 1-1,1-1-8,5 1 1,-4-1 0,2 1-14,-8-1 1,0 3 0,-7 1 1,-3 3 1,-1 7-1,-3-2 1,1 4 6,-1 2 0,1 0 0,-1 2 0,1 4 5,-1 5 0,1 5 0,-1 1 0,1 1 13,-1-1 0,9-3 0,3 1-14,4 5 1,4 1-4,4-3 1,-2-9-1,7-1 1,3-2 1,1 0 0,3 0 1,-1-6-3,1 0 0,-1-8 0,1-2 1,-1-1-1,1-1 0,-7 0 1,-1-5 3,-2-1 1,-2 7-6,-6-1 1,-2 6 0,-4-3 0,-6 1 1,-3 2 0,-3 8 0,1 2 4,-1 2 0,1 7 13,-1-1 0,3-3-30,3 3 1,4-6-21,8 6 0,8-9 1,4 3 2,3-4 0,5-2 1,1 0-1,2 0-27,-1 0 1,-1-2 0,0-2-1,3-1 56,-3 1 0,-2-6 0,-1 0 0,-1-7 0</inkml:trace>
  <inkml:trace contextRef="#ctx0" brushRef="#br0" timeOffset="-118333">839 6916 7569,'-12'0'-1255,"1"0"1066,7 0 193,-4 0-19,8 0 0,6-2 0,0-3 5,-2-7 0,-2 2 1,-2-1 9,0-3 1,0 4 23,0-1-22,0 7-2,-8-4 1,0 16-4,-4 3 2,5 5 0,9-1-24,3-3 1,5-4 0,9-8 0,3 0 24,1 0 0,8-8 0,-4-2 0</inkml:trace>
  <inkml:trace contextRef="#ctx0" brushRef="#br0" timeOffset="-117544">1031 6759 6811,'-17'10'-972,"5"-2"964,0-8 1,8-2 13,-1-4 0,5 4 1,5-6 6,7 0 0,4 1 1,1-7-1,1 4-3,-1 3 0,0-7 0,1 2 0,-1-3 15,1-3 1,7 1 0,4-1 0,4 1-14,2-1 1,6-7 0,2-2 0,3-2-3,8 0 0,3 0 0,11-8 0,2-2-2,-4-2 0,5-1 1,-3 3-1,6-4 0,0-1 1,5 3 0,3-4 0,3 1 6,2-1 1,-3 0 0,1-3 0,-40 24 0,0 1-9,-1-1 1,1 0-1,3-1 1,1-1 0,0 0-1,1 0 1,0 0 0,1 1-2,-2 2 1,1 0 0,3-2-1,0-1 1,-3 3 0,-1 0 0,0-2-1,-1-1-3,1 0 0,-1 0 1,1 1-1,-1 1 1,4-1-1,-1 0 1,-1-1-1,-1 0-5,-2 1 0,-1 1 0,-1-1 0,0 0 0,42-18 0,-2 0 13,-3 1 0,1 1 0,-7 6 0,-2 0 18,-3 0 1,1 0-1,2 2 1,0 2-3,-6 2 0,3 0 0,-3-6 1,4 0-15,-4 0 1,6 0 0,-8 0 0,0 0-9,2 0 1,-6 0-1,0 0 1,-2 1-7,-4-1 1,4 0-1,-1 0 1,-3 2 11,-2 4 1,-3-2 0,-5 7-1,-5 3-2,-4 2 1,-2-3 0,0 3 0,-2 3 1,-4 1 0,2-1 0,-6-1 0,0 1-1,1 5 1,-3-5 0,-4 4 0,3-3 44,1-3 1,-6 1 0,-5 0-18,2-1 1,-1 1 0,1-1-29,-3 1 1,-5 1 0,4 3-44,-2 1-487,-2 8 339,-6-4 0,-2 18 0,-4 6-210,-6 5 391,-3 2 0,-11 2 0,-1 3 0</inkml:trace>
  <inkml:trace contextRef="#ctx0" brushRef="#br0" timeOffset="-114316">1380 4890 7322,'0'-9'-310,"0"1"0,2 10 0,2 4 0,2 5 335,-2 5 0,4 1 0,-1 1-10,3-1 1,-4 1-1,4-1 1,-1 1 1,1-1 1,-4 1-1,4-1 1,-1-1-25,1-5 1,0 5 0,3-5-48,-1 5 0,0 1-32,5 1 1,-5-3-103,-1-3 188,1-4 0,-2-8 0,-3 0 0</inkml:trace>
  <inkml:trace contextRef="#ctx0" brushRef="#br0" timeOffset="-113866">1311 4943 6042,'0'-12'-82,"1"3"0,3-1 101,2 0 1,8 4-1,-3-5 1,5-1 3,1 2 1,1-5 0,1 3 0,3-1-4,1 1 1,2-2-1,-2 7 1,5-1-17,-1 0 0,4-4 0,-6 7 1,0 1-8,0 2 1,5 2-1,-5 0 1,0 0 7,0 0 0,4 0 0,-5 0 0,-3 0-13,-2 0 0,-3 2 0,-3 2 0,-1 3 23,2 3 1,-5-4 0,1 5-5,-2 3 0,0 0 1,-4-1-1,1-1-1,-1 1 1,-2-3 0,-2 2 0,0 1 7,0 3 0,0-4 0,0-1 0,-2 3 1,-4 1 0,-3 1 0,-7-3 0,3-1-14,1 2 0,-6-1 0,-5 1 0,0-3-7,-2 3 1,5-4 0,-3-1 0,4-1-5,1-4 1,-5 4-1,0-2-9,1-2 0,9-3 1,1 1-182,-2 4 0,5-4 196,-3 4 0,8-4 0,-4-2 0</inkml:trace>
  <inkml:trace contextRef="#ctx0" brushRef="#br0" timeOffset="-113415">1974 4698 7569,'12'-7'-512,"-1"-5"1,-1-4 0,4 1 509,-3 3 1,1-3 0,5 5 0,3-2 0,1 3 1,3 1 1,5 0 0,-6 4 0,-2-2 2,-1 3 0,-3 1 0,1 4 4,-1 3 1,-1 5-1,-3 6 1,-3-3 12,-2-1 0,5-1 1,-3 7-11,0-1 1,-3-5 0,-7 0 2,0 1 0,0-3 0,-2 2 11,-3 1 0,1-5-17,-8-2 0,0-4 1,-5-2-11,0 0 1,7-2-1,2-4 1,2-6 4,0-3 0,1-5 1,5-1-1,2-2-39,3 1 1,-1-3-1,8 0 1,1 0-8,3 0 1,1-1-1,1 7 1,-1-1 1,1 5 0,-1 9 0,1 0 0,-3 2 42,-3-1 0,11 3 0,-3-6 0</inkml:trace>
  <inkml:trace contextRef="#ctx0" brushRef="#br0" timeOffset="-113000">2603 4384 7268,'-12'0'-1174,"1"0"1196,7 0 1,-2 6 0,10 2 1,2 1 1,7 1 0,-1 4-13,3-3 0,3-7 0,-1 2-14,1-4 1,-1-2 0,1 0 0,-3-2-4,-3-4 1,3 2-1,-5-7 1,2-1 2,-1 2 1,-5-5-1,4 3 1,0-3-13,-1-3 0,-3-5 1,4-1-1,-2 3 4,-5 2 0,1 1 38,2 1 1,-4 5-9,4 1 1,-4 9-1,-2 2-22,0 9 0,0 1 1,0 2-1,0 1-39,0 3 1,0 1 0,2 1-14,4-1 1,-3-5-1,9-1-23,2 3 0,1-6 1,3-2 76,-1-4 0,8-2 0,3 0 0</inkml:trace>
  <inkml:trace contextRef="#ctx0" brushRef="#br0" timeOffset="-112503">3057 4087 6106,'-10'0'-31,"18"0"0,-2 0 60,11 0 1,-5 8-27,0 4 1,1-3 0,-7 3-1,0-1 1,0 1-17,-1 0 0,1-6 17,-6 5 15,8 1 14,-6-2 1,6-5-42,-8-10 1,0-5 0,0-8-18,0 1 0,0-1 0,2 1 10,4 0 0,-3-1 0,9 1 6,2-1 1,1 1 0,3-1 0,-1 1 9,1-1 0,5 7 0,0-1 1,0 0 0,3 3 0,-7-7 1,6 6-1,-1 1 14,-1 3 0,2-2 0,-4 2 1,3 2-15,-3 3 1,-7 1 0,-5 1 0,-1 5-3,-4 6 1,4 3-1,-2 3 1,-3-1-10,-1 1 0,-2-1 0,0 1-57,0-1 0,0 1 0,0-1-65,0 1 131,-7-9 0,5-1 0,-6-8 0</inkml:trace>
  <inkml:trace contextRef="#ctx0" brushRef="#br0" timeOffset="-111931">3756 3720 7268,'0'-11'-1294,"-2"1"1271,-4 2 1,2 2 0,-8 6 60,-1 0 1,3 0-1,0 2-18,2 4 1,-3 4 0,5 7-1,2 1-24,2-1 1,2 1-1,0-1 5,0 1 1,0-7 0,2-1 0,2 0 24,2-1 0,7-5 0,-1 2-17,4-4 0,1-2 0,1 0 0,1 0 3,4 0 0,-1 0 0,5-2 0,-2-2-16,-4-2 0,-1-7 0,-3 3 1,1-2-19,-1 1 1,-5 1 0,-3-3 0,-1 1-3,-4-2 0,0-1 1,0-3-1,2 1 12,-2-1 1,-3 1 0,-1-1 0,0-1-25,0-4 0,-5 3 0,-1-3 0,2 4 16,2 1 0,2-5 0,0 0 32,0 1 1,0 9 26,0 1-6,0 8 38,0-4 1,0 10-32,0 4 0,6 4 0,2 5 0,-1-1-12,1-2 1,4-1 0,-4 7-1,-1-1-24,1 1 1,4-1-1,-5 1 1,1-1-11,0 1 1,4-1-1,-5 0-54,3 1 1,-6-6 0,4-3 29,0-1 1,-7 0-1,7-4-72,0 2 1,-6-3 101,4-8 0,3-5 0,1-8 0</inkml:trace>
  <inkml:trace contextRef="#ctx0" brushRef="#br0" timeOffset="-111577">4384 3266 6857,'10'-7'-427,"-2"3"171,-8-8 1,0 10 237,0 2 0,0 2 0,-2 10 0,-4 3 50,-6 7 0,-5-3 0,-5 4 0,-1-1-22,2 1 0,-4-4 0,1 5 0,3-5 48,2-2 0,1 1 11,1-1 0,5-1 0,2-3-54,3-1-28,1-8 1,14 10 0,3-9 30,5-1 0,3-2 1,2-2-1,3 0-9,-3 0 1,-2 0 0,1 0 0,1 0-7,2 0 0,1 0 0,-7 0 0,1 0-44,-1 0 0,1 0 1,-1 0-1,1 2-19,-1 4 0,-5-4 0,-1 4 1,3-4-44,1-2 1,3 0 7,-1 0 95,-7 0 0,6-8 0,-7-2 0</inkml:trace>
  <inkml:trace contextRef="#ctx0" brushRef="#br0" timeOffset="-111244">4664 3389 7365,'-2'-10'-1001,"-4"4"961,4 4 1,0 0 0,10-2 18,1-2 0,3 1 1,4 3 21,-5-4 1,3 2 0,-6-6-34,1 2 1,-5 1 17,2 1 1,-6 4 13,-6-4 1,-3 4 0,-9 2 0,3 2 29,3 4 0,-4-2 1,5 7-1,-5 1-15,-1-2 0,5 5 1,2-3-1,3 4 29,3 1 1,2-5 0,2-1-44,0 3 1,6-4 0,1-1-1,3-1-16,4-4 0,7-2 1,4-2-1,0 0-48,1 0 1,-1 0 0,-4 0-1,3-2 20,-3-4 0,-2 4 1,-3-6-1,-3 3 43,-1-1 0,-8-16 0,4 3 0</inkml:trace>
  <inkml:trace contextRef="#ctx0" brushRef="#br0" timeOffset="-110874">4856 3301 6884,'0'-17'-323,"2"1"0,4 5 305,5 5 0,5 4 0,1 2 2,1 0 1,-1 0 0,1 2 22,-1 4 0,-5-3 0,-3 9-5,-1 2 1,4-5 4,-6 3 1,-1-6 71,-5 5 43,0-7-125,0 4 0,-2-14 1,-1-1 4,-3-3 1,0-2 0,6-5 0,0-1-11,0 1 1,0-1-1,2 1 1,4-3-22,5-3 0,5 4 1,1-4-1,1 3 22,-1 3 0,1-1 0,-1 3 0,3 3 23,3 6 1,-4 4 0,7 2 0,-3 0-22,0 0 1,2 2 0,-3 4 0,3 6 19,2 3 1,-6 10 0,3 5-1,-5 2-60,-1 3 1,-1 2-1,0 2 1,-1 4 44,-4 1 0,-5 3 0,-7 5 0</inkml:trace>
  <inkml:trace contextRef="#ctx0" brushRef="#br0" timeOffset="-110087">3354 6200 7569,'11'-6'-969,"-1"-1"541,-2-3 1,0-2 459,-2-5 0,-5-1 0,5 1 73,-4-1 0,-4 7-74,-4-1 0,-3 3-11,-9-3 0,1-2 0,-1 8-13,1 3 0,-1 3 0,-1 5-23,-4 7 1,3 4-1,-5 3 1,2 2 16,0 3 1,-7 7 0,7-2-1,2 4 5,1 2 1,3-2 0,1-2-1,5-4-5,5-2 0,4 4 0,4-6 4,4-1 0,3-9 0,11-3 1,1-2 2,3-4 0,7-4 1,-2-4-1,4-4-10,2-2 1,5-1 0,-1-7 0,-4 1-25,-4-1 0,-10 1 1,3-1-1,-5 1 3,-1 0 0,-3-1 0,-1-1 0,-5-3-6,-1-1 1,-2-8-1,-6 2 29,0-4 0,0-10 0,0-1 0</inkml:trace>
  <inkml:trace contextRef="#ctx0" brushRef="#br0" timeOffset="-109865">3354 5694 7569,'-10'0'-1491,"-5"0"1475,13 0 0,-6 2 0,8 4 0,2 5 27,4 5 1,-2 1 0,5 1-1,1-1 8,0 1 0,-5 7 0,7 2 0,2 0-13,1-4 0,3 3 0,-1-3 1,1-2-10,-1-1 1,6-3-1,1 1 1,-3-1-49,-2 1 1,-1-7-1,-1-1 1,1 0-37,-1-1 1,1-5 86,-1 2 0,1-4 0,-1-2 0</inkml:trace>
  <inkml:trace contextRef="#ctx0" brushRef="#br0" timeOffset="-109469">3633 5851 7569,'10'-8'-734,"0"6"1,-6-5 593,1-1 0,3 6 137,-2-4 0,4 2 0,7 0 0,1-2 10,-1 3 0,1 1 1,-1 2-1,2 0 14,5 0 1,-5 0 0,4 0 0,-3 0-12,-3 0 0,1 0 0,-1 2 0,1 3-6,-1 7 0,-5 4 1,-3 1-1,-1 0 3,-4 1 0,-2-1 0,-2 1 6,0-1 0,0-5 1,0 0 1,-8-3 0,-3 3 34,-5-6 0,-1-4 1,-1-2-36,1 0 1,-1-8 0,1-2 0,1-1-15,5-1 0,-3 0 0,6-5 0,1-1-10,-1 1 1,-4-2 0,6-3-1,2-1-14,2 2 0,4 1 0,4 3 1,4-3-21,0-3 0,11 9 1,-4-3-1,3 3 5,-1 5 1,5-5-1,-1 6 39,-2-1 0,6-3 0,0-6 0</inkml:trace>
  <inkml:trace contextRef="#ctx0" brushRef="#br0" timeOffset="-109243">4279 5589 7569,'8'10'-659,"-6"-3"0,-2-5 662,-11 4 0,1 2 0,0 6-27,2-3 0,3 1-30,5 5 1,0-5 51,0 0 0,0-7-214,0 7 216,7-8 0,-5-4 0,6-10 0</inkml:trace>
  <inkml:trace contextRef="#ctx0" brushRef="#br0" timeOffset="-109053">4192 5345 7569,'-2'-10'-1507,"-4"4"1408,4 4 0,-3 2-9,10 0 108,-3 0 0,14 8 0,-6 2 0</inkml:trace>
  <inkml:trace contextRef="#ctx0" brushRef="#br0" timeOffset="-108385">4489 5414 7569,'8'10'-127,"1"-2"-200,1 0 0,0-5 1,-4 9 242,5 2 1,-1 1 0,0 3-1,-1-3 67,1-3 1,-6 3 0,4-5 16,0 0 0,-5 3 131,9-7-84,-8 0 0,4-8 0,-8-4-44,0-5 0,0 1 0,0-2 0,0-1-46,0-3 1,0 5-1,0-3 1,0-4 15,0-3 0,0-2 1,2 3-1,2-1 9,1-2 1,9-2 0,-2 3 15,3-1 0,3 0 0,-1 7 0,1 5 6,-1 5 0,6-2 0,2 2 0,1 2 5,-1 2 1,0 2-1,-2-2 1,5-2 0,-1-1 1,0-1-1,-6 6 1,3 0 3,-3 0 1,4 0-1,-2 0-12,-1 0 1,-3-6-1,-3-2 1,-3 0 1,-1 1 0,0-7 0,3 2-3,-3-3 0,-3-3 0,-5 1-8,2 0 1,0 5 0,-6 0 0,0-1 5,0-3 0,-8 5 0,-3 1 0,-5 2 0,-1 2 0,-1 6 0,1 0 0,-1 2 0,1 4 0,-1-2 0,1 8 0,-1 1 27,1 3 1,-1 1 0,3 1-13,3-1 1,-1 0-1,7 1 1,2-1-7,2 1 0,2 5 0,0 0 0,2-1 0,2-1 26,2 2 0,7-3 0,-3 3 0,2-3-1,-1-3 1,1 0 0,5-1 0,1-2-8,-1-3 0,1-7 0,1 2 0,2-4-1,3-2 0,5 0 0,-4-2 1,0-2-12,1-2 0,-3-7 1,-4 1-1,1-4-19,-3-1 0,4 1 0,-11 3 0,2 1-52,-1-1 0,-7 3 0,4 0-519,0 2 576,-6 3 0,13 5 0,-5 0 0</inkml:trace>
  <inkml:trace contextRef="#ctx0" brushRef="#br0" timeOffset="-107256">6410 3738 6141,'-10'0'-94,"3"8"66,7 3 41,0-3-17,0 0 82,0-8-90,0 0 3,0-8 0,-2 6 0,-4-4 0,-6 4 0,3 2 1,-3 2 18,-2 4 1,-1 4 0,-3 7 1,1 1 0,5-1 0,2 1 0,3-1 1,3-1 0,10-5 1,-2 3-1,7-8 1,3-2-4,1-3 1,3-2-1,-1-3-3,1-2 0,-1-6 0,1 4-17,-1-1 0,-1-3 0,-3-3 0,-3 1-9,-2 2 0,-3 1 0,-5-7 2,0 1 1,0 5 0,-1 2 9,-5 3 0,-4 1 0,-7 6 0,-1 0 6,1 0 0,-1 2 0,3 4 1,1 3 18,2 1 1,7 0 0,-5-4-8,2 5 0,2-1 5,6 1-11,0-7 1,8 4 0,4-8-28,3 0 1,3 0 0,-1 0 0,1 0-30,-1 0 0,-5 0 51,-1 0 0,1 0 0,5 0 0</inkml:trace>
  <inkml:trace contextRef="#ctx0" brushRef="#br0" timeOffset="-106411">6480 3790 7569,'10'0'-1646,"-3"0"1622,-7 0 0,2 0 19,4 0 1,-2 0-1,8 0 12,1 0 1,3 0 0,1 0-7,1 0 1,-1 0 0,3 0 0,1 0 5,2 0 1,8 0-1,-2 0 1,4 0 0,2 0 0,8 0 1,4 0-1,3 0-7,2 0 0,3-6 1,1 1-1,2-1-2,-1-2 1,5 6 0,2-4 0,4 4-3,1 2 1,7-6 0,0 1 0,-1 1 1,3 2 0,7-4 0,11 0 1,-1 0-1,0-1 0,-44 6 0,1 0 1,-1-3-1,0 0 0,4 1 1,-1 0-37,0 1 0,1-2 0,1-2 0,0-1 0,1 2 0,-1 0 1,0-1-1,0 0 37,1 0 0,-1 1 0,1 3 0,0 0 0,-2-2 0,-1 0 0,-1 1 0,-1 0 0,-1 0 0,1 0 0,1 0 0,0 1 0,-2 1 0,-1 2 0,2-2 0,-1 0 4,48-5 1,-43 4-1,-1 0 1,40-8-1,-45 5 1,1 1 3,3-1 1,0 0 0,-1 0 0,-1 0 0,4-2 0,1 1 0,-3 0 0,0 0-1,-1-1 0,-1 0 0,6 0 1,1-1-1,-5 0 0,0 0 0,2 1 1,1 1 13,-2 0 0,0 0 1,3 1-1,-1-2 0,0-1 1,0-1-1,1 1 0,-1 0-3,-2 2 0,0 1 1,-1-2-1,-1 0 1,1 4-1,-1 0 1,0 1-1,1-1-15,-2-2 1,0 2-1,-1 2 1,-1 0 0,40-5-1,-1 4-13,-2 2 0,2 0 0,-11 0 0,0 0-10,-1 0 0,-1 0 0,-6-2 0,-2-2 15,-4-2 1,2 1 0,-6 3-1,0-2 0,0-2 0,-2-6 0,-5 5 0,-1-1 3,1 0 1,-1 0 0,-2 4 0,-1-3 1,-2-3 1,-7 6 0,5-4 0,-2 2 72,-5 1 1,-3-7-1,-4 4 1,-3 0-59,-3 1 1,-2-1 0,-5 4 1,-1-2 0,-7-2-114,-4 3 1,-6 3-138,-6-4 233,-12 4 0,-9 10 0,-8 1 0</inkml:trace>
  <inkml:trace contextRef="#ctx0" brushRef="#br0" timeOffset="-98441">629 7266 6879,'0'11'-789,"0"1"751,0-8 0,0 5 0,2-5 4,4 2 0,-2 2 26,8-2 0,-1-2 9,7 7 1,-7-7-1,1 4 6,2 0 0,-5-4 0,3 5 0,2 1 5,1 0 0,8-6 0,3 3 0,1-1 0,4 0 1,2 2 0,4-4 0,3 1 7,7-1 1,-2-2-1,1 0 4,3 4-17,1-4 0,8 6 0,3-6 0,1 2 11,4 1 0,9 1 0,7-6 0,5 0-1,6 0 1,-2 0 0,8-2-1,-48 1 1,-1-2-17,2 1 0,-1-1 0,2-1 0,1 2 0,1 1 0,1 2 0,0-1 1,0 0-5,-2 0 1,1 0-1,2 0 1,0 0 0,-5 0-1,-1 0 1,1 0 0,1 0 0,1 0 0,1 0 1,-1 0-1,0 0 1,0 0-1,-1 0 0,1 0 1,1 0-1,0 0 1,0 0 0,1-3 0,1 0 0,-2-1 0,0 0 0,2 0 0,-1 0-1,-2 0 1,1 1 0,2-1 0,0 2 0,42 2 0,-4 0 0,-4 0 1,-3 0 0,-3 0 0,-3 0 0,-7 0 0,1-6 0,-2 0 0,-5 2 6,-1 2 0,8 2 0,-10-2 0,0-2 16,2-1 1,0-1 0,0 6 0,-2 0-11,-2 0 0,-6 0 0,4 0 0,-2 0 3,-3 0 1,1 0 0,-4 0-1,-3 0 3,-1 0 0,-2 0 1,-1-2-1,-4-2-1,-1-2 0,-3 0 0,6 6 0,-2-2-10,-5-3 1,5 3 0,-2-4 0,-2 4-9,-3 2 0,5 0 0,0 0 1,-2 0-1,-2 0 1,-2 0-1,0 0 1,-1 0-3,1 0 1,0 0-1,-2 0 1,-2 0-7,-2 0 1,-7 0 0,1 0 12,-4 0 1,-1 0-1,-1 0 0,-5 0 0,0 0 4,1 0 1,-3 0 8,2 0-31,-1 0-41,7 0 40,-9 0-31,-1 0-5,-8 0-78,0 0 0,-2-6 106,-4 0 0,3 0 1,-9 6 10,-2 0 0,1-1 1,-1-3 14,3-2 1,5-6-1,-4 4-1,2-1 0,0 5 0,5-4-6,-3 0 0,-8 6 44,3-3 1,-5 3 37,-1 2 0,5 0-66,0 0 0,8 2-20,-1 3 0,3-1 17,2 8 1,2-8 7,3 2 1,5-4 20,8-2 1,-7 0-20,1 0 1,-8-2 0,2-4-13,-5-6 1,-1 2 16,0-1 0,-1 1-35,-5-2 0,2 5 0,-8 7-29,-1 0 1,3 2 0,0 3 1,2 7 0,-3 4 0,5 1 19,2 1 0,2-7 1,2 1 4,0 1 1,0-3-1,2 0 26,4-2 1,4-3 3,7-5 1,1 0-11,-1 0 0,-1-2 0,-5-3 6,-5-7 1,-4-4 19,-2-1 0,-2 5-20,-4 1 1,-4 7 0,-7-2-15,0 4 1,-1 2-1,1 2 0,-1 4 1,7-2 0,1 7-2,2 3 0,-4-4 0,7 1-1,1 3 1,4 1 1,6 3 1,3-7 0,9-1 1,-1-2 0,1-2 0,-1-6 2,1 0 0,-3-2 1,-1-2-1,-5-4 13,-1-2 1,-2 5-1,-6-7-6,0-2 0,0-1 0,0-3-7,0 1 0,-2 5 0,-4 3-10,-5 1 0,1 2 0,-2 6 0,-1 0-11,-3 0 0,-1 0 0,-1 2 1,1 4 5,-1 5 1,3-1 0,1 2-1,4 1-20,3 3 1,1-4 0,6-1 27,0 3 1,0-5 0,2 3 7,4 2 1,3-7 0,9-1 0,-1-4 5,1-2 1,-1 0-1,3 0 1,1 0-7,2 0 1,-5 0-1,-7 0 16,3 0 0,-1-8 0,-1-3 22,-6-5 1,-4-1 0,-2-1-9,0 1 0,-6-1 0,-2 1 0,-1 0-14,-5-1 0,-2 6 1,-1 3-1,0-1-35,-1 0 1,1 6 0,-1-1 0,1 3-31,-1 2 1,3 2 0,1 3 0,4 7-305,3 4 350,-7 1 0,4 8 0,-7 2 0</inkml:trace>
  <inkml:trace contextRef="#ctx0" brushRef="#br0" timeOffset="-90459">647 7056 7362,'-10'8'-668,"4"3"1,6-1 665,6 2 1,-4-6-1,6 3 14,0-1 0,-4-2 23,7-6 0,-5 0-24,6 0 0,-3-8-16,3-4 1,-4-3-2,-8-3 0,-8 9 0,-4 3-7,-3 4 0,3 2 0,1 2 1,-3 2 9,-2 2 0,-1 5 1,-1-3-1,1 2 2,0 3 0,-1 3 0,1 1 0,-1 1 2,1-1 1,1 1 0,5-1-1,5 1 5,4-1 1,2-5 7,0-1 1,2-1 0,4 2 13,5-6 1,5-4-1,1-2 1,1 0-11,-1 0 0,1-8 0,-1-4 0,0-1-4,1 1 1,-1-4 0,-1 5 0,-2-5-9,-3-1 1,-5-1-1,4 1-6,-3-1 0,-1 1 0,-6-1-8,0 1 1,-7 1 3,-5 5 1,-4 3 0,-1 8-6,-1 0 1,3 2 0,1 4 0,3 5 0,1 5 0,-2 1 0,7 1 2,3-1 1,2 1 0,0-1 5,0 1 0,2-1-3,3 1 1,5-7-1,7-1 6,1-2 1,-1-2-1,1-6 1,-1 0-3,1 0 1,-1 0-2,1 0 1,-3-2-1,-3-4 0,-6-6 0,-4 2 0,-2-1 0,0-3 0,0-1 0,-2-3 0,-4 1-6,-6-1 1,3 7 0,-3 1 0,-2 2-2,-1 4 1,-3 2 0,-1 4 0,-2 2 5,-3 2 1,-1 10-1,4-1 1,-3 6 0,1 3 1,8-5-1,1 2 0,4 3-3,3-3 1,1-1 0,6-3 1,0 0 0,2-1 1,4-4 5,5-7 0,5-3 1,3-2-1,2 0 2,3 0 1,1-2 0,-2-3-1,4-7-3,1-4 1,-3-1-1,-8 0 1,1-1 0,-1 1 0,-1-1 0,-5 1 1,-5-1-7,-4 1 1,-2-3 0,0-1 0,0-2-29,0 1 1,-2 3-1,-4 1 1,-3-1-5,-1-4 0,-6 9 1,5-3-1,-5 3 28,-1 4 1,-3 3 0,-1 7 0,-4 2-2,-2 3 1,0 11 0,-5 9 0,5 0 8,2 1 1,-4 5 0,6-2 0,3 4 4,7 2 1,-1-2 0,8-4 0,2-6-6,2-3 1,4 3 0,4-2 4,6-5 0,3-5 1,3-7-1,-1 2 5,1-2 0,-1-4 0,1-6 0,-1-4 6,1 1 0,-3-7 0,-1 5 0,-3-5-14,3-1 1,-6-1 0,-2 1 0,-3-1-38,3 1 0,-4-3 1,4-1-1,-4-2-39,-2 1 0,-2 9 0,-2 1-25,-2-2 96,-7-1 0,3-10 0,-7-2 0</inkml:trace>
  <inkml:trace contextRef="#ctx0" brushRef="#br0" timeOffset="-74304">3249 8331 7569,'0'-12'-1300,"-2"1"1248,-4-3 1,-3-1 0,-9-3 0,1 3-50,-1 3 0,1-4 0,-1 5 186,1-5 1,1-1-69,5-1 0,3 1-50,8-1 65,0 1-32,0 7 0,0-5 0,0 5 0</inkml:trace>
  <inkml:trace contextRef="#ctx0" brushRef="#br0" timeOffset="-72555">3336 7982 7363,'2'-10'-1263,"2"2"1250,2 0 1,2 1 121,-2-5-17,-4-4-74,5 15 43,-7-7-94,0 0 0,-7 6 25,-5-4 0,-4 10 1,-1 4-1,-1 0 7,1-1 0,0 7 0,-1-2 0,1 3 10,-1 3 0,6-1 1,1 1-1,-3-1 2,-1 0 0,3 1 0,2-1 0,3 1-7,3-1 1,2-5 0,4-2-1,4-1 20,5 1 0,5-6 0,3 2 0,2-4 1,3-2 1,7 0-1,-2 0 1,4 0-26,2 0 0,0 0 1,-2 0-1,-2 0-41,-2 0 0,-6 0 0,4 0 37,-1 0 1,-3 0-1,-8 2 1,-1 2-29,-2 1 1,-8 3 0,1-2 28,-3 6 0,-2-3 1,-2 1 8,-3-2 0,1 3 0,-8-3 0,-2 2 8,-1 3 0,-8 1 1,-3 0-1,1-3-9,0 3 1,-4-1-1,4 1 1,-1-2-3,1 1 1,-4-5 0,6 0 0,1-2-20,3-1 1,2 7 0,-3-4-51,-3 2 0,3-1 0,-3 5-77,4-3 143,9-7 0,10 4 0,10-8 0</inkml:trace>
  <inkml:trace contextRef="#ctx0" brushRef="#br0" timeOffset="-72220">3808 7982 6468,'0'11'-103,"0"1"103,0 1 0,2 1 0,2 0 0,2-3 25,-3 3 1,5 1-1,-2 3-34,-2-1 0,4 1 0,-1-1 0,1 1-56,0-1 1,0-5 0,-2-1 48,5 3 0,-3-4 16,-2 1 0,11-7 0,3 4 0</inkml:trace>
  <inkml:trace contextRef="#ctx0" brushRef="#br0" timeOffset="-71691">4087 7894 7569,'10'-17'-322,"-2"7"1,-6 2 125,4 8 1,-4 2 3,3 4 184,-3 4 0,-4 1 0,-2 1 0,-1 2 20,1 1 1,0 3 0,0-1 0,-4 1-28,-1-1 1,3-1 0,-6-3-1,0-1-4,3 1 1,-7 3 0,5-1 19,-5-3 1,-1 2-3,-1-8 0,6-1-1,1-5 0,9-2-15,2-3 0,2 3 0,9-4 13,3 4 0,2 2 1,1 0 4,0 0 1,1 8 0,-1 3 0,1 3 21,-1-2 1,-1 3 0,-3-3-1,-1 1-10,2-1 0,1 1 0,3-5 1,-1 0 4,1 0 1,-1-2 0,1-6-13,-1 0 1,6 0 0,1 0-1,-3-2 1,-2-2-13,-1-2 1,-1-8 0,-1 3-1,-5-5 0,3-1 0,-6-1 3,1 1 1,-5-1 0,2 1 0,-4-1 46,-2 1 0,0-1 34,0 1-119,0 7 1,0 4 0,0 12 31,0 6 1,0 3 0,0 3-7,0-1 1,0 1 0,2-3-39,4-3 0,-2 2 0,7-7 0,3 1-39,1 0 92,3 5 0,-1-3 0,1 8 0</inkml:trace>
  <inkml:trace contextRef="#ctx0" brushRef="#br0" timeOffset="-71483">4541 7790 7569,'-11'0'-1275,"-1"0"981,8 0 294,-11 0-1,13 0 0,0 1 1,10 3-1,1 2-78,5-2 1,-4 6 78,1 1 0,1 5 0,5 1 0</inkml:trace>
  <inkml:trace contextRef="#ctx0" brushRef="#br0" timeOffset="-71168">4734 7702 7569,'0'-10'-1581,"0"-5"1426,0 3 432,0 5 1,1-1-294,5 8 1,-2 2 0,6 4-1,-2 5 61,-4 5 1,-1 1-1,1 1 1,2-1-7,-2 1 0,4 5 0,-2 2 0,-3 0-9,-1 1 1,4 3 0,0-6-1,0 0-33,2 2 1,-6-5 0,5 3 0,-1-3-47,0-3 1,6 0 0,-5 1 35,3-1 0,2 1-233,5-1 1,1-7 245,-1-4 0,1-4 0,-1-2 0</inkml:trace>
  <inkml:trace contextRef="#ctx0" brushRef="#br0" timeOffset="-70899">5048 7615 7383,'10'0'-420,"-3"2"1,-7 4 0,0 5 455,0 5 1,0 1 0,0 3 0,2 1-4,4 2 0,-4 8 0,4-2 0,-4 3-14,-2-3 1,6 2 0,-1-6 0,1 0-18,2 0 0,-4 4 0,6-5 0,-1-3-37,1-2 0,-4-1 0,5-1-84,3 1 0,2-3 0,1-3 119,1-6 0,-1 4 0,0-1 0</inkml:trace>
  <inkml:trace contextRef="#ctx0" brushRef="#br0" timeOffset="-70471">5484 7894 7569,'-9'0'-1376,"-7"0"1335,5 0 1,-5 0 31,-1 0 0,-1 6 0,3 2 17,3 2 1,-2-5 0,7 5 0,-1 0 5,0 0 0,2-5 0,4 5 1,-2 0-8,-1-1 0,-1 3 3,6 6 1,8-9 0,3-1 0,5-2 2,1 0 0,1-1 0,-1-5 0,1 0 2,-1 0 1,1 0-1,-1 0-18,0 0 1,-5 0 0,0 0-7,1 0-42,-5 0 1,-2 0 46,-12 0 0,-4 2 0,-7 2 0,-1 2-11,1-2 0,0 4 0,-1-2 0,1-1-36,-1 3 0,1-4 8,-1 8 43,9-8 0,-7 11 0,6-5 0</inkml:trace>
  <inkml:trace contextRef="#ctx0" brushRef="#br0" timeOffset="-69796">5432 8034 7569,'-10'-2'-333,"5"-4"-589,3 4 857,2-5 83,0 7 0,0 7 0,0 5 1,0-2 9,0 1 1,2-7-12,3 2 0,5-4 0,8-4-11,-1-4 1,0 2-1,1-7 1,-1-1-3,1 2 0,-6-5 0,-1 5 0,1-2 15,-2 1 0,-1 1 0,-5-3-7,2 1 0,0 0-20,-6-5 0,0 5 1,-2 2-1,-4 3-57,-6 3 1,3 2-1,-3 2 1,-2 0 15,-1 0 0,-8 6 1,-1 1-1,3 3-8,2 4 0,1 1 0,1 3 0,-1-1 57,1 1 0,-1-1 0,1 1 0</inkml:trace>
  <inkml:trace contextRef="#ctx0" brushRef="#br0" timeOffset="-69291">5607 7929 6246,'0'18'46,"0"-1"0,2 1 0,2-1 17,1 1 0,3 5 0,-4 2 0,2 2-8,-2 4 0,0 0 0,-1 0 0,3-2-56,-2 3 0,4 1 0,-2 1 1,0-1 23,1-3 0,-5 1 0,4-6 0,-4 0-50,-2 0 1,0-1 0,0-7 36,0 0 1,-8-7 0,-3-2 0,-5-2 6,-1 0 0,-7-1 0,-1-3 1,-2 2-16,-4 2 1,-2 0-1,0-6 1,2-2-23,2-4 1,7 2 0,-1-5 0,6-1-144,5 0 0,-2-2 1,9-5-71,1 0 233,10-1 0,11-7 0,10-2 0</inkml:trace>
  <inkml:trace contextRef="#ctx0" brushRef="#br0" timeOffset="-68766">6131 7807 7221,'-18'0'-1051,"1"0"1040,-1 0 1,1 0 0,-1 2 20,1 4 0,5-2 0,1 7 0,-3 3 26,-2 1 1,1 3 0,1-1 0,5 1 5,1-1 1,-4 1 0,6-1 0,3 1 2,1-1 1,2 1 0,0-1-24,0 0 1,2-7 0,3-4 0,7-2-20,4 2 0,1-4 0,2 2 1,3-6-44,1-4 0,2-8 1,-3 3-1,1-3-38,-2 2 0,-1-3 1,-3 1 17,1-7 1,-9 1 0,-1-3 0,-2 4 0,0 1 48,-2 1 0,-4 1 0,-4 3 1,-4 3 50,-2 2 0,4-3 0,-5 5 9,-3 2 0,4 2-3,-1 2 0,7 8 1,-2 3-25,4 5 1,4 1 0,4-1 0,6-3 4,3-1 0,3-2 0,-1 3 0,2-3-63,5-2 1,-3 4-1,6-7 1,0-1-100,1-2 0,-7-2 0,4 0 135,0 0 0,3 0 0,6 0 0</inkml:trace>
  <inkml:trace contextRef="#ctx0" brushRef="#br0" timeOffset="-68335">6602 7685 6209,'-10'17'0,"5"1"15,3-1 1,2 6 0,0 3 0,0 1 37,0 4 0,2 0 1,2 0-1,1-2-33,-1 2 0,4 2 0,-2 2 0,0 0-14,1 0 1,-5-2 0,6-4-1,-2-4 0,0 0 0,0-5 1,-6 3-13,0-3 0,0-9 40,0 1 1,0-10 0,0-2-57,0-10 1,0-5-1,-2-3 1,-2 1-20,-2-1 1,-6-7-1,5-2 1,-1-2 35,0 0 1,-4-1 0,7-6-1,1-3-62,2-2 0,0-2 0,-2 4 0,-2-1 48,2 1 1,2 2 0,4 4 0,2 2 61,2 2 1,2 8 0,-3-3 0,5 5 8,0 1 1,7 7 0,-1-1 0,7 0-20,4 3 0,1-5 0,3 8 0,-4 3 1,-2 1 0,4 2 1,-6 1-1,-3 5-29,-7 6 1,1 3 0,-8 5-1,-2 1-20,-2 3 1,-10 7-1,-6-2 1,-7 2-4,-8-2 0,-10 4 0,-4-4 1,-1 4 21,-5 2 1,-7 0-5,-2 0 0,-8 7 0,4 3 0</inkml:trace>
  <inkml:trace contextRef="#ctx0" brushRef="#br0" timeOffset="-67080">175 7335 7569,'0'18'0,"0"-1"-214,0 1 1,0 5-260,0 0 1,2 8 412,4-1 0,2 3 1,5 3-1,-1 3 73,2 2 1,9 0-1,4-4 1,4 1-8,4 3 0,-2 2 1,14-2-1,1 3 0,3 1 0,3-1 0,2-3 0,4 6 8,2 3 0,1 5 0,3 1 1,-2 4 10,2 2 0,3-6 0,7 6 0,-36-30 0,0-1 1,-1 0 0,1 2 1,8 4-1,1-1 0,-1-2 1,-1 0-1,3 3 0,-1 0-76,2 0 1,1 0-1,2 2 1,1 1-1,1 0 1,0 0-1,1 1 1,1-1 68,1 1 0,0 0 0,1-1 0,1-1 0,1 4 1,0 0-1,0-1 0,0-1-19,-1 1 1,0 0 0,5 3 0,0 1 0,-4-3 0,0-1 0,1 3 0,0 0-6,0-3 1,-1 1 0,0 0 0,0-1 0,-6-3 0,0 0 0,1 0 0,1 0 12,1-1 0,0 1 0,0 3 0,1 0 0,-1-3 1,0 1-1,-2 1 0,0 0 11,0 0 1,-1-1 0,0-2 0,-1 0 0,-2 1 0,0 1 0,1 0 0,1-2-12,0-1 1,1 0 0,-1-1-1,0 0 1,-3-2 0,-1 1-1,0 0 1,-1 0-7,0 0 1,-1 0 0,0 0 0,1 0 0,1-1 0,1 0-1,-3-2 1,1 0-20,-3-3 0,-1 0 1,-1-1-1,-1-2 0,0 1 1,-1-1-1,1-1 0,0 0 18,43 22 1,-5-2 0,-5-7 0,-3 3 4,-6-2 0,-8-2 0,2-2 0,-2-2 10,-3-4 1,-3 4 0,-2-6-1,-1 2 4,-5 0 0,3-7 0,-8 1 0,-5-4-12,-5-1 0,0-3 0,-7-1 1,-3-5-35,-1-1 0,-3 4 243,0-6 0,-5 0-528,0-6 192,-8 0 1,1 0 118,-10 0 0,-5 0 0,-8 0 0</inkml:trace>
  <inkml:trace contextRef="#ctx0" brushRef="#br0" timeOffset="-65087">6585 12208 6114,'0'17'23,"0"1"0,0-1 1,0 1-1,0-1 1,0 1-11,0-1 1,0-5 0,2 0-22,3 1 1,-1 1-1,8-3 4,2-5 0,-5-4 0,3-2-1,2 0 0,-1-8 0,1-3 11,-3-5 1,-7-1-1,2-1 1,-2 1 15,2-1 1,-4 1 0,4-1 0,-5 1 15,-1-1 0,-1 3 0,-3 1 0,-4 5-36,-2 1 0,4 2 1,-5 6-1,-3 0 10,-1 0 0,3 0 1,0 0-1,-1 2 4,-3 4 0,5 4 0,1 7 1,0-1-66,0-5 0,7 5 0,-3-5 0,4 5 78,2 1 0,0-5 34,0 0 1,8-3-1,3 3-34,5-6 0,-5-4 0,1-2 0,0-2-17,-3-4 0,7-2 0,-6-5 0,-1 1-15,-3-2 0,2 5 0,-2-3 0,-2-2-4,-2-1 0,-4-3 0,-4 3-3,-6 3 1,-3 5 0,-3 7 0,1 0 8,-1 0 1,-1 0 0,-3 1 0,-1 5 5,2 6 0,1 2 0,1-1 0,0-1-20,1 1 0,-3 1 0,11-1 32,0-1 0,3-6 100,7 6 1,2-10-33,3-2 1,-1 0-1,8-8 1,1 0-12,3-4 1,-4 3-258,-1-3 183,-7 0 0,-4-5 0,-10-1 0</inkml:trace>
  <inkml:trace contextRef="#ctx0" brushRef="#br0" timeOffset="-64179">612 9990 6673,'17'-17'-377,"-5"7"407,0 4 1,-8 6-1,3 4 1,-1 4 21,0 1 1,0-3 0,-6 6-1,2 3-9,4 7 1,-4-3 0,5 6 0,-1-1-31,0-1 0,2 8 0,-4-2 0,3 2 2,3-2 1,-6 4-1,4-4 1,-3 2-94,1-2 0,6 3 0,-6-7 0,0 0-237,1 0 0,-3-2 315,8-5 0,0-1 0,5 1 0</inkml:trace>
  <inkml:trace contextRef="#ctx0" brushRef="#br0" timeOffset="-63660">787 10112 7569,'0'-17'-349,"7"-1"0,3 7 374,8-1 1,7 6 0,2-3 0,2 1-130,0 4 1,-6 2 0,5 2-1,-1 0 77,0 0 1,-6 0 0,3 0 0,-5 2 47,-2 4 0,1 1 0,-3 7 0,-3-2-35,-6 1 1,2 9-1,-3 1 1,-1 0 1,-2 2 0,-4-5 0,-3 5 0,-9-2-6,-7 1 1,-1 1-1,-5-6 1,2 1 6,4-5 1,-5-1 0,3 1-1,2-3-7,1-6 1,9-4 86,-1-2 0,10 0-59,2 0 1,8 0-1,9-2 1,3-2-28,3-2 0,-4 0 1,7 6-1,-3 0 14,0 0 0,0 0 0,-5 0-1,-1 0 1,1 2 0,-1 4 11,1 6 1,-7 1-1,-1 1 1,-2-3 9,-4 3 0,-2-4 0,-2 1 0,0 3 13,0 1 0,-2 3 1,-4-1-1,-6 1 23,-3-1 1,-3-5-1,-1-2 1,-2-1-18,-3 1 1,-1-6 0,4 2 0,-3-2-10,3 1 1,2-3 0,1 4-1,1-4-210,-1-2 0,1 0-374,-1 0 556,9 0 0,1 0 0,8 0 0</inkml:trace>
  <inkml:trace contextRef="#ctx0" brushRef="#br0" timeOffset="-63186">1695 10339 7569,'-6'-11'-288,"0"-1"0,-2 6 1,3-4 335,-7 3 0,2-5 0,-1 6-29,-3 2 0,4 2 0,-1 2-27,-3 0 1,-2 2-1,-1 2 1,2 4 13,3 2 1,-2 1-1,7 7 21,-3-1 1,6 9-30,-2 3 1,4-4-1,2-2 5,0-3 0,8-11 0,4-3 0,3-4-1,3-2 0,-1 0 1,0 0-1,1 0-10,-1 0 0,1-8 1,-1-3-11,1-5 0,-7 1 0,-1 1 4,-2 2 0,-2 7 1,-4-5-5,4 2-164,-5 2 132,7 6 0,-8 2 22,0 4 1,2 4 0,4 5 0,6-1-92,3-3 1,5-1 0,1 2-40,2-6 1,8 1 157,-2-1 0,-3 8 0,-1-5 0</inkml:trace>
  <inkml:trace contextRef="#ctx0" brushRef="#br0" timeOffset="-62693">2219 10374 7413,'11'-17'0,"-1"-1"-211,-2 1 0,-2 5 0,-8 1 0,-4-1 168,-6 2 1,-3-3-1,-3 7 1,-1 2 1,-4 2 1,3 2 0,-5 2-1,2 2 59,-1 2 1,1 1 0,6-3 0,-1 4 21,1 2 0,5 1 0,2 7 0,3-1-16,3 1 0,2-1 0,2 1 1,0-1-17,0 1 0,0-1 0,2-1 0,2-3-9,1-1 1,9-2 0,-2 1 0,5-5-6,6-4 1,-3 4-1,3 0 1,-4-3-33,-1-1 1,1-7 0,3-3 0,-1-2-6,-5-3 0,1-3 0,-5-1 1,1-1-6,-1 1 1,-4-7-1,-6-1 1,1-2-7,3-4 1,0-2-1,-6-2 1,0 0 26,0 0 1,0 0-1,0-2 1,-2-1 26,-4-3 0,2 2 0,-7 8 0,-1 4 39,2 2 1,-3-5-1,5 7 1,0 2 47,1 1 1,-1 11 0,4 1 60,-2 0-110,0 6 0,6-4 1,0 12 34,0 6 1,2 9-1,2 4 1,4 3-21,2 3 0,-5 2 0,7 2 0,0-2-67,-3-4 1,5 8-1,-6-6 1,1 0 21,5 2 0,-4-2 0,-1 0 1,1-4-49,0-2 0,0 0 0,3-3 0,-1 1-182,1-2 1,-3-7 0,0-2 221,-3 1 0,15-5 0,-3 0 0</inkml:trace>
  <inkml:trace contextRef="#ctx0" brushRef="#br0" timeOffset="-62371">2481 10200 7403,'7'-10'-155,"3"2"0,2 2 0,-1 0 108,3 3 1,1 3 0,3 5-1,-1 5-73,1 0 0,-3 5 0,-1-3 0,-2 4 140,1 1 0,-3-1 0,0-1 6,-3 2 1,5 3 0,-6 9 21,-2-6 0,-2-3 122,-2-3-101,0-7 0,-6-4 0,-2-10-58,-2-2 1,7-8 0,-3 3 0,4-5-16,2-1 1,0-7 0,0 1 0,0 2 0,0 1 1,0 3-1,2 0 1,4-1-125,5 1 1,5 1 0,-1 2 0,-1 5-425,-3 1 551,1 2 0,6-2 0,-1-1 0</inkml:trace>
  <inkml:trace contextRef="#ctx0" brushRef="#br0" timeOffset="-62037">3092 10165 7344,'-18'0'-224,"1"0"1,-1 0 0,1 0 0,0 2 229,-1 3 1,1 3 0,-1 6 0,1-3 65,-1 3 1,7 2 0,1 1 7,2 0 1,2 1 0,6-1-17,0 1 1,2-1-1,4-1-38,6-5 0,3-3 1,3-6-1,-1 2-52,1 2 0,-1 0 0,1-6 1,-1-2 2,0-4 1,1 2-1,-3-8 1,-1-1-11,-2-3 0,-8-1 0,1-1 0,-3 1-60,-2-1 0,0 1 0,0 0-20,0-1 1,-2 6-1,-3 3 21,-7 1 0,-4 2 1,-1 6 5,-1 0 0,3 2 1,1 2 85,3 2 0,7 7 0,4-3 0,10 8 0</inkml:trace>
  <inkml:trace contextRef="#ctx0" brushRef="#br0" timeOffset="-61591">3581 10182 7329,'15'-8'-361,"-3"-3"1,-4 1 360,-8-2-9,0 1 1,-2 1 0,-4 4 0,-6 4-55,-3 2 1,-3 0 0,-1 0 0,-2 0 90,-3 0 1,-5 0-1,6 2 1,2 2 55,1 2 1,3 7 0,-1-3 0,1 2-34,-1-1 0,7 1-44,-1 6 1,8-1-1,0-1-21,8-5 1,0 3-1,8-8 1,1-2-34,3-3 1,1-1 0,1 0 0,-1 0 27,1 0 1,-1 0 0,1-1 0,-1-3-37,1-2 1,-7-8-1,-1 3 108,-2-5 1,-3 4 8,-5 1 1,0 5 16,0-6-80,0 8-35,0-3 0,2 12 1,4 3-1,6 0-63,3 0 1,11 3 0,3-3 0,4 0-50,2 0 1,0 3 147,0-5 0,-1 0 0,1-6 0</inkml:trace>
  <inkml:trace contextRef="#ctx0" brushRef="#br0" timeOffset="-61128">4227 10130 7569,'10'-18'-84,"-4"1"1,-4-1-73,-2 1 1,-8 5-1,-4 3 1,-3 1-1,-3 4 104,1 2 0,-1 2 1,-1 0-1,-3 0 43,-1 0 0,-2 0 1,4 0-1,-3 0 64,3 0 0,2 8 0,1 3 0,1 5-53,-1 1 1,3 1-1,1-1 1,4 1 4,3-1 1,1 1-1,6-1 1,0 1 0,2-1 0,4 1 0,5-3-19,5-3 1,1-3-1,1-5 1,1 2 1,4-2 0,-3-2 0,3-2 1,-4 0-6,-1 0 0,-1-6 1,-1-2-1,-3-1 0,-1-5 1,-6-3 0,4-5 0,-3-1-20,-3 2 0,-2-5 0,-2 1 1,0 0-21,0 0 0,0-6 0,0 2 0,0-4 4,0-2 1,0 0 0,0 0 0,0 0 23,0 0 0,-2 0 1,-2 2-1,-1 4 6,1 6 1,2 3-1,2 3 199,0-1-43,0 9 1,0 9-1,0 11 1,0 5-37,0 1 1,0 3 0,0 3 0,0 4-73,0 0 0,0 6 0,2-4 0,2 4-58,1 2 0,7-2 0,-4-2 0,1-4-11,5-1 0,-4 3 0,1-6 0,3-2-130,2-1 0,1-3 0,0 1 170,1-1 0,-1-7 0,1-2 0</inkml:trace>
  <inkml:trace contextRef="#ctx0" brushRef="#br0" timeOffset="-60783">4699 9990 7512,'9'-8'0,"-3"-3"-101,-4-5 0,-2 4 43,0 1 0,0 5-274,0-6 1,-2 8 258,-4-1 1,-3 3 0,-9 2-1,1 0 93,-1 0 0,1 0 0,-1 0 0,1 2 15,-1 3 0,1-1 0,-1 6 0,1 0-19,-1-1 1,7 1-1,1 4 1,2-3 8,5 3 0,1 1 0,2 3 1,2-3-45,3-3 1,5 4 0,7-5-1,1 5 0,-1 1 1,3-5 0,1 0 0,4-1 73,3-1 0,-5 3 1,4-5-1,0 0-16,0 0 1,-5 3 0,1-3-60,-4 2-2,-1 2 1,-12 3 0,-10-1-30,-12-3 1,-15-7 0,-2 4 0,-9-2-77,-9 0 1,-1 7 126,-18-1 0,-4 3 0,-13 3 0</inkml:trace>
  <inkml:trace contextRef="#ctx0" brushRef="#br0" timeOffset="-59370">7213 7458 7316,'0'-18'-1265,"0"7"1244,0-1 0,-5 6-38,-1-6 0,-2 9 98,2-3 0,2-2 236,-7 2-246,7-7 1,-2 11-1,12-4-17,5 4 1,7 2 0,5 0-1,6 2-8,4 4 0,4-4 0,4 3 0,5-1-14,5 2 0,13-4 0,4 4 0,2-4 19,3-2 0,11-6 1,3-2-1,8 1 0,2-1 1,-42 1 0,1 0 0,-1 2 0,1 0 0,2 0 0,2-1-79,1 0 0,0 0 0,6 1 0,0 0 0,2-1 0,0-1 0,1 1 0,2 0 72,2-1 1,1 1 0,-1 1 0,1 0 0,3 0 0,0 0 0,0 1 0,1 0-6,-3 2 0,1 1 0,4-1 0,1 2 0,-4 0 0,-1 0 0,1 0 0,0 0 0,-2 0 0,1 0 1,0 0-1,1 0 0,2 0 1,-1 0-1,-1-1 1,-1 0-1,1-2 0,0 0 0,0 2 0,1 0 0,2-2 1,1 0-1,0 1 0,-1 0 1,-4-1 1,1 0 0,8 2-1,-1 1 1,-9-3 0,-1 0 0,0 1-1,0 2-9,-2 0 1,-1 0 0,0-1 0,0 0-1,-2-1 1,-1 0 0,-2-1 0,-2 0 0,-1 1 1,-1 0 0,-2 0-1,0 0 1,-1 1 0,0-2 0,-2 1-1,-1-1 14,-5 1 0,0 0 0,3-2 0,-1 0 0,45-2 0,-6 0 18,-7-1 0,-3 5 1,-7-6-1,-3 2 12,-1 0 1,-10-5-1,-4 5 1,-5 2 6,-7 2 1,-3 2 0,-10 0 0,-4 0-120,-5 0 1,-5 0-541,-2 0 617,-7 0 0,-2 6 0,-12 0 0,-4-3 0,-3-1 0,-1-2 0</inkml:trace>
  <inkml:trace contextRef="#ctx0" brushRef="#br0" timeOffset="-58585">10794 6410 7081,'0'17'-517,"2"-5"1,1 0 603,3 1 1,6 3 48,-6 1 95,0-7-139,-6-2 0,0-10 1,0-4-79,0-6 0,0-3 1,0-5-1,0-1-3,0-2 1,0-6-1,0 3 1,0-1-22,0-4 0,0-2 0,0-2 0,0 0-5,0 0 0,0 0 1,0 0-1,0 3 14,0 2 0,0-1 0,1 8 0,3 2-9,2 1 0,8 9 1,-3 1 9,5 2 1,-4 2-1,-1 8 1,3 2 13,1 2 0,3 8 0,1-1 0,3 7 0,1 3 1,0 6-1,-3-4 1,1 2-35,2 4 0,6 0 1,-4 1-1,1-3-59,-1 2 1,4-4 0,-6 0 0,-1-2-4,-3-3 1,-1-3 0,-1-2-1,-1 1-108,-5-1 1,-3 1 189,-8-1 0,8-7 0,1-2 0</inkml:trace>
  <inkml:trace contextRef="#ctx0" brushRef="#br0" timeOffset="-58433">10829 6340 7569,'17'-10'-543,"0"1"1,1 5 479,-1-2 1,7 0 0,1 6 62,2 0 0,2 0 0,6 0 0</inkml:trace>
  <inkml:trace contextRef="#ctx0" brushRef="#br0" timeOffset="-58096">11754 6026 7569,'18'-18'-92,"-1"1"1,-7 5-293,-4 0 1,-6 9-1,-6-3 315,-6 4 1,2 2 0,-1 0 0,-3 0 140,-1 0 0,-3 0 0,1 0-8,-1 0 0,1 6 0,-1 1 0,1 3-38,-1 4 0,1 1 0,0 3 1,1-1-26,4 1 1,3 5 0,5 0-1,-2-2-3,2-1 1,2-3-1,2 1 1,2-1-1,4 1 0,-2-7 0,7-1 0,5 0-6,5-1 0,1-5 0,5 4 0,0-2-87,0 0 1,2 0-1,8-6 95,4 0 0,-4 0 0,5 0 0</inkml:trace>
  <inkml:trace contextRef="#ctx0" brushRef="#br0" timeOffset="-57601">12226 5956 7187,'0'-12'-572,"0"0"0,-2 9 584,-4-3 0,-4 4 0,-7 4 41,-1 4 0,1-3 0,1 9 0,3 2 7,1 1 1,2-3 0,-3 0 0,3 1-28,2 3 0,3 1 1,5 1-1,0-1-10,0 0 0,1 1 1,3-1-1,4 1-32,2-1 1,1-5 0,7-2 0,-1-1 10,1 1 1,-1-6 0,1 2 0,1-4-33,4-2 0,-3 0 0,3 0 1,-3 0 26,-3 0 1,0-6 0,1-2-1,-1-2-23,1-3 1,-8 3-1,-3-1 1,-1-3-71,0-2 1,0-1 0,-6-1 68,0 1 1,0 0 0,-2 1 0,-2 2 140,-2 3 1,0 5 107,6-6-193,0 8 1,0 4 0,0 12 13,0 4 1,8-1 0,2-1 0,1-3-63,1 3 0,0-4 1,5 1-1,1 1-30,-1-2 1,1 3-1,-1-5 1,1 0-50,-1 0 0,-2-1 0,-1-3 0,-2 2 98,1-2 0,3-2 0,1-2 0</inkml:trace>
  <inkml:trace contextRef="#ctx0" brushRef="#br0" timeOffset="-57458">12558 5746 7569,'-6'-11'-252,"-2"-1"-152,-2-2 1,4 7 0,-5 1 115,-3 4 288,6 2 0,-7 8 0,13 1 0,-6 9 0</inkml:trace>
  <inkml:trace contextRef="#ctx0" brushRef="#br0" timeOffset="-56950">13012 5991 7440,'11'-8'-181,"1"-4"1,-6 3 0,3-3-128,-1-2 1,-4 5 291,-10-3 0,-2 6 1,-5-3 61,1 1 1,3 0 0,-5 4-7,2-2 1,1 2 0,-7 10-30,1 6 1,5 3 0,0 3-1,1 1 11,1 5 0,0-5 0,7 4 0,-3-3-41,2-3 0,4 1 0,6-3 0,3-1 2,1-3 0,6-7 0,-5 2 1,5-4 12,1-2 1,6 0-1,1 0 1,-3 0-6,-1 0 0,-3-2 0,0-4 0,-1-5-25,-4-5 0,3-1 0,-5-1 0,0 1-4,-5-1 1,3-5-1,-2-2 1,-2-1-10,-2 1 1,-2-6 0,-2 2 0,-2-2 13,-2 2 0,-6-4 0,5 6 0,-3-2 39,-4 0 0,5 7 1,-1-1-1,0 5 121,1 7 0,3-3-8,-6 8-40,8 1 1,-3 12 0,7 5 0,1 3-45,5 3 0,2 5 0,6 2 0,-3 1-42,3-1 0,1 4 0,3-4 0,-1 0 14,1 1 0,-1 3 0,1-4 0,-3 0 7,-3 0 1,7 1-15,-7-3 0,15-4 0,-8 7 0</inkml:trace>
  <inkml:trace contextRef="#ctx0" brushRef="#br0" timeOffset="-56601">13448 5921 7569,'0'-12'-364,"0"1"1,2 7 297,4-2 1,-2 4 0,7 2 0,3 0-27,2 0 0,-5 6 1,1 0 101,1-3 1,-3-1 21,2-2 1,-8-2-70,1-3 0,-3 1 1,-2-8 29,0-1 0,-2 5 0,-3 2-2,-7 4 0,-3 2 0,-3 0 0,1 0 30,-1 0 0,6 0 0,3 2 0,-1 2 24,0 2 0,6 7 0,-1-1-8,3 3 1,4 3-1,3-1-40,7 1 0,4-7 0,1-1 1,1-2-11,-1-4 1,2 4 0,3-3 0,3 1-5,2 2 1,-5-6 0,1 4 0,-4-4-251,-1-2 0,-1 0 267,1 0 0,-1 0 0,1 0 0</inkml:trace>
  <inkml:trace contextRef="#ctx0" brushRef="#br0" timeOffset="-56236">13797 5868 7569,'12'-15'-153,"0"3"0,-6-3-439,5 3 206,-7 4 366,12 1 1,-7 9 0,7 3 57,-5 7 0,-1 4 0,-6 1 1,4-1-16,2-5 1,-5 5 0,5-5 0,0 5-25,-1 1 0,-3-1 0,4-3-18,-2-1 0,0-2-64,-3 1 73,-3 5 1,6-16-1,-8 0 2,0-10 1,6-5 0,0-3-15,-2 1 1,3-1-1,1 1 1,2-1 21,3 1 0,-3 1 0,2 3 1,1 3 27,3 2 0,-5 3 0,1 5-7,2 0 1,1 1 0,3 3 0,-3 4 42,-3 2 1,3 1-1,-3 7-58,4-1 0,-1 1 0,-1-3 0,-3-1-50,3-2 1,-6-7 0,-1 5 0,-1 0-68,0 0 0,2-7 0,-4 5-84,2 0 195,-1-6 0,3-2 0,2-10 0</inkml:trace>
  <inkml:trace contextRef="#ctx0" brushRef="#br0" timeOffset="-56012">14409 5641 7362,'0'12'-343,"2"0"0,2 1 0,1 3 326,-1 1 0,4 1 1,0 1-1,0 4 40,-1 7 1,5 1-1,-6 0 1,-2-4-56,-2-2 0,3 4 0,1-6 0,0-1 15,2-3 1,-6-1 0,4-1-114,-4 1 0,-2-7 87,0 1 0,0-10 0,-2 0 43,-4-6 0,-4-17 0,-7 1 0</inkml:trace>
  <inkml:trace contextRef="#ctx0" brushRef="#br0" timeOffset="-55919">14479 6043 7409,'0'-17'0,"0"-1"0,0 1-245,0-1 0,0-5 0,0 0 0,0 1 0,0 3 298,0 1 0,7 7 0,5 1 0,4 0 0,3 3-49,4-1 1,4 2-1,10 6-111,4 0 1,-2 0 106,7 0 0,1 16 0,5 3 0</inkml:trace>
  <inkml:trace contextRef="#ctx0" brushRef="#br0" timeOffset="-54886">6882 12348 7569,'0'-18'-118,"0"7"-152,0-1 0,0 6 0,2-4 251,3 3 0,5 1 0,8 6 0,-1 0 74,0 0 0,7 0 1,1 0-1,2 0-74,4 0 0,8 0 0,4 0 0,1 0-33,5 0 1,15 0 0,6 0 0,3-2 52,5-4 0,7 2 0,13-7 0,-48 4 0,0 0 8,3-1 1,1 0-1,5 0 1,1-1-1,0-1 1,2 1-1,2-2 1,2 0-64,-1 0 0,2-1 0,3 0 1,1 1-1,-3 2 0,0 0 1,0 0-1,0 1 58,1-1 1,0 0-1,1 1 1,1-1 0,1 0-1,0 0 1,-2 1 0,0 1-2,-2 1 0,2 0 0,3-2 0,1 1 0,-3 2 0,0 0 0,0-1 0,1 0 5,-1 0 1,0 1 0,6 2 0,-1 0 0,-4-2 0,0-2 0,0 1 0,-1-1 0,2-1 1,0 0-1,5 2 1,1 0 0,0 1-1,-1-1 1,0 0 0,0 0 11,-5 1 0,1 0 1,3-1-1,-1-1 0,-3 3 1,0 0-1,2 0 0,-1 0 0,-1 0 0,0 1 0,5-2 0,-1 2 0,-6 1 0,0 0 0,-1-1 0,-1 0-17,1 1 0,0 0 1,0 1-1,0 0 0,-2 1 1,0 0-1,-5 0 0,0 0 5,-2 0 0,0 0 0,-4 0 1,1 0-1,0 0 0,0 0 1,-1 0-1,0 0-15,-2 1 1,-1-2-1,4-1 1,1-2-1,-7 2 1,0-1-1,1 0 1,-1 0 15,-1-1 0,-1 0 0,49 0 1,-10-6-1,-5 1 43,-5-1 1,-5 4 0,-10-3 0,-6-1-31,-3 0 1,-11 4 0,-5-3-1,-6-1-58,-4 0 0,-8 6 0,1-3-201,-9-1 49,-5 6 0,-23-6 187,-9 8 0,-7 0 0,-4 0 0,0 0 0,1 0 0,-1 0 0</inkml:trace>
  <inkml:trace contextRef="#ctx0" brushRef="#br0" timeOffset="-54165">10654 10881 7569,'-2'9'-840,"-2"-1"593,-2 0 0,0-4 1,6 7 319,0 3 1,0 2 0,0 1-1,0 0-46,0 1 0,2-3 1,2-1-1,4-4-38,2-2 1,-4-3 37,5-5 1,-1-2 0,2-3-1,-5-7 22,1-4 0,-6 5 1,4-1-1,-4-1-44,-2-3 1,0-7-1,0-1 1,0 3-39,0 2 1,0-5 0,0-1-1,0-2-17,0-4 1,2 0 0,4 0-1,3 4-3,1 1 1,4-3 0,-7 6 0,3 2 83,4 1 0,-5 11 0,3 3 14,1 4 0,3 2 0,1 0 0,1 2-21,-1 4 0,1 3 0,-1 9 0,1-1 26,-1 1 1,7 1 0,-1 2 0,-2 3-50,-1-3 0,-3 4 0,-1-1 0,-3-1-39,-1 2 1,-6-5-1,3 3 1,-1-4-147,-4-1 1,-2-1-1,-2 1 184,0-1 0,-8 1 0,-2-1 0</inkml:trace>
  <inkml:trace contextRef="#ctx0" brushRef="#br0" timeOffset="-54016">10706 10846 7259,'18'0'-305,"-5"0"0,3-2 0,5-2 0,4-2 248,6 2 0,2 2 0,4 2 57,4 0 0,-4 0 0,6 0 0</inkml:trace>
  <inkml:trace contextRef="#ctx0" brushRef="#br0" timeOffset="-53734">11702 10619 7569,'11'-18'-48,"1"1"0,-8 5 0,2 1-83,-4-3 1,-4 0-1,-2 1 1,-4 3 41,-2 2 1,5 2 0,-7 6 0,-2 0 60,-1 0 1,-3 0 0,1 2 0,-3 2 31,-3 2 1,4 2 0,-4-2 0,3 3 24,3 1 1,-7 6-1,1-3 1,2 7 7,1 3 1,5 0 0,1-5-1,5-1-26,1 1 0,2 5 0,6 0 0,0-1-16,0-3 1,2-7-1,6-3 1,7 1-134,7 0 1,3-6 0,-2 1-1,6-3 35,4-2 0,4 0 103,4 0 0,-4-7 0,5-3 0</inkml:trace>
  <inkml:trace contextRef="#ctx0" brushRef="#br0" timeOffset="-53248">12069 10531 7569,'1'-17'-348,"5"-1"272,-4 9 80,6-7-418,-8 7 1,-2-1 400,-4 4 0,2 6 0,-7 4 0,-3 4 56,-1 1 1,-3-5 0,1 4 0,-1-2 9,1 0 0,5 7 0,0-1 0,1 3-12,1 3 0,2-1 0,8 1 0,0-1-37,0 1 1,0-1 0,0 1-20,0-1 1,14-1 0,5-3 0,5-3-1,1-2 1,6-2 0,-2-6 0,6 0-25,6 0 1,-6 0 0,1 0 0,-4-2-115,-1-4 0,-4 2 1,0-8-1,-2 1 113,-4 1 0,-3-6 1,-4 5-1,-5-5 33,-1-1 1,0-1-1,-4 1 1,1-1 44,-1 1 0,-2-1 0,-2 1 72,0-1 1,0 7 216,0-1-269,0 8-5,8-3 0,-6 8 0,6 5-20,-1 6 0,-5-2 0,4 1 0,-2 1-25,2-2 1,-2 5 0,7-3-43,3 3 1,-6-3 0,0-2 0,-1-3-117,5-3 0,-2 4 0,1-2 5,3-2 1,-4-2 144,1-2 0,1 0 0,5 0 0</inkml:trace>
  <inkml:trace contextRef="#ctx0" brushRef="#br0" timeOffset="-53103">12540 10147 7569,'-12'0'-187,"1"0"-240,-3 0 0,4 0 0,1 2 314,1 4 0,2 4 113,6 7 0,8 1 0,2-1 0</inkml:trace>
  <inkml:trace contextRef="#ctx0" brushRef="#br0" timeOffset="-52636">13081 10427 7190,'-2'-16'-284,"-3"4"0,1-1 1,-8 5-1,-1 0 300,-3 1 1,-7 1-1,-2 6 1,-1 0 12,1 0 0,0 0 1,4 2-1,-3 2 49,3 1 1,7 7 0,3-4 0,-1 2-36,2 3 1,3 3 0,7 1 0,0 1-6,0-1 0,1 0 1,3 1-1,4-1-55,2 1 0,1-3 0,7-3 0,-1-4 14,1 0 1,-1-6 0,1 3 0,-1-3-36,1-2 1,-1-7-1,1-5 1,-1-4-3,1-1 1,-7-1-1,-1 1 1,-2-2-19,-4-5 0,-2 3 0,-2-8 1,0 0-16,0 2 0,0-6 1,0 3-1,0-3 32,0-1 0,0 4 0,0 3 1,0 0 4,0 0 0,-2 6 190,-4-3-47,4 5 0,-6 17 0,8 8-73,0 7 0,0 11 0,0 1 0,2 0-14,4 0 0,-2 4 0,7-3 0,3 1-73,1 4 0,3 0 0,-1 0 0,1-2 53,-1 2 0,9 2 0,1 2 0</inkml:trace>
  <inkml:trace contextRef="#ctx0" brushRef="#br0" timeOffset="-52322">13413 10462 7117,'-6'-12'-610,"-1"2"1,-1 1 645,0-1 0,2 4-5,6-6 0,8 8 0,2-3-53,-1-1 0,5 4 1,-6-6 12,2 3 48,1-7-33,-1 12 1,-4-12 10,-12 9 1,-4-1 0,-7 6 118,-1 0 0,1 0 1,1 2-37,5 4 1,-3-3-1,8 9-97,2 2 0,2 1 1,2 3 31,0-1 0,8-5 0,4-2 0,3-1-76,3 1 1,-1-6 0,3 4 0,1-3-598,2 1 638,1 0 0,1 2 0,2 1 0</inkml:trace>
  <inkml:trace contextRef="#ctx0" brushRef="#br0" timeOffset="-51966">13728 10322 7452,'9'-8'-426,"1"6"0,-4-2 425,5 8 1,-1 0 0,0 8 23,-2 1 0,3 3 1,-5 1-1,0-1-108,2-5 1,-6 5-23,3-4 89,5-5 0,-6 1-13,8-8 1,-8-8-1,1-3-45,-3-5 0,4-1 0,2-1 36,2 1 0,-1-1 0,5 1 83,-2-1 1,-1 3 21,7 3 0,-7 4 1,1 8 9,2 0 1,-5 8-1,1 4-19,-2 3 1,5 3 0,-1-1-60,3 1 1,-3-3-1,-2-1 1,-1-2-60,1 1 1,2-3 0,5 0 41,1-3 0,-3 1 20,-3-2 0,11-4 0,-3 6 0</inkml:trace>
  <inkml:trace contextRef="#ctx0" brushRef="#br0" timeOffset="-51734">14479 10025 7569,'9'-8'0,"-3"-3"-51,4 3 1,-8 2-1,4 12-175,-4 5 0,-2-1 0,0 2 0,0 1 292,0 3 0,0 1 0,0 1 1,0-1-46,0 1 0,5 1 0,1 2 0,0 3-43,2-3 0,-6-1 1,3-3-1,-3 0-66,-2 1 0,6-1 1,0 1-106,-2-1 0,-2-5 193,-2 0 0,0-1 0,0 7 0</inkml:trace>
  <inkml:trace contextRef="#ctx0" brushRef="#br0" timeOffset="-51428">14391 10252 6450,'0'-17'32,"0"-1"0,2 6 8,4 1 0,-2 7 1,8-2-20,1 4 0,3 0 1,1-2-1,3-2-16,3 3 1,-4 1 0,6 0 0,-1-2 9,-1-2 0,6-2 0,-4 4 41,3-1-43,-7-1 0,6 0 0,-6 0 0,3 2 10,-3 2 0,-2-4 0,-1 1 0,-1 1-61,1 2 1,-1 2-98,1 0 0,-7 0 21,1 0 0,-10 0 49,-2 0 0,-2 6-17,-10-1 1,1 3 81,-7-2 0,-7 4 0,-2 7 0</inkml:trace>
  <inkml:trace contextRef="#ctx0" brushRef="#br0" timeOffset="5291">1 2551 7569,'0'-12'-178,"2"0"1,2-1-1087,2-3 1270,-1-1 1,-5 9 0,2 6 7,4 6 1,-4 9 0,4-1 0,-4 4 6,-2 1 1,0 2 0,0 3 0,0 1-6,0-2 0,2 7 1,2-1-1,1 2 4,-1 0 0,-2 0 0,0 4 0,2-2-29,2-2 1,0-5 0,-4 3 0,2-2-2,1-4 1,1-1 100,-6-3-54,8-7 0,-6-4 1,4-12-32,-4-6 1,-2-3 0,0-3 0,-2 1-16,-4-1 1,4-5 0,-6 0 0,2-1-22,1-1 1,-7-2-1,6-8 1,2 0-4,2 0 1,2 0 0,0 0 0,0 0 12,0 1 1,8-5 0,4 2 0,3 4 24,3 0 1,1 6 0,2 0-1,5 1 7,1 5 1,2 3 0,4 5 0,-2 3-7,-2 2 0,0-3 0,6 5 0,-2 2-5,-4 2 0,2 2 1,-7 2-1,-3 4-3,-2 6 1,-3 3 0,-5 3 0,-5-1-1,-4 0 1,-2 3 0,0 1 0,0 3 17,0-3 1,-8-2 0,-5-1 0,-8-1 9,-9 1 0,-1-3 0,0-1 0,2-5-21,-2-1 0,-2 4 0,-2-6 0,0 0-35,0 1 1,8-5 0,4 4 0,4-4 6,1-2 1,6 0 22,1 0 0,15-8 0,-2-1 0</inkml:trace>
  <inkml:trace contextRef="#ctx0" brushRef="#br0" timeOffset="5706">1904 1817 6617,'-15'-12'-840,"1"3"956,3 1 0,5 2 0,-6 6-80,-1 0 0,-3 8 1,-3 3-1,-3 5-90,-1 1 1,-8 3 0,2 1 0,-4 4 75,-2 3 0,0 5 0,2 5 0,2-1 11,2 2 1,0 6 0,-4-3-1,4 3 5,6 4 1,1 1 0,3 2 0,-1-1-7,5-5 1,9 3-1,0-6 1,4-1-64,2 1 0,10-2 0,5-4 1,9 1-60,3 3 1,10 0 0,11-4-1,7 0-26,3-2 0,14 3 116,-2-8 0,11-5 0,-1 0 0</inkml:trace>
  <inkml:trace contextRef="#ctx0" brushRef="#br0" timeOffset="7025">3983 1590 7405,'0'-10'-480,"-2"4"0,-2 12 0,-4 6 482,-2 3 0,5 9 0,-7 1 1,-2 2 42,-1 4 0,-3 2 0,1 2 1,-1 0-12,1 0 1,-4 6 0,-1 1 0,3 3-15,-2 4 0,-1 1 0,5 2 1,-1-1-4,1-5 0,-1 5 0,1-5 1,1 3-23,5-3 1,-5-3-1,5-8 1,-3 0-3,2 0 1,-1-2-1,5-2 1,0-4-11,0-2 1,-3 5 0,3-7-1,0-2-3,1-1 0,1-3 0,6 0-264,0 1 284,0-1 0,8-7 0,1-2 0</inkml:trace>
  <inkml:trace contextRef="#ctx0" brushRef="#br0" timeOffset="7805">4315 1974 7569,'0'18'-382,"0"-1"0,0 3 1,-2 1-1,-2 2 370,-2-2 0,0-1 1,6-3 23,0 1 1,0-1 0,0 1-5,8-9 11,-6-1 1,4-8 0,-10-2 0,-4-2-29,-2-1 1,4-9 0,-3 2-17,1-3 0,-4-3 0,7 1 1,1-1 6,2 1 0,2-6 1,0-1-1,2 3 11,3 2 1,5-5 0,8 1-1,1 2 4,4 1 0,-1-1 0,7 2 0,2 3 3,2 1 0,0 7 0,-2 2 1,-4 4 23,-2 2 1,-1 0-1,-5 0 1,0 2-17,-1 4 0,3 2 0,-11 5 0,0-1-3,-5 1 1,-3 3 0,-2 1-1,-2 1-3,-3-1 1,-5 1 0,-8-3 0,1-1 27,-1-3 0,-1-1 1,-2 4-1,-3-5-13,3-1 1,2 0-1,1-4 1,1 2-11,-1-2 1,7-2-4,-1-2 0,10 0-32,2 0 0,4 0 0,11 0 1,5 0 4,-1 0 1,6 0 0,-1 0 0,-1 0 13,2 0 1,-5 0-1,5 0 1,-2 0-6,0 0 1,1 1 0,-7 3 0,1 4 26,-1 2 1,-5 1 0,-1 7-2,3-1 0,-6 1 1,-2-1-1,-4 1 16,-2-1 1,-2-1 0,-2-3 0,-4-1 6,-2 2 0,-7-1 0,-8 1 0,-3-3-11,-3 3 1,-2-4 0,-2-1 0,1-1-16,-1-4 0,2 0 1,2 0-1,3 2-10,3-3 1,-4-1-1,6-2 1,1-2-75,3-3 1,7 1 0,3-8-37,1-1 1,2 3 0,6-2 110,0-1 0,0-3 0,0-1 0</inkml:trace>
  <inkml:trace contextRef="#ctx0" brushRef="#br0" timeOffset="8425">5066 1800 7569,'0'9'-710,"5"1"0,1-4 734,-2 5 0,4 5 0,-2 1 0,-2 1-18,-3-1 0,1 1 0,2-1 0,2 3 16,-2 3 0,-2-4 0,-2 5 0,0-5-57,0-1 0,2 5 1,2 0 38,2-2 1,-1-1-74,-5-3 94,0-7 13,0-2 0,-5-16 1,-1-4-38,2-3 0,-4-3 0,0 1 1,1-3-11,-1-3 0,2 2 0,6-6 0,0 0 0,0-1 1,0 1-1,0-4 1,2 4 5,4 2 0,3-4 0,9 5 0,-1 3 4,1 2 0,1 1 0,3 3 0,1 3-1,-2 6 0,4-2 0,1 3 1,1 1 1,4 2 1,-6 4-1,0 2 1,-1 3 4,-1 3 1,8 2 0,-4 5 0,0 1-2,-3-1 0,-5 1 1,-2 1-1,-1 2-4,-4 3 1,-5 1 0,-7-4 0,0 2 0,0-1 0,-2 3 0,-5-2 0,-9-1 12,-5-3 1,-4-1 0,1-1 0,-7-2-10,-8-3 0,1 2 0,-7-7 0,0 1-6,1 0 1,-1-2-1,-3-6 1,3 2-35,2 4 1,3-4 0,5 3-1,0-3-21,0-2 1,8 0 0,3 0-1,5 0 55,1 0 0,-7 8 0,-2 2 0</inkml:trace>
  <inkml:trace contextRef="#ctx0" brushRef="#br0" timeOffset="9113">2446 2551 7420,'2'-10'-1157,"4"4"1157,5 4 1,5 2-31,1 0 1,-1-2-1,-3-2 87,-1-2 1,-6-1-28,5 1 1,-5-2 0,4-6 0,-2 3-16,-4-3 0,-2 5 0,-2-3 1,0-2-16,0-1 0,5-3 0,1 1 0,-2-1-9,-2 1 1,0-2-1,2-3 1,2-1-26,-2 2 0,-1-7 1,1 1-1,2-2 3,-2 0 1,-2 6-1,0-4 1,2 1 23,2 5 0,1 2 0,-3 1 1,4 1-5,2-1 1,1 7 0,7 1 9,-1 2 1,1 2 0,-1 6-1,1 0 16,-1 0 0,1 6 0,-1 2 1,1 2-6,-1 3 1,2 3 0,3 1 0,1 1-8,-2-1 1,-1 2-1,-3 3 1,1 1-13,-1-2 1,1 5-1,-3-3 1,-1-2-2,-3-1 1,-1 3-1,2 0 1,-6-1-77,-4-3 0,-2-2 1,0 1 85,0-1 0,-8-7 0,-10 6 0,-9-7 0</inkml:trace>
  <inkml:trace contextRef="#ctx0" brushRef="#br0" timeOffset="9279">2498 2341 7155,'18'-6'-318,"-1"0"0,6 0 0,3 6 0,1 0 194,4 0 124,2 0 0,2-7 0,0-3 0</inkml:trace>
  <inkml:trace contextRef="#ctx0" brushRef="#br0" timeOffset="9888">5659 1520 7569,'8'-17'-320,"4"-1"0,3 3 1,3 3-1,-1 6 1,1 2 315,-1-2 1,1 5 0,-1-5-1,0 4-3,1 2 0,1 0 0,3 2 0,1 2 36,-2 1 0,-1 7 0,-3-4 1,1 2 0,-1 3 0,6 5 1,3 5-1,-1 4-15,0 0 1,4 8 0,-6-2 0,-1 6-9,-3 0 1,-7 5 0,-2 3-1,-3 3-11,-3 3 1,-2 1 0,-4 2 0,-2 1-13,-1-7 1,-3 3 0,4-7 0,-4 3-13,-2-3 1,5-3 0,-7-10 0,0-2 8,3-2 1,-13-8-1,5 1 19,-3-9 0,1 3 0,2-6 0</inkml:trace>
  <inkml:trace contextRef="#ctx0" brushRef="#br0" timeOffset="10289">6725 1555 6015,'11'-6'0,"1"0"-17,1 3 0,-3 1 0,2 2 1,1 0 3,3 0 1,1 0-1,1 0 1,-1 0-17,1 0 1,-7 0 0,1 0-5,2 0 0,-5 0 33,3 0 0,-8 7 0,4 3 0</inkml:trace>
  <inkml:trace contextRef="#ctx0" brushRef="#br0" timeOffset="10497">6655 1782 5919,'8'10'-2,"1"-2"1,9-8 0,1 0-27,4 0 1,-3 0 0,5 0 0,0 0-21,4 0 48,-3-8 0,14 6 0,-3-6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20.526"/>
    </inkml:context>
    <inkml:brush xml:id="br0">
      <inkml:brushProperty name="width" value="0.08571" units="cm"/>
      <inkml:brushProperty name="height" value="0.08571" units="cm"/>
    </inkml:brush>
  </inkml:definitions>
  <inkml:trace contextRef="#ctx0" brushRef="#br0">0 525 6344,'12'2'27,"0"4"-3,1 5 1,-3 5 0,0 1-26,-3 1 1,5-1-1,-6 1 1,0-1 27,1 0-5,-5-7-57,6 6 0,-6-9-87,4 5 0,-4 4 1,4-5 20,-5 5 1,-2-5 100,-5 1 0,-4 0 0,-7 5 0</inkml:trace>
  <inkml:trace contextRef="#ctx0" brushRef="#br0" timeOffset="335">0 647 7365,'0'-12'-903,"2"3"849,4 1 0,4-4 0,9 4 84,4-1 0,-3 5 0,5-2 1,-2 4-10,1 2 0,5 0 1,-6 0-1,0 0-20,3 0 0,-7 2 0,4 4 0,-3 4-11,-3-1 1,1 7 0,-1-6-41,0-1 126,1 7-19,-1-14 1,-7 4 0,-4-12 0,-4-6-34,-2-3 1,0 3-1,0 0 1,0-1 12,0-3 1,0-1 0,-2-1-1,-2 1-60,-2-1 0,-5 1 0,3 1-110,-2 5 1,6 1-180,-2 4 1,4 6 184,2 0 1,2 2 126,4 10 0,4-1 0,7 7 0</inkml:trace>
  <inkml:trace contextRef="#ctx0" brushRef="#br0" timeOffset="642">681 437 7450,'8'0'-462,"-6"2"0,-8 2 443,-3 2 1,3 8 0,-4-3 78,2 5 0,-3-5 0,5 1-38,2 2 0,2-5-9,2 3 1,8-8-31,3 2 0,5-4 1,1-2 2,1 0 1,-1-2 0,1-4 4,-1-6 0,-5-1 1,-2-1-1,-3 2 14,-3-1 1,-2 3 0,-4-1 12,-4-3 1,-3 0 0,-9 1 0,1 3-35,-1 2 1,1 3-1,-1 5 1,1 0-53,-1 0 0,1 5 0,1 3 0,5 2-68,5 3 1,4-3 0,2 2 135,0 1 0,8-5 0,1 0 0</inkml:trace>
  <inkml:trace contextRef="#ctx0" brushRef="#br0" timeOffset="1170">1048 280 7569,'0'-9'-324,"-8"-7"-370,6 14 620,-5-6 0,7 10 0,0 4 113,0 6 1,0-3 0,0 3-11,0 2 1,2-1-1,1 1 1,5-3-13,2 3 0,-6-4 0,4-1 0,-1-1 20,5-4 0,-2 4-37,1-2 1,-5 5 0,6-5-2,1-2 1,-3-4-1,0-6 1,-1-3-4,1-1 0,2-6 0,3 5 1,-1-5-12,-2-1 1,-3-1 0,5 1 4,-3-1 1,-5 1 134,6-1-138,-8 9 0,4 3 28,-8 12 0,0-2 0,0 7-5,0 3 0,5 1 0,3 1 0,0-3 6,0-1 0,5-2 0,-1 1 0,3-3 4,3 0 1,1-6-1,3 4 1,1-4 5,-2-2 1,-1 0 0,-1-2 11,4-4 0,-3-4 0,3-7 1,-5-1 12,-7 1 1,3-1 0,-8 1 0,-1-1-18,3 1 1,-6-1 0,2 1 0,-6-1-50,-4 1 0,-7-2 0,1-3 0,-5-1-64,-7 2 1,3 1 0,-6 5 0,2 3 90,3 6-12,-5-3 0,-8 7 0,-10-6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0.926"/>
    </inkml:context>
    <inkml:brush xml:id="br0">
      <inkml:brushProperty name="width" value="0.08571" units="cm"/>
      <inkml:brushProperty name="height" value="0.08571" units="cm"/>
      <inkml:brushProperty name="color" value="#E71224"/>
    </inkml:brush>
  </inkml:definitions>
  <inkml:trace contextRef="#ctx0" brushRef="#br0">926 0 7404,'-17'0'-430,"-1"0"0,1 0 0,-1 0 409,1 0 0,1 2 0,3 4 0,3 6 18,2 3 1,-5 3 0,1-1 0,-2 1 25,3-1 0,-11 6 1,5 3-1,-5 1 1,-3 4 0,4 2 1,-8 4-1,-2 1 1,-2 3 1,-8 8 0,0-3 0,2 5 0,3 1 6,1 0 1,0 1-1,2-1-26,4 1 0,-2-3 1,7-1-1,3-5-21,2-1 1,1-2 0,1-6 0,1 0 12,4-1 0,-3-4 1,5-3-1,-1-2 0,-1-4 1,2-1-1,-1-3-78,5 1 0,-2-1-235,2 1 315,0-9 0,14-1 0,2-8 0</inkml:trace>
  <inkml:trace contextRef="#ctx0" brushRef="#br0" timeOffset="600">612 1223 5935,'7'9'-30,"5"-3"0,-2-4 135,1-2 0,-5 0-36,6 0 1,-8-2 0,3-2-4,1-1 1,-6-9 0,4 2-59,-4-3 0,4 3 1,2 1-1,-1-3-14,1-2 1,4 5-1,-5-1 1,3-1-8,4-3 0,-5-3 0,1-3 0,0-1 13,0 2 0,-1-1 0,5 1 1,-4-2-1,-3 1 0,5-3 1,-4 2-1,1 1-12,5 3 1,2-4-1,1 1 1,0 5-7,1 3 1,-1 3 0,1-5 6,-1 5 1,1 3-2,-1 8 0,1 0 7,-1 0 1,-5 8-1,-1 3 7,3 5 0,0 3 1,-1 2-1,-3 3 0,-2-3 1,3 4-1,-5 1 1,0-1-3,2 0 0,-4 0 1,5-3-1,1 1 1,0-2 0,-6-1 0,3-3-43,1 1 0,-6-1-49,4 0 0,-4 1-59,-2-1 1,-2-7 149,-4-4 0,-4 4 0,-7-1 0</inkml:trace>
  <inkml:trace contextRef="#ctx0" brushRef="#br0" timeOffset="845">804 1118 7569,'-10'0'-1468,"2"0"1298,8 0 1,2 0 213,4 0 1,-2 0 13,8 0 1,-1-6 0,7-2-36,-1-1 1,1 5 0,1-4 0,2 2-17,3 0 1,7 1 0,-2 3 0,4-2-31,2-2 0,0 0 0,0 6 0,-1 0-138,1 0 161,0 0 0,8-8 0,2-1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28.421"/>
    </inkml:context>
    <inkml:brush xml:id="br0">
      <inkml:brushProperty name="width" value="0.08571" units="cm"/>
      <inkml:brushProperty name="height" value="0.08571" units="cm"/>
      <inkml:brushProperty name="color" value="#E71224"/>
    </inkml:brush>
  </inkml:definitions>
  <inkml:trace contextRef="#ctx0" brushRef="#br0">0 699 6629,'0'-18'-665,"0"7"724,0-1 1,0 6 13,0-5 1,2 7-25,4-2-58,-4 4 1,6 4 0,-8 4-1,2 4 5,3-1 1,-3 7 0,4-5 0,-4 5 9,-2 1 0,0 3 1,0 1-1,0 2 4,0-1 1,0 3 0,2-2 0,2 1 0,2 1 0,0-4 0,-6 6 0,0-1-3,0-5 1,0 4 0,2-2 0,1-1-8,3-3 0,0-1 1,-4-3 0,4-3 1,-4-3 169,4-3 0,-4-6-152,-2 0 1,0-2 0,0-9-41,0-3 0,0-1 1,0-3-1,-2-1 1,-4-5 1,2 5-1,-6-4 1,0 3-12,1 3 0,3-3 0,-4-1 0,3-2 10,3 1 0,2-5 0,2 0 1,0-2 16,0 0 1,0 6-1,0-5 1,0 1 5,0 0 0,7 6 1,3-4-1,4 1 0,3 1 0,-3 2 0,9 7 0,-2 2-10,3-1 1,3-1 0,8 1 0,0 3 4,0 2 1,0 0 0,-1 5 0,-1-3-7,-3 2 1,-5 2 0,-8 4 0,1 2-21,-1 2 1,-7 7 0,-4-1 24,-4 3 0,-2 3 0,0 1 0,0 3 3,0 1 1,0 0 0,-2-5 0,-4-1-4,-6 1 0,-3-1 1,-3 0-1,1-1 15,-1-4 1,1 1-1,-1-7 1,1-2-6,-1-2 0,1-2 1,-2 0-1,-3 0-27,-1 0 0,0 0 0,5 0 0,1 0-101,-1 0 0,7 0-35,-1 0 9,8 0 147,-4 0 0,1-8 0,-3-2 0</inkml:trace>
  <inkml:trace contextRef="#ctx0" brushRef="#br0" timeOffset="1858">1240 0 7569,'-17'6'-969,"1"2"827,5 2 1,-5-5 0,4 7 0,-3 2 0,-3 1 169,1 3 1,-1-1 0,1 1 0,0-1-14,-1 1 0,1 5 1,-1 0-1,1 0 1,-1 3 1,1-1 0,-3 8-1,-1 0-6,-2 4 0,1 1 1,9-1-1,3 4-8,2 6 1,-3-3 0,5 3 0,2-1-2,2-1 0,4 4 1,2-9-1,4-1 2,1-2 0,3-2 1,7 0-1,5-2-31,5-4 0,4 4 0,4-4 0,1 4-58,3 2 86,8 0 0,3-8 0,10-2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2.821"/>
    </inkml:context>
    <inkml:brush xml:id="br0">
      <inkml:brushProperty name="width" value="0.08571" units="cm"/>
      <inkml:brushProperty name="height" value="0.08571" units="cm"/>
      <inkml:brushProperty name="color" value="#E71224"/>
    </inkml:brush>
  </inkml:definitions>
  <inkml:trace contextRef="#ctx0" brushRef="#br0">1 34 7569,'11'-6'-1483,"1"0"1395,-8-8 115,3 13 1,-7-5-9,0 12 0,0 3 1,0 9-1,0-1-6,0 1 1,0-1 0,0 1-1,0-1-16,0 0 0,0 1 0,0-1 0,2 1 12,4-1 0,-4 3 1,6 1-1,-2 2-36,0-1 1,5-9-1,-5-1 1,-2 2-52,-2 1 1,-2 3 0,0-1 77,0 0 0,-16 1 0,-3-1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3.220"/>
    </inkml:context>
    <inkml:brush xml:id="br0">
      <inkml:brushProperty name="width" value="0.08571" units="cm"/>
      <inkml:brushProperty name="height" value="0.08571" units="cm"/>
      <inkml:brushProperty name="color" value="#E71224"/>
    </inkml:brush>
  </inkml:definitions>
  <inkml:trace contextRef="#ctx0" brushRef="#br0">0 140 7569,'0'-17'-189,"0"-1"-180,0 1 1,6-1 0,2 3 341,1 3 0,3 3 1,6 5-1,-1-2-16,0 2 1,7 0 0,-1 0 0,0-2 33,3 3 1,-7 1 0,4 2 0,-3 0 12,-3 0 1,1 0 0,-1 0-6,0 0 1,1 5 0,-3 3-1,-1 2 2,-2 3 1,-1 3-1,7 1 1,-3 1-3,-3-1 0,2 3 1,-9 1-1,1 2 1,2-1 1,-6-3 0,4-1 0,-4-1 7,-2 1 0,-2-1 1,-4 1-4,-6-1 0,3-2 0,-3-3 0,0-4 5,3 0 1,-7-6 0,2 5 0,-5-1-2,-4 0 1,-6 0 0,3-6 0,-1 2-8,-4 4 1,4-4 0,-2 3 0,0-3-6,2-2 1,1 0 0,9 0 0,0 0-71,-1 0 0,8 0 1,5 0 72,10 0 0,13-7 0,9-3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3.443"/>
    </inkml:context>
    <inkml:brush xml:id="br0">
      <inkml:brushProperty name="width" value="0.08571" units="cm"/>
      <inkml:brushProperty name="height" value="0.08571" units="cm"/>
      <inkml:brushProperty name="color" value="#E71224"/>
    </inkml:brush>
  </inkml:definitions>
  <inkml:trace contextRef="#ctx0" brushRef="#br0">0 10 6074,'0'-9'-81,"8"9"0,-6 9 1,6 9-1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4.055"/>
    </inkml:context>
    <inkml:brush xml:id="br0">
      <inkml:brushProperty name="width" value="0.08571" units="cm"/>
      <inkml:brushProperty name="height" value="0.08571" units="cm"/>
      <inkml:brushProperty name="color" value="#E71224"/>
    </inkml:brush>
  </inkml:definitions>
  <inkml:trace contextRef="#ctx0" brushRef="#br0">105 88 7286,'17'-8'-688,"1"-3"0,-1 3 781,1 2-49,-9 4-28,-1 2 0,-8 8 1,0 4-1,0 3-5,0 3 0,-2-1 0,-2 3 0,-2 1-10,3 2 1,1 6 0,2-5 0,0-3-15,0-2 1,0-1 0,0-1 5,0 1 0,0-1 1,0 1 0,-2-9 5,-4-3 0,-4-4 1,-7-2 0,-1-8 0,3-3-3,3-5 1,-1-1-1,5-1 1,0 1 0,0-1 0,2-5 1,6 0-1,0-1 1,0-1 1,0 6 0,0-4 0,0 3 0,0 3 0,2-1 0,4 1 0,6 1 0,3 5 0,9-5 0,-1 6 0,0 1 0,2 3 1,-5 4 0,5 2 0,-2 0-1,1 0 0,5 0 0,-4 2 1,0 2-1,0 2 0,5 7 0,-7-3 0,-2 1 0,-1 1 0,-3 0 0,-1 5 0,-5 3 0,-5 3 0,-4-4 0,-2 7 0,0-1 0,0 4 0,0-2 0,-2 0 0,-4 0 2,-5 1 0,-5-7 0,-3 2 0,-3-3 12,-1-3 1,-6 1-1,4-3 1,-3-3-4,-3-7 0,4 3 1,-2-2-1,-2-2-5,-2-2 1,4-2 0,2 0 0,2-2-30,3-4 1,3 2-1,1-5 5,1 1 18,-1 2 0,9-2 0,1-1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7.760"/>
    </inkml:context>
    <inkml:brush xml:id="br0">
      <inkml:brushProperty name="width" value="0.08571" units="cm"/>
      <inkml:brushProperty name="height" value="0.08571" units="cm"/>
    </inkml:brush>
  </inkml:definitions>
  <inkml:trace contextRef="#ctx0" brushRef="#br0">0 70 6816,'12'-6'65,"-1"1"1,-5-7 0,6 6 11,1 2 0,3-4 0,1 2 0,0 3-41,1 0 0,0 2 1,-1-3-7,0-2 0,0 0 48,1 6 6,0 0-287,-1 0 248,0 0 5,1 0-261,-9 0 238,7 0 7,-14 0-1,13 8-179,-13-6 156,6 14 0,-8-13 0,0 9-120,0 0 1,0-1 40,0 1 0,-2-1 0,-4 6-39,-6 1 141,5-8-67,-9 5 37,7-5 1,-9 2 14,1-1-52,0-7 19,7 3 1,-6-1-11,5 0 11,3 0 0,-7-6 92,12 0-91,-12 0 12,13 8 91,-5-6-92,7 6-2,0-8 45,0 0-15,7 0 0,3-3 1,7 0 41,0-3-54,1 0-6,0 6 10,-1-8-4,0 7 0,1-8 160,-1 9-100,1 0-54,-9 0 1,6 0 41,-3 0-20,-4 0-20,8 0 24,-15 0-88,7 0 75,0 0-3,-6 0-124,6 0 118,-8 0-7,0 9 0,6-6-82,-1 9 0,1-6 86,-6 6-34,0-1 0,0 1 0,-2-3 1,-2 1 4,-1-1 1,-4-3 0,4 4 0,-5 0 59,1 0 1,-7-5-1,5 5 75,-5-2-120,-1-3 11,-1 3 31,1-6-27,-1 6 0,1-8 13,0 8-14,7-7 25,-6 7-22,6-8-88,-7 0 0,0 0-7,0 0 1,-1 0-482,0 0-148,1 0 700,7-8 0,5 4 0,10-7 0,5-1 0,7-5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4.926"/>
    </inkml:context>
    <inkml:brush xml:id="br0">
      <inkml:brushProperty name="width" value="0.08571" units="cm"/>
      <inkml:brushProperty name="height" value="0.08571" units="cm"/>
      <inkml:brushProperty name="color" value="#E71224"/>
    </inkml:brush>
  </inkml:definitions>
  <inkml:trace contextRef="#ctx0" brushRef="#br0">0 1 7569,'18'9'-682,"-1"-3"0,1-4 594,-1-2 0,6 6 0,3 2 0,-1 0 90,0-1 0,6 5 1,-2-4-1,4 0 6,2-1 0,-6 7 0,-2-4 0,-1 1 6,-5 1 0,-2 0 1,-3 5-1,-2 0-3,-3 1 0,-1 5 1,3 0-1,-3 1 1,-2 1 0,4-4 1,-5 6-1,1 1 0,0-1 1,4 2 0,-7 6 0,-1 0-3,-2 0 1,-2 5 0,0 3 0,0 0 1,0 0 1,6 5 0,0-3-1,-2 1 2,-2 1 1,3-1 0,1 7 0,0-3 0,2-3 0,-6 3 0,4-3 0,-4 1-2,-2-1 0,-2 1 0,-2-7 0,-4-2 9,-2-2 1,1-2 0,-5 0 0,2-2-15,-1-4 1,-1 2 0,1-8 0,1-2-14,-2-1 1,1-8 0,-1-3-1,5 1-31,1 0 1,-6-5-1,3 5 1,-5 0-99,-1 0 1,-1 1 133,1 7 0,-9-1 0,-1 1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42.292"/>
    </inkml:context>
    <inkml:brush xml:id="br0">
      <inkml:brushProperty name="width" value="0.08571" units="cm"/>
      <inkml:brushProperty name="height" value="0.08571" units="cm"/>
      <inkml:brushProperty name="color" value="#E71224"/>
    </inkml:brush>
  </inkml:definitions>
  <inkml:trace contextRef="#ctx0" brushRef="#br0">1 70 6247,'17'-7'-67,"1"5"1,-1-4 0,1 4 87,-1 2 1,6-2 0,3-2 0,1-2-13,4 2 1,2-3 0,2 1 0,0 0-13,0-2 0,-6 6 0,0-4 0,0 4-32,-2 2 1,4 0 0,-6 0 0,1 0-113,-1 0 147,-2 0 0,2 8 0,3 2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42.522"/>
    </inkml:context>
    <inkml:brush xml:id="br0">
      <inkml:brushProperty name="width" value="0.08571" units="cm"/>
      <inkml:brushProperty name="height" value="0.08571" units="cm"/>
      <inkml:brushProperty name="color" value="#E71224"/>
    </inkml:brush>
  </inkml:definitions>
  <inkml:trace contextRef="#ctx0" brushRef="#br0">18 1 7569,'-10'0'-1578,"3"8"1578,7-7 0,7 7 0,7-8 1,5 0-2,5 0 1,9 0 0,2 0-1,7 0 2,3 0-1,13 0 0,-4 0 0,16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8.388"/>
    </inkml:context>
    <inkml:brush xml:id="br0">
      <inkml:brushProperty name="width" value="0.08571" units="cm"/>
      <inkml:brushProperty name="height" value="0.08571" units="cm"/>
      <inkml:brushProperty name="color" value="#E71224"/>
    </inkml:brush>
  </inkml:definitions>
  <inkml:trace contextRef="#ctx0" brushRef="#br0">472 103 7569,'0'-17'-744,"0"-1"1,0 1 659,0-1 1,0 7 156,0-1-53,-8 8 1,-2-2 0,-5 12 13,3 6 0,-3 3 1,5 5-1,-2 3 9,1 6 1,-1 4 0,-5 4-1,-1 4-6,1 5 0,-7 5 0,1 3 1,2 2-6,1 2 0,1 1 1,-2-5-1,-3 2-17,3 3 1,2-1 0,1-8 0,1-1 1,-1-3 0,7-7 0,1 2 0,0-4-42,1-2 0,5-6 0,-4-2 0,2-2-24,0-4 0,0-1 0,6-3-66,0 1 1,0-1 0,2 1-35,4-1 149,-4-7 0,21 5 0,-3-5 0</inkml:trace>
  <inkml:trace contextRef="#ctx0" brushRef="#br0" timeOffset="574">489 1168 6035,'0'-11'46,"0"-1"0,0-1-21,0-3 0,0 4 0,2 1 0,2-3 10,2-1 1,0-9 0,-4 1 0,2 2-20,2 1 1,1-3 0,-3 0 0,2-1-21,-2-1 1,6 4-1,-1-6 1,3 0 16,0-1 1,-3 7 0,5-2-36,-3 3 1,-1 3-1,4-1 29,-3 1 0,-5 5 19,6 1 0,0 7-28,5-2 1,0 12 0,1 5 1,-1 5 1,-5 1-1,-2 1 1,-1 1 4,1 5 1,0-3 0,3 8 0,-1 0-3,2-2 0,-1 6 1,1-4-1,-4 2-4,-3-1 0,5 1 0,-6-6 0,0 0-12,1 0 1,-5-1-1,4-7-195,-4 0 0,-4 1 127,-4-1 81,-11-7 0,-3 6 0,-5-7 0</inkml:trace>
  <inkml:trace contextRef="#ctx0" brushRef="#br0" timeOffset="752">524 976 7569,'-9'-11'-282,"3"-1"0,6 8 1,6-2-1,5 4 222,5 2 1,7 0 0,2 2 0,2 2 31,5 2 1,1 0 0,1-6 0,1 0-149,0 0 176,0 0 0,8 8 0,2 1 0</inkml:trace>
  <inkml:trace contextRef="#ctx0" brushRef="#br0" timeOffset="3122">786 103 7350,'18'0'-236,"-1"0"0,1 0 1,-1 0-1,1 0 0,1 0 1,2 0 244,3 0 0,-1 0 1,-6 0-1,1 0 10,-1 0 1,1 0 0,1 0 0,3 0 20,1 0 1,0 8 0,-5 4 0,1 3-16,4 2 1,-1 3 0,5 1 0,-2 4-18,-4 3 0,7 1 0,-1 6 0,2 2-6,0 3 0,-8-1 1,4 8-1,-1 1 23,-1 3 0,2 1 1,-3 2-1,-1 3 9,-5 1 0,-1 6 0,-9-4 0,-2 0 5,-2 0 1,-2 4 0,-2-5 0,-4-3-16,-6-2 0,-9-3 1,-4-3-1,-2-1-5,-5 1 0,-6-3 0,-5 0 0,-2-3-93,-3-3 0,3-4 0,-1-4 1,-3-4 70,-1-2 0,-3 1 3,1-3 0,-8-4 0,-2 7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7.738"/>
    </inkml:context>
    <inkml:brush xml:id="br0">
      <inkml:brushProperty name="width" value="0.08571" units="cm"/>
      <inkml:brushProperty name="height" value="0.08571" units="cm"/>
      <inkml:brushProperty name="color" value="#E71224"/>
    </inkml:brush>
  </inkml:definitions>
  <inkml:trace contextRef="#ctx0" brushRef="#br0">559 1 7569,'-29'9'-99,"2"-1"1,0 0-137,0 4 0,3 5 0,-5 4 0,-2 6 0,-2 5 245,-2 4 1,0 11-1,0 0 1,1 3 9,-1 2 0,2 12 0,4 2 1,5 0-25,5 2 1,3 0 0,3 4 0,3 2-3,2 1 1,2 1-1,8-8 1,4-2-52,6-2 1,9-2-1,4 4 56,3-2 1,7-6 0,5 6 0,9-7 0,-5 3 0</inkml:trace>
  <inkml:trace contextRef="#ctx0" brushRef="#br0" timeOffset="2396">542 402 5962,'10'-7'-11,"-3"5"1,-9-6 0,-3 8 12,-7 0 1,-4 0 0,-1 0 0,-1 2 5,1 4 1,0-4-1,-1 5 1,1 1-11,-1 4 1,1-3 0,-1 3 0,1 2 4,-1 1 0,1-3 0,-1-1 0,1 3 13,-1 2 1,9 1-1,3 0 1,4 1 0,4-3-7,4-3 1,3 2 0,9-7 0,-1 1-9,1 0 1,5 0 0,0-4-1,-1 1-1,-3-1 0,-1 0 0,1 0 8,4 2 1,3 6 0,3-5 5,-6 3 1,-4-6 0,-3 4 0,-3-3-15,-1 1 1,-8 8 0,4-2 2,-1 3 0,-5-3 1,4-1-1,-4 3-22,-2 1 0,0-3 0,-2 0 25,-4 1 0,3 3 0,-9-1 0,0-1 8,3-2 0,-7-9 0,6 5 0,-1-2 17,-1 0 1,0 0-1,-5-4 1,-1 2-22,1 1 0,0 1 1,-1-6-1,1 0-14,-1 0 1,1 0-1,-1 0 1,1 0-5,-1 0 1,7-2-21,-1-4 0,8-3 9,-2-9 18,4 1 0,18-1 0,3 1 0</inkml:trace>
  <inkml:trace contextRef="#ctx0" brushRef="#br0" timeOffset="3158">1136 280 7569,'-12'0'-768,"0"0"0,7 0 658,-7 0 1,0 0 120,-5 0 1,1 2 0,3 2 0,1 4 41,-2 1 0,5-3 0,-3 6 0,0 1-21,3 3 0,-7-1 1,7 1-1,-3-1-9,0 5 1,6 1 0,-3-1-1,1 1-15,4 2 0,0 6 0,0-3 0,-2-1 7,3 0 1,1 4 0,2-4 0,0 1-22,0-1 1,5-2 0,3-5-1,2-1 21,4 1 0,1-1 1,3-1-1,-1-5 7,0-5 0,1 2 0,-1-2-13,1-3 1,-1-1 0,1-2-14,-1 0 0,1-2 1,-1-1 3,1-3 1,-9-8 0,-3 3-25,-4-5 0,-2-1 0,0-1 0,0 1-16,0-1 0,0 1 0,-2-1 0,-4 1 28,-5-1 0,-5 1 0,-1 1-8,-1 5 0,1 3 0,-1 8 88,1 0 1,5 0-57,1 0 0,5 0 1,-4 2 1,2 4 0,2 3-19,6 9 0,8-8 0,4-5 9,3-3 1,3-2 0,-1 0-2,1 0 1,-1 0 0,1 0 0,-1 0-1,1 0 1,-1-2 0,1-2 5,-1-1 0,0-1 0,1 6 14,-1 0 1,-5 0 0,0 0-1,1 0-15,3 0 0,-5 0 0,1 0 0,0 2-18,-3 4 0,1 3 0,-6 9 1,2-1 0,-2 1 1,-2-1 0,-2 1 0,0-1-225,0 1 1,5-1 232,1 0 0,8 9 0,-4 1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36.323"/>
    </inkml:context>
    <inkml:brush xml:id="br0">
      <inkml:brushProperty name="width" value="0.08571" units="cm"/>
      <inkml:brushProperty name="height" value="0.08571" units="cm"/>
      <inkml:brushProperty name="color" value="#E71224"/>
    </inkml:brush>
  </inkml:definitions>
  <inkml:trace contextRef="#ctx0" brushRef="#br0">158 1 7569,'0'17'-284,"0"1"0,-2-1 0,-2 3 0,-2 1 178,2 2 1,2 8 0,2-1-1,0 5 1,0 3 0,0 3 105,0-2 0,0 6 0,0-1 0</inkml:trace>
  <inkml:trace contextRef="#ctx0" brushRef="#br0" timeOffset="986">36 804 7425,'0'-17'-1161,"2"1"1091,3 5 104,-3 3 1,8 8 0,-6 2-19,2 4 0,7 3 0,-3 11-13,0 3 0,-1-2 1,-5 7-1,2-1-3,-2 0 1,4 2-1,-2 6 1,-3-2 6,-1-4 1,-2 4-1,2-6 1,2 0-1,2-3 1,0 1 0,-6-2-7,0-1 0,0-9 72,0-1-43,0-8 0,-2 3 0,-4-7-26,-6 0 0,-1-7 0,-1-5 0,3-4 5,-3-1 1,-2-8 0,1-4 0,1-4-15,3-2 0,5 0 0,-4-2 0,2-2-4,5-2 1,1-5 0,2 3-1,0 0-7,0 1 1,0 1 0,2 6 0,3 2 9,7 4 1,4 4-1,1 7 1,0 3-14,1 3 0,-1 2 1,3 7-1,1-3 9,2 2 0,7 2 1,-5 4-1,0 2 6,0 2 1,6 7 0,-4-1-1,3 3 1,-1 3 1,-8-1-1,2 1 1,-3-1-6,-3 1 0,1 5 0,-3 0 0,-3-1 3,-6-3 1,-4 4-1,-4 2 1,-4 1 6,-6-1 0,-5-2 1,-7-5-1,-5-1 6,-4 1 1,4-7 0,0-1 0,-2-2-21,-2-4 1,6-2-1,2-2 1,1 0-90,1 0 1,6 0 100,5 0 0,0-8 0,-5-2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43.584"/>
    </inkml:context>
    <inkml:brush xml:id="br0">
      <inkml:brushProperty name="width" value="0.08571" units="cm"/>
      <inkml:brushProperty name="height" value="0.08571" units="cm"/>
      <inkml:brushProperty name="color" value="#E71224"/>
    </inkml:brush>
  </inkml:definitions>
  <inkml:trace contextRef="#ctx0" brushRef="#br0">18 53 7312,'-10'-8'-1033,"2"4"1073,8-7 1,2 7-1,4-2-2,6 4 0,5 2 0,4 0 1,5-2-37,1-4 1,0 5 0,4-5-1,-2 4 1,2 2-14,2 0 0,2 0 0,-2 0 16,-4 0 1,4 0 0,-6 0 0,1 0-131,-5 0 0,2 6 0,-2 1 125,-1 3 0,-3 2 0,-1 5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43.798"/>
    </inkml:context>
    <inkml:brush xml:id="br0">
      <inkml:brushProperty name="width" value="0.08571" units="cm"/>
      <inkml:brushProperty name="height" value="0.08571" units="cm"/>
      <inkml:brushProperty name="color" value="#E71224"/>
    </inkml:brush>
  </inkml:definitions>
  <inkml:trace contextRef="#ctx0" brushRef="#br0">18 1 7569,'-9'0'-106,"1"0"0,8 2 0,2 1-101,4 3 1,3 0 0,9-6 0,-1 0 170,1 0 0,5 0 1,2 0-1,2-2 27,5-4 0,2 4 1,5-3-1,4 3-48,2 2 1,-5 0-1,7 0 57,1 0 0,3 0 0,1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44.947"/>
    </inkml:context>
    <inkml:brush xml:id="br0">
      <inkml:brushProperty name="width" value="0.08571" units="cm"/>
      <inkml:brushProperty name="height" value="0.08571" units="cm"/>
      <inkml:brushProperty name="color" value="#E71224"/>
    </inkml:brush>
  </inkml:definitions>
  <inkml:trace contextRef="#ctx0" brushRef="#br0">1 140 7569,'0'17'-457,"0"1"1,2-3 0,2-1 425,2-2 1,5-1 0,-3 5 0,0-3 15,-1-1 1,7-8-1,-4 4 1,1-2 5,1-1 1,-6 1-1,4-4-16,-3 4-14,-1-4 0,-14 6 0,-3-8 37,-5 0 1,5 0 0,1-2 0,0-2-8,0-2 0,7-8 0,-5 5 0,2-3 44,0 0 0,0 7 95,6-7 1,0 6 0,2-4-110,4 3 1,-2 1-1,6 8-29,-3 4 0,5-3 0,-6 9 1,0 4 8,2 5 1,-7-2-1,7 7 1,-2-1 1,0 4 1,2 4 0,-5 2-1,3 0 26,-2 0 0,-2 0 0,-2 0 0,0 0 6,0-1 1,0-1 0,0-2 9,0-1-32,0-1 0,0-2 0,0-4 0,0-3 14,0-3 0,0-5 0,-2-3 195,-4-1-141,4-2 1,-11-14-1,5-3 1,0-5-97,1-1 0,-5-7 1,4-1-1,0-2-6,1-4 1,-5-4 0,4-4 0,0-2-19,1 3 0,1-5 0,6 0 1,0 0-48,0 1 1,0-1 0,0 4 0,0-1 36,0 1 0,8 2 0,5 2 0,7 2 65,3 4 0,0 4 0,-3 7 0,1 3-41,2 3 0,8-2 0,-2 7 1,4-1 41,2 0 0,2 2 0,2 6 0,2 0 24,-2 0 0,3 0 0,-3 2 0,-6 2-49,-8 2 0,-1 8 1,-5-3-1,-5 7 3,-5 5 0,-3-4 1,-6 7-1,0-3 14,0 0 0,-8 2 0,-5-3 0,-7 1 5,-3-2 1,-2-1 0,3-3-1,-3-1 5,-2-5 0,0 3 1,-4-6-1,2-1-14,-2 1 0,4-2 0,-1-6 0,3 0-17,4 0 0,1-6 1,3-2-1,1-1-131,5-5 1,3 4 0,8-1 142,0-3 0,16-9 0,3-4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0.218"/>
    </inkml:context>
    <inkml:brush xml:id="br0">
      <inkml:brushProperty name="width" value="0.08571" units="cm"/>
      <inkml:brushProperty name="height" value="0.08571" units="cm"/>
      <inkml:brushProperty name="color" value="#E71224"/>
    </inkml:brush>
  </inkml:definitions>
  <inkml:trace contextRef="#ctx0" brushRef="#br0">0 53 7453,'0'-12'-569,"0"1"0,8 7 586,3-2 1,-1 4-1,2 2 1,1-2-1,3-4 0,1 4 1,1-3-1,-1 3-30,1 2 0,-7 0 1,1 0-1,2 0-59,1 0 0,-3 0 0,-1 0-24,3 0 1,2 0 95,1 0 0,0 7 0,1 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8.447"/>
    </inkml:context>
    <inkml:brush xml:id="br0">
      <inkml:brushProperty name="width" value="0.08571" units="cm"/>
      <inkml:brushProperty name="height" value="0.08571" units="cm"/>
    </inkml:brush>
  </inkml:definitions>
  <inkml:trace contextRef="#ctx0" brushRef="#br0">227 1 7241,'-10'2'-100,"4"4"1,2-5 135,-2 5 1,2-4 0,-5 0 144,1 4-97,-5-4-113,10 13 1,-10-11 72,8 8 1,-7-6-1,4 4 1,1-1 60,-2 0-138,-4 3 102,11-2-27,-13 5 11,12-5-164,-4 0 153,7 5 2,-8-5-79,6 7 74,-5 1-9,7-9 7,0 7-78,0-7 71,0 9-6,0-1-3,0-7-36,0 5 1,0-5-18,0 8 41,7-1 1,-3-2-1,6-1-81,-2-2 44,5-9 0,-9 11 0,7-7-74,3 3 101,2 2-60,1-2 0,0-3 31,1-7-92,-1 0 94,-7 0 7,5 0-23,-5 0 19,7 0-36,1 0 39,-1 0-52,-7 0 239,5 0-196,-13 0 1,6 0 164,0-7-155,-6 5 8,5-14-5,1 14 68,-6-13-62,6 5 28,-8 0 1,0-5 0,0 3 1,0 2-1,0-1 16,0-2 1,-2-1 0,-4 2-6,-5 7 1,-5 3 0,-1 2 0,-1 0-11,1 0-4,-8 0-63,5 0 62,-5 0 5,8 7-4,-8-5-271,5 14 265,-5-14-6,8 13-467,-1-5 202,1 7 263,0-7 0,-9 13 0,-1-3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0.472"/>
    </inkml:context>
    <inkml:brush xml:id="br0">
      <inkml:brushProperty name="width" value="0.08571" units="cm"/>
      <inkml:brushProperty name="height" value="0.08571" units="cm"/>
      <inkml:brushProperty name="color" value="#E71224"/>
    </inkml:brush>
  </inkml:definitions>
  <inkml:trace contextRef="#ctx0" brushRef="#br0">18 18 7569,'-9'0'-1419,"1"0"1395,8 0 0,8 0 0,3 0 0,5 0 49,1 0 1,-5 0 0,0 0 0,1 0-28,3 0 1,1-6 0,1 0-106,-1 3 103,1 1 1,-1 2 0,1 0 0,-1 0-95,0 0 98,9 0 0,-7 0 0,6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46.101"/>
    </inkml:context>
    <inkml:brush xml:id="br0">
      <inkml:brushProperty name="width" value="0.08571" units="cm"/>
      <inkml:brushProperty name="height" value="0.08571" units="cm"/>
      <inkml:brushProperty name="color" value="#E71224"/>
    </inkml:brush>
  </inkml:definitions>
  <inkml:trace contextRef="#ctx0" brushRef="#br0">1397 263 7569,'-9'0'-1552,"-5"-2"1684,8-4-94,0 4 0,5-6 0,-3 10-12,-2 4 0,-8 4 0,3 9 0,-5 5-1,-1 5 1,-1 4-1,-1 3 1,-3 5 3,-1 6 1,-8 3 0,2 5-1,-2 3 4,2 6 1,-2 2 0,6 0-1,-3-4-19,-3-2 0,4 4 0,0-4 0,0 0-20,0 1 0,5-5 0,-1-6 0,4-1-45,1-1 1,3-1-1,1-14 1,4-2-61,3-2 1,1-6 0,6 4 0,0-1 110,0-5 0,0-2 0,0-1 0</inkml:trace>
  <inkml:trace contextRef="#ctx0" brushRef="#br0" timeOffset="629">1467 1450 6000,'0'-17'45,"0"5"1,2 3-108,4 1 0,-4-6 139,4 3 1,-4-5 7,-2-1 1,0-1-61,0 1 0,0-1 0,2 1-19,4-1 0,-3 7 1,7-1-1,-2-2 1,5-1 0,-3-3 0,2 1-28,-1-1 0,-5 1 0,4 0 0,0-1 11,-1 1 0,1-1 0,4 1 1,-5-1 8,-1 1 0,4-1 0,-4 1 0,-1-1-10,1 1 1,4-1-1,-5 1 1,1 0-6,0-1 1,6 1-5,-3-1 0,-1 3 10,2 3 1,-1 4 5,7 8 1,-1 2 28,1 4 0,-3 4 1,-1 7-1,-3 1 6,3-1 1,-4 2 0,1 3-1,1 3-20,-2 2 1,5-5 0,-5 3 0,1-2-14,1 0 0,-8 3 0,4-5 0,-2 2-40,-1-1 1,1-3 0,-6-2-22,0 1 1,0-6 0,-2-1 13,-4 3 0,-3-6 0,-9-1 49,1 1 0,-8-6 0,-3 6 0</inkml:trace>
  <inkml:trace contextRef="#ctx0" brushRef="#br0" timeOffset="796">1590 1153 7569,'-10'-1'-80,"4"-5"1,6 4-152,6-4 0,4 4 0,7 2 1,2 0 190,5 0 0,3 0 0,8 0 0,0 0-42,0 0 0,5 0 1,1 0 81,-2 0 0,-2 0 0,-2 0 0</inkml:trace>
  <inkml:trace contextRef="#ctx0" brushRef="#br0" timeOffset="2837">123 699 7569,'0'-17'-565,"0"7"1,5 4-1,1 12 617,-2 6 1,-2 3 0,-2 3 5,0-1 1,0 7-1,0-1 1,0-2-16,0-1 1,0 3-1,0 0 1,0 1-25,0 1 0,-2-6 0,-2 4-9,-2-3 0,1-3-8,5 1 0,-2-9 55,-4-3 1,2-4-79,-8-2 1,6-8 0,-3-3 0,-1-5-13,0-1 0,4-1 0,-3-1 0,1-2-2,4-3 0,-4-7 0,3 2 0,-1-2 10,-2 2 1,6-4 0,-4 4 0,4-2 14,2 2 0,8-2 0,4 7 0,3 3 12,3 2 0,-1 7 0,1 2 0,-1 3-6,1 3 1,-1-4-1,2 2 1,3 2 0,1 2 1,0 2 0,-5 0 39,-1 0 1,1 0-27,-1 0 0,-1 8 0,-5 4 0,-5 3-9,-4 3 0,-2-1 0,-2 1 1,-4-1-4,-5 1 1,-5-1 0,-1 2 0,-1 1-3,1-3 1,-7 5 0,1-11-1,0 3 2,-2-2 0,5 1 0,-5-7 0,4 0 1,3 2 0,-3-7 0,9 5 91,-3-4 1,5-4-70,4-4 1,4 3 0,4-7-21,4 2 1,4 2 0,7 6 0,1-2-12,-1-3 1,1 3 0,-1-4 0,1 4 15,-1 2 0,6 0 0,1 2 0,-3 2 17,-2 1 1,5 3 0,1-4-1,0 4-9,0 2 1,1-5 0,-5 7-1,2 2-23,-2 1 0,-1 1 1,-3-3-1,1-1-90,-1 1 1,1 3 0,-3 1 0,-1 1 97,-3-1 0,9 1 0,7-1 0</inkml:trace>
  <inkml:trace contextRef="#ctx0" brushRef="#br0" timeOffset="3438">2009 1 7267,'17'0'-276,"1"0"1,-1 0 0,1 0 0,-1 0 0,0 0 290,1 0 0,-1 2 0,1 2 0,-1 1 25,1-1 1,1 4 0,3 0 0,1 0-12,-2-1 0,-1 7 1,-3-2-1,0 3 10,1 3 0,-1 7 0,1 2 1,-1 2-28,1 0 0,-3 0 0,-1 8 0,-4 4-9,-3 6 0,5 3 0,-6 2 0,-2 1 7,-2-1 1,-2 3 0,0 1 0,0 4 5,0 2 0,-8-4 0,-4 4 0,-3-2-7,-3-3 1,-5 9-1,-2-2 1,-4-4-9,-8-4 1,-4 2 0,-7 3-1,1-3-63,-2-4 1,-1 2 0,-4-9 0,-3 1-227,-1-1 288,0 3 0,6-13 0,-1 6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45.364"/>
    </inkml:context>
    <inkml:brush xml:id="br0">
      <inkml:brushProperty name="width" value="0.08571" units="cm"/>
      <inkml:brushProperty name="height" value="0.08571" units="cm"/>
      <inkml:brushProperty name="color" value="#E71224"/>
    </inkml:brush>
  </inkml:definitions>
  <inkml:trace contextRef="#ctx0" brushRef="#br0">315 1 7426,'-18'17'0,"-1"3"0,-2 3-206,-3 6 1,1 4 0,4 4-1,-3 4 1,-1 5 254,2 5 0,1 13 0,3 2 0,-1 0-24,1 2 1,1-1-1,3 3 1,3-2-9,2-4 0,3 4 1,6-6-1,5 0-30,6-3 0,5 1 0,5-2 0,3-2-38,2-1 1,8-3 0,8-2-1,3-3-152,9-6 0,5-4 203,10-2 0,15-8 0,4-2 0</inkml:trace>
  <inkml:trace contextRef="#ctx0" brushRef="#br0" timeOffset="2205">455 507 7369,'2'16'-225,"3"-5"0,-3 5 0,4-4 0,-2 3 0,0 4 189,2 5 0,0-5 33,-6 4 1,5-3-1,1-3 1,-2 1 0,0-1 1,2 1 1,-4-1-21,4 1 1,-5-7 0,1-1-55,4-2 35,-4-2 0,4-6 0,-10-2 0,-4-2 40,-1-2 0,-3-15 0,-5 1 0</inkml:trace>
  <inkml:trace contextRef="#ctx0" brushRef="#br0" timeOffset="2692">455 472 7569,'7'-17'-266,"7"-1"24,7 1 1,-1-1 0,5 3 0,0 1 0,2 5 263,0 1 0,6 0 0,-3 4 0,1-2 7,-2 2 1,-4 3 0,-6 1 0,1 2-7,-3 3 1,5-1 0,-13 8-56,1 1 1,-2 3-1,-8 1 1,0 1 34,0-1 1,-8 1 0,-4-1 0,-5 1 3,-6-1 0,3 1 1,-5-1-1,2 1-3,-1-1 0,1-5 1,6-3-1,-1 1-6,1 0 1,1-4 0,3 3-3,1-1 1,8-2 1,6-6-1,14 0 3,5 0 1,8-6 0,-4 0-1,0 2 4,1 2 0,3 2 0,-4 0 1,0 0-4,0 0 0,-1 6 1,-7 2-1,1 0-1,-1 0 0,-5 5 0,-3-1-10,-1 3 10,-2 3 1,-6-7-1,0 1 1,0 2 7,0 1 1,-8 3-1,-3-1 1,-5 1 13,-1-1 0,-1-1 0,1-3 0,-3-1 1,-3 1 0,4-3 0,-7 0 0,3-2-10,0-5 1,-6 5-1,5-2 1,1-2 7,-2-2 0,6-2 0,-5 0-17,5 0 0,3-2 0,3-2 1,3-4-12,2-1 1,2-3-1,6-6-90,0 1 0,2 5 1,4 1-1,6-1 97,3 2 0,11-13 0,1 4 0</inkml:trace>
  <inkml:trace contextRef="#ctx0" brushRef="#br0" timeOffset="2832">1013 664 7569,'10'-17'-1428,"6"7"1217,-14-5 211,5 13 0,1-6 0,2 8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3.648"/>
    </inkml:context>
    <inkml:brush xml:id="br0">
      <inkml:brushProperty name="width" value="0.08571" units="cm"/>
      <inkml:brushProperty name="height" value="0.08571" units="cm"/>
      <inkml:brushProperty name="color" value="#E71224"/>
    </inkml:brush>
  </inkml:definitions>
  <inkml:trace contextRef="#ctx0" brushRef="#br0">245 18 7337,'-8'9'-509,"4"1"1,-5-4 425,1 6 1,-4-3-1,6 3 81,3 1 0,-7 1 1,-2-2-3,-3-6 0,3 1 0,0-1 0,-1-2-4,-3-2 1,-1-2-1,-1 0 19,1 0 0,5-6 0,3-2 0,-1 1-7,0-1 1,6 0 0,-2 2-15,5-5 1,2 1 0,5 0 0,6 0-16,3 1 0,3 3 0,-1-4 0,1 3 22,-1 3 0,1-4 0,1 2 0,3 2 6,1 2 0,0 2 1,-5 0-1,1 0 4,4 0 0,-3 6 0,3 2 1,-4 0-2,-1-1 1,-3 7-1,-1-2 1,-4 3 0,-3 3 0,5-1 0,-6 0 0,-2 1 6,-2-1 0,-2 7 0,0-1 1,0-2-3,0-1 1,0-3 0,0 3 0,-2 1 0,-4 2 1,-2 1-1,-5-7 1,1 0-8,-2 1 0,-1-3 0,-3-1 1,1-2-11,-1 1 0,1 1 0,-1-1 0,1-3-5,0-2 1,-1 4 0,1-7 5,-1-1 1,1-2-1,-1-2 3,1 0 0,5-6 0,2-1 1,3-3-1,3-4 1,2 5-1,2-3 2,0-2 1,0-1-2,0-3 0,2 3 1,4 3-1,5 6 0,-1 4 0,2 2 0,1 0 0,3 0 0,1 0 0,1 0 0,-3 2 4,-3 4 0,3-2 0,-3 6 1,3-1 27,3 1 1,-1 2 0,1 3 1,-1-3 1,1 4-1,-3-5-14,-3 5 1,4-7-1,-7-1 1,3-2 56,-1 0 1,1 0-39,6-6 0,-1 0 0,1 0 0,-3-2-23,-3-4 1,3 2 0,-3-6 0,1 1-70,-1-1 0,2 4 0,-7-4-110,3 3 0,-6-1 163,2 2 0,4 4 0,-1-6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4.689"/>
    </inkml:context>
    <inkml:brush xml:id="br0">
      <inkml:brushProperty name="width" value="0.08571" units="cm"/>
      <inkml:brushProperty name="height" value="0.08571" units="cm"/>
      <inkml:brushProperty name="color" value="#E71224"/>
    </inkml:brush>
  </inkml:definitions>
  <inkml:trace contextRef="#ctx0" brushRef="#br0">140 210 7110,'10'-7'-574,"-2"3"1,-8-8 511,0-2 1,0 5 139,0-3 37,0 0 0,-8 3 0,-3 3-107,-5 4 0,-1 2 1,1 2-1,2 4-6,3 5 0,1 5 0,-4 1-5,3 1 1,1 5 0,-1 0 0,5-1 1,4-3 0,2-1 1,0-1-1,0 1 39,0-1 0,0 0 0,0 1 0,2 1-20,4 5 0,1-11 1,9 5-1,-1-3 5,5 1 1,1-5 0,-2-1 0,3-2-6,1-4 0,2-2 0,-3-2 0,1 0-7,-2 0 0,5 0 0,-3 0 0,-2-2-2,-1-4 0,-5-4 1,-1-5-1,-3 1-5,3 2 0,-4 1 1,-1-9-1,-1-1-6,-4-2 1,-2-6-1,0 3 1,2-1-1,2-4 0,-1 0 0,-5 0 0,-2 4-3,-3 2 1,3-4 0,-6 5 0,0 3-45,-4 2 1,3 1 0,-3 1-16,-1-1 0,-3 9 0,-1 3 0,-1 4 23,1 2 1,-1 0 0,1 2 0,-1 2-27,1 1 0,-1 15 1,1-3-1,1 3-88,5-1 155,-5-1 0,6 7 0,-7 2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4.915"/>
    </inkml:context>
    <inkml:brush xml:id="br0">
      <inkml:brushProperty name="width" value="0.08571" units="cm"/>
      <inkml:brushProperty name="height" value="0.08571" units="cm"/>
      <inkml:brushProperty name="color" value="#E71224"/>
    </inkml:brush>
  </inkml:definitions>
  <inkml:trace contextRef="#ctx0" brushRef="#br0">1 16 6376,'0'-10'-574,"0"5"574,0 10 0,0 5 0,0 8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5.710"/>
    </inkml:context>
    <inkml:brush xml:id="br0">
      <inkml:brushProperty name="width" value="0.08571" units="cm"/>
      <inkml:brushProperty name="height" value="0.08571" units="cm"/>
      <inkml:brushProperty name="color" value="#E71224"/>
    </inkml:brush>
  </inkml:definitions>
  <inkml:trace contextRef="#ctx0" brushRef="#br0">193 71 7569,'-10'0'-1815,"3"0"1832,7 0 123,0 0-113,0-8 1,5 4 0,3-6 0,2 1-6,3-1 0,3 6 0,1-4 1,1 2-13,-1 1 1,7-1-1,-1 6 1,-2 0-6,-1 0 0,3 0 1,0 0-1,-1 0-11,-3 0 0,-2 0 0,-1 2-1,-4 4 1,-5-3 0,-7 9-1,0 2 2,0 1 1,-2 1 0,-3-3 0,-5-1 10,0 2 0,-5 1 1,3 3-1,-3-1-5,-3 0 0,1 1 0,-1-1 0,1 1-2,-1-1 0,3-5 0,1-2 0,4-1-28,3 1 22,-7-6 9,12 4 0,-6-10 0,10-2 0,4-4-2,6-2 0,-3 7 1,3-5-1,2 2 1,1 0 0,3 0 1,-1 6 5,1 0 0,-1 0 0,1 2-5,-1 4 0,-1-2 1,-3 8-1,-1-1-2,1-1 1,-5 5-1,-2-3 1,-4 4 2,-2 1 1,0 1 0,0-1-1,0 0 7,0 1 0,-2-1 0,-2 1 0,-2-1 6,2 1 1,-3-1 0,-1 1 0,-2-1 0,-3 1 0,3-7 1,-2 1-1,-1 0 37,-3-3 0,-1 5 0,-1-6 0,1-1-4,-1 1 0,-5-2 0,-2-6 0,-1 0-6,1 0 1,0 0 0,4 0 0,-3-2-30,3-4 1,2 2 0,1-5 0,1-1-46,-1 0 1,1 4-1,-1-3 52,1 1-22,7 2 0,-5-2 0,5-1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2.572"/>
    </inkml:context>
    <inkml:brush xml:id="br0">
      <inkml:brushProperty name="width" value="0.08571" units="cm"/>
      <inkml:brushProperty name="height" value="0.08571" units="cm"/>
      <inkml:brushProperty name="color" value="#E71224"/>
    </inkml:brush>
  </inkml:definitions>
  <inkml:trace contextRef="#ctx0" brushRef="#br0">280 1 7569,'-18'0'-960,"1"0"860,-1 0 1,1 0 0,-1 2 0,1 4-1,-1 5 90,1 5 1,-1-3-1,1 3 1,-1 3 11,1 1 1,-1-1 0,3-1 0,1-1 14,3 0 0,7 1 0,-2-1 6,4 1 0,2-1 0,0 1 0,0-1-4,0 1 1,6-1-1,2 1 1,1-3 2,5-3 0,1 3 1,3-5-1,1 2-21,5-1 0,-3-5 1,6 4-1,0-2-4,0-5 1,3-1 0,3-2 0,-2 0 3,-2 0 0,-2 0 0,4-2 0,-4-3 1,-2-7 1,4 2 0,-5-1 0,-3-3-4,-2-1 0,-3-3 0,-2 1 0,-5-1 0,-1 1 0,-2-1 0,-4-1 1,2-3-5,2-1 1,-1-2-1,-5 4 1,0-5 1,0-1 0,-7 6 1,-3-2-1,-2 3 1,1 3 1,-3 1 0,-7 5 0,-3 5-35,3 4 1,0 2 0,-1 0 0,-1 0-31,2 0 1,-5 6-1,3 1 1,2 3-128,1 4 193,3 1 0,0 10 0,-1 3 0</inkml:trace>
  <inkml:trace contextRef="#ctx0" brushRef="#br0" timeOffset="225">821 141 7159,'-8'-10'-1310,"6"2"1310,-6 8 0,16 0 0,2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7.156"/>
    </inkml:context>
    <inkml:brush xml:id="br0">
      <inkml:brushProperty name="width" value="0.08571" units="cm"/>
      <inkml:brushProperty name="height" value="0.08571" units="cm"/>
      <inkml:brushProperty name="color" value="#E71224"/>
    </inkml:brush>
  </inkml:definitions>
  <inkml:trace contextRef="#ctx0" brushRef="#br0">175 0 7569,'-12'0'-555,"1"0"1,5 0 517,-6 0 0,6 0 0,-5 2-13,-3 4 0,6-2 0,1 5 0,1 1 61,0 0 0,-8 1 1,5 7 11,-1-1 1,0 1 0,6-1 0,-1 1-10,1-1 0,2 3 0,0 1 0,-2 2 12,-2-1 0,0 3 1,6-2-1,0-2-14,0-1 0,2-3 0,2 1 1,4-3 3,2-3 0,-1 3 1,5-5-1,-3 2-2,3-1 1,2-7 0,1 2 0,1-4 39,-1-2 1,0 0-1,1 0 1,1 0-4,5 0 1,-5-8 0,4-3-1,-3-3-53,-3 2 1,1-3 0,-1 3 0,1-3 4,-1-3 0,-5 1 1,-1-3-1,1-1-15,-2-2 1,-1 0 0,-5 3 0,2-1 1,-2-3 0,-2 1 1,-2 6-1,-2 1-4,-4 5 0,-2-5 1,-5 6-1,1 1 0,-1 3 0,-3-2 0,-1 2 1,-1 2 7,1 2 0,-1 2 0,1 0 0,-1 0-119,1 0 1,-1 2 0,1 2 0,-1 4 124,1 2 0,-1 1 0,1 7 0,0-1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7.616"/>
    </inkml:context>
    <inkml:brush xml:id="br0">
      <inkml:brushProperty name="width" value="0.08571" units="cm"/>
      <inkml:brushProperty name="height" value="0.08571" units="cm"/>
      <inkml:brushProperty name="color" value="#E71224"/>
    </inkml:brush>
  </inkml:definitions>
  <inkml:trace contextRef="#ctx0" brushRef="#br0">0 18 6321,'0'-9'86,"2"1"-50,4 8 0,-4 2-15,4 4 0,-2-4-69,1 4 1,-3-3 32,4 3 0,-2-4 15,2 4 0,4-4 0,7-2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9.271"/>
    </inkml:context>
    <inkml:brush xml:id="br0">
      <inkml:brushProperty name="width" value="0.08571" units="cm"/>
      <inkml:brushProperty name="height" value="0.08571" units="cm"/>
    </inkml:brush>
  </inkml:definitions>
  <inkml:trace contextRef="#ctx0" brushRef="#br0">1 53 7133,'11'0'345,"1"0"-265,2 0 0,1 0 0,2-3 0,1 0-46,-1-3 1,1 0-1,-1 6 1,0 0-43,1 0 1,5-2 0,1-2-1,-3-2 19,-2 3 1,-2-1 0,1 0-6,-1-2 0,1 0 0,-1 6-26,0 0 0,-5 0 1,0 0-75,1 0 1,-3 0-397,1 0 100,-6 0-255,10 0 645,-13 0 0,5 0 0,-7 0 0,0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01-19T08:47:58.472"/>
    </inkml:context>
    <inkml:brush xml:id="br0">
      <inkml:brushProperty name="width" value="0.08571" units="cm"/>
      <inkml:brushProperty name="height" value="0.08571" units="cm"/>
      <inkml:brushProperty name="color" value="#E71224"/>
    </inkml:brush>
  </inkml:definitions>
  <inkml:trace contextRef="#ctx0" brushRef="#br0">437 123 6812,'0'-12'-176,"0"1"1,0 5-1,0-6 227,0-1 1,0 3-184,0-2 1,0 7 165,0-7 0,-2 6 0,-4-4 0,-5 3 0,1 1 0,-2 6 1,-1 0-51,-3 0 0,-1 0 0,-1 0 0,1 0-10,-1 0 0,-1 0 0,-2 2 0,-3 2 17,3 1 0,2 7 1,1-6-1,1 0-5,-1 1 0,7-3 0,-1 8 31,-2 2 1,7 1-1,-1 1 1,2-3-10,0-1 0,0-1 1,8 7-1,4-1 1,-2-5 0,8-2-1,1-2 1,3 3 0,1-5 0,1-2 15,-1-2 1,1-2 0,-1 0 13,1 0 1,-1 0 0,-1 2-6,-5 4 1,5-4 0,-7 5-18,1 1 0,4-4 0,-6 6 1,-1-1-22,1 1 1,4-4 0,-5 5-3,3 3 0,-4 2 1,4 1-1,-3 1 0,-1-7 0,-6 1 11,0 1 0,0 3 0,0 1 25,0 1 1,-2-7-1,-4 1-6,-5 2 1,-5-5-1,-1 1 1,-1-2-13,1-4 0,-1 4 1,1-3-1,0-1-15,-1-2 0,-5-2 1,-1 0-1,3 0 8,2 0 0,-1 0 0,-1 0-2,-2 0 1,-1-6-1,9-1 1,1-1 26,3 0 0,5-4 0,-4 5 0,2-3-9,5-4 0,1 5 0,4-3 0,1-2-19,3-1 1,8 3-1,-3 1 1,5-3-4,1-1 0,9-3 0,1 3 1,2 1 1,0 2 1,0 1 0,6-7 0,0 1-47,0-1 1,0 7 0,0-1 0,0 0 45,0 3 0,0-7 0,-1 6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8:59.738"/>
    </inkml:context>
    <inkml:brush xml:id="br0">
      <inkml:brushProperty name="width" value="0.08571" units="cm"/>
      <inkml:brushProperty name="height" value="0.08571" units="cm"/>
    </inkml:brush>
  </inkml:definitions>
  <inkml:trace contextRef="#ctx0" brushRef="#br0">1 53 6064,'0'-18'690,"2"6"-367,4 1 65,-5 7-199,7-4 1,-8 16-85,0 4 0,2 3 1,2 3-42,2-1 1,0-5 0,-6-1 0,0 3 3,0 1 1,6 9 0,-1-1 0,-1 0-62,-2 2 1,-2-6 0,0 6-1,0-2-45,0 1 1,0-1 0,0-6 0,2 1-83,3-1 0,-2 1 1,3-1-1,-5 0 19,-1 1 1,0-7 0,0 1-1008,0 2 1108,0-7 0,0 1 0,0-8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00.600"/>
    </inkml:context>
    <inkml:brush xml:id="br0">
      <inkml:brushProperty name="width" value="0.08571" units="cm"/>
      <inkml:brushProperty name="height" value="0.08571" units="cm"/>
    </inkml:brush>
  </inkml:definitions>
  <inkml:trace contextRef="#ctx0" brushRef="#br0">0 105 7178,'2'9'8,"4"-3"1,-2-4 0,7-4 34,3-4-97,-6 5 89,7-7-34,-5 0 28,0 6-152,5-6 134,-5 1-14,0-3-7,5 0 0,-11-3 1,5 5 5,0-2 1,-2 7 0,-3-6 39,2 2-36,-1 5 5,-5-6 12,0 8 1,2 0 22,4 0 0,-4 2 0,4 4-1,-4 6 1,-2 3-1,0 3-2,0-1-12,0 0 12,0 1-93,0 7 1,0 0 0,0 4-151,0-6 0,2-3 1,1-3-194,3 0 90,0 1 242,-6-9-147,8 7 214,-6-14 0,6 13 0,-8-5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00.989"/>
    </inkml:context>
    <inkml:brush xml:id="br0">
      <inkml:brushProperty name="width" value="0.08571" units="cm"/>
      <inkml:brushProperty name="height" value="0.08571" units="cm"/>
    </inkml:brush>
  </inkml:definitions>
  <inkml:trace contextRef="#ctx0" brushRef="#br0">0 35 6415,'10'-2'142,"-4"-4"1,4 5-46,1-5 0,5 3 0,1 3 0,0 0 0,1 0 1,-1 0-13,1 0 1,-1 0 23,0 0-35,1 0-144,-1-7 0,1 5 74,-1-4 0,-5 4-125,-1 2 1,1 0 97,5 0 0,-5 0-137,0 0 1,-6 0 48,5 0 0,-7 2-372,2 4 483,3-4 0,-7 5 0,6-7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01.523"/>
    </inkml:context>
    <inkml:brush xml:id="br0">
      <inkml:brushProperty name="width" value="0.08571" units="cm"/>
      <inkml:brushProperty name="height" value="0.08571" units="cm"/>
    </inkml:brush>
  </inkml:definitions>
  <inkml:trace contextRef="#ctx0" brushRef="#br0">0 88 7861,'12'0'-564,"-1"0"1,-5 0 739,6 0 0,-6 0-19,6 0 0,-1-2-136,7-3 0,-7 2 0,0-3 0,4 5-47,0 1 1,4 0 0,2 0 0,5 0 99,1 0 0,-4 0-40,6 0 0,0 0-52,6 0 0,-4-2 50,3-4 56,-11 4-68,26-6 1,-20 8-8,12 0 0,-4-2 4,-3-4 1,7 5 28,-1-5-4,1-4-19,-6 8 0,-1-6 27,2 8-12,-9 0-17,6 0 1,-12-6 112,8 1-100,-8-1-4,4 6-205,-7 0 201,-1 0 2,-7 0-111,5 0 0,-11 0-310,7 0 193,-7 0-148,4 0 0,-8 8 348,0 4 0,-8-5 0,-2 1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02.371"/>
    </inkml:context>
    <inkml:brush xml:id="br0">
      <inkml:brushProperty name="width" value="0.08571" units="cm"/>
      <inkml:brushProperty name="height" value="0.08571" units="cm"/>
    </inkml:brush>
  </inkml:definitions>
  <inkml:trace contextRef="#ctx0" brushRef="#br0">18 122 7499,'-9'-8'-418,"3"-3"0,4 1 627,2-2 1,8 1-60,3-6 0,-1 5 0,2 2 179,1 2-142,2 2-101,3 6-1,-1 0 59,8 0-75,-5-7 82,5 5-54,-8-6 44,1 8-39,7 0 96,-6 0-666,6 0 280,-7 8 91,-9-6 0,5 8-148,-8-4 172,7-5-177,-11 15 196,6-6 1,-10 7 0,-4 0 0,-5-1-6,-5-5 0,-1 5 0,-1-6 0,1 1-63,-1 1 153,1-8-88,0 11 8,-1-13 6,1 14 171,7-15-173,-5 7 26,13-8-24,-6 0 176,8 8-157,0-7 14,0 8 105,0-9-115,0 0 118,8 0-103,-6 0 15,13 0-12,-5 0 158,7 0-147,1 0 11,-1 0-10,0 0 59,-7 0-49,6 0 7,-7 0-86,9 0 81,-9 0-3,7 0 6,-14 0-79,13 0 66,-13 0 8,14 0-10,-14 0 36,5 7-37,1-5 42,-6 6-22,6-1-19,-8 3 63,0 0-56,0 6 0,0-15 0,0 15 1,-6-12 0,-2 5 30,-2-1-72,7 5 46,-13-10-29,14 12 1,-13-13 7,3 4 1,3 1-1,-3-1 1,-2-2 34,-1-2-35,-3-2 12,1 0-15,0 0 15,-1 0-10,1 0-24,-1 0 26,1 0 2,7 0-3,-5 0-136,5 0 133,-7 0 2,7 0-1,-5 0-399,12 0 242,-12 0 117,13-8-14,-5 7-630,7-8 682,0 9 0,0 0 0,7-7 0,3-3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06.685"/>
    </inkml:context>
    <inkml:brush xml:id="br0">
      <inkml:brushProperty name="width" value="0.08571" units="cm"/>
      <inkml:brushProperty name="height" value="0.08571" units="cm"/>
    </inkml:brush>
  </inkml:definitions>
  <inkml:trace contextRef="#ctx0" brushRef="#br0">348 18 7822,'8'-10'-348,"-8"4"0,-8 4 0,-7 4 398,3 4 1,-3-4 0,5 6 0,-2-3 84,1 1-53,-1 8-38,-5-12-60,-1 13 72,1-5 249,-1 8-260,1-9 16,0 14-3,7-11 0,-6 13 1,5-6-1,-3 3-15,2 1 1,-3 6 0,3-4 0,-1 0-14,2 1 0,-3 2 0,6-2 1,0-2 11,1 2 0,1 3 0,6-6 0,0 1-6,0 0 1,2-3 0,2 7 0,3-3 8,3-4 1,-4 1 0,5-1 0,3 2 39,2-2 0,1-2 0,0-1-45,1 0 1,-1-7 0,3-1 0,1-3-31,2-2 0,0 2 0,-5-1 1,-1-2-253,0-3 0,1-1 1,-1 0-1,1 0-1235,-1 0 1477,0 0 0,1 0 0,-1 0 0</inkml:trace>
  <inkml:trace contextRef="#ctx0" brushRef="#br0" timeOffset="1074">905 279 7735,'10'0'-422,"0"0"377,-5 0 0,-1 0 181,8 0 0,-9-2-78,3-3-56,-3 2 0,-3-6 1,-3 5-12,-3-2 0,3 0 0,-9 6 18,-1 0 1,3 2-1,-2 2 26,-1 2-72,5 0 55,-8 1-18,15-4-38,-15 4 48,14 1-1,-13-6 1,13 5 15,-6 1-16,1-6 1,4 6-67,-4 0 32,7-7 0,0 9-71,0-4 0,1 2 77,5 4 1,-2-5-1,8-7-43,2 0 43,1 0 74,3 0-69,-1 0-12,0 0 114,-7 0-100,5 0 4,-5 0 1,2 0 97,-1 0-85,1 8-2,-2-6 0,5 8 1,-3-5 4,-5-3-5,9 6-28,-15 0 29,8-7 2,-9 15-2,0-14-45,0 13 0,5-11 0,1 8 31,-2 2 1,-4 1 34,-6 3-36,4-9 4,-5 6-5,-2-5 136,0 0 0,-3 5-122,0-3 9,1-5-8,-6 2 22,7-2-19,-6-5 161,7 13-149,-1-12 1,-5 4-58,3-7 67,-3 0-4,-2 8 14,7-6 15,-6 5-29,6-7 0,-7 0-5,7 0 50,-5-7-44,13 5-97,-14-6 2,7 1 97,-1 4-186,-5-12 0,11 11-238,-8-7 0,8 5 12,-2-6 0,12 8 385,6-1 0,3-5 0,3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03.100"/>
    </inkml:context>
    <inkml:brush xml:id="br0">
      <inkml:brushProperty name="width" value="0.08571" units="cm"/>
      <inkml:brushProperty name="height" value="0.08571" units="cm"/>
    </inkml:brush>
  </inkml:definitions>
  <inkml:trace contextRef="#ctx0" brushRef="#br0">262 17 7666,'0'-9'-487,"-2"1"191,-4 8 188,4 0 163,-6 0 94,0 0-50,6 0 0,-11 2 0,5 2 45,-2 2 0,4-1 0,-3-2-24,1 3 0,-5-3-29,1 9 0,-1 0-128,1 5-58,-3 0 149,13-7 1,-12 6 51,8-5-35,-7 5-49,11 1-216,-6 0-16,8 0 229,-8 1-103,6 0 98,-5-1-14,7 0 3,0-7 1,0 6-18,0-5 17,0 5-3,0-7 1,0 6 9,0-3-8,7-4-10,-5 8 10,6-7 0,0 1-2,-6 5-28,13-13 29,-5 6 1,0-1-196,5-4 189,-5 4-2,7-7 2,1 0-54,-1 8 50,-7-6 0,5 5-24,-3-7 44,3 0-38,3 0 5,-9 0 55,7-7-51,-14 5-5,13-6 34,-13 1 0,12 3 43,-8-8 0,1 1 1,-3-7-20,2 0 0,0 7 0,-6-1-2,0-1 1,-8-2 6,-4-3 0,-3 3 0,-3 3-20,1 6 0,0 4 0,-1 2 1,1 0-49,-1 0 0,-1 0 1,-2 2-1,-2 2-71,1 2 1,3 5-1,1-3-114,1 2 1,2 2 0,1 3 0,5-2 212,0-1 0,-4-8 0,3 3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05.197"/>
    </inkml:context>
    <inkml:brush xml:id="br0">
      <inkml:brushProperty name="width" value="0.08571" units="cm"/>
      <inkml:brushProperty name="height" value="0.08571" units="cm"/>
    </inkml:brush>
  </inkml:definitions>
  <inkml:trace contextRef="#ctx0" brushRef="#br0">1 470 7077,'9'-7'61,"-1"5"1,0-6-79,4 8 1,-3 0 0,3 0 44,1 0 1,-3 0 31,1 0 1,1 0-9,6 0-24,-9 0 0,7 0-14,-5 0 1,-1 0-39,1 0 0,1 0 53,6 0-4,-9 0-23,7 0 20,-14 0-27,13 0 19,-5 0-175,0 8 0,5-6 1,-3 4-88,3-5 0,-3-1-9,-1 0-69,-7 8 326,12-6 0,-14 8 0,3-4 0,-3-5 0,-2 8 0</inkml:trace>
  <inkml:trace contextRef="#ctx0" brushRef="#br0" timeOffset="396">105 627 6581,'10'0'445,"0"2"-400,-5 4 0,5-4 30,7 4 1,1-5 0,-1-1-89,1 0 0,-1 0 0,0 0 5,1 0 1,-1 0-1,1 0-391,-1 0 0,-5 0 399,-1 0 0,-7 9 0,4 0 0</inkml:trace>
  <inkml:trace contextRef="#ctx0" brushRef="#br0" timeOffset="1245">1080 0 6704,'0'10'270,"2"3"1,2-4 0,2 0-122,-3 5 0,0-4 0,-3 1-144,0 2 1,1 3 0,3 1-14,2 1 0,0-1 0,-5-1 0,4-3-78,0-1 1,1-7-1,-6 7-164,0 2 1,0-4 25,0 1 0,0-5 0,2 4-354,4-3 578,-4-1 0,5-6 0,2 0 0,0 0 0</inkml:trace>
  <inkml:trace contextRef="#ctx0" brushRef="#br0" timeOffset="1858">1498 53 6821,'-18'0'350,"7"0"-257,-1 0 1,2 2-11,-1 3-22,-5-3 0,12 8 0,-5-4 1,1 5 0,2-1 1,5 1-66,-5 4 1,3 0 0,-2 2 22,3 1 1,4-7 0,2 1 13,2 2 1,7 1 2,-1 2 0,3 1 0,3-3-10,-1-3 0,-5-5 0,-1-4 0,3 0-40,1 3 1,3 0-1,-1-6 6,0 0 1,1 0 0,-1 0 19,1 0 1,-1 0 0,-1-2 0,-3-2-3,-2-2 1,-5-6 0,4 5 0,-2-3 19,-5-3 1,2 3 0,-1-1-1,1-3-10,-1-2 1,-2-1 0,-2 0-10,0-1 0,0 1 1,-2 2-1,-2 0-23,-1 4-1,-9 1 1,2-1 0,-3 5-59,-3 4 0,1 2 0,0 0 1,-1 0-69,1 0 1,-6 0 0,0 0 0,-1 2-152,-1 4 1,5 2 0,-3 5 0,4-2 288,1 4 0,1 0 0,0 2 0,0 1 0</inkml:trace>
  <inkml:trace contextRef="#ctx0" brushRef="#br0" timeOffset="2608">837 680 7492,'17'-3'87,"0"-3"1,0 5-1,1-5 1,0 4-1,-1 2-45,0 0 1,3 0 0,1 0 0,4-2-13,2-4 1,-4 5 0,6-5 0,2 3 36,2 3 1,2-6 0,-1 1-36,2 1 1,0-4 0,3 3-1,2-1 1,-3 0 16,-1 0 1,3 1 0,-1 5 0,-4 0-12,-4 0 1,-8 0 0,5 0-1,-4 0-24,-3 0 0,-1 0 1,-3 0-1,1 0-85,-1 0 1,-5 0-1,1 0-22,7 0-439,-11 0 227,15 0 0,-17 1-60,5 5 1,-4-2 0,-10 6 167,-4-3 0,-4 5 0,-7-7 197,-1 0 0,1 5 0,-8-9 0,-2 15 0,-8-6 0</inkml:trace>
  <inkml:trace contextRef="#ctx0" brushRef="#br0" timeOffset="3425">1098 958 8127,'-10'0'-768,"2"0"1,10-6 918,4 0 1,4-2-54,7 2 0,0 5 1,-1-7 85,-5 0 0,5 7 1,-5-5-81,5 3 1,1 3 0,0 0 0,1 0 8,0 0 0,-7 0 0,1 0-337,1 0 1,2 0 44,3 0 0,-8 3 22,-5 3 0,-2 3 70,-3 9 0,-3-1 1,-2 0 49,-7 0 0,-4-5 1,-1 0 51,0 1 1,0-5 0,-1 0 0,0-2-34,1-1 1,2 3-1,1-4 115,3 2-58,-1-1 7,3-5 1,3 0 0,12 0-3,5 0 1,5 0 0,1 0 0,-1-1 40,-5-5 1,5 4 0,-5-4-29,5 4 0,-5 2-59,1 0 0,-7 0 0,5 2-20,-2 4 1,0-4 0,-5 5-20,3 2 43,0-8-5,2 7 1,-6 0-1,3 3-12,-2 5 15,-3-6 24,0 5 1,-6-11 0,0 7 1,-6-5 0,5 4 0,-3 0 10,-3 0 1,-1-5 0,1 5 63,1-2-85,0-3 263,-6-5-256,1 8 0,6-6 14,-1 4 0,1-4 0,-7-2 0,0 0 38,1 0 0,-2 0-152,-5 0 120,6 0 23,-8 0-145,9 0 1,0 0-131,-1 0 1,6-6 96,1 0-53,7 0-444,-4 6-111,1 0 377,4 0 0,-3-1 344,12-5 0,-2 3 0,8-2 0,8-5 0,7 1 0</inkml:trace>
  <inkml:trace contextRef="#ctx0" brushRef="#br0" timeOffset="4284">1741 871 7386,'0'-10'49,"0"3"1,-1 7 4,-5 0 1,-4 0 52,-7 0 1,5 0 0,0 1-33,-1 5 1,3-4 0,0 6 29,3-1 1,-7-3-72,2 8 0,-3-1 0,0 7-33,3 0 1,3-7 0,5 1-6,-2 1 1,-2 2 0,4 3 20,-1 0 1,-1-7-1,6 1-19,0 1 1,0 2-1,0 3 49,0 0 0,0-1 7,0 0 1,0 0 0,2-1-1,2-2-28,1-2 0,3-7 0,-3 7-12,7 1 0,-2-5 0,1 0-114,3 0 130,-6-7-9,7 7-231,-5-8 102,0 0 1,5 0-118,-3 0 204,3 0 0,3 0-64,-1 0 1,-5 0 0,-1 0 0,5-2 28,5-4 1,-8 2 0,5-5 88,-3 1 1,-5-3-1,0 3-49,-3-2 1,1 5 0,-4-7 67,2-2 1,0-2 0,-6-1-15,0 0 1,0 6-1,0-1-5,0-2 1,0 4 0,0-1-25,0-2 1,-8 4 0,-4 4-32,-3 3 1,-3 2-1,1 0 1,0 0 10,-1 0 1,1 0 0,-1 0 40,1 0 1,6 0-1,-1 0 43,-2 0 1,-1 0 0,-3 2-148,1 3 1,0 5 0,1 7-462,5 1 386,-5-8 1,14 5-1,-6-3-8,1 3 33,4-5 1,-4 6 123,7-5 0,-8 5 0,-1 1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15.072"/>
    </inkml:context>
    <inkml:brush xml:id="br0">
      <inkml:brushProperty name="width" value="0.08571" units="cm"/>
      <inkml:brushProperty name="height" value="0.08571" units="cm"/>
    </inkml:brush>
  </inkml:definitions>
  <inkml:trace contextRef="#ctx0" brushRef="#br0">18 54 6520,'0'-10'-224,"0"2"0,-2 8 74,-4 0 37,4 0 163,-6 0 117,8 0 390,0 0-369,0-8 0,0 4 232,0-8 40,0 9-133,0-5-108,0 8 84,0 0-139,8 0 1,-6 8-153,4 4 0,-4-3 1,-2 3 40,0 1 0,2 1 1,1-1-1,3-1-118,-2 2 0,-2 1 0,-2 3 1,2-1 35,4 0 1,-4 0 0,3 1 0,0 0-26,0-1 1,-3 0 0,4 0-1,-4 1-6,-2 0 1,0-1 0,0 0-28,0 0 0,0 1 45,0 0 0,-6-1-13,1 0 21,-1 0 45,6-7 0,0-4-29,0-12 1,0 2 13,0-7 0,0-1-7,0-5 0,2 0 4,3-1 1,-1 3-1,6 1-1,-2 2 0,5 7 1,-1-7 1,-3 8 0,3-2 0,0 2-6,-3-2 0,7 5 82,-5-5 0,5 4 1,1 2-23,1 0 1,-1 0-12,1 0 0,-1 0 0,-2 2 0,-1 2-23,-2 2 1,-6 7-19,5-1 1,-7 3 0,2 2-5,-4 1 1,-2-6 0,0 0 47,0 1 0,-8 2 34,-4 2 0,-3-1 0,0-2-3,3-2 0,-4-9 1,5 5 7,-5-1 0,-1-4 1,-1 3-1,1-5-78,-1-1 1,1 0 0,0 0-13,-1 0 1,1 0-1,-1 0-95,1 0 0,6-5 1,1-3-87,2-2 0,2 5 0,6-7-381,0-2 1,2 4-1,4-1 573,6-2 0,3-3 0,2-1 0</inkml:trace>
  <inkml:trace contextRef="#ctx0" brushRef="#br0" timeOffset="569">523 123 7920,'17'0'-1086,"0"0"1215,1 0 0,-1 0 1,1 0-4,-1 0 1,0 2-1,1 2-90,0 2 1,-3 1 0,-2-3 0,-1 2 47,2-2 0,1 5 0,3 1-41,-1 0 0,-6 6 0,-1-5 1,0 2-5,-1-1 1,-3 3 0,4-3 0,-2 3-55,-5 3 0,0 0 1,-3-1-1,0 0-3,0 0 0,0 1 0,0 0 1,0-1 0,0 0 1,-3 0-1,0 1 47,-3 0 0,-2-1 0,4 0 1,-4-1 34,-2-5 0,5 5 0,-7-5 0,1 5-34,1 1 0,-6-5 0,7-1 0,-3 3 7,0 2 0,1-5 0,-6-1 0,0-1 90,-1 1 0,0-4 0,1 4-100,0-3 0,-1 5 0,1-6-33,-1-3 1,3 2-1,1-1-703,3 1 0,-1 1 708,-5-6 0,-1 0 0,1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26.278"/>
    </inkml:context>
    <inkml:brush xml:id="br0">
      <inkml:brushProperty name="width" value="0.17143" units="cm"/>
      <inkml:brushProperty name="height" value="0.17143" units="cm"/>
      <inkml:brushProperty name="color" value="#E71224"/>
    </inkml:brush>
  </inkml:definitions>
  <inkml:trace contextRef="#ctx0" brushRef="#br0">0 297 7466,'10'0'-1046,"-2"0"1175,-8 0 565,0 0-603,8 0 1,1 0-79,9 0 1,-1 0-41,0 0 1,1 0 4,-1 0 0,1 0 31,-1 0 1,0 0-1,1 0 46,-1 0 1,1 0 0,-1 0-35,0 0 0,-5 0 0,-1 0 0,3 0-9,2 0 1,-4 0 0,-1 0-1,2 0-8,3 0 1,1 0 0,1 0-5,-1 0 0,1 0 1,-1 0-8,0 0 1,1 6 0,-1 0 0,1-3 38,-1 0 1,6-3-1,1 0 1,-3 0-1,-2 0 1,-2 0-1,1 0 1,-1 0-29,1 0 0,5 0 0,0 0 0,-2 0 0,-1 0 0,-3 0 0,0 0 1,1 0-15,0 0 0,-1 0 1,0 0-1,3 0 3,3 0 1,-4 0 0,4 0 0,-1 0 4,1 0 1,-4-6 0,4 0-1,-1 2 2,1 2 0,-4 0 0,5-2 0,-3-2 11,2 3 1,-4 0 0,5 3-1,-6 0 7,0 0 0,0 0 1,-1-1-1,0-4-13,0 0 0,1-1 0,0 6 0,-1 0-8,0 0 0,0 0 0,1 0 0,0 0-7,-1 0 0,0 0 0,3 0 0,1 0 7,2 0 1,0 0-1,-5-2 1,1-2 37,4-1 0,-3-1 0,3 6 0,-2 0-15,2 0 1,-3 0 0,3 0 0,-2 0-19,2 0 1,-3 0-1,3 0 1,-4 0 5,-1 0 0,-1 0 1,2 0-11,5 0 0,1 0 1,4 0-1,-6 0 27,-4 0 1,-1 0 0,-1 0 0,1 0 8,-1 0 1,6 0 0,1 0-1,-3 0-22,-2 0 0,-2 0 0,1 0 1,-1 0-13,1 0 1,-1 0 0,0 0 0,1 0 0,0 0 1,-1 0 0,0 0-12,0 0 1,5 1 0,-3 4 0,-3 0 5,-1-1 0,0-2 0,3-2 0,0 0 3,-1 0 0,0 0 1,0 0-1,1 0 1,0 0 0,0 6 0,4-1 0,1 0-4,-2-4 1,-1-1-1,-3 0 1,3 0 1,3 0 0,-4 6 1,5 0-1,-6-2 0,0-2 1,0-2-1,-1 0 1,0 0 1,0 0 0,1 0 1,0 0-1,-1 0 1,0 0 1,0 0-1,1 0-1,0 0 1,-1 0-1,0 0 0,1 0 0,-1 2 1,1 2-1,-1 2 0,0-3 0,1 0 0,-1-3 0,1 0 1,-1 0 1,-5 0 0,-1 0-1,3 0 15,1 0 0,3 0 0,-1 0 0,0 0 2,1 0 1,-1 0-1,1 0 1,-1 0-13,0 0 1,1 0 0,1 0-15,4 0 0,3 0 0,3 0 13,-6 0 0,2 0 1,-2 0 1,-2 0 0,-1 0 1,-3 0 39,1 0 0,-1 0 0,0 0 1,1 0-66,-1 0 1,1-6-1,-1 0 1,0 2-16,1 2 1,-6 2 0,-1 0 0,2 0 27,3 0 1,1 0 0,1 0-1,0 0 11,-1 0 0,0 0 0,0 0 1,1 0 5,0 0 1,-1 0-1,0 0-4,0 0 0,1-2 0,0-2-3,-1-2 0,-6 0 0,1 6 3,2 0 0,-5 0 1,3 0-1,1 0 0,3 0 0,1 0 4,0 0 1,-5 0-1,0 0-15,1 0 0,3 0 0,1 0 34,0 0 1,1 0 0,0 0 41,-1 0 1,-6 0 0,1 0 11,2 0 1,1 0 0,3 0-68,-1 0 1,0 0 0,0 0 12,1 0 0,0 0 1,-1 0-1,0 0-123,0 0 1,1 0 0,0 0-1,-1 0 60,0 0 1,1 0-1,-1 0 1,1 0 19,-1 0 1,6 0-1,3 0 1,-2 0 14,2 0 1,2 0-1,-4 0 1,-1-1 4,2-5 0,-5 4 0,3-4 0,-4 4 1,-1 2 0,-1 0 0,0 0 0,3 0 12,3 0 1,-4 0-1,4 0 1,-3 0-20,-3 0 0,1-2 0,1-2 0,2-1 1,3 0 1,0 4-1,-2-1 1,3-2 25,2-2 1,0 1-1,4 5 1,-4 0 42,-2 0 1,4-6 0,-4 0 0,1 2-41,-2 2 0,0 2 1,-6 0-1,-1 0-23,0 0 0,0 0 0,1 0 1,0 0-34,-1 0 0,0 0 0,0 0 1,1 0-24,0 0 0,-1 0 0,0 0 0,0 0 16,1 0 1,0 0 0,-1 0-1,0 0 30,0 0 1,1 0 0,0 0-7,-1 0 1,0 2 0,0 2 12,1 2 0,0 0 0,-1-6 3,0 0 0,-5 0 0,-1 0-1,3 0 0,-4 0 0,2 0 5,1 0 0,2 0-11,3 0 0,-1 0-27,1 0 1,-7 0-143,1 0 0,-6 0-747,5 0-184,1 0 244,-3 0 854,-1 0 0,-8 0 0,-8 0 0,-1 0 0</inkml:trace>
  <inkml:trace contextRef="#ctx0" brushRef="#br0" timeOffset="666">6023 1 7412,'10'8'129,"4"-5"0,-7 7-71,3-2 0,-4 4 0,3-5 0,1 1-30,-1 0 0,-3 3 1,6-5-1,0 0-46,-3 2 1,6-5-1,-3 7 5,4-2 1,1 4 0,1-5-13,-1 3 0,-5-4 0,-1 4 16,3-3 1,-5 5-1,1-4 3,-2 1 1,4-3 2,-7 6 1,3-6-5,-2 5 0,-2-1 1,6 3-9,-3-1 1,-1-7-1,-6 7 1,0-6 16,0 6 0,0-6 24,0 5 0,-2-7 0,-2 4 178,-2-1-162,0-4 0,1 6 0,-3-5 13,-2 2 0,5 5 1,-7-3-6,-2 2 0,7-4 1,-1 3-10,0-1 1,4 4-1,-6-5 35,3 3 0,-1-4 1,4 5 35,-1 3 1,-4-7-1,6 2 17,-3-2 0,-6 3-7,6 7 1,-1-7-388,1-4 0,2-5-858,-7-1 1123,6 0 0,-10 0 0,6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31.281"/>
    </inkml:context>
    <inkml:brush xml:id="br0">
      <inkml:brushProperty name="width" value="0.17143" units="cm"/>
      <inkml:brushProperty name="height" value="0.17143" units="cm"/>
      <inkml:brushProperty name="color" value="#E71224"/>
    </inkml:brush>
  </inkml:definitions>
  <inkml:trace contextRef="#ctx0" brushRef="#br0">888 0 6044,'-10'0'515,"3"0"-236,7 0-177,0 0 1,-8 0-113,-4 0 1,3 0 0,-1 2 0,2 4 0,1-4 0,1 4 5,-6-5 1,2 5 0,-1 0 32,-3-2 1,5 4 0,-3-2-20,-1-3 0,3 6 0,-2-2-3,-1 3 0,3-6 0,0 3 1,0-1-17,1 0 0,3 5 1,-3-2-1,-1-2 22,0 1 1,4-1 0,-5-1 10,-3 6 1,7-2 0,-1 1-11,0 3 0,-2 1 0,-7 3-9,0-1 1,5-1 0,1-3 0,-1-2 61,2 3 0,-5 2 0,5 1-25,0 0 1,-5-1 0,5-3 0,-1-1-8,-1 2 0,6 1 0,-3 2 1,-1-1-13,0-4 0,0 3 1,-3-3-1,2 3-47,-3 2 1,4 3 0,-2 1-1,-1 3 14,-3-3 1,5-2-1,0 1 1,-4 1 4,0 2 0,3 0 0,3-6 1,0 1 8,-1-1 0,0 1 0,-2-1 1,5 0 3,-1 1 0,4 7 0,-5 2 13,0 0 1,4-1 0,5-9 0,-2 0-3,-4 0 0,4 1 0,-4 1 0,3 3 1,-3 0 0,3 2 1,-2-6-1,1-1-3,-2 0 0,4 6 1,-3 1-1,3-3-1,2-2 0,-3 4 1,0 1-1,-3-3-4,2-2 1,2 4 0,2 1 0,-2-1-2,-4 2 0,5-4 1,-5 6-1,4-2-13,2-3 0,0 5 0,0 0 0,-2 0-5,-4-4 0,4 3 0,-4-2 1,4 2 2,2-1 0,0 4 1,0-4-1,0 0-1,0 0 1,0 0 0,0-4 0,0 3 1,0-3 0,0 4 0,0-2 0,0 1 17,0 1 0,0-6 1,0 4-1,0-3 34,0-3 1,0 6-1,0 0 1,0-1-34,0-3 0,0-1 0,0-1 1,0 0 2,0 1 1,0 1-1,0 2 1,0 2-16,0-1 1,0-3-1,0-1 1,2-1 5,4 0 1,-4 1 0,4-1 0,-4 1 53,-2-1 1,0 0 0,0 1-28,0 0 0,2 3 1,1 0 5,3 0 0,0-6 1,-6 9-1,2-5-17,4-2 1,-4 1 0,3 0 0,0-3-14,0-3 0,-1 3 0,6-3 1,-1 3 22,1 3 1,-4 0 0,5 4-1,1 1-37,-2-2 0,5-1 0,-5-3 0,2 0-3,-1 1 0,-5-3 0,4-1 1,0-2 6,-1 1 1,-3 1 0,3-1-1,1-1-12,0 1 1,-4 1 0,4-1 0,-1-3 2,0-2 0,-3 3 1,4-3-1,0 0 5,0 0 0,-4-1 1,5-2-1,1 2 7,-3 3 1,7-4 32,-4 5 0,3-1 0,2 3-10,1-1 1,-7-8-1,-1 4 6,-3-1 1,7 3 18,-2 7 1,-5-5-10,-1-1 1,-4-5-1,0 4-18,4-2 1,-4 0 136,4-3 0,-3-1-44,3 8-92,-3-1 0,10 1 0,-8-1 0,1 1 40,2-2 1,-6 5-201,4-3 1,-2 2 85,2-3-78,-5 5 206,7-14 165,-8 5-88,0-7-241,0 0-19,8 0 1,-4 0-1,7 0 69,3 0 0,-5 0 1,3 0-43,2 0 1,1 2 70,3 4 0,-1-4 0,0 3 16,1-2 0,0-3 0,-1 0 0,0 2-23,0 3 1,1-3 0,0 4-39,-1-4 1,0 4 0,0 0-60,1-2 1,0 3-11,-1-1 0,0 5 54,0-5 0,1 6 4,0-6 0,-1 6 112,0-6 0,0 5 0,-1-4-22,-5 3 0,3-4 1,-6 4-1,0 0-8,-1-1 0,1-3 0,-2 3-28,6 0 0,-3 2 0,3-4-10,1 3 0,-3-6 17,2 2 0,-2-2 1,3-1-19,-2 3 1,1 0-43,6-6 0,-7 6 0,1 0-37,1-2-165,-5-2 0,5 0-164,-7 3-798,0-3 359,-6 6 864,0-8 0,8 0 0,2 0 0</inkml:trace>
  <inkml:trace contextRef="#ctx0" brushRef="#br0" timeOffset="605">1253 3464 7896,'9'-9'-940,"-8"1"1004,7 8 0,-2 8 24,0 3 1,6-1 0,-7 2-15,-1 1 1,4-3-1,-1 1-43,3 3 1,-6-5 0,3 1 0,-1 0-48,0 0 1,6-4 0,-4 3 0,-1 0-16,1 1 1,4-4 0,-5 4-6,3-3 0,-4 5 23,5-6 1,-5 6 16,6-6 1,-8 7 87,1-2 0,-2-1-2,-3 1 1,-6 1-1,-2 4-27,-2-5 1,-2 5-36,-5-5 0,0 3 0,0-1-10,-1-1 1,3-6 0,1 3 0,4 1 47,3 0 0,-7-4 1,2 5-28,-3 3 0,3 1 1,1 3 10,-2-1 1,3 1-1,0-1 1,0-1-21,1-5 0,5 5 1,-4-6-1,2 1-62,0 0 0,-1-5-239,1 6 0,4-7-931,-4 7 1202,4-8 0,2-4 0,0-10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45.795"/>
    </inkml:context>
    <inkml:brush xml:id="br0">
      <inkml:brushProperty name="width" value="0.08571" units="cm"/>
      <inkml:brushProperty name="height" value="0.08571" units="cm"/>
    </inkml:brush>
  </inkml:definitions>
  <inkml:trace contextRef="#ctx0" brushRef="#br0">332 1 7771,'-18'0'-179,"3"2"0,1 2 1,2 1 114,-1 0 1,3-1 0,-1-1 165,-3 3 0,-1 8 0,-3-4 19,1-1 0,5 6 0,1-3-44,-3 3 0,1 3 0,-1 1 0,2 3-2,-1 1 1,3 2-1,0-4 1,1 2-28,-1-1 1,1 3 0,-3 0 0,6 0-9,4 0 0,-4 5 1,0-8-1,3 0-11,1-3 1,2 5-1,0-1 1,2-2 11,4-2 0,-5-1 0,7-1 0,0 0-16,4 1 0,-3-1 0,3-2 1,1-1-23,3-2 0,-5-2 0,1 1 0,3-3-66,7 0 1,-3-7 0,4 5 0,-3-2-116,-3 2 1,6-4 0,0 3 48,-1-2 0,-3-3 129,-1 0 0,-1-8 0,0-2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44.469"/>
    </inkml:context>
    <inkml:brush xml:id="br0">
      <inkml:brushProperty name="width" value="0.08571" units="cm"/>
      <inkml:brushProperty name="height" value="0.08571" units="cm"/>
    </inkml:brush>
  </inkml:definitions>
  <inkml:trace contextRef="#ctx0" brushRef="#br0">1 36 9186,'0'12'299,"0"-1"-145,0 2 0,0 3-168,0 1 1,0 1 0,0-1 9,0 1 1,2-1-1,1 0 1,3 1-9,-2-1 0,-2 6 0,-2 0 0,0-1-19,0-3 0,6-1 0,0-1 28,-3 0 1,0 1 0,-1-3 0,2-1-135,2-3 1,-1-5 0,-5 6-97,0 2 1,0-5-139,0 3 0,0-6-1032,0 5 1403,0-7 0,8 4 0,1-8 0</inkml:trace>
  <inkml:trace contextRef="#ctx0" brushRef="#br0" timeOffset="644">53 53 6738,'8'-10'182,"-6"1"1,5 5-32,1-2 1,2 0-73,7 6 0,1-2 0,-1-2-79,0-2 0,1 1 0,-1 5 0,1 0 10,-1 0 1,1 0-1,-1 0-27,0 0 0,1 0 1,-3 2-1,-1 1-22,-3 3 1,-5 2 0,4-2 30,-3 6 0,5-2 0,-6 1 7,-2 2 0,-2 3 1,-2 1-18,0 1 1,-2-1 0,-2 1-13,-2-1 0,-6 0 1,5-1-23,-3-5 0,4 3 62,-5-8 1,-1 5-1,-5-5 5,-1-2 1,3 0 0,1 0 0,3 1 2,-3-1 1,5-2-1,-3-2 3,-2 0 0,4 0-182,-1 0-570,-1 0 209,3 0 522,1 0 0,8-7 0,0-3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47.150"/>
    </inkml:context>
    <inkml:brush xml:id="br0">
      <inkml:brushProperty name="width" value="0.08571" units="cm"/>
      <inkml:brushProperty name="height" value="0.08571" units="cm"/>
    </inkml:brush>
  </inkml:definitions>
  <inkml:trace contextRef="#ctx0" brushRef="#br0">174 53 7745,'10'-8'-1105,"0"0"1182,-4-3 0,-5 1 39,5 4 0,-6 4-42,-6-4 0,2 4-85,-7 2 0,-1 0 1,-5 2 38,0 4 0,5-4 1,0 4-1,1-2-13,1 2 0,-5-4 1,5 5-1,-1-1 29,-1 0 1,6 6-1,-3-5 1,0 3 0,-2-4 44,5 5-178,0 1 1,12-1-1,2-1 81,1-2 1,3-2 0,6-6-1,-1 0 1,0 0-1,1 0 1,-1 0 9,1 0 0,-7 0 0,1 0 1,1 0 1,3 0 0,1 6 0,1 0-4,-1-3 1,0-1 0,1 0-1,-1 2-28,1 2 0,-7 0 1,1-5-1,1 5 1,1-2-1,-1 6 18,-1-3 0,-8 7 26,1-2 1,-2-2 5,-3 1 0,-6 1 0,-2 3 1,-2-2 2,-3-1 1,3-6 0,-1 3 0,-3 1 2,-1 0 0,-3-4 0,1 4 21,-1-3 0,1 5 0,0-7 0,-1-1 90,1-2 0,-1-2-51,1 0 1,0 0-59,-1 0 0,3-2 1,1-2 22,3-1 0,6-3-363,0 3 1,3 0-553,2-6 472,-8 7 0,6-6 390,-4 4 0,12 5 0,4-7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47.937"/>
    </inkml:context>
    <inkml:brush xml:id="br0">
      <inkml:brushProperty name="width" value="0.08571" units="cm"/>
      <inkml:brushProperty name="height" value="0.08571" units="cm"/>
    </inkml:brush>
  </inkml:definitions>
  <inkml:trace contextRef="#ctx0" brushRef="#br0">70 1 6720,'-11'0'253,"1"2"-162,3 4 0,1-3 1,3 7 60,-2-2 0,3 5-64,-4-1 0,2 2 0,0-1-36,-2-2 0,1 1 0,5 6-63,0-1 0,0-5 0,0-1 0,0 3 0,5-5 1,4 1-20,0-2 0,3 4 1,3-5 29,-3 3 0,3-6 0,-3 2-7,3-4 1,3-2-1,-1 0-29,0 0 1,1 0 0,-1 0-22,1 0 1,-1-6-1,1-2 1,-1 0 38,0 1 0,-1-7 0,-2 4 0,-3-1 19,2-1 0,1 1 0,-1-7 33,-1 1 0,-8 5 0,2 0 1,-2 1 52,1 1 1,-3-5-14,4 3 0,-4 3 367,-2-3-330,-8 8-60,6-4 1,-7 8 24,3 0 1,4 2-35,-3 4 0,0-2 1,1 8-1,-2 1-22,3 3 1,1 1 0,2 0-107,0 1 0,0-1 0,0 1 1,2-3-109,4-3 0,-4 3 1,5-3-142,1 3 1,-4-3 0,8-2 334,1-3 0,3-1 0,1-6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48.771"/>
    </inkml:context>
    <inkml:brush xml:id="br0">
      <inkml:brushProperty name="width" value="0.08571" units="cm"/>
      <inkml:brushProperty name="height" value="0.08571" units="cm"/>
    </inkml:brush>
  </inkml:definitions>
  <inkml:trace contextRef="#ctx0" brushRef="#br0">1 105 7945,'8'-10'-484,"-6"2"1,8 3 518,-5-1 1,5 0 89,8 6 0,-1 0 32,0 0 1,-6 2-80,1 3 0,-6 4 0,4 4-61,-2-2 1,-1 1-1,-3 6-31,2-1 1,0 0-1,-6 1-39,0-1 1,0-5 42,0 0 52,0-1 0,-2-1 102,-4-4 0,4-6-130,-4-6 0,5-4 0,1-7 5,0-1 0,0 6 0,0 1 1,1-2-142,5-3 0,-2-1 0,6-1 0,-1 3 94,1 3 0,0-3 0,3 5 0,-1-1 47,1-1 0,1 6 1,-1-3-1,-1 0 36,2 6 0,1-5 0,3 2 0,-1 2-32,0 2 1,0 2-1,1 0 1,0 0-20,-1 0 0,0 0 0,0 2 0,1 4-1,0 6 0,-7-3 0,1 3-23,1 1 0,1 3 1,-3 1-34,-5 1 1,-4-1-1,-2 1 20,0-1 1,0-5 0,0-1 18,0 3 1,-6-5 2,0 3 0,-7-8-78,2 1 1,2-2 1,2-6 14,7-2 1,0 1 0,0-8 66,0-1 1,0 3 0,2 0 0,2 1-9,1-1 1,3 5 0,-4-7 25,2-2 0,8 4 0,-3-1 4,5-2 0,1 3 1,0 0 0,0 3 0,1-5 0,0 4 15,-1-2 0,0 7 0,0-3 24,1 3 0,0 3 0,-1 0 1,0 0 0,1 0 1,-1 3 1,1 3 0,-1-5 0,0 7 24,1 0 0,-1 2 1,-2 7-47,-3 0 0,-2-1 0,-6-3 0,2-1-13,-2 2 1,-3 1 0,-1 2 0,0 1-196,0-1 1,-7-5-1,-3 0 1,-1 1 170,-1 2 0,0 3 0,-5-1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05.406"/>
    </inkml:context>
    <inkml:brush xml:id="br0">
      <inkml:brushProperty name="width" value="0.08571" units="cm"/>
      <inkml:brushProperty name="height" value="0.08571" units="cm"/>
    </inkml:brush>
  </inkml:definitions>
  <inkml:trace contextRef="#ctx0" brushRef="#br0">1 35 6898,'10'-9'1422,"-3"1"-1301,-7 8 1,6 8-1,0 3-66,-2 5 0,-2 1 0,-2 0 0,0 1 20,0-1 1,0 1 0,0-1-1,0 0-148,0 1 0,0 5 0,0 1 0,2-3-1,4-2 0,-5 1 1,5 1-1,-3 2 20,-3-2 1,0-2 0,0-1-1,0-1-151,0 1 0,1-7 0,3 1-124,2 2 1,0-5-462,-6 3 790,0-9 0,0-3 0,0-9 0</inkml:trace>
  <inkml:trace contextRef="#ctx0" brushRef="#br0" timeOffset="580">71 87 7991,'10'-7'-572,"-3"5"0,-1-8 607,-1 4 105,1 4-29,2-5-109,-6 7 101,14-8 25,-15 6-128,15-6 94,-14 1 1,6 5-1,-1-6-54,-4 8 73,12 0-45,-13 0 45,14-8-136,-15 6 97,15-6 8,-15 8-73,8 0 70,-2 0-14,-5 0 11,13 0-154,-12 0-1,12 0 148,-13 0-299,5 8 281,2-6-5,-8 6-27,7 0 0,-2-5 0,0 9 0,0-6-282,-6 6 166,0-1 1,0 1-1,0-1 83,0 3 0,0-5 0,-3 1 0,0 0 32,-3 0 1,-6-4-1,4 3-6,-1-1-20,-3 5 246,2-11-233,-5 6-5,13 0 24,-14-6 133,7 5-133,0-7-7,-7 0 93,14 0-85,-13 0 9,12 0-7,-12 0 14,13 0 0,-8 0-78,4 0 133,5 0-603,-7 0-123,8 0 0,0-2 630,0-3 0,8 3 0,2-6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49.787"/>
    </inkml:context>
    <inkml:brush xml:id="br0">
      <inkml:brushProperty name="width" value="0.08571" units="cm"/>
      <inkml:brushProperty name="height" value="0.08571" units="cm"/>
    </inkml:brush>
  </inkml:definitions>
  <inkml:trace contextRef="#ctx0" brushRef="#br0">402 36 6831,'9'-10'976,"-1"0"-375,-8 5-131,0 3-387,0-6 0,-2 8 1,-4 0-1,-6 0 0,3 0 0,-3 2-56,-1 4 1,-3-4-1,-1 5 1,0-1-29,-1 0 0,0 6 1,1-5-1,-2 1-48,-5 0 1,6 3-1,-6-3 1,5 1-52,2 5 0,-7-4 0,1-1 0,4 1 7,5 0 0,-2-4 27,5 5 71,-5 1 17,7 5 1,1-5-52,8 0 1,0-6-15,0 5 1,2-7 20,4 2 1,-3 1 57,9-1 0,0 0 0,6-6 38,-1 0 0,-6 6 0,1-1-66,2-1 0,1-2 0,3-2 0,-1 0 6,0 0 1,0 6 0,3 0 0,1-2-76,2-2 1,3-2-1,-3 0 1,4 0 71,0 0 1,0 0-1,-6 0 1,2 0 38,-1 0 0,3 0 0,-2 0 0,-1 0 48,-4 0 1,0 0 0,0 0-34,-1 0 1,-5 0-54,-1 0 1,-5 0-1,4 2-532,-3 4-302,-1-5-543,-6 7 1365,0-8 0,8 0 0,2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50.591"/>
    </inkml:context>
    <inkml:brush xml:id="br0">
      <inkml:brushProperty name="width" value="0.08571" units="cm"/>
      <inkml:brushProperty name="height" value="0.08571" units="cm"/>
    </inkml:brush>
  </inkml:definitions>
  <inkml:trace contextRef="#ctx0" brushRef="#br0">210 1 7167,'-12'0'-205,"3"2"0,-1 2 248,0 1 0,4 4 0,-5-6 0,-1 5 42,2 2 1,-3-4-1,5 5 21,-2 2 0,-1 3 1,-5 1-17,5 1 0,-5 0 1,4-1-39,-3 0 0,6 0 1,3 1-1,4 0-46,2-1 0,0-6 0,0 1 0,0 2 34,0 1 1,0 3-1,0-1-1,0 0 0,0-5 1,2-1 0,4 3 1,-3-1 0,9 1-30,2-2 0,1-2 0,2 1-71,1-5 0,-1 1 1,3-1 56,3-2 0,2-2 0,4-2 1,-6 0-76,-4 0 1,1-2 0,1-2 72,3-2 1,-1-5 0,-8 3 0,-2 0 76,-1 1 1,-6-5 0,3 4-4,0-1 0,-4-3 0,-5-6-6,0 1 1,0 6 0,0-1-24,0-2 0,-2 7 1,-1-1-1,-6 2 30,0 0 1,-3 0 0,-5 6-62,0 0 1,5 0 0,1 0 0,-3 0-12,-2 0 0,-1 0 1,-1 0-1,-1 3 14,-4 3 1,4-3 0,-5 7-1,5 0-51,2-1 0,-1-3 0,1 6 1,-1 1-169,1 2 0,6-3 1,1 0-1,0 0-443,0-3 1,7 6 649,-3-3 0,4-4 0,10 8 0,1-7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51.325"/>
    </inkml:context>
    <inkml:brush xml:id="br0">
      <inkml:brushProperty name="width" value="0.08571" units="cm"/>
      <inkml:brushProperty name="height" value="0.08571" units="cm"/>
    </inkml:brush>
  </inkml:definitions>
  <inkml:trace contextRef="#ctx0" brushRef="#br0">0 0 7902,'12'0'-389,"-1"0"257,3 0 0,-4 0 0,2 0 0,1 0 0,3 2 222,1 4 0,0-4 0,1 4 1,-1-2-28,1 2 1,-1-5-1,0 7 4,1 0 0,5-1 1,0 7-1,-2-4-13,-1-2 0,-3-1 1,1-1-1,-1 4-14,0-1 1,1 5 0,-1-6 0,1 2-1,-1 3 0,0 1 0,1-1 1,0-2-36,-1 3 0,0-4 1,-1 2-1,-3 1 20,-1 2 1,-9 3 0,6-3 0,-4-1-74,1-2 0,0-1 0,-5 6 1,4 3 19,0 3 1,1-4 0,-6 5 0,0-5 2,0-2 0,0 1 0,0-1 1,0 1 50,0-1 1,-7 0-1,-3 1-3,0-1 1,-3 1-1,5-1 1,0 0-1,0 1 1,-5-3 0,3-1 0,-2-3 4,1 3 0,1 1 0,-3 3 5,1-1 1,0-1-1,-3-3 1,1-1 10,3 2 1,1-5 0,-3 0 0,1 0-2,-2-6 1,5 5-1,-3 0 10,-1 1 0,3-4 0,0 2 0,0-1-35,1-1 0,3 1-644,-6-6 0,7 6-382,-7 0 1008,8 0 0,-3-6 0,7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00.763"/>
    </inkml:context>
    <inkml:brush xml:id="br0">
      <inkml:brushProperty name="width" value="0.08571" units="cm"/>
      <inkml:brushProperty name="height" value="0.08571" units="cm"/>
    </inkml:brush>
  </inkml:definitions>
  <inkml:trace contextRef="#ctx0" brushRef="#br0">1 228 7284,'10'17'515,"-3"2"-426,-7 5 1,6-6 0,0 6 0,-2-3 0,-2 0-38,-2 3 0,6 5 0,0-4 1,-3 0-145,-1 0 0,-2 4 0,0-4-17,0 3 0,0-7 0,0 2 0,0-4 1,0-1-82,0-1 1,0-5-1,0-1 1,-2 1-656,-4-3 845,5-1 0,-15-8 0,6 0 0</inkml:trace>
  <inkml:trace contextRef="#ctx0" brushRef="#br0" timeOffset="475">36 279 6023,'0'-17'73,"2"6"0,2-1 53,2-2 1,1 7-1,-3-1 1,4 2 47,1 0 0,-3-1 0,6 3-25,2-2 1,-1-2 0,2 4-54,3-1 1,1-3-1,10 4 1,-6-2-52,-3 2 0,-1 3 1,2 1-1,3 0 7,-3 0 1,-2 0-1,-2 0-152,1 0 1,0 1 0,-3 5 28,-3 5 0,1 5 1,-7 1-1,-2 1 40,-3 0 1,-1-1 0,-1-1 0,-3-3 1,-2-2 0,-7 1 0,1 6 0,-3-3 31,-3-3 1,-1 1-1,-3-5 1,-1-1 3,2 1 1,-6 4-1,0-4 1,0-1-14,4 1 1,-3 0 0,3-4 0,2 1-192,1 0 0,9-2-632,-1 3 830,1-4 0,1-2 0,2-10 0</inkml:trace>
  <inkml:trace contextRef="#ctx0" brushRef="#br0" timeOffset="942">1150 1 7493,'-18'0'-987,"1"2"1110,0 4 0,-1-3 0,1 7 0,-1 0-38,1 0 0,0-4 0,-1 5 0,1 2-31,-1 3 0,1-5 1,0 1-1,-1 2 67,1 2 1,-1 1-1,1 0 1,0 3 17,-1 3 0,6-4 0,1 6-89,-2 1 0,4-8 0,2 8 0,1-3 1,1 2 3,0 2 1,4-4 0,1 5-1,0-1-154,0 0 1,0-6 0,1 2-1,5-3-81,6-3 1,-2 0-1,1-1 1,5-5-157,5-5 0,-2-2 0,6 0 1,-2 2 336,1-3 0,15-8 0,-3-5 0</inkml:trace>
  <inkml:trace contextRef="#ctx0" brushRef="#br0" timeOffset="1618">1341 158 6359,'0'10'938,"0"-1"-757,0-3 1,0-2-78,0 7 0,0 1-216,0 6 0,0-1 128,0 0 0,0-5 15,0-1 1,0-5 65,0 6-74,0-9 1,3 6 0,2-9 1,5 0-1,7 0-29,1 0 1,-7 0-1,1 0 1,2-3-8,1-3 1,2 5-1,1-5 8,-1 4 1,-6 2 0,1 0 13,2 0 0,1 0 23,3 0 0,-1 6 0,0 0 2,1-3 1,-6 1 0,-1 0-36,2 2 0,-3 6 0,0-5 13,-3 3 0,5-4-72,-6 5 0,0 1 45,-6 6 1,0-7 0,-2 1 42,-4 1 1,-4-3 0,-7 0 0,0-1 46,0 1 1,1-4-1,0 3-33,-1-1 1,3 0 0,-9-4 0,4 1-19,1 0 1,7-4-1,-1-1-55,-1 0 0,-3 0 1,-1 0-203,-1 0 1,7 2 0,-1 2-292,-1 2 1,-3-1-253,-1-5 775,-1 0 0,1 0 0,0 0 0</inkml:trace>
  <inkml:trace contextRef="#ctx0" brushRef="#br0" timeOffset="2136">1411 158 7909,'-10'0'-757,"3"0"1,5 0 1036,-4 0 49,4 0 11,-6 0 2,8 0-231,0 0 1,8 0-1,3 0-50,5 0 0,1 0 0,1 0-2,-1 0 1,1 0 0,-1 0-1,0 0-78,1 0 0,-1-6 0,1 0 0,-1 2-53,0 3 0,1 1 0,0 0 32,-1 0 1,0 0-132,0 0 1,1 0-141,0 0 0,-7 0-314,1 0-71,-8 0 696,3 0 0,-7 0 0,0 0 0</inkml:trace>
  <inkml:trace contextRef="#ctx0" brushRef="#br0" timeOffset="2565">2020 18 7826,'17'0'-189,"1"0"0,0 3 0,-1 0 215,0 3 1,0 2 0,1-4 0,0 2 11,-1-3 0,0 5 0,0 0 0,1 2-1,0 3 0,-1-4 1,0 3-1,0 2-28,1 2 1,0 1 0,-3 0-1,-1 0-46,-3 1 1,-1 5 0,3 0 0,-3-1 12,-2-3 0,-2 4 1,-6 0-1,0 0 19,0 3 1,0-7 0,0 6 0,0-2 1,0 1 1,-6-1-1,-2-6 1,-2 0 0,-3 1 0,-3 0 0,-1-1 0,0 0-90,-1 0 0,0-1 0,0-2 0,-4-2-619,-1 1 711,-8-5 0,11 7 0,-4-5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9:59.742"/>
    </inkml:context>
    <inkml:brush xml:id="br0">
      <inkml:brushProperty name="width" value="0.08571" units="cm"/>
      <inkml:brushProperty name="height" value="0.08571" units="cm"/>
    </inkml:brush>
  </inkml:definitions>
  <inkml:trace contextRef="#ctx0" brushRef="#br0">0 18 7682,'12'0'72,"-1"0"1,1 0-93,6 0 1,-1 0-1,0 0 27,0 0 0,-5 0 1,0 0-12,1 0 0,3 0 0,0-1 0,-3-4-115,-2 0 1,-5-1 0,6 6-176,1 0 0,-3 0-365,2 0 659,-8 0 0,3 0 0,-7 8 0,0 1 0</inkml:trace>
  <inkml:trace contextRef="#ctx0" brushRef="#br0" timeOffset="304">17 245 7495,'18'0'89,"0"0"17,-1 0 0,-6-2 0,1-2 0,2-2-44,1 2 0,3 3 0,-1 1 1,0 0-154,0 0 1,1 0 0,0 1-716,-1 5 806,0-4 0,0 13 0,1-5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13.147"/>
    </inkml:context>
    <inkml:brush xml:id="br0">
      <inkml:brushProperty name="width" value="0.08571" units="cm"/>
      <inkml:brushProperty name="height" value="0.08571" units="cm"/>
    </inkml:brush>
  </inkml:definitions>
  <inkml:trace contextRef="#ctx0" brushRef="#br0">0 191 7939,'12'0'-349,"-1"0"0,-5 3 401,6 3 0,-8-3 0,1 9 0,0 1-29,0 3 1,-3 1 0,4 0-1,-4 1 2,-2 0 0,2-1 1,2 0-1,2 1-20,-2-1 1,-3 1 0,-1-1-127,0 0 0,0 1 0,0-1-249,0 1 1,0-1-158,0 0 527,-7 1 0,-11-8 0,-9-3 0</inkml:trace>
  <inkml:trace contextRef="#ctx0" brushRef="#br0" timeOffset="396">18 261 7939,'0'-17'-779,"0"0"584,8-1 1,-6 0-1,5 3 152,1 3 1,-4-3 0,8 3 196,1-3 0,-3 6 1,1 0-1,3 4-84,1-1 1,3 0 0,-1 6 0,1 0-17,-1 0 1,0 0 0,3 0 0,1 0-31,2 0 1,0 0 0,-5 2 0,-1 2-44,1 2 1,-7 2-1,1-2 39,2 5 1,-1 5 0,-2 1-71,-5 0 0,-4 0 0,-2 1 17,0 0 0,0-7 1,-2 1 41,-4 1 1,3-3 0,-9 0 21,-2-3 0,-1 5 1,-2-6-1,-1-3-29,1 0 0,-1-2 0,1 4 0,0 0-51,-1-1 0,1-2 0,-1-2 0,1 0-135,0 0 0,-1 6 0,1 0-189,-1-2 1,3-1 372,3 3 0,-3-4 0,5 6 0</inkml:trace>
  <inkml:trace contextRef="#ctx0" brushRef="#br0" timeOffset="868">1028 0 7066,'-18'8'272,"0"4"-187,1 3 0,0-3 1,1 0-1,3 1-13,1 2 1,0 2 0,-3 1 0,2-3 17,1-3 0,2 9 0,-3-3 0,3 1 9,2 1 0,-3-3 0,5 2 0,2 2-25,2 3 1,-4-1-1,1-6 1,0 1-64,4-1 1,1 1 0,0-1-66,0 0 1,6-5 0,1-2 0,1 0-114,0-1 0,6-5 1,-3 1-1,5-2-59,1-3 1,0 0 0,0 0 0,1 0-252,0 0 0,5 0 477,0 0 0,8-8 0,-4-2 0</inkml:trace>
  <inkml:trace contextRef="#ctx0" brushRef="#br0" timeOffset="1851">1515 157 6932,'-18'0'267,"1"0"1,0 0-231,-1 0 1,9-2-39,3-4 0,4 3-30,2-9 1,2 6 43,4-6 0,-3 9 0,9-3-120,2 3 1,1-2-1,2-1 120,1 2 1,-1 2-1,1 2 69,-1 0 1,0 0-27,1 0 1,-1 0 0,-1 2-1,-1 2 20,2 2 0,-3 8-65,9-3 1,-3 5 0,-5 1-50,-3 0 1,-4 0 0,-8 1-1,0 0-21,0-1 0,0-5 0,0-1 0,0 3 53,0 1 0,-2-3 0,-2 0 0,-4-1 67,-1-1 1,3 3 0,-6-5-1,-2 1-47,-1 5 0,-2-4 0,-1-1 0,3 1-1,3 0 1,-3-4 0,3 4-1,-4-3 23,-1-3 0,0 3 0,-1-1 24,1-2 0,-1 4 1,1-2-24,0-3 0,-1 0-74,1-3 0,5 0 1,2-3 13,3-2 1,1 1-19,6-8 1,0 1-18,0-7 1,0 7 6,0-1 1,0 7 45,0-7 0,2 8-19,3-2 0,-2 2 1,4 0-7,1-2 1,2-1 31,7 1 1,1 4 0,-3-6-27,-3 1 1,-3 4 33,-3-2 1,-2 3 0,7 2 39,-6 0 0,4 0 12,-3 0 1,-2 0-55,8 0 0,-1 0-8,6 0 0,1 2 0,-1 2 4,1 2 1,-3 1 0,-1-3-1,-3 2 30,3-2 1,1 3-1,3 2-45,-1 0 0,1-3 1,-1 3-31,0-1 1,1 0-55,-1-3 0,-5-2-555,-1 3 0,-5 1 650,6-1 0,-1 0 0,7-6 0</inkml:trace>
  <inkml:trace contextRef="#ctx0" brushRef="#br0" timeOffset="2374">2037 35 6575,'10'-8'-726,"5"7"804,-3-5 1,4 3 520,1 3 0,0 0 0,0 0-444,1 0 0,-3 3 0,-1 0 1,-2 5-71,1 2 1,2-4 0,3 3 0,0 1-53,-1 0 0,-2 1 0,-1 6 1,-5 1 23,-1 0 0,4-1 0,-6 0 0,0 0-160,1 1 1,-5 1 0,4 3-1,-4 1 24,-2-2 0,0-1 0,0-1 0,0 2 61,0 2 1,0 1 0,0-7 0,-2 0 11,-4 1 0,4-1 1,-5 1-1,1-1 131,0 0 0,-6 1 0,4-1 0,-1-2-79,-5-3 0,5 2 0,-3-7 0,-2 2-71,-1-2 0,-3 4 1,1-2-1,0-2-217,0 1 0,-1-2 1,0-6-324,1 0 0,0 6 565,0 0 0,-1-1 0,0-5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09.314"/>
    </inkml:context>
    <inkml:brush xml:id="br0">
      <inkml:brushProperty name="width" value="0.08571" units="cm"/>
      <inkml:brushProperty name="height" value="0.08571" units="cm"/>
    </inkml:brush>
  </inkml:definitions>
  <inkml:trace contextRef="#ctx0" brushRef="#br0">0 332 7787,'18'0'-20,"-9"2"1,-1 2-5,0 1 1,-6 9 0,3-2 53,-2 3 0,-1 3 0,2-1 0,1 0-35,-1 0 1,-2 1 0,-2 0 0,0-1-42,0 0 0,6 0 1,0 1-94,-2 0 0,-3-1 1,-1 0-166,0 1 0,0-7-379,0 1 683,0 0 0,0-3 0,-7-16 0,-3-13 0</inkml:trace>
  <inkml:trace contextRef="#ctx0" brushRef="#br0" timeOffset="362">35 349 7860,'8'-17'-42,"-1"0"0,5-1 0,-4 3-115,-1 3 1,-2-2-1,5 7 1,-1-1 143,0 0 1,-3 3 0,4 2 0,0 0-6,0-3 1,1 0 0,6 6 41,1 0 0,-1 0 0,3 0 0,1 0 2,2 0 0,0 0 0,-5 0 0,-1 0-24,1 0 1,-1 6-1,-2 2 1,-1-1-17,-2 1 1,-9 5 0,3-1 0,-2 2-50,2-3 1,-4 5 0,4-5 50,-4 5 0,-8 1 0,-2 0-10,-1 1 1,-3-3 0,-6-1 0,1-4 67,0-3 0,-1 5 0,-1-6 16,-4-2 1,-3 0 0,-3-1 0,6 3-89,4-2 1,1-2 0,1-2 0,0 0-62,-1 0 0,6 0 0,1 0-193,-2 0 0,4-2 280,4-4 0,3-4 0,2-7 0</inkml:trace>
  <inkml:trace contextRef="#ctx0" brushRef="#br0" timeOffset="822">1079 18 7860,'-17'0'-234,"6"0"180,-1 0 0,1 6 0,-7 2 0,0 2 0,1 2 112,0-3 1,0 6 0,-1-3 0,3 3 5,3 3 1,-3 5-1,3 0 1,-3-1 51,-3-3 1,6 4-1,3 0 1,1 0-44,4 3 1,-4-5 0,2 6-1,2 0-34,3 1 1,1-7-1,0 3 1,0 0-82,0-1 1,0 0-1,0-6 1,0 1-47,0 0 0,7-1 1,3 0-1,1-1-100,1-5 1,0 3 0,6-6 0,-1-1-7,0 1 1,0-2-1,1-6 194,0 0 0,-1 0 0,0 0 0</inkml:trace>
  <inkml:trace contextRef="#ctx0" brushRef="#br0" timeOffset="1512">1219 279 7860,'0'-9'-172,"0"-6"1,6 11 0,1-6 345,3 2 0,-4 3 1,5 5-87,3 0 1,2 0-1,1 0-85,0 0 1,0 0-1,1 0-64,0 0 1,-1 0 0,0 0 24,0 0 1,-5 0 0,-2 1 18,-2 5 1,-2 4-66,-6 7 1,-3 0 11,-2 1 0,-5-6 0,-8-1 30,1 3 0,2-5 0,2 1 0,1-2 25,-2-4 1,4 3-13,-1-1 0,1 2-19,-2-2 57,5-5 0,9 8-6,3-9 0,5 0 1,6-3 203,-5-3-207,5 5 0,-6-7 0,7 8 21,0 0 0,0 0 1,1 0 19,0 0 0,-7 2 0,1 2-33,1 2 1,1 7 0,-1-3-14,-1 0 0,-6 3 0,3-5-3,-1 1 1,-2 3-1,-6 6-5,0-1 0,0 0 1,0 0 0,0 1 0,-2-6 0,-4 0 22,-6 1 0,-1-3 0,-1-1 80,3-1-90,-1 6 1,-5-13-1,0 7 3,-1 0 0,0-6 0,1 3-61,0-2 0,0-3 1,-1 0-287,0 0 1,7 0-380,-1 0 721,8-8 0,-3-2 0,7-7 0</inkml:trace>
  <inkml:trace contextRef="#ctx0" brushRef="#br0" timeOffset="1928">1619 1 7860,'18'0'-203,"-9"0"0,7 0 0,-5 0 103,5 0 1,1 0 0,1 0 208,-1 0 1,6 0 0,0 0-1,-2 2-7,-1 4 0,-3-3 1,3 7-1,1 0-24,3 0 1,4-4 0,-5 5-1,1 2-70,1 3 0,-6 1 1,6 1-1,-1 1-58,-1 4 0,0-3 0,-6 5 0,1-2-19,-1 0 1,-7 3 0,-2-5 0,-3 2 43,1-1 0,0 2 0,-6 0 0,-2-1 12,-3 2 0,-4-6 0,-4 7 1,2-3 37,-3 0 0,-8 2 0,-1-3 0,0 1-152,-2-2 0,0-2 0,-6-1 0,2-1-566,-2 0 693,-2 1 0,-2-1 0,0 1 0</inkml:trace>
  <inkml:trace contextRef="#ctx0" brushRef="#br0" timeOffset="3016">2576 402 7714,'10'0'-758,"0"0"1072,-4 0-201,-5 0 1,9 0-49,-4 0 1,2-3-1,5 0 1,-1-3 2,2 2 0,1 2 0,3 2 0,-1 0-84,0 0 0,0-2 0,1-2 1,0-2-36,-1 3 1,6 0-1,0 3 1,-2 0 41,-1 0 1,-3 0-1,0 0 1,1-1 2,0-5 1,-1 4 0,0-4-128,1 4 1,-7 2 0,1 0-280,1 0 184,-5 0 0,0 2-469,-8 4 697,0-4 0,-8 5 0,-1-7 0</inkml:trace>
  <inkml:trace contextRef="#ctx0" brushRef="#br0" timeOffset="3461">2907 262 6028,'-7'-10'303,"4"1"63,-2 3-57,3 4-118,2-5 0,-2 7-27,-4 0 1,4 1 0,-4 5 1,2 4-54,-1 7 1,3 0 0,-4 1-121,4 0 1,2-1-1,0 0 1,0 0-18,0 1 0,6 0 0,0-1 12,-3 0 0,0 0 0,-2 1 0,4 0-47,0-1 1,1-5 0,-6-1-255,0 3 1,0 1-18,0 3 0,-6-7-475,1 1 806,-1-8 0,-2 3 0,-2-7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05.168"/>
    </inkml:context>
    <inkml:brush xml:id="br0">
      <inkml:brushProperty name="width" value="0.08571" units="cm"/>
      <inkml:brushProperty name="height" value="0.08571" units="cm"/>
    </inkml:brush>
  </inkml:definitions>
  <inkml:trace contextRef="#ctx0" brushRef="#br0">0 140 7664,'10'2'-352,"-4"4"486,-4 5 1,0 3-1,1-1 1,3-1-54,-2 2 0,0 1 1,0 2-1,2 1-66,-2-1 0,-2 1 1,0-1-1,2 2-74,2 5 0,-1-5 0,-5 4 0,0-3-178,0-3 1,0 0 0,0 1 67,0-1 0,0 1 1,0-1-19,0 0 0,-2-7 1,-1-2 186,-3 0 0,-8-7 0,4 7 0</inkml:trace>
  <inkml:trace contextRef="#ctx0" brushRef="#br0" timeOffset="429">18 157 7999,'11'-11'-368,"1"-1"0,0 3 243,5-3 0,-5 2 1,-1 6 92,3-2 1,1-5 0,3 5 147,-1 2 1,1 2 0,-1 2-19,0 0 0,-5 0 0,0 0-57,1 0 0,3 0 0,1 0-68,0 0 1,1 2 0,-1 2-4,1 2 0,-1 8-15,0-3 0,-7 5 1,-2-1-1,-2-1 3,0-3 1,-1 1 0,-5 5 26,0 1 0,-2-3 0,-1-1 0,-6-4 13,0-3 0,3 7 0,-6-5 0,-1 3 29,-2 0 0,-3-9 1,1 5-1,-1-2 8,1 0 1,0 1 0,-1-3-1,1 2 4,-1-2 1,1-2-1,0-2 1,-1 0-52,1 0 0,5 5 0,0 1 1,-1-2-201,-3-2 0,-1-2-532,0 0 744,7 0 0,2-7 0,8-3 0</inkml:trace>
  <inkml:trace contextRef="#ctx0" brushRef="#br0" timeOffset="987">1219 1 7934,'-11'0'-302,"-1"0"1,6 0-1,-6 0 1,-1 0 371,-3 0 1,-1 0 0,0 0 0,1 2 18,5 4 1,-5-5-1,5 7 1,-5 0-20,-1 4 1,1-3-1,2 3 1,3-1-12,-2-1 0,-1 6 0,0-5 1,3 5-13,-3 1 1,4 0-1,-1 1 1,-1-1 8,2 1 1,-3-1 0,5 0 0,1 1-7,-1-1 1,2 3 0,6 1 0,0 2-51,0-2 0,0-1 1,0-3-1,0 1-20,0-1 0,0 0 0,0 1 0,2-3-59,4-3 1,1 3 0,7-5 0,-2 1 11,1 1 0,-3-6 0,1 3 0,3 0-630,2-6 1,1 5 696,0-2 0,9 0 0,1-6 0</inkml:trace>
  <inkml:trace contextRef="#ctx0" brushRef="#br0" timeOffset="1536">1341 88 7486,'0'9'-264,"0"1"418,0-4 0,0-2-65,0 8 0,0-1 0,0 6-95,0 1 0,0-1 1,0 1-57,0-1 1,0 0 0,0 1 60,0-1 1,0 1-1,0-1 5,0 1 0,2-9 1,1-1-2,3 0 0,2-6 0,-2 3-3,6-3 0,-3-2 1,3 0 9,1 0 0,3 0 0,1 0 0,1-2 0,-1-3 1,0 3 0,1-4 0,-1 4 9,1 2 0,-1 0 1,0-2-7,1-4 0,5 4 1,1-4-57,-3 5 1,-2 1 0,-2 0 0,1 0-106,-1 0 0,-5 0 1,-1 0-171,3 0 1,-5 0-274,3 0 590,-8 0 0,4 0 0,-8 0 0</inkml:trace>
  <inkml:trace contextRef="#ctx0" brushRef="#br0" timeOffset="1885">1672 192 7298,'0'18'76,"0"-1"0,0 0 7,0 1 0,0-1 0,0 1-18,0-1 1,0 1-1,0-1 1,0 0-27,0 1 0,0-1 1,0 1-1,1-1-50,5 0 0,-4 1 0,4-1 0,-4 1-50,-2-1 0,0-6 0,0 1-97,0 2-1008,0-7 1166,0 9 0,-8-22 0,-1 4 0</inkml:trace>
  <inkml:trace contextRef="#ctx0" brushRef="#br0" timeOffset="2365">1985 18 7786,'17'0'-252,"1"0"1,-1 0-1,0 0 1,1 0 350,0 0 1,-1 0-1,0 0 1,0 0 47,1 0 0,0 0 0,-1 0 0,0 0-64,0 0 1,7 8-1,1 2 1,2 1-32,4 1 0,-4 1 1,2 8-1,0 3-14,-2-3 1,-2 0-1,-8 0 1,1 3-1,0-3 0,-7 6 0,-1 0 0,-3 3-68,-2-2 0,-4-1 0,-1 5 0,0-5-10,0-3 0,-1 6 1,-5-6-1,-4 2-65,0-1 0,-11 4 1,4-6-1,-3-2-24,1-1 1,-7-3 0,-1 1-1,-1-3-20,-1-3 0,2 1 149,-3-7 0,-3 8 0,6-4 0</inkml:trace>
  <inkml:trace contextRef="#ctx0" brushRef="#br0" timeOffset="3361">2994 210 7191,'-9'0'216,"3"0"-51,12 0 0,3 0-122,9 0 0,-1 0 0,1 0 0,-1 0-22,0 0 1,1 0 0,-1 0 0,1 0-6,-1 0 0,1 0 0,-1 0 0,0 0-82,1 0 0,-1 0 1,2-3-1,2 0-49,3-3 0,-1 0 0,-5 6-33,-1 0 0,0 0 1,-1-2-44,-5-3 1,5 3-231,-5-4 22,-2 4 399,-2 2 0,1-8 0,1-2 0</inkml:trace>
  <inkml:trace contextRef="#ctx0" brushRef="#br0" timeOffset="3757">3151 88 7969,'0'17'81,"0"1"1,0-1-1,2-1-130,4-5 1,-2 5 0,6-5 0,-3 5 31,-3 1 1,0-5 0,-1-1 0,3 3-43,-2 1 0,-2 3 0,-2-1 0,0 1-102,0-1 1,0 0 0,-2-1 0,-2-2-18,-2-3 1,-1 1 0,3 5 177,-2 0 0,-7 1 0,3-1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04.330"/>
    </inkml:context>
    <inkml:brush xml:id="br0">
      <inkml:brushProperty name="width" value="0.08571" units="cm"/>
      <inkml:brushProperty name="height" value="0.08571" units="cm"/>
    </inkml:brush>
  </inkml:definitions>
  <inkml:trace contextRef="#ctx0" brushRef="#br0">1 175 6924,'17'0'132,"1"0"1,-6 0-1,-1 0-88,2 0 0,-3 0 0,2 0-10,2 0 0,1 0 0,3 0-38,-1 0 1,0 0 0,0-2 0,3-2 20,3-2 1,-3 1-1,3 3 1,-4-2 44,-1-2 1,-1 0 0,0 6 1,0 0-96,1 0 1,-6 0 0,0 0-175,1 0 1,-4 0 112,3 0 0,-1 0-342,7 0 0,-6 0-110,0 0 545,-9 0 0,5-8 0,-8-1 0</inkml:trace>
  <inkml:trace contextRef="#ctx0" brushRef="#br0" timeOffset="398">315 1 6999,'-9'10'120,"8"-1"4,-5-3 1,-2 4-54,2 7 1,0-5 0,6-1-44,0 3 0,6-5 1,0 3-3,-2 2 1,0 1 0,0 3 0,2-1-30,-3 0 1,0 1 0,-3-1-88,0 1 0,0-1 0,0 0 0,0 1-63,0-1 0,0-5 1,0-1-1,-3 1-591,-3-2 744,5 5 0,-7-13 0,8 6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39.306"/>
    </inkml:context>
    <inkml:brush xml:id="br0">
      <inkml:brushProperty name="width" value="0.08571" units="cm"/>
      <inkml:brushProperty name="height" value="0.08571" units="cm"/>
    </inkml:brush>
  </inkml:definitions>
  <inkml:trace contextRef="#ctx0" brushRef="#br0">0 87 7716,'18'0'64,"-1"0"1,1 0-1,-1 0 19,1 0 1,4-5 0,4-1 0,1 2 0,4 2-17,2 2 0,2-6 0,-1 1 0,1 1-41,0 2 0,6-4 1,-1 0-1,1 2 18,1 2 0,-5-4 0,6 0 0,-3 3 4,1 1 1,5 2 0,-3 0 0,-1 0-4,1 0 0,-3-6 0,-4 0 0,-2 2-61,1 2 1,0 2 0,-2 0 0,-4 0 1,2 0-1,-8 0 1,-2 0-1,-1 0-20,-3 0 0,-5 0-1365,-1 0 774,-7 8 1,2 2 625,-12 7 0,-11 1 0,-10-1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15.869"/>
    </inkml:context>
    <inkml:brush xml:id="br0">
      <inkml:brushProperty name="width" value="0.08571" units="cm"/>
      <inkml:brushProperty name="height" value="0.08571" units="cm"/>
    </inkml:brush>
  </inkml:definitions>
  <inkml:trace contextRef="#ctx0" brushRef="#br0">0 1 7683,'0'10'437,"0"-3"1,2-7-430,4 0 1,2 2 0,5 2 0,-1 2-22,1-3 0,3 0 1,1-3-1,0 0 34,1 0 0,0 6 1,-1 0-24,0-3 1,0 1 0,1 0-1,0 2 1,-1-2-9,0-3 0,0 1 0,1 2-93,0 2 1,-1 0-1,0-6 58,1 0 1,-1 0 143,1 0-3,-1 0-21,0 0-75,-7 0 0,-2 2 5,-8 4 1,0-3 32,0 9 0,0-6-17,0 6 0,-6-1 0,-2 5 12,-1-5 1,3 2 0,-6-4 0,1 0 5,1 5 0,-6-1 1,7 1-1,-3-3 45,1 3 1,1-5 0,-3 3 0,1 0-9,-2-3 0,-2 7 1,-1-6-1,0 1-13,0 1 1,5-3 0,0 5 0,-1-5 124,-3 0 1,-1 4-271,0-2 1,1-1-435,5 2-186,-5-8-1284,14 3 1986,2-7 0,18-7 0,9-3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40.042"/>
    </inkml:context>
    <inkml:brush xml:id="br0">
      <inkml:brushProperty name="width" value="0.08571" units="cm"/>
      <inkml:brushProperty name="height" value="0.08571" units="cm"/>
    </inkml:brush>
  </inkml:definitions>
  <inkml:trace contextRef="#ctx0" brushRef="#br0">33 53 7941,'0'-10'-389,"2"0"419,4 5 0,-3 3 0,9-4 0,2 2 67,2-2 0,1 5 0,0-5 0,0 4-2,1 2 0,0 0 0,-1 0 1,0 0-52,0 0 0,1 0 0,0 0 0,-1 0-111,0 0 0,0 0 50,1 0 0,-3 8-140,-3 3 0,-4 5 1,-8 1 6,0 0 1,-2-5-1,-2-1 1,-4 3 89,-1 2 1,-1-5 0,-4 1-1,2-1 19,-1-1 0,-2 6 7,-2-5 1,5 2 0,2 2 350,2-4-231,2-7 1,9 3-28,2-7 1,5 0-1,8 0 1,-1 0 1,0 0 0,0 0-6,1 0 1,0 0-1,-1 0-42,0 0 0,-5 6 1,-3 2-15,-1 1 1,4-3-1,-6 6-2,-3 2 1,0-4-1,-3 1-36,0 2 1,0 3 0,0 1 28,0 1 1,-3-6-1,-3-3 28,-5-1 0,-5 3 1,-1-3-1,0 0 37,0-1 0,-1-1 0,0-6 0,1 0-8,0 0 1,0 6 0,-1 0-1,0-2 0,1-2 0,0-2 0,0 0 15,-1 0 0,0 0 0,1 0-71,0 0 0,0 0 1,-1 0-119,0 0 0,7 0 0,-1 0-118,-1 0-519,5 0 0,2 0 764,12 0 0,4 0 0,7 0 0</inkml:trace>
  <inkml:trace contextRef="#ctx0" brushRef="#br0" timeOffset="703">973 88 7804,'0'-10'-84,"-2"2"171,-4 8 1,-3 0-29,-9 0 0,1 2 0,-1 2 45,1 2 0,6 2 0,-1-2-28,-2 5 0,4-1 1,1 2-1,-1-1-23,1-1 1,4 5 0,-2-3 0,1 3-115,1 3 0,-1-1 0,6 0 61,0 1 1,0-1-1,0 1-26,0-1 0,0 0 16,0 1 1,1-1 0,4 1 7,0-1 0,3-7 0,-3-2 24,7-1 1,3-3-1,3 6-46,0-3 0,-1-1 0,0-6 0,1 0-15,-1 0 1,1 0 0,-1 0 0,0 0 17,1 0 1,-1-2-1,1-2-17,-1-2 0,0-5 0,-1 4 42,-4-3 0,1 4 0,-7-5 53,-3-3 0,0 4-10,-3-2 1,-6 6 0,-2-3 0,-2 1-10,-3 4 0,-3 2 0,-1 2 0,0 0-27,-1 0 0,1 0 1,-2 2-1,-3 2-112,-1 2 0,0 5 0,4-2 1,-3 0 43,-1 5 57,-8 1 0,11 10 0,-4 2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38.356"/>
    </inkml:context>
    <inkml:brush xml:id="br0">
      <inkml:brushProperty name="width" value="0.08571" units="cm"/>
      <inkml:brushProperty name="height" value="0.08571" units="cm"/>
    </inkml:brush>
  </inkml:definitions>
  <inkml:trace contextRef="#ctx0" brushRef="#br0">35 105 7703,'0'10'169,"0"-2"-95,0-8 130,0 0-134,8 0 0,-4-3-74,8-2 1,-3-5-62,3-7 0,1 5 1,-7 1-21,-2-3 0,-2 5 126,-2-3 1,0 6-41,0-6 72,0 9 1,2-5-67,4 8 1,-5 8 34,5 3 0,-4 5 0,-2 1-26,0 0 1,0 1 0,2-1 1,4 1 0,-4-1 0,3 0 0,0 1-98,0-1 0,-3 1 1,4-1-81,-4 0 1,0-1 0,2-3-407,2-1 311,-1 0 1,-5 0 254,0-1 0,0 1 0,0 5 0</inkml:trace>
  <inkml:trace contextRef="#ctx0" brushRef="#br0" timeOffset="368">0 471 7911,'18'0'189,"-1"-2"1,1-2-85,-1-2 0,0 0 1,1 6-36,-1 0 0,1 0 0,-1 0 1,0 0-183,1 0 1,-1 0 0,1 0 0,-1 0-74,0 0 0,-5 0 1,-1 0-394,3 0 1,2 0 577,1 0 0,-7 8 0,-3 2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37.152"/>
    </inkml:context>
    <inkml:brush xml:id="br0">
      <inkml:brushProperty name="width" value="0.08571" units="cm"/>
      <inkml:brushProperty name="height" value="0.08571" units="cm"/>
    </inkml:brush>
  </inkml:definitions>
  <inkml:trace contextRef="#ctx0" brushRef="#br0">0 1 7094,'10'0'437,"0"0"-360,-4 0 0,-5 2-48,5 4 0,-2-4 1,0 5 48,2 1 0,7-6 0,-1 4-9,3-4 1,-3-2-1,-1 0 1,3 0-56,2 0 1,1 0-1,0 0-97,0 0 1,1 0 0,0 0-136,-1 0 1,0 0 0,0 0-176,1 0 1,0 0 91,-1 0 1,-5 6 300,-1 0 0,-7-1 0,4-5 0</inkml:trace>
  <inkml:trace contextRef="#ctx0" brushRef="#br0" timeOffset="314">104 227 8016,'10'0'-1387,"-2"0"2003,-8 0-422,8 0 1,-1 2 0,7 2 0,-2 2-222,1-2 0,2-2 1,3-2-125,0 0 1,5 0 0,0 0 0,-2 0 159,-1 0 1,-1 0-10,4 0 0,4 7 0,8 3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41.722"/>
    </inkml:context>
    <inkml:brush xml:id="br0">
      <inkml:brushProperty name="width" value="0.08571" units="cm"/>
      <inkml:brushProperty name="height" value="0.08571" units="cm"/>
    </inkml:brush>
  </inkml:definitions>
  <inkml:trace contextRef="#ctx0" brushRef="#br0">18 209 7550,'-9'2'-818,"3"4"1281,4-4-46,2 6-7,0-8-81,0 0-265,8 0 0,-5 0 0,9 0-27,2 0 0,1 0 0,2 0 29,1 0 1,5-6-1,1 0 1,-3 2-14,-2 2 1,4-4 0,2 0 0,1 3-42,-2 1 1,6-4 0,-6 0-1,3 2-28,5 2 1,-5 1-1,0-3-90,-2-2 63,-2 0 1,-5 6-1,-1 0 1,0 0 0,1 0 0,-3 2-1061,-3 4 96,-4-4 454,-8 13 553,-8-5 0,-2 0 0,-7-3 0</inkml:trace>
  <inkml:trace contextRef="#ctx0" brushRef="#br0" timeOffset="647">332 18 6650,'0'-10'291,"0"2"1,-2 8-148,-4 0 0,4 2-38,-4 4 1,4 4-8,2 7 1,0 1-1,0-1 33,0 0 1,0 1 0,0-1-14,0 1 1,0-1 0,0 0-77,0 1 1,0-1 0,0 1 0,0-1-22,0 1 0,0-7 1,0 0-1,0 3-41,0 2 1,0 1 0,0 1 22,0-1 1,0 0 0,0 1-90,0-1 0,0 1 80,0-1 0,0 0-48,0 1 0,0-6-347,0-1-480,0-7-210,0 11 1090,0-12 0,0 4 0,0-7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46.137"/>
    </inkml:context>
    <inkml:brush xml:id="br0">
      <inkml:brushProperty name="width" value="0.08571" units="cm"/>
      <inkml:brushProperty name="height" value="0.08571" units="cm"/>
    </inkml:brush>
  </inkml:definitions>
  <inkml:trace contextRef="#ctx0" brushRef="#br0">1 105 8162,'0'-10'-824,"0"1"948,0 3-32,0-4 0,1-5 1,5 1-36,6 2 0,3 6 0,3-3-40,0 1 1,-1 2-1,0 6-65,0 0 82,1 0 0,0 0 0,-1 0 13,0 0 0,0 0-134,1 0 0,-3 8 0,-3 4 0,-4-3 0,-8 3 58,0 2 0,-2 1 0,-2 2 6,-2 1 1,-8-7 0,5 1 0,-3 0-28,1-3 0,-1 7 0,-5-7 0,1 3 25,5-1 0,-5-5 0,5 4 33,-5-2 0,5-2 0,1-4 204,2 3-9,3-3-173,5 6 0,7-8 1,4 0-1,5-2 35,1-4 1,1 4 0,0-3-1,-1 3 69,0 2 1,0 0 0,1 0-111,0 0 0,-1 0 1,0 0-1,0 0 34,1 0 1,0 0-1,-1 0-239,0 0 1,0 6-118,1 0 0,0 1 0,-1-3-239,0 2 0,-5 0 537,-1-6 0,1 0 0,6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49.012"/>
    </inkml:context>
    <inkml:brush xml:id="br0">
      <inkml:brushProperty name="width" value="0.08571" units="cm"/>
      <inkml:brushProperty name="height" value="0.08571" units="cm"/>
    </inkml:brush>
  </inkml:definitions>
  <inkml:trace contextRef="#ctx0" brushRef="#br0">1 262 7391,'0'-10'308,"0"3"116,0-1-269,0 6 80,0-5-400,0 7 177,8 0 1,-5 0 0,9 0 75,2 0 1,-4 0 0,1 0-47,2 0 0,3 0 0,1 0-10,1 0 0,-1-3 0,1 0 0,-1-3-9,0 2 0,1 2 1,-1 2-1,1-2-25,-1-4 0,6 5 0,1-5 1,-3 3 2,-2 3 1,-2 0 0,1 0 0,-1 0-54,1 0 0,-7 0 0,1 0-215,2 0 1,1 0 53,3 0 1,-7 0-568,0 0-79,1 0 859,-2 0 0,-3 0 0,-7 9 0,0 0 0</inkml:trace>
  <inkml:trace contextRef="#ctx0" brushRef="#br0" timeOffset="600">279 1 7001,'0'11'286,"0"1"0,0-6 0,0 6-197,0 1 1,6 3 0,0 1 3,-2 0 1,-2 1 0,-2 0-67,0-1 0,0 0 0,0 0 1,0 1-1,0 0 32,0-1 0,0 0 1,0 0-1,0 1-47,0 0 0,0-1 0,0 0 0,0 0-4,0 1 1,0 0-1,0-1-43,0 0 0,0 0 1,0 1 14,0 0 0,0-7-201,0 1-249,0-1-147,0-1-212,0-3 373,0-7 456,0 0 0,0-7 0,0-3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46.623"/>
    </inkml:context>
    <inkml:brush xml:id="br0">
      <inkml:brushProperty name="width" value="0.08571" units="cm"/>
      <inkml:brushProperty name="height" value="0.08571" units="cm"/>
    </inkml:brush>
  </inkml:definitions>
  <inkml:trace contextRef="#ctx0" brushRef="#br0">0 18 7523,'17'0'-31,"-5"0"140,-1 0 0,1 0 0,6 0-13,-1 0 1,1 0 0,-1 0 0,3 0-32,2 0 0,0 0 0,5 0 0,0 0-43,0 0 1,4 0 0,8 0 0,3 0 40,3 0 0,-5 0 0,7 0 0,-1-2 16,-2-4 1,5 4 0,-7-4 0,1 4-29,0 2 1,-3 0 0,-5 0 0,0 0-42,-1 0 1,2 0 0,-2 0-1,-1 2-108,-4 4 0,-2-4 1,-6 6-1,3-3-15,-3 1 0,-3 2 0,-5-4-313,-2 2 127,-7 7 1,10-8-318,-8 6 0,0-5 616,-6 5 0,-8-7 0,-2 4 0</inkml:trace>
  <inkml:trace contextRef="#ctx0" brushRef="#br0" timeOffset="752">261 383 7055,'2'-11'75,"4"1"18,5 2 0,5 1 0,1 3 0,1-2-60,-1 2 1,1 2 0,-1 2 0,0 0-22,1 0 1,-1 0 0,1 0 0,-1 0-51,0 0 1,-5 0-1,-3 2 31,0 4 0,-3-2 1,-6 7-73,0 3 1,0-5 0,-3 1-1,-3 0-36,-5 0 0,-5-1 0,-3 5 0,-2-4 63,-2-3 1,-1 5 0,9-4 0,1-1 27,3 1 0,1 0-15,-1-2 203,3-5 0,10 8 0,4-9-104,5 0 1,5 0-1,1 0 1,0 0-18,1 0 0,5-6 0,0 0 11,-1 2 1,-3 2-1,-4 4 10,-3 4 0,3-2-49,-3 7 1,-3-1-1,1 3-28,-2-1 0,-2-1 0,-6 7-108,0 0 136,0-9-69,0 6 38,0-5 1,-2 6-1,-2-3 1,-4-3 7,-2-2 1,-1 5 0,-6-3 13,0 0 1,-1-1-1,0-5 1,1 2 48,0-2 0,-1-3 0,1-1 1,-1 0-27,1 0 1,0 0 0,-1 0 0,1 0 39,-1 0 0,3-1 1,1-3-1,3-2 7,-3 2 1,5-4-1,-3 1-258,-2-3-442,7 6 271,-1-3 1,10 7 0,4 0 352,6 0 0,3 0 0,2 0 0</inkml:trace>
  <inkml:trace contextRef="#ctx0" brushRef="#br0" timeOffset="1447">1114 314 7233,'0'-10'561,"-2"2"-538,-4 8 1,2 0-1,-7 0 35,-2 0 1,-3 6-1,0 2-64,5 2 0,-5-7 0,6 5 0,-1-2 13,-1 0 1,7 7 0,-7-1 5,-2 3 0,1 3 1,-1-1-38,3 1 1,5-1 0,-4 0 0,3 1 22,2 0 0,4-7 0,1 0-11,0 3 1,0 1 0,0 3 7,0 0 0,7-7 0,5-1 3,3-3 1,-3 5 0,0-4 21,1 1 0,3-5 1,1 4-10,0 0 1,1-7 0,0 5-12,-1-3 1,6-3 0,0 0 0,-2 0-55,-1 0 1,-3-3-1,0 0 1,1-5-10,0-2 0,-1 4 0,0-6 49,1-1 0,-7 4 15,1-3 0,-8 1 34,1-7 0,-10 6-23,-7 0 1,-3 9 0,-3-3-1,1 4 17,0 2 1,-1 0 0,0 0-1,1 0-129,0 0 0,-3 8 0,-1 1 0,-2 3-72,2 0 0,2 0 1,1 3 170,0-3 0,-6 11 0,-3-4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57.004"/>
    </inkml:context>
    <inkml:brush xml:id="br0">
      <inkml:brushProperty name="width" value="0.08571" units="cm"/>
      <inkml:brushProperty name="height" value="0.08571" units="cm"/>
    </inkml:brush>
  </inkml:definitions>
  <inkml:trace contextRef="#ctx0" brushRef="#br0">18 36 8832,'0'17'331,"-2"1"-482,-4-1 0,4 0 0,-4 1 78,4 0 0,2-1 1,0 0 74,0 0 0,0-5 27,0 0 12,8 0 1,2 3 13,7-3 0,1-5 7,-1-7-46,0-7-67,1 4 72,-9-4-13,7 7 24,-6-8-17,7 6 0,0-5 8,1 7 0,-7 0 22,1 0-23,0 0-25,5 0 0,0 0 0,1 0 0,-1 0 0,1 0-145,-1 0 1,1 0-315,-1 0 0,0 0-630,1 0 328,-9-9 764,-1 8 0,-16-15 0,-1 6 0</inkml:trace>
  <inkml:trace contextRef="#ctx0" brushRef="#br0" timeOffset="420">296 1 7320,'0'17'648,"0"1"-532,0-9 30,0 7-117,0-14 0,0 7 0,0-3 0,0 6 26,0 3 1,0-3-1,0 0 1,0 1 113,0 3-139,0 1 29,0 0 1,0 1-22,0 0 0,0-1 1,0 0-125,0 0 146,0 1-10,0 0-202,0-1 191,0-7 5,0-3-160,0 1-472,0-6-152,0 14 431,0-15-219,0 7 528,0-8 0,0 0 0,0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52.712"/>
    </inkml:context>
    <inkml:brush xml:id="br0">
      <inkml:brushProperty name="width" value="0.08571" units="cm"/>
      <inkml:brushProperty name="height" value="0.08571" units="cm"/>
    </inkml:brush>
  </inkml:definitions>
  <inkml:trace contextRef="#ctx0" brushRef="#br0">261 35 7622,'0'-10'-129,"6"1"0,2 5 246,1-2 1,3 0 0,6 6-21,-1 0 1,0 0 0,3 0 0,1 0-44,2 0 1,0 0-1,-6 0 1,1 0-8,0 0 1,1 0 0,2 0-155,2 0 1,1 0 35,-7 0 0,-5 7 49,-1 5 1,-9 4-1,0 1-21,-6 1 1,-7-7 0,3 1-1,-2-1 28,-4-1 1,-1 3 0,-2-4 10,-1 0 1,1-5 0,0 1 3,-1-2 1,6-3 28,1 0-18,7 0 0,-2-3-8,12-2 0,3 3 0,9-4 16,0 4 0,-1 2 0,0 0 0,1 0 14,-1 0 1,1 0-1,-1 0-25,0 0 0,-1 2 1,-3 2-10,-1 2 1,-8 2 0,4-4-1,-2 3 2,-1 3 0,1-4 0,-6 5-9,0 3 0,0-5 1,0 3 40,0 2 1,-2-4 0,-4-1 15,-6-1 1,-3 3 0,-2-5 0,-1-2-10,1-2 0,0 3 0,-1 1 1,1-2-13,-1-2 0,1-2 0,0 0 0,-1 2-111,0 4 1,1-4 0,0 4 0,0-4-542,-1-2 0,6 0-245,1 0 869,7 0 0,-11 7 0,5 3 0</inkml:trace>
  <inkml:trace contextRef="#ctx0" brushRef="#br0" timeOffset="483">0 627 8290,'17'0'-250,"-7"0"0,6 0 257,-5 0 1,5 0-1,1 0 88,0 0 0,1 0 0,0 0 1,-1 0 1,0 0 1,6 0 0,3 0 0,1 0-1,4 0 1,-4 0-1,2 0 1,2 0-30,2 0 0,0 0 0,-3 0 1,0 0-78,0 0 1,3-2 0,2-2-1,0-2-24,0 2 0,-2 2 0,-3 2 0,0 0-27,0 0 0,-4 0 1,-3 0-1,-4 0-320,-1 0 1,-1 0-225,0 0 1,-1 2-312,-5 4 915,-3-4 0,-16 6 0,-1-8 0</inkml:trace>
  <inkml:trace contextRef="#ctx0" brushRef="#br0" timeOffset="1244">157 905 8281,'17'-7'50,"-5"4"0,-1-3 0,3 5-21,2 1 0,1-2 0,0-2 0,0-2-47,1 2 0,1 3 1,3 1-51,1 0 1,0 0 0,-8 1-182,-3 5 0,2-2 141,-8 8 0,-2-1 0,-10 6 37,-6 1 0,-3-6 0,-5-3 1,-1 1 55,-2 0 0,0-5 0,5 5 39,0-2 1,1 3 0,2-3-33,3 2 32,5-7 1,8 6 41,5-9 0,4 0 0,7 0 60,0 0 1,1 0-1,0 0-67,-1 0 1,0 0 0,0 0 15,1 0 0,0 0 0,-3 1 8,-3 5 1,3-4-106,-3 4 0,1 3 44,-1 3 1,-4-2 0,-8 1-15,0 3 1,0 2 0,-3-1-126,-2-3 1,-3 3 0,-6-6 0,3 1 115,-2-4 0,-3 2 1,-1-2-1,-1 0 54,0 1 1,1-5 0,0 4-1,0-4 77,-1-2 1,0 0 0,1 0-1,0 0-64,0 0 1,5 0 0,0 0-1,0-2-11,3-4 0,-6 4-454,3-4-690,4 5 409,1 1 1,8-3 679,5-3 0,11 5 0,10-7 0</inkml:trace>
  <inkml:trace contextRef="#ctx0" brushRef="#br0" timeOffset="1966">975 835 8105,'0'-9'56,"0"1"1,-2 8 150,-4 0 1,2 0-142,-7 0 0,5 0 1,-5 0-110,-3 0 0,-2 6 1,-1-1-1,1 1 15,5 2 0,-5-4 0,7 8 0,-3 0 38,0-3 1,1 6 0,-5-3 10,5 3 0,-2 3 0,7 0 13,2-1 1,2 0 0,2 0 14,0 1 1,0-6-1,0-1-22,0 2 1,0 3-4,0 1 1,0-5-1,2 0-28,3 1 0,5 3-16,7 1 1,1-1 0,-1-3-39,1-1 0,-1-9 0,1 3 1,-1-3 0,0-3 1,1 0 27,-1 0 0,1 0 1,-1-3 24,0-3 0,-1 3 0,-2-7 1,-5 1-11,-1-1 0,-1 4 1,-3-6 90,2-1 1,0-2 6,-6-3 0,0 6-34,0 1 1,-8 5 0,-3-4-9,-5 3 1,-1 1-1,-1 6 1,1 0-19,0 0 0,-1 1 0,-1 4 1,-3 0-119,-1 0 1,0 2 0,6 1 0,-1 1-260,1 5 0,-1-4 0,1-1 0,2 1 353,3 0 0,-3 1 0,5 6 0</inkml:trace>
  <inkml:trace contextRef="#ctx0" brushRef="#br0" timeOffset="2854">1532 453 7098,'12'0'133,"-1"0"1,1 0 0,5 0-38,0 0 0,1 0 1,0 0-74,-1 0 1,0 0-1,0 0 1,1 0 29,0 0 0,-1 0 1,0 0-1,3 0-100,3 0 1,-4-6-1,6 0 1,-2 0 52,1-2 1,1 6 0,-4-5 0,2 1-25,-2 0 0,-1 0 1,-3 6-1,1 0-141,-1 0 1,-5 0-1,0 0-412,1 0-94,-5 0 257,-1 0 408,-7 0 0,0 0 0,0 0 0</inkml:trace>
  <inkml:trace contextRef="#ctx0" brushRef="#br0" timeOffset="3344">1775 261 7684,'0'-17'202,"0"7"1,0 4-101,0 12 0,6-2 1,0 8-1,-2 1-70,-2 2 1,-2 3 0,2-1 0,2 1-23,2-1 0,0 2 0,-6 2 0,1 3-59,5-3 1,-4 4 0,4-2-1,-4-1-46,-2-3 0,0 4 1,0 0-1,0-1-42,0-3 1,0-1 0,0-1-232,0 0 1,2 1 367,3 0 0,-2-9 0,4-1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0:58.979"/>
    </inkml:context>
    <inkml:brush xml:id="br0">
      <inkml:brushProperty name="width" value="0.08571" units="cm"/>
      <inkml:brushProperty name="height" value="0.08571" units="cm"/>
    </inkml:brush>
  </inkml:definitions>
  <inkml:trace contextRef="#ctx0" brushRef="#br0">1 105 8243,'0'-9'-1172,"0"1"1309,0 8 1,0 0 0,0-8-63,0 6 56,0-6 1,8 8-322,-6 0 302,5 0 1,-7 0 199,0 0-187,8 0 1,2 0-50,8 0 1,-1 0 0,0 0 0,0 0-52,1 0 0,0-1 0,0-3-111,6-2 162,-5 0-20,14 6 4,-6 0-9,0 0 8,6 0-219,-6-8 8,0 6 148,6-5 219,-6 7-201,8 0 10,0 0-20,-1-8 104,-6 6-83,13-6 0,-20 8 9,27 0 110,-27 0-102,20 0 3,-14 0-7,8 0 13,-8 0 21,6 0-26,-14 0-161,6 0 169,0 0-11,-5 0-195,5 0 177,-8 0 8,1 0-15,-1 0-197,0 0-20,-7-8 214,6 7-32,-7-7-408,9 8 58,-9 0 1,7 0 0,-5 0-725,5 0 1091,-6 0 0,5 0 0,-5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17.049"/>
    </inkml:context>
    <inkml:brush xml:id="br0">
      <inkml:brushProperty name="width" value="0.08571" units="cm"/>
      <inkml:brushProperty name="height" value="0.08571" units="cm"/>
    </inkml:brush>
  </inkml:definitions>
  <inkml:trace contextRef="#ctx0" brushRef="#br0">261 383 7807,'10'-17'-503,"0"5"478,-4 1 1,-3 1 0,7-3 182,-2 1 1,-2 6 31,-6-6 1,0 1 146,0-6 1,-3 7-283,-2 4 1,1 4 0,-8 2-98,-1 0 1,-3 0 0,-3 0 70,-4 0 1,-2 2-1,-5 2 1,8 2-89,2-2 1,3 5-1,-1 1 39,1 0 0,6 3 1,1-5-1,0-1-12,0 2 0,7 4-18,-3-2 1,3 5-22,3 1 1,0-5-2,0 0 0,3-9 67,3 3 0,3-4 18,9-2 1,-1 0-1,0 0-3,1 0 1,-1 0-1,1 0-6,-1 0 1,0 0-1,1 0-4,-1 0 1,1 0 0,-1 0-3,0 0 0,1 6 0,-1 0-18,1-2 0,-1 3 0,0-1 0,-1 0-51,-4 2 1,3-6-1,-5 5 31,-1 1 1,7 2-14,-5 7 0,-3 1 12,-2-1 0,-4 0 1,-2 1 20,0 0 0,-2-7 0,-4 0 24,-5 3 1,-3-5-1,1 1 1,1 0-19,-2 0 1,-1-4 0,-3 3 105,1-1 0,0 4 0,-1-7 0,1-1-44,-1-2 1,1-2 0,0 2 0,-1 2-44,1 1 0,-1 1 1,1-6-1,0 0 13,-1 0 0,1 0 0,-1 0 19,1 0 0,1-1 0,3-4-5,1 0 1,6-7 0,-3 5-16,1-3 0,2 4-25,6-5 0,0 5 105,0-6 0,0 0-63,0-5 0,6 5 0,2 3 9,1 1 0,-5-6-32,2 3 0,2 1 3,-2-2 0,6 7 0,-5-5 6,3 2 0,-4-3 1,3 3 43,-1-1 0,0 5 1,-5-4-13,3 0 1,2 6 0,-4-6-22,2 1 0,7 3-51,-1-8 1,-2 8 0,0-3-286,-3-1 0,1 6-31,-2-4 0,-5 2 1,7 1 335,0-3 0,-6-8 0,6 4 0</inkml:trace>
  <inkml:trace contextRef="#ctx0" brushRef="#br0" timeOffset="825">679 0 7770,'12'0'-75,"-1"0"0,1 0 0,5 0 248,1 0 0,-1 2 0,1 2-63,-1 2 1,0 2 0,1-5-85,0 3 1,-3 2 0,-2-4 0,-1 4-39,2 2 0,1-4 0,3 3 0,-3 0-30,-3 1 0,3 0 0,-3 3 1,1-1-6,-2 2 1,3 1-1,-6 1 1,0-3 30,-1-2 1,1 1 0,-4 6 0,2-1 13,-2 1 1,-3-1 0,-1 3 0,0 1 25,0 2 1,0 0 0,0-6 0,0 1-3,0-1 0,0 6 1,0 0-1,0-1-11,0-3 1,-5-1 0,-1-1 0,2 3-1,2 3 0,-4-4 0,1 4 0,-1-4 12,-2-1 1,4 0-1,-6-1 1,1-2 17,-1-3 1,4 4 0,-6-5-1,1 5 24,1 1 0,-5 0 0,3-1 1,-1-3 5,1-1 1,-3-3 0,3 5-15,-3-2 0,-2-2 0,1 3 0,2-4 33,2-1 0,7 0 1,-7-4-111,-1 2 1,-1 1 0,1-3 23,1 2 1,3 2 0,-5-4-288,2 1 0,6 1 0,-4-4-513,3 4 0,-1-4 796,2 4 0,-3-5 0,-9-1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1:00.016"/>
    </inkml:context>
    <inkml:brush xml:id="br0">
      <inkml:brushProperty name="width" value="0.08571" units="cm"/>
      <inkml:brushProperty name="height" value="0.08571" units="cm"/>
    </inkml:brush>
  </inkml:definitions>
  <inkml:trace contextRef="#ctx0" brushRef="#br0">18 71 7460,'-9'0'980,"1"-3"-938,8-3 0,8 5 0,3-7 0,5 2 28,1 0 1,1 0 0,-1 6 0,0 0-99,1 0 1,5 0-1,0 0 1,-2 0-29,-1 0 1,-3 0-1,1 0-13,-1 0-161,0 0 143,-7 8 1,4-4 0,-8 8 48,-3 1 1,-6-3 0,-6 2-37,0 1 0,-3 2 1,-5 1 60,0-5 1,-1 3-1,3-6 22,3 2 0,-3-6-24,3 1 144,4 5-109,1-8 0,8 4 1,5-10-28,6-2 0,3 0 0,3 6 9,-1 0 1,1 0 0,-1 0-48,0 0 0,1 0 42,-1 0 1,-1 8 9,-4 4 0,1-3-1,-8 3 0,1 0-5,-6 5 1,0 0 0,-1-1-2,-5-5 0,2 3 0,-6-6 0,1-1 89,-1 1 0,-2 4 1,-5-7 6,-1 0 0,1 2 0,-2-1 1,-2-2-29,-3-3 1,1-1-1,6 3-15,-1 3 1,1-5 0,-1 5-102,1-4 1,5-2-259,1 0-960,7 0 811,-4 0 0,10-2 455,4-4 0,4 5 0,7-8 0</inkml:trace>
  <inkml:trace contextRef="#ctx0" brushRef="#br0" timeOffset="717">888 1 7051,'-11'0'309,"-1"0"1,7 0 0,-7 0-226,-2 0 0,5 5 1,-1 3-1,0 0-49,1-1 0,-3 5 0,-4-4 0,3 0-26,2 0 1,-1 5 0,-6-3 0,3 1 34,3 1 0,-3-2 0,6 3 0,-3-1-20,0 1 0,6 1 0,-3-1 1,1-1-1,4 2 1,-4-5 0,3 3 0,0 1-5,4 3 0,1-5 1,0 1-14,0 2 1,7 1 0,3 3-8,0-1 1,6-6-1,-5-1-49,5-2 59,-7-3 1,6 1-1,-1 0-14,8-2 1,2 4 0,6-2 0,-7-3-97,-4 0 0,-1-3 1,-1 0-1,0 0 58,0 0 1,1 0-1,0-3 1,-1 0 22,0-3 0,-1-2 0,-3 4 1,-3-3 19,-2-3 1,-1 4 0,-2-6 9,0-1 1,1 3 0,-6-1 34,0-3 1,0 4-29,0-1 1,-8 1 0,-4-2 1,-3 6 1,-3 5 0,1 1-1,0 0-4,0 0 0,-1 1 0,0 4 0,1 2-107,0 3 0,-6-4 0,-1 5 0,3 1-381,2-3 0,2 7 472,-1-4 0,0 3 0,1 2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1:21.517"/>
    </inkml:context>
    <inkml:brush xml:id="br0">
      <inkml:brushProperty name="width" value="0.08571" units="cm"/>
      <inkml:brushProperty name="height" value="0.08571" units="cm"/>
    </inkml:brush>
  </inkml:definitions>
  <inkml:trace contextRef="#ctx0" brushRef="#br0">119 52 8024,'-18'1'-480,"1"5"0,6-4 0,0 4 1063,-3-4-257,7-2 0,-2-2-175,9-4 1,3 4-1,0-5 1,5 1-34,2 0 1,1 0 0,6 6-1,0-2-106,1-3 0,-1 3 0,0-4 0,0 4-41,1 2 1,-2 0-1,1 0 1,1 0 0,-1 0 1,0 0-1,0 0 1,1 2-39,-1 4 0,-6-4 0,-1 5-257,-3 1 1,-1 2 281,-6 7 1,-8 0 0,-3-2 19,-4-4 1,-2 5-1,-1-7 1,-1 3 22,-4-1 1,4-5-1,-4 3-9,5-1 0,0 4 234,1-7-194,7 1 0,4-6-25,12 0 0,4 0 0,7 0 0,1 0 0,-2 0 1,1 0-1,1 0 19,-1 0 1,-2 2 0,-2 1 0,-1 3-19,1-2 0,-3 0 0,1 0 0,1 4-17,-3 1 0,5-3 0,-7 4 0,1-1-7,0 0 1,-3-3 0,-5 6 9,0 1 1,0-3 0,0 1 26,0 3 1,-1 1-1,-5 0 1,-6-3 48,-3-7 0,-2 5 1,0-1 65,0 0 1,-7 0 0,2-8 0,1 3-43,1 2 0,3 0 0,1-6 0,-2 0-19,1 0 0,0 0 0,0 0 0,-1 0-64,1 0 1,0 0 0,2-2-1,1-2-141,3-2 1,7-2-1,-4 5-471,1-3 0,5-2-5,-4 3 1,6 3 189,6-4 1,3 4 414,8 2 0,1-7 0,-1-3 0</inkml:trace>
  <inkml:trace contextRef="#ctx0" brushRef="#br0" timeOffset="759">943 0 7072,'-17'0'272,"-1"0"-127,2 0 0,4 0 0,1 0-48,-3 0 0,-1 0 0,-2 0 0,2 2-38,3 3 1,-3-1-1,4 8-15,-5 1 1,1-3 0,1 1 0,5 2-27,1 3 0,-5-5 1,4 1-1,-1 1-2,4 2 0,-2 2 1,3 1-1,-1-1 29,-1 0 0,4-6 0,-2 1 0,3 1 21,2 3 0,0 0 1,0 2-10,0-1 1,0 0 0,0 0 14,0 1 0,2-1 0,3 0-39,7 0 0,3-5 0,3-3 1,-1 0-46,0 1 1,6-6 0,0 3 0,-1-1-59,3 0 1,-5 0 0,4-6 0,-1 0 42,0 0 0,0 0 0,-6 0 1,0 0-60,0 0 1,1 0-1,-1 0 64,0 0 1,0-2-1,1-2 67,-1-2 0,-8-7 1,-2 4 3,2-1 0,-8-6 0,5 5 1,-4-4-10,-2-2 1,-2 0 0,-2-1 0,-3 1-32,-3 0 1,4 2 0,-5 1 0,0 3-20,1-2 0,-5 5 1,3 1-1,-3 1 23,-2 0 1,-1 0-1,1 6 1,-2 2-127,-4 4 0,2 1 1,-7 7-1,-1-3-16,2 3 0,-5 1 0,3 2 0,-1 2 129,1 4 0,-11 4 0,4 7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1:18.983"/>
    </inkml:context>
    <inkml:brush xml:id="br0">
      <inkml:brushProperty name="width" value="0.08571" units="cm"/>
      <inkml:brushProperty name="height" value="0.08571" units="cm"/>
    </inkml:brush>
  </inkml:definitions>
  <inkml:trace contextRef="#ctx0" brushRef="#br0">52 413 6438,'-10'0'-59,"3"0"0,4 0 218,-2 0 0,1 0 171,-8 0-66,9 0-2,-5 0-8,8 0 82,0 0-275,8 0 1,-5 0 0,9 0 1,2 0 1,-5 0 0,3 0-41,1 0 0,-4 0 0,3 0 0,1 0-13,2 0 0,2 0 1,1 0-1,-1 0-55,0 0 0,0 0 0,1 0-76,-1 0 1,0 0-1,0 0-136,1 0 1,-2 0 0,1 1-17,1 5 0,-6-4 1,-3 6-53,-2-1 1,-1-3 324,-6 7 0,0-7 0,-7 12 0,-3-7 0</inkml:trace>
  <inkml:trace contextRef="#ctx0" brushRef="#br0" timeOffset="280">120 584 7683,'-13'6'0,"10"0"0,12-3 0,6 0 0,3-3 0,-1 0 0,0 0 0,2 0 0,4 0 0,3 0 0,4 0 0,-4 0 0,1 0 0,-1 0 0,5 0 0,9-9 0,4 0 0</inkml:trace>
  <inkml:trace contextRef="#ctx0" brushRef="#br0" timeOffset="864">1296 0 7247,'-9'0'1339,"-7"0"-1131,15 0 1,-13 2 0,8 4-88,3 5 0,1-1 0,2 1-73,0 2 0,0 3 0,-2-1 1,-2-1-13,-2-3 1,1 0-1,5 6-109,0 1 1,0-1 0,0 0 0,0 0-222,0 1 0,0-1 0,0 0-181,0 0 1,0-5 0,0-1-574,0 2 1048,0-5 0,0 7 0,0-5 0</inkml:trace>
  <inkml:trace contextRef="#ctx0" brushRef="#br0" timeOffset="1360">1709 86 7553,'-2'-9'186,"-4"3"0,2 4 0,-7 4-50,-2 4 1,3-3 0,0 9 0,1-1-97,-1-1 1,1 5-1,-3-3 1,6 3 18,5 2 0,1 0 0,0 0-39,0 1 1,7-3 0,3-2 0,3-3-47,4-3 1,-3 1 0,9-4 0,-2 2-89,1-3 1,-1-1 0,8-2-1,0 0 45,-3 0 1,5 0 0,-6-2 0,0-1 7,-1-3 0,1-8 0,-4 3 0,2-3 62,-2 3 1,-7-4 0,-5 3 107,-1-3 1,-3-2 0,-5 0-4,0-1 1,-7 1 0,-7 2-98,-7 4 1,3-3-1,-7 8 1,2 3-194,0 1 0,-6 2 1,4 0-1,0 0-155,1 0 0,-5 2 0,6 1 0,2 5 339,2 2 0,2 1 0,0 6 0</inkml:trace>
  <inkml:trace contextRef="#ctx0" brushRef="#br0" timeOffset="1839">902 670 7137,'11'0'-388,"0"0"0,-5 0 0,5 0 791,3 0 0,1 0 0,2 0-127,0 0 1,1 0-1,-1 0-136,0 0 0,6 0 0,1-2 0,2-1-16,-1-3 0,5 0 0,-1 6 0,5-2-60,6-4 0,-2 5 0,6-5 0,0 3-29,0 3 0,0-1 0,3-3 1,-3-2-79,-2 2 1,4 3 0,-4 1 0,0 0-24,0 0 1,4 0 0,-6-2-16,-2-4 0,-7 4 0,-4-4 0,-1 5 0,-1 1 8,0 0 1,-2 1-266,-6 5 1,-2-2-1219,-3 7 1556,-5 0 0,-22 7 0,-4-1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4:49:59.788"/>
    </inkml:context>
    <inkml:brush xml:id="br0">
      <inkml:brushProperty name="width" value="0.08571" units="cm"/>
      <inkml:brushProperty name="height" value="0.08571" units="cm"/>
      <inkml:brushProperty name="color" value="#E71224"/>
    </inkml:brush>
  </inkml:definitions>
  <inkml:trace contextRef="#ctx0" brushRef="#br0">0 44 8125,'0'-17'-915,"0"6"293,0-1 622,0 8 0,8 4 0,1 10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2:12.835"/>
    </inkml:context>
    <inkml:brush xml:id="br0">
      <inkml:brushProperty name="width" value="0.08571" units="cm"/>
      <inkml:brushProperty name="height" value="0.08571" units="cm"/>
      <inkml:brushProperty name="color" value="#008C3A"/>
    </inkml:brush>
  </inkml:definitions>
  <inkml:trace contextRef="#ctx0" brushRef="#br0">1 53 6832,'17'0'193,"1"0"-4,-1 0 0,-5 0 0,-1 0-191,3 0 1,-5 0-1,3 0 30,2 0-211,1 0 225,-5 0-18,5 0 0,-5 0-3,7 0 1,1-3 0,-1 0-1,0-3 152,1 2-156,-1-6-9,1 9 8,-1-8 0,1 9 1,-1 0 0,3 0 0,1-1 6,2-5 1,0 4 0,-6-4 0,1 4-26,-1 2 1,1 0 0,-1 0 0,0 0-10,1 0 1,-1 6 0,1 0-2,-1-2 1,0-3 0,1 2 7,-1 3 1,-5-5 0,-1 5-1,3-4-9,1-2 0,3 0 1,0 0-1,0 0 10,6 0 1,-5 0 0,7-2 0,-3-2-3,-1-2 0,2 0 0,-5 6 0,3 0 13,1 0 0,0 0 0,-5 0 0,-1 0 42,0 0 1,6 0 0,1 0-47,-3 0 0,-2 0 0,-2 0 0,1 0-1,0 0 0,-1 0 0,0 0 1,3 0 3,3 0 1,-4 0-1,6 0 1,-2 0 29,1 0 0,5 0 1,-4 0-1,0 0 33,0 0 0,0 0 1,-4 0-1,5 0-46,1 0 0,-6 0 0,4 0 11,0 0-14,-5 0 1,10 0 0,-6 0 0,-3 0 17,-2 0 1,4 0 0,1 3-215,-3 3 109,-2-5 0,4 7 0,1-8 0,-3 0 62,-1 0 0,-3 0 1,3 0-1,1 0 64,2 0 1,0 0 0,-3 0 0,1 0 6,2 0-61,8 0 4,-12 0 1,12 0 10,-8 0 1,6 0 0,-4 0-1,1 0-35,-2 0 1,6 0 0,-7 0-1,0 0 13,2 0 1,-3 0-1,5 0 70,-3 0-67,0 8 1,-1-6 0,0 3 0,-1-2 6,-3-3 1,4 0 0,0 0-1,-1 0 9,-3 0 1,4 0 0,2 0 0,1 0-2,-1 0 1,-2 0 0,-4 0-1,2 0 7,3 0 1,5 0 0,-6 0 0,-2 0-13,-1 0 0,3-6 0,0 0 0,0 2-10,2 2 0,-5 2 1,3 0-1,-2 0-2,2 0 1,-3 0 0,3 0 0,-4 0-10,-1 0 0,5 0 1,0 0-1,-2 0 1,-1 0 1,-3 0 0,2 0 0,2 0 4,3 0 0,-1 0 1,-5 0-1,-1 0 10,0 0 1,1 6 0,-1 0 0,1-3 16,-1 0 1,0-3 0,1 0 0,-1 0 0,1 0 1,-7 0 0,1 0 0,2 0-22,1 0 0,2 1 0,1 4 0,-1 0 0,0-1 1,1-2 0,-1-2 0,1 0 15,-1 0 1,0 0-1,3 0 1,1 0-12,2 0 1,0 0 0,-3 0 0,1 0-3,2 0 0,0 0 0,-5 0 1,0 0 14,-1 0 0,6 0 0,0 0 0,-2 0 32,-1 0 0,-3 0 0,0 0-16,1 0 1,0-6 0,-1 1 20,0 0 1,0 4 0,1 1 0,0 0-5,-1 0 1,0 0 0,0 0 3,1 0 0,0 0 0,-1 0-46,0 0 1,0 0 0,1 0-46,0 0 1,-1 0-1,0 0 30,0 0 0,1 6 0,0-1 0,-1-1-148,0-2 1,-5 4-1,-1 0-932,3-2 0,-4-1 1082,2 3 0,-9 3 0,5 9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2:22.188"/>
    </inkml:context>
    <inkml:brush xml:id="br0">
      <inkml:brushProperty name="width" value="0.08571" units="cm"/>
      <inkml:brushProperty name="height" value="0.08571" units="cm"/>
      <inkml:brushProperty name="color" value="#008C3A"/>
    </inkml:brush>
  </inkml:definitions>
  <inkml:trace contextRef="#ctx0" brushRef="#br0">0 418 7243,'0'17'90,"0"1"1,0-1 0,0 1 0,0-1 13,0 0 0,0-5 0,0-1 0,0 3-55,0 2 1,0 1-57,0 0 0,0 1 0,0-1 1,0 1-14,0-1 0,2 0 0,2 1-40,2-1 1,-1 1-159,-5-1 0,0 0-694,0 1 222,0-8 690,0-3 0,9-14 0,0-3 0</inkml:trace>
  <inkml:trace contextRef="#ctx0" brushRef="#br0" timeOffset="616">17 418 7349,'0'-17'28,"0"-1"0,0 6 0,0 1 125,0-2 0,6 3-69,0-2 0,8 7-39,-3-7 0,3 6 0,-1-4 1,-1 2 6,2 5 1,1-1 0,3 0 0,-1-2-16,0 2 1,0 2 0,3 2 0,2 0-39,1 0 0,-1 0 0,-4 0 0,0 0-25,-1 0 0,0 2 0,1 4-62,-1 6 1,-2-3 0,-1 1-1,-4 0 12,-2 0 1,3-5-1,-5 7 20,-2 1 0,-2-3 0,-2 1 96,0 3 1,0-4-1,0 2-23,0 1 1,-8-3 0,-2 1 0,-1 1 1,-1-3 1,1 5-1,-7-8 1,1 0 17,-1 1 1,1-3 0,0 6 0,-1-2-16,0-4 1,1-1 0,0 1 9,0 2-31,7 0 0,-13-1-33,-1 1 1,-3 2 0,2-4-1,8 2-439,2-3 225,6 0 1,4-3 245,10 0 0,5-8 0,7-2 0</inkml:trace>
  <inkml:trace contextRef="#ctx0" brushRef="#br0" timeOffset="1141">1289 35 7959,'0'-9'-1249,"0"0"1349,0 2-39,0 5 0,-9-6-145,8 8 126,-7 0 1,0 0 0,-3 0 46,-5 0 1,-1 8 0,0 4 137,-1 3-173,0 3 32,1-9-28,0 15 0,-1-13 10,-7 14 43,6 0-48,-6 2-405,-1 0 424,7 6-17,-6-6 8,0 8 12,6 0-12,-7 8-4,9-7 0,0 7 0,-1-8-504,1 7 523,-1-5-18,9 5-40,-7-7 43,14 0-292,-5 0 296,7 0-166,0-1 156,0-6 0,7 4-37,3-12 0,7 7 1,1-6-1,1 3 0,2-6-121,2-4 1,7 2-1,-6-7 1,4 1-146,3-4 0,2-4 236,1-2 0,-1 0 0,4 0 0,6 0 0,-3 0 0,-1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2:24.967"/>
    </inkml:context>
    <inkml:brush xml:id="br0">
      <inkml:brushProperty name="width" value="0.08571" units="cm"/>
      <inkml:brushProperty name="height" value="0.08571" units="cm"/>
      <inkml:brushProperty name="color" value="#008C3A"/>
    </inkml:brush>
  </inkml:definitions>
  <inkml:trace contextRef="#ctx0" brushRef="#br0">35 349 6795,'-10'0'351,"3"0"0,5 0-296,-4 0-48,4 0 1,-6-1-5,8-5 0,0 2-23,0-8 0,0 6 19,0-5 1,2 1-4,4-1 0,-2-3 6,7 8-89,-7 0 86,12-1 2,-14 4-5,13-4-63,-13 7 60,13 0 2,-5 0 16,8-8-18,-9 6-4,7-5 3,-7 7 227,9 0-222,-1 0 1,1 0 14,-1 0-8,0 0-2,-7 0 10,6 7-3,-7-5 7,1 13 9,-2-5-30,-1 7 1,-4 1 0,2 0 0,3-1 0,-3 0-8,-1 0 0,-2 1-42,-2 0 57,0-1-36,0-7 32,0 5-4,0-13 3,-7 5 49,5 2-50,-6-8 0,1 7-4,4-8 59,-4 0-51,-1 0 0,4 0 0,-6-2 0,0-2 4,1-2 0,5-7-11,-1 2 10,2-5 0,3 6 0,0-6-3,0 7 2,0-9-10,0 1 9,8 7-55,2-5 53,-1 6-3,7-9 2,-6 0-1,7 1-1,0 7-1,9-5-71,-7 13 70,6-14 0,-8 15-8,1-5 31,0 4-26,-1 2 1,-7 0 15,5 0-17,-6 0 1,1 0 19,6 8 0,-12-4 0,5 7 0,1 2 107,0 3-115,-6-6 4,11 6 22,-13-7 1,11 9 0,-7-1-50,-2 0 35,-2 0-1,-2-7-2,0 6 5,0-6 0,0 7 1,0-7-4,0 5-427,0-13 200,0 14-26,0-15-260,0 15 225,0-14 274,0 6 0,0-1 0,0 3 0</inkml:trace>
  <inkml:trace contextRef="#ctx0" brushRef="#br0" timeOffset="892">905 366 7684,'12'0'-912,"-1"0"898,3 0 1,2 0 0,1-1 16,0-5 1,0 4 0,1-6-12,0 1 0,-3 3 0,-1-6 0,-5 0 3,-1 1 1,3 3 0,-2-4 64,0 2 1,0-5-5,3 2 1,-4 1-1,-10 0-11,-4 2 1,3 3 0,-9 5-16,-2 0 1,-2 0 0,-1 0 12,0 0-17,0 0-5,7 0 4,-6 0-4,6 0 0,-1 0 0,-1 0-27,-1 0 27,5 0 5,-8 7-63,7-5 59,0 13-4,-7-5-8,14 0-5,-6 6 8,1-7 2,4 0 20,-4 7-25,7-14 5,0 13-2,0-12-3,0 12 2,0-13-1,0 14 53,0-15-46,0 15 1,0-12 19,0 8 1,0-7-1,2 5 36,3-3 1,-2 1 0,4-4-10,1 2 1,-4 2-1,7-2-166,-7-5 132,12 15 8,-15-14-16,8 6-59,-2-8 60,-5 0 3,13 0-174,-12 0 163,12 0-18,-6 0 15,9 0-156,0 0 145,-9 0-20,6 0-27,-5 0 41,7 0-13,1 0 0,0-8-35,-1 6 0,-5-6 33,-1 8 0,1-6 0,5-1-42,1-3 0,-1 4-7,0-6 40,1 1-5,-9 1 9,7-6-5,-14 7 107,6 0-102,-1-7 1,-5 14-1,6-13 149,-8 12 7,0-4-94,0-1 27,0 6-32,0-5 0,-2 7 55,-4 0 0,-3 0 42,-9 0-105,9 0 77,1 0-75,0 7 7,6-5-7,-6 6-4,8-1 12,0-4-4,0 12 16,0-6 19,0 1 4,0 6-13,0-6-29,0 7 1,6-6-26,0 1 1,2-6 0,-2 5-37,5 3 0,-1-6 73,2-3-203,-1 5 0,6-8 0,1 4-72,-1-4 1,1-2-1,-1-2 1,0-2 0,1-4-204,-1-1 1,1-3 437,-1-6 0,0 1 0,1 0 0</inkml:trace>
  <inkml:trace contextRef="#ctx0" brushRef="#br0" timeOffset="1098">1410 105 7798,'0'-17'-603,"0"0"485,0 7 254,0 3-353,0 7 20,0 0 1,-2 5-299,-4 1 495,4 7 0,-5-3 0,7 7 0</inkml:trace>
  <inkml:trace contextRef="#ctx0" brushRef="#br0" timeOffset="1467">1828 18 7755,'9'9'-467,"-1"-8"633,-8 15 0,0-12-66,0 7-12,0-7 1,6 11 0,0-3-3,-2 3 1,-1 3 0,1 0 0,2-1-51,-2 0 0,0 0 1,0 1-1,1 0 60,0-1-291,-4 0 112,7 0 0,-6 1-46,4 0 0,-2-1 0,0 0-209,2 0 84,0-7 98,-6 6-198,0-15 254,0 15-194,0-14 294,0 6 0,-9-8 0,0 0 0</inkml:trace>
  <inkml:trace contextRef="#ctx0" brushRef="#br0" timeOffset="1806">1654 279 6375,'9'0'793,"1"0"0,-4 0-703,5 0 1,5 0 0,1 0 0,1 0-97,-1 0 1,1 0 0,-1 0 41,0 0 1,1 0-128,-1 0 0,2 0 148,5 0 0,-5-5-45,4-1 0,2 0-365,-2 6 1,3 0 25,-3 0-321,-3 0 316,4 0 109,-6 0 223,0 0 0,6-7 0,3-3 0</inkml:trace>
  <inkml:trace contextRef="#ctx0" brushRef="#br0" timeOffset="2497">2228 1 7712,'-10'0'-400,"3"0"548,7 0 1,0 8-80,0 4 1,0-3-1,1 1 1,4-1-31,0 1 0,1-4 0,-6 6-130,0 1 149,0 2-240,8 3 213,-6 0 5,5 6 0,-7-4-73,0 5 63,0-7-21,0-1-80,0 0 80,0 0 8,0 1-20,0 0-24,9-1 34,-8-7 1,7 5-5,-8-6-41,0 1 43,0-2 1,0 0-34,0-7 32,0 8-3,0-2 2,0-5-4,0 6 3,0-8 43,0 0-43,0-8 10,0 6-8,0-14 0,0 15-41,0-15 41,0 6 0,0-1 1,0-1-1,0-1 0,0 5-1,0-8-29,0 15 28,0-15-3,8 15-3,-7-15-53,8 6 53,-2 0 2,-5-5 3,6 13-6,-1-5 3,-4-2-6,12 8-15,-13-15 19,14 15-4,-7-8 0,0 2-3,7 5 4,-6-6-6,7 8 44,-7 0-37,6 0-3,-7 0 8,9 0-8,-1 0 10,0 0-6,-7 0-9,6 0-5,-7 0 93,9 8 168,-1 1-218,0 9 18,0-9-29,-7 7 1,4-6 0,-6 6-1,-1-3 26,1-2-10,-2 1 1,-4 0 14,3-1-37,-2 1 1,4-1 12,-7 1 1,-7-1-216,4-1 210,-4 6-335,-1-15 148,-1 8-21,-1-2-272,-6-5 200,6 6-16,1-8 285,-6 0 0,5 0 0,-7 0 0</inkml:trace>
  <inkml:trace contextRef="#ctx0" brushRef="#br0" timeOffset="3025">2803 279 7658,'17'10'-205,"0"-2"0,-5-6 527,-1 4-359,1-5-77,-2 8 222,5-9-289,-13 0-34,14 0 302,-14 0-17,13 0-163,-13 0 0,14 0 159,-14 0-13,13-9-216,-13 8 160,6-7 19,-1 0-18,-5 7 15,6-15-1,0 14-8,-6-13 78,5 12-67,1-12-2,-6 13 86,6-5-83,-8-2 8,0 8-6,0-7 56,0 0 1,-2 7-7,-4-5 1,-4 3 37,-7 3-72,0 0 8,-1 0 49,9 0-54,-7 0-1,6 0 11,1 0-10,-7 0-3,14 9 2,-13 0-88,5 0 87,1 7 7,-7-6-153,6 7 139,0-7 1,3 6 0,-1-7-19,6 9 17,-5-9-4,7 6-20,0-5-22,0 0 28,0 6 1,0-13 33,0 9 1,2-6-14,3 6-17,5-9 0,2 11 0,-1-9-10,3 0 0,1 2 0,3-1-127,-1-2-22,-7-3 152,5-1-12,-5 0-222,7 0-13,-7 0 225,5 0-424,-5 0 202,0 0-32,5 0 209,-5 0-57,0 0 46,5-7-113,-5 5 185,-1-13 0,15 12 0,-5-4 0</inkml:trace>
  <inkml:trace contextRef="#ctx0" brushRef="#br0" timeOffset="3614">3186 279 7899,'17'0'-303,"0"0"0,-1-1 0,-2-3 0,-3-2 571,2 2 0,3 2-23,1 2-220,1 0 57,-1 0 19,-7 0-19,5 0-99,-5 0 96,0 0-1,5 8-67,-5-6 85,-1 5-29,7 2 9,-6-8-276,0 15 262,5-15-16,-13 15-233,13-6 222,-13 0 9,6 5-22,0-13-245,-7 14 237,8-15-1,-2 15 0,-5-6-71,4 7 0,-4 0 62,-2 0 1,-2-5 0,-4-2 111,-6-2 0,3 4-26,-3-7 1,0 1 66,-5-6-94,7 0 1,3-8-65,7-4 1,0-3-20,0-3 1,1 3-1,3 2 1,2 1 10,-2-2 0,4 5 1,0-3-1,1-1 1,3-3-1,3-1 7,-3 0 0,3 5 1,-5 0-1,1-1 1,1-3 0,0 5 1,3-1-1,-1 1 77,-2 1 0,-3-6 0,4 6 137,-1 1 1,0-5-175,6 9 1,-7-1-425,1 6 0,-8 1 165,1 5 1,-5-3 0,-4 4 219,-1 1 0,-9-6 0,5 5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2:30.389"/>
    </inkml:context>
    <inkml:brush xml:id="br0">
      <inkml:brushProperty name="width" value="0.08571" units="cm"/>
      <inkml:brushProperty name="height" value="0.08571" units="cm"/>
      <inkml:brushProperty name="color" value="#008C3A"/>
    </inkml:brush>
  </inkml:definitions>
  <inkml:trace contextRef="#ctx0" brushRef="#br0">1 1 7220,'11'0'241,"1"0"0,-6 0-188,6 0 0,0 0 0,5 0-51,0 0 0,0 0 0,1 0 0,0 0-47,-1 0 0,0 0 0,0 0 0,3 0 30,3 0 1,-3 0 0,4 0 10,2 0 0,-7 0 0,6 0 0,-2 0 0,1 0-5,-3 0 0,-2 0 0,-2 0-54,1 0 0,0 0 27,-1 0 0,-5 0 34,-1 0-37,-7 0 23,3 0 33,-7 0 39,0 0 124,9 0-164,-8 8 28,7-6 0,-8 8 47,0-5 0,0-1 0,-2 5-38,-4 0 0,5-2 0,-8-3 0,4 4 8,-1 1 1,-5-3-1,5 6 1,0-1-2,-2-1 1,6 6 0,-5-5 0,1 5 16,0 1 1,-6 0-1,5 1 1,-1 0-10,0-1 0,1 2 0,2 2 0,-2 3 35,-3-3 0,5-2 0,-5 1-109,2 3 38,-6-4 1,10 6 0,-5-8-50,1 1 0,2 0-233,6-1 0,0-6-221,0 1-329,0-8 800,0 3 0,8-22 0,1-4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2:31.310"/>
    </inkml:context>
    <inkml:brush xml:id="br0">
      <inkml:brushProperty name="width" value="0.08571" units="cm"/>
      <inkml:brushProperty name="height" value="0.08571" units="cm"/>
      <inkml:brushProperty name="color" value="#008C3A"/>
    </inkml:brush>
  </inkml:definitions>
  <inkml:trace contextRef="#ctx0" brushRef="#br0">53 818 7955,'-12'0'-542,"0"0"0,6 0 741,-5 0-119,7 0 1,-4-7-95,8-5 1,8 2 22,4-1 0,-3 7 0,3-3 0,1 1-23,3 0 0,1 0 0,1 6 17,-1 0 1,1 0-1,-1 0 20,0 0 0,1 0-34,-1 0 17,1 0 0,-7 6 0,-1 1 17,-2 3-11,-3 2 5,3-2-23,-6 5 0,8-12-7,-4 9 18,-4 0-5,5-3 1,-7 7 7,0-5 1,0-1 14,0 2-24,0-1 1,0 1 104,0 0-60,0-9 1,-2 6-30,-3-9 1,0-3-20,-6-3 0,7 3 0,-2-9 2,4-1 0,2 3 0,0-2-2,0-1 0,0-2 0,0-3 7,0 0 0,6 7 0,2 1 0,1 1 25,5-1-25,2 6 71,-7-12-69,7 15 6,-7-7 35,9 8-36,-1 0-1,1-8 8,-9 6-49,7-6 44,-6 8-1,7 0 4,0 0-37,1 0 35,-1 0-6,1 0 29,-1 0-26,0 8-3,-7-6 2,6 14-2,-7-15 2,9 15-3,-1-6-14,-7 0 15,5 5 1,-13-6-1,14 1-32,-15 6 33,7-6 1,-8 7-164,0 0 156,0-7 0,0 6-8,0-15 7,0 15-16,0-15 13,0 15-278,0-14 13,0 6 215,0-1 25,0-4-313,0 4 143,0-7 64,0 0 0,0 0 1</inkml:trace>
  <inkml:trace contextRef="#ctx0" brushRef="#br0" timeOffset="1175">992 801 6531,'-9'0'1091,"-6"0"-973,12 0 0,-4 0-84,-1 8 79,6-6 0,-5 5 28,7-7-330,0 8 316,0-6-26,0 14-63,0-15 1,0 15-74,0-5 0,0-1 1,0 2 5,0 2 0,0-5 0,1 3 39,5 1 0,-2-5 0,8-2 29,1-4-267,2 5 239,-5-4-14,6 4 11,-6-7-102,7 0 93,0-7-2,0 4 0,1-6-2,0 3 0,-1-3-8,-7-1 5,5-6-16,-13 15 15,14-15 189,-15 14-36,7-13-136,-8 12-4,0-12 1,0 11 6,0-7 1,0 5 0,-2-4-14,-4 2 1,-4-4 0,-5 5 0,2-1 2,1 0 9,8-5 34,-12 11-33,15-5-40,-15-2 37,6 8-4,1-7 4,-6 8-5,5 0 3,0 0 6,-6 0-6,15 0-98,-15 0 96,6 0-3,1 0-49,1 0 46,8 0-3,-7 0-139,4 0 21,-4 8 78,7-7 4,0 8 0,7-9 32,5 0-16,-4 0-4,8 0 91,-7 0-82,9-9 0,-9 8 5,6-15 78,-5 14-68,0-6-12,6 1 64,-7 5-56,0-13 6,0 12-6,-2-12 52,-5 6-46,6-1 1,-8-6-1,0 14 7,0-13-7,0 5 17,0 0 135,0-5-140,0 13 4,0-14 89,-8 7-89,-1-1 46,-9-5 11,0 13-50,1-6 4,0 8-56,0 0 62,-1 0-7,0 0-1,1 0-40,0 0 44,0 0-6,-1 0 0,8 0 1,-5 0-15,3 0 0,2 2-69,-1 4 0,7-3 29,-2 9 0,5-6 15,1 6 1,7-9 0,4 3 2,5-4 1,1-2 0,1 0 0,0-2-7,-1-4 0,0 5 0,0-5 0,1 4-4,0 2 1,-1-6 0,0 0 0,3 3 23,3 0 0,-4 3 1,5-2-1,-6-2 24,0-1 0,5-1 0,0 6 1,-1 0 18,-3 0 1,-1 0 0,-1 0 19,0 0 1,0 0 0,1 2-25,0 4 0,-1-4 1,-1 5-1,-3-1-25,-2 0 0,-5 6 1,4-5-1,-2 3 0,4-4 13,-7 5 1,3-1-1,-4 3 48,2-1 1,-1 0-48,-5 6 0,6-7 0,0 0 17,-2 3 1,-3-5 0,-1 3-1,0 2 1,0 2-1,0 1 2,0 0 1,0-6-1,-1 1 54,-5 2 0,4 2 5,-4 1 1,4-6-5,2 1 0,2-2 2,4 1 0,3-3 0,9-8-71,0 0 1,-7 0 0,1 0 0,1 0-65,3 0 0,1 0 0,1-2-303,-1-4 0,0 5 0,1-8-242,-1 2 1,1 5-1,-3-6 578,-3 1 0,3-3 0,-5-7 0</inkml:trace>
  <inkml:trace contextRef="#ctx0" brushRef="#br0" timeOffset="2131">2176 592 6700,'12'0'149,"-1"0"1,-5 0-82,6 0 0,-1-8-32,7-3 1,-3-5-1,-1 1 1,-4 1-25,-3 3 0,5 5 0,-4-4-26,1 3 1,-3-5 0,3 4 15,0-2 1,-3 5 0,-5-5 69,5 2 142,-4 3-31,6 5-128,-8 0 1,0 7-1,0 5-34,0 3 1,0-3 0,0 0 0,0 1 8,0 3 0,0 1 0,0 0-35,0 1 0,0-1 0,0 1 1,0-1 4,0 0 1,0 1-1,0 0-42,0-1 1,1-2-1,3-2-129,2-1 0,0 0-30,-6 6 1,0-7-435,0 0-44,0-6 679,8 2 0,-6 1 0,5 1 0</inkml:trace>
  <inkml:trace contextRef="#ctx0" brushRef="#br0" timeOffset="2425">2246 871 7253,'12'0'547,"-1"0"-382,2 0 1,-3-6 0,2 0-20,2 2 0,-5 3 1,3 1-74,1 0 0,-3 0 1,1 0-201,3 0 1,-5 0 0,3 0 50,2 0 0,-4 0-598,1 0 1,-5 0 673,6 0 0,-1-9 0,6 0 0</inkml:trace>
  <inkml:trace contextRef="#ctx0" brushRef="#br0" timeOffset="2972">2699 575 7955,'0'-10'-186,"0"2"1,0 6 262,0-3 0,1-3 1,3-6-1,4 4-52,2 3-66,-6-7 0,5 7 62,-3-5 0,-2-2 49,7 9-17,-7-9-78,4 12 35,-8-13 0,2 7 1,4-4-20,-5 5 12,8 7 1,-9 2-1,0 3 1,0 7 41,0 4 0,0 1 0,0 0-30,0 1 0,0-1 0,0 1 1,0-1-11,0 0 0,0 1 1,0-1-239,0 1 222,0-1 0,0 0 1,0 1-108,0 0 0,7-1-187,5 0 0,-3-1 17,3-5 1,-6 3 54,5-8-105,-7 0 338,4-6 0,-8 7 0,0 3 0</inkml:trace>
  <inkml:trace contextRef="#ctx0" brushRef="#br0" timeOffset="3288">2699 854 7685,'17'0'294,"-7"0"-198,-3 0-22,1 0 117,-6 0-107,14 0 1,-15 0-99,15 0 125,-15 0-24,15 0 0,-6 0-3,7 0 0,0 0 2,1 0 21,0 0-209,-9 0 16,6 0 157,-5 0-563,7 0 261,1 0 107,-8 0-4,5 0-433,-5 0 262,0 0 87,-3 0-441,1 0 286,-6 0 367,14 0 0,-15-9 0,7 0 0</inkml:trace>
  <inkml:trace contextRef="#ctx0" brushRef="#br0" timeOffset="4175">3186 0 7955,'11'0'-723,"1"0"920,-8 0-52,4 0-58,-1 0 0,-3 0 0,8 0 62,1 0 0,-3 0 0,1 2-41,3 4 0,2-2 0,1 6-120,0-3 98,1 7 24,-1-4-43,1-1-185,-9 7 185,15-7 8,-13 1-260,14 6 259,-7-7-30,-1 1 10,1 5-29,7-5 23,-6 7-38,6 1 43,-7-1-306,-1 1 285,-7-1-28,5 0 91,-5 1-82,7 7 11,-7-6-15,5 7 53,-12-9-46,4 8 1,-7-6 6,0 7 2,0-9-7,0 8 8,0-6 7,0 7-10,0-9 18,0 8-8,0-6-87,0 7 72,-7-9 0,2 6-4,-6 1 1,1-1-1,-3-6 1,1 3 48,-2 3 0,-1-4 0,-1 4-31,5-4 0,-5-1 1,5 0-1,-2-1 1,-2 0 17,4 0 0,0 1 1,-7-3-1,3-1 45,3-2 0,-3-1 0,5 6 0,-2-1-16,1-5 1,1 5-1,-3-6 1,3 1 88,2 1 0,-5-1-98,1 7 0,-4-3 0,1-1 54,3-2 1,-3-7-183,3 7 1,-1-6 0,-1 4-138,3-3 1,5-1-107,-6-6 0,7 0 76,-7 0 1,6 0-557,-6 0 1,6 0 51,-5 0 1,5 0 728,-5 0 0,-1 0 0,-5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2:37.959"/>
    </inkml:context>
    <inkml:brush xml:id="br0">
      <inkml:brushProperty name="width" value="0.08571" units="cm"/>
      <inkml:brushProperty name="height" value="0.08571" units="cm"/>
      <inkml:brushProperty name="color" value="#008C3A"/>
    </inkml:brush>
  </inkml:definitions>
  <inkml:trace contextRef="#ctx0" brushRef="#br0">0 0 7458,'18'0'135,"-1"0"1,1 0-167,-1 0 1,0 0 0,1 2-6,-1 4 1,-5-4 0,0 4-126,1-4 1,3-2-23,1 0 0,0 0 3,1 0 1,-6 0-121,-1 0 0,-5 0 300,5 0 0,-7 0 0,4 8 0,-8 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14.076"/>
    </inkml:context>
    <inkml:brush xml:id="br0">
      <inkml:brushProperty name="width" value="0.08571" units="cm"/>
      <inkml:brushProperty name="height" value="0.08571" units="cm"/>
    </inkml:brush>
  </inkml:definitions>
  <inkml:trace contextRef="#ctx0" brushRef="#br0">18 18 8131,'0'11'122,"-1"-1"1,-4 0 18,0 0 1,-1 1-35,6 6 1,0 1-80,0-1 0,0 1 0,0-1 14,0 1 0,2-7 1,2 0-38,1 4 0,4-2 0,-6 1 1,5-5-57,2-1 1,-4-2 0,5-6 0,2 0 15,3 0 0,1 0 0,1 0-59,0 0 1,-1 0 0,0-2-33,0-4 0,1 2 74,0-7 1,-3 5-1,-2-6-1,-1-2 1,-8 4 0,3-1 27,2-2 0,-8 3 0,7-1 16,0-3 0,-4-2 0,5-1-1,-1-1 1,4 7 0,-5 0 97,3-4 0,-6 6 172,2-3 107,-5 9-303,-1-5-65,0 8 0,0 2 15,0 4 1,0 3 0,0 9-114,0-1 1,6 0 0,0 1 1,-2-1 1,0-1 0,0-2-1,2-3-119,-3 2 1,7 3-250,2 1 1,2-5 0,-1-3 464,-2 0 0,1-4 0,6-5 0</inkml:trace>
  <inkml:trace contextRef="#ctx0" brushRef="#br0" timeOffset="868">576 87 8051,'9'0'-1349,"1"-1"1449,-5-5 0,0 4 0,4-6 133,-1 0 1,6 6-39,-3-3 0,5-3 142,1 2-266,-7 0 1,5 6 70,-3 0 1,-5 8-171,-1 4 1,2 3-95,-2 2 1,0 1 99,-6-1 1,0 1-10,0-1 0,0-5-19,0-1-43,0-7 51,0 4 1,0-10-21,0-4 1,0-3 36,0-9 1,6 1 0,-1-1 0,1 3-1,0 1 7,0 3 1,7 1-1,-1-3 45,3 1 1,3 2 0,-1-4 28,0 3 0,1 7 36,-1-2 0,1 4-60,-1 2 0,0 0 1,-1 2 9,-4 4 1,-3-2 0,-5 7-45,2 3 1,2 2 0,-4 1-28,2 0 0,-1 1 0,-5-1-14,0 1 1,0-6-1,0-1-49,0 2 1,0 3-274,0 1 237,0-7 186,0-2 0,0-10-15,0-4 1,0-4-29,0-7 0,0 0 0,0-1-3,0 1 1,2-1 0,2 1-16,2-1 1,7 7 0,-1 0-1,3-4 0,3 6 1,-1 0 11,1 0 0,-1-2 1,0 5 50,1 2 1,-6 2-1,-1 2 9,2 0 1,3 0 12,1 0 1,1 0-1,-1 2-8,1 4 1,-1 4 0,-1 7-30,-5 1 1,3-6 0,-7-1-1,1 2-1,0 3 1,-1 1-1,-3 1 1,2-1-166,-2 1 1,-2-1 0,-2 0-72,0 1 1,0-1 0,-2-1 0,-2-3 191,-2-1 0,-7-1 0,3 7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2:38.486"/>
    </inkml:context>
    <inkml:brush xml:id="br0">
      <inkml:brushProperty name="width" value="0.08571" units="cm"/>
      <inkml:brushProperty name="height" value="0.08571" units="cm"/>
      <inkml:brushProperty name="color" value="#008C3A"/>
    </inkml:brush>
  </inkml:definitions>
  <inkml:trace contextRef="#ctx0" brushRef="#br0">1 1 7966,'10'0'-1665,"5"0"1732,-3 0 1,3 0 16,3 0 0,-7 0 103,1 0 0,-1 0-151,7 0 0,0 0 0,-3 2-52,-3 4 1,3-4 32,-3 3 1,-3-3-1,3-2-57,1 0 0,-3 0-300,2 0 0,-7 3-9,7 2 349,-8-3 0,12 6 0,-7-8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06.626"/>
    </inkml:context>
    <inkml:brush xml:id="br0">
      <inkml:brushProperty name="width" value="0.08571" units="cm"/>
      <inkml:brushProperty name="height" value="0.08571" units="cm"/>
      <inkml:brushProperty name="color" value="#008C3A"/>
    </inkml:brush>
  </inkml:definitions>
  <inkml:trace contextRef="#ctx0" brushRef="#br0">0 158 7354,'10'0'700,"0"0"-508,-4 0-66,-5 0 0,9 0-164,-4 0 0,-2 0 0,5-2 58,-1-4 1,4 2 0,-5-6-37,3 3 0,-6-7 0,4 4 0,-3-1-23,1-1 1,0 7-1,-4-5 14,4 2 1,-4-6 153,3 3-86,-2 3 1,-3-1 138,0 3 7,0 4-146,0-6-28,0 8 0,0 2 30,0 4 1,2-3 0,2 9 0,1 2 1,1 2-1,-6 1 1,0 0-14,0 0 0,0 1 0,0 0 0,0-1 37,0 0-24,0 0-11,8 1 17,-6 0-138,5-1-165,-7 0 4,0 0 156,0-7 0,0 6-266,0-5 168,8-3 112,-6 7-295,6-12 135,-8 4 0,0-7-501,0 0 414,0 8 160,0-6 164,0 5 0,0-7 0,8 0 0,1 0 0</inkml:trace>
  <inkml:trace contextRef="#ctx0" brushRef="#br0" timeOffset="528">0 540 7226,'10'0'335,"6"0"-248,-15-7-10,15 5 0,-12-6 32,8 8-100,-1 0 0,1 0 0,-1 0 1,3 0 28,1 0 0,0-1 1,-1-4-1,-2 0 77,1 1-61,3 2 7,1 2-21,1 0 13,-1 0-3,0 0-9,-7 0 8,13 0 11,-19 0-10,19 0 3,-13 0-37,8 0 0,1 0 61,4 0-13,-4 0-230,7 0 215,-9 0-6,-7 0-12,5 0-95,-5 0 1,7 0 106,1 0-286,-1 0 260,-7 0-5,5 0-213,-5 0 201,-1 0-498,-1 0-82,0 7 1,-4-3 579,7 8 0,1-8 0,5 3 0</inkml:trace>
  <inkml:trace contextRef="#ctx0" brushRef="#br0" timeOffset="979">975 315 7544,'8'9'148,"-4"-1"1,7-8-1,3 0 1,2 0-57,1 0 1,0 0-1,0 0 1,3 0 133,3 0-109,-3 0-26,4 0 3,2 0-191,-7 0 203,6 0-39,1 0-271,-8 0 264,8 0 8,-9 0-20,0 0-377,1 0 205,0 0 0,-7 0-405,1 0 299,-8 0-85,11 7 0,-13-3-551,4 8 866,-5-8 0,-1 12 0,0-7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09.546"/>
    </inkml:context>
    <inkml:brush xml:id="br0">
      <inkml:brushProperty name="width" value="0.08571" units="cm"/>
      <inkml:brushProperty name="height" value="0.08571" units="cm"/>
      <inkml:brushProperty name="color" value="#008C3A"/>
    </inkml:brush>
  </inkml:definitions>
  <inkml:trace contextRef="#ctx0" brushRef="#br0">331 0 6243,'-17'0'82,"-1"0"0,6 0-32,1 0-19,-1 0-6,2 0-3,-5 0 0,12 0 0,-9 0 0,-2 0 48,-2 0 1,5 6 0,-1 0-77,-1-2 1,3-2-1,-1 0 5,-3 4 1,4-5 0,1 7 0,-1-2 2,0 0 0,5 6 1,-5-5-1,0 1-31,1 0 21,5 5-4,-4-11 14,0 14 1,7-13 0,-8 7 24,2-2 0,5 5 0,-4-1 42,4 3 0,2 3 0,0-1-31,0 1 1,0-6 0,2-1 0,2 2 58,2 3-65,-1 1 3,4 1-3,-8-1-71,7 1 71,0-1-3,-7 0 8,8 1-31,-2-1 21,-5 1 1,6-1 54,-8 0-56,7 1-3,-4-1 9,4-7 12,-7 5 0,6-5-3,0 7 56,-1 1-64,-5-1 6,0 1 7,0 7 0,3-6 10,3 4 1,-5-3 14,5-3-175,-4 0 145,-2 9-2,0-7-141,0 6 135,0-8-5,0 1-25,0 0 1,0-1 0,0 0 0,0 0-4,0 1 0,0 0 0,0-1-10,0 0 0,0 0 0,0 1 26,0 0 0,0-1 14,0 0 0,-6 0-18,0 1 0,0 0 6,6-1 0,0-6 0,-1-1 26,-5-2 0,4 6 8,-4-3 1,4-1-17,2 2-15,0-9 1,0 7 53,0-5-68,0-2 0,2 4 22,4-7 0,-2 0 0,7 0 26,3 0 0,-4 0 0,1 0-35,3 0 0,1 0 1,2 0-1,1 0-39,0 0 1,-1 0 0,0 0 0,0 0-174,1 0 0,0 0 0,-1 0 0,2 0-286,5 0 1,-5 0 477,4 0 0,4 0 0,0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10.575"/>
    </inkml:context>
    <inkml:brush xml:id="br0">
      <inkml:brushProperty name="width" value="0.08571" units="cm"/>
      <inkml:brushProperty name="height" value="0.08571" units="cm"/>
      <inkml:brushProperty name="color" value="#008C3A"/>
    </inkml:brush>
  </inkml:definitions>
  <inkml:trace contextRef="#ctx0" brushRef="#br0">1 1 7278,'2'11'240,"1"1"-193,3 2 1,0 1 0,-6 3 81,0-1-132,0 0 63,0 1-30,0 7 1,0-5-14,0 3 0,0-4 0,0 0 0,0 2-71,0 2 54,8 1 0,-6-6 1,3-1-251,-2 0 271,-3 0-244,0 1 106,0 0 1,0-1 68,0 0-237,0 0 0,0-7 208,0 6-43,0-15-32,0 15 87,0-14 65,0 6 0,-8-1 0,-2 3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11.026"/>
    </inkml:context>
    <inkml:brush xml:id="br0">
      <inkml:brushProperty name="width" value="0.08571" units="cm"/>
      <inkml:brushProperty name="height" value="0.08571" units="cm"/>
      <inkml:brushProperty name="color" value="#008C3A"/>
    </inkml:brush>
  </inkml:definitions>
  <inkml:trace contextRef="#ctx0" brushRef="#br0">1 122 7953,'17'-12'0,"1"3"0,0-1-167,-1 0 1,0 6 47,0-1 1,1-3-1,0 3 1,-1 0-1,0 1 1,0 1 156,1-3 0,0 0 0,0 4 0,4-2 50,1-2 0,1 0 0,-7 5-116,0-5 0,0 4 1,1-4-1,0 4 1,-1 2 39,0 0 0,0 0 1,1 0-30,0 0 0,-7 8 5,1 4 0,-8 3 0,2 3 0,-5-1 7,-1 0 1,0-5-1,-1-1 1,-4 3 1,0 2 0,-9-5 1,5 1-1,-3-1 12,0-1 0,6 3 0,-5-4 109,-2 0 1,-3-3-1,-1 3-54,-1-1 0,-1-2 0,-3-4-11,-1 3-39,0-2 0,4 4 0,-3-7 0,-1 0-58,2 0 0,1 6 0,3 0-117,0-2 182,0-3-443,7-1 36,2 0-148,8 0 534,0 0 0,15-7 0,5-3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11.456"/>
    </inkml:context>
    <inkml:brush xml:id="br0">
      <inkml:brushProperty name="width" value="0.08571" units="cm"/>
      <inkml:brushProperty name="height" value="0.08571" units="cm"/>
      <inkml:brushProperty name="color" value="#008C3A"/>
    </inkml:brush>
  </inkml:definitions>
  <inkml:trace contextRef="#ctx0" brushRef="#br0">278 1 6489,'-17'0'184,"6"0"1,-1 2-85,-2 4 0,-1 1 0,-3 7 30,1-2-36,0-1 1,0 6 0,1 1 19,5-1 1,-5 1-1,5-1 1,-3 0-29,2 1 0,-1 1 1,5 3-1,0 1 141,0-2-238,-5 6 38,11-8 0,-6 8 0,8-6 0,0 3 0,0-1 0,0 0 25,0 0 0,0 1 0,0-7 0,0 1-174,0-1 1,6 0-1,0 1 1,-2-1-127,-3 1 0,5-7 0,2-1 0,0 0-98,0-1 0,5-5 0,-1 2 346,3-4 0,11-10 0,1-2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21.388"/>
    </inkml:context>
    <inkml:brush xml:id="br0">
      <inkml:brushProperty name="width" value="0.08571" units="cm"/>
      <inkml:brushProperty name="height" value="0.08571" units="cm"/>
      <inkml:brushProperty name="color" value="#008C3A"/>
    </inkml:brush>
  </inkml:definitions>
  <inkml:trace contextRef="#ctx0" brushRef="#br0">105 296 6985,'12'0'-173,"0"0"1,-6 0 303,5 0 0,-7 8-56,2 4 0,1 3 0,-1 3 0,-2-1-42,-2 0 0,0 1 0,1-1 0,3 1-11,-2-1 1,-2 0 0,-2 1-1,0-1-59,0 1 1,0-1 13,0 0 1,0 1-1,-2-3 9,-3-3 1,0-4 8,-6-8 1,5 0 1,-5 0 1,1-2 0,-2-4 0,5-6 2,-1-3 0,4 3 0,-5 0 0,-1-1 0,0-2 0,0-3 0,-1 1 0,3-1 23,0 1 1,6 0-1,-3-1 1,3 1-5,2-1 0,0-5 0,2 0 1,2 2-12,1 1 1,9 3 0,-3 0 0,5-3-17,1-3 1,1 4-1,-1-5 1,2 5 18,5 2 1,-5 5 0,4 3 0,-4-1 40,-1 0 1,-1 6-1,1-2-38,-1 4 1,1 2-1,-1 0-7,0 0 0,-5 0 0,-3 2 0,1 2-33,0 2 40,-6 8 0,4-12-4,-1 13-36,-5-13 1,6 13 0,-8-3 15,0 4 0,0 1 1,0 0-23,0 1 1,0-1 0,0 1-1,-2-3 20,-4-3 7,-3 3-5,-1-13 4,-6 14-10,7-15 8,-9 15-12,1-14 7,0 6 1,-6-3-15,-1 1-23,1 0 169,5-6 0,-4 2-38,-2 4-194,1-4 116,-2 5 1,5-7 5,-3 0 6,4 0-10,1 0 1,1 0-438,0 0 1,5 0 431,0 0 0,9 0 0,-5 0 0</inkml:trace>
  <inkml:trace contextRef="#ctx0" brushRef="#br0" timeOffset="499">1167 0 6869,'-18'0'-104,"7"0"0,-1 0 219,-1 0 1,-1 2-1,1 2 1,1 2-3,-1-2 0,3 6 0,-2-1 0,-1 3-8,-2 0 0,-3-1 0,0 6 91,1 1-92,0-1-12,0 1-5,-1-1 8,0 8-6,1-5-3,0 12 24,0-12-223,7 5 217,-6 0-27,14-6-195,-6 14 185,8-6 10,-7 0-8,5-1 0,-6-1-19,8-6-77,0 14 1,2-13-1,2 3 1,4-4-70,1-1 0,1-1 1,4 0-1,-3 0-2,2 1 1,3-6 0,1-3-1,1 1-172,0 0 1,5-6 0,0 1 0,-2-3-81,-1-2 0,-3 0 1,0 0 349,0 0 0,1-7 0,0-3 0</inkml:trace>
  <inkml:trace contextRef="#ctx0" brushRef="#br0" timeOffset="944">1289 262 6793,'10'-10'531,"-3"2"-306,-7 8 0,2 0-97,4 0-63,-4 8 0,5-4 0,-7 7 1,0 3-1,0 1 93,0 3 0,0-6 1,0-1-1,0 2-109,0 3 1,6 1 0,0 1 0,-2-1-25,-2 1 1,-2-1 0,0 0 0,0 1-150,0-1 1,0 1-1,0-1-111,0 0 0,0 1-502,0 0 1,0-7 736,0 0 0,0-6 0,8 10 0,2-6 0</inkml:trace>
  <inkml:trace contextRef="#ctx0" brushRef="#br0" timeOffset="1453">1707 279 7617,'9'0'-335,"-1"0"537,-8 0 1,0 2-83,0 4 1,0-3 0,0 9-54,0 2 1,0-4-1,0 1 1,0 2 15,0 3 0,0 1 1,0 1-1,0-1-105,0 1 0,0 1 1,0 2-1,0 3-32,0-3 0,0-2 1,0-2-1,0 1 26,0 0 1,0-7 0,0 0-346,0 3 1,0 1-246,0 3 1,-2-6 617,-4-1 0,4-7 0,-5 4 0</inkml:trace>
  <inkml:trace contextRef="#ctx0" brushRef="#br0" timeOffset="1905">1846 70 7419,'17'0'-114,"1"0"0,-1 0 1,1 0 216,-1 0 1,0 6 0,1 0-1,-1-1 3,1 3 1,-1-4 0,0 7 0,1 3-67,-1 2 1,1 1-1,-1 1 1,0 1-38,1 4 0,-1-1 0,-1 6 0,-3 1 32,-1-2 0,-8 6 1,2-3-1,-5 0-84,-1 0 1,-1 2 0,-5-3-1,-6 2-209,-3-2 1,-3 2-1,1-6 1,-3 0-480,-2 1 737,2 4 0,-20-10 0,3 5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19.914"/>
    </inkml:context>
    <inkml:brush xml:id="br0">
      <inkml:brushProperty name="width" value="0.08571" units="cm"/>
      <inkml:brushProperty name="height" value="0.08571" units="cm"/>
      <inkml:brushProperty name="color" value="#008C3A"/>
    </inkml:brush>
  </inkml:definitions>
  <inkml:trace contextRef="#ctx0" brushRef="#br0">1 174 8147,'17'0'25,"1"0"1,-7 0 0,1 0 0,1 0-6,3 0 1,-5 0 0,1 0 0,2 0 11,1 0 1,2 0 0,1 0 0,-1 0-22,1 0 0,-1 0 0,2 0-31,5 0 0,1 0 0,4 0-48,-6 0 1,-10 0 0,-1 0-90,2 0 1,1 0-471,3 0-429,-8 0 1056,-3 0 0,-7 0 0,-7-7 0,-3-3 0</inkml:trace>
  <inkml:trace contextRef="#ctx0" brushRef="#br0" timeOffset="638">210 0 7338,'9'0'-444,"-1"0"873,-8 8-235,0-6 0,0 8-34,0-4 1,6-3-32,0 9-31,0-8 0,-6 11 88,0-3-109,0-4 0,0 7 0,0-3 1,0 3 22,0 3 0,0-1 1,0 0-101,0 1 1,0-1 0,0 1-44,0-1 1,0 1 0,0-1-177,0 0 1,0-5-1,0 0 16,0 1 190,0-5-77,0 7-159,0-13-843,0 6 1092,0 0 0,0-6 0,0 5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18.135"/>
    </inkml:context>
    <inkml:brush xml:id="br0">
      <inkml:brushProperty name="width" value="0.08571" units="cm"/>
      <inkml:brushProperty name="height" value="0.08571" units="cm"/>
      <inkml:brushProperty name="color" value="#008C3A"/>
    </inkml:brush>
  </inkml:definitions>
  <inkml:trace contextRef="#ctx0" brushRef="#br0">70 210 7386,'-11'0'79,"-1"0"0,0 0 440,-5 0-26,7 0-387,2 0 1,10 0-86,4 0 0,-2-6 0,7 0 18,3 3 0,2 0 0,1 3 0,0 0-40,1 0 0,-1-6 0,1 1 0,-1 1-2,1 2 1,-1 2 0,0 0 0,1 0-14,-1 0 1,1 0-1,-1 0-29,0 0 1,1 0 0,-1 0 7,1 0 0,-1 0 22,0 0 0,-5 0 14,0 0 1,-3 2 7,3 4-14,3-4 0,-12 8 328,2-5-234,-3-3 1,-2 14 87,0-5 1,0 5-139,0 1 1,0 0 0,0 1 0,0-1 11,0 1-4,0-1-191,0 0 182,0 1-14,0 0 10,0-1-151,0 0 134,0 0-1,0 1-106,0-9 98,0 7-7,0-6-228,0 7-15,0 0 5,0-7 1,0 0-551,0-4 526,0-5-73,0 8-557,0-9 893,-7-9 0,-3 0 0,-8-9 0</inkml:trace>
  <inkml:trace contextRef="#ctx0" brushRef="#br0" timeOffset="445">157 453 7123,'16'-1'325,"-3"-4"-160,-2 0 1,1-3 111,6 3-170,-9 2 0,7-6 1,-5 5 214,5-2-200,1-8 1,1 13-126,-1-7 163,1 8-41,-1-8-267,0 6 248,1-6-67,-1 1 1,2 5 0,3-4 0,1 4-60,-2 2 1,-1-6 0,-3 0-193,0 2 0,1 3-660,0 1-215,-1 0 718,-7 0 0,-5 0 375,-10 0 0,-5 7 0,-7 3 0</inkml:trace>
  <inkml:trace contextRef="#ctx0" brushRef="#br0" timeOffset="895">749 36 7706,'18'0'-294,"-3"-2"0,-2-2 0,-1-2 0,2 3 348,1 0 1,-3-3 0,-1 0 0,2 3 144,3 1 0,1 2 0,3 0-127,3 0 1,-9 0 0,3 0 0,-1 0 82,-1 0-88,3 8 18,-1 1-108,0 1 92,0 5-2,1-5 2,0 8-108,-1-1 104,0 0-10,-7 1-164,6-1 152,-7 8 6,1-5-10,-2 5-123,-1 0 117,-5-5 5,6 12-96,-1-13 90,-4 14-12,4-13 16,-7 13-157,0-14 141,0 14-18,0-14 15,0 7-214,0-2 1,-7-4 175,4 5-304,-12-7 139,6-1-8,-1 0 133,-6 0-540,6 1 249,-14 0 352,4-9 0,-5 6 0,7-5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24.839"/>
    </inkml:context>
    <inkml:brush xml:id="br0">
      <inkml:brushProperty name="width" value="0.08571" units="cm"/>
      <inkml:brushProperty name="height" value="0.08571" units="cm"/>
      <inkml:brushProperty name="color" value="#008C3A"/>
    </inkml:brush>
  </inkml:definitions>
  <inkml:trace contextRef="#ctx0" brushRef="#br0">0 70 7465,'2'-10'164,"4"5"-300,-4 3 178,14 2 17,-15 0-45,15 0 40,-14 0-41,13 0 25,-5-8-108,7 6 105,0-6-34,-7 8 28,6-7-63,-6 5 54,7-6 0,0 8-83,1 0 76,-1-8 1,1 6 1,-1-6-19,0 8 0,1 0 0,-1 0 29,1 0 1,-1 0-3,0 0-27,1 0 0,-3 2 2,-3 4 1,-2-2 7,-5 7 1,0-1 0,4 4-4,-1-2 1,-1-3 0,-3 5-4,2-3 1,2 1-1,-5 5 7,3 1 0,0-6 1,-4-1-1,2 2 1,2 3 1,2 1 0,-4 1 4,2-1-10,-1 1 1,-5-1-6,0 0 1,2 1 11,4-1-6,-4 1-29,6-1 25,-8 0 1,0 1-1,0-1-6,0 1 8,0-1-2,0 0 58,0 1-57,0-1 1,0 1 141,0-1-137,0 0 4,0 1-3,0 0 61,0 6-52,0-12 0,0 19 3,0-20 9,0 15-9,0-9 11,0 0-54,0 1 40,0 0 0,0-1 22,0 0-118,0 0 97,0 9 5,0-7-53,0 6 0,0-8 45,0 1-15,0 0 8,0-1-12,0 0 10,0-7-32,0 6 35,0-7-8,0 9 1,0-1 86,0-7-85,0 5 4,0-6-3,0 9 150,0-9-144,0 7 11,0-14 4,0 13-4,0-5-3,0 0 10,0 6-46,0-15 46,0 15-25,0-6 1,0 1 0,0 1-24,0 1 36,0 2-13,0 3 10,0-8 66,0 5-67,0-13-8,0 13-30,0-12 37,0 4 1,0 1 8,0 4-16,0-5 0,0 3-161,0-4 161,0-4 0,0 6-17,0-1 14,0-5-5,0 6 3,0-8-6,0 7-15,0-4 15,0 4 35,0-7-34,0 8 61,0-6-27,0 6 139,7-8-68,-5 8 44,6-7 1,-8 9-42,0-4-14,-8-4 0,6 8 0,-5-6 14,-1 1 1,4 7 97,-7-6-138,6-1 21,-2-5 0,5 6-7,-4 0 1,2 0-23,-8-6 1,1 0 0,-7 0-152,1 0 0,0 0 0,-1 0 0,1 0-250,-1 0 0,-1 0 0,-2 0 0,-4 0 348,-2 0 0,-10 0 0,-8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07:28.783"/>
    </inkml:context>
    <inkml:brush xml:id="br0">
      <inkml:brushProperty name="width" value="0.08571" units="cm"/>
      <inkml:brushProperty name="height" value="0.08571" units="cm"/>
    </inkml:brush>
  </inkml:definitions>
  <inkml:trace contextRef="#ctx0" brushRef="#br0">88 175 7639,'0'17'84,"0"1"1,0-5-1,0 3 1,1 3 111,5 0-264,-3 1 122,4-3 0,-1 2-11,0 5 0,-1-5 0,-5 4 0,0-3-94,0-3 1,6 6-1,0 1 1,-2-3 16,-2-2 0,-2-2 1,0 1-267,0-1 0,0 1 0,-2-3-371,-4-3 671,5-5 0,-15-7 0,6-7 0,-7-3 0</inkml:trace>
  <inkml:trace contextRef="#ctx0" brushRef="#br0" timeOffset="391">1 262 7923,'1'-12'-146,"4"1"-99,0-3 1,9 5-1,-2-1 332,3 2 1,3 0-1,-1 4-39,0-2 0,0 1 0,3 5 0,1 0-48,2 0 0,0-2 0,-3-2 0,2-2 40,0 2 0,1 2-128,-5 2 122,0 0 0,-1 6 0,-1 2-9,-5 1 0,2-3 0,-4 4-98,0-2 1,-5 5 64,1-1 1,-2 4 0,-6-1 35,-2-3 0,1 1 0,-8-5 18,-1 2 0,-3-4 1,-1 3-29,0-1 1,-1-2-1,0-5 1,1 3-55,0 2 1,-6 0 0,-1-4-202,3 4 1,2-4 0,3 5-718,5 1 954,3-6 0,8 6 0,0-8 0</inkml:trace>
  <inkml:trace contextRef="#ctx0" brushRef="#br0" timeOffset="975">976 36 7923,'-2'-10'-233,"-4"4"1,4 2 339,-4-2 1,2 5 0,-2-5-92,-5 4 1,1 7 0,1 4 179,0 0-245,-4-5 137,4 11 22,-1-5-130,-6 7 51,7 1 0,-9 1 1,1 3-1,-1 2-25,1 3 0,2-3 1,1 3-1,2 0-12,-1 0 1,-1 0 0,1 4 0,3-4 25,3-1 0,-2 2 0,6-5 0,-3 1-3,2 1 1,2-5-1,2 2 1,0-2-22,0-3 1,0 1-1,0-1 1,2 0-70,4 1 1,-2-3 0,8-1-129,1-3 0,2-6 0,3 0 1,-1-1-187,1 2 0,-1-4 1,0 4 386,1-5 0,-1-16 0,1-4 0</inkml:trace>
  <inkml:trace contextRef="#ctx0" brushRef="#br0" timeOffset="2291">1498 384 7860,'10'0'-659,"-3"-2"1,-5-2 863,4-2-32,-4-7 0,5 3-53,-7-7 0,0 5-8,0 1 0,-7 5-58,-5-6 0,-3 8 0,-2-2-23,-1 4 0,-6 2 0,2 0-1,0 0 0,3 0 0,1 0 6,1 0 0,0 6 1,0 2-50,-1 2 0,6-4 1,3 5-1,-1 1-31,0-3 1,6 7 0,-3-7 0,1 3-29,0 0 0,0-6 0,6 5 45,0 2 0,0-3 102,0 2-85,8-8 0,-4 3 0,7-4 8,3 2 1,-5-3 0,3 4 9,2-4 0,2-2 0,1 0-14,0 0 0,0-2 0,1-2-8,0-2 1,-7-2-1,1 4 1,-1-3 2,-1-3 1,3 4 0,-5-4 7,2 3 0,-7-7-6,3 3 1,2 1 19,-2-2 1,0 6 133,-6-5-122,7 7-7,-4-11-15,4 13 58,-7-6 0,0 10-31,0 4 0,0-2 0,0 7 0,0 3 1,0-5-1,0 3 12,0 2 1,0 1 0,0 3-43,0-1 1,0-6 0,0 1-5,0 2 1,0 1 0,0 3 6,0-1 1,0-6 0,0 1 8,0 2 0,0 1-5,0 3 0,0-7-131,0 1 1,0-7-431,0 7 101,0-8 1,0 2 454,0-12 0,-7-4 0,-3-7 0</inkml:trace>
  <inkml:trace contextRef="#ctx0" brushRef="#br0" timeOffset="2829">1829 88 7860,'11'0'-893,"1"0"670,1 0 275,2 0 1,3 0-43,-8 0 1,5 0 0,-3 0-1,2 2 29,-3 4 0,8-3 0,-5 7 0,-1 0-4,3 0 1,-1-4 0,3 5-1,-1 0-10,1-1 1,-7 6 0,1-5 0,1 5-6,3 1 1,-1 1 0,-1-1 0,-2 0-17,1 1 0,-3 1 0,0 2 0,-1 2-14,0-1 0,-4-3 0,0 0 0,-1 3-3,2 1 0,-4 0 0,3-5 0,-2-1 56,-3 0 0,0 7 0,0-1 86,0-2-119,-8-2 1,4-1 0,-5 0 0,-1-1 11,0 0 0,-2 0 0,-5-1 0,0-2-120,-1-3 0,1 1 1,-1 5 97,1 0 0,-8 1 0,-2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28.505"/>
    </inkml:context>
    <inkml:brush xml:id="br0">
      <inkml:brushProperty name="width" value="0.08571" units="cm"/>
      <inkml:brushProperty name="height" value="0.08571" units="cm"/>
      <inkml:brushProperty name="color" value="#008C3A"/>
    </inkml:brush>
  </inkml:definitions>
  <inkml:trace contextRef="#ctx0" brushRef="#br0">0 0 7794,'10'0'-505,"0"0"580,-4 0 0,-3 0 0,9 2-129,2 4 1,1-4 0,2 4 0,1-4 84,-1-2 0,1 0 0,-1 0 0,1 0-21,-1 0 0,6 0 1,1 0-1,-3 0-66,-2 0 1,-2 0 0,1 0-162,-1 0 1,1 0-186,-1 0 1,-7 2 401,-5 4 0,5 3 0,0 9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28.790"/>
    </inkml:context>
    <inkml:brush xml:id="br0">
      <inkml:brushProperty name="width" value="0.08571" units="cm"/>
      <inkml:brushProperty name="height" value="0.08571" units="cm"/>
      <inkml:brushProperty name="color" value="#008C3A"/>
    </inkml:brush>
  </inkml:definitions>
  <inkml:trace contextRef="#ctx0" brushRef="#br0">0 1 7976,'10'0'-177,"0"0"0,-7 2 0,6 1 256,0 3 0,3 0 0,5-6 0,0 0-52,1 0 0,-1 0 0,1 0 0,-1 0-14,0 0 0,6 0 0,1 0 0,-3 0-195,-2 0 1,-1 0 0,-1 0-1,1 0 182,-1 0 0,0 0 0,1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30.525"/>
    </inkml:context>
    <inkml:brush xml:id="br0">
      <inkml:brushProperty name="width" value="0.08571" units="cm"/>
      <inkml:brushProperty name="height" value="0.08571" units="cm"/>
      <inkml:brushProperty name="color" value="#008C3A"/>
    </inkml:brush>
  </inkml:definitions>
  <inkml:trace contextRef="#ctx0" brushRef="#br0">0 0 7081,'12'0'315,"-1"0"-203,3 0 1,-4 0 0,2 0-11,1 0 0,-4 2 1,3 2-58,2 2 1,1-1 0,3-5-38,-1 0 0,0 0 1,0 0 37,1 0 0,0 0-111,-1 0 1,-1 3 0,-3 0-563,-2 3 0,-5 0 627,6-6 0,0 8 0,5 2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29.503"/>
    </inkml:context>
    <inkml:brush xml:id="br0">
      <inkml:brushProperty name="width" value="0.08571" units="cm"/>
      <inkml:brushProperty name="height" value="0.08571" units="cm"/>
      <inkml:brushProperty name="color" value="#008C3A"/>
    </inkml:brush>
  </inkml:definitions>
  <inkml:trace contextRef="#ctx0" brushRef="#br0">0 175 7570,'10'0'-196,"6"0"1,-13-2 184,9-3 0,-9 1 1,6-6 74,-2 2 1,-5-6 0,6 3-13,-1-5 0,-3-1 1,6 0 27,-2 0 0,0 5 0,-5 0 164,3-1 177,0 5-76,-6 0-180,0 8 0,0 2 1,0 4-94,0 6 1,6 3 0,0 3-1,-3-1-61,0 0 1,-3 0 0,1 1 0,4 0-5,0-1 1,3 0 0,-4 3 0,2 1-11,-2 2 0,-1 0 1,1-6-1,2 1-89,-2 0 1,-3-1-1,2 0 1,0 0-172,3 1 1,0 0-234,-6-1 1,0 0-69,0 0 1,0 1-121,0 0 684,0-9 0,0 6 0,0-5 0</inkml:trace>
  <inkml:trace contextRef="#ctx0" brushRef="#br0" timeOffset="392">53 610 6958,'9'-1'583,"-3"-5"0,3 3-474,3-2 0,3 1 0,3 0-13,0-1 1,-1-1-1,0 3 1,0 0-87,1-3 0,0 0 0,-1 6 0,0 0 38,1 0 1,-1 0 0,1 0 0,-1 0-150,0 0 1,-5 0-1,-1 0-77,3 0 0,-4 0-1045,2 0 209,-9 0 1014,5 0 0,-8 8 0,0 2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32.549"/>
    </inkml:context>
    <inkml:brush xml:id="br0">
      <inkml:brushProperty name="width" value="0.08571" units="cm"/>
      <inkml:brushProperty name="height" value="0.08571" units="cm"/>
      <inkml:brushProperty name="color" value="#008C3A"/>
    </inkml:brush>
  </inkml:definitions>
  <inkml:trace contextRef="#ctx0" brushRef="#br0">296 1 7238,'10'0'436,"-2"0"-416,-8 0 1,-3 0-10,-2 0 0,1 0 0,-8 0-24,-1 0 1,3 0 0,-1 0-1,-3 0 14,-1 0 0,-3 0 1,0 0 0,1 0 0,0 0 0,0 0 28,-1 0 0,6 0-21,1 0 0,7 0 1,-5 5 18,3 1-31,3 0 26,-12 2 1,7 2 68,-3 7 1,-3-5-17,8-1 1,-5-5-1,5 5-44,2 4 0,2-6 0,2 3-8,0 1 0,0-3 0,0 1 47,0 3 0,0 1 0,0 3-1,0-1 1,0-5-1,0-1 1,0 3-45,0 1 1,0 3 0,0-1-1,0 1-25,0-1 1,0 0 0,0 1 0,0-1-25,0 1 1,0-1 0,0 0 24,0 1 0,0 0 0,0-1 0,0 0 9,0 0 1,2 1 0,2 0-1,2-1 1,-1 0-1,-2 0-11,3 1 0,-5 0 0,5-1-5,-4 0 1,-2 0 0,0 1-7,0 0 0,0-1 7,0 0 1,0 0 2,0 1 0,0 0 14,0-1 0,0 0 1,0 0-11,0 1 1,6 0 0,0-1-52,-3 0 0,1 0 31,2 1 1,-2-3 0,6-1 5,-3-2 1,-1-1 0,-4 5-1,4-5 0,-4 5 17,4-5 0,-5 5 4,-1 1 1,0 0 0,0 1-1,0 0 1,0-1-1,0 0-4,0 1 1,0-1 0,0 1 1,0-1 0,0-5 0,0-1 18,0 3 0,0-5 0,0 3 4,0 2 0,0-5-33,0 3 0,0-1 11,0 7 0,0-7 1,0 1 1,0-6 4,0 6 0,0-7 1,0 7 73,0 1 1,-1-3-54,-5 1 0,2 1-26,-8 6 0,8-6 1,-1-1-22,3 2 0,2-3 3,0 1 0,0-5-31,0 6 0,0-6 37,0 6 1,-6-6-13,1 5-19,-1 1 15,6 5 20,0-7-6,0 5 1,1-13 7,5 4 0,-2-4 1,8-2 1,-1 0 3,6 0 1,-5 0-1,0 0 14,1 0 0,-3 0 0,2 0-21,1 0 0,-3 0 0,1 0 1,3 0 1,-4-2 0,2-2 37,1-2 1,2-2 27,3 3 1,-1 3 0,1-6 16,-1 0 0,-5 6-7,-1-4-182,1 5-449,-3 1-145,-1 0-443,-8 0 997,0 0 0,-8 0 0,-1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49.850"/>
    </inkml:context>
    <inkml:brush xml:id="br0">
      <inkml:brushProperty name="width" value="0.08571" units="cm"/>
      <inkml:brushProperty name="height" value="0.08571" units="cm"/>
      <inkml:brushProperty name="color" value="#008C3A"/>
    </inkml:brush>
  </inkml:definitions>
  <inkml:trace contextRef="#ctx0" brushRef="#br0">1 53 7573,'9'-8'433,"1"6"-589,-4-4 0,-2 4 1,5 0-1,1-2 216,0-2 0,-4 1 0,5 5 0,3 0 31,1 0 0,0-2 0,1-2-78,1-2 1,-3 0 0,9 6 0,-3 0 23,-3 0 1,0 0 0,1 0 0,-1 0-134,1 0 0,-1 2-3,0 4 0,-7-2 0,-4 7 20,-4 3 1,-2 2-1,-2-1 1,-2-1 11,-2-3 1,-15 1 0,-1 5 0,-2 1 1,-2-3 0,7-1 0,-2-4 37,-3-3 1,1 4 0,6-2 97,0 0-40,7-5 1,4 4 9,12-8 1,4 0 0,7-3 0,0 0-8,1-3 0,-1 0 0,1 6 44,-1 0 1,0 0 0,1 0-29,-1 0 0,1 0 1,-3 2 15,-3 4 0,-3-2-54,-3 8 0,-2-3 0,6 5-5,-3-3 0,-1 1-17,-6 5 1,0-5 26,0 0 0,-7-3 1,-3 5-8,0-3 0,-5-7 0,3 4 0,-3 0 0,-3-6 1,1 3 9,-1-3 1,1 4 0,0 0 0,-1-2 90,1-2 0,-1-2 0,1 0-72,0 0 0,5 0-297,0 0 1,6 0-645,-5 0 137,7 0 766,-4 0 0,24-8 0,3-2 0</inkml:trace>
  <inkml:trace contextRef="#ctx0" brushRef="#br0" timeOffset="679">888 0 6959,'-17'0'453,"0"0"0,5 0-355,1 0 1,-1 6 0,-6 2-38,1 1 0,5-3 0,1 6-20,-3 2 1,5-5 0,-3 3 7,-1 1 0,3 3 0,0 1 0,1 1-68,-1-1 0,6 0 1,-2 1 3,4-1 1,2 1 0,0-1 19,0 0 0,0 1 0,0-1 0,0 1-10,0-1 1,6-5 0,2-2 0,1-1-15,5 0 1,-5-3 0,3 4-1,2-2 0,1-4 1,3 0 0,-1 0 0,0 2-45,1-3 1,0-1 0,-1-2 0,0 0 10,0 0 0,1 0 1,0 0-22,-1 0 1,0-2 44,0-4 1,-1 3-1,-5-9 27,-5-2 0,-2 4 0,0-1 49,2-2 0,0-3 1,-8-1-3,-4-1 1,2 1-1,-7 1 1,-3 3 13,-2 2 0,3 6 0,-2 0 0,-5 3-82,1 2 0,-1 2 0,1 2 0,-2 3-103,-2 3 1,-8 1 0,4 7-1,-2 1-802,-1 4 927,9-3 0,-12 5 0,6-8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48.583"/>
    </inkml:context>
    <inkml:brush xml:id="br0">
      <inkml:brushProperty name="width" value="0.08571" units="cm"/>
      <inkml:brushProperty name="height" value="0.08571" units="cm"/>
      <inkml:brushProperty name="color" value="#008C3A"/>
    </inkml:brush>
  </inkml:definitions>
  <inkml:trace contextRef="#ctx0" brushRef="#br0">575 18 6279,'0'-10'975,"0"2"-824,0 8-83,0 0 1,-8 0-60,-4 0 0,2 0 0,-1 0-15,-2 0 1,-3 8 0,-1 2 127,-1 0-101,9-3 11,-7 1 50,6 2-59,-7 7 8,0-7-11,7 5-8,-6-5 0,12 1 1,-5 1-1,1 2-22,4 1 48,-5-5-26,6 5 55,-4-5-48,7 7 47,0 1 1,0-6-28,0-1-20,7 1 66,-4 5 1,10-6-31,-7 1-148,8 0 125,-5-3 9,9 7-34,-9-6 1,6 1 0,-3-1 0,4-3-12,1-3 1,-5 4 0,0-2 0,1-2-18,2-2 1,-3-2-1,-1 0 1,3 0-19,2 0 1,1 0 0,0 0 6,1 0 1,-1-6 0,1-2 16,-1-2 0,-1-1 1,-3-6 36,-2-1 0,-6 1 0,0-1 62,-3 1 1,-2 5-1,0 1-40,0-3 0,-2-1-46,-3-3 0,-5 9 0,-7 3-17,-1 4 1,1 2 0,-3 2 0,-1 1-127,-2 3 1,0 8 0,5-2 0,1 1-133,-1-1 0,1 3 0,0-5 0,1 1-605,5 1 882,-5 0 0,6 5 0,-7 1 0</inkml:trace>
  <inkml:trace contextRef="#ctx0" brushRef="#br0" timeOffset="511">0 644 7714,'17'0'-510,"1"0"1,0 0 595,-1 0 1,-6 0-1,1 0 1,2 0-7,1 0 0,4 0 1,3 0-1,1 0-22,-2 0 0,6 0 1,0 0-1,2 0 31,1 0 0,-2 0 0,7 0 1,0 0 14,0 0 0,6 0 1,-1 0-1,-2 0-90,-1 0 1,-2 0 0,0 0 0,2 0 28,3 0 0,-3 0 0,4 0 0,-6 0-35,-6 0 0,4 0 0,-5 0 1,4 0-206,-4 0 1,3 0-1,-8-1 1,-1-4-206,-2 0 1,-3-1 401,0 6 0,0 0 0,1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3:51.490"/>
    </inkml:context>
    <inkml:brush xml:id="br0">
      <inkml:brushProperty name="width" value="0.08571" units="cm"/>
      <inkml:brushProperty name="height" value="0.08571" units="cm"/>
      <inkml:brushProperty name="color" value="#008C3A"/>
    </inkml:brush>
  </inkml:definitions>
  <inkml:trace contextRef="#ctx0" brushRef="#br0">1 1045 6730,'10'2'583,"-3"2"-389,2 2 0,0 0 0,9-6-76,-1 0 1,0 0-1,0 0-141,1 0 1,0-2 0,0-2-1,4-2 26,1 2 1,1 1-1,-5-1 1,2-2 40,2 2 1,2 2-1,-3 2 1,1 0-4,-2 0 0,5 0 0,-4 0 0,0 0-24,-3 0 1,-1 0 0,-1 0-59,0 0 1,0 0-1,1 0 5,0 0 1,-7 0-1,1-2-105,1-4 1,3 4 0,-1-5-263,-3-1-792,3 6 678,-5-6 517,0 8 0,-3 0 0,-7 0 0</inkml:trace>
  <inkml:trace contextRef="#ctx0" brushRef="#br0" timeOffset="681">366 750 6854,'10'11'-297,"-4"1"0,-4-6 389,-2 5 0,0-5 0,0 5 61,0 3 0,2-4 0,2 2-60,2 1 0,0-3 0,-6 1 2,0 3 1,0 1-1,0 3 11,0-1 1,0 0-1,0 1 1,0-1 64,0 1 0,1-1 1,4 2-1,0 2-49,-1 3 0,-2-1 0,-2-5 1,0-1-12,0 0 0,0 1 1,2-1-29,3 1 1,-2-1-176,3 0 1,-3-1 19,3-5 1,-4-1-1395,4-4 1466,-5-4 0,-1-2 0,0-10 0</inkml:trace>
  <inkml:trace contextRef="#ctx0" brushRef="#br0" timeOffset="1718">1602 506 7060,'-17'0'257,"0"0"0,5 0 1,1 0-18,-3 0-217,7 0 0,-2-2 0,9-4 33,0-6 0,0 3 0,3-3-180,2-1 0,5-1 1,8 2-1,-1 5 117,0-1 0,0 6 0,1-4 59,0 5 0,-1 1 0,0 1-75,0 5 0,-5-4 0,-2 6 3,-2-1 0,3 3 0,-5 7 6,-2 1 1,-2 0 0,-2-1-16,0 0 1,-6 0-1,-2 1 1,-1-3-12,-5-3 0,4 3 0,-1-5 0,-1 2-6,2-1 1,-5-5 32,3 6 1,3-8 0,-1 4 49,2-1 61,-5-5 1,9 6-44,-8-8 41,8 0 115,-3 0-199,7 0 1,0-2-9,0-4 1,1 4 0,5-4 24,6 5 1,3 1 0,3 0 22,0 0 0,-1 0 1,0 0-30,0 0 0,7-6 1,-1 0-61,-1 2 0,-4 2 1,2 2-84,3 0 1,3 0 0,2 0-85,-5 0 1,-9 0 0,-2 0-882,1 0 1085,-5 0 0,-1 0 0,-7 0 0</inkml:trace>
  <inkml:trace contextRef="#ctx0" brushRef="#br0" timeOffset="2383">1133 1115 7864,'17'0'103,"-6"6"0,1 0 0,2-2-72,1-2 0,4-2 1,3 0-1,3 0 1,2 0-12,4 0 0,2 0 1,3 0-1,3 0 17,2 0 0,2 0 0,-5 0 0,5 0 22,1 0 1,1-2 0,3-2 0,-2-2-13,3 2 1,-5 2 0,1 2 0,-1 0-33,1 0 1,-7-5 0,3-1 0,-6 2-126,-6 2 1,2 2 0,-8 0 0,-2 0-169,-1 0 0,-9 0 1,1 0-1,-1 2-964,-1 3 1242,-2-3 0,-8 14 0,0-6 0</inkml:trace>
  <inkml:trace contextRef="#ctx0" brushRef="#br0" timeOffset="3131">1272 1481 7949,'8'-10'69,"1"3"1,9 7-105,-1 0 0,0-6 0,1 0 0,0 2 121,-1 2 0,0 2 1,0 0-1,1 0-32,0 0 1,-1 0 0,0 0 0,0 0-176,1 0 0,0 2-23,-1 4 1,-2 4-1,-3 7 0,-5 0 0,-7 0 80,0 1 1,-7-3 0,-5-1 0,-3-2 33,-2 1 1,-3-4-1,-2 1 4,0-2 1,-1 4 0,5-5-1,0 1-55,1 0 187,7-2 4,3-6 0,12-2 0,3-2 0,2-2-17,4 2 1,1-3 0,3 1 0,-1 2-26,0 2 1,0 0-1,1-2 1,0-2-8,-1 3 1,-6 0 0,1 3 15,2 0 1,-1 3 0,1 0-38,-3 3 0,-7 8 0,4-4-180,-1-1 1,-4 6-1,2-3 128,-3 3 1,-2-3 0,-2 0 14,-3 1 1,1 1 0,-6-1-1,0-3 41,1-2 1,-3 3 0,-6-3 50,1 2 1,0-7 0,0 6-65,-1-2 1,-6-5-1,2 4 1,0-4-36,3-2 0,-5 0 0,1 0 1,1 0 35,-4 0 1,7 0-1,-6 0-86,-1 0 0,7 0 0,-4 0-198,4 0 1,7 0-741,1 0 658,7 0 1,4 0-1,11 0 334,5 0 0,1 0 0,0 0 0</inkml:trace>
  <inkml:trace contextRef="#ctx0" brushRef="#br0" timeOffset="3760">2142 1428 8040,'-8'-9'-318,"-3"3"1,1 4 467,-1 2 1,5 0 0,-6 2-50,-2 4 0,-1-3 0,-3 7 9,1-2 0,0 6 1,1-3-44,5 5 1,-3-5 0,7 1 0,-1 2-50,0 1 1,-4 3 0,5-1 0,-1 0-32,1 0 0,-5 1 0,6 0 1,2-1 1,2 0 0,2 0 0,0 1 0,0 0 19,0-1 1,0 0-1,0 0-35,0 1 0,8-3 1,2-1-1,1-4 17,1-3 1,-1 5-1,6-6 1,1-2-31,0-3 0,1-1 0,2 0 0,2 0-39,-2 0 1,1 0 0,-1 0 0,0-1 46,-5-5 1,1 2 0,-5-6 0,2 1 23,-3-1 0,2-1 1,-4-5 53,0 5 0,-5-5 0,1 4 80,-2-3 1,-6 3-1,-2 2-95,-7 3 0,1 1 0,-5 6 0,-3 0 0,-1 0-5,1 0 0,0 0 0,-2 0 1,-2 0-73,1 0 1,1 0 0,0 0 0,-1 2-161,7 4 0,-3-2 0,7 5 0,-3 1-368,2 0 1,3-6 573,3 1 0,4 5 0,-5-1 0</inkml:trace>
  <inkml:trace contextRef="#ctx0" brushRef="#br0" timeOffset="5200">2386 36 7606,'11'0'216,"1"-2"-189,2-4 0,-4 4 0,1-3 0,2 2 0,3 3 4,1 0 1,1 0-1,-1 0 1,1 0 38,-1 0 0,0-6-58,1 1 1,-1-1 0,1 6 0,-1 0-1,0 0 2,1 0 0,-3 2 0,-1 2 0,-3 1-35,3 0 1,-5-4 0,3 2 50,2 2 0,-4-3 0,1 6 57,2 0 0,-3-7 1,0 8-51,-3-2 1,-1-3-1,-6 8 1,3-1 4,2-1 0,-3 6 0,4-5-48,-4 5 0,-2 1 0,0 0 0,2 0 12,4 1 1,-5 0 0,5-1 0,-4 0 27,-2 0 0,0 1 1,0 0-1,0-1-12,0 0 1,0 0 0,0 3 0,0 1-9,0 2 1,6 0 0,0-5 0,-2 0-1,-2-1 0,-2 6 0,0 0 1,0 1-18,0 0 0,0-2 0,0 5 1,0 0 10,0 0 1,0-4 0,0 4 0,0 0 2,0 0 0,-2-3 0,-2 5 0,-2 0 5,2-2 1,2 4 0,2-6-1,0 0-21,0 1 0,0 2 0,0-5 0,0 1 2,0 1 1,-5-6 0,-1 4-1,2-3 1,2-3 1,2 6 0,0 0-5,0-1 1,0-3-1,0 0 1,0 3-1,0 1 10,0-2 0,0 0 0,0 1 0,0 1 1,0-2 0,0 0 0,0 1 1,0 1-9,0-2 1,0-1 0,0-3-1,0 0-1,0 1 0,0 0 0,0-1 0,0 0 2,0 0 0,0 1 0,0 0 53,0-1 1,0 0 0,2-1-11,4-5 0,-5 5 0,5-5-46,-4 5 1,0-5-1,2 1 17,2 2 1,0-5 10,-6 3 0,0-6 0,0 5 77,0 3 1,0-5-6,0 3 0,0-6 1,0 5 16,0 3 0,-6-4-58,0 2 1,-5-1 8,5 6 0,-2-5-76,2-1 0,4-5 99,-3 6 0,-4-6 222,4 6-218,-1-9 1,4 5-56,-3-8 1,0 0-1,-6 0 1,-1 2-8,3 3 1,-7-2-1,4 3 1,-3-5-34,-2-1 1,-6 0 0,-1 2 0,3 2-91,2 2 0,1-1 0,1-5 0,-3 0-279,-3 0 0,4 0 0,-4-1 200,3-5 1,3 2 0,-1-7 173,1-3 0,-8-9 0,-2-5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4:09.850"/>
    </inkml:context>
    <inkml:brush xml:id="br0">
      <inkml:brushProperty name="width" value="0.08571" units="cm"/>
      <inkml:brushProperty name="height" value="0.08571" units="cm"/>
      <inkml:brushProperty name="color" value="#008C3A"/>
    </inkml:brush>
  </inkml:definitions>
  <inkml:trace contextRef="#ctx0" brushRef="#br0">0 0 7388,'17'0'140,"1"0"1,-6 0-1,0 0-81,1 0 0,2 0-3,2 0 1,-5 0-1,0 0-205,1 0 1,-3 0-1,2 0-215,1 0 1,-3 0-1,1 0 90,3 0 0,-4 0 274,2 0 0,-1 8 0,6 2 0</inkml:trace>
  <inkml:trace contextRef="#ctx0" brushRef="#br0" timeOffset="226">104 192 7766,'0'10'-562,"3"-3"1,0-5-1,6 2 711,0 2 0,-3 0 1,6-6-1,1 0-242,2 0 0,3 0 0,-1 0 0,1 0 93,-1 0 0,0 0 0,1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19T05:14:05.749"/>
    </inkml:context>
    <inkml:brush xml:id="br0">
      <inkml:brushProperty name="width" value="0.08571" units="cm"/>
      <inkml:brushProperty name="height" value="0.08571" units="cm"/>
      <inkml:brushProperty name="color" value="#008C3A"/>
    </inkml:brush>
  </inkml:definitions>
  <inkml:trace contextRef="#ctx0" brushRef="#br0">209 53 6977,'-12'6'82,"1"-1"0,5 3 0,-5-4-30,-3 2 1,4-1 0,-2-5 0,1 2 22,1 4 0,-5-4 0,3 4-90,-3-5 0,3-1 0,0 0 0,-1 0 0,-1-1 0,3-5-21,5-5 0,4 1 41,2-2 0,0 1 0,2-5-17,4 5 1,-2 2 0,7 8-1,3-3 7,1-2 1,-3 0-1,0 6 1,1 0 28,3 0 1,1 0 0,0 0 0,1 0 27,-1 0 0,1 0 1,-1 0 61,0 0 1,1 2-88,-1 4 1,-1-2 0,-4 7-17,-7 3 0,-1 2 1,0 1-46,1 0 0,1 0 0,-6 1 13,0 0 1,-7-1 0,-3 0 11,0 0 1,-5-5 0,5 0 0,-1 0 5,-1-3 0,0 6 0,-5-5 0,0 2-14,-1-1 1,1-1-1,-1 4 1,3-2 5,3 1 1,-3-3 0,3 0 0,-1-1 8,1 0 1,-3-5-1,5 4 8,0 0 0,1-6 1,5 6 15,-2-1 131,0-5 0,8 6-9,4-8 1,3 0 0,9 0-39,-1 0 1,1-6 0,-1 1-85,1 1 1,-1 2 0,0 2-1,1 0 18,-1 0 1,1 0 0,-1 0 4,0 0 0,1 0 0,-1 0 0,1 0-22,-1 0 0,0 0 0,1 0-134,-1 0 0,-5 0-534,-1 0 75,1 0 1,-2 2-218,-5 3 787,-3-3 0,-2 6 0,0-8 0</inkml:trace>
  <inkml:trace contextRef="#ctx0" brushRef="#br0" timeOffset="826">888 191 8323,'10'-7'-128,"-3"3"1,-5-6-553,4 3 0,-4-7 750,4 2 0,-5 3 0,-2-1 2,-5 2 0,4 1 1,-6 3-1,1-2 37,-5 2 0,2-3 1,-1 1 19,-3 2 1,-9 2 0,-4 2-46,0 0 0,1 0 0,9 0 0,0 0-29,0 0 1,-7 0-1,1 2-118,1 3 126,11-2 1,-5 10 0,7-5 2,-1 1 0,2-3 0,8 6-183,0 1 0,0-3 110,0 2 0,3-2 0,2 3 43,7-2 1,-2-7 0,1 4 2,2 0 0,3-6 1,1 3-1,1-2-17,0-3 1,-1 6 0,0-1-1,0-1 3,1-2 1,0-2 0,-1 0 0,0 0-57,0 0 1,1 0-1,0 2 1,-1 2-21,0 2 0,-5 1 0,-1-3-39,3 2 1,-7 8 0,2-5-11,-2 1 0,-5 5 54,4-3 1,-6 3 56,-6 3 0,-3-3 0,-7-1 0,2-2-3,3 1 0,-1-5 1,-5-1-1,0-1-20,-1 0 0,0 5 0,1-2 0,0-2 4,0 1 1,5 0 0,0-4 0,-1 2-12,-3-3 1,-1-1 0,0-2 8,-1 0 0,6 0 1,3-2-11,1-4 1,0-1-1,4-7 1,-1 2 24,0-1 1,4-3 0,1-1-4,0 0 0,0-1 1,1 1-1,4-1-4,0 1 1,9 6-1,-5-1 1,3-2 43,0-1 0,0 3 0,5 2 1,-2 1-21,-3-1 1,4 6 0,-5-3 0,5 1-66,1 0 1,-6 0-1,1 6 12,2 0 0,1 0-553,3 0 0,-1 0 584,0 0 0,0-8 0,1-2 0</inkml:trace>
  <inkml:trace contextRef="#ctx0" brushRef="#br0" timeOffset="1251">1654 0 6530,'9'8'150,"-1"-4"0,-10 7 107,-4 3 0,3-4 0,-9 2 0,-2 3-126,-1 6 1,-3 0 0,1 6 307,0-1-372,-8 5 0,3-4 1,-6 7-1,-2 1 69,3 0 1,-8 5-1,4 1 1,-5 0 15,-3 1 1,6-3 0,-8 8 0,4-1 116,3-2-136,-9 7-254,15-15 0,-11 13 141,15-8 1,-5 1 0,7-3 0,0 1-67,2-1 1,3-2 0,0-3-52,0 2 0,5-8 1,2-1-1,0-1-233,1-5-360,5-2 304,-4-2 17,8-7-448,0 6 248,0-15 569,0 8 0,0-9 0,0 0 0</inkml:trace>
  <inkml:trace contextRef="#ctx0" brushRef="#br0" timeOffset="2044">1410 818 7257,'-10'0'-144,"3"-2"1,9-2 231,3-1 0,5-1 0,7 4-23,1-4 0,-1 4 1,1-5 18,-1-1 1,0 6 0,1-4-1,-1 4 29,1 2 1,-1 0 0,1 0-78,-1 0 1,0 0-134,1 0 0,-9 8 65,-3 3 1,-4 5 0,-2 1-5,0 1 1,-8-3 0,-3-1 0,-5-3 14,-1 3 0,5-5 0,1 1 1,-3 0 28,-1 0 1,-3-4 117,1 5-36,-1-7-100,9 4-20,1-8 0,16 0 0,1-2 1,3-2 3,-1-2 1,1 0 0,6 6 51,-1 0 0,1 0 110,-1 0 0,0 0-113,1 0 1,-1 6 18,1 0-25,-9 7 1,-1-9 0,-6 6-1,1 0 35,3-1 1,0-3 0,-6 6 102,0 1 0,0-3-67,0 1 1,-7 1-16,-5 5 0,-3-1 0,-3-5 0,3-2-11,3-2 0,-3-5 1,3 6-1,-4-2-18,-1-1 1,0 1-1,-1-6 1,1 0-62,-1 0 0,1 2 1,0 2-68,-1 1 1,1 1-386,-1-6 224,1 0 0,6 0 58,-1 0 0,8-1 1,-2-5 186,4-6 0,10-3 0,2-2 0</inkml:trace>
  <inkml:trace contextRef="#ctx0" brushRef="#br0" timeOffset="2939">2211 662 7322,'-10'7'644,"-6"-5"-495,5 4 0,1 2 1,-2-2 17,-1-2 1,5-1-1,1 1-65,-1 2 0,-1 6 1,-7-4 2,4 1 0,-2-3 0,7 3-189,-3 0 1,6 4-1,-3-3 1,1 1 119,0 1 1,-2-7-1,5 7 14,-3 2 0,-2 1 1,4 3-1,-2-1-6,3 0 1,0-5 0,3 0 0,0 1-47,0 3 1,0 1-1,0 0-34,0 1 0,0 0 0,3-1 21,2 0 0,-3-6 0,6 1 17,0 2 1,2 2-1,7-1 5,0-3 1,-1 3 0,-3-6 0,-1 1 23,1-4 1,3-2 0,1 0-26,0 2 1,1 0-1,0-5 1,-1 3-16,0 2 0,0 0 0,1-6 0,0 0-1,-1 0 0,0 0 1,0 0-60,1 0 0,0-2 0,-1-2-27,0-2 0,0-8 70,1 3 0,-6-2 0,-3-1 79,-1 2-75,-2 1 0,-6-1 0,0 1 1,0-3 0,0 4 46,0-2 1,-2 9 0,-2-5 0,-4 2-24,-1 0 0,-3 1 0,-6 5-1,1 0 1,0 0 0,0 0 0,-1 0 51,0 0 0,-5 0 0,0 0 0,2 0 13,1 0 1,3 1-1,-2 3-51,-5 2 1,6 6-1,-6-4 1,5 1-96,2 5 1,1-4 0,2 1-1,5 2-188,1 3 1,-5 1 0,3 1 162,0 0 0,-3-1 105,7 0 0,-8 0 0,4 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19654594-EFB7-479D-A9DB-B0FAE584A021}" type="datetimeFigureOut">
              <a:rPr lang="en-US" smtClean="0"/>
              <a:pPr/>
              <a:t>11/13/2021</a:t>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6B9EF1B0-FBA9-4632-82F2-A82401F99125}" type="slidenum">
              <a:rPr lang="en-US" smtClean="0"/>
              <a:pPr/>
              <a:t>‹#›</a:t>
            </a:fld>
            <a:endParaRPr lang="en-US"/>
          </a:p>
        </p:txBody>
      </p:sp>
    </p:spTree>
    <p:extLst>
      <p:ext uri="{BB962C8B-B14F-4D97-AF65-F5344CB8AC3E}">
        <p14:creationId xmlns:p14="http://schemas.microsoft.com/office/powerpoint/2010/main" val="2705742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40382BA-11F3-449D-A852-41F5A6F114D8}"/>
              </a:ext>
            </a:extLst>
          </p:cNvPr>
          <p:cNvSpPr>
            <a:spLocks noGrp="1" noRot="1" noChangeAspect="1" noChangeArrowheads="1" noTextEdit="1"/>
          </p:cNvSpPr>
          <p:nvPr>
            <p:ph type="sldImg"/>
          </p:nvPr>
        </p:nvSpPr>
        <p:spPr>
          <a:xfrm>
            <a:off x="1150938" y="692150"/>
            <a:ext cx="4556125" cy="3416300"/>
          </a:xfrm>
          <a:ln/>
        </p:spPr>
      </p:sp>
      <p:sp>
        <p:nvSpPr>
          <p:cNvPr id="46083" name="Rectangle 3">
            <a:extLst>
              <a:ext uri="{FF2B5EF4-FFF2-40B4-BE49-F238E27FC236}">
                <a16:creationId xmlns:a16="http://schemas.microsoft.com/office/drawing/2014/main" id="{44F98AFF-F694-496D-A6F3-8619C700D9A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36991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9860CD3-918A-4CEB-8109-750B5549C226}"/>
              </a:ext>
            </a:extLst>
          </p:cNvPr>
          <p:cNvSpPr>
            <a:spLocks noGrp="1" noRot="1" noChangeAspect="1" noChangeArrowheads="1" noTextEdit="1"/>
          </p:cNvSpPr>
          <p:nvPr>
            <p:ph type="sldImg"/>
          </p:nvPr>
        </p:nvSpPr>
        <p:spPr>
          <a:xfrm>
            <a:off x="1150938" y="692150"/>
            <a:ext cx="4556125" cy="3416300"/>
          </a:xfrm>
          <a:ln/>
        </p:spPr>
      </p:sp>
      <p:sp>
        <p:nvSpPr>
          <p:cNvPr id="63491" name="Rectangle 3">
            <a:extLst>
              <a:ext uri="{FF2B5EF4-FFF2-40B4-BE49-F238E27FC236}">
                <a16:creationId xmlns:a16="http://schemas.microsoft.com/office/drawing/2014/main" id="{15BFBDD5-C59F-4963-ABDC-22248FA93BA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70013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5BA761E7-0289-4A36-8657-64ADF58EC8D1}"/>
              </a:ext>
            </a:extLst>
          </p:cNvPr>
          <p:cNvSpPr>
            <a:spLocks noGrp="1" noRot="1" noChangeAspect="1" noChangeArrowheads="1" noTextEdit="1"/>
          </p:cNvSpPr>
          <p:nvPr>
            <p:ph type="sldImg"/>
          </p:nvPr>
        </p:nvSpPr>
        <p:spPr>
          <a:xfrm>
            <a:off x="1150938" y="692150"/>
            <a:ext cx="4556125" cy="3416300"/>
          </a:xfrm>
          <a:ln/>
        </p:spPr>
      </p:sp>
      <p:sp>
        <p:nvSpPr>
          <p:cNvPr id="64515" name="Rectangle 3">
            <a:extLst>
              <a:ext uri="{FF2B5EF4-FFF2-40B4-BE49-F238E27FC236}">
                <a16:creationId xmlns:a16="http://schemas.microsoft.com/office/drawing/2014/main" id="{90C3429C-39EF-4186-8E35-69A0797780E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9289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8E59AB17-810F-4741-9AEB-90FC1B30B8BD}"/>
              </a:ext>
            </a:extLst>
          </p:cNvPr>
          <p:cNvSpPr>
            <a:spLocks noGrp="1" noRot="1" noChangeAspect="1" noChangeArrowheads="1" noTextEdit="1"/>
          </p:cNvSpPr>
          <p:nvPr>
            <p:ph type="sldImg"/>
          </p:nvPr>
        </p:nvSpPr>
        <p:spPr>
          <a:xfrm>
            <a:off x="1150938" y="692150"/>
            <a:ext cx="4556125" cy="3416300"/>
          </a:xfrm>
          <a:ln/>
        </p:spPr>
      </p:sp>
      <p:sp>
        <p:nvSpPr>
          <p:cNvPr id="66563" name="Rectangle 3">
            <a:extLst>
              <a:ext uri="{FF2B5EF4-FFF2-40B4-BE49-F238E27FC236}">
                <a16:creationId xmlns:a16="http://schemas.microsoft.com/office/drawing/2014/main" id="{B8E04AE8-4AF4-43DB-82DD-4664FC88B8B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50718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538500E7-F01D-4A0F-98CB-D2843DC0F88C}"/>
              </a:ext>
            </a:extLst>
          </p:cNvPr>
          <p:cNvSpPr>
            <a:spLocks noGrp="1" noRot="1" noChangeAspect="1" noChangeArrowheads="1" noTextEdit="1"/>
          </p:cNvSpPr>
          <p:nvPr>
            <p:ph type="sldImg"/>
          </p:nvPr>
        </p:nvSpPr>
        <p:spPr>
          <a:xfrm>
            <a:off x="1150938" y="692150"/>
            <a:ext cx="4556125" cy="3416300"/>
          </a:xfrm>
          <a:ln/>
        </p:spPr>
      </p:sp>
      <p:sp>
        <p:nvSpPr>
          <p:cNvPr id="70659" name="Rectangle 3">
            <a:extLst>
              <a:ext uri="{FF2B5EF4-FFF2-40B4-BE49-F238E27FC236}">
                <a16:creationId xmlns:a16="http://schemas.microsoft.com/office/drawing/2014/main" id="{8EBCA2A2-932C-4A44-8139-ECAB9E4EC78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18646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732F5CEF-ED5B-4148-B57F-B9834DB13F52}"/>
              </a:ext>
            </a:extLst>
          </p:cNvPr>
          <p:cNvSpPr>
            <a:spLocks noGrp="1" noRot="1" noChangeAspect="1" noChangeArrowheads="1" noTextEdit="1"/>
          </p:cNvSpPr>
          <p:nvPr>
            <p:ph type="sldImg"/>
          </p:nvPr>
        </p:nvSpPr>
        <p:spPr>
          <a:xfrm>
            <a:off x="1150938" y="692150"/>
            <a:ext cx="4556125" cy="3416300"/>
          </a:xfrm>
          <a:ln/>
        </p:spPr>
      </p:sp>
      <p:sp>
        <p:nvSpPr>
          <p:cNvPr id="113667" name="Rectangle 3">
            <a:extLst>
              <a:ext uri="{FF2B5EF4-FFF2-40B4-BE49-F238E27FC236}">
                <a16:creationId xmlns:a16="http://schemas.microsoft.com/office/drawing/2014/main" id="{F0B03FE8-2B14-4E81-ABF2-3929C817DFD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93559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EC718927-9420-4587-A3AB-F8DAABAE082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B4C102E6-26A4-43E9-95C2-09723F3C4E2F}" type="slidenum">
              <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rPr>
              <a:pPr marL="0" marR="0" lvl="0" indent="0" algn="l" defTabSz="914400" rtl="0" eaLnBrk="1" fontAlgn="auto" latinLnBrk="0" hangingPunct="1">
                <a:lnSpc>
                  <a:spcPct val="100000"/>
                </a:lnSpc>
                <a:spcBef>
                  <a:spcPts val="0"/>
                </a:spcBef>
                <a:spcAft>
                  <a:spcPts val="0"/>
                </a:spcAft>
                <a:buClrTx/>
                <a:buSzTx/>
                <a:buFontTx/>
                <a:buNone/>
                <a:tabLst/>
                <a:defRPr/>
              </a:pPr>
              <a:t>31</a:t>
            </a:fld>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endParaRPr>
          </a:p>
        </p:txBody>
      </p:sp>
      <p:sp>
        <p:nvSpPr>
          <p:cNvPr id="64515" name="Rectangle 2">
            <a:extLst>
              <a:ext uri="{FF2B5EF4-FFF2-40B4-BE49-F238E27FC236}">
                <a16:creationId xmlns:a16="http://schemas.microsoft.com/office/drawing/2014/main" id="{7554AA0F-117E-4BE6-A613-88EBDF9DCB1C}"/>
              </a:ext>
            </a:extLst>
          </p:cNvPr>
          <p:cNvSpPr>
            <a:spLocks noGrp="1" noRot="1" noChangeAspect="1" noChangeArrowheads="1" noTextEdit="1"/>
          </p:cNvSpPr>
          <p:nvPr>
            <p:ph type="sldImg"/>
          </p:nvPr>
        </p:nvSpPr>
        <p:spPr bwMode="auto">
          <a:xfrm>
            <a:off x="1108075" y="812800"/>
            <a:ext cx="5343525" cy="40084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a:extLst>
              <a:ext uri="{FF2B5EF4-FFF2-40B4-BE49-F238E27FC236}">
                <a16:creationId xmlns:a16="http://schemas.microsoft.com/office/drawing/2014/main" id="{481EA3F1-AB34-4116-BE5E-48B579D842A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0" y="6521852"/>
            <a:ext cx="914400" cy="365125"/>
          </a:xfrm>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52400" y="1417319"/>
            <a:ext cx="8839200" cy="4907281"/>
          </a:xfrm>
          <a:gradFill>
            <a:gsLst>
              <a:gs pos="0">
                <a:schemeClr val="accent4">
                  <a:lumMod val="4000"/>
                  <a:lumOff val="96000"/>
                  <a:alpha val="36000"/>
                </a:schemeClr>
              </a:gs>
              <a:gs pos="35000">
                <a:schemeClr val="accent3">
                  <a:lumMod val="9000"/>
                  <a:lumOff val="91000"/>
                  <a:alpha val="39000"/>
                </a:schemeClr>
              </a:gs>
              <a:gs pos="100000">
                <a:schemeClr val="accent4">
                  <a:lumMod val="0"/>
                  <a:lumOff val="100000"/>
                  <a:alpha val="54000"/>
                </a:schemeClr>
              </a:gs>
            </a:gsLst>
          </a:gradFill>
          <a:ln>
            <a:noFill/>
          </a:ln>
          <a:effectLst>
            <a:softEdge rad="50800"/>
          </a:effectLst>
        </p:spPr>
        <p:style>
          <a:lnRef idx="1">
            <a:schemeClr val="accent3"/>
          </a:lnRef>
          <a:fillRef idx="2">
            <a:schemeClr val="accent3"/>
          </a:fillRef>
          <a:effectRef idx="1">
            <a:schemeClr val="accent3"/>
          </a:effectRef>
          <a:fontRef idx="none"/>
        </p:style>
        <p:txBody>
          <a:bodyPr lIns="72000" tIns="36000" rIns="72000" bIns="36000"/>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latin typeface="Arial" pitchFamily="34" charset="0"/>
                <a:cs typeface="Arial" pitchFamily="34" charset="0"/>
              </a:defRPr>
            </a:lvl2pPr>
            <a:lvl3pPr>
              <a:defRPr sz="2000"/>
            </a:lvl3pPr>
            <a:lvl4pPr>
              <a:defRPr baseline="0"/>
            </a:lvl4pPr>
            <a:lvl5pPr>
              <a:defRPr/>
            </a:lvl5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1143000" marR="0" lvl="2"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Third Level</a:t>
            </a:r>
          </a:p>
          <a:p>
            <a:pPr marL="1600200" marR="0" lvl="3"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Fourth level</a:t>
            </a:r>
          </a:p>
          <a:p>
            <a:pPr marL="2057400" marR="0" lvl="4"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Fifth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950807"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2" descr="Large confetti"/>
          <p:cNvSpPr>
            <a:spLocks noGrp="1" noChangeArrowheads="1"/>
          </p:cNvSpPr>
          <p:nvPr>
            <p:ph type="title" idx="4294967295" hasCustomPrompt="1"/>
          </p:nvPr>
        </p:nvSpPr>
        <p:spPr>
          <a:xfrm>
            <a:off x="66239" y="26442"/>
            <a:ext cx="6791761" cy="1192758"/>
          </a:xfrm>
        </p:spPr>
        <p:txBody>
          <a:bodyPr>
            <a:noAutofit/>
          </a:bodyPr>
          <a:lstStyle>
            <a:lvl1pPr algn="l" eaLnBrk="1" hangingPunct="1">
              <a:defRPr sz="3600">
                <a:latin typeface="Arial" panose="020B0604020202020204" pitchFamily="34" charset="0"/>
                <a:cs typeface="Arial" panose="020B0604020202020204" pitchFamily="34" charset="0"/>
              </a:defRPr>
            </a:lvl1pPr>
          </a:lstStyle>
          <a:p>
            <a:pPr eaLnBrk="1" hangingPunct="1"/>
            <a:r>
              <a:rPr lang="en-US" dirty="0"/>
              <a:t>Slide heading here and </a:t>
            </a:r>
            <a:br>
              <a:rPr lang="en-US" dirty="0"/>
            </a:br>
            <a:r>
              <a:rPr lang="en-US" dirty="0"/>
              <a:t>it can run in two lines</a:t>
            </a:r>
            <a:endParaRPr lang="en-US" altLang="en-US" dirty="0"/>
          </a:p>
        </p:txBody>
      </p:sp>
    </p:spTree>
    <p:extLst>
      <p:ext uri="{BB962C8B-B14F-4D97-AF65-F5344CB8AC3E}">
        <p14:creationId xmlns:p14="http://schemas.microsoft.com/office/powerpoint/2010/main" val="524097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90688"/>
            <a:ext cx="4038600" cy="4433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90688"/>
            <a:ext cx="4038600" cy="4433887"/>
          </a:xfrm>
        </p:spPr>
        <p:txBody>
          <a:bodyPr/>
          <a:lstStyle/>
          <a:p>
            <a:pPr lvl="0"/>
            <a:endParaRPr lang="en-US" noProof="0"/>
          </a:p>
        </p:txBody>
      </p:sp>
      <p:sp>
        <p:nvSpPr>
          <p:cNvPr id="5" name="Slide Number Placeholder 4"/>
          <p:cNvSpPr>
            <a:spLocks noGrp="1"/>
          </p:cNvSpPr>
          <p:nvPr>
            <p:ph type="sldNum" sz="quarter" idx="10"/>
          </p:nvPr>
        </p:nvSpPr>
        <p:spPr>
          <a:xfrm>
            <a:off x="6553200" y="6248400"/>
            <a:ext cx="2133600" cy="476250"/>
          </a:xfrm>
        </p:spPr>
        <p:txBody>
          <a:bodyPr/>
          <a:lstStyle>
            <a:lvl1pPr>
              <a:defRPr/>
            </a:lvl1pPr>
          </a:lstStyle>
          <a:p>
            <a:pPr>
              <a:defRPr/>
            </a:pPr>
            <a:fld id="{A1254760-BC45-477E-BCBF-6F6EFE9AC2A7}" type="slidenum">
              <a:rPr lang="en-US"/>
              <a:pPr>
                <a:defRPr/>
              </a:pPr>
              <a:t>‹#›</a:t>
            </a:fld>
            <a:endParaRPr lang="en-US"/>
          </a:p>
        </p:txBody>
      </p:sp>
    </p:spTree>
    <p:extLst>
      <p:ext uri="{BB962C8B-B14F-4D97-AF65-F5344CB8AC3E}">
        <p14:creationId xmlns:p14="http://schemas.microsoft.com/office/powerpoint/2010/main" val="3572518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950807"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Tree>
    <p:extLst>
      <p:ext uri="{BB962C8B-B14F-4D97-AF65-F5344CB8AC3E}">
        <p14:creationId xmlns:p14="http://schemas.microsoft.com/office/powerpoint/2010/main" val="718329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srcRect t="2" b="28592"/>
          <a:stretch>
            <a:fillRect/>
          </a:stretch>
        </p:blipFill>
        <p:spPr bwMode="auto">
          <a:xfrm>
            <a:off x="76200" y="3352800"/>
            <a:ext cx="2057400" cy="1979613"/>
          </a:xfrm>
          <a:prstGeom prst="rect">
            <a:avLst/>
          </a:prstGeom>
          <a:noFill/>
          <a:ln w="9525">
            <a:noFill/>
            <a:miter lim="800000"/>
            <a:headEnd/>
            <a:tailEnd/>
          </a:ln>
        </p:spPr>
      </p:pic>
      <p:grpSp>
        <p:nvGrpSpPr>
          <p:cNvPr id="3" name="Group 11"/>
          <p:cNvGrpSpPr>
            <a:grpSpLocks/>
          </p:cNvGrpSpPr>
          <p:nvPr userDrawn="1"/>
        </p:nvGrpSpPr>
        <p:grpSpPr bwMode="auto">
          <a:xfrm>
            <a:off x="-76200" y="5257800"/>
            <a:ext cx="2209800" cy="685800"/>
            <a:chOff x="76200" y="2209800"/>
            <a:chExt cx="2209800" cy="685800"/>
          </a:xfrm>
        </p:grpSpPr>
        <p:sp>
          <p:nvSpPr>
            <p:cNvPr id="11" name="TextBox 10"/>
            <p:cNvSpPr txBox="1"/>
            <p:nvPr userDrawn="1"/>
          </p:nvSpPr>
          <p:spPr>
            <a:xfrm>
              <a:off x="76200" y="2209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5413"/>
              <a:ext cx="1905000" cy="230187"/>
            </a:xfrm>
            <a:prstGeom prst="rect">
              <a:avLst/>
            </a:prstGeom>
            <a:noFill/>
          </p:spPr>
          <p:txBody>
            <a:bodyPr>
              <a:spAutoFit/>
            </a:bodyPr>
            <a:lstStyle/>
            <a:p>
              <a:pPr algn="ctr" fontAlgn="auto">
                <a:spcBef>
                  <a:spcPts val="0"/>
                </a:spcBef>
                <a:spcAft>
                  <a:spcPts val="0"/>
                </a:spcAft>
                <a:defRPr/>
              </a:pPr>
              <a:r>
                <a:rPr lang="en-US" sz="900" spc="-15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4000"/>
              </a:lnSpc>
              <a:defRPr sz="4400" baseline="0">
                <a:solidFill>
                  <a:schemeClr val="bg1"/>
                </a:solidFill>
              </a:defRPr>
            </a:lvl1pPr>
          </a:lstStyle>
          <a:p>
            <a:r>
              <a:rPr lang="en-US"/>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grpSp>
        <p:nvGrpSpPr>
          <p:cNvPr id="5" name="Group 11">
            <a:extLst>
              <a:ext uri="{FF2B5EF4-FFF2-40B4-BE49-F238E27FC236}">
                <a16:creationId xmlns:a16="http://schemas.microsoft.com/office/drawing/2014/main" id="{1EDB30A5-06D8-4CDB-B02A-344AD88055A9}"/>
              </a:ext>
            </a:extLst>
          </p:cNvPr>
          <p:cNvGrpSpPr>
            <a:grpSpLocks/>
          </p:cNvGrpSpPr>
          <p:nvPr userDrawn="1"/>
        </p:nvGrpSpPr>
        <p:grpSpPr bwMode="auto">
          <a:xfrm>
            <a:off x="2084388" y="6550025"/>
            <a:ext cx="7059612" cy="49213"/>
            <a:chOff x="2083888" y="6550671"/>
            <a:chExt cx="7060112" cy="48665"/>
          </a:xfrm>
        </p:grpSpPr>
        <p:sp>
          <p:nvSpPr>
            <p:cNvPr id="6" name="Rectangle 5">
              <a:extLst>
                <a:ext uri="{FF2B5EF4-FFF2-40B4-BE49-F238E27FC236}">
                  <a16:creationId xmlns:a16="http://schemas.microsoft.com/office/drawing/2014/main" id="{C78E054F-63AD-4C46-ACB9-32BDE88F44C9}"/>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1D229E66-C897-4F4C-8A6E-9FFBF147E334}"/>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DE40E8DC-889A-44DC-8191-D908A340B998}"/>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1" descr="Picture 7.png">
            <a:extLst>
              <a:ext uri="{FF2B5EF4-FFF2-40B4-BE49-F238E27FC236}">
                <a16:creationId xmlns:a16="http://schemas.microsoft.com/office/drawing/2014/main" id="{66080517-D0E0-45DC-8DD7-3EE06084AC1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a:extLst>
              <a:ext uri="{FF2B5EF4-FFF2-40B4-BE49-F238E27FC236}">
                <a16:creationId xmlns:a16="http://schemas.microsoft.com/office/drawing/2014/main" id="{75B831A1-E9F9-4388-A12E-66FB267C9E7B}"/>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560FE36C-A36D-4BA8-8D3E-68F3E224DB0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8D949454-8EE2-4279-B62C-D04833D013F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0F302F0E-A70E-4C7A-BE27-38C4BA54B09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4" name="Group 22">
            <a:extLst>
              <a:ext uri="{FF2B5EF4-FFF2-40B4-BE49-F238E27FC236}">
                <a16:creationId xmlns:a16="http://schemas.microsoft.com/office/drawing/2014/main" id="{6796E9D2-ABBB-430F-A12A-3795EE69307F}"/>
              </a:ext>
            </a:extLst>
          </p:cNvPr>
          <p:cNvGrpSpPr>
            <a:grpSpLocks/>
          </p:cNvGrpSpPr>
          <p:nvPr userDrawn="1"/>
        </p:nvGrpSpPr>
        <p:grpSpPr bwMode="auto">
          <a:xfrm>
            <a:off x="0" y="1295400"/>
            <a:ext cx="7010400" cy="46038"/>
            <a:chOff x="1905000" y="6553200"/>
            <a:chExt cx="7010400" cy="45719"/>
          </a:xfrm>
        </p:grpSpPr>
        <p:sp>
          <p:nvSpPr>
            <p:cNvPr id="15" name="Rectangle 14">
              <a:extLst>
                <a:ext uri="{FF2B5EF4-FFF2-40B4-BE49-F238E27FC236}">
                  <a16:creationId xmlns:a16="http://schemas.microsoft.com/office/drawing/2014/main" id="{5D108DBF-6DCB-4162-A638-7688882FC95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69F3FE68-F81A-4A21-A5BB-B895C52E5CD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EE689159-099B-4FE1-8EB0-A043B5C2D9E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Tree>
    <p:extLst>
      <p:ext uri="{BB962C8B-B14F-4D97-AF65-F5344CB8AC3E}">
        <p14:creationId xmlns:p14="http://schemas.microsoft.com/office/powerpoint/2010/main" val="750793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61" name="PlaceHolder 2"/>
          <p:cNvSpPr>
            <a:spLocks noGrp="1"/>
          </p:cNvSpPr>
          <p:nvPr>
            <p:ph type="body"/>
          </p:nvPr>
        </p:nvSpPr>
        <p:spPr>
          <a:xfrm>
            <a:off x="457200" y="1600200"/>
            <a:ext cx="8229240" cy="4525920"/>
          </a:xfrm>
          <a:prstGeom prst="rect">
            <a:avLst/>
          </a:prstGeom>
        </p:spPr>
        <p:txBody>
          <a:bodyPr lIns="0" tIns="0" rIns="0" bIns="0">
            <a:normAutofit/>
          </a:bodyPr>
          <a:lstStyle/>
          <a:p>
            <a:endParaRPr lang="en-IN" sz="1400" b="0" strike="noStrike" spc="-1">
              <a:solidFill>
                <a:srgbClr val="000000"/>
              </a:solidFill>
              <a:latin typeface="Arial"/>
            </a:endParaRPr>
          </a:p>
        </p:txBody>
      </p:sp>
    </p:spTree>
    <p:extLst>
      <p:ext uri="{BB962C8B-B14F-4D97-AF65-F5344CB8AC3E}">
        <p14:creationId xmlns:p14="http://schemas.microsoft.com/office/powerpoint/2010/main" val="2916442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172200"/>
            <a:ext cx="1219200" cy="304800"/>
          </a:xfrm>
          <a:prstGeom prst="rect">
            <a:avLst/>
          </a:prstGeom>
        </p:spPr>
        <p:txBody>
          <a:bodyPr vert="horz" lIns="91440" tIns="45720" rIns="91440" bIns="45720" rtlCol="0" anchor="ctr"/>
          <a:lstStyle>
            <a:lvl1pPr algn="l">
              <a:defRPr sz="1200">
                <a:solidFill>
                  <a:schemeClr val="tx1"/>
                </a:solidFill>
              </a:defRPr>
            </a:lvl1pPr>
          </a:lstStyle>
          <a:p>
            <a:endParaRPr lang="en-US" dirty="0"/>
          </a:p>
        </p:txBody>
      </p:sp>
      <p:sp>
        <p:nvSpPr>
          <p:cNvPr id="5" name="Footer Placeholder 4"/>
          <p:cNvSpPr>
            <a:spLocks noGrp="1"/>
          </p:cNvSpPr>
          <p:nvPr>
            <p:ph type="ftr" sz="quarter" idx="3"/>
          </p:nvPr>
        </p:nvSpPr>
        <p:spPr>
          <a:xfrm>
            <a:off x="990600" y="6553200"/>
            <a:ext cx="2895600" cy="228600"/>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0" y="6492875"/>
            <a:ext cx="914400" cy="365125"/>
          </a:xfrm>
          <a:prstGeom prst="rect">
            <a:avLst/>
          </a:prstGeom>
        </p:spPr>
        <p:txBody>
          <a:bodyPr vert="horz" lIns="91440" tIns="45720" rIns="91440" bIns="45720" rtlCol="0" anchor="ctr"/>
          <a:lstStyle>
            <a:lvl1pPr algn="r">
              <a:defRPr sz="1200">
                <a:solidFill>
                  <a:schemeClr val="tx1"/>
                </a:solidFill>
              </a:defRPr>
            </a:lvl1pPr>
          </a:lstStyle>
          <a:p>
            <a:r>
              <a:rPr lang="en-US" dirty="0"/>
              <a:t>Slide  </a:t>
            </a:r>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2" r:id="rId11"/>
    <p:sldLayoutId id="2147483663" r:id="rId12"/>
    <p:sldLayoutId id="2147483667" r:id="rId13"/>
    <p:sldLayoutId id="2147483668" r:id="rId14"/>
    <p:sldLayoutId id="2147483669" r:id="rId15"/>
    <p:sldLayoutId id="2147483670" r:id="rId1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1.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11.xml"/><Relationship Id="rId23" Type="http://schemas.openxmlformats.org/officeDocument/2006/relationships/image" Target="../media/image185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17" Type="http://schemas.openxmlformats.org/officeDocument/2006/relationships/image" Target="../media/image200.emf"/><Relationship Id="rId21" Type="http://schemas.openxmlformats.org/officeDocument/2006/relationships/image" Target="../media/image152.emf"/><Relationship Id="rId42" Type="http://schemas.openxmlformats.org/officeDocument/2006/relationships/customXml" Target="../ink/ink22.xml"/><Relationship Id="rId63" Type="http://schemas.openxmlformats.org/officeDocument/2006/relationships/image" Target="../media/image173.emf"/><Relationship Id="rId84" Type="http://schemas.openxmlformats.org/officeDocument/2006/relationships/customXml" Target="../ink/ink43.xml"/><Relationship Id="rId138" Type="http://schemas.openxmlformats.org/officeDocument/2006/relationships/customXml" Target="../ink/ink70.xml"/><Relationship Id="rId107" Type="http://schemas.openxmlformats.org/officeDocument/2006/relationships/image" Target="../media/image195.emf"/><Relationship Id="rId11" Type="http://schemas.openxmlformats.org/officeDocument/2006/relationships/image" Target="../media/image147.emf"/><Relationship Id="rId32" Type="http://schemas.openxmlformats.org/officeDocument/2006/relationships/customXml" Target="../ink/ink17.xml"/><Relationship Id="rId37" Type="http://schemas.openxmlformats.org/officeDocument/2006/relationships/image" Target="../media/image160.emf"/><Relationship Id="rId53" Type="http://schemas.openxmlformats.org/officeDocument/2006/relationships/image" Target="../media/image168.emf"/><Relationship Id="rId58" Type="http://schemas.openxmlformats.org/officeDocument/2006/relationships/customXml" Target="../ink/ink30.xml"/><Relationship Id="rId74" Type="http://schemas.openxmlformats.org/officeDocument/2006/relationships/customXml" Target="../ink/ink38.xml"/><Relationship Id="rId79" Type="http://schemas.openxmlformats.org/officeDocument/2006/relationships/image" Target="../media/image181.emf"/><Relationship Id="rId102" Type="http://schemas.openxmlformats.org/officeDocument/2006/relationships/customXml" Target="../ink/ink52.xml"/><Relationship Id="rId123" Type="http://schemas.openxmlformats.org/officeDocument/2006/relationships/image" Target="../media/image203.emf"/><Relationship Id="rId128" Type="http://schemas.openxmlformats.org/officeDocument/2006/relationships/customXml" Target="../ink/ink65.xml"/><Relationship Id="rId5" Type="http://schemas.openxmlformats.org/officeDocument/2006/relationships/image" Target="../media/image144.emf"/><Relationship Id="rId90" Type="http://schemas.openxmlformats.org/officeDocument/2006/relationships/customXml" Target="../ink/ink46.xml"/><Relationship Id="rId95" Type="http://schemas.openxmlformats.org/officeDocument/2006/relationships/image" Target="../media/image189.emf"/><Relationship Id="rId22" Type="http://schemas.openxmlformats.org/officeDocument/2006/relationships/customXml" Target="../ink/ink12.xml"/><Relationship Id="rId27" Type="http://schemas.openxmlformats.org/officeDocument/2006/relationships/image" Target="../media/image155.emf"/><Relationship Id="rId43" Type="http://schemas.openxmlformats.org/officeDocument/2006/relationships/image" Target="../media/image163.emf"/><Relationship Id="rId48" Type="http://schemas.openxmlformats.org/officeDocument/2006/relationships/customXml" Target="../ink/ink25.xml"/><Relationship Id="rId64" Type="http://schemas.openxmlformats.org/officeDocument/2006/relationships/customXml" Target="../ink/ink33.xml"/><Relationship Id="rId69" Type="http://schemas.openxmlformats.org/officeDocument/2006/relationships/image" Target="../media/image176.emf"/><Relationship Id="rId113" Type="http://schemas.openxmlformats.org/officeDocument/2006/relationships/image" Target="../media/image198.emf"/><Relationship Id="rId118" Type="http://schemas.openxmlformats.org/officeDocument/2006/relationships/customXml" Target="../ink/ink60.xml"/><Relationship Id="rId134" Type="http://schemas.openxmlformats.org/officeDocument/2006/relationships/customXml" Target="../ink/ink68.xml"/><Relationship Id="rId139" Type="http://schemas.openxmlformats.org/officeDocument/2006/relationships/image" Target="../media/image211.emf"/><Relationship Id="rId80" Type="http://schemas.openxmlformats.org/officeDocument/2006/relationships/customXml" Target="../ink/ink41.xml"/><Relationship Id="rId85" Type="http://schemas.openxmlformats.org/officeDocument/2006/relationships/image" Target="../media/image184.emf"/><Relationship Id="rId12" Type="http://schemas.openxmlformats.org/officeDocument/2006/relationships/customXml" Target="../ink/ink7.xml"/><Relationship Id="rId17" Type="http://schemas.openxmlformats.org/officeDocument/2006/relationships/image" Target="../media/image150.emf"/><Relationship Id="rId33" Type="http://schemas.openxmlformats.org/officeDocument/2006/relationships/image" Target="../media/image158.emf"/><Relationship Id="rId38" Type="http://schemas.openxmlformats.org/officeDocument/2006/relationships/customXml" Target="../ink/ink20.xml"/><Relationship Id="rId59" Type="http://schemas.openxmlformats.org/officeDocument/2006/relationships/image" Target="../media/image171.emf"/><Relationship Id="rId103" Type="http://schemas.openxmlformats.org/officeDocument/2006/relationships/image" Target="../media/image193.emf"/><Relationship Id="rId108" Type="http://schemas.openxmlformats.org/officeDocument/2006/relationships/customXml" Target="../ink/ink55.xml"/><Relationship Id="rId124" Type="http://schemas.openxmlformats.org/officeDocument/2006/relationships/customXml" Target="../ink/ink63.xml"/><Relationship Id="rId129" Type="http://schemas.openxmlformats.org/officeDocument/2006/relationships/image" Target="../media/image206.emf"/><Relationship Id="rId54" Type="http://schemas.openxmlformats.org/officeDocument/2006/relationships/customXml" Target="../ink/ink28.xml"/><Relationship Id="rId70" Type="http://schemas.openxmlformats.org/officeDocument/2006/relationships/customXml" Target="../ink/ink36.xml"/><Relationship Id="rId75" Type="http://schemas.openxmlformats.org/officeDocument/2006/relationships/image" Target="../media/image179.emf"/><Relationship Id="rId91" Type="http://schemas.openxmlformats.org/officeDocument/2006/relationships/image" Target="../media/image187.emf"/><Relationship Id="rId96" Type="http://schemas.openxmlformats.org/officeDocument/2006/relationships/customXml" Target="../ink/ink49.xml"/><Relationship Id="rId140" Type="http://schemas.openxmlformats.org/officeDocument/2006/relationships/customXml" Target="../ink/ink71.xml"/><Relationship Id="rId1" Type="http://schemas.openxmlformats.org/officeDocument/2006/relationships/slideLayout" Target="../slideLayouts/slideLayout11.xml"/><Relationship Id="rId6" Type="http://schemas.openxmlformats.org/officeDocument/2006/relationships/customXml" Target="../ink/ink4.xml"/><Relationship Id="rId23" Type="http://schemas.openxmlformats.org/officeDocument/2006/relationships/image" Target="../media/image153.emf"/><Relationship Id="rId28" Type="http://schemas.openxmlformats.org/officeDocument/2006/relationships/customXml" Target="../ink/ink15.xml"/><Relationship Id="rId49" Type="http://schemas.openxmlformats.org/officeDocument/2006/relationships/image" Target="../media/image166.emf"/><Relationship Id="rId114" Type="http://schemas.openxmlformats.org/officeDocument/2006/relationships/customXml" Target="../ink/ink58.xml"/><Relationship Id="rId119" Type="http://schemas.openxmlformats.org/officeDocument/2006/relationships/image" Target="../media/image201.emf"/><Relationship Id="rId44" Type="http://schemas.openxmlformats.org/officeDocument/2006/relationships/customXml" Target="../ink/ink23.xml"/><Relationship Id="rId60" Type="http://schemas.openxmlformats.org/officeDocument/2006/relationships/customXml" Target="../ink/ink31.xml"/><Relationship Id="rId65" Type="http://schemas.openxmlformats.org/officeDocument/2006/relationships/image" Target="../media/image174.emf"/><Relationship Id="rId81" Type="http://schemas.openxmlformats.org/officeDocument/2006/relationships/image" Target="../media/image182.emf"/><Relationship Id="rId86" Type="http://schemas.openxmlformats.org/officeDocument/2006/relationships/customXml" Target="../ink/ink44.xml"/><Relationship Id="rId130" Type="http://schemas.openxmlformats.org/officeDocument/2006/relationships/customXml" Target="../ink/ink66.xml"/><Relationship Id="rId135" Type="http://schemas.openxmlformats.org/officeDocument/2006/relationships/image" Target="../media/image209.emf"/><Relationship Id="rId13" Type="http://schemas.openxmlformats.org/officeDocument/2006/relationships/image" Target="../media/image148.emf"/><Relationship Id="rId18" Type="http://schemas.openxmlformats.org/officeDocument/2006/relationships/customXml" Target="../ink/ink10.xml"/><Relationship Id="rId39" Type="http://schemas.openxmlformats.org/officeDocument/2006/relationships/image" Target="../media/image161.emf"/><Relationship Id="rId109" Type="http://schemas.openxmlformats.org/officeDocument/2006/relationships/image" Target="../media/image196.emf"/><Relationship Id="rId34" Type="http://schemas.openxmlformats.org/officeDocument/2006/relationships/customXml" Target="../ink/ink18.xml"/><Relationship Id="rId50" Type="http://schemas.openxmlformats.org/officeDocument/2006/relationships/customXml" Target="../ink/ink26.xml"/><Relationship Id="rId55" Type="http://schemas.openxmlformats.org/officeDocument/2006/relationships/image" Target="../media/image169.emf"/><Relationship Id="rId76" Type="http://schemas.openxmlformats.org/officeDocument/2006/relationships/customXml" Target="../ink/ink39.xml"/><Relationship Id="rId97" Type="http://schemas.openxmlformats.org/officeDocument/2006/relationships/image" Target="../media/image190.emf"/><Relationship Id="rId104" Type="http://schemas.openxmlformats.org/officeDocument/2006/relationships/customXml" Target="../ink/ink53.xml"/><Relationship Id="rId120" Type="http://schemas.openxmlformats.org/officeDocument/2006/relationships/customXml" Target="../ink/ink61.xml"/><Relationship Id="rId125" Type="http://schemas.openxmlformats.org/officeDocument/2006/relationships/image" Target="../media/image204.emf"/><Relationship Id="rId141" Type="http://schemas.openxmlformats.org/officeDocument/2006/relationships/image" Target="../media/image212.emf"/><Relationship Id="rId7" Type="http://schemas.openxmlformats.org/officeDocument/2006/relationships/image" Target="../media/image145.emf"/><Relationship Id="rId71" Type="http://schemas.openxmlformats.org/officeDocument/2006/relationships/image" Target="../media/image177.emf"/><Relationship Id="rId92" Type="http://schemas.openxmlformats.org/officeDocument/2006/relationships/customXml" Target="../ink/ink47.xml"/><Relationship Id="rId2" Type="http://schemas.openxmlformats.org/officeDocument/2006/relationships/customXml" Target="../ink/ink2.xml"/><Relationship Id="rId29" Type="http://schemas.openxmlformats.org/officeDocument/2006/relationships/image" Target="../media/image156.emf"/><Relationship Id="rId24" Type="http://schemas.openxmlformats.org/officeDocument/2006/relationships/customXml" Target="../ink/ink13.xml"/><Relationship Id="rId40" Type="http://schemas.openxmlformats.org/officeDocument/2006/relationships/customXml" Target="../ink/ink21.xml"/><Relationship Id="rId45" Type="http://schemas.openxmlformats.org/officeDocument/2006/relationships/image" Target="../media/image164.emf"/><Relationship Id="rId66" Type="http://schemas.openxmlformats.org/officeDocument/2006/relationships/customXml" Target="../ink/ink34.xml"/><Relationship Id="rId87" Type="http://schemas.openxmlformats.org/officeDocument/2006/relationships/image" Target="../media/image185.emf"/><Relationship Id="rId110" Type="http://schemas.openxmlformats.org/officeDocument/2006/relationships/customXml" Target="../ink/ink56.xml"/><Relationship Id="rId115" Type="http://schemas.openxmlformats.org/officeDocument/2006/relationships/image" Target="../media/image199.emf"/><Relationship Id="rId131" Type="http://schemas.openxmlformats.org/officeDocument/2006/relationships/image" Target="../media/image207.emf"/><Relationship Id="rId136" Type="http://schemas.openxmlformats.org/officeDocument/2006/relationships/customXml" Target="../ink/ink69.xml"/><Relationship Id="rId61" Type="http://schemas.openxmlformats.org/officeDocument/2006/relationships/image" Target="../media/image172.emf"/><Relationship Id="rId82" Type="http://schemas.openxmlformats.org/officeDocument/2006/relationships/customXml" Target="../ink/ink42.xml"/><Relationship Id="rId19" Type="http://schemas.openxmlformats.org/officeDocument/2006/relationships/image" Target="../media/image151.emf"/><Relationship Id="rId14" Type="http://schemas.openxmlformats.org/officeDocument/2006/relationships/customXml" Target="../ink/ink8.xml"/><Relationship Id="rId30" Type="http://schemas.openxmlformats.org/officeDocument/2006/relationships/customXml" Target="../ink/ink16.xml"/><Relationship Id="rId35" Type="http://schemas.openxmlformats.org/officeDocument/2006/relationships/image" Target="../media/image159.emf"/><Relationship Id="rId56" Type="http://schemas.openxmlformats.org/officeDocument/2006/relationships/customXml" Target="../ink/ink29.xml"/><Relationship Id="rId77" Type="http://schemas.openxmlformats.org/officeDocument/2006/relationships/image" Target="../media/image180.emf"/><Relationship Id="rId100" Type="http://schemas.openxmlformats.org/officeDocument/2006/relationships/customXml" Target="../ink/ink51.xml"/><Relationship Id="rId105" Type="http://schemas.openxmlformats.org/officeDocument/2006/relationships/image" Target="../media/image194.emf"/><Relationship Id="rId126" Type="http://schemas.openxmlformats.org/officeDocument/2006/relationships/customXml" Target="../ink/ink64.xml"/><Relationship Id="rId8" Type="http://schemas.openxmlformats.org/officeDocument/2006/relationships/customXml" Target="../ink/ink5.xml"/><Relationship Id="rId51" Type="http://schemas.openxmlformats.org/officeDocument/2006/relationships/image" Target="../media/image167.emf"/><Relationship Id="rId72" Type="http://schemas.openxmlformats.org/officeDocument/2006/relationships/customXml" Target="../ink/ink37.xml"/><Relationship Id="rId93" Type="http://schemas.openxmlformats.org/officeDocument/2006/relationships/image" Target="../media/image188.emf"/><Relationship Id="rId98" Type="http://schemas.openxmlformats.org/officeDocument/2006/relationships/customXml" Target="../ink/ink50.xml"/><Relationship Id="rId121" Type="http://schemas.openxmlformats.org/officeDocument/2006/relationships/image" Target="../media/image202.emf"/><Relationship Id="rId142" Type="http://schemas.openxmlformats.org/officeDocument/2006/relationships/customXml" Target="../ink/ink72.xml"/><Relationship Id="rId3" Type="http://schemas.openxmlformats.org/officeDocument/2006/relationships/image" Target="../media/image143.emf"/><Relationship Id="rId25" Type="http://schemas.openxmlformats.org/officeDocument/2006/relationships/image" Target="../media/image154.emf"/><Relationship Id="rId46" Type="http://schemas.openxmlformats.org/officeDocument/2006/relationships/customXml" Target="../ink/ink24.xml"/><Relationship Id="rId67" Type="http://schemas.openxmlformats.org/officeDocument/2006/relationships/image" Target="../media/image175.emf"/><Relationship Id="rId116" Type="http://schemas.openxmlformats.org/officeDocument/2006/relationships/customXml" Target="../ink/ink59.xml"/><Relationship Id="rId137" Type="http://schemas.openxmlformats.org/officeDocument/2006/relationships/image" Target="../media/image210.emf"/><Relationship Id="rId20" Type="http://schemas.openxmlformats.org/officeDocument/2006/relationships/customXml" Target="../ink/ink11.xml"/><Relationship Id="rId41" Type="http://schemas.openxmlformats.org/officeDocument/2006/relationships/image" Target="../media/image162.emf"/><Relationship Id="rId62" Type="http://schemas.openxmlformats.org/officeDocument/2006/relationships/customXml" Target="../ink/ink32.xml"/><Relationship Id="rId83" Type="http://schemas.openxmlformats.org/officeDocument/2006/relationships/image" Target="../media/image183.emf"/><Relationship Id="rId88" Type="http://schemas.openxmlformats.org/officeDocument/2006/relationships/customXml" Target="../ink/ink45.xml"/><Relationship Id="rId111" Type="http://schemas.openxmlformats.org/officeDocument/2006/relationships/image" Target="../media/image197.emf"/><Relationship Id="rId132" Type="http://schemas.openxmlformats.org/officeDocument/2006/relationships/customXml" Target="../ink/ink67.xml"/><Relationship Id="rId15" Type="http://schemas.openxmlformats.org/officeDocument/2006/relationships/image" Target="../media/image149.emf"/><Relationship Id="rId36" Type="http://schemas.openxmlformats.org/officeDocument/2006/relationships/customXml" Target="../ink/ink19.xml"/><Relationship Id="rId57" Type="http://schemas.openxmlformats.org/officeDocument/2006/relationships/image" Target="../media/image170.emf"/><Relationship Id="rId106" Type="http://schemas.openxmlformats.org/officeDocument/2006/relationships/customXml" Target="../ink/ink54.xml"/><Relationship Id="rId127" Type="http://schemas.openxmlformats.org/officeDocument/2006/relationships/image" Target="../media/image205.emf"/><Relationship Id="rId10" Type="http://schemas.openxmlformats.org/officeDocument/2006/relationships/customXml" Target="../ink/ink6.xml"/><Relationship Id="rId31" Type="http://schemas.openxmlformats.org/officeDocument/2006/relationships/image" Target="../media/image157.emf"/><Relationship Id="rId52" Type="http://schemas.openxmlformats.org/officeDocument/2006/relationships/customXml" Target="../ink/ink27.xml"/><Relationship Id="rId73" Type="http://schemas.openxmlformats.org/officeDocument/2006/relationships/image" Target="../media/image178.emf"/><Relationship Id="rId78" Type="http://schemas.openxmlformats.org/officeDocument/2006/relationships/customXml" Target="../ink/ink40.xml"/><Relationship Id="rId94" Type="http://schemas.openxmlformats.org/officeDocument/2006/relationships/customXml" Target="../ink/ink48.xml"/><Relationship Id="rId99" Type="http://schemas.openxmlformats.org/officeDocument/2006/relationships/image" Target="../media/image191.emf"/><Relationship Id="rId101" Type="http://schemas.openxmlformats.org/officeDocument/2006/relationships/image" Target="../media/image192.emf"/><Relationship Id="rId122" Type="http://schemas.openxmlformats.org/officeDocument/2006/relationships/customXml" Target="../ink/ink62.xml"/><Relationship Id="rId143" Type="http://schemas.openxmlformats.org/officeDocument/2006/relationships/image" Target="../media/image213.emf"/><Relationship Id="rId4" Type="http://schemas.openxmlformats.org/officeDocument/2006/relationships/customXml" Target="../ink/ink3.xml"/><Relationship Id="rId9" Type="http://schemas.openxmlformats.org/officeDocument/2006/relationships/image" Target="../media/image146.emf"/><Relationship Id="rId26" Type="http://schemas.openxmlformats.org/officeDocument/2006/relationships/customXml" Target="../ink/ink14.xml"/><Relationship Id="rId47" Type="http://schemas.openxmlformats.org/officeDocument/2006/relationships/image" Target="../media/image165.emf"/><Relationship Id="rId68" Type="http://schemas.openxmlformats.org/officeDocument/2006/relationships/customXml" Target="../ink/ink35.xml"/><Relationship Id="rId89" Type="http://schemas.openxmlformats.org/officeDocument/2006/relationships/image" Target="../media/image186.emf"/><Relationship Id="rId112" Type="http://schemas.openxmlformats.org/officeDocument/2006/relationships/customXml" Target="../ink/ink57.xml"/><Relationship Id="rId133" Type="http://schemas.openxmlformats.org/officeDocument/2006/relationships/image" Target="../media/image208.emf"/><Relationship Id="rId16" Type="http://schemas.openxmlformats.org/officeDocument/2006/relationships/customXml" Target="../ink/ink9.xml"/></Relationships>
</file>

<file path=ppt/slides/_rels/slide29.xml.rels><?xml version="1.0" encoding="UTF-8" standalone="yes"?>
<Relationships xmlns="http://schemas.openxmlformats.org/package/2006/relationships"><Relationship Id="rId13" Type="http://schemas.openxmlformats.org/officeDocument/2006/relationships/image" Target="../media/image218.emf"/><Relationship Id="rId18" Type="http://schemas.openxmlformats.org/officeDocument/2006/relationships/customXml" Target="../ink/ink81.xml"/><Relationship Id="rId26" Type="http://schemas.openxmlformats.org/officeDocument/2006/relationships/customXml" Target="../ink/ink85.xml"/><Relationship Id="rId39" Type="http://schemas.openxmlformats.org/officeDocument/2006/relationships/image" Target="../media/image231.emf"/><Relationship Id="rId21" Type="http://schemas.openxmlformats.org/officeDocument/2006/relationships/image" Target="../media/image222.emf"/><Relationship Id="rId34" Type="http://schemas.openxmlformats.org/officeDocument/2006/relationships/customXml" Target="../ink/ink89.xml"/><Relationship Id="rId42" Type="http://schemas.openxmlformats.org/officeDocument/2006/relationships/customXml" Target="../ink/ink93.xml"/><Relationship Id="rId47" Type="http://schemas.openxmlformats.org/officeDocument/2006/relationships/image" Target="../media/image235.emf"/><Relationship Id="rId50" Type="http://schemas.openxmlformats.org/officeDocument/2006/relationships/customXml" Target="../ink/ink97.xml"/><Relationship Id="rId55" Type="http://schemas.openxmlformats.org/officeDocument/2006/relationships/image" Target="../media/image239.emf"/><Relationship Id="rId7" Type="http://schemas.openxmlformats.org/officeDocument/2006/relationships/image" Target="../media/image215.emf"/><Relationship Id="rId2" Type="http://schemas.openxmlformats.org/officeDocument/2006/relationships/customXml" Target="../ink/ink73.xml"/><Relationship Id="rId16" Type="http://schemas.openxmlformats.org/officeDocument/2006/relationships/customXml" Target="../ink/ink80.xml"/><Relationship Id="rId29" Type="http://schemas.openxmlformats.org/officeDocument/2006/relationships/image" Target="../media/image226.emf"/><Relationship Id="rId11" Type="http://schemas.openxmlformats.org/officeDocument/2006/relationships/image" Target="../media/image217.emf"/><Relationship Id="rId24" Type="http://schemas.openxmlformats.org/officeDocument/2006/relationships/customXml" Target="../ink/ink84.xml"/><Relationship Id="rId32" Type="http://schemas.openxmlformats.org/officeDocument/2006/relationships/customXml" Target="../ink/ink88.xml"/><Relationship Id="rId37" Type="http://schemas.openxmlformats.org/officeDocument/2006/relationships/image" Target="../media/image230.emf"/><Relationship Id="rId40" Type="http://schemas.openxmlformats.org/officeDocument/2006/relationships/customXml" Target="../ink/ink92.xml"/><Relationship Id="rId45" Type="http://schemas.openxmlformats.org/officeDocument/2006/relationships/image" Target="../media/image234.emf"/><Relationship Id="rId53" Type="http://schemas.openxmlformats.org/officeDocument/2006/relationships/image" Target="../media/image238.emf"/><Relationship Id="rId58" Type="http://schemas.openxmlformats.org/officeDocument/2006/relationships/customXml" Target="../ink/ink101.xml"/><Relationship Id="rId5" Type="http://schemas.openxmlformats.org/officeDocument/2006/relationships/image" Target="../media/image214.emf"/><Relationship Id="rId19" Type="http://schemas.openxmlformats.org/officeDocument/2006/relationships/image" Target="../media/image221.emf"/><Relationship Id="rId4" Type="http://schemas.openxmlformats.org/officeDocument/2006/relationships/customXml" Target="../ink/ink74.xml"/><Relationship Id="rId9" Type="http://schemas.openxmlformats.org/officeDocument/2006/relationships/image" Target="../media/image216.emf"/><Relationship Id="rId14" Type="http://schemas.openxmlformats.org/officeDocument/2006/relationships/customXml" Target="../ink/ink79.xml"/><Relationship Id="rId22" Type="http://schemas.openxmlformats.org/officeDocument/2006/relationships/customXml" Target="../ink/ink83.xml"/><Relationship Id="rId27" Type="http://schemas.openxmlformats.org/officeDocument/2006/relationships/image" Target="../media/image225.emf"/><Relationship Id="rId30" Type="http://schemas.openxmlformats.org/officeDocument/2006/relationships/customXml" Target="../ink/ink87.xml"/><Relationship Id="rId35" Type="http://schemas.openxmlformats.org/officeDocument/2006/relationships/image" Target="../media/image229.emf"/><Relationship Id="rId43" Type="http://schemas.openxmlformats.org/officeDocument/2006/relationships/image" Target="../media/image233.emf"/><Relationship Id="rId48" Type="http://schemas.openxmlformats.org/officeDocument/2006/relationships/customXml" Target="../ink/ink96.xml"/><Relationship Id="rId56" Type="http://schemas.openxmlformats.org/officeDocument/2006/relationships/customXml" Target="../ink/ink100.xml"/><Relationship Id="rId8" Type="http://schemas.openxmlformats.org/officeDocument/2006/relationships/customXml" Target="../ink/ink76.xml"/><Relationship Id="rId51" Type="http://schemas.openxmlformats.org/officeDocument/2006/relationships/image" Target="../media/image237.emf"/><Relationship Id="rId3" Type="http://schemas.openxmlformats.org/officeDocument/2006/relationships/image" Target="../media/image143.emf"/><Relationship Id="rId12" Type="http://schemas.openxmlformats.org/officeDocument/2006/relationships/customXml" Target="../ink/ink78.xml"/><Relationship Id="rId17" Type="http://schemas.openxmlformats.org/officeDocument/2006/relationships/image" Target="../media/image220.emf"/><Relationship Id="rId25" Type="http://schemas.openxmlformats.org/officeDocument/2006/relationships/image" Target="../media/image224.emf"/><Relationship Id="rId33" Type="http://schemas.openxmlformats.org/officeDocument/2006/relationships/image" Target="../media/image228.emf"/><Relationship Id="rId38" Type="http://schemas.openxmlformats.org/officeDocument/2006/relationships/customXml" Target="../ink/ink91.xml"/><Relationship Id="rId46" Type="http://schemas.openxmlformats.org/officeDocument/2006/relationships/customXml" Target="../ink/ink95.xml"/><Relationship Id="rId59" Type="http://schemas.openxmlformats.org/officeDocument/2006/relationships/image" Target="../media/image241.emf"/><Relationship Id="rId20" Type="http://schemas.openxmlformats.org/officeDocument/2006/relationships/customXml" Target="../ink/ink82.xml"/><Relationship Id="rId41" Type="http://schemas.openxmlformats.org/officeDocument/2006/relationships/image" Target="../media/image232.emf"/><Relationship Id="rId54" Type="http://schemas.openxmlformats.org/officeDocument/2006/relationships/customXml" Target="../ink/ink99.xml"/><Relationship Id="rId1" Type="http://schemas.openxmlformats.org/officeDocument/2006/relationships/slideLayout" Target="../slideLayouts/slideLayout11.xml"/><Relationship Id="rId6" Type="http://schemas.openxmlformats.org/officeDocument/2006/relationships/customXml" Target="../ink/ink75.xml"/><Relationship Id="rId15" Type="http://schemas.openxmlformats.org/officeDocument/2006/relationships/image" Target="../media/image219.emf"/><Relationship Id="rId23" Type="http://schemas.openxmlformats.org/officeDocument/2006/relationships/image" Target="../media/image223.emf"/><Relationship Id="rId28" Type="http://schemas.openxmlformats.org/officeDocument/2006/relationships/customXml" Target="../ink/ink86.xml"/><Relationship Id="rId36" Type="http://schemas.openxmlformats.org/officeDocument/2006/relationships/customXml" Target="../ink/ink90.xml"/><Relationship Id="rId49" Type="http://schemas.openxmlformats.org/officeDocument/2006/relationships/image" Target="../media/image236.emf"/><Relationship Id="rId57" Type="http://schemas.openxmlformats.org/officeDocument/2006/relationships/image" Target="../media/image240.emf"/><Relationship Id="rId10" Type="http://schemas.openxmlformats.org/officeDocument/2006/relationships/customXml" Target="../ink/ink77.xml"/><Relationship Id="rId31" Type="http://schemas.openxmlformats.org/officeDocument/2006/relationships/image" Target="../media/image227.emf"/><Relationship Id="rId44" Type="http://schemas.openxmlformats.org/officeDocument/2006/relationships/customXml" Target="../ink/ink94.xml"/><Relationship Id="rId52" Type="http://schemas.openxmlformats.org/officeDocument/2006/relationships/customXml" Target="../ink/ink9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wmf"/><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3" Type="http://schemas.openxmlformats.org/officeDocument/2006/relationships/image" Target="../media/image85.png"/><Relationship Id="rId18" Type="http://schemas.openxmlformats.org/officeDocument/2006/relationships/customXml" Target="../ink/ink108.xml"/><Relationship Id="rId26" Type="http://schemas.openxmlformats.org/officeDocument/2006/relationships/customXml" Target="../ink/ink112.xml"/><Relationship Id="rId39" Type="http://schemas.openxmlformats.org/officeDocument/2006/relationships/image" Target="../media/image98.png"/><Relationship Id="rId21" Type="http://schemas.openxmlformats.org/officeDocument/2006/relationships/image" Target="../media/image89.png"/><Relationship Id="rId34" Type="http://schemas.openxmlformats.org/officeDocument/2006/relationships/customXml" Target="../ink/ink116.xml"/><Relationship Id="rId42" Type="http://schemas.openxmlformats.org/officeDocument/2006/relationships/customXml" Target="../ink/ink120.xml"/><Relationship Id="rId47" Type="http://schemas.openxmlformats.org/officeDocument/2006/relationships/image" Target="../media/image102.png"/><Relationship Id="rId50" Type="http://schemas.openxmlformats.org/officeDocument/2006/relationships/customXml" Target="../ink/ink124.xml"/><Relationship Id="rId55" Type="http://schemas.openxmlformats.org/officeDocument/2006/relationships/image" Target="../media/image106.png"/><Relationship Id="rId7" Type="http://schemas.openxmlformats.org/officeDocument/2006/relationships/image" Target="../media/image82.png"/><Relationship Id="rId2" Type="http://schemas.openxmlformats.org/officeDocument/2006/relationships/customXml" Target="../ink/ink102.xml"/><Relationship Id="rId16" Type="http://schemas.openxmlformats.org/officeDocument/2006/relationships/customXml" Target="../ink/ink107.xml"/><Relationship Id="rId29" Type="http://schemas.openxmlformats.org/officeDocument/2006/relationships/image" Target="../media/image93.png"/><Relationship Id="rId11" Type="http://schemas.openxmlformats.org/officeDocument/2006/relationships/image" Target="../media/image84.png"/><Relationship Id="rId24" Type="http://schemas.openxmlformats.org/officeDocument/2006/relationships/customXml" Target="../ink/ink111.xml"/><Relationship Id="rId32" Type="http://schemas.openxmlformats.org/officeDocument/2006/relationships/customXml" Target="../ink/ink115.xml"/><Relationship Id="rId37" Type="http://schemas.openxmlformats.org/officeDocument/2006/relationships/image" Target="../media/image97.png"/><Relationship Id="rId40" Type="http://schemas.openxmlformats.org/officeDocument/2006/relationships/customXml" Target="../ink/ink119.xml"/><Relationship Id="rId45" Type="http://schemas.openxmlformats.org/officeDocument/2006/relationships/image" Target="../media/image101.png"/><Relationship Id="rId53" Type="http://schemas.openxmlformats.org/officeDocument/2006/relationships/image" Target="../media/image105.png"/><Relationship Id="rId58" Type="http://schemas.openxmlformats.org/officeDocument/2006/relationships/customXml" Target="../ink/ink128.xml"/><Relationship Id="rId61" Type="http://schemas.openxmlformats.org/officeDocument/2006/relationships/image" Target="../media/image109.png"/><Relationship Id="rId19" Type="http://schemas.openxmlformats.org/officeDocument/2006/relationships/image" Target="../media/image88.png"/><Relationship Id="rId9" Type="http://schemas.openxmlformats.org/officeDocument/2006/relationships/image" Target="../media/image83.png"/><Relationship Id="rId14" Type="http://schemas.openxmlformats.org/officeDocument/2006/relationships/customXml" Target="../ink/ink106.xml"/><Relationship Id="rId22" Type="http://schemas.openxmlformats.org/officeDocument/2006/relationships/customXml" Target="../ink/ink110.xml"/><Relationship Id="rId27" Type="http://schemas.openxmlformats.org/officeDocument/2006/relationships/image" Target="../media/image92.png"/><Relationship Id="rId30" Type="http://schemas.openxmlformats.org/officeDocument/2006/relationships/customXml" Target="../ink/ink114.xml"/><Relationship Id="rId35" Type="http://schemas.openxmlformats.org/officeDocument/2006/relationships/image" Target="../media/image96.png"/><Relationship Id="rId43" Type="http://schemas.openxmlformats.org/officeDocument/2006/relationships/image" Target="../media/image100.png"/><Relationship Id="rId48" Type="http://schemas.openxmlformats.org/officeDocument/2006/relationships/customXml" Target="../ink/ink123.xml"/><Relationship Id="rId56" Type="http://schemas.openxmlformats.org/officeDocument/2006/relationships/customXml" Target="../ink/ink127.xml"/><Relationship Id="rId8" Type="http://schemas.openxmlformats.org/officeDocument/2006/relationships/customXml" Target="../ink/ink103.xml"/><Relationship Id="rId51" Type="http://schemas.openxmlformats.org/officeDocument/2006/relationships/image" Target="../media/image104.png"/><Relationship Id="rId12" Type="http://schemas.openxmlformats.org/officeDocument/2006/relationships/customXml" Target="../ink/ink105.xml"/><Relationship Id="rId17" Type="http://schemas.openxmlformats.org/officeDocument/2006/relationships/image" Target="../media/image87.png"/><Relationship Id="rId25" Type="http://schemas.openxmlformats.org/officeDocument/2006/relationships/image" Target="../media/image91.png"/><Relationship Id="rId33" Type="http://schemas.openxmlformats.org/officeDocument/2006/relationships/image" Target="../media/image95.png"/><Relationship Id="rId38" Type="http://schemas.openxmlformats.org/officeDocument/2006/relationships/customXml" Target="../ink/ink118.xml"/><Relationship Id="rId46" Type="http://schemas.openxmlformats.org/officeDocument/2006/relationships/customXml" Target="../ink/ink122.xml"/><Relationship Id="rId59" Type="http://schemas.openxmlformats.org/officeDocument/2006/relationships/image" Target="../media/image108.png"/><Relationship Id="rId20" Type="http://schemas.openxmlformats.org/officeDocument/2006/relationships/customXml" Target="../ink/ink109.xml"/><Relationship Id="rId41" Type="http://schemas.openxmlformats.org/officeDocument/2006/relationships/image" Target="../media/image99.png"/><Relationship Id="rId54" Type="http://schemas.openxmlformats.org/officeDocument/2006/relationships/customXml" Target="../ink/ink126.xml"/><Relationship Id="rId1" Type="http://schemas.openxmlformats.org/officeDocument/2006/relationships/slideLayout" Target="../slideLayouts/slideLayout11.xml"/><Relationship Id="rId15" Type="http://schemas.openxmlformats.org/officeDocument/2006/relationships/image" Target="../media/image86.png"/><Relationship Id="rId23" Type="http://schemas.openxmlformats.org/officeDocument/2006/relationships/image" Target="../media/image90.png"/><Relationship Id="rId28" Type="http://schemas.openxmlformats.org/officeDocument/2006/relationships/customXml" Target="../ink/ink113.xml"/><Relationship Id="rId36" Type="http://schemas.openxmlformats.org/officeDocument/2006/relationships/customXml" Target="../ink/ink117.xml"/><Relationship Id="rId49" Type="http://schemas.openxmlformats.org/officeDocument/2006/relationships/image" Target="../media/image103.png"/><Relationship Id="rId57" Type="http://schemas.openxmlformats.org/officeDocument/2006/relationships/image" Target="../media/image107.png"/><Relationship Id="rId10" Type="http://schemas.openxmlformats.org/officeDocument/2006/relationships/customXml" Target="../ink/ink104.xml"/><Relationship Id="rId31" Type="http://schemas.openxmlformats.org/officeDocument/2006/relationships/image" Target="../media/image94.png"/><Relationship Id="rId44" Type="http://schemas.openxmlformats.org/officeDocument/2006/relationships/customXml" Target="../ink/ink121.xml"/><Relationship Id="rId52" Type="http://schemas.openxmlformats.org/officeDocument/2006/relationships/customXml" Target="../ink/ink125.xml"/><Relationship Id="rId60" Type="http://schemas.openxmlformats.org/officeDocument/2006/relationships/customXml" Target="../ink/ink129.xml"/></Relationships>
</file>

<file path=ppt/slides/_rels/slide36.xml.rels><?xml version="1.0" encoding="UTF-8" standalone="yes"?>
<Relationships xmlns="http://schemas.openxmlformats.org/package/2006/relationships"><Relationship Id="rId26" Type="http://schemas.openxmlformats.org/officeDocument/2006/relationships/customXml" Target="../ink/ink138.xml"/><Relationship Id="rId21" Type="http://schemas.openxmlformats.org/officeDocument/2006/relationships/image" Target="../media/image119.png"/><Relationship Id="rId42" Type="http://schemas.openxmlformats.org/officeDocument/2006/relationships/customXml" Target="../ink/ink146.xml"/><Relationship Id="rId47" Type="http://schemas.openxmlformats.org/officeDocument/2006/relationships/image" Target="../media/image132.png"/><Relationship Id="rId63" Type="http://schemas.openxmlformats.org/officeDocument/2006/relationships/image" Target="../media/image140.png"/><Relationship Id="rId68" Type="http://schemas.openxmlformats.org/officeDocument/2006/relationships/customXml" Target="../ink/ink159.xml"/><Relationship Id="rId2" Type="http://schemas.openxmlformats.org/officeDocument/2006/relationships/customXml" Target="../ink/ink130.xml"/><Relationship Id="rId16" Type="http://schemas.openxmlformats.org/officeDocument/2006/relationships/customXml" Target="../ink/ink133.xml"/><Relationship Id="rId29" Type="http://schemas.openxmlformats.org/officeDocument/2006/relationships/image" Target="../media/image123.png"/><Relationship Id="rId11" Type="http://schemas.openxmlformats.org/officeDocument/2006/relationships/image" Target="../media/image114.png"/><Relationship Id="rId24" Type="http://schemas.openxmlformats.org/officeDocument/2006/relationships/customXml" Target="../ink/ink137.xml"/><Relationship Id="rId32" Type="http://schemas.openxmlformats.org/officeDocument/2006/relationships/customXml" Target="../ink/ink141.xml"/><Relationship Id="rId37" Type="http://schemas.openxmlformats.org/officeDocument/2006/relationships/image" Target="../media/image127.png"/><Relationship Id="rId40" Type="http://schemas.openxmlformats.org/officeDocument/2006/relationships/customXml" Target="../ink/ink145.xml"/><Relationship Id="rId45" Type="http://schemas.openxmlformats.org/officeDocument/2006/relationships/image" Target="../media/image131.png"/><Relationship Id="rId53" Type="http://schemas.openxmlformats.org/officeDocument/2006/relationships/image" Target="../media/image135.png"/><Relationship Id="rId58" Type="http://schemas.openxmlformats.org/officeDocument/2006/relationships/customXml" Target="../ink/ink154.xml"/><Relationship Id="rId66" Type="http://schemas.openxmlformats.org/officeDocument/2006/relationships/customXml" Target="../ink/ink158.xml"/><Relationship Id="rId74" Type="http://schemas.openxmlformats.org/officeDocument/2006/relationships/customXml" Target="../ink/ink162.xml"/><Relationship Id="rId79" Type="http://schemas.openxmlformats.org/officeDocument/2006/relationships/image" Target="../media/image148.png"/><Relationship Id="rId61" Type="http://schemas.openxmlformats.org/officeDocument/2006/relationships/image" Target="../media/image139.png"/><Relationship Id="rId19" Type="http://schemas.openxmlformats.org/officeDocument/2006/relationships/image" Target="../media/image118.png"/><Relationship Id="rId14" Type="http://schemas.openxmlformats.org/officeDocument/2006/relationships/customXml" Target="../ink/ink132.xml"/><Relationship Id="rId22" Type="http://schemas.openxmlformats.org/officeDocument/2006/relationships/customXml" Target="../ink/ink136.xml"/><Relationship Id="rId27" Type="http://schemas.openxmlformats.org/officeDocument/2006/relationships/image" Target="../media/image122.png"/><Relationship Id="rId30" Type="http://schemas.openxmlformats.org/officeDocument/2006/relationships/customXml" Target="../ink/ink140.xml"/><Relationship Id="rId35" Type="http://schemas.openxmlformats.org/officeDocument/2006/relationships/image" Target="../media/image126.png"/><Relationship Id="rId43" Type="http://schemas.openxmlformats.org/officeDocument/2006/relationships/image" Target="../media/image130.png"/><Relationship Id="rId48" Type="http://schemas.openxmlformats.org/officeDocument/2006/relationships/customXml" Target="../ink/ink149.xml"/><Relationship Id="rId56" Type="http://schemas.openxmlformats.org/officeDocument/2006/relationships/customXml" Target="../ink/ink153.xml"/><Relationship Id="rId64" Type="http://schemas.openxmlformats.org/officeDocument/2006/relationships/customXml" Target="../ink/ink157.xml"/><Relationship Id="rId69" Type="http://schemas.openxmlformats.org/officeDocument/2006/relationships/image" Target="../media/image143.png"/><Relationship Id="rId77" Type="http://schemas.openxmlformats.org/officeDocument/2006/relationships/image" Target="../media/image147.png"/><Relationship Id="rId51" Type="http://schemas.openxmlformats.org/officeDocument/2006/relationships/image" Target="../media/image134.png"/><Relationship Id="rId72" Type="http://schemas.openxmlformats.org/officeDocument/2006/relationships/customXml" Target="../ink/ink161.xml"/><Relationship Id="rId80" Type="http://schemas.openxmlformats.org/officeDocument/2006/relationships/customXml" Target="../ink/ink165.xml"/><Relationship Id="rId12" Type="http://schemas.openxmlformats.org/officeDocument/2006/relationships/customXml" Target="../ink/ink131.xml"/><Relationship Id="rId17" Type="http://schemas.openxmlformats.org/officeDocument/2006/relationships/image" Target="../media/image117.png"/><Relationship Id="rId25" Type="http://schemas.openxmlformats.org/officeDocument/2006/relationships/image" Target="../media/image121.png"/><Relationship Id="rId33" Type="http://schemas.openxmlformats.org/officeDocument/2006/relationships/image" Target="../media/image125.png"/><Relationship Id="rId38" Type="http://schemas.openxmlformats.org/officeDocument/2006/relationships/customXml" Target="../ink/ink144.xml"/><Relationship Id="rId46" Type="http://schemas.openxmlformats.org/officeDocument/2006/relationships/customXml" Target="../ink/ink148.xml"/><Relationship Id="rId59" Type="http://schemas.openxmlformats.org/officeDocument/2006/relationships/image" Target="../media/image138.png"/><Relationship Id="rId67" Type="http://schemas.openxmlformats.org/officeDocument/2006/relationships/image" Target="../media/image142.png"/><Relationship Id="rId20" Type="http://schemas.openxmlformats.org/officeDocument/2006/relationships/customXml" Target="../ink/ink135.xml"/><Relationship Id="rId41" Type="http://schemas.openxmlformats.org/officeDocument/2006/relationships/image" Target="../media/image129.png"/><Relationship Id="rId54" Type="http://schemas.openxmlformats.org/officeDocument/2006/relationships/customXml" Target="../ink/ink152.xml"/><Relationship Id="rId62" Type="http://schemas.openxmlformats.org/officeDocument/2006/relationships/customXml" Target="../ink/ink156.xml"/><Relationship Id="rId70" Type="http://schemas.openxmlformats.org/officeDocument/2006/relationships/customXml" Target="../ink/ink160.xml"/><Relationship Id="rId75" Type="http://schemas.openxmlformats.org/officeDocument/2006/relationships/image" Target="../media/image146.png"/><Relationship Id="rId1" Type="http://schemas.openxmlformats.org/officeDocument/2006/relationships/slideLayout" Target="../slideLayouts/slideLayout11.xml"/><Relationship Id="rId15" Type="http://schemas.openxmlformats.org/officeDocument/2006/relationships/image" Target="../media/image116.png"/><Relationship Id="rId23" Type="http://schemas.openxmlformats.org/officeDocument/2006/relationships/image" Target="../media/image120.png"/><Relationship Id="rId28" Type="http://schemas.openxmlformats.org/officeDocument/2006/relationships/customXml" Target="../ink/ink139.xml"/><Relationship Id="rId36" Type="http://schemas.openxmlformats.org/officeDocument/2006/relationships/customXml" Target="../ink/ink143.xml"/><Relationship Id="rId49" Type="http://schemas.openxmlformats.org/officeDocument/2006/relationships/image" Target="../media/image133.png"/><Relationship Id="rId57" Type="http://schemas.openxmlformats.org/officeDocument/2006/relationships/image" Target="../media/image137.png"/><Relationship Id="rId31" Type="http://schemas.openxmlformats.org/officeDocument/2006/relationships/image" Target="../media/image124.png"/><Relationship Id="rId44" Type="http://schemas.openxmlformats.org/officeDocument/2006/relationships/customXml" Target="../ink/ink147.xml"/><Relationship Id="rId52" Type="http://schemas.openxmlformats.org/officeDocument/2006/relationships/customXml" Target="../ink/ink151.xml"/><Relationship Id="rId60" Type="http://schemas.openxmlformats.org/officeDocument/2006/relationships/customXml" Target="../ink/ink155.xml"/><Relationship Id="rId65" Type="http://schemas.openxmlformats.org/officeDocument/2006/relationships/image" Target="../media/image141.png"/><Relationship Id="rId73" Type="http://schemas.openxmlformats.org/officeDocument/2006/relationships/image" Target="../media/image145.png"/><Relationship Id="rId78" Type="http://schemas.openxmlformats.org/officeDocument/2006/relationships/customXml" Target="../ink/ink164.xml"/><Relationship Id="rId81" Type="http://schemas.openxmlformats.org/officeDocument/2006/relationships/image" Target="../media/image149.png"/><Relationship Id="rId13" Type="http://schemas.openxmlformats.org/officeDocument/2006/relationships/image" Target="../media/image115.png"/><Relationship Id="rId18" Type="http://schemas.openxmlformats.org/officeDocument/2006/relationships/customXml" Target="../ink/ink134.xml"/><Relationship Id="rId39" Type="http://schemas.openxmlformats.org/officeDocument/2006/relationships/image" Target="../media/image128.png"/><Relationship Id="rId34" Type="http://schemas.openxmlformats.org/officeDocument/2006/relationships/customXml" Target="../ink/ink142.xml"/><Relationship Id="rId50" Type="http://schemas.openxmlformats.org/officeDocument/2006/relationships/customXml" Target="../ink/ink150.xml"/><Relationship Id="rId55" Type="http://schemas.openxmlformats.org/officeDocument/2006/relationships/image" Target="../media/image136.png"/><Relationship Id="rId76" Type="http://schemas.openxmlformats.org/officeDocument/2006/relationships/customXml" Target="../ink/ink163.xml"/><Relationship Id="rId71" Type="http://schemas.openxmlformats.org/officeDocument/2006/relationships/image" Target="../media/image14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wmf"/><Relationship Id="rId1" Type="http://schemas.openxmlformats.org/officeDocument/2006/relationships/slideLayout" Target="../slideLayouts/slideLayout15.xml"/><Relationship Id="rId4" Type="http://schemas.openxmlformats.org/officeDocument/2006/relationships/image" Target="../media/image21.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8" Type="http://schemas.openxmlformats.org/officeDocument/2006/relationships/customXml" Target="../ink/ink169.xml"/><Relationship Id="rId13" Type="http://schemas.openxmlformats.org/officeDocument/2006/relationships/image" Target="../media/image25.png"/><Relationship Id="rId18" Type="http://schemas.openxmlformats.org/officeDocument/2006/relationships/customXml" Target="../ink/ink174.xml"/><Relationship Id="rId3" Type="http://schemas.openxmlformats.org/officeDocument/2006/relationships/image" Target="../media/image200.png"/><Relationship Id="rId21" Type="http://schemas.openxmlformats.org/officeDocument/2006/relationships/image" Target="../media/image29.png"/><Relationship Id="rId7" Type="http://schemas.openxmlformats.org/officeDocument/2006/relationships/image" Target="../media/image22.png"/><Relationship Id="rId12" Type="http://schemas.openxmlformats.org/officeDocument/2006/relationships/customXml" Target="../ink/ink171.xml"/><Relationship Id="rId17" Type="http://schemas.openxmlformats.org/officeDocument/2006/relationships/image" Target="../media/image27.png"/><Relationship Id="rId2" Type="http://schemas.openxmlformats.org/officeDocument/2006/relationships/customXml" Target="../ink/ink166.xml"/><Relationship Id="rId16" Type="http://schemas.openxmlformats.org/officeDocument/2006/relationships/customXml" Target="../ink/ink173.xml"/><Relationship Id="rId20" Type="http://schemas.openxmlformats.org/officeDocument/2006/relationships/customXml" Target="../ink/ink175.xml"/><Relationship Id="rId1" Type="http://schemas.openxmlformats.org/officeDocument/2006/relationships/slideLayout" Target="../slideLayouts/slideLayout11.xml"/><Relationship Id="rId6" Type="http://schemas.openxmlformats.org/officeDocument/2006/relationships/customXml" Target="../ink/ink168.xml"/><Relationship Id="rId11" Type="http://schemas.openxmlformats.org/officeDocument/2006/relationships/image" Target="../media/image24.png"/><Relationship Id="rId5" Type="http://schemas.openxmlformats.org/officeDocument/2006/relationships/image" Target="../media/image21.png"/><Relationship Id="rId15" Type="http://schemas.openxmlformats.org/officeDocument/2006/relationships/image" Target="../media/image26.png"/><Relationship Id="rId23" Type="http://schemas.openxmlformats.org/officeDocument/2006/relationships/image" Target="../media/image30.png"/><Relationship Id="rId10" Type="http://schemas.openxmlformats.org/officeDocument/2006/relationships/customXml" Target="../ink/ink170.xml"/><Relationship Id="rId19" Type="http://schemas.openxmlformats.org/officeDocument/2006/relationships/image" Target="../media/image28.png"/><Relationship Id="rId4" Type="http://schemas.openxmlformats.org/officeDocument/2006/relationships/customXml" Target="../ink/ink167.xml"/><Relationship Id="rId9" Type="http://schemas.openxmlformats.org/officeDocument/2006/relationships/image" Target="../media/image23.png"/><Relationship Id="rId14" Type="http://schemas.openxmlformats.org/officeDocument/2006/relationships/customXml" Target="../ink/ink172.xml"/><Relationship Id="rId22" Type="http://schemas.openxmlformats.org/officeDocument/2006/relationships/customXml" Target="../ink/ink17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3" Type="http://schemas.openxmlformats.org/officeDocument/2006/relationships/image" Target="../media/image36.png"/><Relationship Id="rId18" Type="http://schemas.openxmlformats.org/officeDocument/2006/relationships/customXml" Target="../ink/ink185.xml"/><Relationship Id="rId26" Type="http://schemas.openxmlformats.org/officeDocument/2006/relationships/customXml" Target="../ink/ink189.xml"/><Relationship Id="rId39" Type="http://schemas.openxmlformats.org/officeDocument/2006/relationships/image" Target="../media/image49.png"/><Relationship Id="rId21" Type="http://schemas.openxmlformats.org/officeDocument/2006/relationships/image" Target="../media/image40.png"/><Relationship Id="rId34" Type="http://schemas.openxmlformats.org/officeDocument/2006/relationships/customXml" Target="../ink/ink193.xml"/><Relationship Id="rId42" Type="http://schemas.openxmlformats.org/officeDocument/2006/relationships/customXml" Target="../ink/ink197.xml"/><Relationship Id="rId47" Type="http://schemas.openxmlformats.org/officeDocument/2006/relationships/image" Target="../media/image53.png"/><Relationship Id="rId50" Type="http://schemas.openxmlformats.org/officeDocument/2006/relationships/customXml" Target="../ink/ink201.xml"/><Relationship Id="rId55" Type="http://schemas.openxmlformats.org/officeDocument/2006/relationships/image" Target="../media/image57.png"/><Relationship Id="rId7" Type="http://schemas.openxmlformats.org/officeDocument/2006/relationships/image" Target="../media/image33.png"/><Relationship Id="rId2" Type="http://schemas.openxmlformats.org/officeDocument/2006/relationships/customXml" Target="../ink/ink177.xml"/><Relationship Id="rId16" Type="http://schemas.openxmlformats.org/officeDocument/2006/relationships/customXml" Target="../ink/ink184.xml"/><Relationship Id="rId29" Type="http://schemas.openxmlformats.org/officeDocument/2006/relationships/image" Target="../media/image44.png"/><Relationship Id="rId11" Type="http://schemas.openxmlformats.org/officeDocument/2006/relationships/image" Target="../media/image35.png"/><Relationship Id="rId24" Type="http://schemas.openxmlformats.org/officeDocument/2006/relationships/customXml" Target="../ink/ink188.xml"/><Relationship Id="rId32" Type="http://schemas.openxmlformats.org/officeDocument/2006/relationships/customXml" Target="../ink/ink192.xml"/><Relationship Id="rId37" Type="http://schemas.openxmlformats.org/officeDocument/2006/relationships/image" Target="../media/image48.png"/><Relationship Id="rId40" Type="http://schemas.openxmlformats.org/officeDocument/2006/relationships/customXml" Target="../ink/ink196.xml"/><Relationship Id="rId45" Type="http://schemas.openxmlformats.org/officeDocument/2006/relationships/image" Target="../media/image52.png"/><Relationship Id="rId53" Type="http://schemas.openxmlformats.org/officeDocument/2006/relationships/image" Target="../media/image56.png"/><Relationship Id="rId58" Type="http://schemas.openxmlformats.org/officeDocument/2006/relationships/customXml" Target="../ink/ink205.xml"/><Relationship Id="rId5" Type="http://schemas.openxmlformats.org/officeDocument/2006/relationships/image" Target="../media/image32.png"/><Relationship Id="rId19" Type="http://schemas.openxmlformats.org/officeDocument/2006/relationships/image" Target="../media/image39.png"/><Relationship Id="rId4" Type="http://schemas.openxmlformats.org/officeDocument/2006/relationships/customXml" Target="../ink/ink178.xml"/><Relationship Id="rId9" Type="http://schemas.openxmlformats.org/officeDocument/2006/relationships/image" Target="../media/image34.png"/><Relationship Id="rId14" Type="http://schemas.openxmlformats.org/officeDocument/2006/relationships/customXml" Target="../ink/ink183.xml"/><Relationship Id="rId22" Type="http://schemas.openxmlformats.org/officeDocument/2006/relationships/customXml" Target="../ink/ink187.xml"/><Relationship Id="rId27" Type="http://schemas.openxmlformats.org/officeDocument/2006/relationships/image" Target="../media/image43.png"/><Relationship Id="rId30" Type="http://schemas.openxmlformats.org/officeDocument/2006/relationships/customXml" Target="../ink/ink191.xml"/><Relationship Id="rId35" Type="http://schemas.openxmlformats.org/officeDocument/2006/relationships/image" Target="../media/image47.png"/><Relationship Id="rId43" Type="http://schemas.openxmlformats.org/officeDocument/2006/relationships/image" Target="../media/image51.png"/><Relationship Id="rId48" Type="http://schemas.openxmlformats.org/officeDocument/2006/relationships/customXml" Target="../ink/ink200.xml"/><Relationship Id="rId56" Type="http://schemas.openxmlformats.org/officeDocument/2006/relationships/customXml" Target="../ink/ink204.xml"/><Relationship Id="rId8" Type="http://schemas.openxmlformats.org/officeDocument/2006/relationships/customXml" Target="../ink/ink180.xml"/><Relationship Id="rId51" Type="http://schemas.openxmlformats.org/officeDocument/2006/relationships/image" Target="../media/image55.png"/><Relationship Id="rId3" Type="http://schemas.openxmlformats.org/officeDocument/2006/relationships/image" Target="../media/image31.png"/><Relationship Id="rId12" Type="http://schemas.openxmlformats.org/officeDocument/2006/relationships/customXml" Target="../ink/ink182.xml"/><Relationship Id="rId17" Type="http://schemas.openxmlformats.org/officeDocument/2006/relationships/image" Target="../media/image38.png"/><Relationship Id="rId25" Type="http://schemas.openxmlformats.org/officeDocument/2006/relationships/image" Target="../media/image42.png"/><Relationship Id="rId33" Type="http://schemas.openxmlformats.org/officeDocument/2006/relationships/image" Target="../media/image46.png"/><Relationship Id="rId38" Type="http://schemas.openxmlformats.org/officeDocument/2006/relationships/customXml" Target="../ink/ink195.xml"/><Relationship Id="rId46" Type="http://schemas.openxmlformats.org/officeDocument/2006/relationships/customXml" Target="../ink/ink199.xml"/><Relationship Id="rId59" Type="http://schemas.openxmlformats.org/officeDocument/2006/relationships/image" Target="../media/image59.png"/><Relationship Id="rId20" Type="http://schemas.openxmlformats.org/officeDocument/2006/relationships/customXml" Target="../ink/ink186.xml"/><Relationship Id="rId41" Type="http://schemas.openxmlformats.org/officeDocument/2006/relationships/image" Target="../media/image50.png"/><Relationship Id="rId54" Type="http://schemas.openxmlformats.org/officeDocument/2006/relationships/customXml" Target="../ink/ink203.xml"/><Relationship Id="rId1" Type="http://schemas.openxmlformats.org/officeDocument/2006/relationships/slideLayout" Target="../slideLayouts/slideLayout11.xml"/><Relationship Id="rId6" Type="http://schemas.openxmlformats.org/officeDocument/2006/relationships/customXml" Target="../ink/ink179.xml"/><Relationship Id="rId15" Type="http://schemas.openxmlformats.org/officeDocument/2006/relationships/image" Target="../media/image37.png"/><Relationship Id="rId23" Type="http://schemas.openxmlformats.org/officeDocument/2006/relationships/image" Target="../media/image41.png"/><Relationship Id="rId28" Type="http://schemas.openxmlformats.org/officeDocument/2006/relationships/customXml" Target="../ink/ink190.xml"/><Relationship Id="rId36" Type="http://schemas.openxmlformats.org/officeDocument/2006/relationships/customXml" Target="../ink/ink194.xml"/><Relationship Id="rId49" Type="http://schemas.openxmlformats.org/officeDocument/2006/relationships/image" Target="../media/image54.png"/><Relationship Id="rId57" Type="http://schemas.openxmlformats.org/officeDocument/2006/relationships/image" Target="../media/image58.png"/><Relationship Id="rId10" Type="http://schemas.openxmlformats.org/officeDocument/2006/relationships/customXml" Target="../ink/ink181.xml"/><Relationship Id="rId31" Type="http://schemas.openxmlformats.org/officeDocument/2006/relationships/image" Target="../media/image45.png"/><Relationship Id="rId44" Type="http://schemas.openxmlformats.org/officeDocument/2006/relationships/customXml" Target="../ink/ink198.xml"/><Relationship Id="rId52" Type="http://schemas.openxmlformats.org/officeDocument/2006/relationships/customXml" Target="../ink/ink202.xml"/></Relationships>
</file>

<file path=ppt/slides/_rels/slide48.xml.rels><?xml version="1.0" encoding="UTF-8" standalone="yes"?>
<Relationships xmlns="http://schemas.openxmlformats.org/package/2006/relationships"><Relationship Id="rId2" Type="http://schemas.openxmlformats.org/officeDocument/2006/relationships/customXml" Target="../ink/ink206.xml"/><Relationship Id="rId1" Type="http://schemas.openxmlformats.org/officeDocument/2006/relationships/slideLayout" Target="../slideLayouts/slideLayout11.xml"/><Relationship Id="rId37" Type="http://schemas.openxmlformats.org/officeDocument/2006/relationships/image" Target="../media/image481.png"/></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3" Type="http://schemas.openxmlformats.org/officeDocument/2006/relationships/image" Target="../media/image73.png"/><Relationship Id="rId18" Type="http://schemas.openxmlformats.org/officeDocument/2006/relationships/customXml" Target="../ink/ink215.xml"/><Relationship Id="rId26" Type="http://schemas.openxmlformats.org/officeDocument/2006/relationships/customXml" Target="../ink/ink219.xml"/><Relationship Id="rId39" Type="http://schemas.openxmlformats.org/officeDocument/2006/relationships/image" Target="../media/image150.png"/><Relationship Id="rId21" Type="http://schemas.openxmlformats.org/officeDocument/2006/relationships/image" Target="../media/image77.png"/><Relationship Id="rId34" Type="http://schemas.openxmlformats.org/officeDocument/2006/relationships/customXml" Target="../ink/ink223.xml"/><Relationship Id="rId7" Type="http://schemas.openxmlformats.org/officeDocument/2006/relationships/image" Target="../media/image70.png"/><Relationship Id="rId12" Type="http://schemas.openxmlformats.org/officeDocument/2006/relationships/customXml" Target="../ink/ink212.xml"/><Relationship Id="rId17" Type="http://schemas.openxmlformats.org/officeDocument/2006/relationships/image" Target="../media/image75.png"/><Relationship Id="rId25" Type="http://schemas.openxmlformats.org/officeDocument/2006/relationships/image" Target="../media/image79.png"/><Relationship Id="rId33" Type="http://schemas.openxmlformats.org/officeDocument/2006/relationships/image" Target="../media/image111.png"/><Relationship Id="rId38" Type="http://schemas.openxmlformats.org/officeDocument/2006/relationships/customXml" Target="../ink/ink225.xml"/><Relationship Id="rId2" Type="http://schemas.openxmlformats.org/officeDocument/2006/relationships/customXml" Target="../ink/ink207.xml"/><Relationship Id="rId16" Type="http://schemas.openxmlformats.org/officeDocument/2006/relationships/customXml" Target="../ink/ink214.xml"/><Relationship Id="rId20" Type="http://schemas.openxmlformats.org/officeDocument/2006/relationships/customXml" Target="../ink/ink216.xml"/><Relationship Id="rId29" Type="http://schemas.openxmlformats.org/officeDocument/2006/relationships/image" Target="../media/image81.png"/><Relationship Id="rId1" Type="http://schemas.openxmlformats.org/officeDocument/2006/relationships/slideLayout" Target="../slideLayouts/slideLayout11.xml"/><Relationship Id="rId6" Type="http://schemas.openxmlformats.org/officeDocument/2006/relationships/customXml" Target="../ink/ink209.xml"/><Relationship Id="rId11" Type="http://schemas.openxmlformats.org/officeDocument/2006/relationships/image" Target="../media/image72.png"/><Relationship Id="rId24" Type="http://schemas.openxmlformats.org/officeDocument/2006/relationships/customXml" Target="../ink/ink218.xml"/><Relationship Id="rId32" Type="http://schemas.openxmlformats.org/officeDocument/2006/relationships/customXml" Target="../ink/ink222.xml"/><Relationship Id="rId37" Type="http://schemas.openxmlformats.org/officeDocument/2006/relationships/image" Target="../media/image113.png"/><Relationship Id="rId5" Type="http://schemas.openxmlformats.org/officeDocument/2006/relationships/image" Target="../media/image69.png"/><Relationship Id="rId15" Type="http://schemas.openxmlformats.org/officeDocument/2006/relationships/image" Target="../media/image74.png"/><Relationship Id="rId23" Type="http://schemas.openxmlformats.org/officeDocument/2006/relationships/image" Target="../media/image78.png"/><Relationship Id="rId28" Type="http://schemas.openxmlformats.org/officeDocument/2006/relationships/customXml" Target="../ink/ink220.xml"/><Relationship Id="rId36" Type="http://schemas.openxmlformats.org/officeDocument/2006/relationships/customXml" Target="../ink/ink224.xml"/><Relationship Id="rId10" Type="http://schemas.openxmlformats.org/officeDocument/2006/relationships/customXml" Target="../ink/ink211.xml"/><Relationship Id="rId19" Type="http://schemas.openxmlformats.org/officeDocument/2006/relationships/image" Target="../media/image76.png"/><Relationship Id="rId31" Type="http://schemas.openxmlformats.org/officeDocument/2006/relationships/image" Target="../media/image110.png"/><Relationship Id="rId4" Type="http://schemas.openxmlformats.org/officeDocument/2006/relationships/customXml" Target="../ink/ink208.xml"/><Relationship Id="rId9" Type="http://schemas.openxmlformats.org/officeDocument/2006/relationships/image" Target="../media/image71.png"/><Relationship Id="rId14" Type="http://schemas.openxmlformats.org/officeDocument/2006/relationships/customXml" Target="../ink/ink213.xml"/><Relationship Id="rId22" Type="http://schemas.openxmlformats.org/officeDocument/2006/relationships/customXml" Target="../ink/ink217.xml"/><Relationship Id="rId27" Type="http://schemas.openxmlformats.org/officeDocument/2006/relationships/image" Target="../media/image80.png"/><Relationship Id="rId30" Type="http://schemas.openxmlformats.org/officeDocument/2006/relationships/customXml" Target="../ink/ink221.xml"/><Relationship Id="rId35" Type="http://schemas.openxmlformats.org/officeDocument/2006/relationships/image" Target="../media/image112.png"/><Relationship Id="rId8" Type="http://schemas.openxmlformats.org/officeDocument/2006/relationships/customXml" Target="../ink/ink210.xml"/><Relationship Id="rId3" Type="http://schemas.openxmlformats.org/officeDocument/2006/relationships/image" Target="../media/image68.png"/></Relationships>
</file>

<file path=ppt/slides/_rels/slide58.xml.rels><?xml version="1.0" encoding="UTF-8" standalone="yes"?>
<Relationships xmlns="http://schemas.openxmlformats.org/package/2006/relationships"><Relationship Id="rId26" Type="http://schemas.openxmlformats.org/officeDocument/2006/relationships/customXml" Target="../ink/ink238.xml"/><Relationship Id="rId21" Type="http://schemas.openxmlformats.org/officeDocument/2006/relationships/image" Target="../media/image588.png"/><Relationship Id="rId42" Type="http://schemas.openxmlformats.org/officeDocument/2006/relationships/customXml" Target="../ink/ink246.xml"/><Relationship Id="rId47" Type="http://schemas.openxmlformats.org/officeDocument/2006/relationships/image" Target="../media/image601.png"/><Relationship Id="rId63" Type="http://schemas.openxmlformats.org/officeDocument/2006/relationships/image" Target="../media/image609.png"/><Relationship Id="rId68" Type="http://schemas.openxmlformats.org/officeDocument/2006/relationships/customXml" Target="../ink/ink259.xml"/><Relationship Id="rId7" Type="http://schemas.openxmlformats.org/officeDocument/2006/relationships/image" Target="../media/image581.png"/><Relationship Id="rId2" Type="http://schemas.openxmlformats.org/officeDocument/2006/relationships/customXml" Target="../ink/ink226.xml"/><Relationship Id="rId16" Type="http://schemas.openxmlformats.org/officeDocument/2006/relationships/customXml" Target="../ink/ink233.xml"/><Relationship Id="rId29" Type="http://schemas.openxmlformats.org/officeDocument/2006/relationships/image" Target="../media/image592.png"/><Relationship Id="rId11" Type="http://schemas.openxmlformats.org/officeDocument/2006/relationships/image" Target="../media/image583.png"/><Relationship Id="rId24" Type="http://schemas.openxmlformats.org/officeDocument/2006/relationships/customXml" Target="../ink/ink237.xml"/><Relationship Id="rId32" Type="http://schemas.openxmlformats.org/officeDocument/2006/relationships/customXml" Target="../ink/ink241.xml"/><Relationship Id="rId37" Type="http://schemas.openxmlformats.org/officeDocument/2006/relationships/image" Target="../media/image596.png"/><Relationship Id="rId40" Type="http://schemas.openxmlformats.org/officeDocument/2006/relationships/customXml" Target="../ink/ink245.xml"/><Relationship Id="rId45" Type="http://schemas.openxmlformats.org/officeDocument/2006/relationships/image" Target="../media/image600.png"/><Relationship Id="rId53" Type="http://schemas.openxmlformats.org/officeDocument/2006/relationships/image" Target="../media/image604.png"/><Relationship Id="rId58" Type="http://schemas.openxmlformats.org/officeDocument/2006/relationships/customXml" Target="../ink/ink254.xml"/><Relationship Id="rId66" Type="http://schemas.openxmlformats.org/officeDocument/2006/relationships/customXml" Target="../ink/ink258.xml"/><Relationship Id="rId5" Type="http://schemas.openxmlformats.org/officeDocument/2006/relationships/image" Target="../media/image580.png"/><Relationship Id="rId61" Type="http://schemas.openxmlformats.org/officeDocument/2006/relationships/image" Target="../media/image608.png"/><Relationship Id="rId19" Type="http://schemas.openxmlformats.org/officeDocument/2006/relationships/image" Target="../media/image587.png"/><Relationship Id="rId14" Type="http://schemas.openxmlformats.org/officeDocument/2006/relationships/customXml" Target="../ink/ink232.xml"/><Relationship Id="rId22" Type="http://schemas.openxmlformats.org/officeDocument/2006/relationships/customXml" Target="../ink/ink236.xml"/><Relationship Id="rId27" Type="http://schemas.openxmlformats.org/officeDocument/2006/relationships/image" Target="../media/image591.png"/><Relationship Id="rId30" Type="http://schemas.openxmlformats.org/officeDocument/2006/relationships/customXml" Target="../ink/ink240.xml"/><Relationship Id="rId35" Type="http://schemas.openxmlformats.org/officeDocument/2006/relationships/image" Target="../media/image595.png"/><Relationship Id="rId43" Type="http://schemas.openxmlformats.org/officeDocument/2006/relationships/image" Target="../media/image599.png"/><Relationship Id="rId48" Type="http://schemas.openxmlformats.org/officeDocument/2006/relationships/customXml" Target="../ink/ink249.xml"/><Relationship Id="rId56" Type="http://schemas.openxmlformats.org/officeDocument/2006/relationships/customXml" Target="../ink/ink253.xml"/><Relationship Id="rId64" Type="http://schemas.openxmlformats.org/officeDocument/2006/relationships/customXml" Target="../ink/ink257.xml"/><Relationship Id="rId69" Type="http://schemas.openxmlformats.org/officeDocument/2006/relationships/image" Target="../media/image612.png"/><Relationship Id="rId8" Type="http://schemas.openxmlformats.org/officeDocument/2006/relationships/customXml" Target="../ink/ink229.xml"/><Relationship Id="rId51" Type="http://schemas.openxmlformats.org/officeDocument/2006/relationships/image" Target="../media/image603.png"/><Relationship Id="rId3" Type="http://schemas.openxmlformats.org/officeDocument/2006/relationships/image" Target="../media/image579.png"/><Relationship Id="rId12" Type="http://schemas.openxmlformats.org/officeDocument/2006/relationships/customXml" Target="../ink/ink231.xml"/><Relationship Id="rId17" Type="http://schemas.openxmlformats.org/officeDocument/2006/relationships/image" Target="../media/image586.png"/><Relationship Id="rId25" Type="http://schemas.openxmlformats.org/officeDocument/2006/relationships/image" Target="../media/image590.png"/><Relationship Id="rId33" Type="http://schemas.openxmlformats.org/officeDocument/2006/relationships/image" Target="../media/image594.png"/><Relationship Id="rId38" Type="http://schemas.openxmlformats.org/officeDocument/2006/relationships/customXml" Target="../ink/ink244.xml"/><Relationship Id="rId46" Type="http://schemas.openxmlformats.org/officeDocument/2006/relationships/customXml" Target="../ink/ink248.xml"/><Relationship Id="rId59" Type="http://schemas.openxmlformats.org/officeDocument/2006/relationships/image" Target="../media/image607.png"/><Relationship Id="rId67" Type="http://schemas.openxmlformats.org/officeDocument/2006/relationships/image" Target="../media/image611.png"/><Relationship Id="rId20" Type="http://schemas.openxmlformats.org/officeDocument/2006/relationships/customXml" Target="../ink/ink235.xml"/><Relationship Id="rId41" Type="http://schemas.openxmlformats.org/officeDocument/2006/relationships/image" Target="../media/image598.png"/><Relationship Id="rId54" Type="http://schemas.openxmlformats.org/officeDocument/2006/relationships/customXml" Target="../ink/ink252.xml"/><Relationship Id="rId62" Type="http://schemas.openxmlformats.org/officeDocument/2006/relationships/customXml" Target="../ink/ink256.xml"/><Relationship Id="rId1" Type="http://schemas.openxmlformats.org/officeDocument/2006/relationships/slideLayout" Target="../slideLayouts/slideLayout11.xml"/><Relationship Id="rId6" Type="http://schemas.openxmlformats.org/officeDocument/2006/relationships/customXml" Target="../ink/ink228.xml"/><Relationship Id="rId15" Type="http://schemas.openxmlformats.org/officeDocument/2006/relationships/image" Target="../media/image585.png"/><Relationship Id="rId23" Type="http://schemas.openxmlformats.org/officeDocument/2006/relationships/image" Target="../media/image589.png"/><Relationship Id="rId28" Type="http://schemas.openxmlformats.org/officeDocument/2006/relationships/customXml" Target="../ink/ink239.xml"/><Relationship Id="rId36" Type="http://schemas.openxmlformats.org/officeDocument/2006/relationships/customXml" Target="../ink/ink243.xml"/><Relationship Id="rId49" Type="http://schemas.openxmlformats.org/officeDocument/2006/relationships/image" Target="../media/image602.png"/><Relationship Id="rId57" Type="http://schemas.openxmlformats.org/officeDocument/2006/relationships/image" Target="../media/image606.png"/><Relationship Id="rId10" Type="http://schemas.openxmlformats.org/officeDocument/2006/relationships/customXml" Target="../ink/ink230.xml"/><Relationship Id="rId31" Type="http://schemas.openxmlformats.org/officeDocument/2006/relationships/image" Target="../media/image593.png"/><Relationship Id="rId44" Type="http://schemas.openxmlformats.org/officeDocument/2006/relationships/customXml" Target="../ink/ink247.xml"/><Relationship Id="rId52" Type="http://schemas.openxmlformats.org/officeDocument/2006/relationships/customXml" Target="../ink/ink251.xml"/><Relationship Id="rId60" Type="http://schemas.openxmlformats.org/officeDocument/2006/relationships/customXml" Target="../ink/ink255.xml"/><Relationship Id="rId65" Type="http://schemas.openxmlformats.org/officeDocument/2006/relationships/image" Target="../media/image610.png"/><Relationship Id="rId4" Type="http://schemas.openxmlformats.org/officeDocument/2006/relationships/customXml" Target="../ink/ink227.xml"/><Relationship Id="rId9" Type="http://schemas.openxmlformats.org/officeDocument/2006/relationships/image" Target="../media/image582.png"/><Relationship Id="rId13" Type="http://schemas.openxmlformats.org/officeDocument/2006/relationships/image" Target="../media/image584.png"/><Relationship Id="rId18" Type="http://schemas.openxmlformats.org/officeDocument/2006/relationships/customXml" Target="../ink/ink234.xml"/><Relationship Id="rId39" Type="http://schemas.openxmlformats.org/officeDocument/2006/relationships/image" Target="../media/image597.png"/><Relationship Id="rId34" Type="http://schemas.openxmlformats.org/officeDocument/2006/relationships/customXml" Target="../ink/ink242.xml"/><Relationship Id="rId50" Type="http://schemas.openxmlformats.org/officeDocument/2006/relationships/customXml" Target="../ink/ink250.xml"/><Relationship Id="rId55" Type="http://schemas.openxmlformats.org/officeDocument/2006/relationships/image" Target="../media/image605.png"/></Relationships>
</file>

<file path=ppt/slides/_rels/slide59.xml.rels><?xml version="1.0" encoding="UTF-8" standalone="yes"?>
<Relationships xmlns="http://schemas.openxmlformats.org/package/2006/relationships"><Relationship Id="rId26" Type="http://schemas.openxmlformats.org/officeDocument/2006/relationships/customXml" Target="../ink/ink272.xml"/><Relationship Id="rId21" Type="http://schemas.openxmlformats.org/officeDocument/2006/relationships/image" Target="../media/image622.png"/><Relationship Id="rId42" Type="http://schemas.openxmlformats.org/officeDocument/2006/relationships/customXml" Target="../ink/ink280.xml"/><Relationship Id="rId47" Type="http://schemas.openxmlformats.org/officeDocument/2006/relationships/image" Target="../media/image635.png"/><Relationship Id="rId63" Type="http://schemas.openxmlformats.org/officeDocument/2006/relationships/image" Target="../media/image643.png"/><Relationship Id="rId68" Type="http://schemas.openxmlformats.org/officeDocument/2006/relationships/customXml" Target="../ink/ink293.xml"/><Relationship Id="rId84" Type="http://schemas.openxmlformats.org/officeDocument/2006/relationships/customXml" Target="../ink/ink301.xml"/><Relationship Id="rId89" Type="http://schemas.openxmlformats.org/officeDocument/2006/relationships/image" Target="../media/image656.png"/><Relationship Id="rId16" Type="http://schemas.openxmlformats.org/officeDocument/2006/relationships/customXml" Target="../ink/ink267.xml"/><Relationship Id="rId11" Type="http://schemas.openxmlformats.org/officeDocument/2006/relationships/image" Target="../media/image617.png"/><Relationship Id="rId32" Type="http://schemas.openxmlformats.org/officeDocument/2006/relationships/customXml" Target="../ink/ink275.xml"/><Relationship Id="rId37" Type="http://schemas.openxmlformats.org/officeDocument/2006/relationships/image" Target="../media/image630.png"/><Relationship Id="rId53" Type="http://schemas.openxmlformats.org/officeDocument/2006/relationships/image" Target="../media/image638.png"/><Relationship Id="rId58" Type="http://schemas.openxmlformats.org/officeDocument/2006/relationships/customXml" Target="../ink/ink288.xml"/><Relationship Id="rId74" Type="http://schemas.openxmlformats.org/officeDocument/2006/relationships/customXml" Target="../ink/ink296.xml"/><Relationship Id="rId79" Type="http://schemas.openxmlformats.org/officeDocument/2006/relationships/image" Target="../media/image651.png"/><Relationship Id="rId5" Type="http://schemas.openxmlformats.org/officeDocument/2006/relationships/image" Target="../media/image614.png"/><Relationship Id="rId90" Type="http://schemas.openxmlformats.org/officeDocument/2006/relationships/customXml" Target="../ink/ink304.xml"/><Relationship Id="rId95" Type="http://schemas.openxmlformats.org/officeDocument/2006/relationships/image" Target="../media/image659.png"/><Relationship Id="rId22" Type="http://schemas.openxmlformats.org/officeDocument/2006/relationships/customXml" Target="../ink/ink270.xml"/><Relationship Id="rId27" Type="http://schemas.openxmlformats.org/officeDocument/2006/relationships/image" Target="../media/image625.png"/><Relationship Id="rId43" Type="http://schemas.openxmlformats.org/officeDocument/2006/relationships/image" Target="../media/image633.png"/><Relationship Id="rId48" Type="http://schemas.openxmlformats.org/officeDocument/2006/relationships/customXml" Target="../ink/ink283.xml"/><Relationship Id="rId64" Type="http://schemas.openxmlformats.org/officeDocument/2006/relationships/customXml" Target="../ink/ink291.xml"/><Relationship Id="rId69" Type="http://schemas.openxmlformats.org/officeDocument/2006/relationships/image" Target="../media/image646.png"/><Relationship Id="rId80" Type="http://schemas.openxmlformats.org/officeDocument/2006/relationships/customXml" Target="../ink/ink299.xml"/><Relationship Id="rId85" Type="http://schemas.openxmlformats.org/officeDocument/2006/relationships/image" Target="../media/image654.png"/><Relationship Id="rId3" Type="http://schemas.openxmlformats.org/officeDocument/2006/relationships/image" Target="../media/image613.png"/><Relationship Id="rId12" Type="http://schemas.openxmlformats.org/officeDocument/2006/relationships/customXml" Target="../ink/ink265.xml"/><Relationship Id="rId17" Type="http://schemas.openxmlformats.org/officeDocument/2006/relationships/image" Target="../media/image620.png"/><Relationship Id="rId25" Type="http://schemas.openxmlformats.org/officeDocument/2006/relationships/image" Target="../media/image624.png"/><Relationship Id="rId33" Type="http://schemas.openxmlformats.org/officeDocument/2006/relationships/image" Target="../media/image628.png"/><Relationship Id="rId38" Type="http://schemas.openxmlformats.org/officeDocument/2006/relationships/customXml" Target="../ink/ink278.xml"/><Relationship Id="rId46" Type="http://schemas.openxmlformats.org/officeDocument/2006/relationships/customXml" Target="../ink/ink282.xml"/><Relationship Id="rId59" Type="http://schemas.openxmlformats.org/officeDocument/2006/relationships/image" Target="../media/image641.png"/><Relationship Id="rId67" Type="http://schemas.openxmlformats.org/officeDocument/2006/relationships/image" Target="../media/image645.png"/><Relationship Id="rId20" Type="http://schemas.openxmlformats.org/officeDocument/2006/relationships/customXml" Target="../ink/ink269.xml"/><Relationship Id="rId41" Type="http://schemas.openxmlformats.org/officeDocument/2006/relationships/image" Target="../media/image632.png"/><Relationship Id="rId54" Type="http://schemas.openxmlformats.org/officeDocument/2006/relationships/customXml" Target="../ink/ink286.xml"/><Relationship Id="rId62" Type="http://schemas.openxmlformats.org/officeDocument/2006/relationships/customXml" Target="../ink/ink290.xml"/><Relationship Id="rId70" Type="http://schemas.openxmlformats.org/officeDocument/2006/relationships/customXml" Target="../ink/ink294.xml"/><Relationship Id="rId75" Type="http://schemas.openxmlformats.org/officeDocument/2006/relationships/image" Target="../media/image649.png"/><Relationship Id="rId83" Type="http://schemas.openxmlformats.org/officeDocument/2006/relationships/image" Target="../media/image653.png"/><Relationship Id="rId88" Type="http://schemas.openxmlformats.org/officeDocument/2006/relationships/customXml" Target="../ink/ink303.xml"/><Relationship Id="rId91" Type="http://schemas.openxmlformats.org/officeDocument/2006/relationships/image" Target="../media/image657.png"/><Relationship Id="rId96" Type="http://schemas.openxmlformats.org/officeDocument/2006/relationships/customXml" Target="../ink/ink307.xml"/><Relationship Id="rId1" Type="http://schemas.openxmlformats.org/officeDocument/2006/relationships/slideLayout" Target="../slideLayouts/slideLayout11.xml"/><Relationship Id="rId6" Type="http://schemas.openxmlformats.org/officeDocument/2006/relationships/customXml" Target="../ink/ink262.xml"/><Relationship Id="rId15" Type="http://schemas.openxmlformats.org/officeDocument/2006/relationships/image" Target="../media/image619.png"/><Relationship Id="rId23" Type="http://schemas.openxmlformats.org/officeDocument/2006/relationships/image" Target="../media/image623.png"/><Relationship Id="rId28" Type="http://schemas.openxmlformats.org/officeDocument/2006/relationships/customXml" Target="../ink/ink273.xml"/><Relationship Id="rId36" Type="http://schemas.openxmlformats.org/officeDocument/2006/relationships/customXml" Target="../ink/ink277.xml"/><Relationship Id="rId49" Type="http://schemas.openxmlformats.org/officeDocument/2006/relationships/image" Target="../media/image636.png"/><Relationship Id="rId57" Type="http://schemas.openxmlformats.org/officeDocument/2006/relationships/image" Target="../media/image640.png"/><Relationship Id="rId10" Type="http://schemas.openxmlformats.org/officeDocument/2006/relationships/customXml" Target="../ink/ink264.xml"/><Relationship Id="rId31" Type="http://schemas.openxmlformats.org/officeDocument/2006/relationships/image" Target="../media/image627.png"/><Relationship Id="rId44" Type="http://schemas.openxmlformats.org/officeDocument/2006/relationships/customXml" Target="../ink/ink281.xml"/><Relationship Id="rId52" Type="http://schemas.openxmlformats.org/officeDocument/2006/relationships/customXml" Target="../ink/ink285.xml"/><Relationship Id="rId60" Type="http://schemas.openxmlformats.org/officeDocument/2006/relationships/customXml" Target="../ink/ink289.xml"/><Relationship Id="rId65" Type="http://schemas.openxmlformats.org/officeDocument/2006/relationships/image" Target="../media/image644.png"/><Relationship Id="rId73" Type="http://schemas.openxmlformats.org/officeDocument/2006/relationships/image" Target="../media/image648.png"/><Relationship Id="rId78" Type="http://schemas.openxmlformats.org/officeDocument/2006/relationships/customXml" Target="../ink/ink298.xml"/><Relationship Id="rId81" Type="http://schemas.openxmlformats.org/officeDocument/2006/relationships/image" Target="../media/image652.png"/><Relationship Id="rId86" Type="http://schemas.openxmlformats.org/officeDocument/2006/relationships/customXml" Target="../ink/ink302.xml"/><Relationship Id="rId94" Type="http://schemas.openxmlformats.org/officeDocument/2006/relationships/customXml" Target="../ink/ink306.xml"/><Relationship Id="rId4" Type="http://schemas.openxmlformats.org/officeDocument/2006/relationships/customXml" Target="../ink/ink261.xml"/><Relationship Id="rId9" Type="http://schemas.openxmlformats.org/officeDocument/2006/relationships/image" Target="../media/image616.png"/><Relationship Id="rId13" Type="http://schemas.openxmlformats.org/officeDocument/2006/relationships/image" Target="../media/image618.png"/><Relationship Id="rId18" Type="http://schemas.openxmlformats.org/officeDocument/2006/relationships/customXml" Target="../ink/ink268.xml"/><Relationship Id="rId39" Type="http://schemas.openxmlformats.org/officeDocument/2006/relationships/image" Target="../media/image631.png"/><Relationship Id="rId34" Type="http://schemas.openxmlformats.org/officeDocument/2006/relationships/customXml" Target="../ink/ink276.xml"/><Relationship Id="rId50" Type="http://schemas.openxmlformats.org/officeDocument/2006/relationships/customXml" Target="../ink/ink284.xml"/><Relationship Id="rId55" Type="http://schemas.openxmlformats.org/officeDocument/2006/relationships/image" Target="../media/image639.png"/><Relationship Id="rId76" Type="http://schemas.openxmlformats.org/officeDocument/2006/relationships/customXml" Target="../ink/ink297.xml"/><Relationship Id="rId97" Type="http://schemas.openxmlformats.org/officeDocument/2006/relationships/image" Target="../media/image660.png"/><Relationship Id="rId7" Type="http://schemas.openxmlformats.org/officeDocument/2006/relationships/image" Target="../media/image615.png"/><Relationship Id="rId71" Type="http://schemas.openxmlformats.org/officeDocument/2006/relationships/image" Target="../media/image647.png"/><Relationship Id="rId92" Type="http://schemas.openxmlformats.org/officeDocument/2006/relationships/customXml" Target="../ink/ink305.xml"/><Relationship Id="rId2" Type="http://schemas.openxmlformats.org/officeDocument/2006/relationships/customXml" Target="../ink/ink260.xml"/><Relationship Id="rId29" Type="http://schemas.openxmlformats.org/officeDocument/2006/relationships/image" Target="../media/image626.png"/><Relationship Id="rId24" Type="http://schemas.openxmlformats.org/officeDocument/2006/relationships/customXml" Target="../ink/ink271.xml"/><Relationship Id="rId40" Type="http://schemas.openxmlformats.org/officeDocument/2006/relationships/customXml" Target="../ink/ink279.xml"/><Relationship Id="rId45" Type="http://schemas.openxmlformats.org/officeDocument/2006/relationships/image" Target="../media/image634.png"/><Relationship Id="rId66" Type="http://schemas.openxmlformats.org/officeDocument/2006/relationships/customXml" Target="../ink/ink292.xml"/><Relationship Id="rId87" Type="http://schemas.openxmlformats.org/officeDocument/2006/relationships/image" Target="../media/image655.png"/><Relationship Id="rId61" Type="http://schemas.openxmlformats.org/officeDocument/2006/relationships/image" Target="../media/image642.png"/><Relationship Id="rId82" Type="http://schemas.openxmlformats.org/officeDocument/2006/relationships/customXml" Target="../ink/ink300.xml"/><Relationship Id="rId19" Type="http://schemas.openxmlformats.org/officeDocument/2006/relationships/image" Target="../media/image621.png"/><Relationship Id="rId14" Type="http://schemas.openxmlformats.org/officeDocument/2006/relationships/customXml" Target="../ink/ink266.xml"/><Relationship Id="rId30" Type="http://schemas.openxmlformats.org/officeDocument/2006/relationships/customXml" Target="../ink/ink274.xml"/><Relationship Id="rId35" Type="http://schemas.openxmlformats.org/officeDocument/2006/relationships/image" Target="../media/image629.png"/><Relationship Id="rId56" Type="http://schemas.openxmlformats.org/officeDocument/2006/relationships/customXml" Target="../ink/ink287.xml"/><Relationship Id="rId77" Type="http://schemas.openxmlformats.org/officeDocument/2006/relationships/image" Target="../media/image650.png"/><Relationship Id="rId8" Type="http://schemas.openxmlformats.org/officeDocument/2006/relationships/customXml" Target="../ink/ink263.xml"/><Relationship Id="rId51" Type="http://schemas.openxmlformats.org/officeDocument/2006/relationships/image" Target="../media/image637.png"/><Relationship Id="rId72" Type="http://schemas.openxmlformats.org/officeDocument/2006/relationships/customXml" Target="../ink/ink295.xml"/><Relationship Id="rId93" Type="http://schemas.openxmlformats.org/officeDocument/2006/relationships/image" Target="../media/image65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6" Type="http://schemas.openxmlformats.org/officeDocument/2006/relationships/customXml" Target="../ink/ink320.xml"/><Relationship Id="rId21" Type="http://schemas.openxmlformats.org/officeDocument/2006/relationships/image" Target="../media/image670.png"/><Relationship Id="rId34" Type="http://schemas.openxmlformats.org/officeDocument/2006/relationships/customXml" Target="../ink/ink324.xml"/><Relationship Id="rId42" Type="http://schemas.openxmlformats.org/officeDocument/2006/relationships/customXml" Target="../ink/ink328.xml"/><Relationship Id="rId47" Type="http://schemas.openxmlformats.org/officeDocument/2006/relationships/image" Target="../media/image683.png"/><Relationship Id="rId50" Type="http://schemas.openxmlformats.org/officeDocument/2006/relationships/customXml" Target="../ink/ink332.xml"/><Relationship Id="rId55" Type="http://schemas.openxmlformats.org/officeDocument/2006/relationships/image" Target="../media/image687.png"/><Relationship Id="rId63" Type="http://schemas.openxmlformats.org/officeDocument/2006/relationships/image" Target="../media/image691.png"/><Relationship Id="rId7" Type="http://schemas.openxmlformats.org/officeDocument/2006/relationships/image" Target="../media/image663.png"/><Relationship Id="rId2" Type="http://schemas.openxmlformats.org/officeDocument/2006/relationships/customXml" Target="../ink/ink308.xml"/><Relationship Id="rId16" Type="http://schemas.openxmlformats.org/officeDocument/2006/relationships/customXml" Target="../ink/ink315.xml"/><Relationship Id="rId29" Type="http://schemas.openxmlformats.org/officeDocument/2006/relationships/image" Target="../media/image674.png"/><Relationship Id="rId11" Type="http://schemas.openxmlformats.org/officeDocument/2006/relationships/image" Target="../media/image665.png"/><Relationship Id="rId24" Type="http://schemas.openxmlformats.org/officeDocument/2006/relationships/customXml" Target="../ink/ink319.xml"/><Relationship Id="rId32" Type="http://schemas.openxmlformats.org/officeDocument/2006/relationships/customXml" Target="../ink/ink323.xml"/><Relationship Id="rId37" Type="http://schemas.openxmlformats.org/officeDocument/2006/relationships/image" Target="../media/image678.png"/><Relationship Id="rId40" Type="http://schemas.openxmlformats.org/officeDocument/2006/relationships/customXml" Target="../ink/ink327.xml"/><Relationship Id="rId45" Type="http://schemas.openxmlformats.org/officeDocument/2006/relationships/image" Target="../media/image682.png"/><Relationship Id="rId53" Type="http://schemas.openxmlformats.org/officeDocument/2006/relationships/image" Target="../media/image686.png"/><Relationship Id="rId58" Type="http://schemas.openxmlformats.org/officeDocument/2006/relationships/customXml" Target="../ink/ink336.xml"/><Relationship Id="rId66" Type="http://schemas.openxmlformats.org/officeDocument/2006/relationships/customXml" Target="../ink/ink340.xml"/><Relationship Id="rId5" Type="http://schemas.openxmlformats.org/officeDocument/2006/relationships/image" Target="../media/image662.png"/><Relationship Id="rId61" Type="http://schemas.openxmlformats.org/officeDocument/2006/relationships/image" Target="../media/image690.png"/><Relationship Id="rId19" Type="http://schemas.openxmlformats.org/officeDocument/2006/relationships/image" Target="../media/image669.png"/><Relationship Id="rId14" Type="http://schemas.openxmlformats.org/officeDocument/2006/relationships/customXml" Target="../ink/ink314.xml"/><Relationship Id="rId22" Type="http://schemas.openxmlformats.org/officeDocument/2006/relationships/customXml" Target="../ink/ink318.xml"/><Relationship Id="rId27" Type="http://schemas.openxmlformats.org/officeDocument/2006/relationships/image" Target="../media/image673.png"/><Relationship Id="rId30" Type="http://schemas.openxmlformats.org/officeDocument/2006/relationships/customXml" Target="../ink/ink322.xml"/><Relationship Id="rId35" Type="http://schemas.openxmlformats.org/officeDocument/2006/relationships/image" Target="../media/image677.png"/><Relationship Id="rId43" Type="http://schemas.openxmlformats.org/officeDocument/2006/relationships/image" Target="../media/image681.png"/><Relationship Id="rId48" Type="http://schemas.openxmlformats.org/officeDocument/2006/relationships/customXml" Target="../ink/ink331.xml"/><Relationship Id="rId56" Type="http://schemas.openxmlformats.org/officeDocument/2006/relationships/customXml" Target="../ink/ink335.xml"/><Relationship Id="rId64" Type="http://schemas.openxmlformats.org/officeDocument/2006/relationships/customXml" Target="../ink/ink339.xml"/><Relationship Id="rId8" Type="http://schemas.openxmlformats.org/officeDocument/2006/relationships/customXml" Target="../ink/ink311.xml"/><Relationship Id="rId51" Type="http://schemas.openxmlformats.org/officeDocument/2006/relationships/image" Target="../media/image685.png"/><Relationship Id="rId3" Type="http://schemas.openxmlformats.org/officeDocument/2006/relationships/image" Target="../media/image661.png"/><Relationship Id="rId12" Type="http://schemas.openxmlformats.org/officeDocument/2006/relationships/customXml" Target="../ink/ink313.xml"/><Relationship Id="rId17" Type="http://schemas.openxmlformats.org/officeDocument/2006/relationships/image" Target="../media/image668.png"/><Relationship Id="rId25" Type="http://schemas.openxmlformats.org/officeDocument/2006/relationships/image" Target="../media/image672.png"/><Relationship Id="rId33" Type="http://schemas.openxmlformats.org/officeDocument/2006/relationships/image" Target="../media/image676.png"/><Relationship Id="rId38" Type="http://schemas.openxmlformats.org/officeDocument/2006/relationships/customXml" Target="../ink/ink326.xml"/><Relationship Id="rId46" Type="http://schemas.openxmlformats.org/officeDocument/2006/relationships/customXml" Target="../ink/ink330.xml"/><Relationship Id="rId59" Type="http://schemas.openxmlformats.org/officeDocument/2006/relationships/image" Target="../media/image689.png"/><Relationship Id="rId67" Type="http://schemas.openxmlformats.org/officeDocument/2006/relationships/image" Target="../media/image693.png"/><Relationship Id="rId20" Type="http://schemas.openxmlformats.org/officeDocument/2006/relationships/customXml" Target="../ink/ink317.xml"/><Relationship Id="rId41" Type="http://schemas.openxmlformats.org/officeDocument/2006/relationships/image" Target="../media/image680.png"/><Relationship Id="rId54" Type="http://schemas.openxmlformats.org/officeDocument/2006/relationships/customXml" Target="../ink/ink334.xml"/><Relationship Id="rId62" Type="http://schemas.openxmlformats.org/officeDocument/2006/relationships/customXml" Target="../ink/ink338.xml"/><Relationship Id="rId1" Type="http://schemas.openxmlformats.org/officeDocument/2006/relationships/slideLayout" Target="../slideLayouts/slideLayout11.xml"/><Relationship Id="rId6" Type="http://schemas.openxmlformats.org/officeDocument/2006/relationships/customXml" Target="../ink/ink310.xml"/><Relationship Id="rId15" Type="http://schemas.openxmlformats.org/officeDocument/2006/relationships/image" Target="../media/image667.png"/><Relationship Id="rId23" Type="http://schemas.openxmlformats.org/officeDocument/2006/relationships/image" Target="../media/image671.png"/><Relationship Id="rId28" Type="http://schemas.openxmlformats.org/officeDocument/2006/relationships/customXml" Target="../ink/ink321.xml"/><Relationship Id="rId36" Type="http://schemas.openxmlformats.org/officeDocument/2006/relationships/customXml" Target="../ink/ink325.xml"/><Relationship Id="rId49" Type="http://schemas.openxmlformats.org/officeDocument/2006/relationships/image" Target="../media/image684.png"/><Relationship Id="rId57" Type="http://schemas.openxmlformats.org/officeDocument/2006/relationships/image" Target="../media/image688.png"/><Relationship Id="rId10" Type="http://schemas.openxmlformats.org/officeDocument/2006/relationships/customXml" Target="../ink/ink312.xml"/><Relationship Id="rId31" Type="http://schemas.openxmlformats.org/officeDocument/2006/relationships/image" Target="../media/image675.png"/><Relationship Id="rId44" Type="http://schemas.openxmlformats.org/officeDocument/2006/relationships/customXml" Target="../ink/ink329.xml"/><Relationship Id="rId52" Type="http://schemas.openxmlformats.org/officeDocument/2006/relationships/customXml" Target="../ink/ink333.xml"/><Relationship Id="rId60" Type="http://schemas.openxmlformats.org/officeDocument/2006/relationships/customXml" Target="../ink/ink337.xml"/><Relationship Id="rId65" Type="http://schemas.openxmlformats.org/officeDocument/2006/relationships/image" Target="../media/image692.png"/><Relationship Id="rId4" Type="http://schemas.openxmlformats.org/officeDocument/2006/relationships/customXml" Target="../ink/ink309.xml"/><Relationship Id="rId9" Type="http://schemas.openxmlformats.org/officeDocument/2006/relationships/image" Target="../media/image664.png"/><Relationship Id="rId13" Type="http://schemas.openxmlformats.org/officeDocument/2006/relationships/image" Target="../media/image666.png"/><Relationship Id="rId18" Type="http://schemas.openxmlformats.org/officeDocument/2006/relationships/customXml" Target="../ink/ink316.xml"/><Relationship Id="rId39" Type="http://schemas.openxmlformats.org/officeDocument/2006/relationships/image" Target="../media/image67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a:xfrm>
            <a:off x="2133600" y="3429000"/>
            <a:ext cx="6324600" cy="1828800"/>
          </a:xfrm>
        </p:spPr>
        <p:txBody>
          <a:bodyPr/>
          <a:lstStyle/>
          <a:p>
            <a:pPr algn="ctr"/>
            <a:r>
              <a:rPr lang="en-IN" sz="2400" b="1" dirty="0">
                <a:latin typeface="Times New Roman" pitchFamily="18" charset="0"/>
                <a:cs typeface="Times New Roman" pitchFamily="18" charset="0"/>
              </a:rPr>
              <a:t>M Tech(Data Science &amp; Engineering)</a:t>
            </a:r>
            <a:br>
              <a:rPr lang="en-IN" sz="2400" b="1" dirty="0">
                <a:latin typeface="Times New Roman" pitchFamily="18" charset="0"/>
                <a:cs typeface="Times New Roman" pitchFamily="18" charset="0"/>
              </a:rPr>
            </a:br>
            <a:r>
              <a:rPr lang="en-IN" sz="2400" b="1" dirty="0">
                <a:latin typeface="Times New Roman" pitchFamily="18" charset="0"/>
                <a:cs typeface="Times New Roman" pitchFamily="18" charset="0"/>
              </a:rPr>
              <a:t>Introduction to Statistical Methods</a:t>
            </a:r>
            <a:endParaRPr lang="en-US" altLang="en-US" sz="2400" b="1" dirty="0">
              <a:solidFill>
                <a:srgbClr val="FFFF00"/>
              </a:solidFill>
              <a:latin typeface="Times New Roman" pitchFamily="18" charset="0"/>
              <a:cs typeface="Times New Roman" pitchFamily="18" charset="0"/>
            </a:endParaRPr>
          </a:p>
        </p:txBody>
      </p:sp>
      <p:sp>
        <p:nvSpPr>
          <p:cNvPr id="11267" name="Content Placeholder 5"/>
          <p:cNvSpPr>
            <a:spLocks noGrp="1"/>
          </p:cNvSpPr>
          <p:nvPr>
            <p:ph sz="quarter" idx="13"/>
          </p:nvPr>
        </p:nvSpPr>
        <p:spPr>
          <a:xfrm>
            <a:off x="2057400" y="4800600"/>
            <a:ext cx="5943600" cy="990600"/>
          </a:xfrm>
        </p:spPr>
        <p:txBody>
          <a:bodyPr/>
          <a:lstStyle/>
          <a:p>
            <a:pPr eaLnBrk="1" hangingPunct="1">
              <a:spcBef>
                <a:spcPct val="0"/>
              </a:spcBef>
            </a:pPr>
            <a:r>
              <a:rPr lang="en-US" altLang="en-US" sz="2800" b="1" dirty="0">
                <a:latin typeface="Times New Roman" pitchFamily="18" charset="0"/>
                <a:cs typeface="Times New Roman" pitchFamily="18" charset="0"/>
              </a:rPr>
              <a:t>Team ISM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6262F8AB-40FC-4EE2-97B4-3CAE27992ACD}"/>
              </a:ext>
            </a:extLst>
          </p:cNvPr>
          <p:cNvSpPr>
            <a:spLocks noGrp="1" noChangeArrowheads="1"/>
          </p:cNvSpPr>
          <p:nvPr>
            <p:ph idx="1"/>
          </p:nvPr>
        </p:nvSpPr>
        <p:spPr>
          <a:noFill/>
          <a:ln/>
        </p:spPr>
        <p:txBody>
          <a:bodyPr/>
          <a:lstStyle/>
          <a:p>
            <a:pPr>
              <a:buFont typeface="Wingdings" panose="05000000000000000000" pitchFamily="2" charset="2"/>
              <a:buChar char="Ø"/>
            </a:pPr>
            <a:r>
              <a:rPr lang="en-US" altLang="en-US" dirty="0">
                <a:latin typeface="+mn-lt"/>
              </a:rPr>
              <a:t>The </a:t>
            </a:r>
            <a:r>
              <a:rPr lang="en-US" altLang="en-US" u="sng" dirty="0">
                <a:latin typeface="+mn-lt"/>
              </a:rPr>
              <a:t>complement</a:t>
            </a:r>
            <a:r>
              <a:rPr lang="en-US" altLang="en-US" dirty="0">
                <a:latin typeface="+mn-lt"/>
              </a:rPr>
              <a:t> of event </a:t>
            </a:r>
            <a:r>
              <a:rPr lang="en-US" altLang="en-US" i="1" dirty="0">
                <a:latin typeface="+mn-lt"/>
              </a:rPr>
              <a:t>A </a:t>
            </a:r>
            <a:r>
              <a:rPr lang="en-US" altLang="en-US" dirty="0">
                <a:latin typeface="+mn-lt"/>
              </a:rPr>
              <a:t>is defined to be the event consisting of all sample points that are not in </a:t>
            </a:r>
            <a:r>
              <a:rPr lang="en-US" altLang="en-US" i="1" dirty="0">
                <a:latin typeface="+mn-lt"/>
              </a:rPr>
              <a:t>A.</a:t>
            </a:r>
          </a:p>
          <a:p>
            <a:pPr>
              <a:buFont typeface="Wingdings" panose="05000000000000000000" pitchFamily="2" charset="2"/>
              <a:buChar char="Ø"/>
            </a:pPr>
            <a:r>
              <a:rPr lang="en-US" altLang="en-US" dirty="0">
                <a:latin typeface="+mn-lt"/>
              </a:rPr>
              <a:t> The complement of </a:t>
            </a:r>
            <a:r>
              <a:rPr lang="en-US" altLang="en-US" i="1" dirty="0">
                <a:latin typeface="+mn-lt"/>
              </a:rPr>
              <a:t>A</a:t>
            </a:r>
            <a:r>
              <a:rPr lang="en-US" altLang="en-US" dirty="0">
                <a:latin typeface="+mn-lt"/>
              </a:rPr>
              <a:t> is denoted by </a:t>
            </a:r>
            <a:r>
              <a:rPr lang="en-US" altLang="en-US" i="1" dirty="0">
                <a:latin typeface="+mn-lt"/>
              </a:rPr>
              <a:t>A</a:t>
            </a:r>
            <a:r>
              <a:rPr lang="en-US" altLang="en-US" baseline="40000" dirty="0">
                <a:latin typeface="+mn-lt"/>
              </a:rPr>
              <a:t>c</a:t>
            </a:r>
            <a:r>
              <a:rPr lang="en-US" altLang="en-US" dirty="0">
                <a:latin typeface="+mn-lt"/>
              </a:rPr>
              <a:t>.</a:t>
            </a:r>
          </a:p>
          <a:p>
            <a:pPr>
              <a:buFont typeface="Wingdings" panose="05000000000000000000" pitchFamily="2" charset="2"/>
              <a:buChar char="Ø"/>
            </a:pPr>
            <a:r>
              <a:rPr lang="en-US" altLang="en-US" dirty="0">
                <a:latin typeface="+mn-lt"/>
              </a:rPr>
              <a:t>The </a:t>
            </a:r>
            <a:r>
              <a:rPr lang="en-US" altLang="en-US" u="sng" dirty="0">
                <a:latin typeface="+mn-lt"/>
              </a:rPr>
              <a:t>Venn diagram</a:t>
            </a:r>
            <a:r>
              <a:rPr lang="en-US" altLang="en-US" dirty="0">
                <a:latin typeface="+mn-lt"/>
              </a:rPr>
              <a:t> below illustrates the concept of a complement.</a:t>
            </a:r>
          </a:p>
        </p:txBody>
      </p:sp>
      <p:sp>
        <p:nvSpPr>
          <p:cNvPr id="22530" name="Rectangle 2">
            <a:extLst>
              <a:ext uri="{FF2B5EF4-FFF2-40B4-BE49-F238E27FC236}">
                <a16:creationId xmlns:a16="http://schemas.microsoft.com/office/drawing/2014/main" id="{3E3A7A4F-2A45-4023-88D8-79EA3A6B4656}"/>
              </a:ext>
            </a:extLst>
          </p:cNvPr>
          <p:cNvSpPr>
            <a:spLocks noGrp="1" noChangeArrowheads="1"/>
          </p:cNvSpPr>
          <p:nvPr>
            <p:ph type="title" idx="4294967295"/>
          </p:nvPr>
        </p:nvSpPr>
        <p:spPr>
          <a:xfrm>
            <a:off x="457200" y="274638"/>
            <a:ext cx="6553200" cy="898206"/>
          </a:xfrm>
          <a:noFill/>
          <a:ln/>
        </p:spPr>
        <p:txBody>
          <a:bodyPr>
            <a:normAutofit/>
          </a:bodyPr>
          <a:lstStyle/>
          <a:p>
            <a:r>
              <a:rPr lang="en-US" altLang="en-US" sz="4000" b="1" dirty="0">
                <a:latin typeface="+mn-lt"/>
              </a:rPr>
              <a:t>Complement of an Event</a:t>
            </a:r>
          </a:p>
        </p:txBody>
      </p:sp>
      <p:sp>
        <p:nvSpPr>
          <p:cNvPr id="22532" name="Rectangle 4">
            <a:extLst>
              <a:ext uri="{FF2B5EF4-FFF2-40B4-BE49-F238E27FC236}">
                <a16:creationId xmlns:a16="http://schemas.microsoft.com/office/drawing/2014/main" id="{918895AC-3125-4AFF-8B76-29C01FEF44DE}"/>
              </a:ext>
            </a:extLst>
          </p:cNvPr>
          <p:cNvSpPr>
            <a:spLocks noChangeArrowheads="1"/>
          </p:cNvSpPr>
          <p:nvPr/>
        </p:nvSpPr>
        <p:spPr bwMode="auto">
          <a:xfrm>
            <a:off x="2720975" y="3797300"/>
            <a:ext cx="3732213" cy="2041525"/>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3" name="Oval 5">
            <a:extLst>
              <a:ext uri="{FF2B5EF4-FFF2-40B4-BE49-F238E27FC236}">
                <a16:creationId xmlns:a16="http://schemas.microsoft.com/office/drawing/2014/main" id="{414C969A-6CDB-4B0C-BFBB-56C150EB52E7}"/>
              </a:ext>
            </a:extLst>
          </p:cNvPr>
          <p:cNvSpPr>
            <a:spLocks noChangeArrowheads="1"/>
          </p:cNvSpPr>
          <p:nvPr/>
        </p:nvSpPr>
        <p:spPr bwMode="auto">
          <a:xfrm>
            <a:off x="3054350" y="4006850"/>
            <a:ext cx="1663700" cy="1587500"/>
          </a:xfrm>
          <a:prstGeom prst="ellipse">
            <a:avLst/>
          </a:prstGeom>
          <a:gradFill rotWithShape="0">
            <a:gsLst>
              <a:gs pos="0">
                <a:srgbClr val="009999">
                  <a:gamma/>
                  <a:shade val="46275"/>
                  <a:invGamma/>
                </a:srgbClr>
              </a:gs>
              <a:gs pos="50000">
                <a:srgbClr val="009999"/>
              </a:gs>
              <a:gs pos="100000">
                <a:srgbClr val="009999">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4" name="Rectangle 6">
            <a:extLst>
              <a:ext uri="{FF2B5EF4-FFF2-40B4-BE49-F238E27FC236}">
                <a16:creationId xmlns:a16="http://schemas.microsoft.com/office/drawing/2014/main" id="{E78EB3CD-2207-4993-A704-41BCFB2562EE}"/>
              </a:ext>
            </a:extLst>
          </p:cNvPr>
          <p:cNvSpPr>
            <a:spLocks noChangeArrowheads="1"/>
          </p:cNvSpPr>
          <p:nvPr/>
        </p:nvSpPr>
        <p:spPr bwMode="auto">
          <a:xfrm>
            <a:off x="3224213" y="4557713"/>
            <a:ext cx="125888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A</a:t>
            </a:r>
            <a:endParaRPr lang="en-US" altLang="en-US" sz="2400" i="1">
              <a:solidFill>
                <a:srgbClr val="000000"/>
              </a:solidFill>
              <a:effectLst/>
            </a:endParaRPr>
          </a:p>
        </p:txBody>
      </p:sp>
      <p:sp>
        <p:nvSpPr>
          <p:cNvPr id="22535" name="Rectangle 7">
            <a:extLst>
              <a:ext uri="{FF2B5EF4-FFF2-40B4-BE49-F238E27FC236}">
                <a16:creationId xmlns:a16="http://schemas.microsoft.com/office/drawing/2014/main" id="{3E46010A-5492-4511-8F54-6DD6AD96101D}"/>
              </a:ext>
            </a:extLst>
          </p:cNvPr>
          <p:cNvSpPr>
            <a:spLocks noChangeArrowheads="1"/>
          </p:cNvSpPr>
          <p:nvPr/>
        </p:nvSpPr>
        <p:spPr bwMode="auto">
          <a:xfrm>
            <a:off x="5338763" y="4576763"/>
            <a:ext cx="4921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i="1">
                <a:effectLst>
                  <a:outerShdw blurRad="38100" dist="38100" dir="2700000" algn="tl">
                    <a:srgbClr val="000000"/>
                  </a:outerShdw>
                </a:effectLst>
              </a:rPr>
              <a:t>A</a:t>
            </a:r>
            <a:r>
              <a:rPr lang="en-US" altLang="en-US" sz="2400" baseline="40000">
                <a:effectLst>
                  <a:outerShdw blurRad="38100" dist="38100" dir="2700000" algn="tl">
                    <a:srgbClr val="000000"/>
                  </a:outerShdw>
                </a:effectLst>
              </a:rPr>
              <a:t>c</a:t>
            </a:r>
            <a:endParaRPr lang="en-US" altLang="en-US" sz="2400" baseline="40000">
              <a:solidFill>
                <a:srgbClr val="000000"/>
              </a:solidFill>
              <a:effectLst/>
            </a:endParaRPr>
          </a:p>
        </p:txBody>
      </p:sp>
      <p:sp>
        <p:nvSpPr>
          <p:cNvPr id="22536" name="Rectangle 8">
            <a:extLst>
              <a:ext uri="{FF2B5EF4-FFF2-40B4-BE49-F238E27FC236}">
                <a16:creationId xmlns:a16="http://schemas.microsoft.com/office/drawing/2014/main" id="{77170B8B-0E30-445A-8088-6DB1FF720A7A}"/>
              </a:ext>
            </a:extLst>
          </p:cNvPr>
          <p:cNvSpPr>
            <a:spLocks noChangeArrowheads="1"/>
          </p:cNvSpPr>
          <p:nvPr/>
        </p:nvSpPr>
        <p:spPr bwMode="auto">
          <a:xfrm>
            <a:off x="4576763" y="2919413"/>
            <a:ext cx="2279650"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Sample Space </a:t>
            </a:r>
            <a:r>
              <a:rPr lang="en-US" altLang="en-US" sz="2400" i="1">
                <a:effectLst/>
              </a:rPr>
              <a:t>S</a:t>
            </a:r>
          </a:p>
        </p:txBody>
      </p:sp>
      <p:sp>
        <p:nvSpPr>
          <p:cNvPr id="22537" name="Line 9">
            <a:extLst>
              <a:ext uri="{FF2B5EF4-FFF2-40B4-BE49-F238E27FC236}">
                <a16:creationId xmlns:a16="http://schemas.microsoft.com/office/drawing/2014/main" id="{0F07B4CA-83B6-4D74-A1DE-CF6713670F8F}"/>
              </a:ext>
            </a:extLst>
          </p:cNvPr>
          <p:cNvSpPr>
            <a:spLocks noChangeShapeType="1"/>
          </p:cNvSpPr>
          <p:nvPr/>
        </p:nvSpPr>
        <p:spPr bwMode="auto">
          <a:xfrm>
            <a:off x="4991100" y="3378200"/>
            <a:ext cx="0" cy="40640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2759062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A114EEF5-ABED-454D-B12B-8D5B9710A391}"/>
              </a:ext>
            </a:extLst>
          </p:cNvPr>
          <p:cNvSpPr>
            <a:spLocks noGrp="1" noChangeArrowheads="1"/>
          </p:cNvSpPr>
          <p:nvPr>
            <p:ph idx="1"/>
          </p:nvPr>
        </p:nvSpPr>
        <p:spPr>
          <a:noFill/>
          <a:ln/>
        </p:spPr>
        <p:txBody>
          <a:bodyPr/>
          <a:lstStyle/>
          <a:p>
            <a:pPr>
              <a:buFont typeface="Wingdings" panose="05000000000000000000" pitchFamily="2" charset="2"/>
              <a:buChar char="Ø"/>
            </a:pPr>
            <a:r>
              <a:rPr lang="en-US" altLang="en-US" dirty="0">
                <a:latin typeface="+mn-lt"/>
              </a:rPr>
              <a:t>The </a:t>
            </a:r>
            <a:r>
              <a:rPr lang="en-US" altLang="en-US" u="sng" dirty="0">
                <a:latin typeface="+mn-lt"/>
              </a:rPr>
              <a:t>union</a:t>
            </a:r>
            <a:r>
              <a:rPr lang="en-US" altLang="en-US" dirty="0">
                <a:latin typeface="+mn-lt"/>
              </a:rPr>
              <a:t> of events </a:t>
            </a:r>
            <a:r>
              <a:rPr lang="en-US" altLang="en-US" i="1" dirty="0">
                <a:latin typeface="+mn-lt"/>
              </a:rPr>
              <a:t>A</a:t>
            </a:r>
            <a:r>
              <a:rPr lang="en-US" altLang="en-US" dirty="0">
                <a:latin typeface="+mn-lt"/>
              </a:rPr>
              <a:t> and </a:t>
            </a:r>
            <a:r>
              <a:rPr lang="en-US" altLang="en-US" i="1" dirty="0">
                <a:latin typeface="+mn-lt"/>
              </a:rPr>
              <a:t>B</a:t>
            </a:r>
            <a:r>
              <a:rPr lang="en-US" altLang="en-US" dirty="0">
                <a:latin typeface="+mn-lt"/>
              </a:rPr>
              <a:t> is the event containing all sample points that are in </a:t>
            </a:r>
            <a:r>
              <a:rPr lang="en-US" altLang="en-US" i="1" dirty="0">
                <a:latin typeface="+mn-lt"/>
              </a:rPr>
              <a:t>A </a:t>
            </a:r>
            <a:r>
              <a:rPr lang="en-US" altLang="en-US" dirty="0">
                <a:latin typeface="+mn-lt"/>
              </a:rPr>
              <a:t>or</a:t>
            </a:r>
            <a:r>
              <a:rPr lang="en-US" altLang="en-US" i="1" dirty="0">
                <a:latin typeface="+mn-lt"/>
              </a:rPr>
              <a:t> B </a:t>
            </a:r>
            <a:r>
              <a:rPr lang="en-US" altLang="en-US" dirty="0">
                <a:latin typeface="+mn-lt"/>
              </a:rPr>
              <a:t>or both.</a:t>
            </a:r>
          </a:p>
          <a:p>
            <a:pPr>
              <a:buFont typeface="Wingdings" panose="05000000000000000000" pitchFamily="2" charset="2"/>
              <a:buChar char="Ø"/>
            </a:pPr>
            <a:r>
              <a:rPr lang="en-US" altLang="en-US" dirty="0">
                <a:latin typeface="+mn-lt"/>
              </a:rPr>
              <a:t>The union is denoted by </a:t>
            </a:r>
            <a:r>
              <a:rPr lang="en-US" altLang="en-US" i="1" dirty="0">
                <a:latin typeface="+mn-lt"/>
              </a:rPr>
              <a:t>A</a:t>
            </a:r>
            <a:r>
              <a:rPr lang="en-US" altLang="en-US" dirty="0">
                <a:latin typeface="+mn-lt"/>
              </a:rPr>
              <a:t> U </a:t>
            </a:r>
            <a:r>
              <a:rPr lang="en-US" altLang="en-US" i="1" dirty="0">
                <a:latin typeface="+mn-lt"/>
              </a:rPr>
              <a:t>B</a:t>
            </a:r>
            <a:endParaRPr lang="en-US" altLang="en-US" dirty="0">
              <a:latin typeface="+mn-lt"/>
            </a:endParaRPr>
          </a:p>
          <a:p>
            <a:pPr>
              <a:buFont typeface="Wingdings" panose="05000000000000000000" pitchFamily="2" charset="2"/>
              <a:buChar char="Ø"/>
            </a:pPr>
            <a:r>
              <a:rPr lang="en-US" altLang="en-US" dirty="0">
                <a:latin typeface="+mn-lt"/>
              </a:rPr>
              <a:t>The union of </a:t>
            </a:r>
            <a:r>
              <a:rPr lang="en-US" altLang="en-US" i="1" dirty="0">
                <a:latin typeface="+mn-lt"/>
              </a:rPr>
              <a:t>A</a:t>
            </a:r>
            <a:r>
              <a:rPr lang="en-US" altLang="en-US" dirty="0">
                <a:latin typeface="+mn-lt"/>
              </a:rPr>
              <a:t> and </a:t>
            </a:r>
            <a:r>
              <a:rPr lang="en-US" altLang="en-US" i="1" dirty="0">
                <a:latin typeface="+mn-lt"/>
              </a:rPr>
              <a:t>B</a:t>
            </a:r>
            <a:r>
              <a:rPr lang="en-US" altLang="en-US" dirty="0">
                <a:latin typeface="+mn-lt"/>
              </a:rPr>
              <a:t> is illustrated below</a:t>
            </a:r>
            <a:r>
              <a:rPr lang="en-US" altLang="en-US" dirty="0"/>
              <a:t>.</a:t>
            </a:r>
          </a:p>
        </p:txBody>
      </p:sp>
      <p:sp>
        <p:nvSpPr>
          <p:cNvPr id="23563" name="Rectangle 11">
            <a:extLst>
              <a:ext uri="{FF2B5EF4-FFF2-40B4-BE49-F238E27FC236}">
                <a16:creationId xmlns:a16="http://schemas.microsoft.com/office/drawing/2014/main" id="{5FD6D34C-CC05-4491-AA81-C329B928E96B}"/>
              </a:ext>
            </a:extLst>
          </p:cNvPr>
          <p:cNvSpPr>
            <a:spLocks noGrp="1" noChangeArrowheads="1"/>
          </p:cNvSpPr>
          <p:nvPr>
            <p:ph type="title" idx="4294967295"/>
          </p:nvPr>
        </p:nvSpPr>
        <p:spPr>
          <a:xfrm>
            <a:off x="457200" y="274638"/>
            <a:ext cx="4876800" cy="834706"/>
          </a:xfrm>
          <a:noFill/>
          <a:ln/>
        </p:spPr>
        <p:txBody>
          <a:bodyPr>
            <a:normAutofit/>
          </a:bodyPr>
          <a:lstStyle/>
          <a:p>
            <a:pPr algn="l"/>
            <a:r>
              <a:rPr lang="en-US" altLang="en-US" sz="4000" b="1" dirty="0">
                <a:latin typeface="+mn-lt"/>
              </a:rPr>
              <a:t>Union of Two Events</a:t>
            </a:r>
          </a:p>
        </p:txBody>
      </p:sp>
      <p:sp>
        <p:nvSpPr>
          <p:cNvPr id="23556" name="Rectangle 4">
            <a:extLst>
              <a:ext uri="{FF2B5EF4-FFF2-40B4-BE49-F238E27FC236}">
                <a16:creationId xmlns:a16="http://schemas.microsoft.com/office/drawing/2014/main" id="{6FCCEE1E-E291-4551-8C7B-C83F6E6A6362}"/>
              </a:ext>
            </a:extLst>
          </p:cNvPr>
          <p:cNvSpPr>
            <a:spLocks noChangeArrowheads="1"/>
          </p:cNvSpPr>
          <p:nvPr/>
        </p:nvSpPr>
        <p:spPr bwMode="auto">
          <a:xfrm>
            <a:off x="4581525" y="2919413"/>
            <a:ext cx="2279650"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Sample Space </a:t>
            </a:r>
            <a:r>
              <a:rPr lang="en-US" altLang="en-US" sz="2400" i="1">
                <a:effectLst/>
              </a:rPr>
              <a:t>S</a:t>
            </a:r>
          </a:p>
        </p:txBody>
      </p:sp>
      <p:sp>
        <p:nvSpPr>
          <p:cNvPr id="23557" name="Line 5">
            <a:extLst>
              <a:ext uri="{FF2B5EF4-FFF2-40B4-BE49-F238E27FC236}">
                <a16:creationId xmlns:a16="http://schemas.microsoft.com/office/drawing/2014/main" id="{73C81184-82E1-454F-AE1F-8F84075B5285}"/>
              </a:ext>
            </a:extLst>
          </p:cNvPr>
          <p:cNvSpPr>
            <a:spLocks noChangeShapeType="1"/>
          </p:cNvSpPr>
          <p:nvPr/>
        </p:nvSpPr>
        <p:spPr bwMode="auto">
          <a:xfrm>
            <a:off x="4995863" y="3359150"/>
            <a:ext cx="0" cy="40640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23554" name="Rectangle 2">
            <a:extLst>
              <a:ext uri="{FF2B5EF4-FFF2-40B4-BE49-F238E27FC236}">
                <a16:creationId xmlns:a16="http://schemas.microsoft.com/office/drawing/2014/main" id="{997C87B6-5165-4DB9-B00E-D0AEC47423DE}"/>
              </a:ext>
            </a:extLst>
          </p:cNvPr>
          <p:cNvSpPr>
            <a:spLocks noChangeArrowheads="1"/>
          </p:cNvSpPr>
          <p:nvPr/>
        </p:nvSpPr>
        <p:spPr bwMode="auto">
          <a:xfrm>
            <a:off x="2792413" y="3797300"/>
            <a:ext cx="3651250" cy="2112963"/>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58" name="Oval 6">
            <a:extLst>
              <a:ext uri="{FF2B5EF4-FFF2-40B4-BE49-F238E27FC236}">
                <a16:creationId xmlns:a16="http://schemas.microsoft.com/office/drawing/2014/main" id="{7BD20322-BEDD-465F-8D19-A9EDE6235156}"/>
              </a:ext>
            </a:extLst>
          </p:cNvPr>
          <p:cNvSpPr>
            <a:spLocks noChangeArrowheads="1"/>
          </p:cNvSpPr>
          <p:nvPr/>
        </p:nvSpPr>
        <p:spPr bwMode="auto">
          <a:xfrm>
            <a:off x="3067050" y="3995738"/>
            <a:ext cx="1711325" cy="1676400"/>
          </a:xfrm>
          <a:prstGeom prst="ellipse">
            <a:avLst/>
          </a:prstGeom>
          <a:gradFill rotWithShape="0">
            <a:gsLst>
              <a:gs pos="0">
                <a:srgbClr val="009999">
                  <a:gamma/>
                  <a:shade val="46275"/>
                  <a:invGamma/>
                </a:srgbClr>
              </a:gs>
              <a:gs pos="100000">
                <a:srgbClr val="009999"/>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59" name="Oval 7">
            <a:extLst>
              <a:ext uri="{FF2B5EF4-FFF2-40B4-BE49-F238E27FC236}">
                <a16:creationId xmlns:a16="http://schemas.microsoft.com/office/drawing/2014/main" id="{FDB8B949-2B70-4422-A1AD-D1206A3D765E}"/>
              </a:ext>
            </a:extLst>
          </p:cNvPr>
          <p:cNvSpPr>
            <a:spLocks noChangeArrowheads="1"/>
          </p:cNvSpPr>
          <p:nvPr/>
        </p:nvSpPr>
        <p:spPr bwMode="auto">
          <a:xfrm>
            <a:off x="4419600" y="3976688"/>
            <a:ext cx="1690688" cy="1674812"/>
          </a:xfrm>
          <a:prstGeom prst="ellipse">
            <a:avLst/>
          </a:prstGeom>
          <a:gradFill rotWithShape="0">
            <a:gsLst>
              <a:gs pos="0">
                <a:srgbClr val="009999"/>
              </a:gs>
              <a:gs pos="100000">
                <a:srgbClr val="009999">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60" name="Rectangle 8">
            <a:extLst>
              <a:ext uri="{FF2B5EF4-FFF2-40B4-BE49-F238E27FC236}">
                <a16:creationId xmlns:a16="http://schemas.microsoft.com/office/drawing/2014/main" id="{24DCE180-398C-4239-80C9-632BC09503A8}"/>
              </a:ext>
            </a:extLst>
          </p:cNvPr>
          <p:cNvSpPr>
            <a:spLocks noChangeArrowheads="1"/>
          </p:cNvSpPr>
          <p:nvPr/>
        </p:nvSpPr>
        <p:spPr bwMode="auto">
          <a:xfrm>
            <a:off x="3078163" y="4583113"/>
            <a:ext cx="1525587" cy="454025"/>
          </a:xfrm>
          <a:prstGeom prst="rect">
            <a:avLst/>
          </a:prstGeom>
          <a:noFill/>
          <a:ln>
            <a:noFill/>
          </a:ln>
          <a:effectLst/>
          <a:extLst>
            <a:ext uri="{909E8E84-426E-40DD-AFC4-6F175D3DCCD1}">
              <a14:hiddenFill xmlns:a14="http://schemas.microsoft.com/office/drawing/2010/main">
                <a:solidFill>
                  <a:srgbClr val="00279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A</a:t>
            </a:r>
            <a:endParaRPr lang="en-US" altLang="en-US" sz="2400" i="1">
              <a:effectLst/>
            </a:endParaRPr>
          </a:p>
        </p:txBody>
      </p:sp>
      <p:sp>
        <p:nvSpPr>
          <p:cNvPr id="23561" name="Rectangle 9">
            <a:extLst>
              <a:ext uri="{FF2B5EF4-FFF2-40B4-BE49-F238E27FC236}">
                <a16:creationId xmlns:a16="http://schemas.microsoft.com/office/drawing/2014/main" id="{F78580A0-CF2D-4059-BA8D-297E9B63B9E1}"/>
              </a:ext>
            </a:extLst>
          </p:cNvPr>
          <p:cNvSpPr>
            <a:spLocks noChangeArrowheads="1"/>
          </p:cNvSpPr>
          <p:nvPr/>
        </p:nvSpPr>
        <p:spPr bwMode="auto">
          <a:xfrm>
            <a:off x="4829175" y="4589463"/>
            <a:ext cx="12239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B</a:t>
            </a:r>
          </a:p>
        </p:txBody>
      </p:sp>
      <p:sp>
        <p:nvSpPr>
          <p:cNvPr id="23562" name="Freeform 10">
            <a:extLst>
              <a:ext uri="{FF2B5EF4-FFF2-40B4-BE49-F238E27FC236}">
                <a16:creationId xmlns:a16="http://schemas.microsoft.com/office/drawing/2014/main" id="{FA16144E-49B5-4330-9002-4E11E0816B94}"/>
              </a:ext>
            </a:extLst>
          </p:cNvPr>
          <p:cNvSpPr>
            <a:spLocks/>
          </p:cNvSpPr>
          <p:nvPr/>
        </p:nvSpPr>
        <p:spPr bwMode="auto">
          <a:xfrm>
            <a:off x="4408488" y="4313238"/>
            <a:ext cx="376237" cy="1030287"/>
          </a:xfrm>
          <a:custGeom>
            <a:avLst/>
            <a:gdLst>
              <a:gd name="T0" fmla="*/ 110 w 230"/>
              <a:gd name="T1" fmla="*/ 0 h 622"/>
              <a:gd name="T2" fmla="*/ 98 w 230"/>
              <a:gd name="T3" fmla="*/ 18 h 622"/>
              <a:gd name="T4" fmla="*/ 84 w 230"/>
              <a:gd name="T5" fmla="*/ 40 h 622"/>
              <a:gd name="T6" fmla="*/ 70 w 230"/>
              <a:gd name="T7" fmla="*/ 62 h 622"/>
              <a:gd name="T8" fmla="*/ 50 w 230"/>
              <a:gd name="T9" fmla="*/ 92 h 622"/>
              <a:gd name="T10" fmla="*/ 40 w 230"/>
              <a:gd name="T11" fmla="*/ 118 h 622"/>
              <a:gd name="T12" fmla="*/ 32 w 230"/>
              <a:gd name="T13" fmla="*/ 141 h 622"/>
              <a:gd name="T14" fmla="*/ 23 w 230"/>
              <a:gd name="T15" fmla="*/ 168 h 622"/>
              <a:gd name="T16" fmla="*/ 14 w 230"/>
              <a:gd name="T17" fmla="*/ 194 h 622"/>
              <a:gd name="T18" fmla="*/ 10 w 230"/>
              <a:gd name="T19" fmla="*/ 218 h 622"/>
              <a:gd name="T20" fmla="*/ 6 w 230"/>
              <a:gd name="T21" fmla="*/ 246 h 622"/>
              <a:gd name="T22" fmla="*/ 2 w 230"/>
              <a:gd name="T23" fmla="*/ 272 h 622"/>
              <a:gd name="T24" fmla="*/ 0 w 230"/>
              <a:gd name="T25" fmla="*/ 302 h 622"/>
              <a:gd name="T26" fmla="*/ 0 w 230"/>
              <a:gd name="T27" fmla="*/ 330 h 622"/>
              <a:gd name="T28" fmla="*/ 2 w 230"/>
              <a:gd name="T29" fmla="*/ 358 h 622"/>
              <a:gd name="T30" fmla="*/ 6 w 230"/>
              <a:gd name="T31" fmla="*/ 388 h 622"/>
              <a:gd name="T32" fmla="*/ 10 w 230"/>
              <a:gd name="T33" fmla="*/ 414 h 622"/>
              <a:gd name="T34" fmla="*/ 18 w 230"/>
              <a:gd name="T35" fmla="*/ 438 h 622"/>
              <a:gd name="T36" fmla="*/ 26 w 230"/>
              <a:gd name="T37" fmla="*/ 464 h 622"/>
              <a:gd name="T38" fmla="*/ 36 w 230"/>
              <a:gd name="T39" fmla="*/ 488 h 622"/>
              <a:gd name="T40" fmla="*/ 48 w 230"/>
              <a:gd name="T41" fmla="*/ 514 h 622"/>
              <a:gd name="T42" fmla="*/ 60 w 230"/>
              <a:gd name="T43" fmla="*/ 540 h 622"/>
              <a:gd name="T44" fmla="*/ 74 w 230"/>
              <a:gd name="T45" fmla="*/ 560 h 622"/>
              <a:gd name="T46" fmla="*/ 84 w 230"/>
              <a:gd name="T47" fmla="*/ 582 h 622"/>
              <a:gd name="T48" fmla="*/ 102 w 230"/>
              <a:gd name="T49" fmla="*/ 604 h 622"/>
              <a:gd name="T50" fmla="*/ 122 w 230"/>
              <a:gd name="T51" fmla="*/ 622 h 622"/>
              <a:gd name="T52" fmla="*/ 138 w 230"/>
              <a:gd name="T53" fmla="*/ 598 h 622"/>
              <a:gd name="T54" fmla="*/ 156 w 230"/>
              <a:gd name="T55" fmla="*/ 572 h 622"/>
              <a:gd name="T56" fmla="*/ 172 w 230"/>
              <a:gd name="T57" fmla="*/ 546 h 622"/>
              <a:gd name="T58" fmla="*/ 186 w 230"/>
              <a:gd name="T59" fmla="*/ 514 h 622"/>
              <a:gd name="T60" fmla="*/ 196 w 230"/>
              <a:gd name="T61" fmla="*/ 492 h 622"/>
              <a:gd name="T62" fmla="*/ 204 w 230"/>
              <a:gd name="T63" fmla="*/ 472 h 622"/>
              <a:gd name="T64" fmla="*/ 212 w 230"/>
              <a:gd name="T65" fmla="*/ 450 h 622"/>
              <a:gd name="T66" fmla="*/ 218 w 230"/>
              <a:gd name="T67" fmla="*/ 426 h 622"/>
              <a:gd name="T68" fmla="*/ 224 w 230"/>
              <a:gd name="T69" fmla="*/ 402 h 622"/>
              <a:gd name="T70" fmla="*/ 226 w 230"/>
              <a:gd name="T71" fmla="*/ 378 h 622"/>
              <a:gd name="T72" fmla="*/ 228 w 230"/>
              <a:gd name="T73" fmla="*/ 354 h 622"/>
              <a:gd name="T74" fmla="*/ 230 w 230"/>
              <a:gd name="T75" fmla="*/ 324 h 622"/>
              <a:gd name="T76" fmla="*/ 230 w 230"/>
              <a:gd name="T77" fmla="*/ 286 h 622"/>
              <a:gd name="T78" fmla="*/ 226 w 230"/>
              <a:gd name="T79" fmla="*/ 256 h 622"/>
              <a:gd name="T80" fmla="*/ 222 w 230"/>
              <a:gd name="T81" fmla="*/ 232 h 622"/>
              <a:gd name="T82" fmla="*/ 220 w 230"/>
              <a:gd name="T83" fmla="*/ 206 h 622"/>
              <a:gd name="T84" fmla="*/ 212 w 230"/>
              <a:gd name="T85" fmla="*/ 180 h 622"/>
              <a:gd name="T86" fmla="*/ 204 w 230"/>
              <a:gd name="T87" fmla="*/ 154 h 622"/>
              <a:gd name="T88" fmla="*/ 194 w 230"/>
              <a:gd name="T89" fmla="*/ 126 h 622"/>
              <a:gd name="T90" fmla="*/ 184 w 230"/>
              <a:gd name="T91" fmla="*/ 100 h 622"/>
              <a:gd name="T92" fmla="*/ 168 w 230"/>
              <a:gd name="T93" fmla="*/ 70 h 622"/>
              <a:gd name="T94" fmla="*/ 152 w 230"/>
              <a:gd name="T95" fmla="*/ 44 h 622"/>
              <a:gd name="T96" fmla="*/ 138 w 230"/>
              <a:gd name="T97" fmla="*/ 22 h 622"/>
              <a:gd name="T98" fmla="*/ 120 w 230"/>
              <a:gd name="T99" fmla="*/ 6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0" h="622">
                <a:moveTo>
                  <a:pt x="110" y="0"/>
                </a:moveTo>
                <a:lnTo>
                  <a:pt x="98" y="18"/>
                </a:lnTo>
                <a:lnTo>
                  <a:pt x="84" y="40"/>
                </a:lnTo>
                <a:lnTo>
                  <a:pt x="70" y="62"/>
                </a:lnTo>
                <a:lnTo>
                  <a:pt x="50" y="92"/>
                </a:lnTo>
                <a:lnTo>
                  <a:pt x="40" y="118"/>
                </a:lnTo>
                <a:lnTo>
                  <a:pt x="32" y="141"/>
                </a:lnTo>
                <a:lnTo>
                  <a:pt x="23" y="168"/>
                </a:lnTo>
                <a:lnTo>
                  <a:pt x="14" y="194"/>
                </a:lnTo>
                <a:lnTo>
                  <a:pt x="10" y="218"/>
                </a:lnTo>
                <a:lnTo>
                  <a:pt x="6" y="246"/>
                </a:lnTo>
                <a:lnTo>
                  <a:pt x="2" y="272"/>
                </a:lnTo>
                <a:lnTo>
                  <a:pt x="0" y="302"/>
                </a:lnTo>
                <a:lnTo>
                  <a:pt x="0" y="330"/>
                </a:lnTo>
                <a:lnTo>
                  <a:pt x="2" y="358"/>
                </a:lnTo>
                <a:lnTo>
                  <a:pt x="6" y="388"/>
                </a:lnTo>
                <a:lnTo>
                  <a:pt x="10" y="414"/>
                </a:lnTo>
                <a:lnTo>
                  <a:pt x="18" y="438"/>
                </a:lnTo>
                <a:lnTo>
                  <a:pt x="26" y="464"/>
                </a:lnTo>
                <a:lnTo>
                  <a:pt x="36" y="488"/>
                </a:lnTo>
                <a:lnTo>
                  <a:pt x="48" y="514"/>
                </a:lnTo>
                <a:lnTo>
                  <a:pt x="60" y="540"/>
                </a:lnTo>
                <a:lnTo>
                  <a:pt x="74" y="560"/>
                </a:lnTo>
                <a:lnTo>
                  <a:pt x="84" y="582"/>
                </a:lnTo>
                <a:lnTo>
                  <a:pt x="102" y="604"/>
                </a:lnTo>
                <a:lnTo>
                  <a:pt x="122" y="622"/>
                </a:lnTo>
                <a:lnTo>
                  <a:pt x="138" y="598"/>
                </a:lnTo>
                <a:lnTo>
                  <a:pt x="156" y="572"/>
                </a:lnTo>
                <a:lnTo>
                  <a:pt x="172" y="546"/>
                </a:lnTo>
                <a:lnTo>
                  <a:pt x="186" y="514"/>
                </a:lnTo>
                <a:lnTo>
                  <a:pt x="196" y="492"/>
                </a:lnTo>
                <a:lnTo>
                  <a:pt x="204" y="472"/>
                </a:lnTo>
                <a:lnTo>
                  <a:pt x="212" y="450"/>
                </a:lnTo>
                <a:lnTo>
                  <a:pt x="218" y="426"/>
                </a:lnTo>
                <a:lnTo>
                  <a:pt x="224" y="402"/>
                </a:lnTo>
                <a:lnTo>
                  <a:pt x="226" y="378"/>
                </a:lnTo>
                <a:lnTo>
                  <a:pt x="228" y="354"/>
                </a:lnTo>
                <a:lnTo>
                  <a:pt x="230" y="324"/>
                </a:lnTo>
                <a:lnTo>
                  <a:pt x="230" y="286"/>
                </a:lnTo>
                <a:lnTo>
                  <a:pt x="226" y="256"/>
                </a:lnTo>
                <a:lnTo>
                  <a:pt x="222" y="232"/>
                </a:lnTo>
                <a:lnTo>
                  <a:pt x="220" y="206"/>
                </a:lnTo>
                <a:lnTo>
                  <a:pt x="212" y="180"/>
                </a:lnTo>
                <a:lnTo>
                  <a:pt x="204" y="154"/>
                </a:lnTo>
                <a:lnTo>
                  <a:pt x="194" y="126"/>
                </a:lnTo>
                <a:lnTo>
                  <a:pt x="184" y="100"/>
                </a:lnTo>
                <a:lnTo>
                  <a:pt x="168" y="70"/>
                </a:lnTo>
                <a:lnTo>
                  <a:pt x="152" y="44"/>
                </a:lnTo>
                <a:lnTo>
                  <a:pt x="138" y="22"/>
                </a:lnTo>
                <a:lnTo>
                  <a:pt x="120" y="6"/>
                </a:lnTo>
              </a:path>
            </a:pathLst>
          </a:custGeom>
          <a:solidFill>
            <a:srgbClr val="009999"/>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914409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Rectangle 6">
            <a:extLst>
              <a:ext uri="{FF2B5EF4-FFF2-40B4-BE49-F238E27FC236}">
                <a16:creationId xmlns:a16="http://schemas.microsoft.com/office/drawing/2014/main" id="{8FD9EEC2-1076-4088-A779-06BCC7B82AA0}"/>
              </a:ext>
            </a:extLst>
          </p:cNvPr>
          <p:cNvSpPr>
            <a:spLocks noGrp="1" noChangeArrowheads="1"/>
          </p:cNvSpPr>
          <p:nvPr>
            <p:ph idx="1"/>
          </p:nvPr>
        </p:nvSpPr>
        <p:spPr>
          <a:noFill/>
          <a:ln/>
        </p:spPr>
        <p:txBody>
          <a:bodyPr/>
          <a:lstStyle/>
          <a:p>
            <a:pPr>
              <a:buFont typeface="Wingdings" panose="05000000000000000000" pitchFamily="2" charset="2"/>
              <a:buChar char="Ø"/>
            </a:pPr>
            <a:r>
              <a:rPr lang="en-US" altLang="en-US" dirty="0">
                <a:latin typeface="+mn-lt"/>
              </a:rPr>
              <a:t>The </a:t>
            </a:r>
            <a:r>
              <a:rPr lang="en-US" altLang="en-US" u="sng" dirty="0">
                <a:latin typeface="+mn-lt"/>
              </a:rPr>
              <a:t>intersection</a:t>
            </a:r>
            <a:r>
              <a:rPr lang="en-US" altLang="en-US" dirty="0">
                <a:latin typeface="+mn-lt"/>
              </a:rPr>
              <a:t> of events </a:t>
            </a:r>
            <a:r>
              <a:rPr lang="en-US" altLang="en-US" i="1" dirty="0">
                <a:latin typeface="+mn-lt"/>
              </a:rPr>
              <a:t>A</a:t>
            </a:r>
            <a:r>
              <a:rPr lang="en-US" altLang="en-US" dirty="0">
                <a:latin typeface="+mn-lt"/>
              </a:rPr>
              <a:t> and </a:t>
            </a:r>
            <a:r>
              <a:rPr lang="en-US" altLang="en-US" i="1" dirty="0">
                <a:latin typeface="+mn-lt"/>
              </a:rPr>
              <a:t>B</a:t>
            </a:r>
            <a:r>
              <a:rPr lang="en-US" altLang="en-US" dirty="0">
                <a:latin typeface="+mn-lt"/>
              </a:rPr>
              <a:t> is the set of all sample points that are in both</a:t>
            </a:r>
            <a:r>
              <a:rPr lang="en-US" altLang="en-US" i="1" dirty="0">
                <a:latin typeface="+mn-lt"/>
              </a:rPr>
              <a:t> A </a:t>
            </a:r>
            <a:r>
              <a:rPr lang="en-US" altLang="en-US" dirty="0">
                <a:latin typeface="+mn-lt"/>
              </a:rPr>
              <a:t>and </a:t>
            </a:r>
            <a:r>
              <a:rPr lang="en-US" altLang="en-US" i="1" dirty="0">
                <a:latin typeface="+mn-lt"/>
              </a:rPr>
              <a:t>B</a:t>
            </a:r>
            <a:r>
              <a:rPr lang="en-US" altLang="en-US" dirty="0">
                <a:latin typeface="+mn-lt"/>
              </a:rPr>
              <a:t>.</a:t>
            </a:r>
          </a:p>
          <a:p>
            <a:pPr>
              <a:buFont typeface="Wingdings" panose="05000000000000000000" pitchFamily="2" charset="2"/>
              <a:buChar char="Ø"/>
            </a:pPr>
            <a:r>
              <a:rPr lang="en-US" altLang="en-US" dirty="0">
                <a:latin typeface="+mn-lt"/>
              </a:rPr>
              <a:t>The intersection of </a:t>
            </a:r>
            <a:r>
              <a:rPr lang="en-US" altLang="en-US" i="1" dirty="0">
                <a:latin typeface="+mn-lt"/>
              </a:rPr>
              <a:t>A</a:t>
            </a:r>
            <a:r>
              <a:rPr lang="en-US" altLang="en-US" dirty="0">
                <a:latin typeface="+mn-lt"/>
              </a:rPr>
              <a:t> and </a:t>
            </a:r>
            <a:r>
              <a:rPr lang="en-US" altLang="en-US" i="1" dirty="0">
                <a:latin typeface="+mn-lt"/>
              </a:rPr>
              <a:t>B</a:t>
            </a:r>
            <a:r>
              <a:rPr lang="en-US" altLang="en-US" dirty="0">
                <a:latin typeface="+mn-lt"/>
              </a:rPr>
              <a:t> is the area of overlap in the illustration below.</a:t>
            </a:r>
          </a:p>
        </p:txBody>
      </p:sp>
      <p:sp>
        <p:nvSpPr>
          <p:cNvPr id="25605" name="Rectangle 5">
            <a:extLst>
              <a:ext uri="{FF2B5EF4-FFF2-40B4-BE49-F238E27FC236}">
                <a16:creationId xmlns:a16="http://schemas.microsoft.com/office/drawing/2014/main" id="{EC66D8D2-272A-408D-AFB3-9731DC0762FC}"/>
              </a:ext>
            </a:extLst>
          </p:cNvPr>
          <p:cNvSpPr>
            <a:spLocks noGrp="1" noChangeArrowheads="1"/>
          </p:cNvSpPr>
          <p:nvPr>
            <p:ph type="title" idx="4294967295"/>
          </p:nvPr>
        </p:nvSpPr>
        <p:spPr>
          <a:xfrm>
            <a:off x="457200" y="274638"/>
            <a:ext cx="5257800" cy="841056"/>
          </a:xfrm>
          <a:noFill/>
          <a:ln/>
        </p:spPr>
        <p:txBody>
          <a:bodyPr>
            <a:normAutofit/>
          </a:bodyPr>
          <a:lstStyle/>
          <a:p>
            <a:pPr algn="l"/>
            <a:r>
              <a:rPr lang="en-US" altLang="en-US" sz="3600" b="1" dirty="0">
                <a:latin typeface="+mn-lt"/>
              </a:rPr>
              <a:t>Intersection of Two Events</a:t>
            </a:r>
          </a:p>
        </p:txBody>
      </p:sp>
      <p:sp>
        <p:nvSpPr>
          <p:cNvPr id="25608" name="Rectangle 8">
            <a:extLst>
              <a:ext uri="{FF2B5EF4-FFF2-40B4-BE49-F238E27FC236}">
                <a16:creationId xmlns:a16="http://schemas.microsoft.com/office/drawing/2014/main" id="{256463D9-188A-410C-8762-5D3BC37D4BB4}"/>
              </a:ext>
            </a:extLst>
          </p:cNvPr>
          <p:cNvSpPr>
            <a:spLocks noChangeArrowheads="1"/>
          </p:cNvSpPr>
          <p:nvPr/>
        </p:nvSpPr>
        <p:spPr bwMode="auto">
          <a:xfrm>
            <a:off x="5200650" y="3259138"/>
            <a:ext cx="2270125"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Sample Space </a:t>
            </a:r>
            <a:r>
              <a:rPr lang="en-US" altLang="en-US" sz="2400" i="1">
                <a:effectLst/>
              </a:rPr>
              <a:t>S</a:t>
            </a:r>
          </a:p>
        </p:txBody>
      </p:sp>
      <p:sp>
        <p:nvSpPr>
          <p:cNvPr id="25609" name="Line 9">
            <a:extLst>
              <a:ext uri="{FF2B5EF4-FFF2-40B4-BE49-F238E27FC236}">
                <a16:creationId xmlns:a16="http://schemas.microsoft.com/office/drawing/2014/main" id="{6A07A38A-9594-4E11-B65A-186163EDD7A0}"/>
              </a:ext>
            </a:extLst>
          </p:cNvPr>
          <p:cNvSpPr>
            <a:spLocks noChangeShapeType="1"/>
          </p:cNvSpPr>
          <p:nvPr/>
        </p:nvSpPr>
        <p:spPr bwMode="auto">
          <a:xfrm flipH="1">
            <a:off x="6110288" y="3686175"/>
            <a:ext cx="76200" cy="38100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25612" name="Rectangle 12">
            <a:extLst>
              <a:ext uri="{FF2B5EF4-FFF2-40B4-BE49-F238E27FC236}">
                <a16:creationId xmlns:a16="http://schemas.microsoft.com/office/drawing/2014/main" id="{1EBC8B8B-352C-430D-AA0D-0CF9372FF482}"/>
              </a:ext>
            </a:extLst>
          </p:cNvPr>
          <p:cNvSpPr>
            <a:spLocks noChangeArrowheads="1"/>
          </p:cNvSpPr>
          <p:nvPr/>
        </p:nvSpPr>
        <p:spPr bwMode="auto">
          <a:xfrm>
            <a:off x="2763838" y="4098925"/>
            <a:ext cx="3549650" cy="202565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3" name="Oval 13">
            <a:extLst>
              <a:ext uri="{FF2B5EF4-FFF2-40B4-BE49-F238E27FC236}">
                <a16:creationId xmlns:a16="http://schemas.microsoft.com/office/drawing/2014/main" id="{45AC63EA-E190-4CCC-A0E9-9273C699A1DA}"/>
              </a:ext>
            </a:extLst>
          </p:cNvPr>
          <p:cNvSpPr>
            <a:spLocks noChangeArrowheads="1"/>
          </p:cNvSpPr>
          <p:nvPr/>
        </p:nvSpPr>
        <p:spPr bwMode="auto">
          <a:xfrm>
            <a:off x="3030538" y="4289425"/>
            <a:ext cx="1663700" cy="1606550"/>
          </a:xfrm>
          <a:prstGeom prst="ellipse">
            <a:avLst/>
          </a:prstGeom>
          <a:gradFill rotWithShape="0">
            <a:gsLst>
              <a:gs pos="0">
                <a:srgbClr val="33CCCC">
                  <a:gamma/>
                  <a:shade val="46275"/>
                  <a:invGamma/>
                </a:srgbClr>
              </a:gs>
              <a:gs pos="50000">
                <a:srgbClr val="33CCCC"/>
              </a:gs>
              <a:gs pos="100000">
                <a:srgbClr val="33CCCC">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4" name="Oval 14">
            <a:extLst>
              <a:ext uri="{FF2B5EF4-FFF2-40B4-BE49-F238E27FC236}">
                <a16:creationId xmlns:a16="http://schemas.microsoft.com/office/drawing/2014/main" id="{062FFBE2-91B5-4D86-8407-8E2EA6863381}"/>
              </a:ext>
            </a:extLst>
          </p:cNvPr>
          <p:cNvSpPr>
            <a:spLocks noChangeArrowheads="1"/>
          </p:cNvSpPr>
          <p:nvPr/>
        </p:nvSpPr>
        <p:spPr bwMode="auto">
          <a:xfrm>
            <a:off x="4344988" y="4270375"/>
            <a:ext cx="1644650" cy="1606550"/>
          </a:xfrm>
          <a:prstGeom prst="ellipse">
            <a:avLst/>
          </a:prstGeom>
          <a:gradFill rotWithShape="0">
            <a:gsLst>
              <a:gs pos="0">
                <a:srgbClr val="33CCCC">
                  <a:gamma/>
                  <a:shade val="46275"/>
                  <a:invGamma/>
                </a:srgbClr>
              </a:gs>
              <a:gs pos="50000">
                <a:srgbClr val="33CCCC"/>
              </a:gs>
              <a:gs pos="100000">
                <a:srgbClr val="33CCCC">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5" name="Rectangle 15">
            <a:extLst>
              <a:ext uri="{FF2B5EF4-FFF2-40B4-BE49-F238E27FC236}">
                <a16:creationId xmlns:a16="http://schemas.microsoft.com/office/drawing/2014/main" id="{2C5147DD-FDCD-484A-B91D-BAE059C5EE1A}"/>
              </a:ext>
            </a:extLst>
          </p:cNvPr>
          <p:cNvSpPr>
            <a:spLocks noChangeArrowheads="1"/>
          </p:cNvSpPr>
          <p:nvPr/>
        </p:nvSpPr>
        <p:spPr bwMode="auto">
          <a:xfrm>
            <a:off x="3060700" y="4829175"/>
            <a:ext cx="1473200" cy="454025"/>
          </a:xfrm>
          <a:prstGeom prst="rect">
            <a:avLst/>
          </a:prstGeom>
          <a:noFill/>
          <a:ln>
            <a:noFill/>
          </a:ln>
          <a:effectLst/>
          <a:extLst>
            <a:ext uri="{909E8E84-426E-40DD-AFC4-6F175D3DCCD1}">
              <a14:hiddenFill xmlns:a14="http://schemas.microsoft.com/office/drawing/2010/main">
                <a:solidFill>
                  <a:srgbClr val="00279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A</a:t>
            </a:r>
            <a:endParaRPr lang="en-US" altLang="en-US" sz="2400" i="1">
              <a:effectLst/>
            </a:endParaRPr>
          </a:p>
        </p:txBody>
      </p:sp>
      <p:sp>
        <p:nvSpPr>
          <p:cNvPr id="25616" name="Rectangle 16">
            <a:extLst>
              <a:ext uri="{FF2B5EF4-FFF2-40B4-BE49-F238E27FC236}">
                <a16:creationId xmlns:a16="http://schemas.microsoft.com/office/drawing/2014/main" id="{1DB1DBF3-4049-44C3-9F09-2D6DEAD6CF64}"/>
              </a:ext>
            </a:extLst>
          </p:cNvPr>
          <p:cNvSpPr>
            <a:spLocks noChangeArrowheads="1"/>
          </p:cNvSpPr>
          <p:nvPr/>
        </p:nvSpPr>
        <p:spPr bwMode="auto">
          <a:xfrm>
            <a:off x="4743450" y="4833938"/>
            <a:ext cx="12239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B</a:t>
            </a:r>
          </a:p>
        </p:txBody>
      </p:sp>
      <p:sp>
        <p:nvSpPr>
          <p:cNvPr id="25617" name="Freeform 17">
            <a:extLst>
              <a:ext uri="{FF2B5EF4-FFF2-40B4-BE49-F238E27FC236}">
                <a16:creationId xmlns:a16="http://schemas.microsoft.com/office/drawing/2014/main" id="{5990363F-C6B2-44C7-89FE-A323E419F5AD}"/>
              </a:ext>
            </a:extLst>
          </p:cNvPr>
          <p:cNvSpPr>
            <a:spLocks/>
          </p:cNvSpPr>
          <p:nvPr/>
        </p:nvSpPr>
        <p:spPr bwMode="auto">
          <a:xfrm>
            <a:off x="4335463" y="4594225"/>
            <a:ext cx="369887" cy="987425"/>
          </a:xfrm>
          <a:custGeom>
            <a:avLst/>
            <a:gdLst>
              <a:gd name="T0" fmla="*/ 110 w 233"/>
              <a:gd name="T1" fmla="*/ 0 h 622"/>
              <a:gd name="T2" fmla="*/ 98 w 233"/>
              <a:gd name="T3" fmla="*/ 18 h 622"/>
              <a:gd name="T4" fmla="*/ 84 w 233"/>
              <a:gd name="T5" fmla="*/ 40 h 622"/>
              <a:gd name="T6" fmla="*/ 70 w 233"/>
              <a:gd name="T7" fmla="*/ 62 h 622"/>
              <a:gd name="T8" fmla="*/ 50 w 233"/>
              <a:gd name="T9" fmla="*/ 92 h 622"/>
              <a:gd name="T10" fmla="*/ 40 w 233"/>
              <a:gd name="T11" fmla="*/ 118 h 622"/>
              <a:gd name="T12" fmla="*/ 32 w 233"/>
              <a:gd name="T13" fmla="*/ 141 h 622"/>
              <a:gd name="T14" fmla="*/ 23 w 233"/>
              <a:gd name="T15" fmla="*/ 168 h 622"/>
              <a:gd name="T16" fmla="*/ 14 w 233"/>
              <a:gd name="T17" fmla="*/ 194 h 622"/>
              <a:gd name="T18" fmla="*/ 10 w 233"/>
              <a:gd name="T19" fmla="*/ 218 h 622"/>
              <a:gd name="T20" fmla="*/ 5 w 233"/>
              <a:gd name="T21" fmla="*/ 247 h 622"/>
              <a:gd name="T22" fmla="*/ 2 w 233"/>
              <a:gd name="T23" fmla="*/ 272 h 622"/>
              <a:gd name="T24" fmla="*/ 0 w 233"/>
              <a:gd name="T25" fmla="*/ 302 h 622"/>
              <a:gd name="T26" fmla="*/ 0 w 233"/>
              <a:gd name="T27" fmla="*/ 330 h 622"/>
              <a:gd name="T28" fmla="*/ 2 w 233"/>
              <a:gd name="T29" fmla="*/ 358 h 622"/>
              <a:gd name="T30" fmla="*/ 4 w 233"/>
              <a:gd name="T31" fmla="*/ 384 h 622"/>
              <a:gd name="T32" fmla="*/ 8 w 233"/>
              <a:gd name="T33" fmla="*/ 408 h 622"/>
              <a:gd name="T34" fmla="*/ 16 w 233"/>
              <a:gd name="T35" fmla="*/ 436 h 622"/>
              <a:gd name="T36" fmla="*/ 26 w 233"/>
              <a:gd name="T37" fmla="*/ 464 h 622"/>
              <a:gd name="T38" fmla="*/ 36 w 233"/>
              <a:gd name="T39" fmla="*/ 488 h 622"/>
              <a:gd name="T40" fmla="*/ 47 w 233"/>
              <a:gd name="T41" fmla="*/ 513 h 622"/>
              <a:gd name="T42" fmla="*/ 60 w 233"/>
              <a:gd name="T43" fmla="*/ 540 h 622"/>
              <a:gd name="T44" fmla="*/ 73 w 233"/>
              <a:gd name="T45" fmla="*/ 561 h 622"/>
              <a:gd name="T46" fmla="*/ 84 w 233"/>
              <a:gd name="T47" fmla="*/ 582 h 622"/>
              <a:gd name="T48" fmla="*/ 102 w 233"/>
              <a:gd name="T49" fmla="*/ 604 h 622"/>
              <a:gd name="T50" fmla="*/ 122 w 233"/>
              <a:gd name="T51" fmla="*/ 622 h 622"/>
              <a:gd name="T52" fmla="*/ 138 w 233"/>
              <a:gd name="T53" fmla="*/ 598 h 622"/>
              <a:gd name="T54" fmla="*/ 156 w 233"/>
              <a:gd name="T55" fmla="*/ 572 h 622"/>
              <a:gd name="T56" fmla="*/ 172 w 233"/>
              <a:gd name="T57" fmla="*/ 546 h 622"/>
              <a:gd name="T58" fmla="*/ 186 w 233"/>
              <a:gd name="T59" fmla="*/ 514 h 622"/>
              <a:gd name="T60" fmla="*/ 197 w 233"/>
              <a:gd name="T61" fmla="*/ 493 h 622"/>
              <a:gd name="T62" fmla="*/ 204 w 233"/>
              <a:gd name="T63" fmla="*/ 472 h 622"/>
              <a:gd name="T64" fmla="*/ 212 w 233"/>
              <a:gd name="T65" fmla="*/ 450 h 622"/>
              <a:gd name="T66" fmla="*/ 218 w 233"/>
              <a:gd name="T67" fmla="*/ 426 h 622"/>
              <a:gd name="T68" fmla="*/ 224 w 233"/>
              <a:gd name="T69" fmla="*/ 402 h 622"/>
              <a:gd name="T70" fmla="*/ 229 w 233"/>
              <a:gd name="T71" fmla="*/ 376 h 622"/>
              <a:gd name="T72" fmla="*/ 232 w 233"/>
              <a:gd name="T73" fmla="*/ 352 h 622"/>
              <a:gd name="T74" fmla="*/ 233 w 233"/>
              <a:gd name="T75" fmla="*/ 324 h 622"/>
              <a:gd name="T76" fmla="*/ 233 w 233"/>
              <a:gd name="T77" fmla="*/ 289 h 622"/>
              <a:gd name="T78" fmla="*/ 230 w 233"/>
              <a:gd name="T79" fmla="*/ 258 h 622"/>
              <a:gd name="T80" fmla="*/ 224 w 233"/>
              <a:gd name="T81" fmla="*/ 231 h 622"/>
              <a:gd name="T82" fmla="*/ 220 w 233"/>
              <a:gd name="T83" fmla="*/ 206 h 622"/>
              <a:gd name="T84" fmla="*/ 212 w 233"/>
              <a:gd name="T85" fmla="*/ 180 h 622"/>
              <a:gd name="T86" fmla="*/ 204 w 233"/>
              <a:gd name="T87" fmla="*/ 154 h 622"/>
              <a:gd name="T88" fmla="*/ 194 w 233"/>
              <a:gd name="T89" fmla="*/ 126 h 622"/>
              <a:gd name="T90" fmla="*/ 184 w 233"/>
              <a:gd name="T91" fmla="*/ 100 h 622"/>
              <a:gd name="T92" fmla="*/ 168 w 233"/>
              <a:gd name="T93" fmla="*/ 70 h 622"/>
              <a:gd name="T94" fmla="*/ 152 w 233"/>
              <a:gd name="T95" fmla="*/ 44 h 622"/>
              <a:gd name="T96" fmla="*/ 138 w 233"/>
              <a:gd name="T97" fmla="*/ 22 h 622"/>
              <a:gd name="T98" fmla="*/ 116 w 233"/>
              <a:gd name="T99" fmla="*/ 0 h 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3" h="622">
                <a:moveTo>
                  <a:pt x="110" y="0"/>
                </a:moveTo>
                <a:lnTo>
                  <a:pt x="98" y="18"/>
                </a:lnTo>
                <a:lnTo>
                  <a:pt x="84" y="40"/>
                </a:lnTo>
                <a:lnTo>
                  <a:pt x="70" y="62"/>
                </a:lnTo>
                <a:lnTo>
                  <a:pt x="50" y="92"/>
                </a:lnTo>
                <a:lnTo>
                  <a:pt x="40" y="118"/>
                </a:lnTo>
                <a:lnTo>
                  <a:pt x="32" y="141"/>
                </a:lnTo>
                <a:lnTo>
                  <a:pt x="23" y="168"/>
                </a:lnTo>
                <a:lnTo>
                  <a:pt x="14" y="194"/>
                </a:lnTo>
                <a:lnTo>
                  <a:pt x="10" y="218"/>
                </a:lnTo>
                <a:lnTo>
                  <a:pt x="5" y="247"/>
                </a:lnTo>
                <a:lnTo>
                  <a:pt x="2" y="272"/>
                </a:lnTo>
                <a:lnTo>
                  <a:pt x="0" y="302"/>
                </a:lnTo>
                <a:lnTo>
                  <a:pt x="0" y="330"/>
                </a:lnTo>
                <a:lnTo>
                  <a:pt x="2" y="358"/>
                </a:lnTo>
                <a:lnTo>
                  <a:pt x="4" y="384"/>
                </a:lnTo>
                <a:lnTo>
                  <a:pt x="8" y="408"/>
                </a:lnTo>
                <a:lnTo>
                  <a:pt x="16" y="436"/>
                </a:lnTo>
                <a:lnTo>
                  <a:pt x="26" y="464"/>
                </a:lnTo>
                <a:lnTo>
                  <a:pt x="36" y="488"/>
                </a:lnTo>
                <a:lnTo>
                  <a:pt x="47" y="513"/>
                </a:lnTo>
                <a:lnTo>
                  <a:pt x="60" y="540"/>
                </a:lnTo>
                <a:lnTo>
                  <a:pt x="73" y="561"/>
                </a:lnTo>
                <a:lnTo>
                  <a:pt x="84" y="582"/>
                </a:lnTo>
                <a:lnTo>
                  <a:pt x="102" y="604"/>
                </a:lnTo>
                <a:lnTo>
                  <a:pt x="122" y="622"/>
                </a:lnTo>
                <a:lnTo>
                  <a:pt x="138" y="598"/>
                </a:lnTo>
                <a:lnTo>
                  <a:pt x="156" y="572"/>
                </a:lnTo>
                <a:lnTo>
                  <a:pt x="172" y="546"/>
                </a:lnTo>
                <a:lnTo>
                  <a:pt x="186" y="514"/>
                </a:lnTo>
                <a:lnTo>
                  <a:pt x="197" y="493"/>
                </a:lnTo>
                <a:lnTo>
                  <a:pt x="204" y="472"/>
                </a:lnTo>
                <a:lnTo>
                  <a:pt x="212" y="450"/>
                </a:lnTo>
                <a:lnTo>
                  <a:pt x="218" y="426"/>
                </a:lnTo>
                <a:lnTo>
                  <a:pt x="224" y="402"/>
                </a:lnTo>
                <a:lnTo>
                  <a:pt x="229" y="376"/>
                </a:lnTo>
                <a:lnTo>
                  <a:pt x="232" y="352"/>
                </a:lnTo>
                <a:lnTo>
                  <a:pt x="233" y="324"/>
                </a:lnTo>
                <a:lnTo>
                  <a:pt x="233" y="289"/>
                </a:lnTo>
                <a:lnTo>
                  <a:pt x="230" y="258"/>
                </a:lnTo>
                <a:lnTo>
                  <a:pt x="224" y="231"/>
                </a:lnTo>
                <a:lnTo>
                  <a:pt x="220" y="206"/>
                </a:lnTo>
                <a:lnTo>
                  <a:pt x="212" y="180"/>
                </a:lnTo>
                <a:lnTo>
                  <a:pt x="204" y="154"/>
                </a:lnTo>
                <a:lnTo>
                  <a:pt x="194" y="126"/>
                </a:lnTo>
                <a:lnTo>
                  <a:pt x="184" y="100"/>
                </a:lnTo>
                <a:lnTo>
                  <a:pt x="168" y="70"/>
                </a:lnTo>
                <a:lnTo>
                  <a:pt x="152" y="44"/>
                </a:lnTo>
                <a:lnTo>
                  <a:pt x="138" y="22"/>
                </a:lnTo>
                <a:lnTo>
                  <a:pt x="116" y="0"/>
                </a:lnTo>
              </a:path>
            </a:pathLst>
          </a:custGeom>
          <a:gradFill rotWithShape="0">
            <a:gsLst>
              <a:gs pos="0">
                <a:srgbClr val="008080"/>
              </a:gs>
              <a:gs pos="50000">
                <a:srgbClr val="008080">
                  <a:gamma/>
                  <a:shade val="46275"/>
                  <a:invGamma/>
                </a:srgbClr>
              </a:gs>
              <a:gs pos="100000">
                <a:srgbClr val="008080"/>
              </a:gs>
            </a:gsLst>
            <a:lin ang="0" scaled="1"/>
          </a:gra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618" name="Rectangle 18">
            <a:extLst>
              <a:ext uri="{FF2B5EF4-FFF2-40B4-BE49-F238E27FC236}">
                <a16:creationId xmlns:a16="http://schemas.microsoft.com/office/drawing/2014/main" id="{327CBD3C-ED77-4F2E-BE7B-08A99E6B138F}"/>
              </a:ext>
            </a:extLst>
          </p:cNvPr>
          <p:cNvSpPr>
            <a:spLocks noChangeArrowheads="1"/>
          </p:cNvSpPr>
          <p:nvPr/>
        </p:nvSpPr>
        <p:spPr bwMode="auto">
          <a:xfrm>
            <a:off x="3043238" y="3411538"/>
            <a:ext cx="1771650" cy="454025"/>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Intersection</a:t>
            </a:r>
            <a:endParaRPr lang="en-US" altLang="en-US" sz="2400" i="1">
              <a:effectLst/>
            </a:endParaRPr>
          </a:p>
        </p:txBody>
      </p:sp>
      <p:sp>
        <p:nvSpPr>
          <p:cNvPr id="25619" name="Line 19">
            <a:extLst>
              <a:ext uri="{FF2B5EF4-FFF2-40B4-BE49-F238E27FC236}">
                <a16:creationId xmlns:a16="http://schemas.microsoft.com/office/drawing/2014/main" id="{A122B214-0548-4B37-A43E-BA20E9341170}"/>
              </a:ext>
            </a:extLst>
          </p:cNvPr>
          <p:cNvSpPr>
            <a:spLocks noChangeShapeType="1"/>
          </p:cNvSpPr>
          <p:nvPr/>
        </p:nvSpPr>
        <p:spPr bwMode="auto">
          <a:xfrm>
            <a:off x="4205288" y="3838575"/>
            <a:ext cx="304800" cy="114300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Tree>
    <p:extLst>
      <p:ext uri="{BB962C8B-B14F-4D97-AF65-F5344CB8AC3E}">
        <p14:creationId xmlns:p14="http://schemas.microsoft.com/office/powerpoint/2010/main" val="3580144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044B0982-4E31-4BD9-AFC3-C47DE3B5070B}"/>
              </a:ext>
            </a:extLst>
          </p:cNvPr>
          <p:cNvSpPr>
            <a:spLocks noGrp="1" noChangeArrowheads="1"/>
          </p:cNvSpPr>
          <p:nvPr>
            <p:ph idx="1"/>
          </p:nvPr>
        </p:nvSpPr>
        <p:spPr>
          <a:xfrm>
            <a:off x="317740" y="1299209"/>
            <a:ext cx="8292860" cy="4907281"/>
          </a:xfrm>
          <a:noFill/>
          <a:ln/>
        </p:spPr>
        <p:txBody>
          <a:bodyPr/>
          <a:lstStyle/>
          <a:p>
            <a:pPr algn="just">
              <a:buFont typeface="Wingdings" panose="05000000000000000000" pitchFamily="2" charset="2"/>
              <a:buChar char="Ø"/>
            </a:pPr>
            <a:r>
              <a:rPr lang="en-US" altLang="en-US" dirty="0">
                <a:latin typeface="+mn-lt"/>
              </a:rPr>
              <a:t>Two events are said to be </a:t>
            </a:r>
            <a:r>
              <a:rPr lang="en-US" altLang="en-US" u="sng" dirty="0">
                <a:latin typeface="+mn-lt"/>
              </a:rPr>
              <a:t>mutually exclusive</a:t>
            </a:r>
            <a:r>
              <a:rPr lang="en-US" altLang="en-US" dirty="0">
                <a:latin typeface="+mn-lt"/>
              </a:rPr>
              <a:t> if the events have no sample points in common.  That is, two events are mutually exclusive if, when one event occurs, the other cannot occur.</a:t>
            </a:r>
          </a:p>
          <a:p>
            <a:pPr>
              <a:buFont typeface="Monotype Sorts" panose="020B0604020202020204" charset="2"/>
              <a:buNone/>
            </a:pPr>
            <a:endParaRPr lang="en-US" altLang="en-US" dirty="0"/>
          </a:p>
          <a:p>
            <a:pPr>
              <a:buFont typeface="Monotype Sorts" panose="020B0604020202020204" charset="2"/>
              <a:buNone/>
            </a:pPr>
            <a:endParaRPr lang="en-US" altLang="en-US" dirty="0"/>
          </a:p>
          <a:p>
            <a:pPr>
              <a:buFont typeface="Monotype Sorts" panose="020B0604020202020204" charset="2"/>
              <a:buNone/>
            </a:pPr>
            <a:endParaRPr lang="en-US" altLang="en-US" dirty="0"/>
          </a:p>
          <a:p>
            <a:pPr>
              <a:buFont typeface="Monotype Sorts" panose="020B0604020202020204" charset="2"/>
              <a:buNone/>
            </a:pPr>
            <a:endParaRPr lang="en-US" altLang="en-US" dirty="0"/>
          </a:p>
          <a:p>
            <a:pPr>
              <a:buFont typeface="Monotype Sorts" panose="020B0604020202020204" charset="2"/>
              <a:buNone/>
            </a:pPr>
            <a:endParaRPr lang="en-US" altLang="en-US" dirty="0"/>
          </a:p>
        </p:txBody>
      </p:sp>
      <p:sp>
        <p:nvSpPr>
          <p:cNvPr id="29698" name="Rectangle 2">
            <a:extLst>
              <a:ext uri="{FF2B5EF4-FFF2-40B4-BE49-F238E27FC236}">
                <a16:creationId xmlns:a16="http://schemas.microsoft.com/office/drawing/2014/main" id="{5E1A0D5B-6A4F-44D0-8506-3C02B6C8BF05}"/>
              </a:ext>
            </a:extLst>
          </p:cNvPr>
          <p:cNvSpPr>
            <a:spLocks noGrp="1" noChangeArrowheads="1"/>
          </p:cNvSpPr>
          <p:nvPr>
            <p:ph type="title" idx="4294967295"/>
          </p:nvPr>
        </p:nvSpPr>
        <p:spPr>
          <a:xfrm>
            <a:off x="457200" y="274638"/>
            <a:ext cx="6184900" cy="783271"/>
          </a:xfrm>
          <a:noFill/>
          <a:ln/>
        </p:spPr>
        <p:txBody>
          <a:bodyPr>
            <a:normAutofit/>
          </a:bodyPr>
          <a:lstStyle/>
          <a:p>
            <a:r>
              <a:rPr lang="en-US" altLang="en-US" sz="4000" b="1" dirty="0">
                <a:latin typeface="+mn-lt"/>
              </a:rPr>
              <a:t>Mutually Exclusive Events</a:t>
            </a:r>
          </a:p>
        </p:txBody>
      </p:sp>
      <p:sp>
        <p:nvSpPr>
          <p:cNvPr id="29700" name="Rectangle 4">
            <a:extLst>
              <a:ext uri="{FF2B5EF4-FFF2-40B4-BE49-F238E27FC236}">
                <a16:creationId xmlns:a16="http://schemas.microsoft.com/office/drawing/2014/main" id="{A4039748-5E84-4C20-80E4-63CED02F89E8}"/>
              </a:ext>
            </a:extLst>
          </p:cNvPr>
          <p:cNvSpPr>
            <a:spLocks noChangeArrowheads="1"/>
          </p:cNvSpPr>
          <p:nvPr/>
        </p:nvSpPr>
        <p:spPr bwMode="auto">
          <a:xfrm>
            <a:off x="2368550" y="2819400"/>
            <a:ext cx="4273550" cy="1968500"/>
          </a:xfrm>
          <a:prstGeom prst="rect">
            <a:avLst/>
          </a:prstGeom>
          <a:gradFill rotWithShape="0">
            <a:gsLst>
              <a:gs pos="0">
                <a:srgbClr val="006699">
                  <a:gamma/>
                  <a:shade val="46275"/>
                  <a:invGamma/>
                </a:srgbClr>
              </a:gs>
              <a:gs pos="50000">
                <a:srgbClr val="006699"/>
              </a:gs>
              <a:gs pos="100000">
                <a:srgbClr val="006699">
                  <a:gamma/>
                  <a:shade val="46275"/>
                  <a:invGamma/>
                </a:srgbClr>
              </a:gs>
            </a:gsLst>
            <a:lin ang="540000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1" name="Rectangle 5">
            <a:extLst>
              <a:ext uri="{FF2B5EF4-FFF2-40B4-BE49-F238E27FC236}">
                <a16:creationId xmlns:a16="http://schemas.microsoft.com/office/drawing/2014/main" id="{B4B1470C-29E2-49FB-8253-E54D56DA56D2}"/>
              </a:ext>
            </a:extLst>
          </p:cNvPr>
          <p:cNvSpPr>
            <a:spLocks noChangeArrowheads="1"/>
          </p:cNvSpPr>
          <p:nvPr/>
        </p:nvSpPr>
        <p:spPr bwMode="auto">
          <a:xfrm>
            <a:off x="7191375" y="2586038"/>
            <a:ext cx="1257300" cy="819150"/>
          </a:xfrm>
          <a:prstGeom prst="rect">
            <a:avLst/>
          </a:prstGeom>
          <a:noFill/>
          <a:ln>
            <a:noFill/>
          </a:ln>
          <a:effectLst>
            <a:outerShdw dist="17961" dir="2700000"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r>
              <a:rPr lang="en-US" altLang="en-US" sz="2400">
                <a:effectLst/>
              </a:rPr>
              <a:t>Sample </a:t>
            </a:r>
          </a:p>
          <a:p>
            <a:pPr algn="l"/>
            <a:r>
              <a:rPr lang="en-US" altLang="en-US" sz="2400">
                <a:effectLst/>
              </a:rPr>
              <a:t>Space </a:t>
            </a:r>
            <a:r>
              <a:rPr lang="en-US" altLang="en-US" sz="2400" i="1">
                <a:effectLst/>
              </a:rPr>
              <a:t>S</a:t>
            </a:r>
          </a:p>
        </p:txBody>
      </p:sp>
      <p:sp>
        <p:nvSpPr>
          <p:cNvPr id="29702" name="Line 6">
            <a:extLst>
              <a:ext uri="{FF2B5EF4-FFF2-40B4-BE49-F238E27FC236}">
                <a16:creationId xmlns:a16="http://schemas.microsoft.com/office/drawing/2014/main" id="{09398CA2-B229-438C-BE0D-1F7F3EE6ED1F}"/>
              </a:ext>
            </a:extLst>
          </p:cNvPr>
          <p:cNvSpPr>
            <a:spLocks noChangeShapeType="1"/>
          </p:cNvSpPr>
          <p:nvPr/>
        </p:nvSpPr>
        <p:spPr bwMode="auto">
          <a:xfrm flipH="1">
            <a:off x="6680200" y="2990850"/>
            <a:ext cx="423863" cy="33655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29703" name="Oval 7">
            <a:extLst>
              <a:ext uri="{FF2B5EF4-FFF2-40B4-BE49-F238E27FC236}">
                <a16:creationId xmlns:a16="http://schemas.microsoft.com/office/drawing/2014/main" id="{EF35185C-9003-4728-BAF2-E9F4E64C5703}"/>
              </a:ext>
            </a:extLst>
          </p:cNvPr>
          <p:cNvSpPr>
            <a:spLocks noChangeArrowheads="1"/>
          </p:cNvSpPr>
          <p:nvPr/>
        </p:nvSpPr>
        <p:spPr bwMode="auto">
          <a:xfrm>
            <a:off x="4654550" y="2959100"/>
            <a:ext cx="1663700" cy="1587500"/>
          </a:xfrm>
          <a:prstGeom prst="ellipse">
            <a:avLst/>
          </a:prstGeom>
          <a:gradFill rotWithShape="0">
            <a:gsLst>
              <a:gs pos="0">
                <a:srgbClr val="009999">
                  <a:gamma/>
                  <a:shade val="46275"/>
                  <a:invGamma/>
                </a:srgbClr>
              </a:gs>
              <a:gs pos="50000">
                <a:srgbClr val="009999"/>
              </a:gs>
              <a:gs pos="100000">
                <a:srgbClr val="009999">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4" name="Rectangle 8">
            <a:extLst>
              <a:ext uri="{FF2B5EF4-FFF2-40B4-BE49-F238E27FC236}">
                <a16:creationId xmlns:a16="http://schemas.microsoft.com/office/drawing/2014/main" id="{295093EE-8686-4E95-BF64-31B05D493933}"/>
              </a:ext>
            </a:extLst>
          </p:cNvPr>
          <p:cNvSpPr>
            <a:spLocks noChangeArrowheads="1"/>
          </p:cNvSpPr>
          <p:nvPr/>
        </p:nvSpPr>
        <p:spPr bwMode="auto">
          <a:xfrm>
            <a:off x="4924425" y="3538538"/>
            <a:ext cx="122396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B</a:t>
            </a:r>
            <a:endParaRPr lang="en-US" altLang="en-US" sz="2400" i="1">
              <a:solidFill>
                <a:srgbClr val="000000"/>
              </a:solidFill>
              <a:effectLst/>
            </a:endParaRPr>
          </a:p>
        </p:txBody>
      </p:sp>
      <p:sp>
        <p:nvSpPr>
          <p:cNvPr id="29705" name="Oval 9">
            <a:extLst>
              <a:ext uri="{FF2B5EF4-FFF2-40B4-BE49-F238E27FC236}">
                <a16:creationId xmlns:a16="http://schemas.microsoft.com/office/drawing/2014/main" id="{F08BA7C0-58FB-40A3-8CE4-72ABBD9FB0FD}"/>
              </a:ext>
            </a:extLst>
          </p:cNvPr>
          <p:cNvSpPr>
            <a:spLocks noChangeArrowheads="1"/>
          </p:cNvSpPr>
          <p:nvPr/>
        </p:nvSpPr>
        <p:spPr bwMode="auto">
          <a:xfrm>
            <a:off x="2711450" y="2959100"/>
            <a:ext cx="1663700" cy="1587500"/>
          </a:xfrm>
          <a:prstGeom prst="ellipse">
            <a:avLst/>
          </a:prstGeom>
          <a:gradFill rotWithShape="0">
            <a:gsLst>
              <a:gs pos="0">
                <a:srgbClr val="009999">
                  <a:gamma/>
                  <a:shade val="46275"/>
                  <a:invGamma/>
                </a:srgbClr>
              </a:gs>
              <a:gs pos="50000">
                <a:srgbClr val="009999"/>
              </a:gs>
              <a:gs pos="100000">
                <a:srgbClr val="009999">
                  <a:gamma/>
                  <a:shade val="46275"/>
                  <a:invGamma/>
                </a:srgbClr>
              </a:gs>
            </a:gsLst>
            <a:lin ang="0" scaled="1"/>
          </a:gra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6" name="Rectangle 10">
            <a:extLst>
              <a:ext uri="{FF2B5EF4-FFF2-40B4-BE49-F238E27FC236}">
                <a16:creationId xmlns:a16="http://schemas.microsoft.com/office/drawing/2014/main" id="{508C3C57-05DE-465B-8F83-6DEA1FE1DD82}"/>
              </a:ext>
            </a:extLst>
          </p:cNvPr>
          <p:cNvSpPr>
            <a:spLocks noChangeArrowheads="1"/>
          </p:cNvSpPr>
          <p:nvPr/>
        </p:nvSpPr>
        <p:spPr bwMode="auto">
          <a:xfrm>
            <a:off x="2962275" y="3538538"/>
            <a:ext cx="125888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rPr lang="en-US" altLang="en-US" sz="2400">
                <a:effectLst>
                  <a:outerShdw blurRad="38100" dist="38100" dir="2700000" algn="tl">
                    <a:srgbClr val="000000"/>
                  </a:outerShdw>
                </a:effectLst>
              </a:rPr>
              <a:t>Event </a:t>
            </a:r>
            <a:r>
              <a:rPr lang="en-US" altLang="en-US" sz="2400" i="1">
                <a:effectLst>
                  <a:outerShdw blurRad="38100" dist="38100" dir="2700000" algn="tl">
                    <a:srgbClr val="000000"/>
                  </a:outerShdw>
                </a:effectLst>
              </a:rPr>
              <a:t>A</a:t>
            </a:r>
          </a:p>
        </p:txBody>
      </p:sp>
    </p:spTree>
    <p:extLst>
      <p:ext uri="{BB962C8B-B14F-4D97-AF65-F5344CB8AC3E}">
        <p14:creationId xmlns:p14="http://schemas.microsoft.com/office/powerpoint/2010/main" val="3184584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0" y="152400"/>
            <a:ext cx="7772400" cy="1143000"/>
          </a:xfrm>
          <a:prstGeom prst="rect">
            <a:avLst/>
          </a:prstGeom>
        </p:spPr>
        <p:txBody>
          <a:bodyPr/>
          <a:lstStyle/>
          <a:p>
            <a:r>
              <a:rPr lang="en-US" sz="4000" b="1" dirty="0">
                <a:latin typeface="Arial" panose="020B0604020202020204" pitchFamily="34" charset="0"/>
                <a:cs typeface="Arial" panose="020B0604020202020204" pitchFamily="34" charset="0"/>
              </a:rPr>
              <a:t>Independent &amp; Dependent</a:t>
            </a:r>
          </a:p>
        </p:txBody>
      </p:sp>
      <p:sp>
        <p:nvSpPr>
          <p:cNvPr id="73731" name="Rectangle 3"/>
          <p:cNvSpPr>
            <a:spLocks noGrp="1" noChangeArrowheads="1"/>
          </p:cNvSpPr>
          <p:nvPr>
            <p:ph type="body" idx="1"/>
          </p:nvPr>
        </p:nvSpPr>
        <p:spPr>
          <a:xfrm>
            <a:off x="152400" y="1417319"/>
            <a:ext cx="8229600" cy="3459481"/>
          </a:xfrm>
        </p:spPr>
        <p:txBody>
          <a:bodyPr/>
          <a:lstStyle/>
          <a:p>
            <a:pPr>
              <a:lnSpc>
                <a:spcPct val="120000"/>
              </a:lnSpc>
            </a:pPr>
            <a:r>
              <a:rPr lang="en-US" sz="3200" dirty="0">
                <a:latin typeface="+mn-lt"/>
              </a:rPr>
              <a:t>Events are either</a:t>
            </a:r>
          </a:p>
          <a:p>
            <a:pPr lvl="1" algn="just">
              <a:lnSpc>
                <a:spcPct val="120000"/>
              </a:lnSpc>
              <a:buFont typeface="Wingdings" panose="05000000000000000000" pitchFamily="2" charset="2"/>
              <a:buChar char="Ø"/>
            </a:pPr>
            <a:r>
              <a:rPr lang="en-US" sz="2800" i="1" u="sng" dirty="0">
                <a:solidFill>
                  <a:srgbClr val="FF0000"/>
                </a:solidFill>
                <a:latin typeface="+mn-lt"/>
              </a:rPr>
              <a:t>independent</a:t>
            </a:r>
            <a:r>
              <a:rPr lang="en-US" sz="2800" dirty="0">
                <a:solidFill>
                  <a:srgbClr val="FF0000"/>
                </a:solidFill>
                <a:latin typeface="+mn-lt"/>
              </a:rPr>
              <a:t> </a:t>
            </a:r>
            <a:r>
              <a:rPr lang="en-US" sz="2800" dirty="0">
                <a:latin typeface="+mn-lt"/>
              </a:rPr>
              <a:t>(the occurrence of one event has no effect on the probability of occurrence of the other) or </a:t>
            </a:r>
          </a:p>
          <a:p>
            <a:pPr lvl="1" algn="just">
              <a:lnSpc>
                <a:spcPct val="120000"/>
              </a:lnSpc>
              <a:buFont typeface="Wingdings" panose="05000000000000000000" pitchFamily="2" charset="2"/>
              <a:buChar char="Ø"/>
            </a:pPr>
            <a:r>
              <a:rPr lang="en-US" sz="2800" i="1" u="sng" dirty="0">
                <a:solidFill>
                  <a:srgbClr val="FF0000"/>
                </a:solidFill>
                <a:latin typeface="+mn-lt"/>
              </a:rPr>
              <a:t>dependent</a:t>
            </a:r>
            <a:r>
              <a:rPr lang="en-US" sz="2800" i="1" dirty="0">
                <a:solidFill>
                  <a:srgbClr val="FF0000"/>
                </a:solidFill>
                <a:latin typeface="+mn-lt"/>
              </a:rPr>
              <a:t> </a:t>
            </a:r>
            <a:r>
              <a:rPr lang="en-US" sz="2800" i="1" dirty="0">
                <a:latin typeface="+mn-lt"/>
              </a:rPr>
              <a:t>(</a:t>
            </a:r>
            <a:r>
              <a:rPr lang="en-US" sz="2800" dirty="0">
                <a:latin typeface="+mn-lt"/>
              </a:rPr>
              <a:t>the occurrence of one event gives information about the occurrence of the other)</a:t>
            </a:r>
          </a:p>
          <a:p>
            <a:endParaRPr lang="en-US" dirty="0"/>
          </a:p>
        </p:txBody>
      </p:sp>
    </p:spTree>
    <p:extLst>
      <p:ext uri="{BB962C8B-B14F-4D97-AF65-F5344CB8AC3E}">
        <p14:creationId xmlns:p14="http://schemas.microsoft.com/office/powerpoint/2010/main" val="159751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7CA6B-05C9-4374-99CC-F2582913E9C7}"/>
              </a:ext>
            </a:extLst>
          </p:cNvPr>
          <p:cNvSpPr>
            <a:spLocks noGrp="1"/>
          </p:cNvSpPr>
          <p:nvPr>
            <p:ph idx="1"/>
          </p:nvPr>
        </p:nvSpPr>
        <p:spPr/>
        <p:txBody>
          <a:bodyPr/>
          <a:lstStyle/>
          <a:p>
            <a:r>
              <a:rPr lang="en-IN" b="1" dirty="0"/>
              <a:t>	Probability </a:t>
            </a:r>
            <a:r>
              <a:rPr lang="en-IN" dirty="0"/>
              <a:t>is a numerical measure of the likelihood that an event will occur.</a:t>
            </a:r>
          </a:p>
        </p:txBody>
      </p:sp>
      <p:sp>
        <p:nvSpPr>
          <p:cNvPr id="3" name="Title 2">
            <a:extLst>
              <a:ext uri="{FF2B5EF4-FFF2-40B4-BE49-F238E27FC236}">
                <a16:creationId xmlns:a16="http://schemas.microsoft.com/office/drawing/2014/main" id="{A413C828-0531-4175-BA6D-CDB0A805B667}"/>
              </a:ext>
            </a:extLst>
          </p:cNvPr>
          <p:cNvSpPr>
            <a:spLocks noGrp="1"/>
          </p:cNvSpPr>
          <p:nvPr>
            <p:ph type="title" idx="4294967295"/>
          </p:nvPr>
        </p:nvSpPr>
        <p:spPr/>
        <p:txBody>
          <a:bodyPr/>
          <a:lstStyle/>
          <a:p>
            <a:r>
              <a:rPr lang="en-IN" dirty="0"/>
              <a:t>Classical Probability</a:t>
            </a:r>
          </a:p>
        </p:txBody>
      </p:sp>
      <p:pic>
        <p:nvPicPr>
          <p:cNvPr id="5" name="Picture 4">
            <a:extLst>
              <a:ext uri="{FF2B5EF4-FFF2-40B4-BE49-F238E27FC236}">
                <a16:creationId xmlns:a16="http://schemas.microsoft.com/office/drawing/2014/main" id="{56E3402D-74E4-4A3B-90FD-8F33E09B5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08" y="2674040"/>
            <a:ext cx="8620492" cy="788090"/>
          </a:xfrm>
          <a:prstGeom prst="rect">
            <a:avLst/>
          </a:prstGeom>
        </p:spPr>
      </p:pic>
    </p:spTree>
    <p:extLst>
      <p:ext uri="{BB962C8B-B14F-4D97-AF65-F5344CB8AC3E}">
        <p14:creationId xmlns:p14="http://schemas.microsoft.com/office/powerpoint/2010/main" val="1912614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7709E5-562D-4161-A2F5-E287EC0BE649}"/>
              </a:ext>
            </a:extLst>
          </p:cNvPr>
          <p:cNvSpPr>
            <a:spLocks noGrp="1"/>
          </p:cNvSpPr>
          <p:nvPr>
            <p:ph type="title" idx="4294967295"/>
          </p:nvPr>
        </p:nvSpPr>
        <p:spPr/>
        <p:txBody>
          <a:bodyPr/>
          <a:lstStyle/>
          <a:p>
            <a:r>
              <a:rPr lang="en-IN" dirty="0"/>
              <a:t>Empirical Probability</a:t>
            </a:r>
          </a:p>
        </p:txBody>
      </p:sp>
      <p:pic>
        <p:nvPicPr>
          <p:cNvPr id="5" name="Picture 4" descr="Table&#10;&#10;Description automatically generated">
            <a:extLst>
              <a:ext uri="{FF2B5EF4-FFF2-40B4-BE49-F238E27FC236}">
                <a16:creationId xmlns:a16="http://schemas.microsoft.com/office/drawing/2014/main" id="{1126AC3B-74B2-4D27-905F-28AA05A332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550" y="1524000"/>
            <a:ext cx="8332900" cy="4667250"/>
          </a:xfrm>
          <a:prstGeom prst="rect">
            <a:avLst/>
          </a:prstGeom>
        </p:spPr>
      </p:pic>
    </p:spTree>
    <p:extLst>
      <p:ext uri="{BB962C8B-B14F-4D97-AF65-F5344CB8AC3E}">
        <p14:creationId xmlns:p14="http://schemas.microsoft.com/office/powerpoint/2010/main" val="3557667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0" y="0"/>
            <a:ext cx="7772400" cy="1143000"/>
          </a:xfrm>
          <a:prstGeom prst="rect">
            <a:avLst/>
          </a:prstGeom>
        </p:spPr>
        <p:txBody>
          <a:bodyPr>
            <a:normAutofit fontScale="90000"/>
          </a:bodyPr>
          <a:lstStyle/>
          <a:p>
            <a:r>
              <a:rPr lang="en-US" sz="3600" b="1" dirty="0"/>
              <a:t> </a:t>
            </a:r>
            <a:br>
              <a:rPr lang="en-US" sz="3600" b="1" dirty="0"/>
            </a:br>
            <a:r>
              <a:rPr lang="en-US" sz="3600" b="1" dirty="0">
                <a:latin typeface="Arial" panose="020B0604020202020204" pitchFamily="34" charset="0"/>
                <a:cs typeface="Arial" panose="020B0604020202020204" pitchFamily="34" charset="0"/>
              </a:rPr>
              <a:t>Axioms of Probability</a:t>
            </a:r>
            <a:br>
              <a:rPr lang="en-US" sz="3600" b="1" i="1" dirty="0">
                <a:latin typeface="Arial" panose="020B0604020202020204" pitchFamily="34" charset="0"/>
                <a:cs typeface="Arial" panose="020B0604020202020204" pitchFamily="34" charset="0"/>
              </a:rPr>
            </a:br>
            <a:endParaRPr lang="en-US" sz="3600" b="1" dirty="0">
              <a:solidFill>
                <a:schemeClr val="tx1"/>
              </a:solidFill>
              <a:latin typeface="Arial" panose="020B0604020202020204" pitchFamily="34" charset="0"/>
              <a:cs typeface="Arial" panose="020B0604020202020204" pitchFamily="34" charset="0"/>
            </a:endParaRPr>
          </a:p>
        </p:txBody>
      </p:sp>
      <p:pic>
        <p:nvPicPr>
          <p:cNvPr id="29704" name="Picture 8"/>
          <p:cNvPicPr>
            <a:picLocks noChangeAspect="1" noChangeArrowheads="1"/>
          </p:cNvPicPr>
          <p:nvPr/>
        </p:nvPicPr>
        <p:blipFill>
          <a:blip r:embed="rId2"/>
          <a:srcRect/>
          <a:stretch>
            <a:fillRect/>
          </a:stretch>
        </p:blipFill>
        <p:spPr bwMode="auto">
          <a:xfrm>
            <a:off x="152400" y="1600200"/>
            <a:ext cx="8991600" cy="4572000"/>
          </a:xfrm>
          <a:prstGeom prst="rect">
            <a:avLst/>
          </a:prstGeom>
          <a:noFill/>
          <a:ln w="9525">
            <a:noFill/>
            <a:miter lim="800000"/>
            <a:headEnd/>
            <a:tailEnd/>
          </a:ln>
          <a:effectLst/>
        </p:spPr>
      </p:pic>
    </p:spTree>
    <p:extLst>
      <p:ext uri="{BB962C8B-B14F-4D97-AF65-F5344CB8AC3E}">
        <p14:creationId xmlns:p14="http://schemas.microsoft.com/office/powerpoint/2010/main" val="1082703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026B3C4D-F317-4C49-9A29-08368C068405}"/>
              </a:ext>
            </a:extLst>
          </p:cNvPr>
          <p:cNvSpPr txBox="1"/>
          <p:nvPr/>
        </p:nvSpPr>
        <p:spPr>
          <a:xfrm>
            <a:off x="908842" y="214848"/>
            <a:ext cx="4572000" cy="1200329"/>
          </a:xfrm>
          <a:prstGeom prst="rect">
            <a:avLst/>
          </a:prstGeom>
          <a:noFill/>
        </p:spPr>
        <p:txBody>
          <a:bodyPr wrap="square">
            <a:spAutoFit/>
          </a:bodyPr>
          <a:lstStyle/>
          <a:p>
            <a:r>
              <a:rPr lang="en-US" sz="2400" b="1" dirty="0"/>
              <a:t> </a:t>
            </a:r>
            <a:br>
              <a:rPr lang="en-US" sz="2400" b="1" dirty="0"/>
            </a:br>
            <a:r>
              <a:rPr lang="en-US" sz="2400" b="1" dirty="0">
                <a:latin typeface="Arial" panose="020B0604020202020204" pitchFamily="34" charset="0"/>
                <a:cs typeface="Arial" panose="020B0604020202020204" pitchFamily="34" charset="0"/>
              </a:rPr>
              <a:t>Axioms of Probability</a:t>
            </a:r>
            <a:br>
              <a:rPr lang="en-US" sz="2400" b="1" i="1" dirty="0">
                <a:latin typeface="Arial" panose="020B0604020202020204" pitchFamily="34" charset="0"/>
                <a:cs typeface="Arial" panose="020B0604020202020204" pitchFamily="34" charset="0"/>
              </a:rPr>
            </a:br>
            <a:endParaRPr lang="en-US" sz="2400" dirty="0"/>
          </a:p>
        </p:txBody>
      </p:sp>
      <p:pic>
        <p:nvPicPr>
          <p:cNvPr id="6" name="Picture 5" descr="Diagram, venn diagram&#10;&#10;Description automatically generated">
            <a:extLst>
              <a:ext uri="{FF2B5EF4-FFF2-40B4-BE49-F238E27FC236}">
                <a16:creationId xmlns:a16="http://schemas.microsoft.com/office/drawing/2014/main" id="{5E4A32CD-8411-4090-BB21-82A5B6D480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00175"/>
            <a:ext cx="4495800" cy="1876425"/>
          </a:xfrm>
          <a:prstGeom prst="rect">
            <a:avLst/>
          </a:prstGeom>
        </p:spPr>
      </p:pic>
      <p:pic>
        <p:nvPicPr>
          <p:cNvPr id="8" name="Picture 7">
            <a:extLst>
              <a:ext uri="{FF2B5EF4-FFF2-40B4-BE49-F238E27FC236}">
                <a16:creationId xmlns:a16="http://schemas.microsoft.com/office/drawing/2014/main" id="{66D06A54-B61F-444C-9101-5B9C0149BE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17" y="2971800"/>
            <a:ext cx="4438650" cy="1895475"/>
          </a:xfrm>
          <a:prstGeom prst="rect">
            <a:avLst/>
          </a:prstGeom>
        </p:spPr>
      </p:pic>
      <p:pic>
        <p:nvPicPr>
          <p:cNvPr id="11" name="Picture 10" descr="Diagram, venn diagram&#10;&#10;Description automatically generated">
            <a:extLst>
              <a:ext uri="{FF2B5EF4-FFF2-40B4-BE49-F238E27FC236}">
                <a16:creationId xmlns:a16="http://schemas.microsoft.com/office/drawing/2014/main" id="{532F69CF-0AF7-4168-9338-242D907CD1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8687" y="4565695"/>
            <a:ext cx="4505325" cy="1866900"/>
          </a:xfrm>
          <a:prstGeom prst="rect">
            <a:avLst/>
          </a:prstGeom>
        </p:spPr>
      </p:pic>
      <p:pic>
        <p:nvPicPr>
          <p:cNvPr id="13" name="Picture 12">
            <a:extLst>
              <a:ext uri="{FF2B5EF4-FFF2-40B4-BE49-F238E27FC236}">
                <a16:creationId xmlns:a16="http://schemas.microsoft.com/office/drawing/2014/main" id="{5B1771D6-0B74-417A-961B-4F171E5E45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9200" y="3874255"/>
            <a:ext cx="3592726" cy="491780"/>
          </a:xfrm>
          <a:prstGeom prst="rect">
            <a:avLst/>
          </a:prstGeom>
        </p:spPr>
      </p:pic>
      <p:pic>
        <p:nvPicPr>
          <p:cNvPr id="15" name="Picture 14">
            <a:extLst>
              <a:ext uri="{FF2B5EF4-FFF2-40B4-BE49-F238E27FC236}">
                <a16:creationId xmlns:a16="http://schemas.microsoft.com/office/drawing/2014/main" id="{DB718520-5B59-455D-AF9B-A2C49C07FC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9200" y="2362200"/>
            <a:ext cx="2000250" cy="457200"/>
          </a:xfrm>
          <a:prstGeom prst="rect">
            <a:avLst/>
          </a:prstGeom>
        </p:spPr>
      </p:pic>
    </p:spTree>
    <p:extLst>
      <p:ext uri="{BB962C8B-B14F-4D97-AF65-F5344CB8AC3E}">
        <p14:creationId xmlns:p14="http://schemas.microsoft.com/office/powerpoint/2010/main" val="835383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3" name="Line 7">
            <a:extLst>
              <a:ext uri="{FF2B5EF4-FFF2-40B4-BE49-F238E27FC236}">
                <a16:creationId xmlns:a16="http://schemas.microsoft.com/office/drawing/2014/main" id="{64E4145A-E71E-43C2-8200-139C471EF364}"/>
              </a:ext>
            </a:extLst>
          </p:cNvPr>
          <p:cNvSpPr>
            <a:spLocks noChangeShapeType="1"/>
          </p:cNvSpPr>
          <p:nvPr/>
        </p:nvSpPr>
        <p:spPr bwMode="auto">
          <a:xfrm>
            <a:off x="8237538" y="3157538"/>
            <a:ext cx="0" cy="152400"/>
          </a:xfrm>
          <a:prstGeom prst="line">
            <a:avLst/>
          </a:prstGeom>
          <a:noFill/>
          <a:ln w="38100">
            <a:solidFill>
              <a:srgbClr val="66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
        <p:nvSpPr>
          <p:cNvPr id="106501" name="Line 5">
            <a:extLst>
              <a:ext uri="{FF2B5EF4-FFF2-40B4-BE49-F238E27FC236}">
                <a16:creationId xmlns:a16="http://schemas.microsoft.com/office/drawing/2014/main" id="{592ED2CB-1353-4FC1-83EE-76DC36656358}"/>
              </a:ext>
            </a:extLst>
          </p:cNvPr>
          <p:cNvSpPr>
            <a:spLocks noChangeShapeType="1"/>
          </p:cNvSpPr>
          <p:nvPr/>
        </p:nvSpPr>
        <p:spPr bwMode="auto">
          <a:xfrm>
            <a:off x="2643188" y="3157538"/>
            <a:ext cx="0" cy="152400"/>
          </a:xfrm>
          <a:prstGeom prst="line">
            <a:avLst/>
          </a:prstGeom>
          <a:noFill/>
          <a:ln w="38100">
            <a:solidFill>
              <a:srgbClr val="66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
        <p:nvSpPr>
          <p:cNvPr id="106502" name="Line 6">
            <a:extLst>
              <a:ext uri="{FF2B5EF4-FFF2-40B4-BE49-F238E27FC236}">
                <a16:creationId xmlns:a16="http://schemas.microsoft.com/office/drawing/2014/main" id="{952131F7-1F9A-4DF4-A9B4-00304792E343}"/>
              </a:ext>
            </a:extLst>
          </p:cNvPr>
          <p:cNvSpPr>
            <a:spLocks noChangeShapeType="1"/>
          </p:cNvSpPr>
          <p:nvPr/>
        </p:nvSpPr>
        <p:spPr bwMode="auto">
          <a:xfrm>
            <a:off x="5437188" y="3157538"/>
            <a:ext cx="0" cy="152400"/>
          </a:xfrm>
          <a:prstGeom prst="line">
            <a:avLst/>
          </a:prstGeom>
          <a:noFill/>
          <a:ln w="38100">
            <a:solidFill>
              <a:srgbClr val="66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
        <p:nvSpPr>
          <p:cNvPr id="106498" name="Rectangle 2">
            <a:extLst>
              <a:ext uri="{FF2B5EF4-FFF2-40B4-BE49-F238E27FC236}">
                <a16:creationId xmlns:a16="http://schemas.microsoft.com/office/drawing/2014/main" id="{537D537B-FA0E-4D45-85F6-C0A764A52CD4}"/>
              </a:ext>
            </a:extLst>
          </p:cNvPr>
          <p:cNvSpPr>
            <a:spLocks noGrp="1" noChangeArrowheads="1"/>
          </p:cNvSpPr>
          <p:nvPr>
            <p:ph type="title" idx="4294967295"/>
          </p:nvPr>
        </p:nvSpPr>
        <p:spPr/>
        <p:txBody>
          <a:bodyPr>
            <a:normAutofit/>
          </a:bodyPr>
          <a:lstStyle/>
          <a:p>
            <a:pPr algn="ctr"/>
            <a:r>
              <a:rPr lang="en-US" altLang="en-US" sz="2800" b="1" dirty="0">
                <a:latin typeface="+mn-lt"/>
              </a:rPr>
              <a:t>Probability as a Numerical Measure</a:t>
            </a:r>
            <a:br>
              <a:rPr lang="en-US" altLang="en-US" sz="2800" b="1" dirty="0">
                <a:latin typeface="+mn-lt"/>
              </a:rPr>
            </a:br>
            <a:r>
              <a:rPr lang="en-US" altLang="en-US" sz="2800" b="1" dirty="0">
                <a:latin typeface="+mn-lt"/>
              </a:rPr>
              <a:t>of the Likelihood of Occurrence</a:t>
            </a:r>
          </a:p>
        </p:txBody>
      </p:sp>
      <p:sp>
        <p:nvSpPr>
          <p:cNvPr id="106500" name="Line 4">
            <a:extLst>
              <a:ext uri="{FF2B5EF4-FFF2-40B4-BE49-F238E27FC236}">
                <a16:creationId xmlns:a16="http://schemas.microsoft.com/office/drawing/2014/main" id="{98493102-560B-4364-862E-B98EF59A7656}"/>
              </a:ext>
            </a:extLst>
          </p:cNvPr>
          <p:cNvSpPr>
            <a:spLocks noChangeShapeType="1"/>
          </p:cNvSpPr>
          <p:nvPr/>
        </p:nvSpPr>
        <p:spPr bwMode="auto">
          <a:xfrm>
            <a:off x="3690938" y="2630488"/>
            <a:ext cx="3390900" cy="0"/>
          </a:xfrm>
          <a:prstGeom prst="line">
            <a:avLst/>
          </a:prstGeom>
          <a:noFill/>
          <a:ln w="1905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
        <p:nvSpPr>
          <p:cNvPr id="106499" name="Line 3">
            <a:extLst>
              <a:ext uri="{FF2B5EF4-FFF2-40B4-BE49-F238E27FC236}">
                <a16:creationId xmlns:a16="http://schemas.microsoft.com/office/drawing/2014/main" id="{8987AF3F-D9C8-4801-9416-B0D41B7EEE66}"/>
              </a:ext>
            </a:extLst>
          </p:cNvPr>
          <p:cNvSpPr>
            <a:spLocks noChangeShapeType="1"/>
          </p:cNvSpPr>
          <p:nvPr/>
        </p:nvSpPr>
        <p:spPr bwMode="auto">
          <a:xfrm>
            <a:off x="2643188" y="3309938"/>
            <a:ext cx="5600700" cy="0"/>
          </a:xfrm>
          <a:prstGeom prst="line">
            <a:avLst/>
          </a:prstGeom>
          <a:noFill/>
          <a:ln w="38100">
            <a:solidFill>
              <a:srgbClr val="66FFFF"/>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
        <p:nvSpPr>
          <p:cNvPr id="106506" name="Text Box 10">
            <a:extLst>
              <a:ext uri="{FF2B5EF4-FFF2-40B4-BE49-F238E27FC236}">
                <a16:creationId xmlns:a16="http://schemas.microsoft.com/office/drawing/2014/main" id="{B2F73107-430F-4C09-8EC0-23D8D1A45941}"/>
              </a:ext>
            </a:extLst>
          </p:cNvPr>
          <p:cNvSpPr txBox="1">
            <a:spLocks noChangeArrowheads="1"/>
          </p:cNvSpPr>
          <p:nvPr/>
        </p:nvSpPr>
        <p:spPr bwMode="auto">
          <a:xfrm>
            <a:off x="2474913" y="2724150"/>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a:effectLst>
                  <a:outerShdw blurRad="38100" dist="38100" dir="2700000" algn="tl">
                    <a:srgbClr val="000000"/>
                  </a:outerShdw>
                </a:effectLst>
              </a:rPr>
              <a:t>0</a:t>
            </a:r>
          </a:p>
        </p:txBody>
      </p:sp>
      <p:sp>
        <p:nvSpPr>
          <p:cNvPr id="106507" name="Text Box 11">
            <a:extLst>
              <a:ext uri="{FF2B5EF4-FFF2-40B4-BE49-F238E27FC236}">
                <a16:creationId xmlns:a16="http://schemas.microsoft.com/office/drawing/2014/main" id="{04D93DA2-8205-45FD-936B-289C56165C97}"/>
              </a:ext>
            </a:extLst>
          </p:cNvPr>
          <p:cNvSpPr txBox="1">
            <a:spLocks noChangeArrowheads="1"/>
          </p:cNvSpPr>
          <p:nvPr/>
        </p:nvSpPr>
        <p:spPr bwMode="auto">
          <a:xfrm>
            <a:off x="8062913" y="27241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a:effectLst>
                  <a:outerShdw blurRad="38100" dist="38100" dir="2700000" algn="tl">
                    <a:srgbClr val="000000"/>
                  </a:outerShdw>
                </a:effectLst>
              </a:rPr>
              <a:t>1</a:t>
            </a:r>
          </a:p>
        </p:txBody>
      </p:sp>
      <p:sp>
        <p:nvSpPr>
          <p:cNvPr id="106508" name="Text Box 12">
            <a:extLst>
              <a:ext uri="{FF2B5EF4-FFF2-40B4-BE49-F238E27FC236}">
                <a16:creationId xmlns:a16="http://schemas.microsoft.com/office/drawing/2014/main" id="{FA598C26-A856-4790-9CB2-2BD6F5953916}"/>
              </a:ext>
            </a:extLst>
          </p:cNvPr>
          <p:cNvSpPr txBox="1">
            <a:spLocks noChangeArrowheads="1"/>
          </p:cNvSpPr>
          <p:nvPr/>
        </p:nvSpPr>
        <p:spPr bwMode="auto">
          <a:xfrm>
            <a:off x="5243513" y="2736850"/>
            <a:ext cx="450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a:effectLst>
                  <a:outerShdw blurRad="38100" dist="38100" dir="2700000" algn="tl">
                    <a:srgbClr val="000000"/>
                  </a:outerShdw>
                </a:effectLst>
              </a:rPr>
              <a:t>.5</a:t>
            </a:r>
          </a:p>
        </p:txBody>
      </p:sp>
      <p:sp>
        <p:nvSpPr>
          <p:cNvPr id="106509" name="Text Box 13">
            <a:extLst>
              <a:ext uri="{FF2B5EF4-FFF2-40B4-BE49-F238E27FC236}">
                <a16:creationId xmlns:a16="http://schemas.microsoft.com/office/drawing/2014/main" id="{75E72F68-BECE-4E3E-B55A-59D21679135E}"/>
              </a:ext>
            </a:extLst>
          </p:cNvPr>
          <p:cNvSpPr txBox="1">
            <a:spLocks noChangeArrowheads="1"/>
          </p:cNvSpPr>
          <p:nvPr/>
        </p:nvSpPr>
        <p:spPr bwMode="auto">
          <a:xfrm>
            <a:off x="2930525" y="2003425"/>
            <a:ext cx="508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400">
                <a:effectLst>
                  <a:outerShdw blurRad="38100" dist="38100" dir="2700000" algn="tl">
                    <a:srgbClr val="000000"/>
                  </a:outerShdw>
                </a:effectLst>
              </a:rPr>
              <a:t>Increasing Likelihood of Occurrence</a:t>
            </a:r>
          </a:p>
        </p:txBody>
      </p:sp>
      <p:sp>
        <p:nvSpPr>
          <p:cNvPr id="106510" name="Text Box 14">
            <a:extLst>
              <a:ext uri="{FF2B5EF4-FFF2-40B4-BE49-F238E27FC236}">
                <a16:creationId xmlns:a16="http://schemas.microsoft.com/office/drawing/2014/main" id="{AAA1F6E3-F287-4C4C-B8DC-886B99DAE9E6}"/>
              </a:ext>
            </a:extLst>
          </p:cNvPr>
          <p:cNvSpPr txBox="1">
            <a:spLocks noChangeArrowheads="1"/>
          </p:cNvSpPr>
          <p:nvPr/>
        </p:nvSpPr>
        <p:spPr bwMode="auto">
          <a:xfrm>
            <a:off x="655638" y="2990850"/>
            <a:ext cx="17827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sz="2400">
                <a:effectLst>
                  <a:outerShdw blurRad="38100" dist="38100" dir="2700000" algn="tl">
                    <a:srgbClr val="000000"/>
                  </a:outerShdw>
                </a:effectLst>
              </a:rPr>
              <a:t>Probability:</a:t>
            </a:r>
          </a:p>
        </p:txBody>
      </p:sp>
      <p:sp>
        <p:nvSpPr>
          <p:cNvPr id="106511" name="Text Box 15">
            <a:extLst>
              <a:ext uri="{FF2B5EF4-FFF2-40B4-BE49-F238E27FC236}">
                <a16:creationId xmlns:a16="http://schemas.microsoft.com/office/drawing/2014/main" id="{EC9B8E02-5041-44A7-A767-DA595C601B0C}"/>
              </a:ext>
            </a:extLst>
          </p:cNvPr>
          <p:cNvSpPr txBox="1">
            <a:spLocks noChangeArrowheads="1"/>
          </p:cNvSpPr>
          <p:nvPr/>
        </p:nvSpPr>
        <p:spPr bwMode="auto">
          <a:xfrm>
            <a:off x="3381375" y="3924300"/>
            <a:ext cx="4454525"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70000"/>
              </a:lnSpc>
              <a:spcBef>
                <a:spcPct val="50000"/>
              </a:spcBef>
            </a:pPr>
            <a:r>
              <a:rPr lang="en-US" altLang="en-US" sz="2400">
                <a:effectLst>
                  <a:outerShdw blurRad="38100" dist="38100" dir="2700000" algn="tl">
                    <a:srgbClr val="000000"/>
                  </a:outerShdw>
                </a:effectLst>
              </a:rPr>
              <a:t>The occurrence of the event is</a:t>
            </a:r>
          </a:p>
          <a:p>
            <a:pPr algn="l">
              <a:lnSpc>
                <a:spcPct val="70000"/>
              </a:lnSpc>
              <a:spcBef>
                <a:spcPct val="50000"/>
              </a:spcBef>
            </a:pPr>
            <a:r>
              <a:rPr lang="en-US" altLang="en-US" sz="2400">
                <a:effectLst>
                  <a:outerShdw blurRad="38100" dist="38100" dir="2700000" algn="tl">
                    <a:srgbClr val="000000"/>
                  </a:outerShdw>
                </a:effectLst>
              </a:rPr>
              <a:t>  just as likely as it is unlikely.</a:t>
            </a:r>
          </a:p>
        </p:txBody>
      </p:sp>
      <p:sp>
        <p:nvSpPr>
          <p:cNvPr id="106512" name="Line 16">
            <a:extLst>
              <a:ext uri="{FF2B5EF4-FFF2-40B4-BE49-F238E27FC236}">
                <a16:creationId xmlns:a16="http://schemas.microsoft.com/office/drawing/2014/main" id="{CC00A0B8-68BE-4700-901F-99BCAFBE41D9}"/>
              </a:ext>
            </a:extLst>
          </p:cNvPr>
          <p:cNvSpPr>
            <a:spLocks noChangeShapeType="1"/>
          </p:cNvSpPr>
          <p:nvPr/>
        </p:nvSpPr>
        <p:spPr bwMode="auto">
          <a:xfrm flipH="1" flipV="1">
            <a:off x="5441950" y="3429000"/>
            <a:ext cx="0" cy="392113"/>
          </a:xfrm>
          <a:prstGeom prst="line">
            <a:avLst/>
          </a:prstGeom>
          <a:noFill/>
          <a:ln w="1905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81000" y="4800600"/>
            <a:ext cx="8610600" cy="1828800"/>
          </a:xfrm>
        </p:spPr>
        <p:txBody>
          <a:bodyPr/>
          <a:lstStyle/>
          <a:p>
            <a:pPr algn="ctr">
              <a:defRPr/>
            </a:pPr>
            <a:r>
              <a:rPr lang="en-US" sz="3600" dirty="0"/>
              <a:t>  </a:t>
            </a:r>
            <a:r>
              <a:rPr lang="en-IN" sz="3600" dirty="0"/>
              <a:t>Session No 2</a:t>
            </a:r>
          </a:p>
          <a:p>
            <a:pPr algn="ctr">
              <a:defRPr/>
            </a:pPr>
            <a:r>
              <a:rPr lang="en-IN" sz="2400" dirty="0"/>
              <a:t>Probability basics , Conditional Probability and Bayes Theorem</a:t>
            </a:r>
          </a:p>
          <a:p>
            <a:pPr algn="ctr">
              <a:defRPr/>
            </a:pPr>
            <a:r>
              <a:rPr lang="en-US" sz="2800" dirty="0">
                <a:latin typeface="Calibri" panose="020F0502020204030204" pitchFamily="34" charset="0"/>
                <a:cs typeface="Calibri" panose="020F0502020204030204" pitchFamily="34" charset="0"/>
              </a:rPr>
              <a:t>(</a:t>
            </a:r>
            <a:r>
              <a:rPr lang="en-US" sz="2800" dirty="0">
                <a:highlight>
                  <a:srgbClr val="FFFF00"/>
                </a:highlight>
                <a:latin typeface="Calibri" panose="020F0502020204030204" pitchFamily="34" charset="0"/>
                <a:cs typeface="Calibri" panose="020F0502020204030204" pitchFamily="34" charset="0"/>
              </a:rPr>
              <a:t>Session 2: 13</a:t>
            </a:r>
            <a:r>
              <a:rPr lang="en-US" sz="2800" baseline="30000" dirty="0">
                <a:highlight>
                  <a:srgbClr val="FFFF00"/>
                </a:highlight>
                <a:latin typeface="Calibri" panose="020F0502020204030204" pitchFamily="34" charset="0"/>
                <a:cs typeface="Calibri" panose="020F0502020204030204" pitchFamily="34" charset="0"/>
              </a:rPr>
              <a:t>th</a:t>
            </a:r>
            <a:r>
              <a:rPr lang="en-US" sz="2800" dirty="0">
                <a:highlight>
                  <a:srgbClr val="FFFF00"/>
                </a:highlight>
                <a:latin typeface="Calibri" panose="020F0502020204030204" pitchFamily="34" charset="0"/>
                <a:cs typeface="Calibri" panose="020F0502020204030204" pitchFamily="34" charset="0"/>
              </a:rPr>
              <a:t>/14</a:t>
            </a:r>
            <a:r>
              <a:rPr lang="en-US" sz="2800" baseline="30000" dirty="0">
                <a:highlight>
                  <a:srgbClr val="FFFF00"/>
                </a:highlight>
                <a:latin typeface="Calibri" panose="020F0502020204030204" pitchFamily="34" charset="0"/>
                <a:cs typeface="Calibri" panose="020F0502020204030204" pitchFamily="34" charset="0"/>
              </a:rPr>
              <a:t>th</a:t>
            </a:r>
            <a:r>
              <a:rPr lang="en-US" sz="2800" dirty="0">
                <a:highlight>
                  <a:srgbClr val="FFFF00"/>
                </a:highlight>
                <a:latin typeface="Calibri" panose="020F0502020204030204" pitchFamily="34" charset="0"/>
                <a:cs typeface="Calibri" panose="020F0502020204030204" pitchFamily="34" charset="0"/>
              </a:rPr>
              <a:t> November 2021</a:t>
            </a:r>
            <a:r>
              <a:rPr lang="en-US" sz="2800" dirty="0">
                <a:latin typeface="Calibri" panose="020F0502020204030204" pitchFamily="34" charset="0"/>
                <a:cs typeface="Calibri" panose="020F0502020204030204" pitchFamily="34" charset="0"/>
              </a:rPr>
              <a:t>)</a:t>
            </a:r>
          </a:p>
          <a:p>
            <a:pPr algn="ctr">
              <a:defRPr/>
            </a:pPr>
            <a:endParaRPr lang="en-US" sz="2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17638"/>
            <a:ext cx="8839200" cy="4907281"/>
          </a:xfrm>
        </p:spPr>
        <p:txBody>
          <a:bodyPr>
            <a:normAutofit/>
          </a:bodyPr>
          <a:lstStyle/>
          <a:p>
            <a:pPr algn="just">
              <a:lnSpc>
                <a:spcPct val="150000"/>
              </a:lnSpc>
              <a:spcBef>
                <a:spcPts val="0"/>
              </a:spcBef>
            </a:pPr>
            <a:r>
              <a:rPr lang="en-IN" sz="2800" dirty="0">
                <a:latin typeface="+mn-lt"/>
              </a:rPr>
              <a:t>The sales manager of an e commerce company says that 80% of those who visit their website for the first time do not buy any mobile. If a new customer visits the website, what is the probability that the customer would buy mobile</a:t>
            </a:r>
          </a:p>
        </p:txBody>
      </p:sp>
      <p:sp>
        <p:nvSpPr>
          <p:cNvPr id="3" name="Title 2"/>
          <p:cNvSpPr>
            <a:spLocks noGrp="1"/>
          </p:cNvSpPr>
          <p:nvPr>
            <p:ph type="title" idx="4294967295"/>
          </p:nvPr>
        </p:nvSpPr>
        <p:spPr>
          <a:xfrm>
            <a:off x="457200" y="274638"/>
            <a:ext cx="5334000" cy="792162"/>
          </a:xfrm>
        </p:spPr>
        <p:txBody>
          <a:bodyPr>
            <a:normAutofit fontScale="90000"/>
          </a:bodyPr>
          <a:lstStyle/>
          <a:p>
            <a:pPr algn="l"/>
            <a:r>
              <a:rPr lang="en-IN" dirty="0"/>
              <a:t>       </a:t>
            </a:r>
            <a:r>
              <a:rPr lang="en-IN" b="1" dirty="0"/>
              <a:t>Example: </a:t>
            </a:r>
            <a:r>
              <a:rPr lang="en-IN" sz="4800" b="1" dirty="0">
                <a:latin typeface="Times New Roman" pitchFamily="18" charset="0"/>
                <a:cs typeface="Times New Roman" pitchFamily="18" charset="0"/>
              </a:rPr>
              <a:t>1</a:t>
            </a:r>
          </a:p>
        </p:txBody>
      </p:sp>
      <mc:AlternateContent xmlns:mc="http://schemas.openxmlformats.org/markup-compatibility/2006" xmlns:p14="http://schemas.microsoft.com/office/powerpoint/2010/main">
        <mc:Choice Requires="p14">
          <p:contentPart p14:bwMode="auto" r:id="rId2">
            <p14:nvContentPartPr>
              <p14:cNvPr id="51" name="Ink 58">
                <a:extLst>
                  <a:ext uri="{FF2B5EF4-FFF2-40B4-BE49-F238E27FC236}">
                    <a16:creationId xmlns:a16="http://schemas.microsoft.com/office/drawing/2014/main" id="{2341D557-D2CD-C947-BECC-D8212A8A1823}"/>
                  </a:ext>
                </a:extLst>
              </p14:cNvPr>
              <p14:cNvContentPartPr/>
              <p14:nvPr/>
            </p14:nvContentPartPr>
            <p14:xfrm>
              <a:off x="6207995" y="4604943"/>
              <a:ext cx="12960" cy="56880"/>
            </p14:xfrm>
          </p:contentPart>
        </mc:Choice>
        <mc:Fallback xmlns="">
          <p:pic>
            <p:nvPicPr>
              <p:cNvPr id="51" name="Ink 58">
                <a:extLst>
                  <a:ext uri="{FF2B5EF4-FFF2-40B4-BE49-F238E27FC236}">
                    <a16:creationId xmlns:a16="http://schemas.microsoft.com/office/drawing/2014/main" id="{2341D557-D2CD-C947-BECC-D8212A8A1823}"/>
                  </a:ext>
                </a:extLst>
              </p:cNvPr>
              <p:cNvPicPr/>
              <p:nvPr/>
            </p:nvPicPr>
            <p:blipFill>
              <a:blip r:embed="rId23"/>
              <a:stretch>
                <a:fillRect/>
              </a:stretch>
            </p:blipFill>
            <p:spPr>
              <a:xfrm>
                <a:off x="6192875" y="4589823"/>
                <a:ext cx="43560" cy="87480"/>
              </a:xfrm>
              <a:prstGeom prst="rect">
                <a:avLst/>
              </a:prstGeom>
            </p:spPr>
          </p:pic>
        </mc:Fallback>
      </mc:AlternateContent>
    </p:spTree>
    <p:extLst>
      <p:ext uri="{BB962C8B-B14F-4D97-AF65-F5344CB8AC3E}">
        <p14:creationId xmlns:p14="http://schemas.microsoft.com/office/powerpoint/2010/main" val="806494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797692116"/>
              </p:ext>
            </p:extLst>
          </p:nvPr>
        </p:nvGraphicFramePr>
        <p:xfrm>
          <a:off x="152400" y="1417638"/>
          <a:ext cx="8839200" cy="4983161"/>
        </p:xfrm>
        <a:graphic>
          <a:graphicData uri="http://schemas.openxmlformats.org/drawingml/2006/table">
            <a:tbl>
              <a:tblPr firstRow="1" bandRow="1">
                <a:tableStyleId>{5C22544A-7EE6-4342-B048-85BDC9FD1C3A}</a:tableStyleId>
              </a:tblPr>
              <a:tblGrid>
                <a:gridCol w="1767840">
                  <a:extLst>
                    <a:ext uri="{9D8B030D-6E8A-4147-A177-3AD203B41FA5}">
                      <a16:colId xmlns:a16="http://schemas.microsoft.com/office/drawing/2014/main" val="20000"/>
                    </a:ext>
                  </a:extLst>
                </a:gridCol>
                <a:gridCol w="1767840">
                  <a:extLst>
                    <a:ext uri="{9D8B030D-6E8A-4147-A177-3AD203B41FA5}">
                      <a16:colId xmlns:a16="http://schemas.microsoft.com/office/drawing/2014/main" val="20001"/>
                    </a:ext>
                  </a:extLst>
                </a:gridCol>
                <a:gridCol w="1767840">
                  <a:extLst>
                    <a:ext uri="{9D8B030D-6E8A-4147-A177-3AD203B41FA5}">
                      <a16:colId xmlns:a16="http://schemas.microsoft.com/office/drawing/2014/main" val="20002"/>
                    </a:ext>
                  </a:extLst>
                </a:gridCol>
                <a:gridCol w="1767840">
                  <a:extLst>
                    <a:ext uri="{9D8B030D-6E8A-4147-A177-3AD203B41FA5}">
                      <a16:colId xmlns:a16="http://schemas.microsoft.com/office/drawing/2014/main" val="20003"/>
                    </a:ext>
                  </a:extLst>
                </a:gridCol>
                <a:gridCol w="1767840">
                  <a:extLst>
                    <a:ext uri="{9D8B030D-6E8A-4147-A177-3AD203B41FA5}">
                      <a16:colId xmlns:a16="http://schemas.microsoft.com/office/drawing/2014/main" val="20004"/>
                    </a:ext>
                  </a:extLst>
                </a:gridCol>
              </a:tblGrid>
              <a:tr h="473044">
                <a:tc>
                  <a:txBody>
                    <a:bodyPr/>
                    <a:lstStyle/>
                    <a:p>
                      <a:endParaRPr lang="en-IN" dirty="0">
                        <a:latin typeface="Times New Roman" pitchFamily="18" charset="0"/>
                        <a:cs typeface="Times New Roman" pitchFamily="18" charset="0"/>
                      </a:endParaRPr>
                    </a:p>
                  </a:txBody>
                  <a:tcPr/>
                </a:tc>
                <a:tc>
                  <a:txBody>
                    <a:bodyPr/>
                    <a:lstStyle/>
                    <a:p>
                      <a:r>
                        <a:rPr lang="en-IN" dirty="0">
                          <a:latin typeface="Times New Roman" pitchFamily="18" charset="0"/>
                          <a:cs typeface="Times New Roman" pitchFamily="18" charset="0"/>
                        </a:rPr>
                        <a:t>  Blue</a:t>
                      </a:r>
                    </a:p>
                  </a:txBody>
                  <a:tcPr/>
                </a:tc>
                <a:tc>
                  <a:txBody>
                    <a:bodyPr/>
                    <a:lstStyle/>
                    <a:p>
                      <a:r>
                        <a:rPr lang="en-IN" dirty="0">
                          <a:latin typeface="Times New Roman" pitchFamily="18" charset="0"/>
                          <a:cs typeface="Times New Roman" pitchFamily="18" charset="0"/>
                        </a:rPr>
                        <a:t>Black</a:t>
                      </a:r>
                    </a:p>
                  </a:txBody>
                  <a:tcPr/>
                </a:tc>
                <a:tc>
                  <a:txBody>
                    <a:bodyPr/>
                    <a:lstStyle/>
                    <a:p>
                      <a:r>
                        <a:rPr lang="en-IN" dirty="0">
                          <a:latin typeface="Times New Roman" pitchFamily="18" charset="0"/>
                          <a:cs typeface="Times New Roman" pitchFamily="18" charset="0"/>
                        </a:rPr>
                        <a:t>Brown</a:t>
                      </a:r>
                    </a:p>
                  </a:txBody>
                  <a:tcPr/>
                </a:tc>
                <a:tc>
                  <a:txBody>
                    <a:bodyPr/>
                    <a:lstStyle/>
                    <a:p>
                      <a:r>
                        <a:rPr lang="en-IN" dirty="0">
                          <a:latin typeface="Times New Roman" pitchFamily="18" charset="0"/>
                          <a:cs typeface="Times New Roman" pitchFamily="18" charset="0"/>
                        </a:rPr>
                        <a:t>Total</a:t>
                      </a:r>
                    </a:p>
                  </a:txBody>
                  <a:tcPr/>
                </a:tc>
                <a:extLst>
                  <a:ext uri="{0D108BD9-81ED-4DB2-BD59-A6C34878D82A}">
                    <a16:rowId xmlns:a16="http://schemas.microsoft.com/office/drawing/2014/main" val="10000"/>
                  </a:ext>
                </a:extLst>
              </a:tr>
              <a:tr h="738726">
                <a:tc>
                  <a:txBody>
                    <a:bodyPr/>
                    <a:lstStyle/>
                    <a:p>
                      <a:r>
                        <a:rPr lang="en-IN" b="1" dirty="0">
                          <a:latin typeface="+mn-lt"/>
                          <a:cs typeface="Times New Roman" pitchFamily="18" charset="0"/>
                        </a:rPr>
                        <a:t>Software </a:t>
                      </a:r>
                      <a:r>
                        <a:rPr lang="en-IN" b="1" dirty="0" err="1">
                          <a:latin typeface="+mn-lt"/>
                          <a:cs typeface="Times New Roman" pitchFamily="18" charset="0"/>
                        </a:rPr>
                        <a:t>prog</a:t>
                      </a:r>
                      <a:endParaRPr lang="en-IN" b="1" dirty="0">
                        <a:latin typeface="+mn-lt"/>
                        <a:cs typeface="Times New Roman" pitchFamily="18" charset="0"/>
                      </a:endParaRPr>
                    </a:p>
                  </a:txBody>
                  <a:tcPr/>
                </a:tc>
                <a:tc>
                  <a:txBody>
                    <a:bodyPr/>
                    <a:lstStyle/>
                    <a:p>
                      <a:pPr algn="ctr"/>
                      <a:r>
                        <a:rPr lang="en-IN" sz="3200" dirty="0">
                          <a:latin typeface="+mn-lt"/>
                          <a:cs typeface="Times New Roman" pitchFamily="18" charset="0"/>
                        </a:rPr>
                        <a:t>35</a:t>
                      </a:r>
                    </a:p>
                  </a:txBody>
                  <a:tcPr/>
                </a:tc>
                <a:tc>
                  <a:txBody>
                    <a:bodyPr/>
                    <a:lstStyle/>
                    <a:p>
                      <a:pPr algn="ctr"/>
                      <a:r>
                        <a:rPr lang="en-IN" sz="3200" dirty="0">
                          <a:latin typeface="+mn-lt"/>
                          <a:cs typeface="Times New Roman" pitchFamily="18" charset="0"/>
                        </a:rPr>
                        <a:t>25</a:t>
                      </a:r>
                    </a:p>
                  </a:txBody>
                  <a:tcPr/>
                </a:tc>
                <a:tc>
                  <a:txBody>
                    <a:bodyPr/>
                    <a:lstStyle/>
                    <a:p>
                      <a:pPr algn="ctr"/>
                      <a:r>
                        <a:rPr lang="en-IN" sz="3200" dirty="0">
                          <a:latin typeface="+mn-lt"/>
                          <a:cs typeface="Times New Roman" pitchFamily="18" charset="0"/>
                        </a:rPr>
                        <a:t>20</a:t>
                      </a:r>
                    </a:p>
                  </a:txBody>
                  <a:tcPr/>
                </a:tc>
                <a:tc>
                  <a:txBody>
                    <a:bodyPr/>
                    <a:lstStyle/>
                    <a:p>
                      <a:pPr algn="ctr"/>
                      <a:r>
                        <a:rPr lang="en-IN" sz="3200" dirty="0">
                          <a:latin typeface="+mn-lt"/>
                          <a:cs typeface="Times New Roman" pitchFamily="18" charset="0"/>
                        </a:rPr>
                        <a:t>80</a:t>
                      </a:r>
                    </a:p>
                  </a:txBody>
                  <a:tcPr/>
                </a:tc>
                <a:extLst>
                  <a:ext uri="{0D108BD9-81ED-4DB2-BD59-A6C34878D82A}">
                    <a16:rowId xmlns:a16="http://schemas.microsoft.com/office/drawing/2014/main" val="10001"/>
                  </a:ext>
                </a:extLst>
              </a:tr>
              <a:tr h="738726">
                <a:tc>
                  <a:txBody>
                    <a:bodyPr/>
                    <a:lstStyle/>
                    <a:p>
                      <a:r>
                        <a:rPr lang="en-IN" b="1" dirty="0">
                          <a:latin typeface="+mn-lt"/>
                          <a:cs typeface="Times New Roman" pitchFamily="18" charset="0"/>
                        </a:rPr>
                        <a:t>Project </a:t>
                      </a:r>
                      <a:r>
                        <a:rPr lang="en-IN" b="1" dirty="0" err="1">
                          <a:latin typeface="+mn-lt"/>
                          <a:cs typeface="Times New Roman" pitchFamily="18" charset="0"/>
                        </a:rPr>
                        <a:t>Mgrs</a:t>
                      </a:r>
                      <a:endParaRPr lang="en-IN" b="1" dirty="0">
                        <a:latin typeface="+mn-lt"/>
                        <a:cs typeface="Times New Roman" pitchFamily="18" charset="0"/>
                      </a:endParaRPr>
                    </a:p>
                  </a:txBody>
                  <a:tcPr/>
                </a:tc>
                <a:tc>
                  <a:txBody>
                    <a:bodyPr/>
                    <a:lstStyle/>
                    <a:p>
                      <a:pPr algn="ctr"/>
                      <a:r>
                        <a:rPr lang="en-IN" sz="3200" dirty="0">
                          <a:latin typeface="+mn-lt"/>
                          <a:cs typeface="Times New Roman" pitchFamily="18" charset="0"/>
                        </a:rPr>
                        <a:t>7</a:t>
                      </a:r>
                    </a:p>
                  </a:txBody>
                  <a:tcPr/>
                </a:tc>
                <a:tc>
                  <a:txBody>
                    <a:bodyPr/>
                    <a:lstStyle/>
                    <a:p>
                      <a:pPr algn="ctr"/>
                      <a:r>
                        <a:rPr lang="en-IN" sz="3200" dirty="0">
                          <a:latin typeface="+mn-lt"/>
                          <a:cs typeface="Times New Roman" pitchFamily="18" charset="0"/>
                        </a:rPr>
                        <a:t>8</a:t>
                      </a:r>
                    </a:p>
                  </a:txBody>
                  <a:tcPr/>
                </a:tc>
                <a:tc>
                  <a:txBody>
                    <a:bodyPr/>
                    <a:lstStyle/>
                    <a:p>
                      <a:pPr algn="ctr"/>
                      <a:r>
                        <a:rPr lang="en-IN" sz="3200" dirty="0">
                          <a:latin typeface="+mn-lt"/>
                          <a:cs typeface="Times New Roman" pitchFamily="18" charset="0"/>
                        </a:rPr>
                        <a:t>5</a:t>
                      </a:r>
                    </a:p>
                  </a:txBody>
                  <a:tcPr/>
                </a:tc>
                <a:tc>
                  <a:txBody>
                    <a:bodyPr/>
                    <a:lstStyle/>
                    <a:p>
                      <a:pPr algn="ctr"/>
                      <a:r>
                        <a:rPr lang="en-IN" sz="3200" dirty="0">
                          <a:latin typeface="+mn-lt"/>
                          <a:cs typeface="Times New Roman" pitchFamily="18" charset="0"/>
                        </a:rPr>
                        <a:t>20</a:t>
                      </a:r>
                    </a:p>
                  </a:txBody>
                  <a:tcPr/>
                </a:tc>
                <a:extLst>
                  <a:ext uri="{0D108BD9-81ED-4DB2-BD59-A6C34878D82A}">
                    <a16:rowId xmlns:a16="http://schemas.microsoft.com/office/drawing/2014/main" val="10002"/>
                  </a:ext>
                </a:extLst>
              </a:tr>
              <a:tr h="738726">
                <a:tc>
                  <a:txBody>
                    <a:bodyPr/>
                    <a:lstStyle/>
                    <a:p>
                      <a:r>
                        <a:rPr lang="en-IN" b="1" dirty="0">
                          <a:latin typeface="+mn-lt"/>
                          <a:cs typeface="Times New Roman" pitchFamily="18" charset="0"/>
                        </a:rPr>
                        <a:t>Total</a:t>
                      </a:r>
                    </a:p>
                  </a:txBody>
                  <a:tcPr/>
                </a:tc>
                <a:tc>
                  <a:txBody>
                    <a:bodyPr/>
                    <a:lstStyle/>
                    <a:p>
                      <a:pPr algn="ctr"/>
                      <a:r>
                        <a:rPr lang="en-IN" sz="3200" dirty="0">
                          <a:latin typeface="+mn-lt"/>
                          <a:cs typeface="Times New Roman" pitchFamily="18" charset="0"/>
                        </a:rPr>
                        <a:t>42</a:t>
                      </a:r>
                    </a:p>
                  </a:txBody>
                  <a:tcPr/>
                </a:tc>
                <a:tc>
                  <a:txBody>
                    <a:bodyPr/>
                    <a:lstStyle/>
                    <a:p>
                      <a:pPr algn="ctr"/>
                      <a:r>
                        <a:rPr lang="en-IN" sz="3200" dirty="0">
                          <a:latin typeface="+mn-lt"/>
                          <a:cs typeface="Times New Roman" pitchFamily="18" charset="0"/>
                        </a:rPr>
                        <a:t>33</a:t>
                      </a:r>
                    </a:p>
                  </a:txBody>
                  <a:tcPr/>
                </a:tc>
                <a:tc>
                  <a:txBody>
                    <a:bodyPr/>
                    <a:lstStyle/>
                    <a:p>
                      <a:pPr algn="ctr"/>
                      <a:r>
                        <a:rPr lang="en-IN" sz="3200" dirty="0">
                          <a:latin typeface="+mn-lt"/>
                          <a:cs typeface="Times New Roman" pitchFamily="18" charset="0"/>
                        </a:rPr>
                        <a:t>25</a:t>
                      </a:r>
                    </a:p>
                  </a:txBody>
                  <a:tcPr/>
                </a:tc>
                <a:tc>
                  <a:txBody>
                    <a:bodyPr/>
                    <a:lstStyle/>
                    <a:p>
                      <a:pPr algn="ctr"/>
                      <a:r>
                        <a:rPr lang="en-IN" sz="3200" dirty="0">
                          <a:latin typeface="+mn-lt"/>
                          <a:cs typeface="Times New Roman" pitchFamily="18" charset="0"/>
                        </a:rPr>
                        <a:t>100</a:t>
                      </a:r>
                    </a:p>
                  </a:txBody>
                  <a:tcPr/>
                </a:tc>
                <a:extLst>
                  <a:ext uri="{0D108BD9-81ED-4DB2-BD59-A6C34878D82A}">
                    <a16:rowId xmlns:a16="http://schemas.microsoft.com/office/drawing/2014/main" val="10003"/>
                  </a:ext>
                </a:extLst>
              </a:tr>
              <a:tr h="2293939">
                <a:tc gridSpan="5">
                  <a:txBody>
                    <a:bodyPr/>
                    <a:lstStyle/>
                    <a:p>
                      <a:pPr marL="457200" indent="-457200" algn="just">
                        <a:buFont typeface="Wingdings" panose="05000000000000000000" pitchFamily="2" charset="2"/>
                        <a:buChar char="Ø"/>
                      </a:pPr>
                      <a:r>
                        <a:rPr lang="en-IN" sz="2800" dirty="0">
                          <a:latin typeface="+mn-lt"/>
                          <a:cs typeface="Arial" panose="020B0604020202020204" pitchFamily="34" charset="0"/>
                        </a:rPr>
                        <a:t>If an employee is selected at</a:t>
                      </a:r>
                      <a:r>
                        <a:rPr lang="en-IN" sz="2800" baseline="0" dirty="0">
                          <a:latin typeface="+mn-lt"/>
                          <a:cs typeface="Arial" panose="020B0604020202020204" pitchFamily="34" charset="0"/>
                        </a:rPr>
                        <a:t> random , what is the probability that he is a software prog?</a:t>
                      </a:r>
                    </a:p>
                    <a:p>
                      <a:pPr marL="457200" indent="-457200" algn="just">
                        <a:buFont typeface="Wingdings" panose="05000000000000000000" pitchFamily="2" charset="2"/>
                        <a:buChar char="Ø"/>
                      </a:pPr>
                      <a:r>
                        <a:rPr lang="en-IN" sz="2800" dirty="0">
                          <a:latin typeface="+mn-lt"/>
                          <a:cs typeface="Arial" panose="020B0604020202020204" pitchFamily="34" charset="0"/>
                        </a:rPr>
                        <a:t>If an employee is selected at</a:t>
                      </a:r>
                      <a:r>
                        <a:rPr lang="en-IN" sz="2800" baseline="0" dirty="0">
                          <a:latin typeface="+mn-lt"/>
                          <a:cs typeface="Arial" panose="020B0604020202020204" pitchFamily="34" charset="0"/>
                        </a:rPr>
                        <a:t> random , what is the probability that he is wearing a blue trouser</a:t>
                      </a:r>
                      <a:endParaRPr lang="en-IN" sz="2800" dirty="0">
                        <a:latin typeface="+mn-lt"/>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10004"/>
                  </a:ext>
                </a:extLst>
              </a:tr>
            </a:tbl>
          </a:graphicData>
        </a:graphic>
      </p:graphicFrame>
      <p:sp>
        <p:nvSpPr>
          <p:cNvPr id="3" name="Title 2"/>
          <p:cNvSpPr>
            <a:spLocks noGrp="1"/>
          </p:cNvSpPr>
          <p:nvPr>
            <p:ph type="title" idx="4294967295"/>
          </p:nvPr>
        </p:nvSpPr>
        <p:spPr>
          <a:xfrm>
            <a:off x="457199" y="274638"/>
            <a:ext cx="5334001" cy="944562"/>
          </a:xfrm>
        </p:spPr>
        <p:txBody>
          <a:bodyPr/>
          <a:lstStyle/>
          <a:p>
            <a:r>
              <a:rPr lang="en-IN" sz="5400" dirty="0">
                <a:latin typeface="Times New Roman" pitchFamily="18" charset="0"/>
                <a:cs typeface="Times New Roman" pitchFamily="18" charset="0"/>
              </a:rPr>
              <a:t>         Example 2</a:t>
            </a:r>
          </a:p>
        </p:txBody>
      </p:sp>
    </p:spTree>
    <p:extLst>
      <p:ext uri="{BB962C8B-B14F-4D97-AF65-F5344CB8AC3E}">
        <p14:creationId xmlns:p14="http://schemas.microsoft.com/office/powerpoint/2010/main" val="2678548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17319"/>
            <a:ext cx="8458200" cy="4907281"/>
          </a:xfrm>
        </p:spPr>
        <p:txBody>
          <a:bodyPr/>
          <a:lstStyle/>
          <a:p>
            <a:pPr algn="just"/>
            <a:r>
              <a:rPr lang="en-IN" dirty="0">
                <a:latin typeface="+mn-lt"/>
              </a:rPr>
              <a:t>A Survey conducted by a bank revealed that 40% of the accounts are savings accounts and 35% of the accounts are current accounts and the balance are loan accounts.</a:t>
            </a:r>
          </a:p>
          <a:p>
            <a:pPr algn="just">
              <a:buFont typeface="Wingdings" pitchFamily="2" charset="2"/>
              <a:buChar char="Ø"/>
            </a:pPr>
            <a:r>
              <a:rPr lang="en-IN" dirty="0">
                <a:latin typeface="+mn-lt"/>
              </a:rPr>
              <a:t>What is the probability that an account taken at random is a loan account ?</a:t>
            </a:r>
          </a:p>
          <a:p>
            <a:pPr algn="just">
              <a:buFont typeface="Wingdings" pitchFamily="2" charset="2"/>
              <a:buChar char="Ø"/>
            </a:pPr>
            <a:r>
              <a:rPr lang="en-IN" dirty="0">
                <a:latin typeface="+mn-lt"/>
              </a:rPr>
              <a:t>What is the probability that an account taken at random is </a:t>
            </a:r>
            <a:r>
              <a:rPr lang="en-IN" b="1" dirty="0">
                <a:latin typeface="+mn-lt"/>
              </a:rPr>
              <a:t>NOT</a:t>
            </a:r>
            <a:r>
              <a:rPr lang="en-IN" dirty="0">
                <a:latin typeface="+mn-lt"/>
              </a:rPr>
              <a:t> savings account ?</a:t>
            </a:r>
          </a:p>
          <a:p>
            <a:pPr algn="just">
              <a:buFont typeface="Wingdings" pitchFamily="2" charset="2"/>
              <a:buChar char="Ø"/>
            </a:pPr>
            <a:r>
              <a:rPr lang="en-IN" dirty="0">
                <a:latin typeface="+mn-lt"/>
              </a:rPr>
              <a:t>What is the probability that an account taken at random is </a:t>
            </a:r>
            <a:r>
              <a:rPr lang="en-IN" b="1" dirty="0">
                <a:latin typeface="+mn-lt"/>
              </a:rPr>
              <a:t>NOT</a:t>
            </a:r>
            <a:r>
              <a:rPr lang="en-IN" dirty="0">
                <a:latin typeface="+mn-lt"/>
              </a:rPr>
              <a:t> a current account </a:t>
            </a:r>
          </a:p>
          <a:p>
            <a:pPr algn="just">
              <a:buFont typeface="Wingdings" pitchFamily="2" charset="2"/>
              <a:buChar char="Ø"/>
            </a:pPr>
            <a:r>
              <a:rPr lang="en-IN" dirty="0">
                <a:latin typeface="+mn-lt"/>
              </a:rPr>
              <a:t>What is the probability that an account taken at random is a current account or a loan account?</a:t>
            </a:r>
          </a:p>
        </p:txBody>
      </p:sp>
      <p:sp>
        <p:nvSpPr>
          <p:cNvPr id="3" name="Title 2"/>
          <p:cNvSpPr>
            <a:spLocks noGrp="1"/>
          </p:cNvSpPr>
          <p:nvPr>
            <p:ph type="title" idx="4294967295"/>
          </p:nvPr>
        </p:nvSpPr>
        <p:spPr>
          <a:xfrm>
            <a:off x="457200" y="274638"/>
            <a:ext cx="5562600" cy="1143000"/>
          </a:xfrm>
        </p:spPr>
        <p:txBody>
          <a:bodyPr/>
          <a:lstStyle/>
          <a:p>
            <a:r>
              <a:rPr lang="en-IN" b="1" dirty="0">
                <a:latin typeface="Times New Roman" pitchFamily="18" charset="0"/>
                <a:cs typeface="Times New Roman" pitchFamily="18" charset="0"/>
              </a:rPr>
              <a:t>Example 3</a:t>
            </a:r>
          </a:p>
        </p:txBody>
      </p:sp>
    </p:spTree>
    <p:extLst>
      <p:ext uri="{BB962C8B-B14F-4D97-AF65-F5344CB8AC3E}">
        <p14:creationId xmlns:p14="http://schemas.microsoft.com/office/powerpoint/2010/main" val="3753658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417319"/>
            <a:ext cx="8305800" cy="4907281"/>
          </a:xfrm>
        </p:spPr>
        <p:txBody>
          <a:bodyPr>
            <a:normAutofit/>
          </a:bodyPr>
          <a:lstStyle/>
          <a:p>
            <a:pPr algn="just">
              <a:lnSpc>
                <a:spcPct val="150000"/>
              </a:lnSpc>
              <a:spcBef>
                <a:spcPts val="0"/>
              </a:spcBef>
            </a:pPr>
            <a:r>
              <a:rPr lang="en-US" dirty="0">
                <a:latin typeface="+mn-lt"/>
              </a:rPr>
              <a:t>In a certain residential hub,60% of all households get internet service from the local cable company,80%  get the television service from that company, and 50% get both services from that company.</a:t>
            </a:r>
          </a:p>
          <a:p>
            <a:pPr algn="just">
              <a:lnSpc>
                <a:spcPct val="150000"/>
              </a:lnSpc>
              <a:spcBef>
                <a:spcPts val="0"/>
              </a:spcBef>
            </a:pPr>
            <a:r>
              <a:rPr lang="en-US" dirty="0">
                <a:latin typeface="+mn-lt"/>
              </a:rPr>
              <a:t>If a household is randomly selected, what is the probability that it gets at least one of these two services from the company, and what is the probability that it gets exactly one of these services from the company?</a:t>
            </a:r>
            <a:endParaRPr lang="en-IN" dirty="0">
              <a:latin typeface="+mn-lt"/>
            </a:endParaRPr>
          </a:p>
        </p:txBody>
      </p:sp>
      <p:sp>
        <p:nvSpPr>
          <p:cNvPr id="3" name="Title 2"/>
          <p:cNvSpPr>
            <a:spLocks noGrp="1"/>
          </p:cNvSpPr>
          <p:nvPr>
            <p:ph type="title" idx="4294967295"/>
          </p:nvPr>
        </p:nvSpPr>
        <p:spPr>
          <a:xfrm>
            <a:off x="457200" y="152400"/>
            <a:ext cx="4648200" cy="1143000"/>
          </a:xfrm>
        </p:spPr>
        <p:txBody>
          <a:bodyPr>
            <a:normAutofit/>
          </a:bodyPr>
          <a:lstStyle/>
          <a:p>
            <a:r>
              <a:rPr lang="en-US" dirty="0"/>
              <a:t>   </a:t>
            </a:r>
            <a:r>
              <a:rPr lang="en-US" b="1" dirty="0"/>
              <a:t>Example 4</a:t>
            </a:r>
            <a:endParaRPr lang="en-IN" b="1" dirty="0"/>
          </a:p>
        </p:txBody>
      </p:sp>
    </p:spTree>
    <p:extLst>
      <p:ext uri="{BB962C8B-B14F-4D97-AF65-F5344CB8AC3E}">
        <p14:creationId xmlns:p14="http://schemas.microsoft.com/office/powerpoint/2010/main" val="2199560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570657-24B1-4549-BB83-B535ED4CE64E}"/>
              </a:ext>
            </a:extLst>
          </p:cNvPr>
          <p:cNvSpPr>
            <a:spLocks noGrp="1"/>
          </p:cNvSpPr>
          <p:nvPr>
            <p:ph idx="1"/>
          </p:nvPr>
        </p:nvSpPr>
        <p:spPr>
          <a:xfrm>
            <a:off x="457200" y="1417319"/>
            <a:ext cx="8458200" cy="4907281"/>
          </a:xfrm>
        </p:spPr>
        <p:txBody>
          <a:bodyPr/>
          <a:lstStyle/>
          <a:p>
            <a:pPr marL="0" indent="0" algn="just">
              <a:lnSpc>
                <a:spcPct val="150000"/>
              </a:lnSpc>
              <a:spcBef>
                <a:spcPts val="0"/>
              </a:spcBef>
            </a:pPr>
            <a:endParaRPr lang="en-IN" sz="2800" b="1" dirty="0">
              <a:latin typeface="+mn-lt"/>
            </a:endParaRPr>
          </a:p>
          <a:p>
            <a:pPr marL="0" indent="0" algn="just">
              <a:lnSpc>
                <a:spcPct val="150000"/>
              </a:lnSpc>
              <a:spcBef>
                <a:spcPts val="0"/>
              </a:spcBef>
            </a:pPr>
            <a:r>
              <a:rPr lang="en-IN" sz="2800" dirty="0">
                <a:latin typeface="+mn-lt"/>
              </a:rPr>
              <a:t>A problem in statistics is given to 3 students P,Q and R whose chances of solving it are ½.3/4 and ¼ respectively.</a:t>
            </a:r>
          </a:p>
          <a:p>
            <a:pPr algn="just">
              <a:lnSpc>
                <a:spcPct val="150000"/>
              </a:lnSpc>
              <a:spcBef>
                <a:spcPts val="0"/>
              </a:spcBef>
              <a:buFont typeface="Wingdings" panose="05000000000000000000" pitchFamily="2" charset="2"/>
              <a:buChar char="Ø"/>
            </a:pPr>
            <a:r>
              <a:rPr lang="en-IN" sz="2800" dirty="0">
                <a:latin typeface="+mn-lt"/>
              </a:rPr>
              <a:t>What is the probability that the problem is solved?</a:t>
            </a:r>
          </a:p>
          <a:p>
            <a:endParaRPr lang="en-VI" dirty="0"/>
          </a:p>
        </p:txBody>
      </p:sp>
      <p:sp>
        <p:nvSpPr>
          <p:cNvPr id="3" name="Title 2">
            <a:extLst>
              <a:ext uri="{FF2B5EF4-FFF2-40B4-BE49-F238E27FC236}">
                <a16:creationId xmlns:a16="http://schemas.microsoft.com/office/drawing/2014/main" id="{DA9C817C-F90D-4C0C-AC88-C5624BD259EE}"/>
              </a:ext>
            </a:extLst>
          </p:cNvPr>
          <p:cNvSpPr>
            <a:spLocks noGrp="1"/>
          </p:cNvSpPr>
          <p:nvPr>
            <p:ph type="title" idx="4294967295"/>
          </p:nvPr>
        </p:nvSpPr>
        <p:spPr>
          <a:xfrm>
            <a:off x="457200" y="274638"/>
            <a:ext cx="5410200" cy="1142681"/>
          </a:xfrm>
        </p:spPr>
        <p:txBody>
          <a:bodyPr/>
          <a:lstStyle/>
          <a:p>
            <a:r>
              <a:rPr lang="en-US" b="1" dirty="0"/>
              <a:t>EXAMPLE 5</a:t>
            </a:r>
            <a:endParaRPr lang="en-VI" b="1" dirty="0"/>
          </a:p>
        </p:txBody>
      </p:sp>
    </p:spTree>
    <p:extLst>
      <p:ext uri="{BB962C8B-B14F-4D97-AF65-F5344CB8AC3E}">
        <p14:creationId xmlns:p14="http://schemas.microsoft.com/office/powerpoint/2010/main" val="3938176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F84409-1387-486F-924C-97DED831B40A}"/>
              </a:ext>
            </a:extLst>
          </p:cNvPr>
          <p:cNvSpPr>
            <a:spLocks noGrp="1"/>
          </p:cNvSpPr>
          <p:nvPr>
            <p:ph idx="1"/>
          </p:nvPr>
        </p:nvSpPr>
        <p:spPr>
          <a:xfrm>
            <a:off x="609600" y="1417319"/>
            <a:ext cx="7924800" cy="4907281"/>
          </a:xfrm>
        </p:spPr>
        <p:txBody>
          <a:bodyPr/>
          <a:lstStyle/>
          <a:p>
            <a:pPr algn="just">
              <a:lnSpc>
                <a:spcPct val="150000"/>
              </a:lnSpc>
              <a:spcBef>
                <a:spcPts val="0"/>
              </a:spcBef>
            </a:pPr>
            <a:r>
              <a:rPr lang="en-US" sz="3200" dirty="0">
                <a:latin typeface="+mn-lt"/>
              </a:rPr>
              <a:t>A speaks truth  in 80% cases and B speaks in 60% cases. What percentage of cases are they likely to contradict each other in  stating the same fact.</a:t>
            </a:r>
            <a:endParaRPr lang="en-IN" sz="3200" dirty="0">
              <a:latin typeface="+mn-lt"/>
            </a:endParaRPr>
          </a:p>
          <a:p>
            <a:endParaRPr lang="en-VI" dirty="0"/>
          </a:p>
        </p:txBody>
      </p:sp>
      <p:sp>
        <p:nvSpPr>
          <p:cNvPr id="3" name="Title 2">
            <a:extLst>
              <a:ext uri="{FF2B5EF4-FFF2-40B4-BE49-F238E27FC236}">
                <a16:creationId xmlns:a16="http://schemas.microsoft.com/office/drawing/2014/main" id="{A3B27AA1-8188-428C-BC62-C94EBD9B43E2}"/>
              </a:ext>
            </a:extLst>
          </p:cNvPr>
          <p:cNvSpPr>
            <a:spLocks noGrp="1"/>
          </p:cNvSpPr>
          <p:nvPr>
            <p:ph type="title" idx="4294967295"/>
          </p:nvPr>
        </p:nvSpPr>
        <p:spPr>
          <a:xfrm>
            <a:off x="457200" y="274638"/>
            <a:ext cx="5867400" cy="868362"/>
          </a:xfrm>
        </p:spPr>
        <p:txBody>
          <a:bodyPr/>
          <a:lstStyle/>
          <a:p>
            <a:r>
              <a:rPr lang="en-US" dirty="0"/>
              <a:t>            </a:t>
            </a:r>
            <a:r>
              <a:rPr lang="en-US" b="1" dirty="0"/>
              <a:t>EXAMPLE 6</a:t>
            </a:r>
            <a:endParaRPr lang="en-VI" b="1" dirty="0"/>
          </a:p>
        </p:txBody>
      </p:sp>
    </p:spTree>
    <p:extLst>
      <p:ext uri="{BB962C8B-B14F-4D97-AF65-F5344CB8AC3E}">
        <p14:creationId xmlns:p14="http://schemas.microsoft.com/office/powerpoint/2010/main" val="485524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121A-88A5-4646-8031-CBDA7FE72F1E}"/>
              </a:ext>
            </a:extLst>
          </p:cNvPr>
          <p:cNvSpPr>
            <a:spLocks noGrp="1"/>
          </p:cNvSpPr>
          <p:nvPr>
            <p:ph type="title"/>
          </p:nvPr>
        </p:nvSpPr>
        <p:spPr>
          <a:xfrm>
            <a:off x="2286000" y="365126"/>
            <a:ext cx="4191000" cy="935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EXAMPLE 7</a:t>
            </a:r>
            <a:endParaRPr lang="en-VI" b="1" dirty="0">
              <a:solidFill>
                <a:srgbClr val="FFFFFF"/>
              </a:solidFill>
            </a:endParaRPr>
          </a:p>
        </p:txBody>
      </p:sp>
      <p:sp>
        <p:nvSpPr>
          <p:cNvPr id="3" name="Content Placeholder 2">
            <a:extLst>
              <a:ext uri="{FF2B5EF4-FFF2-40B4-BE49-F238E27FC236}">
                <a16:creationId xmlns:a16="http://schemas.microsoft.com/office/drawing/2014/main" id="{0B55AC1A-1612-47D7-B97C-53EEDA812BD5}"/>
              </a:ext>
            </a:extLst>
          </p:cNvPr>
          <p:cNvSpPr>
            <a:spLocks noGrp="1"/>
          </p:cNvSpPr>
          <p:nvPr>
            <p:ph idx="1"/>
          </p:nvPr>
        </p:nvSpPr>
        <p:spPr>
          <a:xfrm>
            <a:off x="533400" y="1300759"/>
            <a:ext cx="7981950" cy="4189214"/>
          </a:xfrm>
        </p:spPr>
        <p:txBody>
          <a:bodyPr anchor="ctr">
            <a:normAutofit/>
          </a:bodyPr>
          <a:lstStyle/>
          <a:p>
            <a:pPr marL="0" indent="0">
              <a:lnSpc>
                <a:spcPct val="150000"/>
              </a:lnSpc>
              <a:spcBef>
                <a:spcPts val="0"/>
              </a:spcBef>
            </a:pPr>
            <a:r>
              <a:rPr lang="en-IN" dirty="0"/>
              <a:t>If two dice are thrown , what is the probability that the sum is</a:t>
            </a:r>
          </a:p>
          <a:p>
            <a:pPr marL="385763" indent="-385763">
              <a:lnSpc>
                <a:spcPct val="150000"/>
              </a:lnSpc>
              <a:spcBef>
                <a:spcPts val="0"/>
              </a:spcBef>
              <a:buAutoNum type="alphaLcParenR"/>
            </a:pPr>
            <a:r>
              <a:rPr lang="en-IN" dirty="0"/>
              <a:t>Greater than 8</a:t>
            </a:r>
          </a:p>
          <a:p>
            <a:pPr marL="385763" indent="-385763">
              <a:lnSpc>
                <a:spcPct val="150000"/>
              </a:lnSpc>
              <a:spcBef>
                <a:spcPts val="0"/>
              </a:spcBef>
              <a:buAutoNum type="alphaLcParenR"/>
            </a:pPr>
            <a:r>
              <a:rPr lang="en-IN" dirty="0"/>
              <a:t>Less than 6</a:t>
            </a:r>
          </a:p>
          <a:p>
            <a:pPr marL="385763" indent="-385763">
              <a:lnSpc>
                <a:spcPct val="150000"/>
              </a:lnSpc>
              <a:spcBef>
                <a:spcPts val="0"/>
              </a:spcBef>
              <a:buAutoNum type="alphaLcParenR"/>
            </a:pPr>
            <a:r>
              <a:rPr lang="en-IN" dirty="0"/>
              <a:t>Neither 7 nor 11</a:t>
            </a:r>
          </a:p>
          <a:p>
            <a:endParaRPr lang="en-VI" dirty="0"/>
          </a:p>
        </p:txBody>
      </p:sp>
    </p:spTree>
    <p:extLst>
      <p:ext uri="{BB962C8B-B14F-4D97-AF65-F5344CB8AC3E}">
        <p14:creationId xmlns:p14="http://schemas.microsoft.com/office/powerpoint/2010/main" val="2505715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C86EA5-E9AB-4D5E-8F2E-296A2D9C5588}"/>
              </a:ext>
            </a:extLst>
          </p:cNvPr>
          <p:cNvSpPr>
            <a:spLocks noGrp="1"/>
          </p:cNvSpPr>
          <p:nvPr>
            <p:ph type="title" idx="4294967295"/>
          </p:nvPr>
        </p:nvSpPr>
        <p:spPr/>
        <p:txBody>
          <a:bodyPr/>
          <a:lstStyle/>
          <a:p>
            <a:r>
              <a:rPr lang="en-IN" dirty="0"/>
              <a:t>Example</a:t>
            </a:r>
          </a:p>
        </p:txBody>
      </p:sp>
      <p:pic>
        <p:nvPicPr>
          <p:cNvPr id="5" name="Picture 4" descr="Text&#10;&#10;Description automatically generated">
            <a:extLst>
              <a:ext uri="{FF2B5EF4-FFF2-40B4-BE49-F238E27FC236}">
                <a16:creationId xmlns:a16="http://schemas.microsoft.com/office/drawing/2014/main" id="{C4AF8D2D-18B7-447E-A54E-CED2B3573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371600"/>
            <a:ext cx="4953000" cy="5150555"/>
          </a:xfrm>
          <a:prstGeom prst="rect">
            <a:avLst/>
          </a:prstGeom>
        </p:spPr>
      </p:pic>
    </p:spTree>
    <p:extLst>
      <p:ext uri="{BB962C8B-B14F-4D97-AF65-F5344CB8AC3E}">
        <p14:creationId xmlns:p14="http://schemas.microsoft.com/office/powerpoint/2010/main" val="78573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9299B5-65CE-4D68-A6B5-52D93A084697}"/>
              </a:ext>
            </a:extLst>
          </p:cNvPr>
          <p:cNvSpPr>
            <a:spLocks noGrp="1"/>
          </p:cNvSpPr>
          <p:nvPr>
            <p:ph idx="1"/>
          </p:nvPr>
        </p:nvSpPr>
        <p:spPr>
          <a:xfrm>
            <a:off x="628650" y="1563026"/>
            <a:ext cx="7886700" cy="3926947"/>
          </a:xfrm>
        </p:spPr>
        <p:txBody>
          <a:bodyPr>
            <a:normAutofit/>
          </a:bodyPr>
          <a:lstStyle/>
          <a:p>
            <a:pPr marL="0" indent="0">
              <a:lnSpc>
                <a:spcPct val="150000"/>
              </a:lnSpc>
              <a:spcBef>
                <a:spcPts val="0"/>
              </a:spcBef>
            </a:pPr>
            <a:r>
              <a:rPr lang="en-IN" sz="1800" dirty="0"/>
              <a:t>If two dice are thrown , what is the probability that the sum is</a:t>
            </a:r>
          </a:p>
          <a:p>
            <a:pPr marL="385763" indent="-385763">
              <a:lnSpc>
                <a:spcPct val="150000"/>
              </a:lnSpc>
              <a:spcBef>
                <a:spcPts val="0"/>
              </a:spcBef>
              <a:buAutoNum type="alphaLcParenR"/>
            </a:pPr>
            <a:r>
              <a:rPr lang="en-IN" sz="1800" dirty="0"/>
              <a:t>Greater than 8</a:t>
            </a:r>
          </a:p>
          <a:p>
            <a:pPr marL="385763" indent="-385763">
              <a:lnSpc>
                <a:spcPct val="150000"/>
              </a:lnSpc>
              <a:spcBef>
                <a:spcPts val="0"/>
              </a:spcBef>
              <a:buAutoNum type="alphaLcParenR"/>
            </a:pPr>
            <a:r>
              <a:rPr lang="en-IN" sz="1800" dirty="0"/>
              <a:t>Less than 6</a:t>
            </a:r>
          </a:p>
          <a:p>
            <a:pPr marL="385763" indent="-385763">
              <a:lnSpc>
                <a:spcPct val="150000"/>
              </a:lnSpc>
              <a:spcBef>
                <a:spcPts val="0"/>
              </a:spcBef>
              <a:buAutoNum type="alphaLcParenR"/>
            </a:pPr>
            <a:r>
              <a:rPr lang="en-IN" sz="1800" dirty="0"/>
              <a:t>Neither 7 nor 11</a:t>
            </a:r>
          </a:p>
        </p:txBody>
      </p:sp>
      <mc:AlternateContent xmlns:mc="http://schemas.openxmlformats.org/markup-compatibility/2006" xmlns:p14="http://schemas.microsoft.com/office/powerpoint/2010/main">
        <mc:Choice Requires="p14">
          <p:contentPart p14:bwMode="auto" r:id="rId2">
            <p14:nvContentPartPr>
              <p14:cNvPr id="162" name="Ink 163">
                <a:extLst>
                  <a:ext uri="{FF2B5EF4-FFF2-40B4-BE49-F238E27FC236}">
                    <a16:creationId xmlns:a16="http://schemas.microsoft.com/office/drawing/2014/main" id="{A05C9A3D-4CFB-6549-AC23-4836EF657913}"/>
                  </a:ext>
                </a:extLst>
              </p14:cNvPr>
              <p14:cNvContentPartPr/>
              <p14:nvPr/>
            </p14:nvContentPartPr>
            <p14:xfrm>
              <a:off x="8029275" y="3959420"/>
              <a:ext cx="6480" cy="16200"/>
            </p14:xfrm>
          </p:contentPart>
        </mc:Choice>
        <mc:Fallback xmlns="">
          <p:pic>
            <p:nvPicPr>
              <p:cNvPr id="162" name="Ink 163">
                <a:extLst>
                  <a:ext uri="{FF2B5EF4-FFF2-40B4-BE49-F238E27FC236}">
                    <a16:creationId xmlns:a16="http://schemas.microsoft.com/office/drawing/2014/main" id="{A05C9A3D-4CFB-6549-AC23-4836EF657913}"/>
                  </a:ext>
                </a:extLst>
              </p:cNvPr>
              <p:cNvPicPr/>
              <p:nvPr/>
            </p:nvPicPr>
            <p:blipFill>
              <a:blip r:embed="rId3"/>
              <a:stretch>
                <a:fillRect/>
              </a:stretch>
            </p:blipFill>
            <p:spPr>
              <a:xfrm>
                <a:off x="8013795" y="3943940"/>
                <a:ext cx="3708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6">
                <a:extLst>
                  <a:ext uri="{FF2B5EF4-FFF2-40B4-BE49-F238E27FC236}">
                    <a16:creationId xmlns:a16="http://schemas.microsoft.com/office/drawing/2014/main" id="{16250614-BA3D-BB41-8DA4-C96FD274BA0C}"/>
                  </a:ext>
                </a:extLst>
              </p14:cNvPr>
              <p14:cNvContentPartPr/>
              <p14:nvPr/>
            </p14:nvContentPartPr>
            <p14:xfrm>
              <a:off x="3404715" y="2114510"/>
              <a:ext cx="326160" cy="250830"/>
            </p14:xfrm>
          </p:contentPart>
        </mc:Choice>
        <mc:Fallback xmlns="">
          <p:pic>
            <p:nvPicPr>
              <p:cNvPr id="6" name="Ink 6">
                <a:extLst>
                  <a:ext uri="{FF2B5EF4-FFF2-40B4-BE49-F238E27FC236}">
                    <a16:creationId xmlns:a16="http://schemas.microsoft.com/office/drawing/2014/main" id="{16250614-BA3D-BB41-8DA4-C96FD274BA0C}"/>
                  </a:ext>
                </a:extLst>
              </p:cNvPr>
              <p:cNvPicPr/>
              <p:nvPr/>
            </p:nvPicPr>
            <p:blipFill>
              <a:blip r:embed="rId5"/>
              <a:stretch>
                <a:fillRect/>
              </a:stretch>
            </p:blipFill>
            <p:spPr>
              <a:xfrm>
                <a:off x="3389235" y="2099058"/>
                <a:ext cx="356760" cy="28101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3">
                <a:extLst>
                  <a:ext uri="{FF2B5EF4-FFF2-40B4-BE49-F238E27FC236}">
                    <a16:creationId xmlns:a16="http://schemas.microsoft.com/office/drawing/2014/main" id="{789A2A9B-A78B-284C-A772-9079D76BD694}"/>
                  </a:ext>
                </a:extLst>
              </p14:cNvPr>
              <p14:cNvContentPartPr/>
              <p14:nvPr/>
            </p14:nvContentPartPr>
            <p14:xfrm>
              <a:off x="4282215" y="2064290"/>
              <a:ext cx="381780" cy="294840"/>
            </p14:xfrm>
          </p:contentPart>
        </mc:Choice>
        <mc:Fallback xmlns="">
          <p:pic>
            <p:nvPicPr>
              <p:cNvPr id="12" name="Ink 13">
                <a:extLst>
                  <a:ext uri="{FF2B5EF4-FFF2-40B4-BE49-F238E27FC236}">
                    <a16:creationId xmlns:a16="http://schemas.microsoft.com/office/drawing/2014/main" id="{789A2A9B-A78B-284C-A772-9079D76BD694}"/>
                  </a:ext>
                </a:extLst>
              </p:cNvPr>
              <p:cNvPicPr/>
              <p:nvPr/>
            </p:nvPicPr>
            <p:blipFill>
              <a:blip r:embed="rId7"/>
              <a:stretch>
                <a:fillRect/>
              </a:stretch>
            </p:blipFill>
            <p:spPr>
              <a:xfrm>
                <a:off x="4266742" y="2048810"/>
                <a:ext cx="412006"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4">
                <a:extLst>
                  <a:ext uri="{FF2B5EF4-FFF2-40B4-BE49-F238E27FC236}">
                    <a16:creationId xmlns:a16="http://schemas.microsoft.com/office/drawing/2014/main" id="{FF4205E6-AA4C-0A4A-8BBE-BB45D8494219}"/>
                  </a:ext>
                </a:extLst>
              </p14:cNvPr>
              <p14:cNvContentPartPr/>
              <p14:nvPr/>
            </p14:nvContentPartPr>
            <p14:xfrm>
              <a:off x="4006275" y="2152040"/>
              <a:ext cx="113130" cy="179280"/>
            </p14:xfrm>
          </p:contentPart>
        </mc:Choice>
        <mc:Fallback xmlns="">
          <p:pic>
            <p:nvPicPr>
              <p:cNvPr id="13" name="Ink 14">
                <a:extLst>
                  <a:ext uri="{FF2B5EF4-FFF2-40B4-BE49-F238E27FC236}">
                    <a16:creationId xmlns:a16="http://schemas.microsoft.com/office/drawing/2014/main" id="{FF4205E6-AA4C-0A4A-8BBE-BB45D8494219}"/>
                  </a:ext>
                </a:extLst>
              </p:cNvPr>
              <p:cNvPicPr/>
              <p:nvPr/>
            </p:nvPicPr>
            <p:blipFill>
              <a:blip r:embed="rId9"/>
              <a:stretch>
                <a:fillRect/>
              </a:stretch>
            </p:blipFill>
            <p:spPr>
              <a:xfrm>
                <a:off x="3990832" y="2136560"/>
                <a:ext cx="143298"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CF8A20DC-7A97-E848-8FFE-C6F2EA4AC04C}"/>
                  </a:ext>
                </a:extLst>
              </p14:cNvPr>
              <p14:cNvContentPartPr/>
              <p14:nvPr/>
            </p14:nvContentPartPr>
            <p14:xfrm>
              <a:off x="5541765" y="2158250"/>
              <a:ext cx="163080" cy="163080"/>
            </p14:xfrm>
          </p:contentPart>
        </mc:Choice>
        <mc:Fallback xmlns="">
          <p:pic>
            <p:nvPicPr>
              <p:cNvPr id="18" name="Ink 17">
                <a:extLst>
                  <a:ext uri="{FF2B5EF4-FFF2-40B4-BE49-F238E27FC236}">
                    <a16:creationId xmlns:a16="http://schemas.microsoft.com/office/drawing/2014/main" id="{CF8A20DC-7A97-E848-8FFE-C6F2EA4AC04C}"/>
                  </a:ext>
                </a:extLst>
              </p:cNvPr>
              <p:cNvPicPr/>
              <p:nvPr/>
            </p:nvPicPr>
            <p:blipFill>
              <a:blip r:embed="rId11"/>
              <a:stretch>
                <a:fillRect/>
              </a:stretch>
            </p:blipFill>
            <p:spPr>
              <a:xfrm>
                <a:off x="5526319" y="2142770"/>
                <a:ext cx="193613"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1" name="Ink 22">
                <a:extLst>
                  <a:ext uri="{FF2B5EF4-FFF2-40B4-BE49-F238E27FC236}">
                    <a16:creationId xmlns:a16="http://schemas.microsoft.com/office/drawing/2014/main" id="{5ADB89D1-9B9C-1845-8ED2-AF8D2432C3C3}"/>
                  </a:ext>
                </a:extLst>
              </p14:cNvPr>
              <p14:cNvContentPartPr/>
              <p14:nvPr/>
            </p14:nvContentPartPr>
            <p14:xfrm>
              <a:off x="5936505" y="2032970"/>
              <a:ext cx="388800" cy="357480"/>
            </p14:xfrm>
          </p:contentPart>
        </mc:Choice>
        <mc:Fallback xmlns="">
          <p:pic>
            <p:nvPicPr>
              <p:cNvPr id="21" name="Ink 22">
                <a:extLst>
                  <a:ext uri="{FF2B5EF4-FFF2-40B4-BE49-F238E27FC236}">
                    <a16:creationId xmlns:a16="http://schemas.microsoft.com/office/drawing/2014/main" id="{5ADB89D1-9B9C-1845-8ED2-AF8D2432C3C3}"/>
                  </a:ext>
                </a:extLst>
              </p:cNvPr>
              <p:cNvPicPr/>
              <p:nvPr/>
            </p:nvPicPr>
            <p:blipFill>
              <a:blip r:embed="rId13"/>
              <a:stretch>
                <a:fillRect/>
              </a:stretch>
            </p:blipFill>
            <p:spPr>
              <a:xfrm>
                <a:off x="5921025" y="2017490"/>
                <a:ext cx="419400" cy="388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Ink 23">
                <a:extLst>
                  <a:ext uri="{FF2B5EF4-FFF2-40B4-BE49-F238E27FC236}">
                    <a16:creationId xmlns:a16="http://schemas.microsoft.com/office/drawing/2014/main" id="{7496E180-3382-3642-A36B-1D4E84401328}"/>
                  </a:ext>
                </a:extLst>
              </p14:cNvPr>
              <p14:cNvContentPartPr/>
              <p14:nvPr/>
            </p14:nvContentPartPr>
            <p14:xfrm>
              <a:off x="4758225" y="2183360"/>
              <a:ext cx="507870" cy="113130"/>
            </p14:xfrm>
          </p:contentPart>
        </mc:Choice>
        <mc:Fallback xmlns="">
          <p:pic>
            <p:nvPicPr>
              <p:cNvPr id="22" name="Ink 23">
                <a:extLst>
                  <a:ext uri="{FF2B5EF4-FFF2-40B4-BE49-F238E27FC236}">
                    <a16:creationId xmlns:a16="http://schemas.microsoft.com/office/drawing/2014/main" id="{7496E180-3382-3642-A36B-1D4E84401328}"/>
                  </a:ext>
                </a:extLst>
              </p:cNvPr>
              <p:cNvPicPr/>
              <p:nvPr/>
            </p:nvPicPr>
            <p:blipFill>
              <a:blip r:embed="rId15"/>
              <a:stretch>
                <a:fillRect/>
              </a:stretch>
            </p:blipFill>
            <p:spPr>
              <a:xfrm>
                <a:off x="4742748" y="2167917"/>
                <a:ext cx="538465" cy="143298"/>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2" name="Ink 33">
                <a:extLst>
                  <a:ext uri="{FF2B5EF4-FFF2-40B4-BE49-F238E27FC236}">
                    <a16:creationId xmlns:a16="http://schemas.microsoft.com/office/drawing/2014/main" id="{E5E95848-4E33-174D-9905-495758E3BB6F}"/>
                  </a:ext>
                </a:extLst>
              </p14:cNvPr>
              <p14:cNvContentPartPr/>
              <p14:nvPr/>
            </p14:nvContentPartPr>
            <p14:xfrm>
              <a:off x="4125345" y="2546780"/>
              <a:ext cx="814860" cy="301050"/>
            </p14:xfrm>
          </p:contentPart>
        </mc:Choice>
        <mc:Fallback xmlns="">
          <p:pic>
            <p:nvPicPr>
              <p:cNvPr id="32" name="Ink 33">
                <a:extLst>
                  <a:ext uri="{FF2B5EF4-FFF2-40B4-BE49-F238E27FC236}">
                    <a16:creationId xmlns:a16="http://schemas.microsoft.com/office/drawing/2014/main" id="{E5E95848-4E33-174D-9905-495758E3BB6F}"/>
                  </a:ext>
                </a:extLst>
              </p:cNvPr>
              <p:cNvPicPr/>
              <p:nvPr/>
            </p:nvPicPr>
            <p:blipFill>
              <a:blip r:embed="rId17"/>
              <a:stretch>
                <a:fillRect/>
              </a:stretch>
            </p:blipFill>
            <p:spPr>
              <a:xfrm>
                <a:off x="4109868" y="2531314"/>
                <a:ext cx="845093" cy="331263"/>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3" name="Ink 34">
                <a:extLst>
                  <a:ext uri="{FF2B5EF4-FFF2-40B4-BE49-F238E27FC236}">
                    <a16:creationId xmlns:a16="http://schemas.microsoft.com/office/drawing/2014/main" id="{9808C2D4-115C-4C40-A65D-FAD06C862521}"/>
                  </a:ext>
                </a:extLst>
              </p14:cNvPr>
              <p14:cNvContentPartPr/>
              <p14:nvPr/>
            </p14:nvContentPartPr>
            <p14:xfrm>
              <a:off x="3843465" y="2640740"/>
              <a:ext cx="106650" cy="81810"/>
            </p14:xfrm>
          </p:contentPart>
        </mc:Choice>
        <mc:Fallback xmlns="">
          <p:pic>
            <p:nvPicPr>
              <p:cNvPr id="33" name="Ink 34">
                <a:extLst>
                  <a:ext uri="{FF2B5EF4-FFF2-40B4-BE49-F238E27FC236}">
                    <a16:creationId xmlns:a16="http://schemas.microsoft.com/office/drawing/2014/main" id="{9808C2D4-115C-4C40-A65D-FAD06C862521}"/>
                  </a:ext>
                </a:extLst>
              </p:cNvPr>
              <p:cNvPicPr/>
              <p:nvPr/>
            </p:nvPicPr>
            <p:blipFill>
              <a:blip r:embed="rId19"/>
              <a:stretch>
                <a:fillRect/>
              </a:stretch>
            </p:blipFill>
            <p:spPr>
              <a:xfrm>
                <a:off x="3828024" y="2625243"/>
                <a:ext cx="137173" cy="112083"/>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4" name="Ink 46">
                <a:extLst>
                  <a:ext uri="{FF2B5EF4-FFF2-40B4-BE49-F238E27FC236}">
                    <a16:creationId xmlns:a16="http://schemas.microsoft.com/office/drawing/2014/main" id="{6C9117A0-D2D0-CB49-BBD9-7E8EC4FBE5DF}"/>
                  </a:ext>
                </a:extLst>
              </p14:cNvPr>
              <p14:cNvContentPartPr/>
              <p14:nvPr/>
            </p14:nvContentPartPr>
            <p14:xfrm>
              <a:off x="5761005" y="2534360"/>
              <a:ext cx="539190" cy="275940"/>
            </p14:xfrm>
          </p:contentPart>
        </mc:Choice>
        <mc:Fallback xmlns="">
          <p:pic>
            <p:nvPicPr>
              <p:cNvPr id="44" name="Ink 46">
                <a:extLst>
                  <a:ext uri="{FF2B5EF4-FFF2-40B4-BE49-F238E27FC236}">
                    <a16:creationId xmlns:a16="http://schemas.microsoft.com/office/drawing/2014/main" id="{6C9117A0-D2D0-CB49-BBD9-7E8EC4FBE5DF}"/>
                  </a:ext>
                </a:extLst>
              </p:cNvPr>
              <p:cNvPicPr/>
              <p:nvPr/>
            </p:nvPicPr>
            <p:blipFill>
              <a:blip r:embed="rId21"/>
              <a:stretch>
                <a:fillRect/>
              </a:stretch>
            </p:blipFill>
            <p:spPr>
              <a:xfrm>
                <a:off x="5745528" y="2518890"/>
                <a:ext cx="569785" cy="306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5" name="Ink 47">
                <a:extLst>
                  <a:ext uri="{FF2B5EF4-FFF2-40B4-BE49-F238E27FC236}">
                    <a16:creationId xmlns:a16="http://schemas.microsoft.com/office/drawing/2014/main" id="{CE9C043B-0627-E448-9548-048B5D302359}"/>
                  </a:ext>
                </a:extLst>
              </p14:cNvPr>
              <p14:cNvContentPartPr/>
              <p14:nvPr/>
            </p14:nvContentPartPr>
            <p14:xfrm>
              <a:off x="5479125" y="2615630"/>
              <a:ext cx="144450" cy="144720"/>
            </p14:xfrm>
          </p:contentPart>
        </mc:Choice>
        <mc:Fallback xmlns="">
          <p:pic>
            <p:nvPicPr>
              <p:cNvPr id="45" name="Ink 47">
                <a:extLst>
                  <a:ext uri="{FF2B5EF4-FFF2-40B4-BE49-F238E27FC236}">
                    <a16:creationId xmlns:a16="http://schemas.microsoft.com/office/drawing/2014/main" id="{CE9C043B-0627-E448-9548-048B5D302359}"/>
                  </a:ext>
                </a:extLst>
              </p:cNvPr>
              <p:cNvPicPr/>
              <p:nvPr/>
            </p:nvPicPr>
            <p:blipFill>
              <a:blip r:embed="rId23"/>
              <a:stretch>
                <a:fillRect/>
              </a:stretch>
            </p:blipFill>
            <p:spPr>
              <a:xfrm>
                <a:off x="5463674" y="2600150"/>
                <a:ext cx="174634"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6" name="Ink 48">
                <a:extLst>
                  <a:ext uri="{FF2B5EF4-FFF2-40B4-BE49-F238E27FC236}">
                    <a16:creationId xmlns:a16="http://schemas.microsoft.com/office/drawing/2014/main" id="{C7CCAAFA-2839-4449-83F7-A6D947F69040}"/>
                  </a:ext>
                </a:extLst>
              </p14:cNvPr>
              <p14:cNvContentPartPr/>
              <p14:nvPr/>
            </p14:nvContentPartPr>
            <p14:xfrm>
              <a:off x="5153235" y="2653430"/>
              <a:ext cx="150660" cy="119340"/>
            </p14:xfrm>
          </p:contentPart>
        </mc:Choice>
        <mc:Fallback xmlns="">
          <p:pic>
            <p:nvPicPr>
              <p:cNvPr id="46" name="Ink 48">
                <a:extLst>
                  <a:ext uri="{FF2B5EF4-FFF2-40B4-BE49-F238E27FC236}">
                    <a16:creationId xmlns:a16="http://schemas.microsoft.com/office/drawing/2014/main" id="{C7CCAAFA-2839-4449-83F7-A6D947F69040}"/>
                  </a:ext>
                </a:extLst>
              </p:cNvPr>
              <p:cNvPicPr/>
              <p:nvPr/>
            </p:nvPicPr>
            <p:blipFill>
              <a:blip r:embed="rId25"/>
              <a:stretch>
                <a:fillRect/>
              </a:stretch>
            </p:blipFill>
            <p:spPr>
              <a:xfrm>
                <a:off x="5137773" y="2637973"/>
                <a:ext cx="180864" cy="149534"/>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7" name="Ink 56">
                <a:extLst>
                  <a:ext uri="{FF2B5EF4-FFF2-40B4-BE49-F238E27FC236}">
                    <a16:creationId xmlns:a16="http://schemas.microsoft.com/office/drawing/2014/main" id="{2F1AE860-175C-2F45-A4D7-82109F62C51D}"/>
                  </a:ext>
                </a:extLst>
              </p14:cNvPr>
              <p14:cNvContentPartPr/>
              <p14:nvPr/>
            </p14:nvContentPartPr>
            <p14:xfrm>
              <a:off x="7490625" y="2465240"/>
              <a:ext cx="106920" cy="282150"/>
            </p14:xfrm>
          </p:contentPart>
        </mc:Choice>
        <mc:Fallback xmlns="">
          <p:pic>
            <p:nvPicPr>
              <p:cNvPr id="57" name="Ink 56">
                <a:extLst>
                  <a:ext uri="{FF2B5EF4-FFF2-40B4-BE49-F238E27FC236}">
                    <a16:creationId xmlns:a16="http://schemas.microsoft.com/office/drawing/2014/main" id="{2F1AE860-175C-2F45-A4D7-82109F62C51D}"/>
                  </a:ext>
                </a:extLst>
              </p:cNvPr>
              <p:cNvPicPr/>
              <p:nvPr/>
            </p:nvPicPr>
            <p:blipFill>
              <a:blip r:embed="rId27"/>
              <a:stretch>
                <a:fillRect/>
              </a:stretch>
            </p:blipFill>
            <p:spPr>
              <a:xfrm>
                <a:off x="7475145" y="2449765"/>
                <a:ext cx="137520" cy="3127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58" name="Ink 60">
                <a:extLst>
                  <a:ext uri="{FF2B5EF4-FFF2-40B4-BE49-F238E27FC236}">
                    <a16:creationId xmlns:a16="http://schemas.microsoft.com/office/drawing/2014/main" id="{A2BD877F-B513-094A-B4FC-8AB508FEC17A}"/>
                  </a:ext>
                </a:extLst>
              </p14:cNvPr>
              <p14:cNvContentPartPr/>
              <p14:nvPr/>
            </p14:nvContentPartPr>
            <p14:xfrm>
              <a:off x="7083195" y="2446610"/>
              <a:ext cx="294030" cy="232200"/>
            </p14:xfrm>
          </p:contentPart>
        </mc:Choice>
        <mc:Fallback xmlns="">
          <p:pic>
            <p:nvPicPr>
              <p:cNvPr id="58" name="Ink 60">
                <a:extLst>
                  <a:ext uri="{FF2B5EF4-FFF2-40B4-BE49-F238E27FC236}">
                    <a16:creationId xmlns:a16="http://schemas.microsoft.com/office/drawing/2014/main" id="{A2BD877F-B513-094A-B4FC-8AB508FEC17A}"/>
                  </a:ext>
                </a:extLst>
              </p:cNvPr>
              <p:cNvPicPr/>
              <p:nvPr/>
            </p:nvPicPr>
            <p:blipFill>
              <a:blip r:embed="rId29"/>
              <a:stretch>
                <a:fillRect/>
              </a:stretch>
            </p:blipFill>
            <p:spPr>
              <a:xfrm>
                <a:off x="7067720" y="2431130"/>
                <a:ext cx="324621"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9" name="Ink 61">
                <a:extLst>
                  <a:ext uri="{FF2B5EF4-FFF2-40B4-BE49-F238E27FC236}">
                    <a16:creationId xmlns:a16="http://schemas.microsoft.com/office/drawing/2014/main" id="{BB968D56-9295-5144-8BB3-39FA91F9A3FF}"/>
                  </a:ext>
                </a:extLst>
              </p14:cNvPr>
              <p14:cNvContentPartPr/>
              <p14:nvPr/>
            </p14:nvContentPartPr>
            <p14:xfrm>
              <a:off x="6794835" y="2559200"/>
              <a:ext cx="162540" cy="132030"/>
            </p14:xfrm>
          </p:contentPart>
        </mc:Choice>
        <mc:Fallback xmlns="">
          <p:pic>
            <p:nvPicPr>
              <p:cNvPr id="59" name="Ink 61">
                <a:extLst>
                  <a:ext uri="{FF2B5EF4-FFF2-40B4-BE49-F238E27FC236}">
                    <a16:creationId xmlns:a16="http://schemas.microsoft.com/office/drawing/2014/main" id="{BB968D56-9295-5144-8BB3-39FA91F9A3FF}"/>
                  </a:ext>
                </a:extLst>
              </p:cNvPr>
              <p:cNvPicPr/>
              <p:nvPr/>
            </p:nvPicPr>
            <p:blipFill>
              <a:blip r:embed="rId31"/>
              <a:stretch>
                <a:fillRect/>
              </a:stretch>
            </p:blipFill>
            <p:spPr>
              <a:xfrm>
                <a:off x="6779372" y="2543688"/>
                <a:ext cx="192747" cy="162693"/>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0" name="Ink 62">
                <a:extLst>
                  <a:ext uri="{FF2B5EF4-FFF2-40B4-BE49-F238E27FC236}">
                    <a16:creationId xmlns:a16="http://schemas.microsoft.com/office/drawing/2014/main" id="{02B20EB8-FEBD-D04E-8338-4BE69EE149EC}"/>
                  </a:ext>
                </a:extLst>
              </p14:cNvPr>
              <p14:cNvContentPartPr/>
              <p14:nvPr/>
            </p14:nvContentPartPr>
            <p14:xfrm>
              <a:off x="6431415" y="2610230"/>
              <a:ext cx="169560" cy="131220"/>
            </p14:xfrm>
          </p:contentPart>
        </mc:Choice>
        <mc:Fallback xmlns="">
          <p:pic>
            <p:nvPicPr>
              <p:cNvPr id="60" name="Ink 62">
                <a:extLst>
                  <a:ext uri="{FF2B5EF4-FFF2-40B4-BE49-F238E27FC236}">
                    <a16:creationId xmlns:a16="http://schemas.microsoft.com/office/drawing/2014/main" id="{02B20EB8-FEBD-D04E-8338-4BE69EE149EC}"/>
                  </a:ext>
                </a:extLst>
              </p:cNvPr>
              <p:cNvPicPr/>
              <p:nvPr/>
            </p:nvPicPr>
            <p:blipFill>
              <a:blip r:embed="rId33"/>
              <a:stretch>
                <a:fillRect/>
              </a:stretch>
            </p:blipFill>
            <p:spPr>
              <a:xfrm>
                <a:off x="6415935" y="2594771"/>
                <a:ext cx="199800" cy="161419"/>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72" name="Ink 72">
                <a:extLst>
                  <a:ext uri="{FF2B5EF4-FFF2-40B4-BE49-F238E27FC236}">
                    <a16:creationId xmlns:a16="http://schemas.microsoft.com/office/drawing/2014/main" id="{405A9368-58B2-6F43-B6B7-426F9A11F4D4}"/>
                  </a:ext>
                </a:extLst>
              </p14:cNvPr>
              <p14:cNvContentPartPr/>
              <p14:nvPr/>
            </p14:nvContentPartPr>
            <p14:xfrm>
              <a:off x="7753605" y="2446610"/>
              <a:ext cx="1097010" cy="310770"/>
            </p14:xfrm>
          </p:contentPart>
        </mc:Choice>
        <mc:Fallback xmlns="">
          <p:pic>
            <p:nvPicPr>
              <p:cNvPr id="72" name="Ink 72">
                <a:extLst>
                  <a:ext uri="{FF2B5EF4-FFF2-40B4-BE49-F238E27FC236}">
                    <a16:creationId xmlns:a16="http://schemas.microsoft.com/office/drawing/2014/main" id="{405A9368-58B2-6F43-B6B7-426F9A11F4D4}"/>
                  </a:ext>
                </a:extLst>
              </p:cNvPr>
              <p:cNvPicPr/>
              <p:nvPr/>
            </p:nvPicPr>
            <p:blipFill>
              <a:blip r:embed="rId35"/>
              <a:stretch>
                <a:fillRect/>
              </a:stretch>
            </p:blipFill>
            <p:spPr>
              <a:xfrm>
                <a:off x="7738129" y="2431143"/>
                <a:ext cx="1127243" cy="340984"/>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74" name="Ink 73">
                <a:extLst>
                  <a:ext uri="{FF2B5EF4-FFF2-40B4-BE49-F238E27FC236}">
                    <a16:creationId xmlns:a16="http://schemas.microsoft.com/office/drawing/2014/main" id="{A9F460B9-32B6-CF41-A3B2-06957B0DB047}"/>
                  </a:ext>
                </a:extLst>
              </p14:cNvPr>
              <p14:cNvContentPartPr/>
              <p14:nvPr/>
            </p14:nvContentPartPr>
            <p14:xfrm>
              <a:off x="3880995" y="3217190"/>
              <a:ext cx="106920" cy="19170"/>
            </p14:xfrm>
          </p:contentPart>
        </mc:Choice>
        <mc:Fallback xmlns="">
          <p:pic>
            <p:nvPicPr>
              <p:cNvPr id="74" name="Ink 73">
                <a:extLst>
                  <a:ext uri="{FF2B5EF4-FFF2-40B4-BE49-F238E27FC236}">
                    <a16:creationId xmlns:a16="http://schemas.microsoft.com/office/drawing/2014/main" id="{A9F460B9-32B6-CF41-A3B2-06957B0DB047}"/>
                  </a:ext>
                </a:extLst>
              </p:cNvPr>
              <p:cNvPicPr/>
              <p:nvPr/>
            </p:nvPicPr>
            <p:blipFill>
              <a:blip r:embed="rId37"/>
              <a:stretch>
                <a:fillRect/>
              </a:stretch>
            </p:blipFill>
            <p:spPr>
              <a:xfrm>
                <a:off x="3865515" y="3201925"/>
                <a:ext cx="137160" cy="4899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75" name="Ink 74">
                <a:extLst>
                  <a:ext uri="{FF2B5EF4-FFF2-40B4-BE49-F238E27FC236}">
                    <a16:creationId xmlns:a16="http://schemas.microsoft.com/office/drawing/2014/main" id="{A013BC23-01D9-BA4E-B566-1D888430CA9B}"/>
                  </a:ext>
                </a:extLst>
              </p14:cNvPr>
              <p14:cNvContentPartPr/>
              <p14:nvPr/>
            </p14:nvContentPartPr>
            <p14:xfrm>
              <a:off x="3899895" y="3317630"/>
              <a:ext cx="94230" cy="12690"/>
            </p14:xfrm>
          </p:contentPart>
        </mc:Choice>
        <mc:Fallback xmlns="">
          <p:pic>
            <p:nvPicPr>
              <p:cNvPr id="75" name="Ink 74">
                <a:extLst>
                  <a:ext uri="{FF2B5EF4-FFF2-40B4-BE49-F238E27FC236}">
                    <a16:creationId xmlns:a16="http://schemas.microsoft.com/office/drawing/2014/main" id="{A013BC23-01D9-BA4E-B566-1D888430CA9B}"/>
                  </a:ext>
                </a:extLst>
              </p:cNvPr>
              <p:cNvPicPr/>
              <p:nvPr/>
            </p:nvPicPr>
            <p:blipFill>
              <a:blip r:embed="rId39"/>
              <a:stretch>
                <a:fillRect/>
              </a:stretch>
            </p:blipFill>
            <p:spPr>
              <a:xfrm>
                <a:off x="3884430" y="3302472"/>
                <a:ext cx="124801" cy="42653"/>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6" name="Ink 75">
                <a:extLst>
                  <a:ext uri="{FF2B5EF4-FFF2-40B4-BE49-F238E27FC236}">
                    <a16:creationId xmlns:a16="http://schemas.microsoft.com/office/drawing/2014/main" id="{E56D72E5-6718-0545-A7ED-25B370407648}"/>
                  </a:ext>
                </a:extLst>
              </p14:cNvPr>
              <p14:cNvContentPartPr/>
              <p14:nvPr/>
            </p14:nvContentPartPr>
            <p14:xfrm>
              <a:off x="4388595" y="3123230"/>
              <a:ext cx="175770" cy="88020"/>
            </p14:xfrm>
          </p:contentPart>
        </mc:Choice>
        <mc:Fallback xmlns="">
          <p:pic>
            <p:nvPicPr>
              <p:cNvPr id="76" name="Ink 75">
                <a:extLst>
                  <a:ext uri="{FF2B5EF4-FFF2-40B4-BE49-F238E27FC236}">
                    <a16:creationId xmlns:a16="http://schemas.microsoft.com/office/drawing/2014/main" id="{E56D72E5-6718-0545-A7ED-25B370407648}"/>
                  </a:ext>
                </a:extLst>
              </p:cNvPr>
              <p:cNvPicPr/>
              <p:nvPr/>
            </p:nvPicPr>
            <p:blipFill>
              <a:blip r:embed="rId41"/>
              <a:stretch>
                <a:fillRect/>
              </a:stretch>
            </p:blipFill>
            <p:spPr>
              <a:xfrm>
                <a:off x="4373107" y="3107782"/>
                <a:ext cx="206025" cy="118198"/>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77" name="Ink 76">
                <a:extLst>
                  <a:ext uri="{FF2B5EF4-FFF2-40B4-BE49-F238E27FC236}">
                    <a16:creationId xmlns:a16="http://schemas.microsoft.com/office/drawing/2014/main" id="{E8151261-7F07-614A-9043-6B21C548E5FB}"/>
                  </a:ext>
                </a:extLst>
              </p14:cNvPr>
              <p14:cNvContentPartPr/>
              <p14:nvPr/>
            </p14:nvContentPartPr>
            <p14:xfrm>
              <a:off x="4538985" y="3129710"/>
              <a:ext cx="19170" cy="94230"/>
            </p14:xfrm>
          </p:contentPart>
        </mc:Choice>
        <mc:Fallback xmlns="">
          <p:pic>
            <p:nvPicPr>
              <p:cNvPr id="77" name="Ink 76">
                <a:extLst>
                  <a:ext uri="{FF2B5EF4-FFF2-40B4-BE49-F238E27FC236}">
                    <a16:creationId xmlns:a16="http://schemas.microsoft.com/office/drawing/2014/main" id="{E8151261-7F07-614A-9043-6B21C548E5FB}"/>
                  </a:ext>
                </a:extLst>
              </p:cNvPr>
              <p:cNvPicPr/>
              <p:nvPr/>
            </p:nvPicPr>
            <p:blipFill>
              <a:blip r:embed="rId43"/>
              <a:stretch>
                <a:fillRect/>
              </a:stretch>
            </p:blipFill>
            <p:spPr>
              <a:xfrm>
                <a:off x="4523432" y="3114245"/>
                <a:ext cx="49553" cy="124801"/>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92" name="Ink 92">
                <a:extLst>
                  <a:ext uri="{FF2B5EF4-FFF2-40B4-BE49-F238E27FC236}">
                    <a16:creationId xmlns:a16="http://schemas.microsoft.com/office/drawing/2014/main" id="{E32AAC2E-B646-2A4D-9D03-FC6702AFED18}"/>
                  </a:ext>
                </a:extLst>
              </p14:cNvPr>
              <p14:cNvContentPartPr/>
              <p14:nvPr/>
            </p14:nvContentPartPr>
            <p14:xfrm>
              <a:off x="4332165" y="3304940"/>
              <a:ext cx="507870" cy="270000"/>
            </p14:xfrm>
          </p:contentPart>
        </mc:Choice>
        <mc:Fallback xmlns="">
          <p:pic>
            <p:nvPicPr>
              <p:cNvPr id="92" name="Ink 92">
                <a:extLst>
                  <a:ext uri="{FF2B5EF4-FFF2-40B4-BE49-F238E27FC236}">
                    <a16:creationId xmlns:a16="http://schemas.microsoft.com/office/drawing/2014/main" id="{E32AAC2E-B646-2A4D-9D03-FC6702AFED18}"/>
                  </a:ext>
                </a:extLst>
              </p:cNvPr>
              <p:cNvPicPr/>
              <p:nvPr/>
            </p:nvPicPr>
            <p:blipFill>
              <a:blip r:embed="rId45"/>
              <a:stretch>
                <a:fillRect/>
              </a:stretch>
            </p:blipFill>
            <p:spPr>
              <a:xfrm>
                <a:off x="4316688" y="3289460"/>
                <a:ext cx="538465"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7" name="Ink 96">
                <a:extLst>
                  <a:ext uri="{FF2B5EF4-FFF2-40B4-BE49-F238E27FC236}">
                    <a16:creationId xmlns:a16="http://schemas.microsoft.com/office/drawing/2014/main" id="{861BFD53-B5AA-3240-A283-4B87F98E32C6}"/>
                  </a:ext>
                </a:extLst>
              </p14:cNvPr>
              <p14:cNvContentPartPr/>
              <p14:nvPr/>
            </p14:nvContentPartPr>
            <p14:xfrm>
              <a:off x="5604405" y="3079490"/>
              <a:ext cx="131760" cy="138240"/>
            </p14:xfrm>
          </p:contentPart>
        </mc:Choice>
        <mc:Fallback xmlns="">
          <p:pic>
            <p:nvPicPr>
              <p:cNvPr id="97" name="Ink 96">
                <a:extLst>
                  <a:ext uri="{FF2B5EF4-FFF2-40B4-BE49-F238E27FC236}">
                    <a16:creationId xmlns:a16="http://schemas.microsoft.com/office/drawing/2014/main" id="{861BFD53-B5AA-3240-A283-4B87F98E32C6}"/>
                  </a:ext>
                </a:extLst>
              </p:cNvPr>
              <p:cNvPicPr/>
              <p:nvPr/>
            </p:nvPicPr>
            <p:blipFill>
              <a:blip r:embed="rId47"/>
              <a:stretch>
                <a:fillRect/>
              </a:stretch>
            </p:blipFill>
            <p:spPr>
              <a:xfrm>
                <a:off x="5588967" y="3064010"/>
                <a:ext cx="162277"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98" name="Ink 97">
                <a:extLst>
                  <a:ext uri="{FF2B5EF4-FFF2-40B4-BE49-F238E27FC236}">
                    <a16:creationId xmlns:a16="http://schemas.microsoft.com/office/drawing/2014/main" id="{C44873DF-09A6-B542-B3ED-D535B1EB31F7}"/>
                  </a:ext>
                </a:extLst>
              </p14:cNvPr>
              <p14:cNvContentPartPr/>
              <p14:nvPr/>
            </p14:nvContentPartPr>
            <p14:xfrm>
              <a:off x="5479125" y="3304940"/>
              <a:ext cx="395010" cy="19170"/>
            </p14:xfrm>
          </p:contentPart>
        </mc:Choice>
        <mc:Fallback xmlns="">
          <p:pic>
            <p:nvPicPr>
              <p:cNvPr id="98" name="Ink 97">
                <a:extLst>
                  <a:ext uri="{FF2B5EF4-FFF2-40B4-BE49-F238E27FC236}">
                    <a16:creationId xmlns:a16="http://schemas.microsoft.com/office/drawing/2014/main" id="{C44873DF-09A6-B542-B3ED-D535B1EB31F7}"/>
                  </a:ext>
                </a:extLst>
              </p:cNvPr>
              <p:cNvPicPr/>
              <p:nvPr/>
            </p:nvPicPr>
            <p:blipFill>
              <a:blip r:embed="rId49"/>
              <a:stretch>
                <a:fillRect/>
              </a:stretch>
            </p:blipFill>
            <p:spPr>
              <a:xfrm>
                <a:off x="5463656" y="3289387"/>
                <a:ext cx="425229" cy="49553"/>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1" name="Ink 102">
                <a:extLst>
                  <a:ext uri="{FF2B5EF4-FFF2-40B4-BE49-F238E27FC236}">
                    <a16:creationId xmlns:a16="http://schemas.microsoft.com/office/drawing/2014/main" id="{9EA335DD-D4E7-284B-BE36-79FAFEECBE07}"/>
                  </a:ext>
                </a:extLst>
              </p14:cNvPr>
              <p14:cNvContentPartPr/>
              <p14:nvPr/>
            </p14:nvContentPartPr>
            <p14:xfrm>
              <a:off x="5554185" y="3417800"/>
              <a:ext cx="369900" cy="150660"/>
            </p14:xfrm>
          </p:contentPart>
        </mc:Choice>
        <mc:Fallback xmlns="">
          <p:pic>
            <p:nvPicPr>
              <p:cNvPr id="101" name="Ink 102">
                <a:extLst>
                  <a:ext uri="{FF2B5EF4-FFF2-40B4-BE49-F238E27FC236}">
                    <a16:creationId xmlns:a16="http://schemas.microsoft.com/office/drawing/2014/main" id="{9EA335DD-D4E7-284B-BE36-79FAFEECBE07}"/>
                  </a:ext>
                </a:extLst>
              </p:cNvPr>
              <p:cNvPicPr/>
              <p:nvPr/>
            </p:nvPicPr>
            <p:blipFill>
              <a:blip r:embed="rId51"/>
              <a:stretch>
                <a:fillRect/>
              </a:stretch>
            </p:blipFill>
            <p:spPr>
              <a:xfrm>
                <a:off x="5538713" y="3402338"/>
                <a:ext cx="400125" cy="180864"/>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2" name="Ink 104">
                <a:extLst>
                  <a:ext uri="{FF2B5EF4-FFF2-40B4-BE49-F238E27FC236}">
                    <a16:creationId xmlns:a16="http://schemas.microsoft.com/office/drawing/2014/main" id="{17C49070-1A5C-174E-8507-FE320AC2498E}"/>
                  </a:ext>
                </a:extLst>
              </p14:cNvPr>
              <p14:cNvContentPartPr/>
              <p14:nvPr/>
            </p14:nvContentPartPr>
            <p14:xfrm>
              <a:off x="5059275" y="3204770"/>
              <a:ext cx="200880" cy="131760"/>
            </p14:xfrm>
          </p:contentPart>
        </mc:Choice>
        <mc:Fallback xmlns="">
          <p:pic>
            <p:nvPicPr>
              <p:cNvPr id="102" name="Ink 104">
                <a:extLst>
                  <a:ext uri="{FF2B5EF4-FFF2-40B4-BE49-F238E27FC236}">
                    <a16:creationId xmlns:a16="http://schemas.microsoft.com/office/drawing/2014/main" id="{17C49070-1A5C-174E-8507-FE320AC2498E}"/>
                  </a:ext>
                </a:extLst>
              </p:cNvPr>
              <p:cNvPicPr/>
              <p:nvPr/>
            </p:nvPicPr>
            <p:blipFill>
              <a:blip r:embed="rId53"/>
              <a:stretch>
                <a:fillRect/>
              </a:stretch>
            </p:blipFill>
            <p:spPr>
              <a:xfrm>
                <a:off x="5043795" y="3189290"/>
                <a:ext cx="23148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6" name="Ink 105">
                <a:extLst>
                  <a:ext uri="{FF2B5EF4-FFF2-40B4-BE49-F238E27FC236}">
                    <a16:creationId xmlns:a16="http://schemas.microsoft.com/office/drawing/2014/main" id="{8AFD6488-1644-D144-85EC-1C323A90294E}"/>
                  </a:ext>
                </a:extLst>
              </p14:cNvPr>
              <p14:cNvContentPartPr/>
              <p14:nvPr/>
            </p14:nvContentPartPr>
            <p14:xfrm>
              <a:off x="6168435" y="3248510"/>
              <a:ext cx="175770" cy="12690"/>
            </p14:xfrm>
          </p:contentPart>
        </mc:Choice>
        <mc:Fallback xmlns="">
          <p:pic>
            <p:nvPicPr>
              <p:cNvPr id="106" name="Ink 105">
                <a:extLst>
                  <a:ext uri="{FF2B5EF4-FFF2-40B4-BE49-F238E27FC236}">
                    <a16:creationId xmlns:a16="http://schemas.microsoft.com/office/drawing/2014/main" id="{8AFD6488-1644-D144-85EC-1C323A90294E}"/>
                  </a:ext>
                </a:extLst>
              </p:cNvPr>
              <p:cNvPicPr/>
              <p:nvPr/>
            </p:nvPicPr>
            <p:blipFill>
              <a:blip r:embed="rId55"/>
              <a:stretch>
                <a:fillRect/>
              </a:stretch>
            </p:blipFill>
            <p:spPr>
              <a:xfrm>
                <a:off x="6152979" y="3233352"/>
                <a:ext cx="205964" cy="423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7" name="Ink 106">
                <a:extLst>
                  <a:ext uri="{FF2B5EF4-FFF2-40B4-BE49-F238E27FC236}">
                    <a16:creationId xmlns:a16="http://schemas.microsoft.com/office/drawing/2014/main" id="{5DE5BD44-7A36-304B-8234-066F3E196779}"/>
                  </a:ext>
                </a:extLst>
              </p14:cNvPr>
              <p14:cNvContentPartPr/>
              <p14:nvPr/>
            </p14:nvContentPartPr>
            <p14:xfrm>
              <a:off x="6255915" y="3210980"/>
              <a:ext cx="31590" cy="163080"/>
            </p14:xfrm>
          </p:contentPart>
        </mc:Choice>
        <mc:Fallback xmlns="">
          <p:pic>
            <p:nvPicPr>
              <p:cNvPr id="107" name="Ink 106">
                <a:extLst>
                  <a:ext uri="{FF2B5EF4-FFF2-40B4-BE49-F238E27FC236}">
                    <a16:creationId xmlns:a16="http://schemas.microsoft.com/office/drawing/2014/main" id="{5DE5BD44-7A36-304B-8234-066F3E196779}"/>
                  </a:ext>
                </a:extLst>
              </p:cNvPr>
              <p:cNvPicPr/>
              <p:nvPr/>
            </p:nvPicPr>
            <p:blipFill>
              <a:blip r:embed="rId57"/>
              <a:stretch>
                <a:fillRect/>
              </a:stretch>
            </p:blipFill>
            <p:spPr>
              <a:xfrm>
                <a:off x="6240479" y="3195500"/>
                <a:ext cx="62103"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8" name="Ink 107">
                <a:extLst>
                  <a:ext uri="{FF2B5EF4-FFF2-40B4-BE49-F238E27FC236}">
                    <a16:creationId xmlns:a16="http://schemas.microsoft.com/office/drawing/2014/main" id="{EC647E78-966C-254C-B23A-587F88774DDE}"/>
                  </a:ext>
                </a:extLst>
              </p14:cNvPr>
              <p14:cNvContentPartPr/>
              <p14:nvPr/>
            </p14:nvContentPartPr>
            <p14:xfrm>
              <a:off x="6594495" y="3060590"/>
              <a:ext cx="156870" cy="106920"/>
            </p14:xfrm>
          </p:contentPart>
        </mc:Choice>
        <mc:Fallback xmlns="">
          <p:pic>
            <p:nvPicPr>
              <p:cNvPr id="108" name="Ink 107">
                <a:extLst>
                  <a:ext uri="{FF2B5EF4-FFF2-40B4-BE49-F238E27FC236}">
                    <a16:creationId xmlns:a16="http://schemas.microsoft.com/office/drawing/2014/main" id="{EC647E78-966C-254C-B23A-587F88774DDE}"/>
                  </a:ext>
                </a:extLst>
              </p:cNvPr>
              <p:cNvPicPr/>
              <p:nvPr/>
            </p:nvPicPr>
            <p:blipFill>
              <a:blip r:embed="rId59"/>
              <a:stretch>
                <a:fillRect/>
              </a:stretch>
            </p:blipFill>
            <p:spPr>
              <a:xfrm>
                <a:off x="6579024" y="3045110"/>
                <a:ext cx="187452"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09" name="Ink 108">
                <a:extLst>
                  <a:ext uri="{FF2B5EF4-FFF2-40B4-BE49-F238E27FC236}">
                    <a16:creationId xmlns:a16="http://schemas.microsoft.com/office/drawing/2014/main" id="{89FFD1F1-959C-E141-B15B-BC5ECECA4944}"/>
                  </a:ext>
                </a:extLst>
              </p14:cNvPr>
              <p14:cNvContentPartPr/>
              <p14:nvPr/>
            </p14:nvContentPartPr>
            <p14:xfrm>
              <a:off x="6512955" y="3229880"/>
              <a:ext cx="376380" cy="37800"/>
            </p14:xfrm>
          </p:contentPart>
        </mc:Choice>
        <mc:Fallback xmlns="">
          <p:pic>
            <p:nvPicPr>
              <p:cNvPr id="109" name="Ink 108">
                <a:extLst>
                  <a:ext uri="{FF2B5EF4-FFF2-40B4-BE49-F238E27FC236}">
                    <a16:creationId xmlns:a16="http://schemas.microsoft.com/office/drawing/2014/main" id="{89FFD1F1-959C-E141-B15B-BC5ECECA4944}"/>
                  </a:ext>
                </a:extLst>
              </p:cNvPr>
              <p:cNvPicPr/>
              <p:nvPr/>
            </p:nvPicPr>
            <p:blipFill>
              <a:blip r:embed="rId61"/>
              <a:stretch>
                <a:fillRect/>
              </a:stretch>
            </p:blipFill>
            <p:spPr>
              <a:xfrm>
                <a:off x="6497468" y="3214546"/>
                <a:ext cx="406995" cy="68111"/>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11" name="Ink 110">
                <a:extLst>
                  <a:ext uri="{FF2B5EF4-FFF2-40B4-BE49-F238E27FC236}">
                    <a16:creationId xmlns:a16="http://schemas.microsoft.com/office/drawing/2014/main" id="{9314BEB8-B677-A840-8378-0D3DBD06F905}"/>
                  </a:ext>
                </a:extLst>
              </p14:cNvPr>
              <p14:cNvContentPartPr/>
              <p14:nvPr/>
            </p14:nvContentPartPr>
            <p14:xfrm>
              <a:off x="6563175" y="3374060"/>
              <a:ext cx="150660" cy="138240"/>
            </p14:xfrm>
          </p:contentPart>
        </mc:Choice>
        <mc:Fallback xmlns="">
          <p:pic>
            <p:nvPicPr>
              <p:cNvPr id="111" name="Ink 110">
                <a:extLst>
                  <a:ext uri="{FF2B5EF4-FFF2-40B4-BE49-F238E27FC236}">
                    <a16:creationId xmlns:a16="http://schemas.microsoft.com/office/drawing/2014/main" id="{9314BEB8-B677-A840-8378-0D3DBD06F905}"/>
                  </a:ext>
                </a:extLst>
              </p:cNvPr>
              <p:cNvPicPr/>
              <p:nvPr/>
            </p:nvPicPr>
            <p:blipFill>
              <a:blip r:embed="rId63"/>
              <a:stretch>
                <a:fillRect/>
              </a:stretch>
            </p:blipFill>
            <p:spPr>
              <a:xfrm>
                <a:off x="6547713" y="3358580"/>
                <a:ext cx="180864"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12" name="Ink 111">
                <a:extLst>
                  <a:ext uri="{FF2B5EF4-FFF2-40B4-BE49-F238E27FC236}">
                    <a16:creationId xmlns:a16="http://schemas.microsoft.com/office/drawing/2014/main" id="{A477E110-F77C-1B42-AF21-517F42705944}"/>
                  </a:ext>
                </a:extLst>
              </p14:cNvPr>
              <p14:cNvContentPartPr/>
              <p14:nvPr/>
            </p14:nvContentPartPr>
            <p14:xfrm>
              <a:off x="6776205" y="3355160"/>
              <a:ext cx="131760" cy="163080"/>
            </p14:xfrm>
          </p:contentPart>
        </mc:Choice>
        <mc:Fallback xmlns="">
          <p:pic>
            <p:nvPicPr>
              <p:cNvPr id="112" name="Ink 111">
                <a:extLst>
                  <a:ext uri="{FF2B5EF4-FFF2-40B4-BE49-F238E27FC236}">
                    <a16:creationId xmlns:a16="http://schemas.microsoft.com/office/drawing/2014/main" id="{A477E110-F77C-1B42-AF21-517F42705944}"/>
                  </a:ext>
                </a:extLst>
              </p:cNvPr>
              <p:cNvPicPr/>
              <p:nvPr/>
            </p:nvPicPr>
            <p:blipFill>
              <a:blip r:embed="rId65"/>
              <a:stretch>
                <a:fillRect/>
              </a:stretch>
            </p:blipFill>
            <p:spPr>
              <a:xfrm>
                <a:off x="6760767" y="3339680"/>
                <a:ext cx="162277"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13" name="Ink 112">
                <a:extLst>
                  <a:ext uri="{FF2B5EF4-FFF2-40B4-BE49-F238E27FC236}">
                    <a16:creationId xmlns:a16="http://schemas.microsoft.com/office/drawing/2014/main" id="{BFC69531-A3F6-9643-8087-6CFEE0A284A9}"/>
                  </a:ext>
                </a:extLst>
              </p14:cNvPr>
              <p14:cNvContentPartPr/>
              <p14:nvPr/>
            </p14:nvContentPartPr>
            <p14:xfrm>
              <a:off x="7114515" y="3198560"/>
              <a:ext cx="163080" cy="19170"/>
            </p14:xfrm>
          </p:contentPart>
        </mc:Choice>
        <mc:Fallback xmlns="">
          <p:pic>
            <p:nvPicPr>
              <p:cNvPr id="113" name="Ink 112">
                <a:extLst>
                  <a:ext uri="{FF2B5EF4-FFF2-40B4-BE49-F238E27FC236}">
                    <a16:creationId xmlns:a16="http://schemas.microsoft.com/office/drawing/2014/main" id="{BFC69531-A3F6-9643-8087-6CFEE0A284A9}"/>
                  </a:ext>
                </a:extLst>
              </p:cNvPr>
              <p:cNvPicPr/>
              <p:nvPr/>
            </p:nvPicPr>
            <p:blipFill>
              <a:blip r:embed="rId67"/>
              <a:stretch>
                <a:fillRect/>
              </a:stretch>
            </p:blipFill>
            <p:spPr>
              <a:xfrm>
                <a:off x="7099035" y="3183295"/>
                <a:ext cx="193680" cy="4899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14" name="Ink 113">
                <a:extLst>
                  <a:ext uri="{FF2B5EF4-FFF2-40B4-BE49-F238E27FC236}">
                    <a16:creationId xmlns:a16="http://schemas.microsoft.com/office/drawing/2014/main" id="{0FC71D1B-7314-C245-9111-21434F0CD1D8}"/>
                  </a:ext>
                </a:extLst>
              </p14:cNvPr>
              <p14:cNvContentPartPr/>
              <p14:nvPr/>
            </p14:nvContentPartPr>
            <p14:xfrm>
              <a:off x="7202265" y="3135920"/>
              <a:ext cx="25380" cy="181980"/>
            </p14:xfrm>
          </p:contentPart>
        </mc:Choice>
        <mc:Fallback xmlns="">
          <p:pic>
            <p:nvPicPr>
              <p:cNvPr id="114" name="Ink 113">
                <a:extLst>
                  <a:ext uri="{FF2B5EF4-FFF2-40B4-BE49-F238E27FC236}">
                    <a16:creationId xmlns:a16="http://schemas.microsoft.com/office/drawing/2014/main" id="{0FC71D1B-7314-C245-9111-21434F0CD1D8}"/>
                  </a:ext>
                </a:extLst>
              </p:cNvPr>
              <p:cNvPicPr/>
              <p:nvPr/>
            </p:nvPicPr>
            <p:blipFill>
              <a:blip r:embed="rId69"/>
              <a:stretch>
                <a:fillRect/>
              </a:stretch>
            </p:blipFill>
            <p:spPr>
              <a:xfrm>
                <a:off x="7186674" y="3120455"/>
                <a:ext cx="56199" cy="21219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15" name="Ink 114">
                <a:extLst>
                  <a:ext uri="{FF2B5EF4-FFF2-40B4-BE49-F238E27FC236}">
                    <a16:creationId xmlns:a16="http://schemas.microsoft.com/office/drawing/2014/main" id="{D665681E-8A92-594A-A791-622EDEE05E47}"/>
                  </a:ext>
                </a:extLst>
              </p14:cNvPr>
              <p14:cNvContentPartPr/>
              <p14:nvPr/>
            </p14:nvContentPartPr>
            <p14:xfrm>
              <a:off x="7528155" y="3016850"/>
              <a:ext cx="81810" cy="119340"/>
            </p14:xfrm>
          </p:contentPart>
        </mc:Choice>
        <mc:Fallback xmlns="">
          <p:pic>
            <p:nvPicPr>
              <p:cNvPr id="115" name="Ink 114">
                <a:extLst>
                  <a:ext uri="{FF2B5EF4-FFF2-40B4-BE49-F238E27FC236}">
                    <a16:creationId xmlns:a16="http://schemas.microsoft.com/office/drawing/2014/main" id="{D665681E-8A92-594A-A791-622EDEE05E47}"/>
                  </a:ext>
                </a:extLst>
              </p:cNvPr>
              <p:cNvPicPr/>
              <p:nvPr/>
            </p:nvPicPr>
            <p:blipFill>
              <a:blip r:embed="rId71"/>
              <a:stretch>
                <a:fillRect/>
              </a:stretch>
            </p:blipFill>
            <p:spPr>
              <a:xfrm>
                <a:off x="7512726" y="3001393"/>
                <a:ext cx="111951" cy="149534"/>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16" name="Ink 115">
                <a:extLst>
                  <a:ext uri="{FF2B5EF4-FFF2-40B4-BE49-F238E27FC236}">
                    <a16:creationId xmlns:a16="http://schemas.microsoft.com/office/drawing/2014/main" id="{A4D18EDF-95FD-2D4A-9F2D-A055E8565A87}"/>
                  </a:ext>
                </a:extLst>
              </p14:cNvPr>
              <p14:cNvContentPartPr/>
              <p14:nvPr/>
            </p14:nvContentPartPr>
            <p14:xfrm>
              <a:off x="7528155" y="3161030"/>
              <a:ext cx="131760" cy="12690"/>
            </p14:xfrm>
          </p:contentPart>
        </mc:Choice>
        <mc:Fallback xmlns="">
          <p:pic>
            <p:nvPicPr>
              <p:cNvPr id="116" name="Ink 115">
                <a:extLst>
                  <a:ext uri="{FF2B5EF4-FFF2-40B4-BE49-F238E27FC236}">
                    <a16:creationId xmlns:a16="http://schemas.microsoft.com/office/drawing/2014/main" id="{A4D18EDF-95FD-2D4A-9F2D-A055E8565A87}"/>
                  </a:ext>
                </a:extLst>
              </p:cNvPr>
              <p:cNvPicPr/>
              <p:nvPr/>
            </p:nvPicPr>
            <p:blipFill>
              <a:blip r:embed="rId73"/>
              <a:stretch>
                <a:fillRect/>
              </a:stretch>
            </p:blipFill>
            <p:spPr>
              <a:xfrm>
                <a:off x="7512717" y="3145872"/>
                <a:ext cx="162277" cy="423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17" name="Ink 116">
                <a:extLst>
                  <a:ext uri="{FF2B5EF4-FFF2-40B4-BE49-F238E27FC236}">
                    <a16:creationId xmlns:a16="http://schemas.microsoft.com/office/drawing/2014/main" id="{15508340-6342-6146-AFF6-9EDD9385F66B}"/>
                  </a:ext>
                </a:extLst>
              </p14:cNvPr>
              <p14:cNvContentPartPr/>
              <p14:nvPr/>
            </p14:nvContentPartPr>
            <p14:xfrm>
              <a:off x="7440405" y="3273620"/>
              <a:ext cx="395010" cy="31590"/>
            </p14:xfrm>
          </p:contentPart>
        </mc:Choice>
        <mc:Fallback xmlns="">
          <p:pic>
            <p:nvPicPr>
              <p:cNvPr id="117" name="Ink 116">
                <a:extLst>
                  <a:ext uri="{FF2B5EF4-FFF2-40B4-BE49-F238E27FC236}">
                    <a16:creationId xmlns:a16="http://schemas.microsoft.com/office/drawing/2014/main" id="{15508340-6342-6146-AFF6-9EDD9385F66B}"/>
                  </a:ext>
                </a:extLst>
              </p:cNvPr>
              <p:cNvPicPr/>
              <p:nvPr/>
            </p:nvPicPr>
            <p:blipFill>
              <a:blip r:embed="rId75"/>
              <a:stretch>
                <a:fillRect/>
              </a:stretch>
            </p:blipFill>
            <p:spPr>
              <a:xfrm>
                <a:off x="7424936" y="3258184"/>
                <a:ext cx="425589" cy="62103"/>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19" name="Ink 118">
                <a:extLst>
                  <a:ext uri="{FF2B5EF4-FFF2-40B4-BE49-F238E27FC236}">
                    <a16:creationId xmlns:a16="http://schemas.microsoft.com/office/drawing/2014/main" id="{F7A66A05-0AA1-6749-A3F1-F63E0184E522}"/>
                  </a:ext>
                </a:extLst>
              </p14:cNvPr>
              <p14:cNvContentPartPr/>
              <p14:nvPr/>
            </p14:nvContentPartPr>
            <p14:xfrm>
              <a:off x="7503045" y="3430490"/>
              <a:ext cx="138240" cy="138240"/>
            </p14:xfrm>
          </p:contentPart>
        </mc:Choice>
        <mc:Fallback xmlns="">
          <p:pic>
            <p:nvPicPr>
              <p:cNvPr id="119" name="Ink 118">
                <a:extLst>
                  <a:ext uri="{FF2B5EF4-FFF2-40B4-BE49-F238E27FC236}">
                    <a16:creationId xmlns:a16="http://schemas.microsoft.com/office/drawing/2014/main" id="{F7A66A05-0AA1-6749-A3F1-F63E0184E522}"/>
                  </a:ext>
                </a:extLst>
              </p:cNvPr>
              <p:cNvPicPr/>
              <p:nvPr/>
            </p:nvPicPr>
            <p:blipFill>
              <a:blip r:embed="rId77"/>
              <a:stretch>
                <a:fillRect/>
              </a:stretch>
            </p:blipFill>
            <p:spPr>
              <a:xfrm>
                <a:off x="7487565" y="3415010"/>
                <a:ext cx="16848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21" name="Ink 120">
                <a:extLst>
                  <a:ext uri="{FF2B5EF4-FFF2-40B4-BE49-F238E27FC236}">
                    <a16:creationId xmlns:a16="http://schemas.microsoft.com/office/drawing/2014/main" id="{DA1768AE-2783-5644-8A68-4824B3BC2F93}"/>
                  </a:ext>
                </a:extLst>
              </p14:cNvPr>
              <p14:cNvContentPartPr/>
              <p14:nvPr/>
            </p14:nvContentPartPr>
            <p14:xfrm>
              <a:off x="7709865" y="3430490"/>
              <a:ext cx="125550" cy="163080"/>
            </p14:xfrm>
          </p:contentPart>
        </mc:Choice>
        <mc:Fallback xmlns="">
          <p:pic>
            <p:nvPicPr>
              <p:cNvPr id="121" name="Ink 120">
                <a:extLst>
                  <a:ext uri="{FF2B5EF4-FFF2-40B4-BE49-F238E27FC236}">
                    <a16:creationId xmlns:a16="http://schemas.microsoft.com/office/drawing/2014/main" id="{DA1768AE-2783-5644-8A68-4824B3BC2F93}"/>
                  </a:ext>
                </a:extLst>
              </p:cNvPr>
              <p:cNvPicPr/>
              <p:nvPr/>
            </p:nvPicPr>
            <p:blipFill>
              <a:blip r:embed="rId79"/>
              <a:stretch>
                <a:fillRect/>
              </a:stretch>
            </p:blipFill>
            <p:spPr>
              <a:xfrm>
                <a:off x="7694440" y="3415010"/>
                <a:ext cx="155682"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39" name="Ink 139">
                <a:extLst>
                  <a:ext uri="{FF2B5EF4-FFF2-40B4-BE49-F238E27FC236}">
                    <a16:creationId xmlns:a16="http://schemas.microsoft.com/office/drawing/2014/main" id="{223E2B11-66CE-684D-9F27-7C8CEAF25620}"/>
                  </a:ext>
                </a:extLst>
              </p14:cNvPr>
              <p14:cNvContentPartPr/>
              <p14:nvPr/>
            </p14:nvContentPartPr>
            <p14:xfrm>
              <a:off x="8041965" y="3023060"/>
              <a:ext cx="677160" cy="457650"/>
            </p14:xfrm>
          </p:contentPart>
        </mc:Choice>
        <mc:Fallback xmlns="">
          <p:pic>
            <p:nvPicPr>
              <p:cNvPr id="139" name="Ink 139">
                <a:extLst>
                  <a:ext uri="{FF2B5EF4-FFF2-40B4-BE49-F238E27FC236}">
                    <a16:creationId xmlns:a16="http://schemas.microsoft.com/office/drawing/2014/main" id="{223E2B11-66CE-684D-9F27-7C8CEAF25620}"/>
                  </a:ext>
                </a:extLst>
              </p:cNvPr>
              <p:cNvPicPr/>
              <p:nvPr/>
            </p:nvPicPr>
            <p:blipFill>
              <a:blip r:embed="rId81"/>
              <a:stretch>
                <a:fillRect/>
              </a:stretch>
            </p:blipFill>
            <p:spPr>
              <a:xfrm>
                <a:off x="8026485" y="3007589"/>
                <a:ext cx="707400" cy="488232"/>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43" name="Ink 143">
                <a:extLst>
                  <a:ext uri="{FF2B5EF4-FFF2-40B4-BE49-F238E27FC236}">
                    <a16:creationId xmlns:a16="http://schemas.microsoft.com/office/drawing/2014/main" id="{7B0B0CFF-2F22-1D46-ADFE-2A07F03EE97D}"/>
                  </a:ext>
                </a:extLst>
              </p14:cNvPr>
              <p14:cNvContentPartPr/>
              <p14:nvPr/>
            </p14:nvContentPartPr>
            <p14:xfrm>
              <a:off x="1023585" y="3937820"/>
              <a:ext cx="307260" cy="276210"/>
            </p14:xfrm>
          </p:contentPart>
        </mc:Choice>
        <mc:Fallback xmlns="">
          <p:pic>
            <p:nvPicPr>
              <p:cNvPr id="143" name="Ink 143">
                <a:extLst>
                  <a:ext uri="{FF2B5EF4-FFF2-40B4-BE49-F238E27FC236}">
                    <a16:creationId xmlns:a16="http://schemas.microsoft.com/office/drawing/2014/main" id="{7B0B0CFF-2F22-1D46-ADFE-2A07F03EE97D}"/>
                  </a:ext>
                </a:extLst>
              </p:cNvPr>
              <p:cNvPicPr/>
              <p:nvPr/>
            </p:nvPicPr>
            <p:blipFill>
              <a:blip r:embed="rId83"/>
              <a:stretch>
                <a:fillRect/>
              </a:stretch>
            </p:blipFill>
            <p:spPr>
              <a:xfrm>
                <a:off x="1008132" y="3922335"/>
                <a:ext cx="337447" cy="3064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7" name="Ink 148">
                <a:extLst>
                  <a:ext uri="{FF2B5EF4-FFF2-40B4-BE49-F238E27FC236}">
                    <a16:creationId xmlns:a16="http://schemas.microsoft.com/office/drawing/2014/main" id="{279AB4CF-0387-E94E-884B-EBA6550E8CDD}"/>
                  </a:ext>
                </a:extLst>
              </p14:cNvPr>
              <p14:cNvContentPartPr/>
              <p14:nvPr/>
            </p14:nvContentPartPr>
            <p14:xfrm>
              <a:off x="1111335" y="2346170"/>
              <a:ext cx="2287440" cy="194400"/>
            </p14:xfrm>
          </p:contentPart>
        </mc:Choice>
        <mc:Fallback xmlns="">
          <p:pic>
            <p:nvPicPr>
              <p:cNvPr id="147" name="Ink 148">
                <a:extLst>
                  <a:ext uri="{FF2B5EF4-FFF2-40B4-BE49-F238E27FC236}">
                    <a16:creationId xmlns:a16="http://schemas.microsoft.com/office/drawing/2014/main" id="{279AB4CF-0387-E94E-884B-EBA6550E8CDD}"/>
                  </a:ext>
                </a:extLst>
              </p:cNvPr>
              <p:cNvPicPr/>
              <p:nvPr/>
            </p:nvPicPr>
            <p:blipFill>
              <a:blip r:embed="rId85"/>
              <a:stretch>
                <a:fillRect/>
              </a:stretch>
            </p:blipFill>
            <p:spPr>
              <a:xfrm>
                <a:off x="1080380" y="2315210"/>
                <a:ext cx="234863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52" name="Ink 152">
                <a:extLst>
                  <a:ext uri="{FF2B5EF4-FFF2-40B4-BE49-F238E27FC236}">
                    <a16:creationId xmlns:a16="http://schemas.microsoft.com/office/drawing/2014/main" id="{C861529C-E6AB-BA43-A2D8-573126EFDE97}"/>
                  </a:ext>
                </a:extLst>
              </p14:cNvPr>
              <p14:cNvContentPartPr/>
              <p14:nvPr/>
            </p14:nvContentPartPr>
            <p14:xfrm>
              <a:off x="302955" y="2716070"/>
              <a:ext cx="526770" cy="1469880"/>
            </p14:xfrm>
          </p:contentPart>
        </mc:Choice>
        <mc:Fallback xmlns="">
          <p:pic>
            <p:nvPicPr>
              <p:cNvPr id="152" name="Ink 152">
                <a:extLst>
                  <a:ext uri="{FF2B5EF4-FFF2-40B4-BE49-F238E27FC236}">
                    <a16:creationId xmlns:a16="http://schemas.microsoft.com/office/drawing/2014/main" id="{C861529C-E6AB-BA43-A2D8-573126EFDE97}"/>
                  </a:ext>
                </a:extLst>
              </p:cNvPr>
              <p:cNvPicPr/>
              <p:nvPr/>
            </p:nvPicPr>
            <p:blipFill>
              <a:blip r:embed="rId87"/>
              <a:stretch>
                <a:fillRect/>
              </a:stretch>
            </p:blipFill>
            <p:spPr>
              <a:xfrm>
                <a:off x="272011" y="2685118"/>
                <a:ext cx="587939" cy="1531065"/>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56" name="Ink 155">
                <a:extLst>
                  <a:ext uri="{FF2B5EF4-FFF2-40B4-BE49-F238E27FC236}">
                    <a16:creationId xmlns:a16="http://schemas.microsoft.com/office/drawing/2014/main" id="{59098B51-5831-B54F-853C-8FEB18160687}"/>
                  </a:ext>
                </a:extLst>
              </p14:cNvPr>
              <p14:cNvContentPartPr/>
              <p14:nvPr/>
            </p14:nvContentPartPr>
            <p14:xfrm>
              <a:off x="1869495" y="3937820"/>
              <a:ext cx="131760" cy="269730"/>
            </p14:xfrm>
          </p:contentPart>
        </mc:Choice>
        <mc:Fallback xmlns="">
          <p:pic>
            <p:nvPicPr>
              <p:cNvPr id="156" name="Ink 155">
                <a:extLst>
                  <a:ext uri="{FF2B5EF4-FFF2-40B4-BE49-F238E27FC236}">
                    <a16:creationId xmlns:a16="http://schemas.microsoft.com/office/drawing/2014/main" id="{59098B51-5831-B54F-853C-8FEB18160687}"/>
                  </a:ext>
                </a:extLst>
              </p:cNvPr>
              <p:cNvPicPr/>
              <p:nvPr/>
            </p:nvPicPr>
            <p:blipFill>
              <a:blip r:embed="rId89"/>
              <a:stretch>
                <a:fillRect/>
              </a:stretch>
            </p:blipFill>
            <p:spPr>
              <a:xfrm>
                <a:off x="1854015" y="3922355"/>
                <a:ext cx="162360" cy="2999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57" name="Ink 157">
                <a:extLst>
                  <a:ext uri="{FF2B5EF4-FFF2-40B4-BE49-F238E27FC236}">
                    <a16:creationId xmlns:a16="http://schemas.microsoft.com/office/drawing/2014/main" id="{37D54CC5-918A-C74F-9625-9E7E7EFEC98B}"/>
                  </a:ext>
                </a:extLst>
              </p14:cNvPr>
              <p14:cNvContentPartPr/>
              <p14:nvPr/>
            </p14:nvContentPartPr>
            <p14:xfrm>
              <a:off x="1600035" y="3988040"/>
              <a:ext cx="138240" cy="182250"/>
            </p14:xfrm>
          </p:contentPart>
        </mc:Choice>
        <mc:Fallback xmlns="">
          <p:pic>
            <p:nvPicPr>
              <p:cNvPr id="157" name="Ink 157">
                <a:extLst>
                  <a:ext uri="{FF2B5EF4-FFF2-40B4-BE49-F238E27FC236}">
                    <a16:creationId xmlns:a16="http://schemas.microsoft.com/office/drawing/2014/main" id="{37D54CC5-918A-C74F-9625-9E7E7EFEC98B}"/>
                  </a:ext>
                </a:extLst>
              </p:cNvPr>
              <p:cNvPicPr/>
              <p:nvPr/>
            </p:nvPicPr>
            <p:blipFill>
              <a:blip r:embed="rId91"/>
              <a:stretch>
                <a:fillRect/>
              </a:stretch>
            </p:blipFill>
            <p:spPr>
              <a:xfrm>
                <a:off x="1584555" y="3972552"/>
                <a:ext cx="168480" cy="212505"/>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59" name="Ink 158">
                <a:extLst>
                  <a:ext uri="{FF2B5EF4-FFF2-40B4-BE49-F238E27FC236}">
                    <a16:creationId xmlns:a16="http://schemas.microsoft.com/office/drawing/2014/main" id="{26E73DCF-EC74-D74A-BB38-76BAEC3C3B46}"/>
                  </a:ext>
                </a:extLst>
              </p14:cNvPr>
              <p14:cNvContentPartPr/>
              <p14:nvPr/>
            </p14:nvContentPartPr>
            <p14:xfrm>
              <a:off x="2189175" y="3981830"/>
              <a:ext cx="144450" cy="138240"/>
            </p14:xfrm>
          </p:contentPart>
        </mc:Choice>
        <mc:Fallback xmlns="">
          <p:pic>
            <p:nvPicPr>
              <p:cNvPr id="159" name="Ink 158">
                <a:extLst>
                  <a:ext uri="{FF2B5EF4-FFF2-40B4-BE49-F238E27FC236}">
                    <a16:creationId xmlns:a16="http://schemas.microsoft.com/office/drawing/2014/main" id="{26E73DCF-EC74-D74A-BB38-76BAEC3C3B46}"/>
                  </a:ext>
                </a:extLst>
              </p:cNvPr>
              <p:cNvPicPr/>
              <p:nvPr/>
            </p:nvPicPr>
            <p:blipFill>
              <a:blip r:embed="rId93"/>
              <a:stretch>
                <a:fillRect/>
              </a:stretch>
            </p:blipFill>
            <p:spPr>
              <a:xfrm>
                <a:off x="2173724" y="3966350"/>
                <a:ext cx="174634"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60" name="Ink 159">
                <a:extLst>
                  <a:ext uri="{FF2B5EF4-FFF2-40B4-BE49-F238E27FC236}">
                    <a16:creationId xmlns:a16="http://schemas.microsoft.com/office/drawing/2014/main" id="{AD75964F-AB79-584C-A53B-BAB9EDE95DBB}"/>
                  </a:ext>
                </a:extLst>
              </p14:cNvPr>
              <p14:cNvContentPartPr/>
              <p14:nvPr/>
            </p14:nvContentPartPr>
            <p14:xfrm>
              <a:off x="2408415" y="4019360"/>
              <a:ext cx="156870" cy="94230"/>
            </p14:xfrm>
          </p:contentPart>
        </mc:Choice>
        <mc:Fallback xmlns="">
          <p:pic>
            <p:nvPicPr>
              <p:cNvPr id="160" name="Ink 159">
                <a:extLst>
                  <a:ext uri="{FF2B5EF4-FFF2-40B4-BE49-F238E27FC236}">
                    <a16:creationId xmlns:a16="http://schemas.microsoft.com/office/drawing/2014/main" id="{AD75964F-AB79-584C-A53B-BAB9EDE95DBB}"/>
                  </a:ext>
                </a:extLst>
              </p:cNvPr>
              <p:cNvPicPr/>
              <p:nvPr/>
            </p:nvPicPr>
            <p:blipFill>
              <a:blip r:embed="rId95"/>
              <a:stretch>
                <a:fillRect/>
              </a:stretch>
            </p:blipFill>
            <p:spPr>
              <a:xfrm>
                <a:off x="2392944" y="4003895"/>
                <a:ext cx="187452" cy="124801"/>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61" name="Ink 160">
                <a:extLst>
                  <a:ext uri="{FF2B5EF4-FFF2-40B4-BE49-F238E27FC236}">
                    <a16:creationId xmlns:a16="http://schemas.microsoft.com/office/drawing/2014/main" id="{25B186A9-488D-7F48-9411-9710B9354F8E}"/>
                  </a:ext>
                </a:extLst>
              </p14:cNvPr>
              <p14:cNvContentPartPr/>
              <p14:nvPr/>
            </p14:nvContentPartPr>
            <p14:xfrm>
              <a:off x="2627655" y="4006940"/>
              <a:ext cx="344790" cy="106920"/>
            </p14:xfrm>
          </p:contentPart>
        </mc:Choice>
        <mc:Fallback xmlns="">
          <p:pic>
            <p:nvPicPr>
              <p:cNvPr id="161" name="Ink 160">
                <a:extLst>
                  <a:ext uri="{FF2B5EF4-FFF2-40B4-BE49-F238E27FC236}">
                    <a16:creationId xmlns:a16="http://schemas.microsoft.com/office/drawing/2014/main" id="{25B186A9-488D-7F48-9411-9710B9354F8E}"/>
                  </a:ext>
                </a:extLst>
              </p:cNvPr>
              <p:cNvPicPr/>
              <p:nvPr/>
            </p:nvPicPr>
            <p:blipFill>
              <a:blip r:embed="rId97"/>
              <a:stretch>
                <a:fillRect/>
              </a:stretch>
            </p:blipFill>
            <p:spPr>
              <a:xfrm>
                <a:off x="2612179" y="3991460"/>
                <a:ext cx="375382"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64" name="Ink 163">
                <a:extLst>
                  <a:ext uri="{FF2B5EF4-FFF2-40B4-BE49-F238E27FC236}">
                    <a16:creationId xmlns:a16="http://schemas.microsoft.com/office/drawing/2014/main" id="{C1B30091-9B39-AE4F-8ADE-9B8B7CA1C012}"/>
                  </a:ext>
                </a:extLst>
              </p14:cNvPr>
              <p14:cNvContentPartPr/>
              <p14:nvPr/>
            </p14:nvContentPartPr>
            <p14:xfrm>
              <a:off x="3197895" y="3988040"/>
              <a:ext cx="238410" cy="113130"/>
            </p14:xfrm>
          </p:contentPart>
        </mc:Choice>
        <mc:Fallback xmlns="">
          <p:pic>
            <p:nvPicPr>
              <p:cNvPr id="164" name="Ink 163">
                <a:extLst>
                  <a:ext uri="{FF2B5EF4-FFF2-40B4-BE49-F238E27FC236}">
                    <a16:creationId xmlns:a16="http://schemas.microsoft.com/office/drawing/2014/main" id="{C1B30091-9B39-AE4F-8ADE-9B8B7CA1C012}"/>
                  </a:ext>
                </a:extLst>
              </p:cNvPr>
              <p:cNvPicPr/>
              <p:nvPr/>
            </p:nvPicPr>
            <p:blipFill>
              <a:blip r:embed="rId99"/>
              <a:stretch>
                <a:fillRect/>
              </a:stretch>
            </p:blipFill>
            <p:spPr>
              <a:xfrm>
                <a:off x="3182433" y="3972548"/>
                <a:ext cx="268616" cy="143394"/>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165" name="Ink 164">
                <a:extLst>
                  <a:ext uri="{FF2B5EF4-FFF2-40B4-BE49-F238E27FC236}">
                    <a16:creationId xmlns:a16="http://schemas.microsoft.com/office/drawing/2014/main" id="{EBC51791-105B-9B4F-A3C3-6C09AA469A9B}"/>
                  </a:ext>
                </a:extLst>
              </p14:cNvPr>
              <p14:cNvContentPartPr/>
              <p14:nvPr/>
            </p14:nvContentPartPr>
            <p14:xfrm>
              <a:off x="3636645" y="3937820"/>
              <a:ext cx="144450" cy="169560"/>
            </p14:xfrm>
          </p:contentPart>
        </mc:Choice>
        <mc:Fallback xmlns="">
          <p:pic>
            <p:nvPicPr>
              <p:cNvPr id="165" name="Ink 164">
                <a:extLst>
                  <a:ext uri="{FF2B5EF4-FFF2-40B4-BE49-F238E27FC236}">
                    <a16:creationId xmlns:a16="http://schemas.microsoft.com/office/drawing/2014/main" id="{EBC51791-105B-9B4F-A3C3-6C09AA469A9B}"/>
                  </a:ext>
                </a:extLst>
              </p:cNvPr>
              <p:cNvPicPr/>
              <p:nvPr/>
            </p:nvPicPr>
            <p:blipFill>
              <a:blip r:embed="rId101"/>
              <a:stretch>
                <a:fillRect/>
              </a:stretch>
            </p:blipFill>
            <p:spPr>
              <a:xfrm>
                <a:off x="3621155" y="3922340"/>
                <a:ext cx="174709"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66" name="Ink 165">
                <a:extLst>
                  <a:ext uri="{FF2B5EF4-FFF2-40B4-BE49-F238E27FC236}">
                    <a16:creationId xmlns:a16="http://schemas.microsoft.com/office/drawing/2014/main" id="{366427A2-389D-2A40-A376-E988D5F2C5F2}"/>
                  </a:ext>
                </a:extLst>
              </p14:cNvPr>
              <p14:cNvContentPartPr/>
              <p14:nvPr/>
            </p14:nvContentPartPr>
            <p14:xfrm>
              <a:off x="3843465" y="3856550"/>
              <a:ext cx="225990" cy="332370"/>
            </p14:xfrm>
          </p:contentPart>
        </mc:Choice>
        <mc:Fallback xmlns="">
          <p:pic>
            <p:nvPicPr>
              <p:cNvPr id="166" name="Ink 165">
                <a:extLst>
                  <a:ext uri="{FF2B5EF4-FFF2-40B4-BE49-F238E27FC236}">
                    <a16:creationId xmlns:a16="http://schemas.microsoft.com/office/drawing/2014/main" id="{366427A2-389D-2A40-A376-E988D5F2C5F2}"/>
                  </a:ext>
                </a:extLst>
              </p:cNvPr>
              <p:cNvPicPr/>
              <p:nvPr/>
            </p:nvPicPr>
            <p:blipFill>
              <a:blip r:embed="rId103"/>
              <a:stretch>
                <a:fillRect/>
              </a:stretch>
            </p:blipFill>
            <p:spPr>
              <a:xfrm>
                <a:off x="3827991" y="3841083"/>
                <a:ext cx="256578" cy="362585"/>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82" name="Ink 183">
                <a:extLst>
                  <a:ext uri="{FF2B5EF4-FFF2-40B4-BE49-F238E27FC236}">
                    <a16:creationId xmlns:a16="http://schemas.microsoft.com/office/drawing/2014/main" id="{3DD378BC-2607-FB4B-A6D5-E981188F51C4}"/>
                  </a:ext>
                </a:extLst>
              </p14:cNvPr>
              <p14:cNvContentPartPr/>
              <p14:nvPr/>
            </p14:nvContentPartPr>
            <p14:xfrm>
              <a:off x="3016185" y="4326350"/>
              <a:ext cx="871560" cy="263520"/>
            </p14:xfrm>
          </p:contentPart>
        </mc:Choice>
        <mc:Fallback xmlns="">
          <p:pic>
            <p:nvPicPr>
              <p:cNvPr id="182" name="Ink 183">
                <a:extLst>
                  <a:ext uri="{FF2B5EF4-FFF2-40B4-BE49-F238E27FC236}">
                    <a16:creationId xmlns:a16="http://schemas.microsoft.com/office/drawing/2014/main" id="{3DD378BC-2607-FB4B-A6D5-E981188F51C4}"/>
                  </a:ext>
                </a:extLst>
              </p:cNvPr>
              <p:cNvPicPr/>
              <p:nvPr/>
            </p:nvPicPr>
            <p:blipFill>
              <a:blip r:embed="rId105"/>
              <a:stretch>
                <a:fillRect/>
              </a:stretch>
            </p:blipFill>
            <p:spPr>
              <a:xfrm>
                <a:off x="3000705" y="4310870"/>
                <a:ext cx="90180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83" name="Ink 184">
                <a:extLst>
                  <a:ext uri="{FF2B5EF4-FFF2-40B4-BE49-F238E27FC236}">
                    <a16:creationId xmlns:a16="http://schemas.microsoft.com/office/drawing/2014/main" id="{5FFD4933-8B0A-6949-9C9B-E250BD70BBD3}"/>
                  </a:ext>
                </a:extLst>
              </p14:cNvPr>
              <p14:cNvContentPartPr/>
              <p14:nvPr/>
            </p14:nvContentPartPr>
            <p14:xfrm>
              <a:off x="2602815" y="4445420"/>
              <a:ext cx="106650" cy="94230"/>
            </p14:xfrm>
          </p:contentPart>
        </mc:Choice>
        <mc:Fallback xmlns="">
          <p:pic>
            <p:nvPicPr>
              <p:cNvPr id="183" name="Ink 184">
                <a:extLst>
                  <a:ext uri="{FF2B5EF4-FFF2-40B4-BE49-F238E27FC236}">
                    <a16:creationId xmlns:a16="http://schemas.microsoft.com/office/drawing/2014/main" id="{5FFD4933-8B0A-6949-9C9B-E250BD70BBD3}"/>
                  </a:ext>
                </a:extLst>
              </p:cNvPr>
              <p:cNvPicPr/>
              <p:nvPr/>
            </p:nvPicPr>
            <p:blipFill>
              <a:blip r:embed="rId107"/>
              <a:stretch>
                <a:fillRect/>
              </a:stretch>
            </p:blipFill>
            <p:spPr>
              <a:xfrm>
                <a:off x="2587374" y="4429955"/>
                <a:ext cx="137173" cy="124801"/>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208" name="Ink 211">
                <a:extLst>
                  <a:ext uri="{FF2B5EF4-FFF2-40B4-BE49-F238E27FC236}">
                    <a16:creationId xmlns:a16="http://schemas.microsoft.com/office/drawing/2014/main" id="{F80929E1-D256-B748-A26C-B5738A9B5E46}"/>
                  </a:ext>
                </a:extLst>
              </p14:cNvPr>
              <p14:cNvContentPartPr/>
              <p14:nvPr/>
            </p14:nvContentPartPr>
            <p14:xfrm>
              <a:off x="7290015" y="4182440"/>
              <a:ext cx="852390" cy="244620"/>
            </p14:xfrm>
          </p:contentPart>
        </mc:Choice>
        <mc:Fallback xmlns="">
          <p:pic>
            <p:nvPicPr>
              <p:cNvPr id="208" name="Ink 211">
                <a:extLst>
                  <a:ext uri="{FF2B5EF4-FFF2-40B4-BE49-F238E27FC236}">
                    <a16:creationId xmlns:a16="http://schemas.microsoft.com/office/drawing/2014/main" id="{F80929E1-D256-B748-A26C-B5738A9B5E46}"/>
                  </a:ext>
                </a:extLst>
              </p:cNvPr>
              <p:cNvPicPr/>
              <p:nvPr/>
            </p:nvPicPr>
            <p:blipFill>
              <a:blip r:embed="rId109"/>
              <a:stretch>
                <a:fillRect/>
              </a:stretch>
            </p:blipFill>
            <p:spPr>
              <a:xfrm>
                <a:off x="7274543" y="4166971"/>
                <a:ext cx="882614" cy="274838"/>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209" name="Ink 212">
                <a:extLst>
                  <a:ext uri="{FF2B5EF4-FFF2-40B4-BE49-F238E27FC236}">
                    <a16:creationId xmlns:a16="http://schemas.microsoft.com/office/drawing/2014/main" id="{89D1358C-1121-DF4C-B5D5-E1A7B64F1CE1}"/>
                  </a:ext>
                </a:extLst>
              </p14:cNvPr>
              <p14:cNvContentPartPr/>
              <p14:nvPr/>
            </p14:nvContentPartPr>
            <p14:xfrm>
              <a:off x="5967825" y="4207280"/>
              <a:ext cx="1103220" cy="269730"/>
            </p14:xfrm>
          </p:contentPart>
        </mc:Choice>
        <mc:Fallback xmlns="">
          <p:pic>
            <p:nvPicPr>
              <p:cNvPr id="209" name="Ink 212">
                <a:extLst>
                  <a:ext uri="{FF2B5EF4-FFF2-40B4-BE49-F238E27FC236}">
                    <a16:creationId xmlns:a16="http://schemas.microsoft.com/office/drawing/2014/main" id="{89D1358C-1121-DF4C-B5D5-E1A7B64F1CE1}"/>
                  </a:ext>
                </a:extLst>
              </p:cNvPr>
              <p:cNvPicPr/>
              <p:nvPr/>
            </p:nvPicPr>
            <p:blipFill>
              <a:blip r:embed="rId111"/>
              <a:stretch>
                <a:fillRect/>
              </a:stretch>
            </p:blipFill>
            <p:spPr>
              <a:xfrm>
                <a:off x="5952348" y="4191815"/>
                <a:ext cx="1133455" cy="2999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210" name="Ink 213">
                <a:extLst>
                  <a:ext uri="{FF2B5EF4-FFF2-40B4-BE49-F238E27FC236}">
                    <a16:creationId xmlns:a16="http://schemas.microsoft.com/office/drawing/2014/main" id="{677B7BE5-3E61-4A43-BFCD-1EE88241BB47}"/>
                  </a:ext>
                </a:extLst>
              </p14:cNvPr>
              <p14:cNvContentPartPr/>
              <p14:nvPr/>
            </p14:nvContentPartPr>
            <p14:xfrm>
              <a:off x="4532775" y="4313930"/>
              <a:ext cx="1247130" cy="269730"/>
            </p14:xfrm>
          </p:contentPart>
        </mc:Choice>
        <mc:Fallback xmlns="">
          <p:pic>
            <p:nvPicPr>
              <p:cNvPr id="210" name="Ink 213">
                <a:extLst>
                  <a:ext uri="{FF2B5EF4-FFF2-40B4-BE49-F238E27FC236}">
                    <a16:creationId xmlns:a16="http://schemas.microsoft.com/office/drawing/2014/main" id="{677B7BE5-3E61-4A43-BFCD-1EE88241BB47}"/>
                  </a:ext>
                </a:extLst>
              </p:cNvPr>
              <p:cNvPicPr/>
              <p:nvPr/>
            </p:nvPicPr>
            <p:blipFill>
              <a:blip r:embed="rId113"/>
              <a:stretch>
                <a:fillRect/>
              </a:stretch>
            </p:blipFill>
            <p:spPr>
              <a:xfrm>
                <a:off x="4517298" y="4298465"/>
                <a:ext cx="1277723" cy="2999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211" name="Ink 214">
                <a:extLst>
                  <a:ext uri="{FF2B5EF4-FFF2-40B4-BE49-F238E27FC236}">
                    <a16:creationId xmlns:a16="http://schemas.microsoft.com/office/drawing/2014/main" id="{ADE2FDB4-F7AF-7D46-8E7C-D9126CA147E6}"/>
                  </a:ext>
                </a:extLst>
              </p14:cNvPr>
              <p14:cNvContentPartPr/>
              <p14:nvPr/>
            </p14:nvContentPartPr>
            <p14:xfrm>
              <a:off x="4068915" y="4376570"/>
              <a:ext cx="181980" cy="138240"/>
            </p14:xfrm>
          </p:contentPart>
        </mc:Choice>
        <mc:Fallback xmlns="">
          <p:pic>
            <p:nvPicPr>
              <p:cNvPr id="211" name="Ink 214">
                <a:extLst>
                  <a:ext uri="{FF2B5EF4-FFF2-40B4-BE49-F238E27FC236}">
                    <a16:creationId xmlns:a16="http://schemas.microsoft.com/office/drawing/2014/main" id="{ADE2FDB4-F7AF-7D46-8E7C-D9126CA147E6}"/>
                  </a:ext>
                </a:extLst>
              </p:cNvPr>
              <p:cNvPicPr/>
              <p:nvPr/>
            </p:nvPicPr>
            <p:blipFill>
              <a:blip r:embed="rId115"/>
              <a:stretch>
                <a:fillRect/>
              </a:stretch>
            </p:blipFill>
            <p:spPr>
              <a:xfrm>
                <a:off x="4053450" y="4361090"/>
                <a:ext cx="21219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220" name="Ink 219">
                <a:extLst>
                  <a:ext uri="{FF2B5EF4-FFF2-40B4-BE49-F238E27FC236}">
                    <a16:creationId xmlns:a16="http://schemas.microsoft.com/office/drawing/2014/main" id="{523A2B34-F7B3-9447-87A5-44FF038B151E}"/>
                  </a:ext>
                </a:extLst>
              </p14:cNvPr>
              <p14:cNvContentPartPr/>
              <p14:nvPr/>
            </p14:nvContentPartPr>
            <p14:xfrm>
              <a:off x="3035085" y="5147420"/>
              <a:ext cx="450630" cy="31590"/>
            </p14:xfrm>
          </p:contentPart>
        </mc:Choice>
        <mc:Fallback xmlns="">
          <p:pic>
            <p:nvPicPr>
              <p:cNvPr id="220" name="Ink 219">
                <a:extLst>
                  <a:ext uri="{FF2B5EF4-FFF2-40B4-BE49-F238E27FC236}">
                    <a16:creationId xmlns:a16="http://schemas.microsoft.com/office/drawing/2014/main" id="{523A2B34-F7B3-9447-87A5-44FF038B151E}"/>
                  </a:ext>
                </a:extLst>
              </p:cNvPr>
              <p:cNvPicPr/>
              <p:nvPr/>
            </p:nvPicPr>
            <p:blipFill>
              <a:blip r:embed="rId117"/>
              <a:stretch>
                <a:fillRect/>
              </a:stretch>
            </p:blipFill>
            <p:spPr>
              <a:xfrm>
                <a:off x="3019620" y="5131984"/>
                <a:ext cx="480840" cy="62103"/>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223" name="Ink 225">
                <a:extLst>
                  <a:ext uri="{FF2B5EF4-FFF2-40B4-BE49-F238E27FC236}">
                    <a16:creationId xmlns:a16="http://schemas.microsoft.com/office/drawing/2014/main" id="{A28DF2E1-D5CA-B641-9897-204CB62B9B50}"/>
                  </a:ext>
                </a:extLst>
              </p14:cNvPr>
              <p14:cNvContentPartPr/>
              <p14:nvPr/>
            </p14:nvContentPartPr>
            <p14:xfrm>
              <a:off x="3154965" y="5272700"/>
              <a:ext cx="406620" cy="169560"/>
            </p14:xfrm>
          </p:contentPart>
        </mc:Choice>
        <mc:Fallback xmlns="">
          <p:pic>
            <p:nvPicPr>
              <p:cNvPr id="223" name="Ink 225">
                <a:extLst>
                  <a:ext uri="{FF2B5EF4-FFF2-40B4-BE49-F238E27FC236}">
                    <a16:creationId xmlns:a16="http://schemas.microsoft.com/office/drawing/2014/main" id="{A28DF2E1-D5CA-B641-9897-204CB62B9B50}"/>
                  </a:ext>
                </a:extLst>
              </p:cNvPr>
              <p:cNvPicPr/>
              <p:nvPr/>
            </p:nvPicPr>
            <p:blipFill>
              <a:blip r:embed="rId119"/>
              <a:stretch>
                <a:fillRect/>
              </a:stretch>
            </p:blipFill>
            <p:spPr>
              <a:xfrm>
                <a:off x="3139506" y="5257220"/>
                <a:ext cx="43682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224" name="Ink 226">
                <a:extLst>
                  <a:ext uri="{FF2B5EF4-FFF2-40B4-BE49-F238E27FC236}">
                    <a16:creationId xmlns:a16="http://schemas.microsoft.com/office/drawing/2014/main" id="{B8236DD5-A94C-DF44-B8CF-441E6A6C846E}"/>
                  </a:ext>
                </a:extLst>
              </p14:cNvPr>
              <p14:cNvContentPartPr/>
              <p14:nvPr/>
            </p14:nvContentPartPr>
            <p14:xfrm>
              <a:off x="3179265" y="4884170"/>
              <a:ext cx="125550" cy="169290"/>
            </p14:xfrm>
          </p:contentPart>
        </mc:Choice>
        <mc:Fallback xmlns="">
          <p:pic>
            <p:nvPicPr>
              <p:cNvPr id="224" name="Ink 226">
                <a:extLst>
                  <a:ext uri="{FF2B5EF4-FFF2-40B4-BE49-F238E27FC236}">
                    <a16:creationId xmlns:a16="http://schemas.microsoft.com/office/drawing/2014/main" id="{B8236DD5-A94C-DF44-B8CF-441E6A6C846E}"/>
                  </a:ext>
                </a:extLst>
              </p:cNvPr>
              <p:cNvPicPr/>
              <p:nvPr/>
            </p:nvPicPr>
            <p:blipFill>
              <a:blip r:embed="rId121"/>
              <a:stretch>
                <a:fillRect/>
              </a:stretch>
            </p:blipFill>
            <p:spPr>
              <a:xfrm>
                <a:off x="3163796" y="4868715"/>
                <a:ext cx="156128" cy="199482"/>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225" name="Ink 227">
                <a:extLst>
                  <a:ext uri="{FF2B5EF4-FFF2-40B4-BE49-F238E27FC236}">
                    <a16:creationId xmlns:a16="http://schemas.microsoft.com/office/drawing/2014/main" id="{AAD8088A-F12E-F149-B725-2B5B45FFB1E7}"/>
                  </a:ext>
                </a:extLst>
              </p14:cNvPr>
              <p14:cNvContentPartPr/>
              <p14:nvPr/>
            </p14:nvContentPartPr>
            <p14:xfrm>
              <a:off x="2665455" y="4978130"/>
              <a:ext cx="150660" cy="94230"/>
            </p14:xfrm>
          </p:contentPart>
        </mc:Choice>
        <mc:Fallback xmlns="">
          <p:pic>
            <p:nvPicPr>
              <p:cNvPr id="225" name="Ink 227">
                <a:extLst>
                  <a:ext uri="{FF2B5EF4-FFF2-40B4-BE49-F238E27FC236}">
                    <a16:creationId xmlns:a16="http://schemas.microsoft.com/office/drawing/2014/main" id="{AAD8088A-F12E-F149-B725-2B5B45FFB1E7}"/>
                  </a:ext>
                </a:extLst>
              </p:cNvPr>
              <p:cNvPicPr/>
              <p:nvPr/>
            </p:nvPicPr>
            <p:blipFill>
              <a:blip r:embed="rId123"/>
              <a:stretch>
                <a:fillRect/>
              </a:stretch>
            </p:blipFill>
            <p:spPr>
              <a:xfrm>
                <a:off x="2649993" y="4962665"/>
                <a:ext cx="180864" cy="124801"/>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231" name="Ink 231">
                <a:extLst>
                  <a:ext uri="{FF2B5EF4-FFF2-40B4-BE49-F238E27FC236}">
                    <a16:creationId xmlns:a16="http://schemas.microsoft.com/office/drawing/2014/main" id="{0EFD45D7-1436-6F4E-B4F8-8A30792520F6}"/>
                  </a:ext>
                </a:extLst>
              </p14:cNvPr>
              <p14:cNvContentPartPr/>
              <p14:nvPr/>
            </p14:nvContentPartPr>
            <p14:xfrm>
              <a:off x="3787035" y="5028350"/>
              <a:ext cx="213300" cy="194400"/>
            </p14:xfrm>
          </p:contentPart>
        </mc:Choice>
        <mc:Fallback xmlns="">
          <p:pic>
            <p:nvPicPr>
              <p:cNvPr id="231" name="Ink 231">
                <a:extLst>
                  <a:ext uri="{FF2B5EF4-FFF2-40B4-BE49-F238E27FC236}">
                    <a16:creationId xmlns:a16="http://schemas.microsoft.com/office/drawing/2014/main" id="{0EFD45D7-1436-6F4E-B4F8-8A30792520F6}"/>
                  </a:ext>
                </a:extLst>
              </p:cNvPr>
              <p:cNvPicPr/>
              <p:nvPr/>
            </p:nvPicPr>
            <p:blipFill>
              <a:blip r:embed="rId125"/>
              <a:stretch>
                <a:fillRect/>
              </a:stretch>
            </p:blipFill>
            <p:spPr>
              <a:xfrm>
                <a:off x="3771568" y="5012899"/>
                <a:ext cx="243515" cy="224943"/>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233" name="Ink 232">
                <a:extLst>
                  <a:ext uri="{FF2B5EF4-FFF2-40B4-BE49-F238E27FC236}">
                    <a16:creationId xmlns:a16="http://schemas.microsoft.com/office/drawing/2014/main" id="{C5CC33DD-C71E-3441-B640-3D42DAB9A41C}"/>
                  </a:ext>
                </a:extLst>
              </p14:cNvPr>
              <p14:cNvContentPartPr/>
              <p14:nvPr/>
            </p14:nvContentPartPr>
            <p14:xfrm>
              <a:off x="4363485" y="4909280"/>
              <a:ext cx="181980" cy="94230"/>
            </p14:xfrm>
          </p:contentPart>
        </mc:Choice>
        <mc:Fallback xmlns="">
          <p:pic>
            <p:nvPicPr>
              <p:cNvPr id="233" name="Ink 232">
                <a:extLst>
                  <a:ext uri="{FF2B5EF4-FFF2-40B4-BE49-F238E27FC236}">
                    <a16:creationId xmlns:a16="http://schemas.microsoft.com/office/drawing/2014/main" id="{C5CC33DD-C71E-3441-B640-3D42DAB9A41C}"/>
                  </a:ext>
                </a:extLst>
              </p:cNvPr>
              <p:cNvPicPr/>
              <p:nvPr/>
            </p:nvPicPr>
            <p:blipFill>
              <a:blip r:embed="rId127"/>
              <a:stretch>
                <a:fillRect/>
              </a:stretch>
            </p:blipFill>
            <p:spPr>
              <a:xfrm>
                <a:off x="4348020" y="4893874"/>
                <a:ext cx="212190" cy="124326"/>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39" name="Ink 240">
                <a:extLst>
                  <a:ext uri="{FF2B5EF4-FFF2-40B4-BE49-F238E27FC236}">
                    <a16:creationId xmlns:a16="http://schemas.microsoft.com/office/drawing/2014/main" id="{AC0706AF-1664-544C-B915-F77233E24FD6}"/>
                  </a:ext>
                </a:extLst>
              </p14:cNvPr>
              <p14:cNvContentPartPr/>
              <p14:nvPr/>
            </p14:nvContentPartPr>
            <p14:xfrm>
              <a:off x="4958835" y="5015660"/>
              <a:ext cx="194400" cy="194400"/>
            </p14:xfrm>
          </p:contentPart>
        </mc:Choice>
        <mc:Fallback xmlns="">
          <p:pic>
            <p:nvPicPr>
              <p:cNvPr id="239" name="Ink 240">
                <a:extLst>
                  <a:ext uri="{FF2B5EF4-FFF2-40B4-BE49-F238E27FC236}">
                    <a16:creationId xmlns:a16="http://schemas.microsoft.com/office/drawing/2014/main" id="{AC0706AF-1664-544C-B915-F77233E24FD6}"/>
                  </a:ext>
                </a:extLst>
              </p:cNvPr>
              <p:cNvPicPr/>
              <p:nvPr/>
            </p:nvPicPr>
            <p:blipFill>
              <a:blip r:embed="rId129"/>
              <a:stretch>
                <a:fillRect/>
              </a:stretch>
            </p:blipFill>
            <p:spPr>
              <a:xfrm>
                <a:off x="4943355" y="5000180"/>
                <a:ext cx="22500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40" name="Ink 241">
                <a:extLst>
                  <a:ext uri="{FF2B5EF4-FFF2-40B4-BE49-F238E27FC236}">
                    <a16:creationId xmlns:a16="http://schemas.microsoft.com/office/drawing/2014/main" id="{6BDE5DB6-0A44-8C4E-B9E3-C271FB112612}"/>
                  </a:ext>
                </a:extLst>
              </p14:cNvPr>
              <p14:cNvContentPartPr/>
              <p14:nvPr/>
            </p14:nvContentPartPr>
            <p14:xfrm>
              <a:off x="4257105" y="5090990"/>
              <a:ext cx="469260" cy="263520"/>
            </p14:xfrm>
          </p:contentPart>
        </mc:Choice>
        <mc:Fallback xmlns="">
          <p:pic>
            <p:nvPicPr>
              <p:cNvPr id="240" name="Ink 241">
                <a:extLst>
                  <a:ext uri="{FF2B5EF4-FFF2-40B4-BE49-F238E27FC236}">
                    <a16:creationId xmlns:a16="http://schemas.microsoft.com/office/drawing/2014/main" id="{6BDE5DB6-0A44-8C4E-B9E3-C271FB112612}"/>
                  </a:ext>
                </a:extLst>
              </p:cNvPr>
              <p:cNvPicPr/>
              <p:nvPr/>
            </p:nvPicPr>
            <p:blipFill>
              <a:blip r:embed="rId131"/>
              <a:stretch>
                <a:fillRect/>
              </a:stretch>
            </p:blipFill>
            <p:spPr>
              <a:xfrm>
                <a:off x="4241631" y="5075510"/>
                <a:ext cx="499848"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251" name="Ink 252">
                <a:extLst>
                  <a:ext uri="{FF2B5EF4-FFF2-40B4-BE49-F238E27FC236}">
                    <a16:creationId xmlns:a16="http://schemas.microsoft.com/office/drawing/2014/main" id="{84F0D130-4E40-7240-B7CA-1B9ADC2659A4}"/>
                  </a:ext>
                </a:extLst>
              </p14:cNvPr>
              <p14:cNvContentPartPr/>
              <p14:nvPr/>
            </p14:nvContentPartPr>
            <p14:xfrm>
              <a:off x="6387675" y="4802630"/>
              <a:ext cx="150660" cy="138240"/>
            </p14:xfrm>
          </p:contentPart>
        </mc:Choice>
        <mc:Fallback xmlns="">
          <p:pic>
            <p:nvPicPr>
              <p:cNvPr id="251" name="Ink 252">
                <a:extLst>
                  <a:ext uri="{FF2B5EF4-FFF2-40B4-BE49-F238E27FC236}">
                    <a16:creationId xmlns:a16="http://schemas.microsoft.com/office/drawing/2014/main" id="{84F0D130-4E40-7240-B7CA-1B9ADC2659A4}"/>
                  </a:ext>
                </a:extLst>
              </p:cNvPr>
              <p:cNvPicPr/>
              <p:nvPr/>
            </p:nvPicPr>
            <p:blipFill>
              <a:blip r:embed="rId133"/>
              <a:stretch>
                <a:fillRect/>
              </a:stretch>
            </p:blipFill>
            <p:spPr>
              <a:xfrm>
                <a:off x="6372213" y="4787150"/>
                <a:ext cx="180864"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252" name="Ink 253">
                <a:extLst>
                  <a:ext uri="{FF2B5EF4-FFF2-40B4-BE49-F238E27FC236}">
                    <a16:creationId xmlns:a16="http://schemas.microsoft.com/office/drawing/2014/main" id="{BB690670-CE56-0A42-9F6A-FD402D8B2D32}"/>
                  </a:ext>
                </a:extLst>
              </p14:cNvPr>
              <p14:cNvContentPartPr/>
              <p14:nvPr/>
            </p14:nvContentPartPr>
            <p14:xfrm>
              <a:off x="5360055" y="4871750"/>
              <a:ext cx="758430" cy="444960"/>
            </p14:xfrm>
          </p:contentPart>
        </mc:Choice>
        <mc:Fallback xmlns="">
          <p:pic>
            <p:nvPicPr>
              <p:cNvPr id="252" name="Ink 253">
                <a:extLst>
                  <a:ext uri="{FF2B5EF4-FFF2-40B4-BE49-F238E27FC236}">
                    <a16:creationId xmlns:a16="http://schemas.microsoft.com/office/drawing/2014/main" id="{BB690670-CE56-0A42-9F6A-FD402D8B2D32}"/>
                  </a:ext>
                </a:extLst>
              </p:cNvPr>
              <p:cNvPicPr/>
              <p:nvPr/>
            </p:nvPicPr>
            <p:blipFill>
              <a:blip r:embed="rId135"/>
              <a:stretch>
                <a:fillRect/>
              </a:stretch>
            </p:blipFill>
            <p:spPr>
              <a:xfrm>
                <a:off x="5344577" y="4856283"/>
                <a:ext cx="789026" cy="475535"/>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255" name="Ink 254">
                <a:extLst>
                  <a:ext uri="{FF2B5EF4-FFF2-40B4-BE49-F238E27FC236}">
                    <a16:creationId xmlns:a16="http://schemas.microsoft.com/office/drawing/2014/main" id="{BBCBDF8C-8C83-A345-BDE7-ACEB03A07890}"/>
                  </a:ext>
                </a:extLst>
              </p14:cNvPr>
              <p14:cNvContentPartPr/>
              <p14:nvPr/>
            </p14:nvContentPartPr>
            <p14:xfrm>
              <a:off x="6255915" y="5034560"/>
              <a:ext cx="426330" cy="37800"/>
            </p14:xfrm>
          </p:contentPart>
        </mc:Choice>
        <mc:Fallback xmlns="">
          <p:pic>
            <p:nvPicPr>
              <p:cNvPr id="255" name="Ink 254">
                <a:extLst>
                  <a:ext uri="{FF2B5EF4-FFF2-40B4-BE49-F238E27FC236}">
                    <a16:creationId xmlns:a16="http://schemas.microsoft.com/office/drawing/2014/main" id="{BBCBDF8C-8C83-A345-BDE7-ACEB03A07890}"/>
                  </a:ext>
                </a:extLst>
              </p:cNvPr>
              <p:cNvPicPr/>
              <p:nvPr/>
            </p:nvPicPr>
            <p:blipFill>
              <a:blip r:embed="rId137"/>
              <a:stretch>
                <a:fillRect/>
              </a:stretch>
            </p:blipFill>
            <p:spPr>
              <a:xfrm>
                <a:off x="6240445" y="5019080"/>
                <a:ext cx="456551"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258" name="Ink 258">
                <a:extLst>
                  <a:ext uri="{FF2B5EF4-FFF2-40B4-BE49-F238E27FC236}">
                    <a16:creationId xmlns:a16="http://schemas.microsoft.com/office/drawing/2014/main" id="{E9A7363D-F1D5-2C4F-BA5B-FA721D49FE5D}"/>
                  </a:ext>
                </a:extLst>
              </p14:cNvPr>
              <p14:cNvContentPartPr/>
              <p14:nvPr/>
            </p14:nvContentPartPr>
            <p14:xfrm>
              <a:off x="6368775" y="5159840"/>
              <a:ext cx="369900" cy="150660"/>
            </p14:xfrm>
          </p:contentPart>
        </mc:Choice>
        <mc:Fallback xmlns="">
          <p:pic>
            <p:nvPicPr>
              <p:cNvPr id="258" name="Ink 258">
                <a:extLst>
                  <a:ext uri="{FF2B5EF4-FFF2-40B4-BE49-F238E27FC236}">
                    <a16:creationId xmlns:a16="http://schemas.microsoft.com/office/drawing/2014/main" id="{E9A7363D-F1D5-2C4F-BA5B-FA721D49FE5D}"/>
                  </a:ext>
                </a:extLst>
              </p:cNvPr>
              <p:cNvPicPr/>
              <p:nvPr/>
            </p:nvPicPr>
            <p:blipFill>
              <a:blip r:embed="rId139"/>
              <a:stretch>
                <a:fillRect/>
              </a:stretch>
            </p:blipFill>
            <p:spPr>
              <a:xfrm>
                <a:off x="6353303" y="5144378"/>
                <a:ext cx="400125" cy="180864"/>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267" name="Ink 268">
                <a:extLst>
                  <a:ext uri="{FF2B5EF4-FFF2-40B4-BE49-F238E27FC236}">
                    <a16:creationId xmlns:a16="http://schemas.microsoft.com/office/drawing/2014/main" id="{3DAD9720-54CA-8649-AFE1-95B77300DF1E}"/>
                  </a:ext>
                </a:extLst>
              </p14:cNvPr>
              <p14:cNvContentPartPr/>
              <p14:nvPr/>
            </p14:nvContentPartPr>
            <p14:xfrm>
              <a:off x="7411118" y="5111050"/>
              <a:ext cx="401490" cy="173340"/>
            </p14:xfrm>
          </p:contentPart>
        </mc:Choice>
        <mc:Fallback xmlns="">
          <p:pic>
            <p:nvPicPr>
              <p:cNvPr id="267" name="Ink 268">
                <a:extLst>
                  <a:ext uri="{FF2B5EF4-FFF2-40B4-BE49-F238E27FC236}">
                    <a16:creationId xmlns:a16="http://schemas.microsoft.com/office/drawing/2014/main" id="{3DAD9720-54CA-8649-AFE1-95B77300DF1E}"/>
                  </a:ext>
                </a:extLst>
              </p:cNvPr>
              <p:cNvPicPr/>
              <p:nvPr/>
            </p:nvPicPr>
            <p:blipFill>
              <a:blip r:embed="rId141"/>
              <a:stretch>
                <a:fillRect/>
              </a:stretch>
            </p:blipFill>
            <p:spPr>
              <a:xfrm>
                <a:off x="7395648" y="5095586"/>
                <a:ext cx="431710" cy="203549"/>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268" name="Ink 269">
                <a:extLst>
                  <a:ext uri="{FF2B5EF4-FFF2-40B4-BE49-F238E27FC236}">
                    <a16:creationId xmlns:a16="http://schemas.microsoft.com/office/drawing/2014/main" id="{EB05983C-9E93-104E-983E-0E56AF4B9367}"/>
                  </a:ext>
                </a:extLst>
              </p14:cNvPr>
              <p14:cNvContentPartPr/>
              <p14:nvPr/>
            </p14:nvContentPartPr>
            <p14:xfrm>
              <a:off x="6949958" y="4789480"/>
              <a:ext cx="769770" cy="241380"/>
            </p14:xfrm>
          </p:contentPart>
        </mc:Choice>
        <mc:Fallback xmlns="">
          <p:pic>
            <p:nvPicPr>
              <p:cNvPr id="268" name="Ink 269">
                <a:extLst>
                  <a:ext uri="{FF2B5EF4-FFF2-40B4-BE49-F238E27FC236}">
                    <a16:creationId xmlns:a16="http://schemas.microsoft.com/office/drawing/2014/main" id="{EB05983C-9E93-104E-983E-0E56AF4B9367}"/>
                  </a:ext>
                </a:extLst>
              </p:cNvPr>
              <p:cNvPicPr/>
              <p:nvPr/>
            </p:nvPicPr>
            <p:blipFill>
              <a:blip r:embed="rId143"/>
              <a:stretch>
                <a:fillRect/>
              </a:stretch>
            </p:blipFill>
            <p:spPr>
              <a:xfrm>
                <a:off x="6934483" y="4774012"/>
                <a:ext cx="800359" cy="271597"/>
              </a:xfrm>
              <a:prstGeom prst="rect">
                <a:avLst/>
              </a:prstGeom>
            </p:spPr>
          </p:pic>
        </mc:Fallback>
      </mc:AlternateContent>
    </p:spTree>
    <p:extLst>
      <p:ext uri="{BB962C8B-B14F-4D97-AF65-F5344CB8AC3E}">
        <p14:creationId xmlns:p14="http://schemas.microsoft.com/office/powerpoint/2010/main" val="3948086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9299B5-65CE-4D68-A6B5-52D93A084697}"/>
              </a:ext>
            </a:extLst>
          </p:cNvPr>
          <p:cNvSpPr>
            <a:spLocks noGrp="1"/>
          </p:cNvSpPr>
          <p:nvPr>
            <p:ph idx="1"/>
          </p:nvPr>
        </p:nvSpPr>
        <p:spPr>
          <a:xfrm>
            <a:off x="628650" y="1563026"/>
            <a:ext cx="7886700" cy="3926947"/>
          </a:xfrm>
        </p:spPr>
        <p:txBody>
          <a:bodyPr>
            <a:normAutofit/>
          </a:bodyPr>
          <a:lstStyle/>
          <a:p>
            <a:pPr marL="0" indent="0">
              <a:lnSpc>
                <a:spcPct val="150000"/>
              </a:lnSpc>
              <a:spcBef>
                <a:spcPts val="0"/>
              </a:spcBef>
            </a:pPr>
            <a:r>
              <a:rPr lang="en-IN" sz="1800" dirty="0"/>
              <a:t>If two dice are thrown , what is the probability that the sum is</a:t>
            </a:r>
          </a:p>
          <a:p>
            <a:pPr marL="385763" indent="-385763">
              <a:lnSpc>
                <a:spcPct val="150000"/>
              </a:lnSpc>
              <a:spcBef>
                <a:spcPts val="0"/>
              </a:spcBef>
              <a:buAutoNum type="alphaLcParenR"/>
            </a:pPr>
            <a:r>
              <a:rPr lang="en-IN" sz="1800" dirty="0"/>
              <a:t>Greater than 8</a:t>
            </a:r>
          </a:p>
          <a:p>
            <a:pPr marL="385763" indent="-385763">
              <a:lnSpc>
                <a:spcPct val="150000"/>
              </a:lnSpc>
              <a:spcBef>
                <a:spcPts val="0"/>
              </a:spcBef>
              <a:buAutoNum type="alphaLcParenR"/>
            </a:pPr>
            <a:r>
              <a:rPr lang="en-IN" sz="1800" dirty="0"/>
              <a:t>Less than 6</a:t>
            </a:r>
          </a:p>
          <a:p>
            <a:pPr marL="385763" indent="-385763">
              <a:lnSpc>
                <a:spcPct val="150000"/>
              </a:lnSpc>
              <a:spcBef>
                <a:spcPts val="0"/>
              </a:spcBef>
              <a:buAutoNum type="alphaLcParenR"/>
            </a:pPr>
            <a:r>
              <a:rPr lang="en-IN" sz="1800" dirty="0"/>
              <a:t>Neither 7 nor 11</a:t>
            </a:r>
          </a:p>
        </p:txBody>
      </p:sp>
      <mc:AlternateContent xmlns:mc="http://schemas.openxmlformats.org/markup-compatibility/2006" xmlns:p14="http://schemas.microsoft.com/office/powerpoint/2010/main">
        <mc:Choice Requires="p14">
          <p:contentPart p14:bwMode="auto" r:id="rId2">
            <p14:nvContentPartPr>
              <p14:cNvPr id="162" name="Ink 163">
                <a:extLst>
                  <a:ext uri="{FF2B5EF4-FFF2-40B4-BE49-F238E27FC236}">
                    <a16:creationId xmlns:a16="http://schemas.microsoft.com/office/drawing/2014/main" id="{A05C9A3D-4CFB-6549-AC23-4836EF657913}"/>
                  </a:ext>
                </a:extLst>
              </p14:cNvPr>
              <p14:cNvContentPartPr/>
              <p14:nvPr/>
            </p14:nvContentPartPr>
            <p14:xfrm>
              <a:off x="8029275" y="3959420"/>
              <a:ext cx="6480" cy="16200"/>
            </p14:xfrm>
          </p:contentPart>
        </mc:Choice>
        <mc:Fallback xmlns="">
          <p:pic>
            <p:nvPicPr>
              <p:cNvPr id="162" name="Ink 163">
                <a:extLst>
                  <a:ext uri="{FF2B5EF4-FFF2-40B4-BE49-F238E27FC236}">
                    <a16:creationId xmlns:a16="http://schemas.microsoft.com/office/drawing/2014/main" id="{A05C9A3D-4CFB-6549-AC23-4836EF657913}"/>
                  </a:ext>
                </a:extLst>
              </p:cNvPr>
              <p:cNvPicPr/>
              <p:nvPr/>
            </p:nvPicPr>
            <p:blipFill>
              <a:blip r:embed="rId3"/>
              <a:stretch>
                <a:fillRect/>
              </a:stretch>
            </p:blipFill>
            <p:spPr>
              <a:xfrm>
                <a:off x="8013795" y="3943940"/>
                <a:ext cx="3708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163F26CB-04DE-3E4D-823F-6B1E6B954E9D}"/>
                  </a:ext>
                </a:extLst>
              </p14:cNvPr>
              <p14:cNvContentPartPr/>
              <p14:nvPr/>
            </p14:nvContentPartPr>
            <p14:xfrm>
              <a:off x="998475" y="3286310"/>
              <a:ext cx="1667250" cy="44010"/>
            </p14:xfrm>
          </p:contentPart>
        </mc:Choice>
        <mc:Fallback xmlns="">
          <p:pic>
            <p:nvPicPr>
              <p:cNvPr id="4" name="Ink 3">
                <a:extLst>
                  <a:ext uri="{FF2B5EF4-FFF2-40B4-BE49-F238E27FC236}">
                    <a16:creationId xmlns:a16="http://schemas.microsoft.com/office/drawing/2014/main" id="{163F26CB-04DE-3E4D-823F-6B1E6B954E9D}"/>
                  </a:ext>
                </a:extLst>
              </p:cNvPr>
              <p:cNvPicPr/>
              <p:nvPr/>
            </p:nvPicPr>
            <p:blipFill>
              <a:blip r:embed="rId5"/>
              <a:stretch>
                <a:fillRect/>
              </a:stretch>
            </p:blipFill>
            <p:spPr>
              <a:xfrm>
                <a:off x="982994" y="3270924"/>
                <a:ext cx="1697492" cy="7442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9">
                <a:extLst>
                  <a:ext uri="{FF2B5EF4-FFF2-40B4-BE49-F238E27FC236}">
                    <a16:creationId xmlns:a16="http://schemas.microsoft.com/office/drawing/2014/main" id="{B3C950BB-176A-9742-BDBB-A12865914416}"/>
                  </a:ext>
                </a:extLst>
              </p14:cNvPr>
              <p14:cNvContentPartPr/>
              <p14:nvPr/>
            </p14:nvContentPartPr>
            <p14:xfrm>
              <a:off x="3743295" y="2471720"/>
              <a:ext cx="463860" cy="363690"/>
            </p14:xfrm>
          </p:contentPart>
        </mc:Choice>
        <mc:Fallback xmlns="">
          <p:pic>
            <p:nvPicPr>
              <p:cNvPr id="9" name="Ink 9">
                <a:extLst>
                  <a:ext uri="{FF2B5EF4-FFF2-40B4-BE49-F238E27FC236}">
                    <a16:creationId xmlns:a16="http://schemas.microsoft.com/office/drawing/2014/main" id="{B3C950BB-176A-9742-BDBB-A12865914416}"/>
                  </a:ext>
                </a:extLst>
              </p:cNvPr>
              <p:cNvPicPr/>
              <p:nvPr/>
            </p:nvPicPr>
            <p:blipFill>
              <a:blip r:embed="rId7"/>
              <a:stretch>
                <a:fillRect/>
              </a:stretch>
            </p:blipFill>
            <p:spPr>
              <a:xfrm>
                <a:off x="3727833" y="2456251"/>
                <a:ext cx="494065" cy="39390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4">
                <a:extLst>
                  <a:ext uri="{FF2B5EF4-FFF2-40B4-BE49-F238E27FC236}">
                    <a16:creationId xmlns:a16="http://schemas.microsoft.com/office/drawing/2014/main" id="{6FB213AB-5F11-EB42-B0F5-9E0476C0093C}"/>
                  </a:ext>
                </a:extLst>
              </p14:cNvPr>
              <p14:cNvContentPartPr/>
              <p14:nvPr/>
            </p14:nvContentPartPr>
            <p14:xfrm>
              <a:off x="4288425" y="2559200"/>
              <a:ext cx="1340550" cy="182250"/>
            </p14:xfrm>
          </p:contentPart>
        </mc:Choice>
        <mc:Fallback xmlns="">
          <p:pic>
            <p:nvPicPr>
              <p:cNvPr id="24" name="Ink 24">
                <a:extLst>
                  <a:ext uri="{FF2B5EF4-FFF2-40B4-BE49-F238E27FC236}">
                    <a16:creationId xmlns:a16="http://schemas.microsoft.com/office/drawing/2014/main" id="{6FB213AB-5F11-EB42-B0F5-9E0476C0093C}"/>
                  </a:ext>
                </a:extLst>
              </p:cNvPr>
              <p:cNvPicPr/>
              <p:nvPr/>
            </p:nvPicPr>
            <p:blipFill>
              <a:blip r:embed="rId9"/>
              <a:stretch>
                <a:fillRect/>
              </a:stretch>
            </p:blipFill>
            <p:spPr>
              <a:xfrm>
                <a:off x="4272946" y="2543712"/>
                <a:ext cx="1371148" cy="21250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 name="Ink 25">
                <a:extLst>
                  <a:ext uri="{FF2B5EF4-FFF2-40B4-BE49-F238E27FC236}">
                    <a16:creationId xmlns:a16="http://schemas.microsoft.com/office/drawing/2014/main" id="{2632212F-C6A5-8149-8FDD-501728BBACC4}"/>
                  </a:ext>
                </a:extLst>
              </p14:cNvPr>
              <p14:cNvContentPartPr/>
              <p14:nvPr/>
            </p14:nvContentPartPr>
            <p14:xfrm>
              <a:off x="5867385" y="2584310"/>
              <a:ext cx="200880" cy="194400"/>
            </p14:xfrm>
          </p:contentPart>
        </mc:Choice>
        <mc:Fallback xmlns="">
          <p:pic>
            <p:nvPicPr>
              <p:cNvPr id="26" name="Ink 25">
                <a:extLst>
                  <a:ext uri="{FF2B5EF4-FFF2-40B4-BE49-F238E27FC236}">
                    <a16:creationId xmlns:a16="http://schemas.microsoft.com/office/drawing/2014/main" id="{2632212F-C6A5-8149-8FDD-501728BBACC4}"/>
                  </a:ext>
                </a:extLst>
              </p:cNvPr>
              <p:cNvPicPr/>
              <p:nvPr/>
            </p:nvPicPr>
            <p:blipFill>
              <a:blip r:embed="rId11"/>
              <a:stretch>
                <a:fillRect/>
              </a:stretch>
            </p:blipFill>
            <p:spPr>
              <a:xfrm>
                <a:off x="5851905" y="2568830"/>
                <a:ext cx="23148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6" name="Ink 36">
                <a:extLst>
                  <a:ext uri="{FF2B5EF4-FFF2-40B4-BE49-F238E27FC236}">
                    <a16:creationId xmlns:a16="http://schemas.microsoft.com/office/drawing/2014/main" id="{69EC1DA9-21E1-1F40-90F8-BAC5097E36DD}"/>
                  </a:ext>
                </a:extLst>
              </p14:cNvPr>
              <p14:cNvContentPartPr/>
              <p14:nvPr/>
            </p14:nvContentPartPr>
            <p14:xfrm>
              <a:off x="6356355" y="2390180"/>
              <a:ext cx="1334880" cy="426330"/>
            </p14:xfrm>
          </p:contentPart>
        </mc:Choice>
        <mc:Fallback xmlns="">
          <p:pic>
            <p:nvPicPr>
              <p:cNvPr id="36" name="Ink 36">
                <a:extLst>
                  <a:ext uri="{FF2B5EF4-FFF2-40B4-BE49-F238E27FC236}">
                    <a16:creationId xmlns:a16="http://schemas.microsoft.com/office/drawing/2014/main" id="{69EC1DA9-21E1-1F40-90F8-BAC5097E36DD}"/>
                  </a:ext>
                </a:extLst>
              </p:cNvPr>
              <p:cNvPicPr/>
              <p:nvPr/>
            </p:nvPicPr>
            <p:blipFill>
              <a:blip r:embed="rId13"/>
              <a:stretch>
                <a:fillRect/>
              </a:stretch>
            </p:blipFill>
            <p:spPr>
              <a:xfrm>
                <a:off x="6340879" y="2374710"/>
                <a:ext cx="1365472" cy="456911"/>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8" name="Ink 37">
                <a:extLst>
                  <a:ext uri="{FF2B5EF4-FFF2-40B4-BE49-F238E27FC236}">
                    <a16:creationId xmlns:a16="http://schemas.microsoft.com/office/drawing/2014/main" id="{0CF5EC47-A91E-694C-A0BB-F3CAD3F8F6BD}"/>
                  </a:ext>
                </a:extLst>
              </p14:cNvPr>
              <p14:cNvContentPartPr/>
              <p14:nvPr/>
            </p14:nvContentPartPr>
            <p14:xfrm>
              <a:off x="3273225" y="3261200"/>
              <a:ext cx="100440" cy="12690"/>
            </p14:xfrm>
          </p:contentPart>
        </mc:Choice>
        <mc:Fallback xmlns="">
          <p:pic>
            <p:nvPicPr>
              <p:cNvPr id="38" name="Ink 37">
                <a:extLst>
                  <a:ext uri="{FF2B5EF4-FFF2-40B4-BE49-F238E27FC236}">
                    <a16:creationId xmlns:a16="http://schemas.microsoft.com/office/drawing/2014/main" id="{0CF5EC47-A91E-694C-A0BB-F3CAD3F8F6BD}"/>
                  </a:ext>
                </a:extLst>
              </p:cNvPr>
              <p:cNvPicPr/>
              <p:nvPr/>
            </p:nvPicPr>
            <p:blipFill>
              <a:blip r:embed="rId15"/>
              <a:stretch>
                <a:fillRect/>
              </a:stretch>
            </p:blipFill>
            <p:spPr>
              <a:xfrm>
                <a:off x="3257800" y="3246042"/>
                <a:ext cx="130931" cy="42653"/>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9" name="Ink 38">
                <a:extLst>
                  <a:ext uri="{FF2B5EF4-FFF2-40B4-BE49-F238E27FC236}">
                    <a16:creationId xmlns:a16="http://schemas.microsoft.com/office/drawing/2014/main" id="{6FC894B0-BB86-AD47-AAA0-E7F6B57DA467}"/>
                  </a:ext>
                </a:extLst>
              </p14:cNvPr>
              <p14:cNvContentPartPr/>
              <p14:nvPr/>
            </p14:nvContentPartPr>
            <p14:xfrm>
              <a:off x="3285645" y="3361370"/>
              <a:ext cx="106920" cy="12690"/>
            </p14:xfrm>
          </p:contentPart>
        </mc:Choice>
        <mc:Fallback xmlns="">
          <p:pic>
            <p:nvPicPr>
              <p:cNvPr id="39" name="Ink 38">
                <a:extLst>
                  <a:ext uri="{FF2B5EF4-FFF2-40B4-BE49-F238E27FC236}">
                    <a16:creationId xmlns:a16="http://schemas.microsoft.com/office/drawing/2014/main" id="{6FC894B0-BB86-AD47-AAA0-E7F6B57DA467}"/>
                  </a:ext>
                </a:extLst>
              </p:cNvPr>
              <p:cNvPicPr/>
              <p:nvPr/>
            </p:nvPicPr>
            <p:blipFill>
              <a:blip r:embed="rId17"/>
              <a:stretch>
                <a:fillRect/>
              </a:stretch>
            </p:blipFill>
            <p:spPr>
              <a:xfrm>
                <a:off x="3270165" y="3346212"/>
                <a:ext cx="137160" cy="423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3" name="Ink 46">
                <a:extLst>
                  <a:ext uri="{FF2B5EF4-FFF2-40B4-BE49-F238E27FC236}">
                    <a16:creationId xmlns:a16="http://schemas.microsoft.com/office/drawing/2014/main" id="{B064DA95-9923-014B-82B6-90BF5AE385E0}"/>
                  </a:ext>
                </a:extLst>
              </p14:cNvPr>
              <p14:cNvContentPartPr/>
              <p14:nvPr/>
            </p14:nvContentPartPr>
            <p14:xfrm>
              <a:off x="3749505" y="3217190"/>
              <a:ext cx="514080" cy="194670"/>
            </p14:xfrm>
          </p:contentPart>
        </mc:Choice>
        <mc:Fallback xmlns="">
          <p:pic>
            <p:nvPicPr>
              <p:cNvPr id="43" name="Ink 46">
                <a:extLst>
                  <a:ext uri="{FF2B5EF4-FFF2-40B4-BE49-F238E27FC236}">
                    <a16:creationId xmlns:a16="http://schemas.microsoft.com/office/drawing/2014/main" id="{B064DA95-9923-014B-82B6-90BF5AE385E0}"/>
                  </a:ext>
                </a:extLst>
              </p:cNvPr>
              <p:cNvPicPr/>
              <p:nvPr/>
            </p:nvPicPr>
            <p:blipFill>
              <a:blip r:embed="rId19"/>
              <a:stretch>
                <a:fillRect/>
              </a:stretch>
            </p:blipFill>
            <p:spPr>
              <a:xfrm>
                <a:off x="3734025" y="3201688"/>
                <a:ext cx="544680" cy="225313"/>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8" name="Ink 47">
                <a:extLst>
                  <a:ext uri="{FF2B5EF4-FFF2-40B4-BE49-F238E27FC236}">
                    <a16:creationId xmlns:a16="http://schemas.microsoft.com/office/drawing/2014/main" id="{4B57C547-6856-684D-BBD8-5C3A8AF49170}"/>
                  </a:ext>
                </a:extLst>
              </p14:cNvPr>
              <p14:cNvContentPartPr/>
              <p14:nvPr/>
            </p14:nvContentPartPr>
            <p14:xfrm>
              <a:off x="4551675" y="3079490"/>
              <a:ext cx="169560" cy="445230"/>
            </p14:xfrm>
          </p:contentPart>
        </mc:Choice>
        <mc:Fallback xmlns="">
          <p:pic>
            <p:nvPicPr>
              <p:cNvPr id="48" name="Ink 47">
                <a:extLst>
                  <a:ext uri="{FF2B5EF4-FFF2-40B4-BE49-F238E27FC236}">
                    <a16:creationId xmlns:a16="http://schemas.microsoft.com/office/drawing/2014/main" id="{4B57C547-6856-684D-BBD8-5C3A8AF49170}"/>
                  </a:ext>
                </a:extLst>
              </p:cNvPr>
              <p:cNvPicPr/>
              <p:nvPr/>
            </p:nvPicPr>
            <p:blipFill>
              <a:blip r:embed="rId21"/>
              <a:stretch>
                <a:fillRect/>
              </a:stretch>
            </p:blipFill>
            <p:spPr>
              <a:xfrm>
                <a:off x="4536195" y="3064013"/>
                <a:ext cx="200160" cy="475824"/>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9" name="Ink 48">
                <a:extLst>
                  <a:ext uri="{FF2B5EF4-FFF2-40B4-BE49-F238E27FC236}">
                    <a16:creationId xmlns:a16="http://schemas.microsoft.com/office/drawing/2014/main" id="{545CAA99-EC34-214B-A5AD-9D83936E8D95}"/>
                  </a:ext>
                </a:extLst>
              </p14:cNvPr>
              <p14:cNvContentPartPr/>
              <p14:nvPr/>
            </p14:nvContentPartPr>
            <p14:xfrm>
              <a:off x="4983945" y="3242300"/>
              <a:ext cx="12690" cy="188190"/>
            </p14:xfrm>
          </p:contentPart>
        </mc:Choice>
        <mc:Fallback xmlns="">
          <p:pic>
            <p:nvPicPr>
              <p:cNvPr id="49" name="Ink 48">
                <a:extLst>
                  <a:ext uri="{FF2B5EF4-FFF2-40B4-BE49-F238E27FC236}">
                    <a16:creationId xmlns:a16="http://schemas.microsoft.com/office/drawing/2014/main" id="{545CAA99-EC34-214B-A5AD-9D83936E8D95}"/>
                  </a:ext>
                </a:extLst>
              </p:cNvPr>
              <p:cNvPicPr/>
              <p:nvPr/>
            </p:nvPicPr>
            <p:blipFill>
              <a:blip r:embed="rId23"/>
              <a:stretch>
                <a:fillRect/>
              </a:stretch>
            </p:blipFill>
            <p:spPr>
              <a:xfrm>
                <a:off x="4968787" y="3226827"/>
                <a:ext cx="42300" cy="218775"/>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0" name="Ink 49">
                <a:extLst>
                  <a:ext uri="{FF2B5EF4-FFF2-40B4-BE49-F238E27FC236}">
                    <a16:creationId xmlns:a16="http://schemas.microsoft.com/office/drawing/2014/main" id="{61800283-E3F4-8748-81A3-237C6ECFB644}"/>
                  </a:ext>
                </a:extLst>
              </p14:cNvPr>
              <p14:cNvContentPartPr/>
              <p14:nvPr/>
            </p14:nvContentPartPr>
            <p14:xfrm>
              <a:off x="4965045" y="3223670"/>
              <a:ext cx="188190" cy="100440"/>
            </p14:xfrm>
          </p:contentPart>
        </mc:Choice>
        <mc:Fallback xmlns="">
          <p:pic>
            <p:nvPicPr>
              <p:cNvPr id="50" name="Ink 49">
                <a:extLst>
                  <a:ext uri="{FF2B5EF4-FFF2-40B4-BE49-F238E27FC236}">
                    <a16:creationId xmlns:a16="http://schemas.microsoft.com/office/drawing/2014/main" id="{61800283-E3F4-8748-81A3-237C6ECFB644}"/>
                  </a:ext>
                </a:extLst>
              </p:cNvPr>
              <p:cNvPicPr/>
              <p:nvPr/>
            </p:nvPicPr>
            <p:blipFill>
              <a:blip r:embed="rId25"/>
              <a:stretch>
                <a:fillRect/>
              </a:stretch>
            </p:blipFill>
            <p:spPr>
              <a:xfrm>
                <a:off x="4949572" y="3208190"/>
                <a:ext cx="218775"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1" name="Ink 50">
                <a:extLst>
                  <a:ext uri="{FF2B5EF4-FFF2-40B4-BE49-F238E27FC236}">
                    <a16:creationId xmlns:a16="http://schemas.microsoft.com/office/drawing/2014/main" id="{BFE9CA6E-9DB7-4148-AF26-396ADE0CB1EE}"/>
                  </a:ext>
                </a:extLst>
              </p14:cNvPr>
              <p14:cNvContentPartPr/>
              <p14:nvPr/>
            </p14:nvContentPartPr>
            <p14:xfrm>
              <a:off x="5272305" y="3204770"/>
              <a:ext cx="100440" cy="232200"/>
            </p14:xfrm>
          </p:contentPart>
        </mc:Choice>
        <mc:Fallback xmlns="">
          <p:pic>
            <p:nvPicPr>
              <p:cNvPr id="51" name="Ink 50">
                <a:extLst>
                  <a:ext uri="{FF2B5EF4-FFF2-40B4-BE49-F238E27FC236}">
                    <a16:creationId xmlns:a16="http://schemas.microsoft.com/office/drawing/2014/main" id="{BFE9CA6E-9DB7-4148-AF26-396ADE0CB1EE}"/>
                  </a:ext>
                </a:extLst>
              </p:cNvPr>
              <p:cNvPicPr/>
              <p:nvPr/>
            </p:nvPicPr>
            <p:blipFill>
              <a:blip r:embed="rId27"/>
              <a:stretch>
                <a:fillRect/>
              </a:stretch>
            </p:blipFill>
            <p:spPr>
              <a:xfrm>
                <a:off x="5256825" y="3189290"/>
                <a:ext cx="13104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0" name="Ink 77">
                <a:extLst>
                  <a:ext uri="{FF2B5EF4-FFF2-40B4-BE49-F238E27FC236}">
                    <a16:creationId xmlns:a16="http://schemas.microsoft.com/office/drawing/2014/main" id="{A511052E-AEEB-904D-A2B9-8367B77C95A8}"/>
                  </a:ext>
                </a:extLst>
              </p14:cNvPr>
              <p14:cNvContentPartPr/>
              <p14:nvPr/>
            </p14:nvContentPartPr>
            <p14:xfrm>
              <a:off x="6544275" y="3142130"/>
              <a:ext cx="795960" cy="269730"/>
            </p14:xfrm>
          </p:contentPart>
        </mc:Choice>
        <mc:Fallback xmlns="">
          <p:pic>
            <p:nvPicPr>
              <p:cNvPr id="70" name="Ink 77">
                <a:extLst>
                  <a:ext uri="{FF2B5EF4-FFF2-40B4-BE49-F238E27FC236}">
                    <a16:creationId xmlns:a16="http://schemas.microsoft.com/office/drawing/2014/main" id="{A511052E-AEEB-904D-A2B9-8367B77C95A8}"/>
                  </a:ext>
                </a:extLst>
              </p:cNvPr>
              <p:cNvPicPr/>
              <p:nvPr/>
            </p:nvPicPr>
            <p:blipFill>
              <a:blip r:embed="rId29"/>
              <a:stretch>
                <a:fillRect/>
              </a:stretch>
            </p:blipFill>
            <p:spPr>
              <a:xfrm>
                <a:off x="6528795" y="3126665"/>
                <a:ext cx="826560" cy="2999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1" name="Ink 78">
                <a:extLst>
                  <a:ext uri="{FF2B5EF4-FFF2-40B4-BE49-F238E27FC236}">
                    <a16:creationId xmlns:a16="http://schemas.microsoft.com/office/drawing/2014/main" id="{BF0A23E3-603A-C545-8CEC-5B86C9F55A05}"/>
                  </a:ext>
                </a:extLst>
              </p14:cNvPr>
              <p14:cNvContentPartPr/>
              <p14:nvPr/>
            </p14:nvContentPartPr>
            <p14:xfrm>
              <a:off x="6155745" y="3261200"/>
              <a:ext cx="156870" cy="138240"/>
            </p14:xfrm>
          </p:contentPart>
        </mc:Choice>
        <mc:Fallback xmlns="">
          <p:pic>
            <p:nvPicPr>
              <p:cNvPr id="71" name="Ink 78">
                <a:extLst>
                  <a:ext uri="{FF2B5EF4-FFF2-40B4-BE49-F238E27FC236}">
                    <a16:creationId xmlns:a16="http://schemas.microsoft.com/office/drawing/2014/main" id="{BF0A23E3-603A-C545-8CEC-5B86C9F55A05}"/>
                  </a:ext>
                </a:extLst>
              </p:cNvPr>
              <p:cNvPicPr/>
              <p:nvPr/>
            </p:nvPicPr>
            <p:blipFill>
              <a:blip r:embed="rId31"/>
              <a:stretch>
                <a:fillRect/>
              </a:stretch>
            </p:blipFill>
            <p:spPr>
              <a:xfrm>
                <a:off x="6140274" y="3245720"/>
                <a:ext cx="187452"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73" name="Ink 79">
                <a:extLst>
                  <a:ext uri="{FF2B5EF4-FFF2-40B4-BE49-F238E27FC236}">
                    <a16:creationId xmlns:a16="http://schemas.microsoft.com/office/drawing/2014/main" id="{9D7316B9-F71E-FE49-AC18-FF0072D0F3F3}"/>
                  </a:ext>
                </a:extLst>
              </p14:cNvPr>
              <p14:cNvContentPartPr/>
              <p14:nvPr/>
            </p14:nvContentPartPr>
            <p14:xfrm>
              <a:off x="5491545" y="3210980"/>
              <a:ext cx="445230" cy="250830"/>
            </p14:xfrm>
          </p:contentPart>
        </mc:Choice>
        <mc:Fallback xmlns="">
          <p:pic>
            <p:nvPicPr>
              <p:cNvPr id="73" name="Ink 79">
                <a:extLst>
                  <a:ext uri="{FF2B5EF4-FFF2-40B4-BE49-F238E27FC236}">
                    <a16:creationId xmlns:a16="http://schemas.microsoft.com/office/drawing/2014/main" id="{9D7316B9-F71E-FE49-AC18-FF0072D0F3F3}"/>
                  </a:ext>
                </a:extLst>
              </p:cNvPr>
              <p:cNvPicPr/>
              <p:nvPr/>
            </p:nvPicPr>
            <p:blipFill>
              <a:blip r:embed="rId33"/>
              <a:stretch>
                <a:fillRect/>
              </a:stretch>
            </p:blipFill>
            <p:spPr>
              <a:xfrm>
                <a:off x="5476068" y="3195506"/>
                <a:ext cx="475824" cy="281419"/>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81" name="Ink 80">
                <a:extLst>
                  <a:ext uri="{FF2B5EF4-FFF2-40B4-BE49-F238E27FC236}">
                    <a16:creationId xmlns:a16="http://schemas.microsoft.com/office/drawing/2014/main" id="{8DB2183F-17BA-094A-BD75-060E91972114}"/>
                  </a:ext>
                </a:extLst>
              </p14:cNvPr>
              <p14:cNvContentPartPr/>
              <p14:nvPr/>
            </p14:nvContentPartPr>
            <p14:xfrm>
              <a:off x="7283805" y="2991740"/>
              <a:ext cx="194400" cy="545400"/>
            </p14:xfrm>
          </p:contentPart>
        </mc:Choice>
        <mc:Fallback xmlns="">
          <p:pic>
            <p:nvPicPr>
              <p:cNvPr id="81" name="Ink 80">
                <a:extLst>
                  <a:ext uri="{FF2B5EF4-FFF2-40B4-BE49-F238E27FC236}">
                    <a16:creationId xmlns:a16="http://schemas.microsoft.com/office/drawing/2014/main" id="{8DB2183F-17BA-094A-BD75-060E91972114}"/>
                  </a:ext>
                </a:extLst>
              </p:cNvPr>
              <p:cNvPicPr/>
              <p:nvPr/>
            </p:nvPicPr>
            <p:blipFill>
              <a:blip r:embed="rId35"/>
              <a:stretch>
                <a:fillRect/>
              </a:stretch>
            </p:blipFill>
            <p:spPr>
              <a:xfrm>
                <a:off x="7268354" y="2976270"/>
                <a:ext cx="224943" cy="5759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2" name="Ink 81">
                <a:extLst>
                  <a:ext uri="{FF2B5EF4-FFF2-40B4-BE49-F238E27FC236}">
                    <a16:creationId xmlns:a16="http://schemas.microsoft.com/office/drawing/2014/main" id="{86BEE7D9-F8AA-1F4B-BC51-845AE06A56DD}"/>
                  </a:ext>
                </a:extLst>
              </p14:cNvPr>
              <p14:cNvContentPartPr/>
              <p14:nvPr/>
            </p14:nvContentPartPr>
            <p14:xfrm>
              <a:off x="3273225" y="3950510"/>
              <a:ext cx="144450" cy="19170"/>
            </p14:xfrm>
          </p:contentPart>
        </mc:Choice>
        <mc:Fallback xmlns="">
          <p:pic>
            <p:nvPicPr>
              <p:cNvPr id="82" name="Ink 81">
                <a:extLst>
                  <a:ext uri="{FF2B5EF4-FFF2-40B4-BE49-F238E27FC236}">
                    <a16:creationId xmlns:a16="http://schemas.microsoft.com/office/drawing/2014/main" id="{86BEE7D9-F8AA-1F4B-BC51-845AE06A56DD}"/>
                  </a:ext>
                </a:extLst>
              </p:cNvPr>
              <p:cNvPicPr/>
              <p:nvPr/>
            </p:nvPicPr>
            <p:blipFill>
              <a:blip r:embed="rId37"/>
              <a:stretch>
                <a:fillRect/>
              </a:stretch>
            </p:blipFill>
            <p:spPr>
              <a:xfrm>
                <a:off x="3257774" y="3935245"/>
                <a:ext cx="174634" cy="4899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83" name="Ink 82">
                <a:extLst>
                  <a:ext uri="{FF2B5EF4-FFF2-40B4-BE49-F238E27FC236}">
                    <a16:creationId xmlns:a16="http://schemas.microsoft.com/office/drawing/2014/main" id="{DDBBB513-74A0-4E47-AF3B-A6980C65E667}"/>
                  </a:ext>
                </a:extLst>
              </p14:cNvPr>
              <p14:cNvContentPartPr/>
              <p14:nvPr/>
            </p14:nvContentPartPr>
            <p14:xfrm>
              <a:off x="3329655" y="4044470"/>
              <a:ext cx="131760" cy="6480"/>
            </p14:xfrm>
          </p:contentPart>
        </mc:Choice>
        <mc:Fallback xmlns="">
          <p:pic>
            <p:nvPicPr>
              <p:cNvPr id="83" name="Ink 82">
                <a:extLst>
                  <a:ext uri="{FF2B5EF4-FFF2-40B4-BE49-F238E27FC236}">
                    <a16:creationId xmlns:a16="http://schemas.microsoft.com/office/drawing/2014/main" id="{DDBBB513-74A0-4E47-AF3B-A6980C65E667}"/>
                  </a:ext>
                </a:extLst>
              </p:cNvPr>
              <p:cNvPicPr/>
              <p:nvPr/>
            </p:nvPicPr>
            <p:blipFill>
              <a:blip r:embed="rId39"/>
              <a:stretch>
                <a:fillRect/>
              </a:stretch>
            </p:blipFill>
            <p:spPr>
              <a:xfrm>
                <a:off x="3314217" y="4028990"/>
                <a:ext cx="162277"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86" name="Ink 85">
                <a:extLst>
                  <a:ext uri="{FF2B5EF4-FFF2-40B4-BE49-F238E27FC236}">
                    <a16:creationId xmlns:a16="http://schemas.microsoft.com/office/drawing/2014/main" id="{C16EE8BF-FBF7-FA40-8F56-DA7F9A127197}"/>
                  </a:ext>
                </a:extLst>
              </p14:cNvPr>
              <p14:cNvContentPartPr/>
              <p14:nvPr/>
            </p14:nvContentPartPr>
            <p14:xfrm>
              <a:off x="4194465" y="4006940"/>
              <a:ext cx="119340" cy="19170"/>
            </p14:xfrm>
          </p:contentPart>
        </mc:Choice>
        <mc:Fallback xmlns="">
          <p:pic>
            <p:nvPicPr>
              <p:cNvPr id="86" name="Ink 85">
                <a:extLst>
                  <a:ext uri="{FF2B5EF4-FFF2-40B4-BE49-F238E27FC236}">
                    <a16:creationId xmlns:a16="http://schemas.microsoft.com/office/drawing/2014/main" id="{C16EE8BF-FBF7-FA40-8F56-DA7F9A127197}"/>
                  </a:ext>
                </a:extLst>
              </p:cNvPr>
              <p:cNvPicPr/>
              <p:nvPr/>
            </p:nvPicPr>
            <p:blipFill>
              <a:blip r:embed="rId41"/>
              <a:stretch>
                <a:fillRect/>
              </a:stretch>
            </p:blipFill>
            <p:spPr>
              <a:xfrm>
                <a:off x="4179008" y="3991675"/>
                <a:ext cx="149534" cy="4899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87" name="Ink 87">
                <a:extLst>
                  <a:ext uri="{FF2B5EF4-FFF2-40B4-BE49-F238E27FC236}">
                    <a16:creationId xmlns:a16="http://schemas.microsoft.com/office/drawing/2014/main" id="{50C45263-FF94-144D-BF4F-75146D1066DA}"/>
                  </a:ext>
                </a:extLst>
              </p14:cNvPr>
              <p14:cNvContentPartPr/>
              <p14:nvPr/>
            </p14:nvContentPartPr>
            <p14:xfrm>
              <a:off x="3774615" y="3875180"/>
              <a:ext cx="150390" cy="219780"/>
            </p14:xfrm>
          </p:contentPart>
        </mc:Choice>
        <mc:Fallback xmlns="">
          <p:pic>
            <p:nvPicPr>
              <p:cNvPr id="87" name="Ink 87">
                <a:extLst>
                  <a:ext uri="{FF2B5EF4-FFF2-40B4-BE49-F238E27FC236}">
                    <a16:creationId xmlns:a16="http://schemas.microsoft.com/office/drawing/2014/main" id="{50C45263-FF94-144D-BF4F-75146D1066DA}"/>
                  </a:ext>
                </a:extLst>
              </p:cNvPr>
              <p:cNvPicPr/>
              <p:nvPr/>
            </p:nvPicPr>
            <p:blipFill>
              <a:blip r:embed="rId43"/>
              <a:stretch>
                <a:fillRect/>
              </a:stretch>
            </p:blipFill>
            <p:spPr>
              <a:xfrm>
                <a:off x="3759181" y="3859687"/>
                <a:ext cx="180540" cy="250405"/>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89" name="Ink 88">
                <a:extLst>
                  <a:ext uri="{FF2B5EF4-FFF2-40B4-BE49-F238E27FC236}">
                    <a16:creationId xmlns:a16="http://schemas.microsoft.com/office/drawing/2014/main" id="{47D3E431-DE7B-1F41-ACD7-16208F974964}"/>
                  </a:ext>
                </a:extLst>
              </p14:cNvPr>
              <p14:cNvContentPartPr/>
              <p14:nvPr/>
            </p14:nvContentPartPr>
            <p14:xfrm>
              <a:off x="4614315" y="3718580"/>
              <a:ext cx="138240" cy="614250"/>
            </p14:xfrm>
          </p:contentPart>
        </mc:Choice>
        <mc:Fallback xmlns="">
          <p:pic>
            <p:nvPicPr>
              <p:cNvPr id="89" name="Ink 88">
                <a:extLst>
                  <a:ext uri="{FF2B5EF4-FFF2-40B4-BE49-F238E27FC236}">
                    <a16:creationId xmlns:a16="http://schemas.microsoft.com/office/drawing/2014/main" id="{47D3E431-DE7B-1F41-ACD7-16208F974964}"/>
                  </a:ext>
                </a:extLst>
              </p:cNvPr>
              <p:cNvPicPr/>
              <p:nvPr/>
            </p:nvPicPr>
            <p:blipFill>
              <a:blip r:embed="rId45"/>
              <a:stretch>
                <a:fillRect/>
              </a:stretch>
            </p:blipFill>
            <p:spPr>
              <a:xfrm>
                <a:off x="4598835" y="3703107"/>
                <a:ext cx="168840" cy="644477"/>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5" name="Ink 98">
                <a:extLst>
                  <a:ext uri="{FF2B5EF4-FFF2-40B4-BE49-F238E27FC236}">
                    <a16:creationId xmlns:a16="http://schemas.microsoft.com/office/drawing/2014/main" id="{0974154A-3832-4745-963F-125F25A4DAD0}"/>
                  </a:ext>
                </a:extLst>
              </p14:cNvPr>
              <p14:cNvContentPartPr/>
              <p14:nvPr/>
            </p14:nvContentPartPr>
            <p14:xfrm>
              <a:off x="4983945" y="4188650"/>
              <a:ext cx="370170" cy="150660"/>
            </p14:xfrm>
          </p:contentPart>
        </mc:Choice>
        <mc:Fallback xmlns="">
          <p:pic>
            <p:nvPicPr>
              <p:cNvPr id="95" name="Ink 98">
                <a:extLst>
                  <a:ext uri="{FF2B5EF4-FFF2-40B4-BE49-F238E27FC236}">
                    <a16:creationId xmlns:a16="http://schemas.microsoft.com/office/drawing/2014/main" id="{0974154A-3832-4745-963F-125F25A4DAD0}"/>
                  </a:ext>
                </a:extLst>
              </p:cNvPr>
              <p:cNvPicPr/>
              <p:nvPr/>
            </p:nvPicPr>
            <p:blipFill>
              <a:blip r:embed="rId47"/>
              <a:stretch>
                <a:fillRect/>
              </a:stretch>
            </p:blipFill>
            <p:spPr>
              <a:xfrm>
                <a:off x="4968461" y="4173188"/>
                <a:ext cx="400417" cy="180864"/>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96" name="Ink 99">
                <a:extLst>
                  <a:ext uri="{FF2B5EF4-FFF2-40B4-BE49-F238E27FC236}">
                    <a16:creationId xmlns:a16="http://schemas.microsoft.com/office/drawing/2014/main" id="{2BA705F3-1650-D148-B206-3AC415019199}"/>
                  </a:ext>
                </a:extLst>
              </p14:cNvPr>
              <p14:cNvContentPartPr/>
              <p14:nvPr/>
            </p14:nvContentPartPr>
            <p14:xfrm>
              <a:off x="4883775" y="3831440"/>
              <a:ext cx="426330" cy="231930"/>
            </p14:xfrm>
          </p:contentPart>
        </mc:Choice>
        <mc:Fallback xmlns="">
          <p:pic>
            <p:nvPicPr>
              <p:cNvPr id="96" name="Ink 99">
                <a:extLst>
                  <a:ext uri="{FF2B5EF4-FFF2-40B4-BE49-F238E27FC236}">
                    <a16:creationId xmlns:a16="http://schemas.microsoft.com/office/drawing/2014/main" id="{2BA705F3-1650-D148-B206-3AC415019199}"/>
                  </a:ext>
                </a:extLst>
              </p:cNvPr>
              <p:cNvPicPr/>
              <p:nvPr/>
            </p:nvPicPr>
            <p:blipFill>
              <a:blip r:embed="rId49"/>
              <a:stretch>
                <a:fillRect/>
              </a:stretch>
            </p:blipFill>
            <p:spPr>
              <a:xfrm>
                <a:off x="4868305" y="3815978"/>
                <a:ext cx="456551" cy="262494"/>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23" name="Ink 123">
                <a:extLst>
                  <a:ext uri="{FF2B5EF4-FFF2-40B4-BE49-F238E27FC236}">
                    <a16:creationId xmlns:a16="http://schemas.microsoft.com/office/drawing/2014/main" id="{CB5F6DE7-0DE9-E649-9D73-A538857DAC95}"/>
                  </a:ext>
                </a:extLst>
              </p14:cNvPr>
              <p14:cNvContentPartPr/>
              <p14:nvPr/>
            </p14:nvContentPartPr>
            <p14:xfrm>
              <a:off x="5597925" y="3637040"/>
              <a:ext cx="1040580" cy="764910"/>
            </p14:xfrm>
          </p:contentPart>
        </mc:Choice>
        <mc:Fallback xmlns="">
          <p:pic>
            <p:nvPicPr>
              <p:cNvPr id="123" name="Ink 123">
                <a:extLst>
                  <a:ext uri="{FF2B5EF4-FFF2-40B4-BE49-F238E27FC236}">
                    <a16:creationId xmlns:a16="http://schemas.microsoft.com/office/drawing/2014/main" id="{CB5F6DE7-0DE9-E649-9D73-A538857DAC95}"/>
                  </a:ext>
                </a:extLst>
              </p:cNvPr>
              <p:cNvPicPr/>
              <p:nvPr/>
            </p:nvPicPr>
            <p:blipFill>
              <a:blip r:embed="rId51"/>
              <a:stretch>
                <a:fillRect/>
              </a:stretch>
            </p:blipFill>
            <p:spPr>
              <a:xfrm>
                <a:off x="5582448" y="3621555"/>
                <a:ext cx="1070815" cy="795521"/>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35" name="Ink 137">
                <a:extLst>
                  <a:ext uri="{FF2B5EF4-FFF2-40B4-BE49-F238E27FC236}">
                    <a16:creationId xmlns:a16="http://schemas.microsoft.com/office/drawing/2014/main" id="{57A9118F-B12F-2844-ADFB-78ADBD6E3C8E}"/>
                  </a:ext>
                </a:extLst>
              </p14:cNvPr>
              <p14:cNvContentPartPr/>
              <p14:nvPr/>
            </p14:nvContentPartPr>
            <p14:xfrm>
              <a:off x="5215875" y="4758890"/>
              <a:ext cx="100440" cy="81540"/>
            </p14:xfrm>
          </p:contentPart>
        </mc:Choice>
        <mc:Fallback xmlns="">
          <p:pic>
            <p:nvPicPr>
              <p:cNvPr id="135" name="Ink 137">
                <a:extLst>
                  <a:ext uri="{FF2B5EF4-FFF2-40B4-BE49-F238E27FC236}">
                    <a16:creationId xmlns:a16="http://schemas.microsoft.com/office/drawing/2014/main" id="{57A9118F-B12F-2844-ADFB-78ADBD6E3C8E}"/>
                  </a:ext>
                </a:extLst>
              </p:cNvPr>
              <p:cNvPicPr/>
              <p:nvPr/>
            </p:nvPicPr>
            <p:blipFill>
              <a:blip r:embed="rId53"/>
              <a:stretch>
                <a:fillRect/>
              </a:stretch>
            </p:blipFill>
            <p:spPr>
              <a:xfrm>
                <a:off x="5200450" y="4743512"/>
                <a:ext cx="130931" cy="111581"/>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36" name="Ink 139">
                <a:extLst>
                  <a:ext uri="{FF2B5EF4-FFF2-40B4-BE49-F238E27FC236}">
                    <a16:creationId xmlns:a16="http://schemas.microsoft.com/office/drawing/2014/main" id="{22181CAC-DF8B-E146-A83A-67A50339C789}"/>
                  </a:ext>
                </a:extLst>
              </p14:cNvPr>
              <p14:cNvContentPartPr/>
              <p14:nvPr/>
            </p14:nvContentPartPr>
            <p14:xfrm>
              <a:off x="3987645" y="4633610"/>
              <a:ext cx="890190" cy="463860"/>
            </p14:xfrm>
          </p:contentPart>
        </mc:Choice>
        <mc:Fallback xmlns="">
          <p:pic>
            <p:nvPicPr>
              <p:cNvPr id="136" name="Ink 139">
                <a:extLst>
                  <a:ext uri="{FF2B5EF4-FFF2-40B4-BE49-F238E27FC236}">
                    <a16:creationId xmlns:a16="http://schemas.microsoft.com/office/drawing/2014/main" id="{22181CAC-DF8B-E146-A83A-67A50339C789}"/>
                  </a:ext>
                </a:extLst>
              </p:cNvPr>
              <p:cNvPicPr/>
              <p:nvPr/>
            </p:nvPicPr>
            <p:blipFill>
              <a:blip r:embed="rId55"/>
              <a:stretch>
                <a:fillRect/>
              </a:stretch>
            </p:blipFill>
            <p:spPr>
              <a:xfrm>
                <a:off x="3972167" y="4618148"/>
                <a:ext cx="920787" cy="494065"/>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37" name="Ink 140">
                <a:extLst>
                  <a:ext uri="{FF2B5EF4-FFF2-40B4-BE49-F238E27FC236}">
                    <a16:creationId xmlns:a16="http://schemas.microsoft.com/office/drawing/2014/main" id="{D4EF9E53-F54A-014D-AECF-6E08053A931F}"/>
                  </a:ext>
                </a:extLst>
              </p14:cNvPr>
              <p14:cNvContentPartPr/>
              <p14:nvPr/>
            </p14:nvContentPartPr>
            <p14:xfrm>
              <a:off x="3555105" y="4777790"/>
              <a:ext cx="88290" cy="112860"/>
            </p14:xfrm>
          </p:contentPart>
        </mc:Choice>
        <mc:Fallback xmlns="">
          <p:pic>
            <p:nvPicPr>
              <p:cNvPr id="137" name="Ink 140">
                <a:extLst>
                  <a:ext uri="{FF2B5EF4-FFF2-40B4-BE49-F238E27FC236}">
                    <a16:creationId xmlns:a16="http://schemas.microsoft.com/office/drawing/2014/main" id="{D4EF9E53-F54A-014D-AECF-6E08053A931F}"/>
                  </a:ext>
                </a:extLst>
              </p:cNvPr>
              <p:cNvPicPr/>
              <p:nvPr/>
            </p:nvPicPr>
            <p:blipFill>
              <a:blip r:embed="rId57"/>
              <a:stretch>
                <a:fillRect/>
              </a:stretch>
            </p:blipFill>
            <p:spPr>
              <a:xfrm>
                <a:off x="3539609" y="4762384"/>
                <a:ext cx="118561" cy="142956"/>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46" name="Ink 147">
                <a:extLst>
                  <a:ext uri="{FF2B5EF4-FFF2-40B4-BE49-F238E27FC236}">
                    <a16:creationId xmlns:a16="http://schemas.microsoft.com/office/drawing/2014/main" id="{17BCF213-8EBE-DA40-BA7E-52EC198FA38D}"/>
                  </a:ext>
                </a:extLst>
              </p14:cNvPr>
              <p14:cNvContentPartPr/>
              <p14:nvPr/>
            </p14:nvContentPartPr>
            <p14:xfrm>
              <a:off x="5591715" y="4614710"/>
              <a:ext cx="470340" cy="526770"/>
            </p14:xfrm>
          </p:contentPart>
        </mc:Choice>
        <mc:Fallback xmlns="">
          <p:pic>
            <p:nvPicPr>
              <p:cNvPr id="146" name="Ink 147">
                <a:extLst>
                  <a:ext uri="{FF2B5EF4-FFF2-40B4-BE49-F238E27FC236}">
                    <a16:creationId xmlns:a16="http://schemas.microsoft.com/office/drawing/2014/main" id="{17BCF213-8EBE-DA40-BA7E-52EC198FA38D}"/>
                  </a:ext>
                </a:extLst>
              </p:cNvPr>
              <p:cNvPicPr/>
              <p:nvPr/>
            </p:nvPicPr>
            <p:blipFill>
              <a:blip r:embed="rId59"/>
              <a:stretch>
                <a:fillRect/>
              </a:stretch>
            </p:blipFill>
            <p:spPr>
              <a:xfrm>
                <a:off x="5576229" y="4599227"/>
                <a:ext cx="500952" cy="557015"/>
              </a:xfrm>
              <a:prstGeom prst="rect">
                <a:avLst/>
              </a:prstGeom>
            </p:spPr>
          </p:pic>
        </mc:Fallback>
      </mc:AlternateContent>
    </p:spTree>
    <p:extLst>
      <p:ext uri="{BB962C8B-B14F-4D97-AF65-F5344CB8AC3E}">
        <p14:creationId xmlns:p14="http://schemas.microsoft.com/office/powerpoint/2010/main" val="1489086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BFA0F8C3-1BA9-46DD-9561-6F6C08816A0A}"/>
              </a:ext>
            </a:extLst>
          </p:cNvPr>
          <p:cNvSpPr>
            <a:spLocks noGrp="1" noChangeArrowheads="1"/>
          </p:cNvSpPr>
          <p:nvPr>
            <p:ph idx="1"/>
          </p:nvPr>
        </p:nvSpPr>
        <p:spPr>
          <a:noFill/>
          <a:ln/>
        </p:spPr>
        <p:txBody>
          <a:bodyPr/>
          <a:lstStyle/>
          <a:p>
            <a:pPr>
              <a:buFont typeface="Wingdings" panose="05000000000000000000" pitchFamily="2" charset="2"/>
              <a:buChar char="§"/>
            </a:pPr>
            <a:endParaRPr lang="en-US" altLang="en-US" dirty="0"/>
          </a:p>
          <a:p>
            <a:pPr>
              <a:buFont typeface="Wingdings" panose="05000000000000000000" pitchFamily="2" charset="2"/>
              <a:buChar char="§"/>
            </a:pPr>
            <a:endParaRPr lang="en-US" altLang="en-US" dirty="0"/>
          </a:p>
          <a:p>
            <a:pPr>
              <a:buFont typeface="Wingdings" panose="05000000000000000000" pitchFamily="2" charset="2"/>
              <a:buChar char="§"/>
            </a:pPr>
            <a:r>
              <a:rPr lang="en-US" altLang="en-US" sz="2800" dirty="0">
                <a:latin typeface="+mn-lt"/>
              </a:rPr>
              <a:t>Experiments, Counting Rules, and Assigning Probabilities</a:t>
            </a:r>
          </a:p>
          <a:p>
            <a:pPr>
              <a:buFont typeface="Wingdings" panose="05000000000000000000" pitchFamily="2" charset="2"/>
              <a:buChar char="§"/>
            </a:pPr>
            <a:r>
              <a:rPr lang="en-US" altLang="en-US" sz="2800" dirty="0">
                <a:latin typeface="+mn-lt"/>
              </a:rPr>
              <a:t>Events and Their Probability</a:t>
            </a:r>
          </a:p>
          <a:p>
            <a:pPr>
              <a:buFont typeface="Wingdings" panose="05000000000000000000" pitchFamily="2" charset="2"/>
              <a:buChar char="§"/>
            </a:pPr>
            <a:r>
              <a:rPr lang="en-US" altLang="en-US" sz="2800" dirty="0">
                <a:latin typeface="+mn-lt"/>
              </a:rPr>
              <a:t>Some Basic Relationships of Probability</a:t>
            </a:r>
          </a:p>
          <a:p>
            <a:pPr>
              <a:buFont typeface="Wingdings" panose="05000000000000000000" pitchFamily="2" charset="2"/>
              <a:buChar char="§"/>
            </a:pPr>
            <a:r>
              <a:rPr lang="en-US" altLang="en-US" sz="2800" dirty="0">
                <a:latin typeface="+mn-lt"/>
              </a:rPr>
              <a:t>Conditional Probability</a:t>
            </a:r>
          </a:p>
          <a:p>
            <a:pPr>
              <a:buFont typeface="Wingdings" panose="05000000000000000000" pitchFamily="2" charset="2"/>
              <a:buChar char="§"/>
            </a:pPr>
            <a:r>
              <a:rPr lang="en-US" altLang="en-US" sz="2800" dirty="0">
                <a:latin typeface="+mn-lt"/>
              </a:rPr>
              <a:t>Bayes’ Theorem</a:t>
            </a:r>
          </a:p>
        </p:txBody>
      </p:sp>
      <p:sp>
        <p:nvSpPr>
          <p:cNvPr id="5122" name="Rectangle 2">
            <a:extLst>
              <a:ext uri="{FF2B5EF4-FFF2-40B4-BE49-F238E27FC236}">
                <a16:creationId xmlns:a16="http://schemas.microsoft.com/office/drawing/2014/main" id="{14A633E3-3C02-48FD-AA2E-5FEC7A8581C6}"/>
              </a:ext>
            </a:extLst>
          </p:cNvPr>
          <p:cNvSpPr>
            <a:spLocks noGrp="1" noChangeArrowheads="1"/>
          </p:cNvSpPr>
          <p:nvPr>
            <p:ph type="title" idx="4294967295"/>
          </p:nvPr>
        </p:nvSpPr>
        <p:spPr>
          <a:xfrm>
            <a:off x="66239" y="26442"/>
            <a:ext cx="6791761" cy="1192758"/>
          </a:xfrm>
          <a:noFill/>
          <a:ln/>
        </p:spPr>
        <p:txBody>
          <a:bodyPr>
            <a:normAutofit fontScale="90000"/>
          </a:bodyPr>
          <a:lstStyle/>
          <a:p>
            <a:br>
              <a:rPr lang="en-US" altLang="en-US" dirty="0"/>
            </a:br>
            <a:r>
              <a:rPr lang="en-US" altLang="en-US" b="1" dirty="0"/>
              <a:t>Agenda </a:t>
            </a:r>
            <a:br>
              <a:rPr lang="en-US" altLang="en-US" b="1" dirty="0"/>
            </a:br>
            <a:endParaRPr lang="en-US" altLang="en-US"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E759D4-799E-467A-BA4C-32913EC3C2DB}"/>
              </a:ext>
            </a:extLst>
          </p:cNvPr>
          <p:cNvSpPr>
            <a:spLocks noGrp="1"/>
          </p:cNvSpPr>
          <p:nvPr>
            <p:ph idx="1"/>
          </p:nvPr>
        </p:nvSpPr>
        <p:spPr>
          <a:xfrm>
            <a:off x="685800" y="1417319"/>
            <a:ext cx="8001000" cy="4907281"/>
          </a:xfrm>
        </p:spPr>
        <p:txBody>
          <a:bodyPr/>
          <a:lstStyle/>
          <a:p>
            <a:pPr marL="0" indent="0" algn="just">
              <a:spcBef>
                <a:spcPts val="0"/>
              </a:spcBef>
              <a:spcAft>
                <a:spcPts val="600"/>
              </a:spcAft>
            </a:pPr>
            <a:r>
              <a:rPr lang="en-IN" sz="2800" dirty="0">
                <a:latin typeface="+mn-lt"/>
              </a:rPr>
              <a:t>The probability that ‘A’ will be alive 10 years hence is 5/8 and that B will be alive is ¾. Find the probability that</a:t>
            </a:r>
          </a:p>
          <a:p>
            <a:pPr marL="514350" indent="-514350" algn="just">
              <a:spcBef>
                <a:spcPts val="0"/>
              </a:spcBef>
              <a:spcAft>
                <a:spcPts val="600"/>
              </a:spcAft>
              <a:buAutoNum type="alphaLcParenR"/>
            </a:pPr>
            <a:r>
              <a:rPr lang="en-IN" sz="2800" dirty="0">
                <a:latin typeface="+mn-lt"/>
              </a:rPr>
              <a:t>At least one is alive</a:t>
            </a:r>
          </a:p>
          <a:p>
            <a:pPr marL="514350" indent="-514350" algn="just">
              <a:spcBef>
                <a:spcPts val="0"/>
              </a:spcBef>
              <a:spcAft>
                <a:spcPts val="600"/>
              </a:spcAft>
              <a:buAutoNum type="alphaLcParenR"/>
            </a:pPr>
            <a:r>
              <a:rPr lang="en-IN" sz="2800" dirty="0">
                <a:latin typeface="+mn-lt"/>
              </a:rPr>
              <a:t>Exactly one is alive</a:t>
            </a:r>
          </a:p>
          <a:p>
            <a:pPr marL="514350" indent="-514350" algn="just">
              <a:spcBef>
                <a:spcPts val="0"/>
              </a:spcBef>
              <a:spcAft>
                <a:spcPts val="600"/>
              </a:spcAft>
              <a:buAutoNum type="alphaLcParenR"/>
            </a:pPr>
            <a:r>
              <a:rPr lang="en-IN" sz="2800" dirty="0">
                <a:latin typeface="+mn-lt"/>
              </a:rPr>
              <a:t>None are alive</a:t>
            </a:r>
          </a:p>
          <a:p>
            <a:endParaRPr lang="en-VI" dirty="0"/>
          </a:p>
        </p:txBody>
      </p:sp>
      <p:sp>
        <p:nvSpPr>
          <p:cNvPr id="3" name="Title 2">
            <a:extLst>
              <a:ext uri="{FF2B5EF4-FFF2-40B4-BE49-F238E27FC236}">
                <a16:creationId xmlns:a16="http://schemas.microsoft.com/office/drawing/2014/main" id="{1EECC5E1-98C7-4350-8985-CDB3119A43FB}"/>
              </a:ext>
            </a:extLst>
          </p:cNvPr>
          <p:cNvSpPr>
            <a:spLocks noGrp="1"/>
          </p:cNvSpPr>
          <p:nvPr>
            <p:ph type="title" idx="4294967295"/>
          </p:nvPr>
        </p:nvSpPr>
        <p:spPr>
          <a:xfrm>
            <a:off x="457200" y="274638"/>
            <a:ext cx="5334000" cy="944562"/>
          </a:xfrm>
        </p:spPr>
        <p:txBody>
          <a:bodyPr/>
          <a:lstStyle/>
          <a:p>
            <a:r>
              <a:rPr lang="en-US" dirty="0"/>
              <a:t>         </a:t>
            </a:r>
            <a:r>
              <a:rPr lang="en-US" b="1" dirty="0"/>
              <a:t>EXAMPLE 8</a:t>
            </a:r>
            <a:endParaRPr lang="en-VI" b="1" dirty="0"/>
          </a:p>
        </p:txBody>
      </p:sp>
    </p:spTree>
    <p:extLst>
      <p:ext uri="{BB962C8B-B14F-4D97-AF65-F5344CB8AC3E}">
        <p14:creationId xmlns:p14="http://schemas.microsoft.com/office/powerpoint/2010/main" val="2097171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5">
            <a:extLst>
              <a:ext uri="{FF2B5EF4-FFF2-40B4-BE49-F238E27FC236}">
                <a16:creationId xmlns:a16="http://schemas.microsoft.com/office/drawing/2014/main" id="{5BE30651-DCC2-410B-905E-2EB6ACF79727}"/>
              </a:ext>
            </a:extLst>
          </p:cNvPr>
          <p:cNvSpPr txBox="1">
            <a:spLocks noChangeArrowheads="1"/>
          </p:cNvSpPr>
          <p:nvPr/>
        </p:nvSpPr>
        <p:spPr bwMode="auto">
          <a:xfrm>
            <a:off x="2133600" y="6248400"/>
            <a:ext cx="5486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rPr>
              <a:t>Copyright © Cengage Learning. All rights reserved.</a:t>
            </a: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rPr>
              <a:t> </a:t>
            </a:r>
          </a:p>
        </p:txBody>
      </p:sp>
      <p:sp>
        <p:nvSpPr>
          <p:cNvPr id="63492" name="Text Box 23">
            <a:extLst>
              <a:ext uri="{FF2B5EF4-FFF2-40B4-BE49-F238E27FC236}">
                <a16:creationId xmlns:a16="http://schemas.microsoft.com/office/drawing/2014/main" id="{F0FA9905-90FB-4FDF-AC4A-6F5416F4FEC5}"/>
              </a:ext>
            </a:extLst>
          </p:cNvPr>
          <p:cNvSpPr txBox="1">
            <a:spLocks noChangeArrowheads="1"/>
          </p:cNvSpPr>
          <p:nvPr/>
        </p:nvSpPr>
        <p:spPr bwMode="auto">
          <a:xfrm>
            <a:off x="1371600" y="3078163"/>
            <a:ext cx="6629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4000" b="1" i="0" u="none" strike="noStrike" kern="1200" cap="none" spc="0" normalizeH="0" baseline="0" noProof="0" dirty="0">
                <a:ln>
                  <a:noFill/>
                </a:ln>
                <a:effectLst/>
                <a:uLnTx/>
                <a:uFillTx/>
                <a:latin typeface="Arial" panose="020B0604020202020204" pitchFamily="34" charset="0"/>
                <a:ea typeface="MS PGothic" panose="020B0600070205080204" pitchFamily="34" charset="-128"/>
              </a:rPr>
              <a:t>Conditional Probability</a:t>
            </a:r>
          </a:p>
        </p:txBody>
      </p:sp>
      <p:sp>
        <p:nvSpPr>
          <p:cNvPr id="63493" name="Rectangle 29">
            <a:extLst>
              <a:ext uri="{FF2B5EF4-FFF2-40B4-BE49-F238E27FC236}">
                <a16:creationId xmlns:a16="http://schemas.microsoft.com/office/drawing/2014/main" id="{5FAE4AAB-3181-436A-9A43-79F526D954B4}"/>
              </a:ext>
            </a:extLst>
          </p:cNvPr>
          <p:cNvSpPr>
            <a:spLocks noChangeArrowheads="1"/>
          </p:cNvSpPr>
          <p:nvPr/>
        </p:nvSpPr>
        <p:spPr bwMode="auto">
          <a:xfrm>
            <a:off x="609600" y="2743200"/>
            <a:ext cx="8001000" cy="1447800"/>
          </a:xfrm>
          <a:prstGeom prst="rect">
            <a:avLst/>
          </a:prstGeom>
          <a:noFill/>
          <a:ln w="57150" cmpd="thickThin">
            <a:solidFill>
              <a:srgbClr val="00ADE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VI" altLang="en-VI" sz="18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a:extLst>
              <a:ext uri="{FF2B5EF4-FFF2-40B4-BE49-F238E27FC236}">
                <a16:creationId xmlns:a16="http://schemas.microsoft.com/office/drawing/2014/main" id="{805B6620-B347-4BAF-B415-A40EF74AD673}"/>
              </a:ext>
            </a:extLst>
          </p:cNvPr>
          <p:cNvSpPr>
            <a:spLocks noGrp="1" noChangeArrowheads="1"/>
          </p:cNvSpPr>
          <p:nvPr>
            <p:ph idx="1"/>
          </p:nvPr>
        </p:nvSpPr>
        <p:spPr>
          <a:xfrm>
            <a:off x="685800" y="1417638"/>
            <a:ext cx="8077200" cy="4678362"/>
          </a:xfrm>
        </p:spPr>
        <p:txBody>
          <a:bodyPr>
            <a:normAutofit lnSpcReduction="10000"/>
          </a:bodyPr>
          <a:lstStyle/>
          <a:p>
            <a:pPr algn="just" fontAlgn="base">
              <a:spcAft>
                <a:spcPct val="0"/>
              </a:spcAft>
              <a:buFont typeface="Wingdings" panose="05000000000000000000" pitchFamily="2" charset="2"/>
              <a:buChar char="Ø"/>
              <a:tabLst>
                <a:tab pos="457200" algn="l"/>
                <a:tab pos="1371600" algn="l"/>
                <a:tab pos="1547813" algn="l"/>
              </a:tabLst>
            </a:pPr>
            <a:r>
              <a:rPr lang="en-US" altLang="en-US" dirty="0">
                <a:latin typeface="Calibri" panose="020F0502020204030204" pitchFamily="34" charset="0"/>
                <a:cs typeface="Calibri" panose="020F0502020204030204" pitchFamily="34" charset="0"/>
              </a:rPr>
              <a:t>We will use the notation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A</a:t>
            </a:r>
            <a:r>
              <a:rPr lang="en-US" altLang="en-US" sz="1200"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a:t>
            </a:r>
            <a:r>
              <a:rPr lang="en-US" altLang="en-US" sz="1200" dirty="0">
                <a:latin typeface="Calibri" panose="020F0502020204030204" pitchFamily="34" charset="0"/>
                <a:cs typeface="Calibri" panose="020F0502020204030204" pitchFamily="34" charset="0"/>
              </a:rPr>
              <a:t> </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 to represent the </a:t>
            </a:r>
            <a:r>
              <a:rPr lang="en-US" altLang="en-US" b="1" dirty="0">
                <a:latin typeface="Calibri" panose="020F0502020204030204" pitchFamily="34" charset="0"/>
                <a:cs typeface="Calibri" panose="020F0502020204030204" pitchFamily="34" charset="0"/>
              </a:rPr>
              <a:t>conditional probability of </a:t>
            </a:r>
            <a:r>
              <a:rPr lang="en-US" altLang="en-US" b="1" i="1" dirty="0">
                <a:latin typeface="Calibri" panose="020F0502020204030204" pitchFamily="34" charset="0"/>
                <a:cs typeface="Calibri" panose="020F0502020204030204" pitchFamily="34" charset="0"/>
              </a:rPr>
              <a:t>A </a:t>
            </a:r>
            <a:r>
              <a:rPr lang="en-US" altLang="en-US" b="1" dirty="0">
                <a:latin typeface="Calibri" panose="020F0502020204030204" pitchFamily="34" charset="0"/>
                <a:cs typeface="Calibri" panose="020F0502020204030204" pitchFamily="34" charset="0"/>
              </a:rPr>
              <a:t>given that the event </a:t>
            </a:r>
            <a:r>
              <a:rPr lang="en-US" altLang="en-US" b="1" i="1" dirty="0">
                <a:latin typeface="Calibri" panose="020F0502020204030204" pitchFamily="34" charset="0"/>
                <a:cs typeface="Calibri" panose="020F0502020204030204" pitchFamily="34" charset="0"/>
              </a:rPr>
              <a:t>B </a:t>
            </a:r>
            <a:r>
              <a:rPr lang="en-US" altLang="en-US" b="1" dirty="0">
                <a:latin typeface="Calibri" panose="020F0502020204030204" pitchFamily="34" charset="0"/>
                <a:cs typeface="Calibri" panose="020F0502020204030204" pitchFamily="34" charset="0"/>
              </a:rPr>
              <a:t>has occurred. </a:t>
            </a:r>
            <a:r>
              <a:rPr lang="en-US" altLang="en-US" i="1" dirty="0">
                <a:latin typeface="Calibri" panose="020F0502020204030204" pitchFamily="34" charset="0"/>
                <a:cs typeface="Calibri" panose="020F0502020204030204" pitchFamily="34" charset="0"/>
              </a:rPr>
              <a:t>B </a:t>
            </a:r>
            <a:r>
              <a:rPr lang="en-US" altLang="en-US" dirty="0">
                <a:latin typeface="Calibri" panose="020F0502020204030204" pitchFamily="34" charset="0"/>
                <a:cs typeface="Calibri" panose="020F0502020204030204" pitchFamily="34" charset="0"/>
              </a:rPr>
              <a:t>is the “conditioning event”</a:t>
            </a:r>
            <a:br>
              <a:rPr lang="en-US" altLang="en-US" dirty="0">
                <a:latin typeface="Calibri" panose="020F0502020204030204" pitchFamily="34" charset="0"/>
                <a:cs typeface="Calibri" panose="020F0502020204030204" pitchFamily="34" charset="0"/>
              </a:rPr>
            </a:br>
            <a:br>
              <a:rPr lang="en-US" altLang="en-US" dirty="0">
                <a:latin typeface="Calibri" panose="020F0502020204030204" pitchFamily="34" charset="0"/>
                <a:cs typeface="Calibri" panose="020F0502020204030204" pitchFamily="34" charset="0"/>
              </a:rPr>
            </a:br>
            <a:r>
              <a:rPr lang="en-US" altLang="en-US" dirty="0">
                <a:latin typeface="Calibri" panose="020F0502020204030204" pitchFamily="34" charset="0"/>
                <a:cs typeface="Calibri" panose="020F0502020204030204" pitchFamily="34" charset="0"/>
              </a:rPr>
              <a:t>As an example, consider the event </a:t>
            </a:r>
            <a:r>
              <a:rPr lang="en-US" altLang="en-US" i="1" dirty="0">
                <a:latin typeface="Calibri" panose="020F0502020204030204" pitchFamily="34" charset="0"/>
                <a:cs typeface="Calibri" panose="020F0502020204030204" pitchFamily="34" charset="0"/>
              </a:rPr>
              <a:t>A </a:t>
            </a:r>
            <a:r>
              <a:rPr lang="en-US" altLang="en-US" dirty="0">
                <a:latin typeface="Calibri" panose="020F0502020204030204" pitchFamily="34" charset="0"/>
                <a:cs typeface="Calibri" panose="020F0502020204030204" pitchFamily="34" charset="0"/>
              </a:rPr>
              <a:t>that a randomly selected student at your university obtained all desired classes during the previous term’s registration cycle. Presumably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A</a:t>
            </a:r>
            <a:r>
              <a:rPr lang="en-US" altLang="en-US" dirty="0">
                <a:latin typeface="Calibri" panose="020F0502020204030204" pitchFamily="34" charset="0"/>
                <a:cs typeface="Calibri" panose="020F0502020204030204" pitchFamily="34" charset="0"/>
              </a:rPr>
              <a:t>) is not very large. </a:t>
            </a:r>
            <a:br>
              <a:rPr lang="en-US" altLang="en-US" dirty="0">
                <a:latin typeface="Calibri" panose="020F0502020204030204" pitchFamily="34" charset="0"/>
                <a:cs typeface="Calibri" panose="020F0502020204030204" pitchFamily="34" charset="0"/>
              </a:rPr>
            </a:br>
            <a:endParaRPr lang="en-US" altLang="en-US" dirty="0">
              <a:latin typeface="Calibri" panose="020F0502020204030204" pitchFamily="34" charset="0"/>
              <a:cs typeface="Calibri" panose="020F0502020204030204" pitchFamily="34" charset="0"/>
            </a:endParaRPr>
          </a:p>
          <a:p>
            <a:pPr algn="just"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However, suppose the selected student is an athlete who gets special registration priority (the event </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 Then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A</a:t>
            </a:r>
            <a:r>
              <a:rPr lang="en-US" altLang="en-US" sz="1200"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a:t>
            </a:r>
            <a:r>
              <a:rPr lang="en-US" altLang="en-US" sz="1200" dirty="0">
                <a:latin typeface="Calibri" panose="020F0502020204030204" pitchFamily="34" charset="0"/>
                <a:cs typeface="Calibri" panose="020F0502020204030204" pitchFamily="34" charset="0"/>
              </a:rPr>
              <a:t> </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 should be substantially larger than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A</a:t>
            </a:r>
            <a:r>
              <a:rPr lang="en-US" altLang="en-US" dirty="0">
                <a:latin typeface="Calibri" panose="020F0502020204030204" pitchFamily="34" charset="0"/>
                <a:cs typeface="Calibri" panose="020F0502020204030204" pitchFamily="34" charset="0"/>
              </a:rPr>
              <a:t>), although perhaps still not close to 1.</a:t>
            </a:r>
          </a:p>
        </p:txBody>
      </p:sp>
      <p:sp>
        <p:nvSpPr>
          <p:cNvPr id="130050" name="Rectangle 2">
            <a:extLst>
              <a:ext uri="{FF2B5EF4-FFF2-40B4-BE49-F238E27FC236}">
                <a16:creationId xmlns:a16="http://schemas.microsoft.com/office/drawing/2014/main" id="{FA7DC1E9-4CA1-4DDF-B647-D59921633262}"/>
              </a:ext>
            </a:extLst>
          </p:cNvPr>
          <p:cNvSpPr>
            <a:spLocks noGrp="1" noChangeArrowheads="1"/>
          </p:cNvSpPr>
          <p:nvPr>
            <p:ph type="title" idx="4294967295"/>
          </p:nvPr>
        </p:nvSpPr>
        <p:spPr>
          <a:xfrm>
            <a:off x="152400" y="274638"/>
            <a:ext cx="7010400" cy="944562"/>
          </a:xfrm>
        </p:spPr>
        <p:txBody>
          <a:bodyPr>
            <a:normAutofit/>
          </a:bodyPr>
          <a:lstStyle/>
          <a:p>
            <a:pPr algn="ctr">
              <a:defRPr/>
            </a:pPr>
            <a:r>
              <a:rPr lang="en-US" altLang="en-US" sz="4000" b="1" dirty="0">
                <a:latin typeface="Calibri" panose="020F0502020204030204" pitchFamily="34" charset="0"/>
                <a:cs typeface="Calibri" panose="020F0502020204030204" pitchFamily="34" charset="0"/>
              </a:rPr>
              <a:t>Conditional Probability</a:t>
            </a: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a:extLst>
              <a:ext uri="{FF2B5EF4-FFF2-40B4-BE49-F238E27FC236}">
                <a16:creationId xmlns:a16="http://schemas.microsoft.com/office/drawing/2014/main" id="{3393F00B-43F2-419B-AAA5-18D02DD62489}"/>
              </a:ext>
            </a:extLst>
          </p:cNvPr>
          <p:cNvSpPr>
            <a:spLocks noGrp="1" noChangeArrowheads="1"/>
          </p:cNvSpPr>
          <p:nvPr>
            <p:ph idx="1"/>
          </p:nvPr>
        </p:nvSpPr>
        <p:spPr>
          <a:xfrm>
            <a:off x="304800" y="1493838"/>
            <a:ext cx="8229600" cy="4525962"/>
          </a:xfrm>
        </p:spPr>
        <p:txBody>
          <a:bodyPr/>
          <a:lstStyle/>
          <a:p>
            <a:pPr fontAlgn="base">
              <a:spcAft>
                <a:spcPct val="0"/>
              </a:spcAft>
              <a:tabLst>
                <a:tab pos="457200" algn="l"/>
                <a:tab pos="1371600" algn="l"/>
                <a:tab pos="1547813" algn="l"/>
              </a:tabLst>
            </a:pPr>
            <a:r>
              <a:rPr lang="en-US" altLang="en-US" b="1"/>
              <a:t>Definition</a:t>
            </a:r>
          </a:p>
          <a:p>
            <a:pPr fontAlgn="base">
              <a:spcAft>
                <a:spcPct val="0"/>
              </a:spcAft>
              <a:tabLst>
                <a:tab pos="457200" algn="l"/>
                <a:tab pos="1371600" algn="l"/>
                <a:tab pos="1547813" algn="l"/>
              </a:tabLst>
            </a:pPr>
            <a:endParaRPr lang="en-US" altLang="en-US" b="1"/>
          </a:p>
          <a:p>
            <a:pPr fontAlgn="base">
              <a:spcAft>
                <a:spcPct val="0"/>
              </a:spcAft>
              <a:tabLst>
                <a:tab pos="457200" algn="l"/>
                <a:tab pos="1371600" algn="l"/>
                <a:tab pos="1547813" algn="l"/>
              </a:tabLst>
            </a:pPr>
            <a:br>
              <a:rPr lang="en-US" altLang="en-US" b="1"/>
            </a:br>
            <a:endParaRPr lang="en-US" altLang="en-US"/>
          </a:p>
        </p:txBody>
      </p:sp>
      <p:sp>
        <p:nvSpPr>
          <p:cNvPr id="140290" name="Rectangle 2">
            <a:extLst>
              <a:ext uri="{FF2B5EF4-FFF2-40B4-BE49-F238E27FC236}">
                <a16:creationId xmlns:a16="http://schemas.microsoft.com/office/drawing/2014/main" id="{7327D188-F6AF-46B2-916B-C4F42FFC2790}"/>
              </a:ext>
            </a:extLst>
          </p:cNvPr>
          <p:cNvSpPr>
            <a:spLocks noGrp="1" noChangeArrowheads="1"/>
          </p:cNvSpPr>
          <p:nvPr>
            <p:ph type="title" idx="4294967295"/>
          </p:nvPr>
        </p:nvSpPr>
        <p:spPr>
          <a:xfrm>
            <a:off x="0" y="274638"/>
            <a:ext cx="6553200" cy="1143000"/>
          </a:xfrm>
        </p:spPr>
        <p:txBody>
          <a:bodyPr/>
          <a:lstStyle/>
          <a:p>
            <a:pPr algn="ctr">
              <a:defRPr/>
            </a:pPr>
            <a:r>
              <a:rPr lang="en-US" altLang="en-US" sz="2800" b="1" dirty="0">
                <a:latin typeface="Calibri" panose="020F0502020204030204" pitchFamily="34" charset="0"/>
                <a:cs typeface="Calibri" panose="020F0502020204030204" pitchFamily="34" charset="0"/>
              </a:rPr>
              <a:t>The Definition of Conditional Probability</a:t>
            </a:r>
          </a:p>
        </p:txBody>
      </p:sp>
      <p:pic>
        <p:nvPicPr>
          <p:cNvPr id="69636" name="Picture 1">
            <a:extLst>
              <a:ext uri="{FF2B5EF4-FFF2-40B4-BE49-F238E27FC236}">
                <a16:creationId xmlns:a16="http://schemas.microsoft.com/office/drawing/2014/main" id="{83C69E4F-63DB-49B1-97EF-C9D81404D6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0"/>
            <a:ext cx="8128000" cy="307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2133663"/>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a:extLst>
              <a:ext uri="{FF2B5EF4-FFF2-40B4-BE49-F238E27FC236}">
                <a16:creationId xmlns:a16="http://schemas.microsoft.com/office/drawing/2014/main" id="{E201399B-3682-4722-8EF1-B25B4439B1E1}"/>
              </a:ext>
            </a:extLst>
          </p:cNvPr>
          <p:cNvSpPr>
            <a:spLocks noGrp="1" noChangeArrowheads="1"/>
          </p:cNvSpPr>
          <p:nvPr>
            <p:ph idx="1"/>
          </p:nvPr>
        </p:nvSpPr>
        <p:spPr>
          <a:xfrm>
            <a:off x="304800" y="1493838"/>
            <a:ext cx="8382000" cy="5089524"/>
          </a:xfrm>
        </p:spPr>
        <p:txBody>
          <a:bodyPr/>
          <a:lstStyle/>
          <a:p>
            <a:pPr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The definition of conditional probability yields the following result, obtained by multiplying both sides of Equation (2.3) by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a:t>
            </a:r>
            <a:br>
              <a:rPr lang="en-US" altLang="en-US" dirty="0"/>
            </a:br>
            <a:br>
              <a:rPr lang="en-US" altLang="en-US" dirty="0"/>
            </a:br>
            <a:r>
              <a:rPr lang="en-US" altLang="en-US" b="1" dirty="0"/>
              <a:t>The Multiplication Rule</a:t>
            </a:r>
            <a:br>
              <a:rPr lang="en-US" altLang="en-US" b="1" dirty="0"/>
            </a:br>
            <a:br>
              <a:rPr lang="en-US" altLang="en-US" b="1" dirty="0"/>
            </a:br>
            <a:br>
              <a:rPr lang="en-US" altLang="en-US" b="1" dirty="0"/>
            </a:br>
            <a:br>
              <a:rPr lang="en-US" altLang="en-US" b="1" dirty="0"/>
            </a:br>
            <a:r>
              <a:rPr lang="en-US" altLang="en-US" dirty="0">
                <a:latin typeface="Calibri" panose="020F0502020204030204" pitchFamily="34" charset="0"/>
                <a:cs typeface="Calibri" panose="020F0502020204030204" pitchFamily="34" charset="0"/>
              </a:rPr>
              <a:t>This rule is important because it is often the case that </a:t>
            </a:r>
            <a:br>
              <a:rPr lang="en-US" altLang="en-US" dirty="0">
                <a:latin typeface="Calibri" panose="020F0502020204030204" pitchFamily="34" charset="0"/>
                <a:cs typeface="Calibri" panose="020F0502020204030204" pitchFamily="34" charset="0"/>
              </a:rPr>
            </a:b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A</a:t>
            </a:r>
            <a:r>
              <a:rPr lang="en-US" altLang="en-US" dirty="0">
                <a:latin typeface="Calibri" panose="020F0502020204030204" pitchFamily="34" charset="0"/>
                <a:cs typeface="Calibri" panose="020F0502020204030204" pitchFamily="34" charset="0"/>
              </a:rPr>
              <a:t> ∩ </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 is desired, whereas both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 and               can be specified from the problem description.</a:t>
            </a:r>
            <a:br>
              <a:rPr lang="en-US" altLang="en-US" dirty="0">
                <a:latin typeface="Calibri" panose="020F0502020204030204" pitchFamily="34" charset="0"/>
                <a:cs typeface="Calibri" panose="020F0502020204030204" pitchFamily="34" charset="0"/>
              </a:rPr>
            </a:br>
            <a:br>
              <a:rPr lang="en-US" altLang="en-US" dirty="0">
                <a:latin typeface="Calibri" panose="020F0502020204030204" pitchFamily="34" charset="0"/>
                <a:cs typeface="Calibri" panose="020F0502020204030204" pitchFamily="34" charset="0"/>
              </a:rPr>
            </a:br>
            <a:endParaRPr lang="en-US" altLang="en-US" dirty="0">
              <a:latin typeface="Calibri" panose="020F0502020204030204" pitchFamily="34" charset="0"/>
              <a:cs typeface="Calibri" panose="020F0502020204030204" pitchFamily="34" charset="0"/>
            </a:endParaRPr>
          </a:p>
        </p:txBody>
      </p:sp>
      <p:sp>
        <p:nvSpPr>
          <p:cNvPr id="145410" name="Rectangle 2">
            <a:extLst>
              <a:ext uri="{FF2B5EF4-FFF2-40B4-BE49-F238E27FC236}">
                <a16:creationId xmlns:a16="http://schemas.microsoft.com/office/drawing/2014/main" id="{BF09E767-061E-462C-A3C6-AA782A413D8B}"/>
              </a:ext>
            </a:extLst>
          </p:cNvPr>
          <p:cNvSpPr>
            <a:spLocks noGrp="1" noChangeArrowheads="1"/>
          </p:cNvSpPr>
          <p:nvPr>
            <p:ph type="title" idx="4294967295"/>
          </p:nvPr>
        </p:nvSpPr>
        <p:spPr>
          <a:xfrm>
            <a:off x="0" y="274638"/>
            <a:ext cx="8229600" cy="1143000"/>
          </a:xfrm>
        </p:spPr>
        <p:txBody>
          <a:bodyPr/>
          <a:lstStyle/>
          <a:p>
            <a:pPr algn="ctr">
              <a:defRPr/>
            </a:pPr>
            <a:r>
              <a:rPr lang="en-US" altLang="en-US" sz="3200" b="1" dirty="0">
                <a:latin typeface="Calibri" panose="020F0502020204030204" pitchFamily="34" charset="0"/>
                <a:cs typeface="Calibri" panose="020F0502020204030204" pitchFamily="34" charset="0"/>
              </a:rPr>
              <a:t>The Multiplication Rule for </a:t>
            </a:r>
            <a:r>
              <a:rPr lang="en-US" altLang="en-US" sz="3200" b="1" i="1" dirty="0">
                <a:latin typeface="Calibri" panose="020F0502020204030204" pitchFamily="34" charset="0"/>
                <a:cs typeface="Calibri" panose="020F0502020204030204" pitchFamily="34" charset="0"/>
              </a:rPr>
              <a:t>P</a:t>
            </a:r>
            <a:r>
              <a:rPr lang="en-US" altLang="en-US" sz="3200" b="1" dirty="0">
                <a:latin typeface="Calibri" panose="020F0502020204030204" pitchFamily="34" charset="0"/>
                <a:cs typeface="Calibri" panose="020F0502020204030204" pitchFamily="34" charset="0"/>
              </a:rPr>
              <a:t>(</a:t>
            </a:r>
            <a:r>
              <a:rPr lang="en-US" altLang="en-US" sz="3200" b="1" i="1" dirty="0">
                <a:latin typeface="Calibri" panose="020F0502020204030204" pitchFamily="34" charset="0"/>
                <a:cs typeface="Calibri" panose="020F0502020204030204" pitchFamily="34" charset="0"/>
              </a:rPr>
              <a:t>A</a:t>
            </a:r>
            <a:r>
              <a:rPr lang="en-US" altLang="en-US" sz="3200" b="1" dirty="0">
                <a:latin typeface="Calibri" panose="020F0502020204030204" pitchFamily="34" charset="0"/>
                <a:cs typeface="Calibri" panose="020F0502020204030204" pitchFamily="34" charset="0"/>
              </a:rPr>
              <a:t> ∩ </a:t>
            </a:r>
            <a:r>
              <a:rPr lang="en-US" altLang="en-US" sz="3200" b="1" i="1" dirty="0">
                <a:latin typeface="Calibri" panose="020F0502020204030204" pitchFamily="34" charset="0"/>
                <a:cs typeface="Calibri" panose="020F0502020204030204" pitchFamily="34" charset="0"/>
              </a:rPr>
              <a:t>B</a:t>
            </a:r>
            <a:r>
              <a:rPr lang="en-US" altLang="en-US" sz="3200" b="1" dirty="0">
                <a:latin typeface="Calibri" panose="020F0502020204030204" pitchFamily="34" charset="0"/>
                <a:cs typeface="Calibri" panose="020F0502020204030204" pitchFamily="34" charset="0"/>
              </a:rPr>
              <a:t>)</a:t>
            </a:r>
          </a:p>
        </p:txBody>
      </p:sp>
      <p:pic>
        <p:nvPicPr>
          <p:cNvPr id="72708" name="Picture 11">
            <a:extLst>
              <a:ext uri="{FF2B5EF4-FFF2-40B4-BE49-F238E27FC236}">
                <a16:creationId xmlns:a16="http://schemas.microsoft.com/office/drawing/2014/main" id="{57BD1942-4617-421C-91C6-57A9EDA658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4813541"/>
            <a:ext cx="1004888"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11" name="Picture 1">
            <a:extLst>
              <a:ext uri="{FF2B5EF4-FFF2-40B4-BE49-F238E27FC236}">
                <a16:creationId xmlns:a16="http://schemas.microsoft.com/office/drawing/2014/main" id="{3353AA64-7998-46E4-BA9F-F3BD01F4DB5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403600"/>
            <a:ext cx="82296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1702983"/>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1" name="Ink 21">
                <a:extLst>
                  <a:ext uri="{FF2B5EF4-FFF2-40B4-BE49-F238E27FC236}">
                    <a16:creationId xmlns:a16="http://schemas.microsoft.com/office/drawing/2014/main" id="{517D5645-7D84-8A45-9BC0-BA6E4E4288E1}"/>
                  </a:ext>
                </a:extLst>
              </p14:cNvPr>
              <p14:cNvContentPartPr/>
              <p14:nvPr/>
            </p14:nvContentPartPr>
            <p14:xfrm>
              <a:off x="574715" y="1612263"/>
              <a:ext cx="395640" cy="176400"/>
            </p14:xfrm>
          </p:contentPart>
        </mc:Choice>
        <mc:Fallback xmlns="">
          <p:pic>
            <p:nvPicPr>
              <p:cNvPr id="21" name="Ink 21">
                <a:extLst>
                  <a:ext uri="{FF2B5EF4-FFF2-40B4-BE49-F238E27FC236}">
                    <a16:creationId xmlns:a16="http://schemas.microsoft.com/office/drawing/2014/main" id="{517D5645-7D84-8A45-9BC0-BA6E4E4288E1}"/>
                  </a:ext>
                </a:extLst>
              </p:cNvPr>
              <p:cNvPicPr/>
              <p:nvPr/>
            </p:nvPicPr>
            <p:blipFill>
              <a:blip r:embed="rId7"/>
              <a:stretch>
                <a:fillRect/>
              </a:stretch>
            </p:blipFill>
            <p:spPr>
              <a:xfrm>
                <a:off x="544115" y="1581663"/>
                <a:ext cx="45720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8" name="Ink 38">
                <a:extLst>
                  <a:ext uri="{FF2B5EF4-FFF2-40B4-BE49-F238E27FC236}">
                    <a16:creationId xmlns:a16="http://schemas.microsoft.com/office/drawing/2014/main" id="{8866817E-D5AD-3440-86AA-D9E6A9F0060F}"/>
                  </a:ext>
                </a:extLst>
              </p14:cNvPr>
              <p14:cNvContentPartPr/>
              <p14:nvPr/>
            </p14:nvContentPartPr>
            <p14:xfrm>
              <a:off x="1329275" y="1348383"/>
              <a:ext cx="2514960" cy="402480"/>
            </p14:xfrm>
          </p:contentPart>
        </mc:Choice>
        <mc:Fallback xmlns="">
          <p:pic>
            <p:nvPicPr>
              <p:cNvPr id="38" name="Ink 38">
                <a:extLst>
                  <a:ext uri="{FF2B5EF4-FFF2-40B4-BE49-F238E27FC236}">
                    <a16:creationId xmlns:a16="http://schemas.microsoft.com/office/drawing/2014/main" id="{8866817E-D5AD-3440-86AA-D9E6A9F0060F}"/>
                  </a:ext>
                </a:extLst>
              </p:cNvPr>
              <p:cNvPicPr/>
              <p:nvPr/>
            </p:nvPicPr>
            <p:blipFill>
              <a:blip r:embed="rId9"/>
              <a:stretch>
                <a:fillRect/>
              </a:stretch>
            </p:blipFill>
            <p:spPr>
              <a:xfrm>
                <a:off x="1298319" y="1317810"/>
                <a:ext cx="2576151" cy="46362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4" name="Ink 44">
                <a:extLst>
                  <a:ext uri="{FF2B5EF4-FFF2-40B4-BE49-F238E27FC236}">
                    <a16:creationId xmlns:a16="http://schemas.microsoft.com/office/drawing/2014/main" id="{249266F5-5C6E-484A-8B5C-7E97B0CEFD59}"/>
                  </a:ext>
                </a:extLst>
              </p14:cNvPr>
              <p14:cNvContentPartPr/>
              <p14:nvPr/>
            </p14:nvContentPartPr>
            <p14:xfrm>
              <a:off x="4340675" y="1574463"/>
              <a:ext cx="616320" cy="264240"/>
            </p14:xfrm>
          </p:contentPart>
        </mc:Choice>
        <mc:Fallback xmlns="">
          <p:pic>
            <p:nvPicPr>
              <p:cNvPr id="44" name="Ink 44">
                <a:extLst>
                  <a:ext uri="{FF2B5EF4-FFF2-40B4-BE49-F238E27FC236}">
                    <a16:creationId xmlns:a16="http://schemas.microsoft.com/office/drawing/2014/main" id="{249266F5-5C6E-484A-8B5C-7E97B0CEFD59}"/>
                  </a:ext>
                </a:extLst>
              </p:cNvPr>
              <p:cNvPicPr/>
              <p:nvPr/>
            </p:nvPicPr>
            <p:blipFill>
              <a:blip r:embed="rId11"/>
              <a:stretch>
                <a:fillRect/>
              </a:stretch>
            </p:blipFill>
            <p:spPr>
              <a:xfrm>
                <a:off x="4310075" y="1543863"/>
                <a:ext cx="677880" cy="325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7" name="Ink 57">
                <a:extLst>
                  <a:ext uri="{FF2B5EF4-FFF2-40B4-BE49-F238E27FC236}">
                    <a16:creationId xmlns:a16="http://schemas.microsoft.com/office/drawing/2014/main" id="{BBE45418-0E2D-B144-AF01-49D9105590A7}"/>
                  </a:ext>
                </a:extLst>
              </p14:cNvPr>
              <p14:cNvContentPartPr/>
              <p14:nvPr/>
            </p14:nvContentPartPr>
            <p14:xfrm>
              <a:off x="5013515" y="1234983"/>
              <a:ext cx="1603440" cy="616320"/>
            </p14:xfrm>
          </p:contentPart>
        </mc:Choice>
        <mc:Fallback xmlns="">
          <p:pic>
            <p:nvPicPr>
              <p:cNvPr id="57" name="Ink 57">
                <a:extLst>
                  <a:ext uri="{FF2B5EF4-FFF2-40B4-BE49-F238E27FC236}">
                    <a16:creationId xmlns:a16="http://schemas.microsoft.com/office/drawing/2014/main" id="{BBE45418-0E2D-B144-AF01-49D9105590A7}"/>
                  </a:ext>
                </a:extLst>
              </p:cNvPr>
              <p:cNvPicPr/>
              <p:nvPr/>
            </p:nvPicPr>
            <p:blipFill>
              <a:blip r:embed="rId13"/>
              <a:stretch>
                <a:fillRect/>
              </a:stretch>
            </p:blipFill>
            <p:spPr>
              <a:xfrm>
                <a:off x="4982915" y="1204383"/>
                <a:ext cx="1665000" cy="677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8" name="Ink 70">
                <a:extLst>
                  <a:ext uri="{FF2B5EF4-FFF2-40B4-BE49-F238E27FC236}">
                    <a16:creationId xmlns:a16="http://schemas.microsoft.com/office/drawing/2014/main" id="{9B1509C4-B2E3-D445-935B-50CD105BB73E}"/>
                  </a:ext>
                </a:extLst>
              </p14:cNvPr>
              <p14:cNvContentPartPr/>
              <p14:nvPr/>
            </p14:nvContentPartPr>
            <p14:xfrm>
              <a:off x="2831915" y="2083863"/>
              <a:ext cx="761040" cy="465480"/>
            </p14:xfrm>
          </p:contentPart>
        </mc:Choice>
        <mc:Fallback xmlns="">
          <p:pic>
            <p:nvPicPr>
              <p:cNvPr id="68" name="Ink 70">
                <a:extLst>
                  <a:ext uri="{FF2B5EF4-FFF2-40B4-BE49-F238E27FC236}">
                    <a16:creationId xmlns:a16="http://schemas.microsoft.com/office/drawing/2014/main" id="{9B1509C4-B2E3-D445-935B-50CD105BB73E}"/>
                  </a:ext>
                </a:extLst>
              </p:cNvPr>
              <p:cNvPicPr/>
              <p:nvPr/>
            </p:nvPicPr>
            <p:blipFill>
              <a:blip r:embed="rId15"/>
              <a:stretch>
                <a:fillRect/>
              </a:stretch>
            </p:blipFill>
            <p:spPr>
              <a:xfrm>
                <a:off x="2800955" y="2053263"/>
                <a:ext cx="822600" cy="527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9" name="Ink 71">
                <a:extLst>
                  <a:ext uri="{FF2B5EF4-FFF2-40B4-BE49-F238E27FC236}">
                    <a16:creationId xmlns:a16="http://schemas.microsoft.com/office/drawing/2014/main" id="{05610408-E764-FB43-9F19-DE5071C4D7C2}"/>
                  </a:ext>
                </a:extLst>
              </p14:cNvPr>
              <p14:cNvContentPartPr/>
              <p14:nvPr/>
            </p14:nvContentPartPr>
            <p14:xfrm>
              <a:off x="2083475" y="2190783"/>
              <a:ext cx="516240" cy="314640"/>
            </p14:xfrm>
          </p:contentPart>
        </mc:Choice>
        <mc:Fallback xmlns="">
          <p:pic>
            <p:nvPicPr>
              <p:cNvPr id="69" name="Ink 71">
                <a:extLst>
                  <a:ext uri="{FF2B5EF4-FFF2-40B4-BE49-F238E27FC236}">
                    <a16:creationId xmlns:a16="http://schemas.microsoft.com/office/drawing/2014/main" id="{05610408-E764-FB43-9F19-DE5071C4D7C2}"/>
                  </a:ext>
                </a:extLst>
              </p:cNvPr>
              <p:cNvPicPr/>
              <p:nvPr/>
            </p:nvPicPr>
            <p:blipFill>
              <a:blip r:embed="rId17"/>
              <a:stretch>
                <a:fillRect/>
              </a:stretch>
            </p:blipFill>
            <p:spPr>
              <a:xfrm>
                <a:off x="2052854" y="2160183"/>
                <a:ext cx="577483"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0" name="Ink 72">
                <a:extLst>
                  <a:ext uri="{FF2B5EF4-FFF2-40B4-BE49-F238E27FC236}">
                    <a16:creationId xmlns:a16="http://schemas.microsoft.com/office/drawing/2014/main" id="{DA5292A3-1F8F-D34F-A964-18A8F50FCEF0}"/>
                  </a:ext>
                </a:extLst>
              </p14:cNvPr>
              <p14:cNvContentPartPr/>
              <p14:nvPr/>
            </p14:nvContentPartPr>
            <p14:xfrm>
              <a:off x="1668755" y="2259903"/>
              <a:ext cx="189000" cy="214200"/>
            </p14:xfrm>
          </p:contentPart>
        </mc:Choice>
        <mc:Fallback xmlns="">
          <p:pic>
            <p:nvPicPr>
              <p:cNvPr id="70" name="Ink 72">
                <a:extLst>
                  <a:ext uri="{FF2B5EF4-FFF2-40B4-BE49-F238E27FC236}">
                    <a16:creationId xmlns:a16="http://schemas.microsoft.com/office/drawing/2014/main" id="{DA5292A3-1F8F-D34F-A964-18A8F50FCEF0}"/>
                  </a:ext>
                </a:extLst>
              </p:cNvPr>
              <p:cNvPicPr/>
              <p:nvPr/>
            </p:nvPicPr>
            <p:blipFill>
              <a:blip r:embed="rId19"/>
              <a:stretch>
                <a:fillRect/>
              </a:stretch>
            </p:blipFill>
            <p:spPr>
              <a:xfrm>
                <a:off x="1638155" y="2229303"/>
                <a:ext cx="25020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4" name="Ink 73">
                <a:extLst>
                  <a:ext uri="{FF2B5EF4-FFF2-40B4-BE49-F238E27FC236}">
                    <a16:creationId xmlns:a16="http://schemas.microsoft.com/office/drawing/2014/main" id="{5720DB0D-5927-6545-95A3-3A859F6C2F71}"/>
                  </a:ext>
                </a:extLst>
              </p14:cNvPr>
              <p14:cNvContentPartPr/>
              <p14:nvPr/>
            </p14:nvContentPartPr>
            <p14:xfrm>
              <a:off x="3906875" y="2278623"/>
              <a:ext cx="132480" cy="12960"/>
            </p14:xfrm>
          </p:contentPart>
        </mc:Choice>
        <mc:Fallback xmlns="">
          <p:pic>
            <p:nvPicPr>
              <p:cNvPr id="74" name="Ink 73">
                <a:extLst>
                  <a:ext uri="{FF2B5EF4-FFF2-40B4-BE49-F238E27FC236}">
                    <a16:creationId xmlns:a16="http://schemas.microsoft.com/office/drawing/2014/main" id="{5720DB0D-5927-6545-95A3-3A859F6C2F71}"/>
                  </a:ext>
                </a:extLst>
              </p:cNvPr>
              <p:cNvPicPr/>
              <p:nvPr/>
            </p:nvPicPr>
            <p:blipFill>
              <a:blip r:embed="rId21"/>
              <a:stretch>
                <a:fillRect/>
              </a:stretch>
            </p:blipFill>
            <p:spPr>
              <a:xfrm>
                <a:off x="3876275" y="2248023"/>
                <a:ext cx="19368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5" name="Ink 74">
                <a:extLst>
                  <a:ext uri="{FF2B5EF4-FFF2-40B4-BE49-F238E27FC236}">
                    <a16:creationId xmlns:a16="http://schemas.microsoft.com/office/drawing/2014/main" id="{0C078E6F-DEC4-8A40-92CE-4536B8FDC792}"/>
                  </a:ext>
                </a:extLst>
              </p14:cNvPr>
              <p14:cNvContentPartPr/>
              <p14:nvPr/>
            </p14:nvContentPartPr>
            <p14:xfrm>
              <a:off x="3913355" y="2372943"/>
              <a:ext cx="145080" cy="12960"/>
            </p14:xfrm>
          </p:contentPart>
        </mc:Choice>
        <mc:Fallback xmlns="">
          <p:pic>
            <p:nvPicPr>
              <p:cNvPr id="75" name="Ink 74">
                <a:extLst>
                  <a:ext uri="{FF2B5EF4-FFF2-40B4-BE49-F238E27FC236}">
                    <a16:creationId xmlns:a16="http://schemas.microsoft.com/office/drawing/2014/main" id="{0C078E6F-DEC4-8A40-92CE-4536B8FDC792}"/>
                  </a:ext>
                </a:extLst>
              </p:cNvPr>
              <p:cNvPicPr/>
              <p:nvPr/>
            </p:nvPicPr>
            <p:blipFill>
              <a:blip r:embed="rId23"/>
              <a:stretch>
                <a:fillRect/>
              </a:stretch>
            </p:blipFill>
            <p:spPr>
              <a:xfrm>
                <a:off x="3882395" y="2342343"/>
                <a:ext cx="20628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5" name="Ink 86">
                <a:extLst>
                  <a:ext uri="{FF2B5EF4-FFF2-40B4-BE49-F238E27FC236}">
                    <a16:creationId xmlns:a16="http://schemas.microsoft.com/office/drawing/2014/main" id="{54F6A7C0-B8C7-7F41-BE2C-25EE528F32F0}"/>
                  </a:ext>
                </a:extLst>
              </p14:cNvPr>
              <p14:cNvContentPartPr/>
              <p14:nvPr/>
            </p14:nvContentPartPr>
            <p14:xfrm>
              <a:off x="5107835" y="1939143"/>
              <a:ext cx="1471680" cy="315000"/>
            </p14:xfrm>
          </p:contentPart>
        </mc:Choice>
        <mc:Fallback xmlns="">
          <p:pic>
            <p:nvPicPr>
              <p:cNvPr id="85" name="Ink 86">
                <a:extLst>
                  <a:ext uri="{FF2B5EF4-FFF2-40B4-BE49-F238E27FC236}">
                    <a16:creationId xmlns:a16="http://schemas.microsoft.com/office/drawing/2014/main" id="{54F6A7C0-B8C7-7F41-BE2C-25EE528F32F0}"/>
                  </a:ext>
                </a:extLst>
              </p:cNvPr>
              <p:cNvPicPr/>
              <p:nvPr/>
            </p:nvPicPr>
            <p:blipFill>
              <a:blip r:embed="rId25"/>
              <a:stretch>
                <a:fillRect/>
              </a:stretch>
            </p:blipFill>
            <p:spPr>
              <a:xfrm>
                <a:off x="5077235" y="1908508"/>
                <a:ext cx="1532880" cy="37663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6" name="Ink 87">
                <a:extLst>
                  <a:ext uri="{FF2B5EF4-FFF2-40B4-BE49-F238E27FC236}">
                    <a16:creationId xmlns:a16="http://schemas.microsoft.com/office/drawing/2014/main" id="{CBF7F66E-08A7-854F-9AB3-C2FF7E587862}"/>
                  </a:ext>
                </a:extLst>
              </p14:cNvPr>
              <p14:cNvContentPartPr/>
              <p14:nvPr/>
            </p14:nvContentPartPr>
            <p14:xfrm>
              <a:off x="4717955" y="2046063"/>
              <a:ext cx="170280" cy="195480"/>
            </p14:xfrm>
          </p:contentPart>
        </mc:Choice>
        <mc:Fallback xmlns="">
          <p:pic>
            <p:nvPicPr>
              <p:cNvPr id="86" name="Ink 87">
                <a:extLst>
                  <a:ext uri="{FF2B5EF4-FFF2-40B4-BE49-F238E27FC236}">
                    <a16:creationId xmlns:a16="http://schemas.microsoft.com/office/drawing/2014/main" id="{CBF7F66E-08A7-854F-9AB3-C2FF7E587862}"/>
                  </a:ext>
                </a:extLst>
              </p:cNvPr>
              <p:cNvPicPr/>
              <p:nvPr/>
            </p:nvPicPr>
            <p:blipFill>
              <a:blip r:embed="rId27"/>
              <a:stretch>
                <a:fillRect/>
              </a:stretch>
            </p:blipFill>
            <p:spPr>
              <a:xfrm>
                <a:off x="4687355" y="2015407"/>
                <a:ext cx="231480" cy="257154"/>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9" name="Ink 88">
                <a:extLst>
                  <a:ext uri="{FF2B5EF4-FFF2-40B4-BE49-F238E27FC236}">
                    <a16:creationId xmlns:a16="http://schemas.microsoft.com/office/drawing/2014/main" id="{94D5901E-EF12-B04A-B484-1F11349A1E7B}"/>
                  </a:ext>
                </a:extLst>
              </p14:cNvPr>
              <p14:cNvContentPartPr/>
              <p14:nvPr/>
            </p14:nvContentPartPr>
            <p14:xfrm>
              <a:off x="4510595" y="2454663"/>
              <a:ext cx="1993320" cy="44280"/>
            </p14:xfrm>
          </p:contentPart>
        </mc:Choice>
        <mc:Fallback xmlns="">
          <p:pic>
            <p:nvPicPr>
              <p:cNvPr id="89" name="Ink 88">
                <a:extLst>
                  <a:ext uri="{FF2B5EF4-FFF2-40B4-BE49-F238E27FC236}">
                    <a16:creationId xmlns:a16="http://schemas.microsoft.com/office/drawing/2014/main" id="{94D5901E-EF12-B04A-B484-1F11349A1E7B}"/>
                  </a:ext>
                </a:extLst>
              </p:cNvPr>
              <p:cNvPicPr/>
              <p:nvPr/>
            </p:nvPicPr>
            <p:blipFill>
              <a:blip r:embed="rId29"/>
              <a:stretch>
                <a:fillRect/>
              </a:stretch>
            </p:blipFill>
            <p:spPr>
              <a:xfrm>
                <a:off x="4479635" y="2424063"/>
                <a:ext cx="205488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96" name="Ink 96">
                <a:extLst>
                  <a:ext uri="{FF2B5EF4-FFF2-40B4-BE49-F238E27FC236}">
                    <a16:creationId xmlns:a16="http://schemas.microsoft.com/office/drawing/2014/main" id="{E182BE47-A111-D34F-9ABB-3D439A3492B3}"/>
                  </a:ext>
                </a:extLst>
              </p14:cNvPr>
              <p14:cNvContentPartPr/>
              <p14:nvPr/>
            </p14:nvContentPartPr>
            <p14:xfrm>
              <a:off x="5095235" y="2637183"/>
              <a:ext cx="1207440" cy="283320"/>
            </p14:xfrm>
          </p:contentPart>
        </mc:Choice>
        <mc:Fallback xmlns="">
          <p:pic>
            <p:nvPicPr>
              <p:cNvPr id="96" name="Ink 96">
                <a:extLst>
                  <a:ext uri="{FF2B5EF4-FFF2-40B4-BE49-F238E27FC236}">
                    <a16:creationId xmlns:a16="http://schemas.microsoft.com/office/drawing/2014/main" id="{E182BE47-A111-D34F-9ABB-3D439A3492B3}"/>
                  </a:ext>
                </a:extLst>
              </p:cNvPr>
              <p:cNvPicPr/>
              <p:nvPr/>
            </p:nvPicPr>
            <p:blipFill>
              <a:blip r:embed="rId31"/>
              <a:stretch>
                <a:fillRect/>
              </a:stretch>
            </p:blipFill>
            <p:spPr>
              <a:xfrm>
                <a:off x="5064635" y="2606583"/>
                <a:ext cx="126900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7" name="Ink 107">
                <a:extLst>
                  <a:ext uri="{FF2B5EF4-FFF2-40B4-BE49-F238E27FC236}">
                    <a16:creationId xmlns:a16="http://schemas.microsoft.com/office/drawing/2014/main" id="{09C47097-1213-264B-8BF8-E2513201A92E}"/>
                  </a:ext>
                </a:extLst>
              </p14:cNvPr>
              <p14:cNvContentPartPr/>
              <p14:nvPr/>
            </p14:nvContentPartPr>
            <p14:xfrm>
              <a:off x="1788275" y="3416583"/>
              <a:ext cx="1942920" cy="428040"/>
            </p14:xfrm>
          </p:contentPart>
        </mc:Choice>
        <mc:Fallback xmlns="">
          <p:pic>
            <p:nvPicPr>
              <p:cNvPr id="107" name="Ink 107">
                <a:extLst>
                  <a:ext uri="{FF2B5EF4-FFF2-40B4-BE49-F238E27FC236}">
                    <a16:creationId xmlns:a16="http://schemas.microsoft.com/office/drawing/2014/main" id="{09C47097-1213-264B-8BF8-E2513201A92E}"/>
                  </a:ext>
                </a:extLst>
              </p:cNvPr>
              <p:cNvPicPr/>
              <p:nvPr/>
            </p:nvPicPr>
            <p:blipFill>
              <a:blip r:embed="rId33"/>
              <a:stretch>
                <a:fillRect/>
              </a:stretch>
            </p:blipFill>
            <p:spPr>
              <a:xfrm>
                <a:off x="1757315" y="3385983"/>
                <a:ext cx="2004480" cy="489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9" name="Ink 108">
                <a:extLst>
                  <a:ext uri="{FF2B5EF4-FFF2-40B4-BE49-F238E27FC236}">
                    <a16:creationId xmlns:a16="http://schemas.microsoft.com/office/drawing/2014/main" id="{DF180AC8-B90F-894F-877F-80EC9F870A22}"/>
                  </a:ext>
                </a:extLst>
              </p14:cNvPr>
              <p14:cNvContentPartPr/>
              <p14:nvPr/>
            </p14:nvContentPartPr>
            <p14:xfrm>
              <a:off x="4026395" y="3555183"/>
              <a:ext cx="119880" cy="19080"/>
            </p14:xfrm>
          </p:contentPart>
        </mc:Choice>
        <mc:Fallback xmlns="">
          <p:pic>
            <p:nvPicPr>
              <p:cNvPr id="109" name="Ink 108">
                <a:extLst>
                  <a:ext uri="{FF2B5EF4-FFF2-40B4-BE49-F238E27FC236}">
                    <a16:creationId xmlns:a16="http://schemas.microsoft.com/office/drawing/2014/main" id="{DF180AC8-B90F-894F-877F-80EC9F870A22}"/>
                  </a:ext>
                </a:extLst>
              </p:cNvPr>
              <p:cNvPicPr/>
              <p:nvPr/>
            </p:nvPicPr>
            <p:blipFill>
              <a:blip r:embed="rId35"/>
              <a:stretch>
                <a:fillRect/>
              </a:stretch>
            </p:blipFill>
            <p:spPr>
              <a:xfrm>
                <a:off x="3995795" y="3524223"/>
                <a:ext cx="18108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10" name="Ink 109">
                <a:extLst>
                  <a:ext uri="{FF2B5EF4-FFF2-40B4-BE49-F238E27FC236}">
                    <a16:creationId xmlns:a16="http://schemas.microsoft.com/office/drawing/2014/main" id="{73D0C795-9918-534D-93B3-34D92BBB5F43}"/>
                  </a:ext>
                </a:extLst>
              </p14:cNvPr>
              <p14:cNvContentPartPr/>
              <p14:nvPr/>
            </p14:nvContentPartPr>
            <p14:xfrm>
              <a:off x="4051595" y="3662103"/>
              <a:ext cx="94680" cy="19080"/>
            </p14:xfrm>
          </p:contentPart>
        </mc:Choice>
        <mc:Fallback xmlns="">
          <p:pic>
            <p:nvPicPr>
              <p:cNvPr id="110" name="Ink 109">
                <a:extLst>
                  <a:ext uri="{FF2B5EF4-FFF2-40B4-BE49-F238E27FC236}">
                    <a16:creationId xmlns:a16="http://schemas.microsoft.com/office/drawing/2014/main" id="{73D0C795-9918-534D-93B3-34D92BBB5F43}"/>
                  </a:ext>
                </a:extLst>
              </p:cNvPr>
              <p:cNvPicPr/>
              <p:nvPr/>
            </p:nvPicPr>
            <p:blipFill>
              <a:blip r:embed="rId37"/>
              <a:stretch>
                <a:fillRect/>
              </a:stretch>
            </p:blipFill>
            <p:spPr>
              <a:xfrm>
                <a:off x="4020995" y="3631143"/>
                <a:ext cx="15588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20" name="Ink 120">
                <a:extLst>
                  <a:ext uri="{FF2B5EF4-FFF2-40B4-BE49-F238E27FC236}">
                    <a16:creationId xmlns:a16="http://schemas.microsoft.com/office/drawing/2014/main" id="{F9155FD4-84A6-8549-B027-11BA499DADB3}"/>
                  </a:ext>
                </a:extLst>
              </p14:cNvPr>
              <p14:cNvContentPartPr/>
              <p14:nvPr/>
            </p14:nvContentPartPr>
            <p14:xfrm>
              <a:off x="4862675" y="3152703"/>
              <a:ext cx="1754280" cy="371160"/>
            </p14:xfrm>
          </p:contentPart>
        </mc:Choice>
        <mc:Fallback xmlns="">
          <p:pic>
            <p:nvPicPr>
              <p:cNvPr id="120" name="Ink 120">
                <a:extLst>
                  <a:ext uri="{FF2B5EF4-FFF2-40B4-BE49-F238E27FC236}">
                    <a16:creationId xmlns:a16="http://schemas.microsoft.com/office/drawing/2014/main" id="{F9155FD4-84A6-8549-B027-11BA499DADB3}"/>
                  </a:ext>
                </a:extLst>
              </p:cNvPr>
              <p:cNvPicPr/>
              <p:nvPr/>
            </p:nvPicPr>
            <p:blipFill>
              <a:blip r:embed="rId39"/>
              <a:stretch>
                <a:fillRect/>
              </a:stretch>
            </p:blipFill>
            <p:spPr>
              <a:xfrm>
                <a:off x="4831721" y="3122103"/>
                <a:ext cx="1815467" cy="432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29" name="Ink 129">
                <a:extLst>
                  <a:ext uri="{FF2B5EF4-FFF2-40B4-BE49-F238E27FC236}">
                    <a16:creationId xmlns:a16="http://schemas.microsoft.com/office/drawing/2014/main" id="{AE02E373-DC00-1547-8741-2D0808269639}"/>
                  </a:ext>
                </a:extLst>
              </p14:cNvPr>
              <p14:cNvContentPartPr/>
              <p14:nvPr/>
            </p14:nvContentPartPr>
            <p14:xfrm>
              <a:off x="4680155" y="3630423"/>
              <a:ext cx="1911600" cy="459360"/>
            </p14:xfrm>
          </p:contentPart>
        </mc:Choice>
        <mc:Fallback xmlns="">
          <p:pic>
            <p:nvPicPr>
              <p:cNvPr id="129" name="Ink 129">
                <a:extLst>
                  <a:ext uri="{FF2B5EF4-FFF2-40B4-BE49-F238E27FC236}">
                    <a16:creationId xmlns:a16="http://schemas.microsoft.com/office/drawing/2014/main" id="{AE02E373-DC00-1547-8741-2D0808269639}"/>
                  </a:ext>
                </a:extLst>
              </p:cNvPr>
              <p:cNvPicPr/>
              <p:nvPr/>
            </p:nvPicPr>
            <p:blipFill>
              <a:blip r:embed="rId41"/>
              <a:stretch>
                <a:fillRect/>
              </a:stretch>
            </p:blipFill>
            <p:spPr>
              <a:xfrm>
                <a:off x="4649555" y="3599823"/>
                <a:ext cx="1973160" cy="5205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38" name="Ink 137">
                <a:extLst>
                  <a:ext uri="{FF2B5EF4-FFF2-40B4-BE49-F238E27FC236}">
                    <a16:creationId xmlns:a16="http://schemas.microsoft.com/office/drawing/2014/main" id="{E36AFD79-68B7-2A47-9024-F5293061B5F0}"/>
                  </a:ext>
                </a:extLst>
              </p14:cNvPr>
              <p14:cNvContentPartPr/>
              <p14:nvPr/>
            </p14:nvContentPartPr>
            <p14:xfrm>
              <a:off x="1077635" y="4391103"/>
              <a:ext cx="6480" cy="360"/>
            </p14:xfrm>
          </p:contentPart>
        </mc:Choice>
        <mc:Fallback xmlns="">
          <p:pic>
            <p:nvPicPr>
              <p:cNvPr id="138" name="Ink 137">
                <a:extLst>
                  <a:ext uri="{FF2B5EF4-FFF2-40B4-BE49-F238E27FC236}">
                    <a16:creationId xmlns:a16="http://schemas.microsoft.com/office/drawing/2014/main" id="{E36AFD79-68B7-2A47-9024-F5293061B5F0}"/>
                  </a:ext>
                </a:extLst>
              </p:cNvPr>
              <p:cNvPicPr/>
              <p:nvPr/>
            </p:nvPicPr>
            <p:blipFill>
              <a:blip r:embed="rId43"/>
              <a:stretch>
                <a:fillRect/>
              </a:stretch>
            </p:blipFill>
            <p:spPr>
              <a:xfrm>
                <a:off x="1047035" y="4360503"/>
                <a:ext cx="6804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39" name="Ink 139">
                <a:extLst>
                  <a:ext uri="{FF2B5EF4-FFF2-40B4-BE49-F238E27FC236}">
                    <a16:creationId xmlns:a16="http://schemas.microsoft.com/office/drawing/2014/main" id="{8B774249-6392-9C44-9A8B-59465DAED971}"/>
                  </a:ext>
                </a:extLst>
              </p14:cNvPr>
              <p14:cNvContentPartPr/>
              <p14:nvPr/>
            </p14:nvContentPartPr>
            <p14:xfrm>
              <a:off x="1090235" y="4466703"/>
              <a:ext cx="239400" cy="144720"/>
            </p14:xfrm>
          </p:contentPart>
        </mc:Choice>
        <mc:Fallback xmlns="">
          <p:pic>
            <p:nvPicPr>
              <p:cNvPr id="139" name="Ink 139">
                <a:extLst>
                  <a:ext uri="{FF2B5EF4-FFF2-40B4-BE49-F238E27FC236}">
                    <a16:creationId xmlns:a16="http://schemas.microsoft.com/office/drawing/2014/main" id="{8B774249-6392-9C44-9A8B-59465DAED971}"/>
                  </a:ext>
                </a:extLst>
              </p:cNvPr>
              <p:cNvPicPr/>
              <p:nvPr/>
            </p:nvPicPr>
            <p:blipFill>
              <a:blip r:embed="rId45"/>
              <a:stretch>
                <a:fillRect/>
              </a:stretch>
            </p:blipFill>
            <p:spPr>
              <a:xfrm>
                <a:off x="1059635" y="4436179"/>
                <a:ext cx="300600" cy="205768"/>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50" name="Ink 150">
                <a:extLst>
                  <a:ext uri="{FF2B5EF4-FFF2-40B4-BE49-F238E27FC236}">
                    <a16:creationId xmlns:a16="http://schemas.microsoft.com/office/drawing/2014/main" id="{5F78CBD0-A225-DC42-83CE-9B04C78188E7}"/>
                  </a:ext>
                </a:extLst>
              </p14:cNvPr>
              <p14:cNvContentPartPr/>
              <p14:nvPr/>
            </p14:nvContentPartPr>
            <p14:xfrm>
              <a:off x="1813115" y="4403703"/>
              <a:ext cx="1773360" cy="390240"/>
            </p14:xfrm>
          </p:contentPart>
        </mc:Choice>
        <mc:Fallback xmlns="">
          <p:pic>
            <p:nvPicPr>
              <p:cNvPr id="150" name="Ink 150">
                <a:extLst>
                  <a:ext uri="{FF2B5EF4-FFF2-40B4-BE49-F238E27FC236}">
                    <a16:creationId xmlns:a16="http://schemas.microsoft.com/office/drawing/2014/main" id="{5F78CBD0-A225-DC42-83CE-9B04C78188E7}"/>
                  </a:ext>
                </a:extLst>
              </p:cNvPr>
              <p:cNvPicPr/>
              <p:nvPr/>
            </p:nvPicPr>
            <p:blipFill>
              <a:blip r:embed="rId47"/>
              <a:stretch>
                <a:fillRect/>
              </a:stretch>
            </p:blipFill>
            <p:spPr>
              <a:xfrm>
                <a:off x="1782515" y="4373103"/>
                <a:ext cx="1834560" cy="4514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52" name="Ink 151">
                <a:extLst>
                  <a:ext uri="{FF2B5EF4-FFF2-40B4-BE49-F238E27FC236}">
                    <a16:creationId xmlns:a16="http://schemas.microsoft.com/office/drawing/2014/main" id="{9DD076FB-1B79-F146-9080-32C5A7297941}"/>
                  </a:ext>
                </a:extLst>
              </p14:cNvPr>
              <p14:cNvContentPartPr/>
              <p14:nvPr/>
            </p14:nvContentPartPr>
            <p14:xfrm>
              <a:off x="3856475" y="4561023"/>
              <a:ext cx="176400" cy="6480"/>
            </p14:xfrm>
          </p:contentPart>
        </mc:Choice>
        <mc:Fallback xmlns="">
          <p:pic>
            <p:nvPicPr>
              <p:cNvPr id="152" name="Ink 151">
                <a:extLst>
                  <a:ext uri="{FF2B5EF4-FFF2-40B4-BE49-F238E27FC236}">
                    <a16:creationId xmlns:a16="http://schemas.microsoft.com/office/drawing/2014/main" id="{9DD076FB-1B79-F146-9080-32C5A7297941}"/>
                  </a:ext>
                </a:extLst>
              </p:cNvPr>
              <p:cNvPicPr/>
              <p:nvPr/>
            </p:nvPicPr>
            <p:blipFill>
              <a:blip r:embed="rId49"/>
              <a:stretch>
                <a:fillRect/>
              </a:stretch>
            </p:blipFill>
            <p:spPr>
              <a:xfrm>
                <a:off x="3825875" y="4530423"/>
                <a:ext cx="23760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53" name="Ink 152">
                <a:extLst>
                  <a:ext uri="{FF2B5EF4-FFF2-40B4-BE49-F238E27FC236}">
                    <a16:creationId xmlns:a16="http://schemas.microsoft.com/office/drawing/2014/main" id="{B9087431-D2FF-C049-8BEF-0119D959D3AA}"/>
                  </a:ext>
                </a:extLst>
              </p14:cNvPr>
              <p14:cNvContentPartPr/>
              <p14:nvPr/>
            </p14:nvContentPartPr>
            <p14:xfrm>
              <a:off x="3837755" y="4648863"/>
              <a:ext cx="132480" cy="6480"/>
            </p14:xfrm>
          </p:contentPart>
        </mc:Choice>
        <mc:Fallback xmlns="">
          <p:pic>
            <p:nvPicPr>
              <p:cNvPr id="153" name="Ink 152">
                <a:extLst>
                  <a:ext uri="{FF2B5EF4-FFF2-40B4-BE49-F238E27FC236}">
                    <a16:creationId xmlns:a16="http://schemas.microsoft.com/office/drawing/2014/main" id="{B9087431-D2FF-C049-8BEF-0119D959D3AA}"/>
                  </a:ext>
                </a:extLst>
              </p:cNvPr>
              <p:cNvPicPr/>
              <p:nvPr/>
            </p:nvPicPr>
            <p:blipFill>
              <a:blip r:embed="rId51"/>
              <a:stretch>
                <a:fillRect/>
              </a:stretch>
            </p:blipFill>
            <p:spPr>
              <a:xfrm>
                <a:off x="3807155" y="4618263"/>
                <a:ext cx="1936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63" name="Ink 163">
                <a:extLst>
                  <a:ext uri="{FF2B5EF4-FFF2-40B4-BE49-F238E27FC236}">
                    <a16:creationId xmlns:a16="http://schemas.microsoft.com/office/drawing/2014/main" id="{AD709F40-DF5D-6140-9756-4BD9CB534ABC}"/>
                  </a:ext>
                </a:extLst>
              </p14:cNvPr>
              <p14:cNvContentPartPr/>
              <p14:nvPr/>
            </p14:nvContentPartPr>
            <p14:xfrm>
              <a:off x="4441475" y="4290663"/>
              <a:ext cx="1590840" cy="415440"/>
            </p14:xfrm>
          </p:contentPart>
        </mc:Choice>
        <mc:Fallback xmlns="">
          <p:pic>
            <p:nvPicPr>
              <p:cNvPr id="163" name="Ink 163">
                <a:extLst>
                  <a:ext uri="{FF2B5EF4-FFF2-40B4-BE49-F238E27FC236}">
                    <a16:creationId xmlns:a16="http://schemas.microsoft.com/office/drawing/2014/main" id="{AD709F40-DF5D-6140-9756-4BD9CB534ABC}"/>
                  </a:ext>
                </a:extLst>
              </p:cNvPr>
              <p:cNvPicPr/>
              <p:nvPr/>
            </p:nvPicPr>
            <p:blipFill>
              <a:blip r:embed="rId53"/>
              <a:stretch>
                <a:fillRect/>
              </a:stretch>
            </p:blipFill>
            <p:spPr>
              <a:xfrm>
                <a:off x="4410515" y="4260063"/>
                <a:ext cx="165240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71" name="Ink 171">
                <a:extLst>
                  <a:ext uri="{FF2B5EF4-FFF2-40B4-BE49-F238E27FC236}">
                    <a16:creationId xmlns:a16="http://schemas.microsoft.com/office/drawing/2014/main" id="{5DBF9B56-42BC-CF4C-B3DE-185122719625}"/>
                  </a:ext>
                </a:extLst>
              </p14:cNvPr>
              <p14:cNvContentPartPr/>
              <p14:nvPr/>
            </p14:nvContentPartPr>
            <p14:xfrm>
              <a:off x="6302315" y="4221543"/>
              <a:ext cx="1037880" cy="365040"/>
            </p14:xfrm>
          </p:contentPart>
        </mc:Choice>
        <mc:Fallback xmlns="">
          <p:pic>
            <p:nvPicPr>
              <p:cNvPr id="171" name="Ink 171">
                <a:extLst>
                  <a:ext uri="{FF2B5EF4-FFF2-40B4-BE49-F238E27FC236}">
                    <a16:creationId xmlns:a16="http://schemas.microsoft.com/office/drawing/2014/main" id="{5DBF9B56-42BC-CF4C-B3DE-185122719625}"/>
                  </a:ext>
                </a:extLst>
              </p:cNvPr>
              <p:cNvPicPr/>
              <p:nvPr/>
            </p:nvPicPr>
            <p:blipFill>
              <a:blip r:embed="rId55"/>
              <a:stretch>
                <a:fillRect/>
              </a:stretch>
            </p:blipFill>
            <p:spPr>
              <a:xfrm>
                <a:off x="6271715" y="4190943"/>
                <a:ext cx="109908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73" name="Ink 172">
                <a:extLst>
                  <a:ext uri="{FF2B5EF4-FFF2-40B4-BE49-F238E27FC236}">
                    <a16:creationId xmlns:a16="http://schemas.microsoft.com/office/drawing/2014/main" id="{59459F1B-7047-3B45-A7C4-18E977509495}"/>
                  </a:ext>
                </a:extLst>
              </p14:cNvPr>
              <p14:cNvContentPartPr/>
              <p14:nvPr/>
            </p14:nvContentPartPr>
            <p14:xfrm>
              <a:off x="3950795" y="5227383"/>
              <a:ext cx="119880" cy="6480"/>
            </p14:xfrm>
          </p:contentPart>
        </mc:Choice>
        <mc:Fallback xmlns="">
          <p:pic>
            <p:nvPicPr>
              <p:cNvPr id="173" name="Ink 172">
                <a:extLst>
                  <a:ext uri="{FF2B5EF4-FFF2-40B4-BE49-F238E27FC236}">
                    <a16:creationId xmlns:a16="http://schemas.microsoft.com/office/drawing/2014/main" id="{59459F1B-7047-3B45-A7C4-18E977509495}"/>
                  </a:ext>
                </a:extLst>
              </p:cNvPr>
              <p:cNvPicPr/>
              <p:nvPr/>
            </p:nvPicPr>
            <p:blipFill>
              <a:blip r:embed="rId57"/>
              <a:stretch>
                <a:fillRect/>
              </a:stretch>
            </p:blipFill>
            <p:spPr>
              <a:xfrm>
                <a:off x="3920195" y="5196783"/>
                <a:ext cx="1810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74" name="Ink 173">
                <a:extLst>
                  <a:ext uri="{FF2B5EF4-FFF2-40B4-BE49-F238E27FC236}">
                    <a16:creationId xmlns:a16="http://schemas.microsoft.com/office/drawing/2014/main" id="{D0E47EEE-7D81-8C4B-BC1F-23F4E6367A51}"/>
                  </a:ext>
                </a:extLst>
              </p14:cNvPr>
              <p14:cNvContentPartPr/>
              <p14:nvPr/>
            </p14:nvContentPartPr>
            <p14:xfrm>
              <a:off x="3969875" y="5346903"/>
              <a:ext cx="94680" cy="6480"/>
            </p14:xfrm>
          </p:contentPart>
        </mc:Choice>
        <mc:Fallback xmlns="">
          <p:pic>
            <p:nvPicPr>
              <p:cNvPr id="174" name="Ink 173">
                <a:extLst>
                  <a:ext uri="{FF2B5EF4-FFF2-40B4-BE49-F238E27FC236}">
                    <a16:creationId xmlns:a16="http://schemas.microsoft.com/office/drawing/2014/main" id="{D0E47EEE-7D81-8C4B-BC1F-23F4E6367A51}"/>
                  </a:ext>
                </a:extLst>
              </p:cNvPr>
              <p:cNvPicPr/>
              <p:nvPr/>
            </p:nvPicPr>
            <p:blipFill>
              <a:blip r:embed="rId59"/>
              <a:stretch>
                <a:fillRect/>
              </a:stretch>
            </p:blipFill>
            <p:spPr>
              <a:xfrm>
                <a:off x="3938915" y="5316303"/>
                <a:ext cx="15588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90" name="Ink 190">
                <a:extLst>
                  <a:ext uri="{FF2B5EF4-FFF2-40B4-BE49-F238E27FC236}">
                    <a16:creationId xmlns:a16="http://schemas.microsoft.com/office/drawing/2014/main" id="{19BA0292-D09F-A945-9E70-DCAA7B19EADC}"/>
                  </a:ext>
                </a:extLst>
              </p14:cNvPr>
              <p14:cNvContentPartPr/>
              <p14:nvPr/>
            </p14:nvContentPartPr>
            <p14:xfrm>
              <a:off x="4573235" y="4969623"/>
              <a:ext cx="3005640" cy="478080"/>
            </p14:xfrm>
          </p:contentPart>
        </mc:Choice>
        <mc:Fallback xmlns="">
          <p:pic>
            <p:nvPicPr>
              <p:cNvPr id="190" name="Ink 190">
                <a:extLst>
                  <a:ext uri="{FF2B5EF4-FFF2-40B4-BE49-F238E27FC236}">
                    <a16:creationId xmlns:a16="http://schemas.microsoft.com/office/drawing/2014/main" id="{19BA0292-D09F-A945-9E70-DCAA7B19EADC}"/>
                  </a:ext>
                </a:extLst>
              </p:cNvPr>
              <p:cNvPicPr/>
              <p:nvPr/>
            </p:nvPicPr>
            <p:blipFill>
              <a:blip r:embed="rId61"/>
              <a:stretch>
                <a:fillRect/>
              </a:stretch>
            </p:blipFill>
            <p:spPr>
              <a:xfrm>
                <a:off x="4542635" y="4939023"/>
                <a:ext cx="3066840" cy="539640"/>
              </a:xfrm>
              <a:prstGeom prst="rect">
                <a:avLst/>
              </a:prstGeom>
            </p:spPr>
          </p:pic>
        </mc:Fallback>
      </mc:AlternateContent>
      <p:sp>
        <p:nvSpPr>
          <p:cNvPr id="2" name="Title 1">
            <a:extLst>
              <a:ext uri="{FF2B5EF4-FFF2-40B4-BE49-F238E27FC236}">
                <a16:creationId xmlns:a16="http://schemas.microsoft.com/office/drawing/2014/main" id="{09422771-9C13-40A2-A3A3-D44DB928E1A9}"/>
              </a:ext>
            </a:extLst>
          </p:cNvPr>
          <p:cNvSpPr>
            <a:spLocks noGrp="1"/>
          </p:cNvSpPr>
          <p:nvPr>
            <p:ph type="title" idx="4294967295"/>
          </p:nvPr>
        </p:nvSpPr>
        <p:spPr/>
        <p:txBody>
          <a:bodyPr/>
          <a:lstStyle/>
          <a:p>
            <a:pPr algn="ctr"/>
            <a:r>
              <a:rPr lang="en-US" sz="4400" b="1" dirty="0">
                <a:latin typeface="Calibri" panose="020F0502020204030204" pitchFamily="34" charset="0"/>
                <a:cs typeface="Calibri" panose="020F0502020204030204" pitchFamily="34" charset="0"/>
              </a:rPr>
              <a:t>Conditional Probability</a:t>
            </a:r>
            <a:endParaRPr lang="en-VI" sz="4400" dirty="0"/>
          </a:p>
        </p:txBody>
      </p:sp>
    </p:spTree>
    <p:extLst>
      <p:ext uri="{BB962C8B-B14F-4D97-AF65-F5344CB8AC3E}">
        <p14:creationId xmlns:p14="http://schemas.microsoft.com/office/powerpoint/2010/main" val="1683441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38" name="Ink 42">
                <a:extLst>
                  <a:ext uri="{FF2B5EF4-FFF2-40B4-BE49-F238E27FC236}">
                    <a16:creationId xmlns:a16="http://schemas.microsoft.com/office/drawing/2014/main" id="{426F04B2-5A94-8F40-8351-DE23F30027DD}"/>
                  </a:ext>
                </a:extLst>
              </p14:cNvPr>
              <p14:cNvContentPartPr/>
              <p14:nvPr/>
            </p14:nvContentPartPr>
            <p14:xfrm>
              <a:off x="3315755" y="1530543"/>
              <a:ext cx="239400" cy="232920"/>
            </p14:xfrm>
          </p:contentPart>
        </mc:Choice>
        <mc:Fallback xmlns="">
          <p:pic>
            <p:nvPicPr>
              <p:cNvPr id="38" name="Ink 42">
                <a:extLst>
                  <a:ext uri="{FF2B5EF4-FFF2-40B4-BE49-F238E27FC236}">
                    <a16:creationId xmlns:a16="http://schemas.microsoft.com/office/drawing/2014/main" id="{426F04B2-5A94-8F40-8351-DE23F30027DD}"/>
                  </a:ext>
                </a:extLst>
              </p:cNvPr>
              <p:cNvPicPr/>
              <p:nvPr/>
            </p:nvPicPr>
            <p:blipFill>
              <a:blip r:embed="rId11"/>
              <a:stretch>
                <a:fillRect/>
              </a:stretch>
            </p:blipFill>
            <p:spPr>
              <a:xfrm>
                <a:off x="3285155" y="1499943"/>
                <a:ext cx="30060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9" name="Ink 43">
                <a:extLst>
                  <a:ext uri="{FF2B5EF4-FFF2-40B4-BE49-F238E27FC236}">
                    <a16:creationId xmlns:a16="http://schemas.microsoft.com/office/drawing/2014/main" id="{398E77F9-DFE1-9641-823E-67231177F5E8}"/>
                  </a:ext>
                </a:extLst>
              </p14:cNvPr>
              <p14:cNvContentPartPr/>
              <p14:nvPr/>
            </p14:nvContentPartPr>
            <p14:xfrm>
              <a:off x="2454635" y="1379703"/>
              <a:ext cx="572400" cy="371160"/>
            </p14:xfrm>
          </p:contentPart>
        </mc:Choice>
        <mc:Fallback xmlns="">
          <p:pic>
            <p:nvPicPr>
              <p:cNvPr id="39" name="Ink 43">
                <a:extLst>
                  <a:ext uri="{FF2B5EF4-FFF2-40B4-BE49-F238E27FC236}">
                    <a16:creationId xmlns:a16="http://schemas.microsoft.com/office/drawing/2014/main" id="{398E77F9-DFE1-9641-823E-67231177F5E8}"/>
                  </a:ext>
                </a:extLst>
              </p:cNvPr>
              <p:cNvPicPr/>
              <p:nvPr/>
            </p:nvPicPr>
            <p:blipFill>
              <a:blip r:embed="rId13"/>
              <a:stretch>
                <a:fillRect/>
              </a:stretch>
            </p:blipFill>
            <p:spPr>
              <a:xfrm>
                <a:off x="2424035" y="1349103"/>
                <a:ext cx="633960" cy="432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0" name="Ink 44">
                <a:extLst>
                  <a:ext uri="{FF2B5EF4-FFF2-40B4-BE49-F238E27FC236}">
                    <a16:creationId xmlns:a16="http://schemas.microsoft.com/office/drawing/2014/main" id="{1B9F2C50-C2D8-6A4B-BCC5-EF7BB447B4CB}"/>
                  </a:ext>
                </a:extLst>
              </p14:cNvPr>
              <p14:cNvContentPartPr/>
              <p14:nvPr/>
            </p14:nvContentPartPr>
            <p14:xfrm>
              <a:off x="1939115" y="1530543"/>
              <a:ext cx="220320" cy="201600"/>
            </p14:xfrm>
          </p:contentPart>
        </mc:Choice>
        <mc:Fallback xmlns="">
          <p:pic>
            <p:nvPicPr>
              <p:cNvPr id="40" name="Ink 44">
                <a:extLst>
                  <a:ext uri="{FF2B5EF4-FFF2-40B4-BE49-F238E27FC236}">
                    <a16:creationId xmlns:a16="http://schemas.microsoft.com/office/drawing/2014/main" id="{1B9F2C50-C2D8-6A4B-BCC5-EF7BB447B4CB}"/>
                  </a:ext>
                </a:extLst>
              </p:cNvPr>
              <p:cNvPicPr/>
              <p:nvPr/>
            </p:nvPicPr>
            <p:blipFill>
              <a:blip r:embed="rId15"/>
              <a:stretch>
                <a:fillRect/>
              </a:stretch>
            </p:blipFill>
            <p:spPr>
              <a:xfrm>
                <a:off x="1908515" y="1499943"/>
                <a:ext cx="28188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1" name="Ink 45">
                <a:extLst>
                  <a:ext uri="{FF2B5EF4-FFF2-40B4-BE49-F238E27FC236}">
                    <a16:creationId xmlns:a16="http://schemas.microsoft.com/office/drawing/2014/main" id="{3F03E411-601A-0E40-8080-08F312D6E685}"/>
                  </a:ext>
                </a:extLst>
              </p14:cNvPr>
              <p14:cNvContentPartPr/>
              <p14:nvPr/>
            </p14:nvContentPartPr>
            <p14:xfrm>
              <a:off x="1228475" y="1474023"/>
              <a:ext cx="378000" cy="396360"/>
            </p14:xfrm>
          </p:contentPart>
        </mc:Choice>
        <mc:Fallback xmlns="">
          <p:pic>
            <p:nvPicPr>
              <p:cNvPr id="41" name="Ink 45">
                <a:extLst>
                  <a:ext uri="{FF2B5EF4-FFF2-40B4-BE49-F238E27FC236}">
                    <a16:creationId xmlns:a16="http://schemas.microsoft.com/office/drawing/2014/main" id="{3F03E411-601A-0E40-8080-08F312D6E685}"/>
                  </a:ext>
                </a:extLst>
              </p:cNvPr>
              <p:cNvPicPr/>
              <p:nvPr/>
            </p:nvPicPr>
            <p:blipFill>
              <a:blip r:embed="rId17"/>
              <a:stretch>
                <a:fillRect/>
              </a:stretch>
            </p:blipFill>
            <p:spPr>
              <a:xfrm>
                <a:off x="1197846" y="1443423"/>
                <a:ext cx="439258" cy="457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2" name="Ink 46">
                <a:extLst>
                  <a:ext uri="{FF2B5EF4-FFF2-40B4-BE49-F238E27FC236}">
                    <a16:creationId xmlns:a16="http://schemas.microsoft.com/office/drawing/2014/main" id="{9701535B-950F-AB48-8418-983015C53508}"/>
                  </a:ext>
                </a:extLst>
              </p14:cNvPr>
              <p14:cNvContentPartPr/>
              <p14:nvPr/>
            </p14:nvContentPartPr>
            <p14:xfrm>
              <a:off x="467795" y="1568343"/>
              <a:ext cx="390240" cy="163800"/>
            </p14:xfrm>
          </p:contentPart>
        </mc:Choice>
        <mc:Fallback xmlns="">
          <p:pic>
            <p:nvPicPr>
              <p:cNvPr id="42" name="Ink 46">
                <a:extLst>
                  <a:ext uri="{FF2B5EF4-FFF2-40B4-BE49-F238E27FC236}">
                    <a16:creationId xmlns:a16="http://schemas.microsoft.com/office/drawing/2014/main" id="{9701535B-950F-AB48-8418-983015C53508}"/>
                  </a:ext>
                </a:extLst>
              </p:cNvPr>
              <p:cNvPicPr/>
              <p:nvPr/>
            </p:nvPicPr>
            <p:blipFill>
              <a:blip r:embed="rId19"/>
              <a:stretch>
                <a:fillRect/>
              </a:stretch>
            </p:blipFill>
            <p:spPr>
              <a:xfrm>
                <a:off x="437195" y="1537743"/>
                <a:ext cx="45144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7" name="Ink 68">
                <a:extLst>
                  <a:ext uri="{FF2B5EF4-FFF2-40B4-BE49-F238E27FC236}">
                    <a16:creationId xmlns:a16="http://schemas.microsoft.com/office/drawing/2014/main" id="{58796D84-DFE9-7540-AD30-F98341719198}"/>
                  </a:ext>
                </a:extLst>
              </p14:cNvPr>
              <p14:cNvContentPartPr/>
              <p14:nvPr/>
            </p14:nvContentPartPr>
            <p14:xfrm>
              <a:off x="4900115" y="1266663"/>
              <a:ext cx="2351880" cy="578520"/>
            </p14:xfrm>
          </p:contentPart>
        </mc:Choice>
        <mc:Fallback xmlns="">
          <p:pic>
            <p:nvPicPr>
              <p:cNvPr id="67" name="Ink 68">
                <a:extLst>
                  <a:ext uri="{FF2B5EF4-FFF2-40B4-BE49-F238E27FC236}">
                    <a16:creationId xmlns:a16="http://schemas.microsoft.com/office/drawing/2014/main" id="{58796D84-DFE9-7540-AD30-F98341719198}"/>
                  </a:ext>
                </a:extLst>
              </p:cNvPr>
              <p:cNvPicPr/>
              <p:nvPr/>
            </p:nvPicPr>
            <p:blipFill>
              <a:blip r:embed="rId21"/>
              <a:stretch>
                <a:fillRect/>
              </a:stretch>
            </p:blipFill>
            <p:spPr>
              <a:xfrm>
                <a:off x="4869515" y="1235722"/>
                <a:ext cx="2413080" cy="63968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8" name="Ink 69">
                <a:extLst>
                  <a:ext uri="{FF2B5EF4-FFF2-40B4-BE49-F238E27FC236}">
                    <a16:creationId xmlns:a16="http://schemas.microsoft.com/office/drawing/2014/main" id="{A41B8D08-ADBD-924B-BC85-000ECFD1EB74}"/>
                  </a:ext>
                </a:extLst>
              </p14:cNvPr>
              <p14:cNvContentPartPr/>
              <p14:nvPr/>
            </p14:nvContentPartPr>
            <p14:xfrm>
              <a:off x="3875555" y="1574463"/>
              <a:ext cx="604080" cy="126000"/>
            </p14:xfrm>
          </p:contentPart>
        </mc:Choice>
        <mc:Fallback xmlns="">
          <p:pic>
            <p:nvPicPr>
              <p:cNvPr id="68" name="Ink 69">
                <a:extLst>
                  <a:ext uri="{FF2B5EF4-FFF2-40B4-BE49-F238E27FC236}">
                    <a16:creationId xmlns:a16="http://schemas.microsoft.com/office/drawing/2014/main" id="{A41B8D08-ADBD-924B-BC85-000ECFD1EB74}"/>
                  </a:ext>
                </a:extLst>
              </p:cNvPr>
              <p:cNvPicPr/>
              <p:nvPr/>
            </p:nvPicPr>
            <p:blipFill>
              <a:blip r:embed="rId23"/>
              <a:stretch>
                <a:fillRect/>
              </a:stretch>
            </p:blipFill>
            <p:spPr>
              <a:xfrm>
                <a:off x="3844955" y="1543863"/>
                <a:ext cx="66528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8" name="Ink 78">
                <a:extLst>
                  <a:ext uri="{FF2B5EF4-FFF2-40B4-BE49-F238E27FC236}">
                    <a16:creationId xmlns:a16="http://schemas.microsoft.com/office/drawing/2014/main" id="{C201DCE0-1675-1E46-91EB-9BD85A155F77}"/>
                  </a:ext>
                </a:extLst>
              </p14:cNvPr>
              <p14:cNvContentPartPr/>
              <p14:nvPr/>
            </p14:nvContentPartPr>
            <p14:xfrm>
              <a:off x="7547195" y="1297983"/>
              <a:ext cx="1081800" cy="371520"/>
            </p14:xfrm>
          </p:contentPart>
        </mc:Choice>
        <mc:Fallback xmlns="">
          <p:pic>
            <p:nvPicPr>
              <p:cNvPr id="78" name="Ink 78">
                <a:extLst>
                  <a:ext uri="{FF2B5EF4-FFF2-40B4-BE49-F238E27FC236}">
                    <a16:creationId xmlns:a16="http://schemas.microsoft.com/office/drawing/2014/main" id="{C201DCE0-1675-1E46-91EB-9BD85A155F77}"/>
                  </a:ext>
                </a:extLst>
              </p:cNvPr>
              <p:cNvPicPr/>
              <p:nvPr/>
            </p:nvPicPr>
            <p:blipFill>
              <a:blip r:embed="rId25"/>
              <a:stretch>
                <a:fillRect/>
              </a:stretch>
            </p:blipFill>
            <p:spPr>
              <a:xfrm>
                <a:off x="7516595" y="1267353"/>
                <a:ext cx="1143000" cy="4331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5" name="Ink 85">
                <a:extLst>
                  <a:ext uri="{FF2B5EF4-FFF2-40B4-BE49-F238E27FC236}">
                    <a16:creationId xmlns:a16="http://schemas.microsoft.com/office/drawing/2014/main" id="{16BA8301-E32A-3741-B4B9-E0C365DBCC49}"/>
                  </a:ext>
                </a:extLst>
              </p14:cNvPr>
              <p14:cNvContentPartPr/>
              <p14:nvPr/>
            </p14:nvContentPartPr>
            <p14:xfrm>
              <a:off x="756875" y="2159463"/>
              <a:ext cx="641880" cy="220320"/>
            </p14:xfrm>
          </p:contentPart>
        </mc:Choice>
        <mc:Fallback xmlns="">
          <p:pic>
            <p:nvPicPr>
              <p:cNvPr id="85" name="Ink 85">
                <a:extLst>
                  <a:ext uri="{FF2B5EF4-FFF2-40B4-BE49-F238E27FC236}">
                    <a16:creationId xmlns:a16="http://schemas.microsoft.com/office/drawing/2014/main" id="{16BA8301-E32A-3741-B4B9-E0C365DBCC49}"/>
                  </a:ext>
                </a:extLst>
              </p:cNvPr>
              <p:cNvPicPr/>
              <p:nvPr/>
            </p:nvPicPr>
            <p:blipFill>
              <a:blip r:embed="rId27"/>
              <a:stretch>
                <a:fillRect/>
              </a:stretch>
            </p:blipFill>
            <p:spPr>
              <a:xfrm>
                <a:off x="726258" y="2128503"/>
                <a:ext cx="703475"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95" name="Ink 97">
                <a:extLst>
                  <a:ext uri="{FF2B5EF4-FFF2-40B4-BE49-F238E27FC236}">
                    <a16:creationId xmlns:a16="http://schemas.microsoft.com/office/drawing/2014/main" id="{A17F83D6-87F8-434C-AEEA-8470F58A661A}"/>
                  </a:ext>
                </a:extLst>
              </p14:cNvPr>
              <p14:cNvContentPartPr/>
              <p14:nvPr/>
            </p14:nvContentPartPr>
            <p14:xfrm>
              <a:off x="3152315" y="2259903"/>
              <a:ext cx="195480" cy="226800"/>
            </p14:xfrm>
          </p:contentPart>
        </mc:Choice>
        <mc:Fallback xmlns="">
          <p:pic>
            <p:nvPicPr>
              <p:cNvPr id="95" name="Ink 97">
                <a:extLst>
                  <a:ext uri="{FF2B5EF4-FFF2-40B4-BE49-F238E27FC236}">
                    <a16:creationId xmlns:a16="http://schemas.microsoft.com/office/drawing/2014/main" id="{A17F83D6-87F8-434C-AEEA-8470F58A661A}"/>
                  </a:ext>
                </a:extLst>
              </p:cNvPr>
              <p:cNvPicPr/>
              <p:nvPr/>
            </p:nvPicPr>
            <p:blipFill>
              <a:blip r:embed="rId29"/>
              <a:stretch>
                <a:fillRect/>
              </a:stretch>
            </p:blipFill>
            <p:spPr>
              <a:xfrm>
                <a:off x="3121659" y="2229303"/>
                <a:ext cx="257154"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96" name="Ink 98">
                <a:extLst>
                  <a:ext uri="{FF2B5EF4-FFF2-40B4-BE49-F238E27FC236}">
                    <a16:creationId xmlns:a16="http://schemas.microsoft.com/office/drawing/2014/main" id="{721CA8D4-C7EF-DC48-BA49-6336C9B662A2}"/>
                  </a:ext>
                </a:extLst>
              </p14:cNvPr>
              <p14:cNvContentPartPr/>
              <p14:nvPr/>
            </p14:nvContentPartPr>
            <p14:xfrm>
              <a:off x="2303795" y="2090343"/>
              <a:ext cx="647640" cy="484560"/>
            </p14:xfrm>
          </p:contentPart>
        </mc:Choice>
        <mc:Fallback xmlns="">
          <p:pic>
            <p:nvPicPr>
              <p:cNvPr id="96" name="Ink 98">
                <a:extLst>
                  <a:ext uri="{FF2B5EF4-FFF2-40B4-BE49-F238E27FC236}">
                    <a16:creationId xmlns:a16="http://schemas.microsoft.com/office/drawing/2014/main" id="{721CA8D4-C7EF-DC48-BA49-6336C9B662A2}"/>
                  </a:ext>
                </a:extLst>
              </p:cNvPr>
              <p:cNvPicPr/>
              <p:nvPr/>
            </p:nvPicPr>
            <p:blipFill>
              <a:blip r:embed="rId31"/>
              <a:stretch>
                <a:fillRect/>
              </a:stretch>
            </p:blipFill>
            <p:spPr>
              <a:xfrm>
                <a:off x="2272852" y="2059383"/>
                <a:ext cx="708806" cy="5457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97" name="Ink 99">
                <a:extLst>
                  <a:ext uri="{FF2B5EF4-FFF2-40B4-BE49-F238E27FC236}">
                    <a16:creationId xmlns:a16="http://schemas.microsoft.com/office/drawing/2014/main" id="{ABD415EB-AA97-1448-A8A5-9BBF2F5B99C6}"/>
                  </a:ext>
                </a:extLst>
              </p14:cNvPr>
              <p14:cNvContentPartPr/>
              <p14:nvPr/>
            </p14:nvContentPartPr>
            <p14:xfrm>
              <a:off x="1913915" y="2228583"/>
              <a:ext cx="176400" cy="258120"/>
            </p14:xfrm>
          </p:contentPart>
        </mc:Choice>
        <mc:Fallback xmlns="">
          <p:pic>
            <p:nvPicPr>
              <p:cNvPr id="97" name="Ink 99">
                <a:extLst>
                  <a:ext uri="{FF2B5EF4-FFF2-40B4-BE49-F238E27FC236}">
                    <a16:creationId xmlns:a16="http://schemas.microsoft.com/office/drawing/2014/main" id="{ABD415EB-AA97-1448-A8A5-9BBF2F5B99C6}"/>
                  </a:ext>
                </a:extLst>
              </p:cNvPr>
              <p:cNvPicPr/>
              <p:nvPr/>
            </p:nvPicPr>
            <p:blipFill>
              <a:blip r:embed="rId33"/>
              <a:stretch>
                <a:fillRect/>
              </a:stretch>
            </p:blipFill>
            <p:spPr>
              <a:xfrm>
                <a:off x="1883315" y="2197983"/>
                <a:ext cx="23760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1" name="Ink 100">
                <a:extLst>
                  <a:ext uri="{FF2B5EF4-FFF2-40B4-BE49-F238E27FC236}">
                    <a16:creationId xmlns:a16="http://schemas.microsoft.com/office/drawing/2014/main" id="{F19DF07D-366D-1741-96F7-D8682B3D3F9A}"/>
                  </a:ext>
                </a:extLst>
              </p14:cNvPr>
              <p14:cNvContentPartPr/>
              <p14:nvPr/>
            </p14:nvContentPartPr>
            <p14:xfrm>
              <a:off x="3372635" y="2096463"/>
              <a:ext cx="214200" cy="490680"/>
            </p14:xfrm>
          </p:contentPart>
        </mc:Choice>
        <mc:Fallback xmlns="">
          <p:pic>
            <p:nvPicPr>
              <p:cNvPr id="101" name="Ink 100">
                <a:extLst>
                  <a:ext uri="{FF2B5EF4-FFF2-40B4-BE49-F238E27FC236}">
                    <a16:creationId xmlns:a16="http://schemas.microsoft.com/office/drawing/2014/main" id="{F19DF07D-366D-1741-96F7-D8682B3D3F9A}"/>
                  </a:ext>
                </a:extLst>
              </p:cNvPr>
              <p:cNvPicPr/>
              <p:nvPr/>
            </p:nvPicPr>
            <p:blipFill>
              <a:blip r:embed="rId35"/>
              <a:stretch>
                <a:fillRect/>
              </a:stretch>
            </p:blipFill>
            <p:spPr>
              <a:xfrm>
                <a:off x="3341675" y="2065863"/>
                <a:ext cx="275400" cy="5522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4" name="Ink 104">
                <a:extLst>
                  <a:ext uri="{FF2B5EF4-FFF2-40B4-BE49-F238E27FC236}">
                    <a16:creationId xmlns:a16="http://schemas.microsoft.com/office/drawing/2014/main" id="{7BB3CF50-863D-424D-B491-B911C8C5B5EE}"/>
                  </a:ext>
                </a:extLst>
              </p14:cNvPr>
              <p14:cNvContentPartPr/>
              <p14:nvPr/>
            </p14:nvContentPartPr>
            <p14:xfrm>
              <a:off x="3850355" y="2297703"/>
              <a:ext cx="189000" cy="100800"/>
            </p14:xfrm>
          </p:contentPart>
        </mc:Choice>
        <mc:Fallback xmlns="">
          <p:pic>
            <p:nvPicPr>
              <p:cNvPr id="104" name="Ink 104">
                <a:extLst>
                  <a:ext uri="{FF2B5EF4-FFF2-40B4-BE49-F238E27FC236}">
                    <a16:creationId xmlns:a16="http://schemas.microsoft.com/office/drawing/2014/main" id="{7BB3CF50-863D-424D-B491-B911C8C5B5EE}"/>
                  </a:ext>
                </a:extLst>
              </p:cNvPr>
              <p:cNvPicPr/>
              <p:nvPr/>
            </p:nvPicPr>
            <p:blipFill>
              <a:blip r:embed="rId37"/>
              <a:stretch>
                <a:fillRect/>
              </a:stretch>
            </p:blipFill>
            <p:spPr>
              <a:xfrm>
                <a:off x="3819755" y="2267103"/>
                <a:ext cx="25020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22" name="Ink 123">
                <a:extLst>
                  <a:ext uri="{FF2B5EF4-FFF2-40B4-BE49-F238E27FC236}">
                    <a16:creationId xmlns:a16="http://schemas.microsoft.com/office/drawing/2014/main" id="{AF084E9F-6A7F-0A4C-AC09-E1E9CCE6B8ED}"/>
                  </a:ext>
                </a:extLst>
              </p14:cNvPr>
              <p14:cNvContentPartPr/>
              <p14:nvPr/>
            </p14:nvContentPartPr>
            <p14:xfrm>
              <a:off x="4467035" y="2398143"/>
              <a:ext cx="1389240" cy="484560"/>
            </p14:xfrm>
          </p:contentPart>
        </mc:Choice>
        <mc:Fallback xmlns="">
          <p:pic>
            <p:nvPicPr>
              <p:cNvPr id="122" name="Ink 123">
                <a:extLst>
                  <a:ext uri="{FF2B5EF4-FFF2-40B4-BE49-F238E27FC236}">
                    <a16:creationId xmlns:a16="http://schemas.microsoft.com/office/drawing/2014/main" id="{AF084E9F-6A7F-0A4C-AC09-E1E9CCE6B8ED}"/>
                  </a:ext>
                </a:extLst>
              </p:cNvPr>
              <p:cNvPicPr/>
              <p:nvPr/>
            </p:nvPicPr>
            <p:blipFill>
              <a:blip r:embed="rId39"/>
              <a:stretch>
                <a:fillRect/>
              </a:stretch>
            </p:blipFill>
            <p:spPr>
              <a:xfrm>
                <a:off x="4436435" y="2367543"/>
                <a:ext cx="1450440" cy="545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23" name="Ink 124">
                <a:extLst>
                  <a:ext uri="{FF2B5EF4-FFF2-40B4-BE49-F238E27FC236}">
                    <a16:creationId xmlns:a16="http://schemas.microsoft.com/office/drawing/2014/main" id="{7AEA4C3E-F344-284D-94FF-17A02E1470EE}"/>
                  </a:ext>
                </a:extLst>
              </p14:cNvPr>
              <p14:cNvContentPartPr/>
              <p14:nvPr/>
            </p14:nvContentPartPr>
            <p14:xfrm>
              <a:off x="4416275" y="1951743"/>
              <a:ext cx="1603440" cy="315000"/>
            </p14:xfrm>
          </p:contentPart>
        </mc:Choice>
        <mc:Fallback xmlns="">
          <p:pic>
            <p:nvPicPr>
              <p:cNvPr id="123" name="Ink 124">
                <a:extLst>
                  <a:ext uri="{FF2B5EF4-FFF2-40B4-BE49-F238E27FC236}">
                    <a16:creationId xmlns:a16="http://schemas.microsoft.com/office/drawing/2014/main" id="{7AEA4C3E-F344-284D-94FF-17A02E1470EE}"/>
                  </a:ext>
                </a:extLst>
              </p:cNvPr>
              <p:cNvPicPr/>
              <p:nvPr/>
            </p:nvPicPr>
            <p:blipFill>
              <a:blip r:embed="rId41"/>
              <a:stretch>
                <a:fillRect/>
              </a:stretch>
            </p:blipFill>
            <p:spPr>
              <a:xfrm>
                <a:off x="4385315" y="1921108"/>
                <a:ext cx="1665000" cy="37663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28" name="Ink 128">
                <a:extLst>
                  <a:ext uri="{FF2B5EF4-FFF2-40B4-BE49-F238E27FC236}">
                    <a16:creationId xmlns:a16="http://schemas.microsoft.com/office/drawing/2014/main" id="{A6741065-D3E3-514B-88FC-FD912C3E4614}"/>
                  </a:ext>
                </a:extLst>
              </p14:cNvPr>
              <p14:cNvContentPartPr/>
              <p14:nvPr/>
            </p14:nvContentPartPr>
            <p14:xfrm>
              <a:off x="6157595" y="2297703"/>
              <a:ext cx="138960" cy="113400"/>
            </p14:xfrm>
          </p:contentPart>
        </mc:Choice>
        <mc:Fallback xmlns="">
          <p:pic>
            <p:nvPicPr>
              <p:cNvPr id="128" name="Ink 128">
                <a:extLst>
                  <a:ext uri="{FF2B5EF4-FFF2-40B4-BE49-F238E27FC236}">
                    <a16:creationId xmlns:a16="http://schemas.microsoft.com/office/drawing/2014/main" id="{A6741065-D3E3-514B-88FC-FD912C3E4614}"/>
                  </a:ext>
                </a:extLst>
              </p:cNvPr>
              <p:cNvPicPr/>
              <p:nvPr/>
            </p:nvPicPr>
            <p:blipFill>
              <a:blip r:embed="rId43"/>
              <a:stretch>
                <a:fillRect/>
              </a:stretch>
            </p:blipFill>
            <p:spPr>
              <a:xfrm>
                <a:off x="6126916" y="2267103"/>
                <a:ext cx="20068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43" name="Ink 144">
                <a:extLst>
                  <a:ext uri="{FF2B5EF4-FFF2-40B4-BE49-F238E27FC236}">
                    <a16:creationId xmlns:a16="http://schemas.microsoft.com/office/drawing/2014/main" id="{527E17BD-BA76-1C44-A154-03A004554428}"/>
                  </a:ext>
                </a:extLst>
              </p14:cNvPr>
              <p14:cNvContentPartPr/>
              <p14:nvPr/>
            </p14:nvContentPartPr>
            <p14:xfrm>
              <a:off x="7817555" y="1870023"/>
              <a:ext cx="823680" cy="286200"/>
            </p14:xfrm>
          </p:contentPart>
        </mc:Choice>
        <mc:Fallback xmlns="">
          <p:pic>
            <p:nvPicPr>
              <p:cNvPr id="143" name="Ink 144">
                <a:extLst>
                  <a:ext uri="{FF2B5EF4-FFF2-40B4-BE49-F238E27FC236}">
                    <a16:creationId xmlns:a16="http://schemas.microsoft.com/office/drawing/2014/main" id="{527E17BD-BA76-1C44-A154-03A004554428}"/>
                  </a:ext>
                </a:extLst>
              </p:cNvPr>
              <p:cNvPicPr/>
              <p:nvPr/>
            </p:nvPicPr>
            <p:blipFill>
              <a:blip r:embed="rId45"/>
              <a:stretch>
                <a:fillRect/>
              </a:stretch>
            </p:blipFill>
            <p:spPr>
              <a:xfrm>
                <a:off x="7786968" y="1839423"/>
                <a:ext cx="884853"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44" name="Ink 145">
                <a:extLst>
                  <a:ext uri="{FF2B5EF4-FFF2-40B4-BE49-F238E27FC236}">
                    <a16:creationId xmlns:a16="http://schemas.microsoft.com/office/drawing/2014/main" id="{BCA70BA2-9081-FF40-8F0D-226EC324C72D}"/>
                  </a:ext>
                </a:extLst>
              </p14:cNvPr>
              <p14:cNvContentPartPr/>
              <p14:nvPr/>
            </p14:nvContentPartPr>
            <p14:xfrm>
              <a:off x="6623075" y="1996023"/>
              <a:ext cx="987480" cy="226800"/>
            </p14:xfrm>
          </p:contentPart>
        </mc:Choice>
        <mc:Fallback xmlns="">
          <p:pic>
            <p:nvPicPr>
              <p:cNvPr id="144" name="Ink 145">
                <a:extLst>
                  <a:ext uri="{FF2B5EF4-FFF2-40B4-BE49-F238E27FC236}">
                    <a16:creationId xmlns:a16="http://schemas.microsoft.com/office/drawing/2014/main" id="{BCA70BA2-9081-FF40-8F0D-226EC324C72D}"/>
                  </a:ext>
                </a:extLst>
              </p:cNvPr>
              <p:cNvPicPr/>
              <p:nvPr/>
            </p:nvPicPr>
            <p:blipFill>
              <a:blip r:embed="rId47"/>
              <a:stretch>
                <a:fillRect/>
              </a:stretch>
            </p:blipFill>
            <p:spPr>
              <a:xfrm>
                <a:off x="6592115" y="1965063"/>
                <a:ext cx="104868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53" name="Ink 153">
                <a:extLst>
                  <a:ext uri="{FF2B5EF4-FFF2-40B4-BE49-F238E27FC236}">
                    <a16:creationId xmlns:a16="http://schemas.microsoft.com/office/drawing/2014/main" id="{F097C811-5675-014B-8B12-F5632EE660E0}"/>
                  </a:ext>
                </a:extLst>
              </p14:cNvPr>
              <p14:cNvContentPartPr/>
              <p14:nvPr/>
            </p14:nvContentPartPr>
            <p14:xfrm>
              <a:off x="6560075" y="2348103"/>
              <a:ext cx="1968120" cy="496800"/>
            </p14:xfrm>
          </p:contentPart>
        </mc:Choice>
        <mc:Fallback xmlns="">
          <p:pic>
            <p:nvPicPr>
              <p:cNvPr id="153" name="Ink 153">
                <a:extLst>
                  <a:ext uri="{FF2B5EF4-FFF2-40B4-BE49-F238E27FC236}">
                    <a16:creationId xmlns:a16="http://schemas.microsoft.com/office/drawing/2014/main" id="{F097C811-5675-014B-8B12-F5632EE660E0}"/>
                  </a:ext>
                </a:extLst>
              </p:cNvPr>
              <p:cNvPicPr/>
              <p:nvPr/>
            </p:nvPicPr>
            <p:blipFill>
              <a:blip r:embed="rId49"/>
              <a:stretch>
                <a:fillRect/>
              </a:stretch>
            </p:blipFill>
            <p:spPr>
              <a:xfrm>
                <a:off x="6529475" y="2317165"/>
                <a:ext cx="2029680" cy="557956"/>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57" name="Ink 157">
                <a:extLst>
                  <a:ext uri="{FF2B5EF4-FFF2-40B4-BE49-F238E27FC236}">
                    <a16:creationId xmlns:a16="http://schemas.microsoft.com/office/drawing/2014/main" id="{63014CA4-1393-C140-A4C2-9969CB7FCF09}"/>
                  </a:ext>
                </a:extLst>
              </p14:cNvPr>
              <p14:cNvContentPartPr/>
              <p14:nvPr/>
            </p14:nvContentPartPr>
            <p14:xfrm>
              <a:off x="7761035" y="1756983"/>
              <a:ext cx="899280" cy="1081800"/>
            </p14:xfrm>
          </p:contentPart>
        </mc:Choice>
        <mc:Fallback xmlns="">
          <p:pic>
            <p:nvPicPr>
              <p:cNvPr id="157" name="Ink 157">
                <a:extLst>
                  <a:ext uri="{FF2B5EF4-FFF2-40B4-BE49-F238E27FC236}">
                    <a16:creationId xmlns:a16="http://schemas.microsoft.com/office/drawing/2014/main" id="{63014CA4-1393-C140-A4C2-9969CB7FCF09}"/>
                  </a:ext>
                </a:extLst>
              </p:cNvPr>
              <p:cNvPicPr/>
              <p:nvPr/>
            </p:nvPicPr>
            <p:blipFill>
              <a:blip r:embed="rId51"/>
              <a:stretch>
                <a:fillRect/>
              </a:stretch>
            </p:blipFill>
            <p:spPr>
              <a:xfrm>
                <a:off x="7730075" y="1726383"/>
                <a:ext cx="960840" cy="1143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61" name="Ink 161">
                <a:extLst>
                  <a:ext uri="{FF2B5EF4-FFF2-40B4-BE49-F238E27FC236}">
                    <a16:creationId xmlns:a16="http://schemas.microsoft.com/office/drawing/2014/main" id="{71ABEA46-54D8-DD4A-BB11-4CDA5C5E9CEE}"/>
                  </a:ext>
                </a:extLst>
              </p14:cNvPr>
              <p14:cNvContentPartPr/>
              <p14:nvPr/>
            </p14:nvContentPartPr>
            <p14:xfrm>
              <a:off x="5711195" y="3171423"/>
              <a:ext cx="182880" cy="101160"/>
            </p14:xfrm>
          </p:contentPart>
        </mc:Choice>
        <mc:Fallback xmlns="">
          <p:pic>
            <p:nvPicPr>
              <p:cNvPr id="161" name="Ink 161">
                <a:extLst>
                  <a:ext uri="{FF2B5EF4-FFF2-40B4-BE49-F238E27FC236}">
                    <a16:creationId xmlns:a16="http://schemas.microsoft.com/office/drawing/2014/main" id="{71ABEA46-54D8-DD4A-BB11-4CDA5C5E9CEE}"/>
                  </a:ext>
                </a:extLst>
              </p:cNvPr>
              <p:cNvPicPr/>
              <p:nvPr/>
            </p:nvPicPr>
            <p:blipFill>
              <a:blip r:embed="rId53"/>
              <a:stretch>
                <a:fillRect/>
              </a:stretch>
            </p:blipFill>
            <p:spPr>
              <a:xfrm>
                <a:off x="5680535" y="3140714"/>
                <a:ext cx="244561" cy="1629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69" name="Ink 169">
                <a:extLst>
                  <a:ext uri="{FF2B5EF4-FFF2-40B4-BE49-F238E27FC236}">
                    <a16:creationId xmlns:a16="http://schemas.microsoft.com/office/drawing/2014/main" id="{84C186C1-BCCC-654B-9C73-F005D1F81A51}"/>
                  </a:ext>
                </a:extLst>
              </p14:cNvPr>
              <p14:cNvContentPartPr/>
              <p14:nvPr/>
            </p14:nvContentPartPr>
            <p14:xfrm>
              <a:off x="6239315" y="3007983"/>
              <a:ext cx="1000080" cy="358920"/>
            </p14:xfrm>
          </p:contentPart>
        </mc:Choice>
        <mc:Fallback xmlns="">
          <p:pic>
            <p:nvPicPr>
              <p:cNvPr id="169" name="Ink 169">
                <a:extLst>
                  <a:ext uri="{FF2B5EF4-FFF2-40B4-BE49-F238E27FC236}">
                    <a16:creationId xmlns:a16="http://schemas.microsoft.com/office/drawing/2014/main" id="{84C186C1-BCCC-654B-9C73-F005D1F81A51}"/>
                  </a:ext>
                </a:extLst>
              </p:cNvPr>
              <p:cNvPicPr/>
              <p:nvPr/>
            </p:nvPicPr>
            <p:blipFill>
              <a:blip r:embed="rId55"/>
              <a:stretch>
                <a:fillRect/>
              </a:stretch>
            </p:blipFill>
            <p:spPr>
              <a:xfrm>
                <a:off x="6208715" y="2977352"/>
                <a:ext cx="1061280" cy="420542"/>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75" name="Ink 175">
                <a:extLst>
                  <a:ext uri="{FF2B5EF4-FFF2-40B4-BE49-F238E27FC236}">
                    <a16:creationId xmlns:a16="http://schemas.microsoft.com/office/drawing/2014/main" id="{6A9BB79F-EFE7-154C-AE0A-8EC016B7C5E5}"/>
                  </a:ext>
                </a:extLst>
              </p14:cNvPr>
              <p14:cNvContentPartPr/>
              <p14:nvPr/>
            </p14:nvContentPartPr>
            <p14:xfrm>
              <a:off x="851195" y="3492183"/>
              <a:ext cx="579240" cy="402840"/>
            </p14:xfrm>
          </p:contentPart>
        </mc:Choice>
        <mc:Fallback xmlns="">
          <p:pic>
            <p:nvPicPr>
              <p:cNvPr id="175" name="Ink 175">
                <a:extLst>
                  <a:ext uri="{FF2B5EF4-FFF2-40B4-BE49-F238E27FC236}">
                    <a16:creationId xmlns:a16="http://schemas.microsoft.com/office/drawing/2014/main" id="{6A9BB79F-EFE7-154C-AE0A-8EC016B7C5E5}"/>
                  </a:ext>
                </a:extLst>
              </p:cNvPr>
              <p:cNvPicPr/>
              <p:nvPr/>
            </p:nvPicPr>
            <p:blipFill>
              <a:blip r:embed="rId57"/>
              <a:stretch>
                <a:fillRect/>
              </a:stretch>
            </p:blipFill>
            <p:spPr>
              <a:xfrm>
                <a:off x="820576" y="3461583"/>
                <a:ext cx="640478"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88" name="Ink 188">
                <a:extLst>
                  <a:ext uri="{FF2B5EF4-FFF2-40B4-BE49-F238E27FC236}">
                    <a16:creationId xmlns:a16="http://schemas.microsoft.com/office/drawing/2014/main" id="{7B705E91-BCA6-4B4A-AF9D-C1F8FBE70D80}"/>
                  </a:ext>
                </a:extLst>
              </p14:cNvPr>
              <p14:cNvContentPartPr/>
              <p14:nvPr/>
            </p14:nvContentPartPr>
            <p14:xfrm>
              <a:off x="1945235" y="3630423"/>
              <a:ext cx="1836360" cy="497160"/>
            </p14:xfrm>
          </p:contentPart>
        </mc:Choice>
        <mc:Fallback xmlns="">
          <p:pic>
            <p:nvPicPr>
              <p:cNvPr id="188" name="Ink 188">
                <a:extLst>
                  <a:ext uri="{FF2B5EF4-FFF2-40B4-BE49-F238E27FC236}">
                    <a16:creationId xmlns:a16="http://schemas.microsoft.com/office/drawing/2014/main" id="{7B705E91-BCA6-4B4A-AF9D-C1F8FBE70D80}"/>
                  </a:ext>
                </a:extLst>
              </p:cNvPr>
              <p:cNvPicPr/>
              <p:nvPr/>
            </p:nvPicPr>
            <p:blipFill>
              <a:blip r:embed="rId59"/>
              <a:stretch>
                <a:fillRect/>
              </a:stretch>
            </p:blipFill>
            <p:spPr>
              <a:xfrm>
                <a:off x="1914635" y="3599823"/>
                <a:ext cx="1897560" cy="5583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99" name="Ink 199">
                <a:extLst>
                  <a:ext uri="{FF2B5EF4-FFF2-40B4-BE49-F238E27FC236}">
                    <a16:creationId xmlns:a16="http://schemas.microsoft.com/office/drawing/2014/main" id="{43A4C7D6-C719-2842-A290-92C35773DCD4}"/>
                  </a:ext>
                </a:extLst>
              </p14:cNvPr>
              <p14:cNvContentPartPr/>
              <p14:nvPr/>
            </p14:nvContentPartPr>
            <p14:xfrm>
              <a:off x="4296755" y="3599103"/>
              <a:ext cx="1459080" cy="295920"/>
            </p14:xfrm>
          </p:contentPart>
        </mc:Choice>
        <mc:Fallback xmlns="">
          <p:pic>
            <p:nvPicPr>
              <p:cNvPr id="199" name="Ink 199">
                <a:extLst>
                  <a:ext uri="{FF2B5EF4-FFF2-40B4-BE49-F238E27FC236}">
                    <a16:creationId xmlns:a16="http://schemas.microsoft.com/office/drawing/2014/main" id="{43A4C7D6-C719-2842-A290-92C35773DCD4}"/>
                  </a:ext>
                </a:extLst>
              </p:cNvPr>
              <p:cNvPicPr/>
              <p:nvPr/>
            </p:nvPicPr>
            <p:blipFill>
              <a:blip r:embed="rId61"/>
              <a:stretch>
                <a:fillRect/>
              </a:stretch>
            </p:blipFill>
            <p:spPr>
              <a:xfrm>
                <a:off x="4266155" y="3568503"/>
                <a:ext cx="1520280" cy="3571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01" name="Ink 200">
                <a:extLst>
                  <a:ext uri="{FF2B5EF4-FFF2-40B4-BE49-F238E27FC236}">
                    <a16:creationId xmlns:a16="http://schemas.microsoft.com/office/drawing/2014/main" id="{4632C606-7B46-2C48-8E19-F5749D1F3FE1}"/>
                  </a:ext>
                </a:extLst>
              </p14:cNvPr>
              <p14:cNvContentPartPr/>
              <p14:nvPr/>
            </p14:nvContentPartPr>
            <p14:xfrm>
              <a:off x="4240235" y="4032903"/>
              <a:ext cx="1364760" cy="19080"/>
            </p14:xfrm>
          </p:contentPart>
        </mc:Choice>
        <mc:Fallback xmlns="">
          <p:pic>
            <p:nvPicPr>
              <p:cNvPr id="201" name="Ink 200">
                <a:extLst>
                  <a:ext uri="{FF2B5EF4-FFF2-40B4-BE49-F238E27FC236}">
                    <a16:creationId xmlns:a16="http://schemas.microsoft.com/office/drawing/2014/main" id="{4632C606-7B46-2C48-8E19-F5749D1F3FE1}"/>
                  </a:ext>
                </a:extLst>
              </p:cNvPr>
              <p:cNvPicPr/>
              <p:nvPr/>
            </p:nvPicPr>
            <p:blipFill>
              <a:blip r:embed="rId63"/>
              <a:stretch>
                <a:fillRect/>
              </a:stretch>
            </p:blipFill>
            <p:spPr>
              <a:xfrm>
                <a:off x="4209275" y="4002303"/>
                <a:ext cx="142596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08" name="Ink 208">
                <a:extLst>
                  <a:ext uri="{FF2B5EF4-FFF2-40B4-BE49-F238E27FC236}">
                    <a16:creationId xmlns:a16="http://schemas.microsoft.com/office/drawing/2014/main" id="{7D23344D-A7B2-DE4B-9450-8D9D885B490F}"/>
                  </a:ext>
                </a:extLst>
              </p14:cNvPr>
              <p14:cNvContentPartPr/>
              <p14:nvPr/>
            </p14:nvContentPartPr>
            <p14:xfrm>
              <a:off x="4699235" y="4227663"/>
              <a:ext cx="968400" cy="245520"/>
            </p14:xfrm>
          </p:contentPart>
        </mc:Choice>
        <mc:Fallback xmlns="">
          <p:pic>
            <p:nvPicPr>
              <p:cNvPr id="208" name="Ink 208">
                <a:extLst>
                  <a:ext uri="{FF2B5EF4-FFF2-40B4-BE49-F238E27FC236}">
                    <a16:creationId xmlns:a16="http://schemas.microsoft.com/office/drawing/2014/main" id="{7D23344D-A7B2-DE4B-9450-8D9D885B490F}"/>
                  </a:ext>
                </a:extLst>
              </p:cNvPr>
              <p:cNvPicPr/>
              <p:nvPr/>
            </p:nvPicPr>
            <p:blipFill>
              <a:blip r:embed="rId65"/>
              <a:stretch>
                <a:fillRect/>
              </a:stretch>
            </p:blipFill>
            <p:spPr>
              <a:xfrm>
                <a:off x="4668275" y="4197063"/>
                <a:ext cx="102996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12" name="Ink 212">
                <a:extLst>
                  <a:ext uri="{FF2B5EF4-FFF2-40B4-BE49-F238E27FC236}">
                    <a16:creationId xmlns:a16="http://schemas.microsoft.com/office/drawing/2014/main" id="{C702FAD1-1722-804B-A476-E2D8D69B8A96}"/>
                  </a:ext>
                </a:extLst>
              </p14:cNvPr>
              <p14:cNvContentPartPr/>
              <p14:nvPr/>
            </p14:nvContentPartPr>
            <p14:xfrm>
              <a:off x="5912435" y="3907263"/>
              <a:ext cx="163800" cy="100800"/>
            </p14:xfrm>
          </p:contentPart>
        </mc:Choice>
        <mc:Fallback xmlns="">
          <p:pic>
            <p:nvPicPr>
              <p:cNvPr id="212" name="Ink 212">
                <a:extLst>
                  <a:ext uri="{FF2B5EF4-FFF2-40B4-BE49-F238E27FC236}">
                    <a16:creationId xmlns:a16="http://schemas.microsoft.com/office/drawing/2014/main" id="{C702FAD1-1722-804B-A476-E2D8D69B8A96}"/>
                  </a:ext>
                </a:extLst>
              </p:cNvPr>
              <p:cNvPicPr/>
              <p:nvPr/>
            </p:nvPicPr>
            <p:blipFill>
              <a:blip r:embed="rId67"/>
              <a:stretch>
                <a:fillRect/>
              </a:stretch>
            </p:blipFill>
            <p:spPr>
              <a:xfrm>
                <a:off x="5881835" y="3876303"/>
                <a:ext cx="22500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27" name="Ink 226">
                <a:extLst>
                  <a:ext uri="{FF2B5EF4-FFF2-40B4-BE49-F238E27FC236}">
                    <a16:creationId xmlns:a16="http://schemas.microsoft.com/office/drawing/2014/main" id="{0C7C3C41-DBA3-E340-84DE-B42175E80C50}"/>
                  </a:ext>
                </a:extLst>
              </p14:cNvPr>
              <p14:cNvContentPartPr/>
              <p14:nvPr/>
            </p14:nvContentPartPr>
            <p14:xfrm>
              <a:off x="6409235" y="3957303"/>
              <a:ext cx="1873800" cy="19080"/>
            </p14:xfrm>
          </p:contentPart>
        </mc:Choice>
        <mc:Fallback xmlns="">
          <p:pic>
            <p:nvPicPr>
              <p:cNvPr id="227" name="Ink 226">
                <a:extLst>
                  <a:ext uri="{FF2B5EF4-FFF2-40B4-BE49-F238E27FC236}">
                    <a16:creationId xmlns:a16="http://schemas.microsoft.com/office/drawing/2014/main" id="{0C7C3C41-DBA3-E340-84DE-B42175E80C50}"/>
                  </a:ext>
                </a:extLst>
              </p:cNvPr>
              <p:cNvPicPr/>
              <p:nvPr/>
            </p:nvPicPr>
            <p:blipFill>
              <a:blip r:embed="rId69"/>
              <a:stretch>
                <a:fillRect/>
              </a:stretch>
            </p:blipFill>
            <p:spPr>
              <a:xfrm>
                <a:off x="6378635" y="3926703"/>
                <a:ext cx="193536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33" name="Ink 234">
                <a:extLst>
                  <a:ext uri="{FF2B5EF4-FFF2-40B4-BE49-F238E27FC236}">
                    <a16:creationId xmlns:a16="http://schemas.microsoft.com/office/drawing/2014/main" id="{51847EFC-A50A-4743-9E90-2B3DFD5B0629}"/>
                  </a:ext>
                </a:extLst>
              </p14:cNvPr>
              <p14:cNvContentPartPr/>
              <p14:nvPr/>
            </p14:nvContentPartPr>
            <p14:xfrm>
              <a:off x="6943475" y="4108503"/>
              <a:ext cx="968400" cy="283320"/>
            </p14:xfrm>
          </p:contentPart>
        </mc:Choice>
        <mc:Fallback xmlns="">
          <p:pic>
            <p:nvPicPr>
              <p:cNvPr id="233" name="Ink 234">
                <a:extLst>
                  <a:ext uri="{FF2B5EF4-FFF2-40B4-BE49-F238E27FC236}">
                    <a16:creationId xmlns:a16="http://schemas.microsoft.com/office/drawing/2014/main" id="{51847EFC-A50A-4743-9E90-2B3DFD5B0629}"/>
                  </a:ext>
                </a:extLst>
              </p:cNvPr>
              <p:cNvPicPr/>
              <p:nvPr/>
            </p:nvPicPr>
            <p:blipFill>
              <a:blip r:embed="rId71"/>
              <a:stretch>
                <a:fillRect/>
              </a:stretch>
            </p:blipFill>
            <p:spPr>
              <a:xfrm>
                <a:off x="6912875" y="4077543"/>
                <a:ext cx="102996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34" name="Ink 235">
                <a:extLst>
                  <a:ext uri="{FF2B5EF4-FFF2-40B4-BE49-F238E27FC236}">
                    <a16:creationId xmlns:a16="http://schemas.microsoft.com/office/drawing/2014/main" id="{426E1F21-DE68-4F49-8344-994E05CD7FD4}"/>
                  </a:ext>
                </a:extLst>
              </p14:cNvPr>
              <p14:cNvContentPartPr/>
              <p14:nvPr/>
            </p14:nvContentPartPr>
            <p14:xfrm>
              <a:off x="6421835" y="3492183"/>
              <a:ext cx="1999440" cy="321120"/>
            </p14:xfrm>
          </p:contentPart>
        </mc:Choice>
        <mc:Fallback xmlns="">
          <p:pic>
            <p:nvPicPr>
              <p:cNvPr id="234" name="Ink 235">
                <a:extLst>
                  <a:ext uri="{FF2B5EF4-FFF2-40B4-BE49-F238E27FC236}">
                    <a16:creationId xmlns:a16="http://schemas.microsoft.com/office/drawing/2014/main" id="{426E1F21-DE68-4F49-8344-994E05CD7FD4}"/>
                  </a:ext>
                </a:extLst>
              </p:cNvPr>
              <p:cNvPicPr/>
              <p:nvPr/>
            </p:nvPicPr>
            <p:blipFill>
              <a:blip r:embed="rId73"/>
              <a:stretch>
                <a:fillRect/>
              </a:stretch>
            </p:blipFill>
            <p:spPr>
              <a:xfrm>
                <a:off x="6391241" y="3461583"/>
                <a:ext cx="2060629" cy="3823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39" name="Ink 239">
                <a:extLst>
                  <a:ext uri="{FF2B5EF4-FFF2-40B4-BE49-F238E27FC236}">
                    <a16:creationId xmlns:a16="http://schemas.microsoft.com/office/drawing/2014/main" id="{4D60D869-5FB6-AD46-8475-84DBDFFE4CE5}"/>
                  </a:ext>
                </a:extLst>
              </p14:cNvPr>
              <p14:cNvContentPartPr/>
              <p14:nvPr/>
            </p14:nvContentPartPr>
            <p14:xfrm>
              <a:off x="6723515" y="3366543"/>
              <a:ext cx="1213920" cy="1194840"/>
            </p14:xfrm>
          </p:contentPart>
        </mc:Choice>
        <mc:Fallback xmlns="">
          <p:pic>
            <p:nvPicPr>
              <p:cNvPr id="239" name="Ink 239">
                <a:extLst>
                  <a:ext uri="{FF2B5EF4-FFF2-40B4-BE49-F238E27FC236}">
                    <a16:creationId xmlns:a16="http://schemas.microsoft.com/office/drawing/2014/main" id="{4D60D869-5FB6-AD46-8475-84DBDFFE4CE5}"/>
                  </a:ext>
                </a:extLst>
              </p:cNvPr>
              <p:cNvPicPr/>
              <p:nvPr/>
            </p:nvPicPr>
            <p:blipFill>
              <a:blip r:embed="rId75"/>
              <a:stretch>
                <a:fillRect/>
              </a:stretch>
            </p:blipFill>
            <p:spPr>
              <a:xfrm>
                <a:off x="6702995" y="3346023"/>
                <a:ext cx="1254600" cy="12355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41" name="Ink 240">
                <a:extLst>
                  <a:ext uri="{FF2B5EF4-FFF2-40B4-BE49-F238E27FC236}">
                    <a16:creationId xmlns:a16="http://schemas.microsoft.com/office/drawing/2014/main" id="{DCE8D304-5815-0448-8756-E26DBDA9EE23}"/>
                  </a:ext>
                </a:extLst>
              </p14:cNvPr>
              <p14:cNvContentPartPr/>
              <p14:nvPr/>
            </p14:nvContentPartPr>
            <p14:xfrm>
              <a:off x="5396915" y="4856583"/>
              <a:ext cx="163800" cy="12960"/>
            </p14:xfrm>
          </p:contentPart>
        </mc:Choice>
        <mc:Fallback xmlns="">
          <p:pic>
            <p:nvPicPr>
              <p:cNvPr id="241" name="Ink 240">
                <a:extLst>
                  <a:ext uri="{FF2B5EF4-FFF2-40B4-BE49-F238E27FC236}">
                    <a16:creationId xmlns:a16="http://schemas.microsoft.com/office/drawing/2014/main" id="{DCE8D304-5815-0448-8756-E26DBDA9EE23}"/>
                  </a:ext>
                </a:extLst>
              </p:cNvPr>
              <p:cNvPicPr/>
              <p:nvPr/>
            </p:nvPicPr>
            <p:blipFill>
              <a:blip r:embed="rId77"/>
              <a:stretch>
                <a:fillRect/>
              </a:stretch>
            </p:blipFill>
            <p:spPr>
              <a:xfrm>
                <a:off x="5381435" y="4841103"/>
                <a:ext cx="1944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42" name="Ink 241">
                <a:extLst>
                  <a:ext uri="{FF2B5EF4-FFF2-40B4-BE49-F238E27FC236}">
                    <a16:creationId xmlns:a16="http://schemas.microsoft.com/office/drawing/2014/main" id="{0EC20F50-C89B-014B-80E6-90D5A3FD11B4}"/>
                  </a:ext>
                </a:extLst>
              </p14:cNvPr>
              <p14:cNvContentPartPr/>
              <p14:nvPr/>
            </p14:nvContentPartPr>
            <p14:xfrm>
              <a:off x="5396915" y="4950903"/>
              <a:ext cx="201600" cy="12960"/>
            </p14:xfrm>
          </p:contentPart>
        </mc:Choice>
        <mc:Fallback xmlns="">
          <p:pic>
            <p:nvPicPr>
              <p:cNvPr id="242" name="Ink 241">
                <a:extLst>
                  <a:ext uri="{FF2B5EF4-FFF2-40B4-BE49-F238E27FC236}">
                    <a16:creationId xmlns:a16="http://schemas.microsoft.com/office/drawing/2014/main" id="{0EC20F50-C89B-014B-80E6-90D5A3FD11B4}"/>
                  </a:ext>
                </a:extLst>
              </p:cNvPr>
              <p:cNvPicPr/>
              <p:nvPr/>
            </p:nvPicPr>
            <p:blipFill>
              <a:blip r:embed="rId79"/>
              <a:stretch>
                <a:fillRect/>
              </a:stretch>
            </p:blipFill>
            <p:spPr>
              <a:xfrm>
                <a:off x="5381407" y="4935423"/>
                <a:ext cx="232255"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54" name="Ink 254">
                <a:extLst>
                  <a:ext uri="{FF2B5EF4-FFF2-40B4-BE49-F238E27FC236}">
                    <a16:creationId xmlns:a16="http://schemas.microsoft.com/office/drawing/2014/main" id="{B58A602B-1A7D-9843-B419-F12E998FC8A4}"/>
                  </a:ext>
                </a:extLst>
              </p14:cNvPr>
              <p14:cNvContentPartPr/>
              <p14:nvPr/>
            </p14:nvContentPartPr>
            <p14:xfrm>
              <a:off x="5874635" y="4642743"/>
              <a:ext cx="1069200" cy="415440"/>
            </p14:xfrm>
          </p:contentPart>
        </mc:Choice>
        <mc:Fallback xmlns="">
          <p:pic>
            <p:nvPicPr>
              <p:cNvPr id="254" name="Ink 254">
                <a:extLst>
                  <a:ext uri="{FF2B5EF4-FFF2-40B4-BE49-F238E27FC236}">
                    <a16:creationId xmlns:a16="http://schemas.microsoft.com/office/drawing/2014/main" id="{B58A602B-1A7D-9843-B419-F12E998FC8A4}"/>
                  </a:ext>
                </a:extLst>
              </p:cNvPr>
              <p:cNvPicPr/>
              <p:nvPr/>
            </p:nvPicPr>
            <p:blipFill>
              <a:blip r:embed="rId81"/>
              <a:stretch>
                <a:fillRect/>
              </a:stretch>
            </p:blipFill>
            <p:spPr>
              <a:xfrm>
                <a:off x="5844035" y="4612143"/>
                <a:ext cx="1130400" cy="476640"/>
              </a:xfrm>
              <a:prstGeom prst="rect">
                <a:avLst/>
              </a:prstGeom>
            </p:spPr>
          </p:pic>
        </mc:Fallback>
      </mc:AlternateContent>
      <p:sp>
        <p:nvSpPr>
          <p:cNvPr id="2" name="Title 1">
            <a:extLst>
              <a:ext uri="{FF2B5EF4-FFF2-40B4-BE49-F238E27FC236}">
                <a16:creationId xmlns:a16="http://schemas.microsoft.com/office/drawing/2014/main" id="{E495491C-97A2-4DB5-82B7-5A34D0DC9661}"/>
              </a:ext>
            </a:extLst>
          </p:cNvPr>
          <p:cNvSpPr>
            <a:spLocks noGrp="1"/>
          </p:cNvSpPr>
          <p:nvPr>
            <p:ph type="title" idx="4294967295"/>
          </p:nvPr>
        </p:nvSpPr>
        <p:spPr>
          <a:xfrm>
            <a:off x="304800" y="198182"/>
            <a:ext cx="6553200" cy="1021017"/>
          </a:xfrm>
        </p:spPr>
        <p:txBody>
          <a:bodyPr/>
          <a:lstStyle/>
          <a:p>
            <a:pPr algn="ctr"/>
            <a:r>
              <a:rPr lang="en-US" sz="5400" b="1" dirty="0">
                <a:latin typeface="Calibri" panose="020F0502020204030204" pitchFamily="34" charset="0"/>
                <a:cs typeface="Calibri" panose="020F0502020204030204" pitchFamily="34" charset="0"/>
              </a:rPr>
              <a:t>Independent Events</a:t>
            </a:r>
            <a:endParaRPr lang="en-VI" sz="5400" dirty="0"/>
          </a:p>
        </p:txBody>
      </p:sp>
    </p:spTree>
    <p:extLst>
      <p:ext uri="{BB962C8B-B14F-4D97-AF65-F5344CB8AC3E}">
        <p14:creationId xmlns:p14="http://schemas.microsoft.com/office/powerpoint/2010/main" val="8471177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0" y="152400"/>
            <a:ext cx="7772400" cy="1143000"/>
          </a:xfrm>
          <a:prstGeom prst="rect">
            <a:avLst/>
          </a:prstGeom>
        </p:spPr>
        <p:txBody>
          <a:bodyPr>
            <a:normAutofit/>
          </a:bodyPr>
          <a:lstStyle/>
          <a:p>
            <a:r>
              <a:rPr lang="en-US" b="1" dirty="0">
                <a:latin typeface="Arial" panose="020B0604020202020204" pitchFamily="34" charset="0"/>
                <a:cs typeface="Arial" panose="020B0604020202020204" pitchFamily="34" charset="0"/>
              </a:rPr>
              <a:t>Example</a:t>
            </a:r>
          </a:p>
        </p:txBody>
      </p:sp>
      <p:sp>
        <p:nvSpPr>
          <p:cNvPr id="75779" name="Rectangle 3"/>
          <p:cNvSpPr>
            <a:spLocks noGrp="1" noChangeArrowheads="1"/>
          </p:cNvSpPr>
          <p:nvPr>
            <p:ph type="body" idx="1"/>
          </p:nvPr>
        </p:nvSpPr>
        <p:spPr>
          <a:xfrm>
            <a:off x="609600" y="1417319"/>
            <a:ext cx="8077200" cy="4907281"/>
          </a:xfrm>
        </p:spPr>
        <p:txBody>
          <a:bodyPr>
            <a:normAutofit/>
          </a:bodyPr>
          <a:lstStyle/>
          <a:p>
            <a:pPr algn="just" eaLnBrk="1" hangingPunct="1">
              <a:lnSpc>
                <a:spcPct val="150000"/>
              </a:lnSpc>
              <a:spcBef>
                <a:spcPts val="0"/>
              </a:spcBef>
            </a:pPr>
            <a:r>
              <a:rPr lang="en-US" altLang="en-US" dirty="0"/>
              <a:t>Suppose that A and B are events with probabilities: P(A)=1/3, P(B)=1/4,  P(A ∩ </a:t>
            </a:r>
            <a:r>
              <a:rPr lang="en-US" altLang="en-US" dirty="0">
                <a:sym typeface="MT Symbol" pitchFamily="82" charset="2"/>
              </a:rPr>
              <a:t>B)=1/10</a:t>
            </a:r>
          </a:p>
          <a:p>
            <a:pPr algn="just" eaLnBrk="1" hangingPunct="1">
              <a:lnSpc>
                <a:spcPct val="150000"/>
              </a:lnSpc>
              <a:spcBef>
                <a:spcPts val="0"/>
              </a:spcBef>
            </a:pPr>
            <a:r>
              <a:rPr lang="en-US" altLang="en-US" dirty="0">
                <a:sym typeface="MT Symbol" pitchFamily="82" charset="2"/>
              </a:rPr>
              <a:t>Find each of the following:</a:t>
            </a:r>
          </a:p>
          <a:p>
            <a:pPr eaLnBrk="1" hangingPunct="1">
              <a:lnSpc>
                <a:spcPct val="150000"/>
              </a:lnSpc>
              <a:spcBef>
                <a:spcPts val="0"/>
              </a:spcBef>
              <a:buFont typeface="Wingdings" panose="05000000000000000000" pitchFamily="2" charset="2"/>
              <a:buChar char="Ø"/>
            </a:pPr>
            <a:r>
              <a:rPr lang="en-US" altLang="en-US" dirty="0">
                <a:sym typeface="MT Symbol" pitchFamily="82" charset="2"/>
              </a:rPr>
              <a:t>    P(A | B)  </a:t>
            </a:r>
          </a:p>
          <a:p>
            <a:pPr eaLnBrk="1" hangingPunct="1">
              <a:lnSpc>
                <a:spcPct val="150000"/>
              </a:lnSpc>
              <a:spcBef>
                <a:spcPts val="0"/>
              </a:spcBef>
              <a:buFont typeface="Wingdings" panose="05000000000000000000" pitchFamily="2" charset="2"/>
              <a:buChar char="Ø"/>
            </a:pPr>
            <a:r>
              <a:rPr lang="en-US" altLang="en-US" dirty="0">
                <a:sym typeface="MT Symbol" pitchFamily="82" charset="2"/>
              </a:rPr>
              <a:t>    P(B | A)</a:t>
            </a:r>
            <a:r>
              <a:rPr lang="en-US" altLang="en-US" dirty="0"/>
              <a:t> </a:t>
            </a:r>
          </a:p>
          <a:p>
            <a:pPr eaLnBrk="1" hangingPunct="1">
              <a:lnSpc>
                <a:spcPct val="150000"/>
              </a:lnSpc>
              <a:spcBef>
                <a:spcPts val="0"/>
              </a:spcBef>
              <a:buFont typeface="Wingdings" panose="05000000000000000000" pitchFamily="2" charset="2"/>
              <a:buChar char="Ø"/>
            </a:pPr>
            <a:r>
              <a:rPr lang="en-US" altLang="en-US" dirty="0"/>
              <a:t>    P(A’</a:t>
            </a:r>
            <a:r>
              <a:rPr lang="en-US" altLang="en-US" baseline="30000" dirty="0">
                <a:sym typeface="MT Symbol" pitchFamily="82" charset="2"/>
              </a:rPr>
              <a:t> </a:t>
            </a:r>
            <a:r>
              <a:rPr lang="en-US" altLang="en-US" dirty="0">
                <a:sym typeface="MT Symbol" pitchFamily="82" charset="2"/>
              </a:rPr>
              <a:t>| </a:t>
            </a:r>
            <a:r>
              <a:rPr lang="en-US" altLang="en-US" dirty="0"/>
              <a:t>B’)</a:t>
            </a:r>
            <a:endParaRPr lang="en-US" altLang="en-US" sz="2800" dirty="0"/>
          </a:p>
          <a:p>
            <a:pPr>
              <a:lnSpc>
                <a:spcPct val="120000"/>
              </a:lnSpc>
              <a:buFontTx/>
              <a:buNone/>
            </a:pPr>
            <a:endParaRPr lang="en-US" sz="2800" b="1" dirty="0">
              <a:solidFill>
                <a:srgbClr val="FF0000"/>
              </a:solidFill>
              <a:latin typeface="+mn-lt"/>
            </a:endParaRPr>
          </a:p>
        </p:txBody>
      </p:sp>
    </p:spTree>
    <p:extLst>
      <p:ext uri="{BB962C8B-B14F-4D97-AF65-F5344CB8AC3E}">
        <p14:creationId xmlns:p14="http://schemas.microsoft.com/office/powerpoint/2010/main" val="2144417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0" y="152400"/>
            <a:ext cx="7772400" cy="1143000"/>
          </a:xfrm>
          <a:prstGeom prst="rect">
            <a:avLst/>
          </a:prstGeom>
        </p:spPr>
        <p:txBody>
          <a:bodyPr>
            <a:normAutofit/>
          </a:bodyPr>
          <a:lstStyle/>
          <a:p>
            <a:r>
              <a:rPr lang="en-US" b="1" dirty="0">
                <a:latin typeface="Arial" panose="020B0604020202020204" pitchFamily="34" charset="0"/>
                <a:cs typeface="Arial" panose="020B0604020202020204" pitchFamily="34" charset="0"/>
              </a:rPr>
              <a:t>Solution</a:t>
            </a:r>
          </a:p>
        </p:txBody>
      </p:sp>
      <p:sp>
        <p:nvSpPr>
          <p:cNvPr id="75779" name="Rectangle 3"/>
          <p:cNvSpPr>
            <a:spLocks noGrp="1" noChangeArrowheads="1"/>
          </p:cNvSpPr>
          <p:nvPr>
            <p:ph type="body" idx="1"/>
          </p:nvPr>
        </p:nvSpPr>
        <p:spPr>
          <a:xfrm>
            <a:off x="152400" y="1417319"/>
            <a:ext cx="8610600" cy="4907281"/>
          </a:xfrm>
        </p:spPr>
        <p:txBody>
          <a:bodyPr>
            <a:normAutofit/>
          </a:bodyPr>
          <a:lstStyle/>
          <a:p>
            <a:pPr eaLnBrk="1" hangingPunct="1">
              <a:lnSpc>
                <a:spcPct val="90000"/>
              </a:lnSpc>
            </a:pPr>
            <a:r>
              <a:rPr lang="en-US" altLang="en-US" dirty="0"/>
              <a:t>P(A) = 1/3, P(B) = 1/4,  P(A ∩ </a:t>
            </a:r>
            <a:r>
              <a:rPr lang="en-US" altLang="en-US" dirty="0">
                <a:sym typeface="MT Symbol" pitchFamily="82" charset="2"/>
              </a:rPr>
              <a:t>B) = 1/10</a:t>
            </a:r>
          </a:p>
          <a:p>
            <a:pPr marL="457200" indent="-457200" eaLnBrk="1" hangingPunct="1">
              <a:lnSpc>
                <a:spcPct val="90000"/>
              </a:lnSpc>
              <a:buAutoNum type="arabicPeriod"/>
            </a:pPr>
            <a:r>
              <a:rPr lang="en-US" altLang="en-US" dirty="0">
                <a:sym typeface="MT Symbol" pitchFamily="82" charset="2"/>
              </a:rPr>
              <a:t>P(A | B) = </a:t>
            </a:r>
            <a:r>
              <a:rPr lang="en-US" altLang="en-US" dirty="0"/>
              <a:t>P(A ∩ </a:t>
            </a:r>
            <a:r>
              <a:rPr lang="en-US" altLang="en-US" dirty="0">
                <a:sym typeface="MT Symbol" pitchFamily="82" charset="2"/>
              </a:rPr>
              <a:t>B)/P(B)</a:t>
            </a:r>
          </a:p>
          <a:p>
            <a:pPr marL="0" indent="0" eaLnBrk="1" hangingPunct="1">
              <a:lnSpc>
                <a:spcPct val="90000"/>
              </a:lnSpc>
            </a:pPr>
            <a:r>
              <a:rPr lang="en-US" altLang="en-US" dirty="0">
                <a:sym typeface="MT Symbol" pitchFamily="82" charset="2"/>
              </a:rPr>
              <a:t>                   =1/10/1/4 = 4/10 </a:t>
            </a:r>
          </a:p>
          <a:p>
            <a:pPr marL="0" indent="0" eaLnBrk="1" hangingPunct="1">
              <a:lnSpc>
                <a:spcPct val="90000"/>
              </a:lnSpc>
            </a:pPr>
            <a:endParaRPr lang="en-US" altLang="en-US" dirty="0">
              <a:sym typeface="MT Symbol" pitchFamily="82" charset="2"/>
            </a:endParaRPr>
          </a:p>
          <a:p>
            <a:pPr eaLnBrk="1" hangingPunct="1">
              <a:lnSpc>
                <a:spcPct val="90000"/>
              </a:lnSpc>
              <a:buFontTx/>
              <a:buNone/>
            </a:pPr>
            <a:r>
              <a:rPr lang="en-US" altLang="en-US" dirty="0">
                <a:sym typeface="MT Symbol" pitchFamily="82" charset="2"/>
              </a:rPr>
              <a:t> 2.	 P(B | A) = </a:t>
            </a:r>
            <a:r>
              <a:rPr lang="en-US" altLang="en-US" dirty="0"/>
              <a:t>P(A ∩ </a:t>
            </a:r>
            <a:r>
              <a:rPr lang="en-US" altLang="en-US" dirty="0">
                <a:sym typeface="MT Symbol" pitchFamily="82" charset="2"/>
              </a:rPr>
              <a:t>B)/P(A) </a:t>
            </a:r>
          </a:p>
          <a:p>
            <a:pPr eaLnBrk="1" hangingPunct="1">
              <a:lnSpc>
                <a:spcPct val="90000"/>
              </a:lnSpc>
              <a:buFontTx/>
              <a:buNone/>
            </a:pPr>
            <a:r>
              <a:rPr lang="en-US" altLang="en-US" dirty="0">
                <a:sym typeface="MT Symbol" pitchFamily="82" charset="2"/>
              </a:rPr>
              <a:t>                   = 1/10/1/3 = 3/10</a:t>
            </a:r>
            <a:r>
              <a:rPr lang="en-US" altLang="en-US" dirty="0"/>
              <a:t> </a:t>
            </a:r>
          </a:p>
          <a:p>
            <a:pPr eaLnBrk="1" hangingPunct="1">
              <a:lnSpc>
                <a:spcPct val="90000"/>
              </a:lnSpc>
              <a:buFontTx/>
              <a:buNone/>
            </a:pPr>
            <a:endParaRPr lang="en-US" altLang="en-US" dirty="0"/>
          </a:p>
          <a:p>
            <a:pPr eaLnBrk="1" hangingPunct="1">
              <a:lnSpc>
                <a:spcPct val="90000"/>
              </a:lnSpc>
              <a:buFontTx/>
              <a:buNone/>
            </a:pPr>
            <a:r>
              <a:rPr lang="en-US" altLang="en-US" dirty="0"/>
              <a:t>  3</a:t>
            </a:r>
            <a:r>
              <a:rPr lang="en-US" altLang="en-US" dirty="0">
                <a:sym typeface="MT Symbol" pitchFamily="82" charset="2"/>
              </a:rPr>
              <a:t>. </a:t>
            </a:r>
            <a:r>
              <a:rPr lang="en-US" altLang="en-US" dirty="0"/>
              <a:t>P(A’</a:t>
            </a:r>
            <a:r>
              <a:rPr lang="en-US" altLang="en-US" baseline="30000" dirty="0">
                <a:sym typeface="MT Symbol" pitchFamily="82" charset="2"/>
              </a:rPr>
              <a:t> </a:t>
            </a:r>
            <a:r>
              <a:rPr lang="en-US" altLang="en-US" dirty="0">
                <a:sym typeface="MT Symbol" pitchFamily="82" charset="2"/>
              </a:rPr>
              <a:t>| </a:t>
            </a:r>
            <a:r>
              <a:rPr lang="en-US" altLang="en-US" dirty="0"/>
              <a:t>B’) = P(A’ ∩ B’)/P(B’) = P((A U B)’)/(1-P(B))</a:t>
            </a:r>
          </a:p>
          <a:p>
            <a:pPr eaLnBrk="1" hangingPunct="1">
              <a:lnSpc>
                <a:spcPct val="90000"/>
              </a:lnSpc>
              <a:buFontTx/>
              <a:buNone/>
            </a:pPr>
            <a:r>
              <a:rPr lang="en-US" altLang="en-US" dirty="0"/>
              <a:t>                    = (1-P(A U B))/(1 – P(B))</a:t>
            </a:r>
          </a:p>
          <a:p>
            <a:pPr eaLnBrk="1" hangingPunct="1">
              <a:lnSpc>
                <a:spcPct val="90000"/>
              </a:lnSpc>
              <a:buFontTx/>
              <a:buNone/>
            </a:pPr>
            <a:r>
              <a:rPr lang="en-US" altLang="en-US" dirty="0"/>
              <a:t>                    = (1 – (P(A)+P(B)-P(A ∩ B)))/(1-P(B))</a:t>
            </a:r>
          </a:p>
          <a:p>
            <a:pPr eaLnBrk="1" hangingPunct="1">
              <a:lnSpc>
                <a:spcPct val="90000"/>
              </a:lnSpc>
              <a:buFontTx/>
              <a:buNone/>
            </a:pPr>
            <a:r>
              <a:rPr lang="en-US" altLang="en-US" dirty="0"/>
              <a:t>                    = (1 – (1/3+1/4-1/10))/(1-1/10) </a:t>
            </a:r>
          </a:p>
          <a:p>
            <a:pPr eaLnBrk="1" hangingPunct="1">
              <a:lnSpc>
                <a:spcPct val="90000"/>
              </a:lnSpc>
              <a:buFontTx/>
              <a:buNone/>
            </a:pPr>
            <a:r>
              <a:rPr lang="en-US" altLang="en-US" dirty="0"/>
              <a:t>                    =(1-29/60)/9/10 =  31/60/9/10 = 31/54.</a:t>
            </a:r>
          </a:p>
          <a:p>
            <a:pPr eaLnBrk="1" hangingPunct="1">
              <a:lnSpc>
                <a:spcPct val="90000"/>
              </a:lnSpc>
              <a:buFontTx/>
              <a:buNone/>
            </a:pPr>
            <a:endParaRPr lang="en-US" altLang="en-US" sz="2800" dirty="0"/>
          </a:p>
          <a:p>
            <a:pPr>
              <a:lnSpc>
                <a:spcPct val="120000"/>
              </a:lnSpc>
              <a:buFontTx/>
              <a:buNone/>
            </a:pPr>
            <a:endParaRPr lang="en-US" sz="2800" b="1" dirty="0">
              <a:solidFill>
                <a:srgbClr val="FF0000"/>
              </a:solidFill>
              <a:latin typeface="+mn-lt"/>
            </a:endParaRPr>
          </a:p>
        </p:txBody>
      </p:sp>
    </p:spTree>
    <p:extLst>
      <p:ext uri="{BB962C8B-B14F-4D97-AF65-F5344CB8AC3E}">
        <p14:creationId xmlns:p14="http://schemas.microsoft.com/office/powerpoint/2010/main" val="25043633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0" y="152400"/>
            <a:ext cx="7772400" cy="1143000"/>
          </a:xfrm>
          <a:prstGeom prst="rect">
            <a:avLst/>
          </a:prstGeom>
        </p:spPr>
        <p:txBody>
          <a:bodyPr>
            <a:normAutofit/>
          </a:bodyPr>
          <a:lstStyle/>
          <a:p>
            <a:r>
              <a:rPr lang="en-US" sz="3600" b="1" dirty="0">
                <a:latin typeface="Arial" panose="020B0604020202020204" pitchFamily="34" charset="0"/>
                <a:cs typeface="Arial" panose="020B0604020202020204" pitchFamily="34" charset="0"/>
              </a:rPr>
              <a:t>Example</a:t>
            </a:r>
          </a:p>
        </p:txBody>
      </p:sp>
      <p:sp>
        <p:nvSpPr>
          <p:cNvPr id="75779" name="Rectangle 3"/>
          <p:cNvSpPr>
            <a:spLocks noGrp="1" noChangeArrowheads="1"/>
          </p:cNvSpPr>
          <p:nvPr>
            <p:ph type="body" idx="1"/>
          </p:nvPr>
        </p:nvSpPr>
        <p:spPr>
          <a:xfrm>
            <a:off x="152400" y="1417319"/>
            <a:ext cx="8610600" cy="4907281"/>
          </a:xfrm>
        </p:spPr>
        <p:txBody>
          <a:bodyPr>
            <a:normAutofit/>
          </a:bodyPr>
          <a:lstStyle/>
          <a:p>
            <a:pPr eaLnBrk="1" hangingPunct="1">
              <a:lnSpc>
                <a:spcPct val="90000"/>
              </a:lnSpc>
            </a:pPr>
            <a:r>
              <a:rPr lang="en-US" altLang="en-US" sz="2800" dirty="0"/>
              <a:t>Let E = the sum of the faces is even and S</a:t>
            </a:r>
            <a:r>
              <a:rPr lang="en-US" altLang="en-US" sz="2800" baseline="-20000" dirty="0"/>
              <a:t>2</a:t>
            </a:r>
            <a:r>
              <a:rPr lang="en-US" altLang="en-US" sz="2800" dirty="0"/>
              <a:t>=the second die is a 2</a:t>
            </a:r>
          </a:p>
          <a:p>
            <a:pPr eaLnBrk="1" hangingPunct="1">
              <a:lnSpc>
                <a:spcPct val="90000"/>
              </a:lnSpc>
            </a:pPr>
            <a:r>
              <a:rPr lang="en-US" altLang="en-US" sz="2800" dirty="0"/>
              <a:t>Find</a:t>
            </a:r>
          </a:p>
          <a:p>
            <a:pPr eaLnBrk="1" hangingPunct="1">
              <a:lnSpc>
                <a:spcPct val="90000"/>
              </a:lnSpc>
            </a:pPr>
            <a:br>
              <a:rPr lang="en-US" altLang="en-US" sz="2800" dirty="0"/>
            </a:br>
            <a:r>
              <a:rPr lang="en-US" altLang="en-US" sz="2800" dirty="0"/>
              <a:t> 1.    P(S</a:t>
            </a:r>
            <a:r>
              <a:rPr lang="en-US" altLang="en-US" sz="2800" baseline="-20000" dirty="0"/>
              <a:t>2</a:t>
            </a:r>
            <a:r>
              <a:rPr lang="en-US" altLang="en-US" sz="2800" dirty="0">
                <a:sym typeface="MT Symbol" pitchFamily="82" charset="2"/>
              </a:rPr>
              <a:t> | E) </a:t>
            </a:r>
            <a:r>
              <a:rPr lang="en-US" altLang="en-US" sz="2800" dirty="0"/>
              <a:t>           </a:t>
            </a:r>
            <a:r>
              <a:rPr lang="en-US" altLang="en-US" sz="2800" dirty="0">
                <a:sym typeface="MT Symbol" pitchFamily="82" charset="2"/>
              </a:rPr>
              <a:t>        </a:t>
            </a:r>
          </a:p>
          <a:p>
            <a:pPr eaLnBrk="1" hangingPunct="1">
              <a:lnSpc>
                <a:spcPct val="90000"/>
              </a:lnSpc>
              <a:buFontTx/>
              <a:buNone/>
            </a:pPr>
            <a:r>
              <a:rPr lang="en-US" altLang="en-US" sz="2800" dirty="0">
                <a:sym typeface="MT Symbol" pitchFamily="82" charset="2"/>
              </a:rPr>
              <a:t>       </a:t>
            </a:r>
          </a:p>
          <a:p>
            <a:pPr eaLnBrk="1" hangingPunct="1">
              <a:lnSpc>
                <a:spcPct val="90000"/>
              </a:lnSpc>
              <a:buFontTx/>
              <a:buNone/>
            </a:pPr>
            <a:r>
              <a:rPr lang="en-US" altLang="en-US" sz="2800" dirty="0">
                <a:sym typeface="MT Symbol" pitchFamily="82" charset="2"/>
              </a:rPr>
              <a:t>    2.    P(E | </a:t>
            </a:r>
            <a:r>
              <a:rPr lang="en-US" altLang="en-US" sz="2800" dirty="0"/>
              <a:t>S</a:t>
            </a:r>
            <a:r>
              <a:rPr lang="en-US" altLang="en-US" sz="2800" baseline="-20000" dirty="0"/>
              <a:t>2</a:t>
            </a:r>
            <a:r>
              <a:rPr lang="en-US" altLang="en-US" sz="2800" dirty="0"/>
              <a:t>)=</a:t>
            </a:r>
          </a:p>
          <a:p>
            <a:pPr eaLnBrk="1" hangingPunct="1">
              <a:lnSpc>
                <a:spcPct val="90000"/>
              </a:lnSpc>
              <a:buFontTx/>
              <a:buNone/>
            </a:pPr>
            <a:r>
              <a:rPr lang="en-US" altLang="en-US" sz="2800" dirty="0"/>
              <a:t>           </a:t>
            </a:r>
          </a:p>
          <a:p>
            <a:pPr eaLnBrk="1" hangingPunct="1">
              <a:lnSpc>
                <a:spcPct val="90000"/>
              </a:lnSpc>
              <a:buFontTx/>
              <a:buNone/>
            </a:pPr>
            <a:endParaRPr lang="en-US" altLang="en-US" sz="2800" dirty="0"/>
          </a:p>
          <a:p>
            <a:pPr>
              <a:lnSpc>
                <a:spcPct val="120000"/>
              </a:lnSpc>
              <a:buFontTx/>
              <a:buNone/>
            </a:pPr>
            <a:endParaRPr lang="en-US" sz="2800" b="1" dirty="0">
              <a:solidFill>
                <a:srgbClr val="FF0000"/>
              </a:solidFill>
              <a:latin typeface="+mn-lt"/>
            </a:endParaRPr>
          </a:p>
        </p:txBody>
      </p:sp>
    </p:spTree>
    <p:extLst>
      <p:ext uri="{BB962C8B-B14F-4D97-AF65-F5344CB8AC3E}">
        <p14:creationId xmlns:p14="http://schemas.microsoft.com/office/powerpoint/2010/main" val="2243084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eaLnBrk="0" hangingPunct="0"/>
            <a:r>
              <a:rPr lang="en-US" dirty="0"/>
              <a:t>Term "</a:t>
            </a:r>
            <a:r>
              <a:rPr lang="en-US" b="1" dirty="0">
                <a:solidFill>
                  <a:srgbClr val="FF0000"/>
                </a:solidFill>
              </a:rPr>
              <a:t>random experiment</a:t>
            </a:r>
            <a:r>
              <a:rPr lang="en-US" dirty="0"/>
              <a:t>" is used to describe any action whose outcome is not known in advance. Here are some examples of experiments dealing with statistical data:</a:t>
            </a:r>
            <a:br>
              <a:rPr lang="en-US" dirty="0"/>
            </a:br>
            <a:endParaRPr lang="en-US" dirty="0"/>
          </a:p>
          <a:p>
            <a:pPr algn="just" eaLnBrk="0" hangingPunct="0">
              <a:buFont typeface="Wingdings" pitchFamily="2" charset="2"/>
              <a:buChar char="Ø"/>
            </a:pPr>
            <a:r>
              <a:rPr lang="en-US" dirty="0"/>
              <a:t> Tossing a coin  </a:t>
            </a:r>
          </a:p>
          <a:p>
            <a:pPr algn="just" eaLnBrk="0" hangingPunct="0">
              <a:buFont typeface="Wingdings" pitchFamily="2" charset="2"/>
              <a:buChar char="Ø"/>
            </a:pPr>
            <a:r>
              <a:rPr lang="en-US" dirty="0"/>
              <a:t>Counting how many times a certain word or a combination of words   appears in the text of the “King Lear” or in a text of Confucius  </a:t>
            </a:r>
          </a:p>
          <a:p>
            <a:pPr algn="just" eaLnBrk="0" hangingPunct="0">
              <a:buFont typeface="Wingdings" pitchFamily="2" charset="2"/>
              <a:buChar char="Ø"/>
            </a:pPr>
            <a:r>
              <a:rPr lang="en-US" dirty="0"/>
              <a:t> counting occurrences of a certain combination of amino acids in a protein  database. </a:t>
            </a:r>
          </a:p>
          <a:p>
            <a:pPr algn="just" eaLnBrk="0" hangingPunct="0">
              <a:buFont typeface="Wingdings" pitchFamily="2" charset="2"/>
              <a:buChar char="Ø"/>
            </a:pPr>
            <a:r>
              <a:rPr lang="en-US" dirty="0"/>
              <a:t>pulling a card from the deck</a:t>
            </a:r>
          </a:p>
          <a:p>
            <a:pPr algn="just"/>
            <a:endParaRPr lang="en-US" dirty="0">
              <a:latin typeface="Times New Roman" pitchFamily="18" charset="0"/>
              <a:cs typeface="Times New Roman" pitchFamily="18" charset="0"/>
            </a:endParaRPr>
          </a:p>
        </p:txBody>
      </p:sp>
      <p:sp>
        <p:nvSpPr>
          <p:cNvPr id="3" name="Title 2"/>
          <p:cNvSpPr>
            <a:spLocks noGrp="1"/>
          </p:cNvSpPr>
          <p:nvPr>
            <p:ph type="title" idx="4294967295"/>
          </p:nvPr>
        </p:nvSpPr>
        <p:spPr/>
        <p:txBody>
          <a:bodyPr/>
          <a:lstStyle/>
          <a:p>
            <a:pPr algn="ctr"/>
            <a:r>
              <a:rPr lang="en-US" b="1" dirty="0">
                <a:latin typeface="Arial" panose="020B0604020202020204" pitchFamily="34" charset="0"/>
                <a:cs typeface="Arial" panose="020B0604020202020204" pitchFamily="34" charset="0"/>
              </a:rPr>
              <a:t>Random Experiment</a:t>
            </a:r>
          </a:p>
        </p:txBody>
      </p:sp>
    </p:spTree>
    <p:extLst>
      <p:ext uri="{BB962C8B-B14F-4D97-AF65-F5344CB8AC3E}">
        <p14:creationId xmlns:p14="http://schemas.microsoft.com/office/powerpoint/2010/main" val="3604103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0" y="152400"/>
            <a:ext cx="7772400" cy="1143000"/>
          </a:xfrm>
          <a:prstGeom prst="rect">
            <a:avLst/>
          </a:prstGeom>
        </p:spPr>
        <p:txBody>
          <a:bodyPr>
            <a:normAutofit/>
          </a:bodyPr>
          <a:lstStyle/>
          <a:p>
            <a:r>
              <a:rPr lang="en-US" sz="3600" b="1" dirty="0">
                <a:latin typeface="Arial" panose="020B0604020202020204" pitchFamily="34" charset="0"/>
                <a:cs typeface="Arial" panose="020B0604020202020204" pitchFamily="34" charset="0"/>
              </a:rPr>
              <a:t>Solution</a:t>
            </a:r>
          </a:p>
        </p:txBody>
      </p:sp>
      <p:sp>
        <p:nvSpPr>
          <p:cNvPr id="75779" name="Rectangle 3"/>
          <p:cNvSpPr>
            <a:spLocks noGrp="1" noChangeArrowheads="1"/>
          </p:cNvSpPr>
          <p:nvPr>
            <p:ph type="body" idx="1"/>
          </p:nvPr>
        </p:nvSpPr>
        <p:spPr>
          <a:xfrm>
            <a:off x="152400" y="1417319"/>
            <a:ext cx="8610600" cy="4907281"/>
          </a:xfrm>
        </p:spPr>
        <p:txBody>
          <a:bodyPr>
            <a:normAutofit/>
          </a:bodyPr>
          <a:lstStyle/>
          <a:p>
            <a:pPr eaLnBrk="1" hangingPunct="1">
              <a:lnSpc>
                <a:spcPct val="90000"/>
              </a:lnSpc>
            </a:pPr>
            <a:r>
              <a:rPr lang="en-US" altLang="en-US" sz="2800" dirty="0"/>
              <a:t>Let E=the sum of the faces is even and S</a:t>
            </a:r>
            <a:r>
              <a:rPr lang="en-US" altLang="en-US" sz="2800" baseline="-20000" dirty="0"/>
              <a:t>2</a:t>
            </a:r>
            <a:r>
              <a:rPr lang="en-US" altLang="en-US" sz="2800" dirty="0"/>
              <a:t>=the second die is a 2</a:t>
            </a:r>
          </a:p>
          <a:p>
            <a:pPr eaLnBrk="1" hangingPunct="1">
              <a:lnSpc>
                <a:spcPct val="90000"/>
              </a:lnSpc>
            </a:pPr>
            <a:br>
              <a:rPr lang="en-US" altLang="en-US" sz="2800" dirty="0"/>
            </a:br>
            <a:r>
              <a:rPr lang="en-US" altLang="en-US" sz="2800" dirty="0"/>
              <a:t> 1.    P(S</a:t>
            </a:r>
            <a:r>
              <a:rPr lang="en-US" altLang="en-US" sz="2800" baseline="-20000" dirty="0"/>
              <a:t>2</a:t>
            </a:r>
            <a:r>
              <a:rPr lang="en-US" altLang="en-US" sz="2800" dirty="0">
                <a:sym typeface="MT Symbol" pitchFamily="82" charset="2"/>
              </a:rPr>
              <a:t> | E) = </a:t>
            </a:r>
          </a:p>
          <a:p>
            <a:pPr eaLnBrk="1" hangingPunct="1">
              <a:lnSpc>
                <a:spcPct val="90000"/>
              </a:lnSpc>
              <a:buFontTx/>
              <a:buNone/>
            </a:pPr>
            <a:r>
              <a:rPr lang="en-US" altLang="en-US" sz="2800" dirty="0"/>
              <a:t>           P(S</a:t>
            </a:r>
            <a:r>
              <a:rPr lang="en-US" altLang="en-US" sz="2800" baseline="-20000" dirty="0"/>
              <a:t>2</a:t>
            </a:r>
            <a:r>
              <a:rPr lang="en-US" altLang="en-US" sz="2800" dirty="0">
                <a:sym typeface="MT Symbol" pitchFamily="82" charset="2"/>
              </a:rPr>
              <a:t> </a:t>
            </a:r>
            <a:r>
              <a:rPr lang="en-US" altLang="en-US" sz="2800" dirty="0">
                <a:cs typeface="Arial" panose="020B0604020202020204" pitchFamily="34" charset="0"/>
                <a:sym typeface="MT Symbol" pitchFamily="82" charset="2"/>
              </a:rPr>
              <a:t>∩</a:t>
            </a:r>
            <a:r>
              <a:rPr lang="en-US" altLang="en-US" sz="2800" dirty="0">
                <a:sym typeface="MT Symbol" pitchFamily="82" charset="2"/>
              </a:rPr>
              <a:t> E) /P(E)=          </a:t>
            </a:r>
          </a:p>
          <a:p>
            <a:pPr eaLnBrk="1" hangingPunct="1">
              <a:lnSpc>
                <a:spcPct val="90000"/>
              </a:lnSpc>
              <a:buFontTx/>
              <a:buNone/>
            </a:pPr>
            <a:r>
              <a:rPr lang="en-US" altLang="en-US" sz="2800" dirty="0">
                <a:sym typeface="MT Symbol" pitchFamily="82" charset="2"/>
              </a:rPr>
              <a:t>           3/18=1/6</a:t>
            </a:r>
          </a:p>
          <a:p>
            <a:pPr eaLnBrk="1" hangingPunct="1">
              <a:lnSpc>
                <a:spcPct val="90000"/>
              </a:lnSpc>
              <a:buFontTx/>
              <a:buNone/>
            </a:pPr>
            <a:r>
              <a:rPr lang="en-US" altLang="en-US" sz="2800" dirty="0">
                <a:sym typeface="MT Symbol" pitchFamily="82" charset="2"/>
              </a:rPr>
              <a:t>    2.    P(E | </a:t>
            </a:r>
            <a:r>
              <a:rPr lang="en-US" altLang="en-US" sz="2800" dirty="0"/>
              <a:t>S</a:t>
            </a:r>
            <a:r>
              <a:rPr lang="en-US" altLang="en-US" sz="2800" baseline="-20000" dirty="0"/>
              <a:t>2</a:t>
            </a:r>
            <a:r>
              <a:rPr lang="en-US" altLang="en-US" sz="2800" dirty="0"/>
              <a:t>)=</a:t>
            </a:r>
          </a:p>
          <a:p>
            <a:pPr eaLnBrk="1" hangingPunct="1">
              <a:lnSpc>
                <a:spcPct val="90000"/>
              </a:lnSpc>
              <a:buFontTx/>
              <a:buNone/>
            </a:pPr>
            <a:r>
              <a:rPr lang="en-US" altLang="en-US" sz="2800" dirty="0"/>
              <a:t>           3/6=1/2</a:t>
            </a:r>
          </a:p>
          <a:p>
            <a:pPr eaLnBrk="1" hangingPunct="1">
              <a:lnSpc>
                <a:spcPct val="90000"/>
              </a:lnSpc>
              <a:buFontTx/>
              <a:buNone/>
            </a:pPr>
            <a:endParaRPr lang="en-US" altLang="en-US" sz="2800" dirty="0"/>
          </a:p>
          <a:p>
            <a:pPr>
              <a:lnSpc>
                <a:spcPct val="120000"/>
              </a:lnSpc>
              <a:buFontTx/>
              <a:buNone/>
            </a:pPr>
            <a:endParaRPr lang="en-US" sz="2800" b="1" dirty="0">
              <a:solidFill>
                <a:srgbClr val="FF0000"/>
              </a:solidFill>
              <a:latin typeface="+mn-lt"/>
            </a:endParaRPr>
          </a:p>
        </p:txBody>
      </p:sp>
      <p:pic>
        <p:nvPicPr>
          <p:cNvPr id="3" name="Picture 2">
            <a:extLst>
              <a:ext uri="{FF2B5EF4-FFF2-40B4-BE49-F238E27FC236}">
                <a16:creationId xmlns:a16="http://schemas.microsoft.com/office/drawing/2014/main" id="{4932DA43-C228-4B9B-A842-AD81B8F4A634}"/>
              </a:ext>
            </a:extLst>
          </p:cNvPr>
          <p:cNvPicPr>
            <a:picLocks noChangeAspect="1"/>
          </p:cNvPicPr>
          <p:nvPr/>
        </p:nvPicPr>
        <p:blipFill>
          <a:blip r:embed="rId2"/>
          <a:stretch>
            <a:fillRect/>
          </a:stretch>
        </p:blipFill>
        <p:spPr>
          <a:xfrm>
            <a:off x="4743450" y="3657600"/>
            <a:ext cx="4248150" cy="1981200"/>
          </a:xfrm>
          <a:prstGeom prst="rect">
            <a:avLst/>
          </a:prstGeom>
        </p:spPr>
      </p:pic>
    </p:spTree>
    <p:extLst>
      <p:ext uri="{BB962C8B-B14F-4D97-AF65-F5344CB8AC3E}">
        <p14:creationId xmlns:p14="http://schemas.microsoft.com/office/powerpoint/2010/main" val="6934791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2D2A-400C-462F-9DD6-81B48655046F}"/>
              </a:ext>
            </a:extLst>
          </p:cNvPr>
          <p:cNvSpPr>
            <a:spLocks noGrp="1"/>
          </p:cNvSpPr>
          <p:nvPr>
            <p:ph type="title"/>
          </p:nvPr>
        </p:nvSpPr>
        <p:spPr>
          <a:xfrm>
            <a:off x="395640" y="274680"/>
            <a:ext cx="6120360" cy="849960"/>
          </a:xfrm>
          <a:prstGeom prst="rect">
            <a:avLst/>
          </a:prstGeom>
        </p:spPr>
        <p:txBody>
          <a:bodyPr anchor="ctr"/>
          <a:lstStyle>
            <a:lvl1pPr>
              <a:lnSpc>
                <a:spcPct val="100000"/>
              </a:lnSpc>
              <a:defRPr/>
            </a:lvl1pPr>
          </a:lstStyle>
          <a:p>
            <a:pPr algn="ctr"/>
            <a:r>
              <a:rPr lang="en-US" sz="3600" b="1" dirty="0"/>
              <a:t>EXAMPLE : 9 </a:t>
            </a:r>
            <a:endParaRPr lang="en-IN" sz="3600" b="1" dirty="0"/>
          </a:p>
        </p:txBody>
      </p:sp>
      <p:sp>
        <p:nvSpPr>
          <p:cNvPr id="3" name="Content Placeholder 2">
            <a:extLst>
              <a:ext uri="{FF2B5EF4-FFF2-40B4-BE49-F238E27FC236}">
                <a16:creationId xmlns:a16="http://schemas.microsoft.com/office/drawing/2014/main" id="{156C4530-E0FA-453A-A434-479963ED94CF}"/>
              </a:ext>
            </a:extLst>
          </p:cNvPr>
          <p:cNvSpPr>
            <a:spLocks noGrp="1"/>
          </p:cNvSpPr>
          <p:nvPr>
            <p:ph idx="1"/>
          </p:nvPr>
        </p:nvSpPr>
        <p:spPr>
          <a:xfrm>
            <a:off x="445889" y="1371600"/>
            <a:ext cx="8242440" cy="5029199"/>
          </a:xfrm>
        </p:spPr>
        <p:txBody>
          <a:bodyPr>
            <a:normAutofit/>
          </a:bodyPr>
          <a:lstStyle/>
          <a:p>
            <a:pPr algn="just">
              <a:lnSpc>
                <a:spcPct val="100000"/>
              </a:lnSpc>
            </a:pPr>
            <a:r>
              <a:rPr lang="en-IN" sz="2800" dirty="0">
                <a:latin typeface="Calibri" panose="020F0502020204030204" pitchFamily="34" charset="0"/>
                <a:cs typeface="Calibri" panose="020F0502020204030204" pitchFamily="34" charset="0"/>
              </a:rPr>
              <a:t>From a city population , the probability  of selecting a male or a smoker is 7/10, a male smoker is 2/5, and a male if a smoker is already selected is 2/3.</a:t>
            </a:r>
          </a:p>
          <a:p>
            <a:pPr algn="just">
              <a:lnSpc>
                <a:spcPct val="100000"/>
              </a:lnSpc>
            </a:pPr>
            <a:endParaRPr lang="en-IN" sz="2800" dirty="0">
              <a:latin typeface="Calibri" panose="020F0502020204030204" pitchFamily="34" charset="0"/>
              <a:cs typeface="Calibri" panose="020F0502020204030204" pitchFamily="34" charset="0"/>
            </a:endParaRPr>
          </a:p>
          <a:p>
            <a:pPr algn="just">
              <a:lnSpc>
                <a:spcPct val="100000"/>
              </a:lnSpc>
            </a:pPr>
            <a:r>
              <a:rPr lang="en-IN" sz="2800" dirty="0">
                <a:latin typeface="Calibri" panose="020F0502020204030204" pitchFamily="34" charset="0"/>
                <a:cs typeface="Calibri" panose="020F0502020204030204" pitchFamily="34" charset="0"/>
              </a:rPr>
              <a:t>Find the probability of selecting</a:t>
            </a:r>
          </a:p>
          <a:p>
            <a:pPr marL="342900" indent="-342900" algn="just">
              <a:lnSpc>
                <a:spcPct val="100000"/>
              </a:lnSpc>
              <a:buAutoNum type="alphaLcParenR"/>
            </a:pPr>
            <a:r>
              <a:rPr lang="en-IN" sz="2800" dirty="0">
                <a:latin typeface="Calibri" panose="020F0502020204030204" pitchFamily="34" charset="0"/>
                <a:cs typeface="Calibri" panose="020F0502020204030204" pitchFamily="34" charset="0"/>
              </a:rPr>
              <a:t>A non – smoker</a:t>
            </a:r>
          </a:p>
          <a:p>
            <a:pPr marL="342900" indent="-342900" algn="just">
              <a:lnSpc>
                <a:spcPct val="100000"/>
              </a:lnSpc>
              <a:buAutoNum type="alphaLcParenR"/>
            </a:pPr>
            <a:r>
              <a:rPr lang="en-IN" sz="2800" dirty="0">
                <a:latin typeface="Calibri" panose="020F0502020204030204" pitchFamily="34" charset="0"/>
                <a:cs typeface="Calibri" panose="020F0502020204030204" pitchFamily="34" charset="0"/>
              </a:rPr>
              <a:t>A male</a:t>
            </a:r>
          </a:p>
          <a:p>
            <a:pPr marL="342900" indent="-342900" algn="just">
              <a:lnSpc>
                <a:spcPct val="100000"/>
              </a:lnSpc>
              <a:buAutoNum type="alphaLcParenR"/>
            </a:pPr>
            <a:r>
              <a:rPr lang="en-IN" sz="2800" dirty="0">
                <a:latin typeface="Calibri" panose="020F0502020204030204" pitchFamily="34" charset="0"/>
                <a:cs typeface="Calibri" panose="020F0502020204030204" pitchFamily="34" charset="0"/>
              </a:rPr>
              <a:t>A smoker, if a male is first selected</a:t>
            </a:r>
          </a:p>
        </p:txBody>
      </p:sp>
    </p:spTree>
    <p:extLst>
      <p:ext uri="{BB962C8B-B14F-4D97-AF65-F5344CB8AC3E}">
        <p14:creationId xmlns:p14="http://schemas.microsoft.com/office/powerpoint/2010/main" val="10918855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a:extLst>
              <a:ext uri="{FF2B5EF4-FFF2-40B4-BE49-F238E27FC236}">
                <a16:creationId xmlns:a16="http://schemas.microsoft.com/office/drawing/2014/main" id="{9A84164E-C38B-41BE-9870-96636BBF26F7}"/>
              </a:ext>
            </a:extLst>
          </p:cNvPr>
          <p:cNvSpPr>
            <a:spLocks noGrp="1" noChangeArrowheads="1"/>
          </p:cNvSpPr>
          <p:nvPr>
            <p:ph idx="1"/>
          </p:nvPr>
        </p:nvSpPr>
        <p:spPr>
          <a:xfrm>
            <a:off x="304800" y="1493838"/>
            <a:ext cx="8382000" cy="4830762"/>
          </a:xfrm>
        </p:spPr>
        <p:txBody>
          <a:bodyPr/>
          <a:lstStyle/>
          <a:p>
            <a:pPr algn="just"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Suppose that of all individuals buying a certain digital  camera, 60% include an optional memory card in their purchase, 40% include an extra battery, and 30% include both a card and battery. Consider randomly selecting a buyer and let</a:t>
            </a:r>
            <a:br>
              <a:rPr lang="en-US" altLang="en-US" dirty="0">
                <a:latin typeface="Calibri" panose="020F0502020204030204" pitchFamily="34" charset="0"/>
                <a:cs typeface="Calibri" panose="020F0502020204030204" pitchFamily="34" charset="0"/>
              </a:rPr>
            </a:br>
            <a:endParaRPr lang="en-US" altLang="en-US" dirty="0">
              <a:latin typeface="Calibri" panose="020F0502020204030204" pitchFamily="34" charset="0"/>
              <a:cs typeface="Calibri" panose="020F0502020204030204" pitchFamily="34" charset="0"/>
            </a:endParaRPr>
          </a:p>
          <a:p>
            <a:pPr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	 </a:t>
            </a:r>
            <a:r>
              <a:rPr lang="en-US" altLang="en-US" i="1" dirty="0">
                <a:latin typeface="Calibri" panose="020F0502020204030204" pitchFamily="34" charset="0"/>
                <a:cs typeface="Calibri" panose="020F0502020204030204" pitchFamily="34" charset="0"/>
              </a:rPr>
              <a:t>A </a:t>
            </a:r>
            <a:r>
              <a:rPr lang="en-US" altLang="en-US" dirty="0">
                <a:latin typeface="Calibri" panose="020F0502020204030204" pitchFamily="34" charset="0"/>
                <a:cs typeface="Calibri" panose="020F0502020204030204" pitchFamily="34" charset="0"/>
              </a:rPr>
              <a:t>= {memory card purchased} and</a:t>
            </a:r>
            <a:br>
              <a:rPr lang="en-US" altLang="en-US" dirty="0">
                <a:latin typeface="Calibri" panose="020F0502020204030204" pitchFamily="34" charset="0"/>
                <a:cs typeface="Calibri" panose="020F0502020204030204" pitchFamily="34" charset="0"/>
              </a:rPr>
            </a:br>
            <a:r>
              <a:rPr lang="en-US" altLang="en-US" dirty="0">
                <a:latin typeface="Calibri" panose="020F0502020204030204" pitchFamily="34" charset="0"/>
                <a:cs typeface="Calibri" panose="020F0502020204030204" pitchFamily="34" charset="0"/>
              </a:rPr>
              <a:t>	 </a:t>
            </a:r>
            <a:r>
              <a:rPr lang="en-US" altLang="en-US" i="1" dirty="0">
                <a:latin typeface="Calibri" panose="020F0502020204030204" pitchFamily="34" charset="0"/>
                <a:cs typeface="Calibri" panose="020F0502020204030204" pitchFamily="34" charset="0"/>
              </a:rPr>
              <a:t>B </a:t>
            </a:r>
            <a:r>
              <a:rPr lang="en-US" altLang="en-US" dirty="0">
                <a:latin typeface="Calibri" panose="020F0502020204030204" pitchFamily="34" charset="0"/>
                <a:cs typeface="Calibri" panose="020F0502020204030204" pitchFamily="34" charset="0"/>
              </a:rPr>
              <a:t>= {battery purchased}.	</a:t>
            </a:r>
          </a:p>
          <a:p>
            <a:pPr fontAlgn="base">
              <a:spcAft>
                <a:spcPct val="0"/>
              </a:spcAft>
              <a:tabLst>
                <a:tab pos="457200" algn="l"/>
                <a:tab pos="1371600" algn="l"/>
                <a:tab pos="1547813" algn="l"/>
              </a:tabLst>
            </a:pPr>
            <a:endParaRPr lang="en-US" altLang="en-US" dirty="0">
              <a:latin typeface="Calibri" panose="020F0502020204030204" pitchFamily="34" charset="0"/>
              <a:cs typeface="Calibri" panose="020F0502020204030204" pitchFamily="34" charset="0"/>
            </a:endParaRPr>
          </a:p>
          <a:p>
            <a:pPr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	Then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A</a:t>
            </a:r>
            <a:r>
              <a:rPr lang="en-US" altLang="en-US" dirty="0">
                <a:latin typeface="Calibri" panose="020F0502020204030204" pitchFamily="34" charset="0"/>
                <a:cs typeface="Calibri" panose="020F0502020204030204" pitchFamily="34" charset="0"/>
              </a:rPr>
              <a:t>) = .60,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 = .40,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(both purchased) = </a:t>
            </a:r>
            <a:r>
              <a:rPr lang="en-US" altLang="en-US" i="1" dirty="0">
                <a:latin typeface="Calibri" panose="020F0502020204030204" pitchFamily="34" charset="0"/>
                <a:cs typeface="Calibri" panose="020F0502020204030204" pitchFamily="34" charset="0"/>
              </a:rPr>
              <a:t>P</a:t>
            </a:r>
            <a:r>
              <a:rPr lang="en-US" altLang="en-US" dirty="0">
                <a:latin typeface="Calibri" panose="020F0502020204030204" pitchFamily="34" charset="0"/>
                <a:cs typeface="Calibri" panose="020F0502020204030204" pitchFamily="34" charset="0"/>
              </a:rPr>
              <a:t>(</a:t>
            </a:r>
            <a:r>
              <a:rPr lang="en-US" altLang="en-US" i="1" dirty="0">
                <a:latin typeface="Calibri" panose="020F0502020204030204" pitchFamily="34" charset="0"/>
                <a:cs typeface="Calibri" panose="020F0502020204030204" pitchFamily="34" charset="0"/>
              </a:rPr>
              <a:t>A </a:t>
            </a:r>
            <a:r>
              <a:rPr lang="en-US" altLang="en-US" dirty="0">
                <a:latin typeface="Calibri" panose="020F0502020204030204" pitchFamily="34" charset="0"/>
                <a:cs typeface="Calibri" panose="020F0502020204030204" pitchFamily="34" charset="0"/>
              </a:rPr>
              <a:t>∩ </a:t>
            </a:r>
            <a:r>
              <a:rPr lang="en-US" altLang="en-US" i="1" dirty="0">
                <a:latin typeface="Calibri" panose="020F0502020204030204" pitchFamily="34" charset="0"/>
                <a:cs typeface="Calibri" panose="020F0502020204030204" pitchFamily="34" charset="0"/>
              </a:rPr>
              <a:t>B</a:t>
            </a:r>
            <a:r>
              <a:rPr lang="en-US" altLang="en-US" dirty="0">
                <a:latin typeface="Calibri" panose="020F0502020204030204" pitchFamily="34" charset="0"/>
                <a:cs typeface="Calibri" panose="020F0502020204030204" pitchFamily="34" charset="0"/>
              </a:rPr>
              <a:t>) = .30</a:t>
            </a:r>
          </a:p>
        </p:txBody>
      </p:sp>
      <p:sp>
        <p:nvSpPr>
          <p:cNvPr id="141314" name="Rectangle 2">
            <a:extLst>
              <a:ext uri="{FF2B5EF4-FFF2-40B4-BE49-F238E27FC236}">
                <a16:creationId xmlns:a16="http://schemas.microsoft.com/office/drawing/2014/main" id="{4572289D-ECB9-4585-85EC-DEAF584F12BA}"/>
              </a:ext>
            </a:extLst>
          </p:cNvPr>
          <p:cNvSpPr>
            <a:spLocks noGrp="1" noChangeArrowheads="1"/>
          </p:cNvSpPr>
          <p:nvPr>
            <p:ph type="title" idx="4294967295"/>
          </p:nvPr>
        </p:nvSpPr>
        <p:spPr>
          <a:xfrm>
            <a:off x="304800" y="274638"/>
            <a:ext cx="5715000" cy="868362"/>
          </a:xfrm>
        </p:spPr>
        <p:txBody>
          <a:bodyPr/>
          <a:lstStyle/>
          <a:p>
            <a:pPr algn="ctr">
              <a:defRPr/>
            </a:pPr>
            <a:r>
              <a:rPr lang="en-US" altLang="en-US" sz="4000" b="1" dirty="0">
                <a:latin typeface="Calibri" panose="020F0502020204030204" pitchFamily="34" charset="0"/>
                <a:cs typeface="Calibri" panose="020F0502020204030204" pitchFamily="34" charset="0"/>
              </a:rPr>
              <a:t>Example : 10</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41315">
                                            <p:txEl>
                                              <p:pRg st="3" end="3"/>
                                            </p:txEl>
                                          </p:spTgt>
                                        </p:tgtEl>
                                        <p:attrNameLst>
                                          <p:attrName>style.visibility</p:attrName>
                                        </p:attrNameLst>
                                      </p:cBhvr>
                                      <p:to>
                                        <p:strVal val="visible"/>
                                      </p:to>
                                    </p:set>
                                    <p:animEffect transition="in" filter="fade">
                                      <p:cBhvr>
                                        <p:cTn id="7" dur="1000"/>
                                        <p:tgtEl>
                                          <p:spTgt spid="141315">
                                            <p:txEl>
                                              <p:pRg st="3" end="3"/>
                                            </p:txEl>
                                          </p:spTgt>
                                        </p:tgtEl>
                                      </p:cBhvr>
                                    </p:animEffect>
                                    <p:anim calcmode="lin" valueType="num">
                                      <p:cBhvr>
                                        <p:cTn id="8" dur="1000" fill="hold"/>
                                        <p:tgtEl>
                                          <p:spTgt spid="141315">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41315">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1315">
                                            <p:txEl>
                                              <p:pRg st="3" end="3"/>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a:extLst>
              <a:ext uri="{FF2B5EF4-FFF2-40B4-BE49-F238E27FC236}">
                <a16:creationId xmlns:a16="http://schemas.microsoft.com/office/drawing/2014/main" id="{05C4A18C-C6EF-4059-BBD7-FCA838EC8E80}"/>
              </a:ext>
            </a:extLst>
          </p:cNvPr>
          <p:cNvSpPr>
            <a:spLocks noGrp="1" noChangeArrowheads="1"/>
          </p:cNvSpPr>
          <p:nvPr>
            <p:ph idx="1"/>
          </p:nvPr>
        </p:nvSpPr>
        <p:spPr>
          <a:xfrm>
            <a:off x="304800" y="1447800"/>
            <a:ext cx="8382000" cy="4953000"/>
          </a:xfrm>
        </p:spPr>
        <p:txBody>
          <a:bodyPr>
            <a:normAutofit fontScale="92500"/>
          </a:bodyPr>
          <a:lstStyle/>
          <a:p>
            <a:pPr algn="just" fontAlgn="base">
              <a:spcAft>
                <a:spcPct val="0"/>
              </a:spcAft>
              <a:buFont typeface="Wingdings" panose="05000000000000000000" pitchFamily="2" charset="2"/>
              <a:buChar char="Ø"/>
              <a:tabLst>
                <a:tab pos="457200" algn="l"/>
                <a:tab pos="1371600" algn="l"/>
                <a:tab pos="1547813" algn="l"/>
              </a:tabLst>
            </a:pPr>
            <a:r>
              <a:rPr lang="en-US" altLang="en-US" dirty="0"/>
              <a:t>Given that the selected individual purchased an extra battery, the probability that an optional card was also purchased .</a:t>
            </a:r>
            <a:br>
              <a:rPr lang="en-US" altLang="en-US" dirty="0"/>
            </a:br>
            <a:endParaRPr lang="en-US" altLang="en-US" dirty="0"/>
          </a:p>
          <a:p>
            <a:pPr algn="just" fontAlgn="base">
              <a:lnSpc>
                <a:spcPct val="150000"/>
              </a:lnSpc>
              <a:spcBef>
                <a:spcPts val="0"/>
              </a:spcBef>
              <a:spcAft>
                <a:spcPct val="0"/>
              </a:spcAft>
              <a:buFont typeface="Wingdings" panose="05000000000000000000" pitchFamily="2" charset="2"/>
              <a:buChar char="Ø"/>
              <a:tabLst>
                <a:tab pos="457200" algn="l"/>
                <a:tab pos="1371600" algn="l"/>
                <a:tab pos="1547813" algn="l"/>
              </a:tabLst>
            </a:pPr>
            <a:br>
              <a:rPr lang="en-US" altLang="en-US" dirty="0"/>
            </a:br>
            <a:br>
              <a:rPr lang="en-US" altLang="en-US" dirty="0"/>
            </a:br>
            <a:r>
              <a:rPr lang="en-US" altLang="en-US" dirty="0"/>
              <a:t>That is, of all those purchasing an extra battery, 75% purchased an optional memory card. Similarly,</a:t>
            </a:r>
            <a:br>
              <a:rPr lang="en-US" altLang="en-US" dirty="0"/>
            </a:br>
            <a:br>
              <a:rPr lang="en-US" altLang="en-US" dirty="0"/>
            </a:br>
            <a:r>
              <a:rPr lang="en-US" altLang="en-US" dirty="0"/>
              <a:t>  </a:t>
            </a:r>
            <a:r>
              <a:rPr lang="en-US" altLang="en-US" i="1" dirty="0"/>
              <a:t>P</a:t>
            </a:r>
            <a:r>
              <a:rPr lang="en-US" altLang="en-US" dirty="0"/>
              <a:t>(</a:t>
            </a:r>
            <a:r>
              <a:rPr lang="en-US" altLang="en-US" dirty="0" err="1"/>
              <a:t>battery|memorycard</a:t>
            </a:r>
            <a:r>
              <a:rPr lang="en-US" altLang="en-US" dirty="0"/>
              <a:t>) </a:t>
            </a:r>
            <a:br>
              <a:rPr lang="en-US" altLang="en-US" dirty="0"/>
            </a:br>
            <a:endParaRPr lang="en-US" altLang="en-US" dirty="0"/>
          </a:p>
          <a:p>
            <a:pPr fontAlgn="base">
              <a:spcAft>
                <a:spcPct val="0"/>
              </a:spcAft>
              <a:tabLst>
                <a:tab pos="457200" algn="l"/>
                <a:tab pos="1371600" algn="l"/>
                <a:tab pos="1547813" algn="l"/>
              </a:tabLst>
            </a:pPr>
            <a:endParaRPr lang="en-US" altLang="en-US" dirty="0"/>
          </a:p>
        </p:txBody>
      </p:sp>
      <p:sp>
        <p:nvSpPr>
          <p:cNvPr id="142338" name="Rectangle 2">
            <a:extLst>
              <a:ext uri="{FF2B5EF4-FFF2-40B4-BE49-F238E27FC236}">
                <a16:creationId xmlns:a16="http://schemas.microsoft.com/office/drawing/2014/main" id="{7CC66747-3753-4918-A040-5779F104709E}"/>
              </a:ext>
            </a:extLst>
          </p:cNvPr>
          <p:cNvSpPr>
            <a:spLocks noGrp="1" noChangeArrowheads="1"/>
          </p:cNvSpPr>
          <p:nvPr>
            <p:ph type="title" idx="4294967295"/>
          </p:nvPr>
        </p:nvSpPr>
        <p:spPr>
          <a:xfrm>
            <a:off x="381000" y="274638"/>
            <a:ext cx="6705600" cy="979487"/>
          </a:xfrm>
        </p:spPr>
        <p:txBody>
          <a:bodyPr/>
          <a:lstStyle/>
          <a:p>
            <a:pPr algn="ctr">
              <a:defRPr/>
            </a:pPr>
            <a:r>
              <a:rPr lang="en-US" altLang="en-US" sz="3200" b="1" dirty="0">
                <a:latin typeface="Calibri" panose="020F0502020204030204" pitchFamily="34" charset="0"/>
                <a:cs typeface="Calibri" panose="020F0502020204030204" pitchFamily="34" charset="0"/>
              </a:rPr>
              <a:t>Solution</a:t>
            </a:r>
          </a:p>
        </p:txBody>
      </p:sp>
      <p:pic>
        <p:nvPicPr>
          <p:cNvPr id="71684" name="Picture 4">
            <a:extLst>
              <a:ext uri="{FF2B5EF4-FFF2-40B4-BE49-F238E27FC236}">
                <a16:creationId xmlns:a16="http://schemas.microsoft.com/office/drawing/2014/main" id="{63E6F92C-2A3B-48C9-BB44-FB9CE4307B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7042" b="1738"/>
          <a:stretch>
            <a:fillRect/>
          </a:stretch>
        </p:blipFill>
        <p:spPr bwMode="auto">
          <a:xfrm>
            <a:off x="2362200" y="2620963"/>
            <a:ext cx="2514600" cy="80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44" name="Picture 8">
            <a:extLst>
              <a:ext uri="{FF2B5EF4-FFF2-40B4-BE49-F238E27FC236}">
                <a16:creationId xmlns:a16="http://schemas.microsoft.com/office/drawing/2014/main" id="{8811805A-2097-4B17-8ADF-CB69039769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8522" y="5715000"/>
            <a:ext cx="895350"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45" name="Picture 9">
            <a:extLst>
              <a:ext uri="{FF2B5EF4-FFF2-40B4-BE49-F238E27FC236}">
                <a16:creationId xmlns:a16="http://schemas.microsoft.com/office/drawing/2014/main" id="{874C8340-C044-4338-90C9-E3CAA0F632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9106" r="23105" b="6325"/>
          <a:stretch>
            <a:fillRect/>
          </a:stretch>
        </p:blipFill>
        <p:spPr bwMode="auto">
          <a:xfrm>
            <a:off x="5008494" y="5576887"/>
            <a:ext cx="838200"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49" name="Picture 13">
            <a:extLst>
              <a:ext uri="{FF2B5EF4-FFF2-40B4-BE49-F238E27FC236}">
                <a16:creationId xmlns:a16="http://schemas.microsoft.com/office/drawing/2014/main" id="{EC2BD360-577E-479F-B7C6-3F226857F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1049" r="17966" b="-1930"/>
          <a:stretch>
            <a:fillRect/>
          </a:stretch>
        </p:blipFill>
        <p:spPr bwMode="auto">
          <a:xfrm>
            <a:off x="4800600" y="2590800"/>
            <a:ext cx="838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50" name="Picture 14">
            <a:extLst>
              <a:ext uri="{FF2B5EF4-FFF2-40B4-BE49-F238E27FC236}">
                <a16:creationId xmlns:a16="http://schemas.microsoft.com/office/drawing/2014/main" id="{2B07B455-37B9-46A2-A4B3-BAFD11A281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0127" b="7336"/>
          <a:stretch>
            <a:fillRect/>
          </a:stretch>
        </p:blipFill>
        <p:spPr bwMode="auto">
          <a:xfrm>
            <a:off x="5610225" y="2600325"/>
            <a:ext cx="7937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51" name="Picture 15">
            <a:extLst>
              <a:ext uri="{FF2B5EF4-FFF2-40B4-BE49-F238E27FC236}">
                <a16:creationId xmlns:a16="http://schemas.microsoft.com/office/drawing/2014/main" id="{FF45CC19-14B9-4B18-89EC-61CC4407D2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5789" b="5138"/>
          <a:stretch>
            <a:fillRect/>
          </a:stretch>
        </p:blipFill>
        <p:spPr bwMode="auto">
          <a:xfrm>
            <a:off x="6171372" y="5507727"/>
            <a:ext cx="7302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2352" name="Picture 16">
            <a:extLst>
              <a:ext uri="{FF2B5EF4-FFF2-40B4-BE49-F238E27FC236}">
                <a16:creationId xmlns:a16="http://schemas.microsoft.com/office/drawing/2014/main" id="{195454F3-B922-4AD0-8531-6BD6B8EE9D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49474" b="5138"/>
          <a:stretch>
            <a:fillRect/>
          </a:stretch>
        </p:blipFill>
        <p:spPr bwMode="auto">
          <a:xfrm>
            <a:off x="3352800" y="5576887"/>
            <a:ext cx="1524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068486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42349"/>
                                        </p:tgtEl>
                                        <p:attrNameLst>
                                          <p:attrName>style.visibility</p:attrName>
                                        </p:attrNameLst>
                                      </p:cBhvr>
                                      <p:to>
                                        <p:strVal val="visible"/>
                                      </p:to>
                                    </p:set>
                                    <p:animEffect transition="in" filter="fade">
                                      <p:cBhvr>
                                        <p:cTn id="7" dur="1000"/>
                                        <p:tgtEl>
                                          <p:spTgt spid="142349"/>
                                        </p:tgtEl>
                                      </p:cBhvr>
                                    </p:animEffect>
                                    <p:anim calcmode="lin" valueType="num">
                                      <p:cBhvr>
                                        <p:cTn id="8" dur="1000" fill="hold"/>
                                        <p:tgtEl>
                                          <p:spTgt spid="142349"/>
                                        </p:tgtEl>
                                        <p:attrNameLst>
                                          <p:attrName>ppt_x</p:attrName>
                                        </p:attrNameLst>
                                      </p:cBhvr>
                                      <p:tavLst>
                                        <p:tav tm="0">
                                          <p:val>
                                            <p:strVal val="#ppt_x"/>
                                          </p:val>
                                        </p:tav>
                                        <p:tav tm="100000">
                                          <p:val>
                                            <p:strVal val="#ppt_x"/>
                                          </p:val>
                                        </p:tav>
                                      </p:tavLst>
                                    </p:anim>
                                    <p:anim calcmode="lin" valueType="num">
                                      <p:cBhvr>
                                        <p:cTn id="9" dur="900" decel="100000" fill="hold"/>
                                        <p:tgtEl>
                                          <p:spTgt spid="14234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2349"/>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42350"/>
                                        </p:tgtEl>
                                        <p:attrNameLst>
                                          <p:attrName>style.visibility</p:attrName>
                                        </p:attrNameLst>
                                      </p:cBhvr>
                                      <p:to>
                                        <p:strVal val="visible"/>
                                      </p:to>
                                    </p:set>
                                    <p:animEffect transition="in" filter="fade">
                                      <p:cBhvr>
                                        <p:cTn id="15" dur="1000"/>
                                        <p:tgtEl>
                                          <p:spTgt spid="142350"/>
                                        </p:tgtEl>
                                      </p:cBhvr>
                                    </p:animEffect>
                                    <p:anim calcmode="lin" valueType="num">
                                      <p:cBhvr>
                                        <p:cTn id="16" dur="1000" fill="hold"/>
                                        <p:tgtEl>
                                          <p:spTgt spid="142350"/>
                                        </p:tgtEl>
                                        <p:attrNameLst>
                                          <p:attrName>ppt_x</p:attrName>
                                        </p:attrNameLst>
                                      </p:cBhvr>
                                      <p:tavLst>
                                        <p:tav tm="0">
                                          <p:val>
                                            <p:strVal val="#ppt_x"/>
                                          </p:val>
                                        </p:tav>
                                        <p:tav tm="100000">
                                          <p:val>
                                            <p:strVal val="#ppt_x"/>
                                          </p:val>
                                        </p:tav>
                                      </p:tavLst>
                                    </p:anim>
                                    <p:anim calcmode="lin" valueType="num">
                                      <p:cBhvr>
                                        <p:cTn id="17" dur="900" decel="100000" fill="hold"/>
                                        <p:tgtEl>
                                          <p:spTgt spid="142350"/>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42350"/>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nodeType="clickEffect">
                                  <p:stCondLst>
                                    <p:cond delay="0"/>
                                  </p:stCondLst>
                                  <p:childTnLst>
                                    <p:set>
                                      <p:cBhvr>
                                        <p:cTn id="22" dur="1" fill="hold">
                                          <p:stCondLst>
                                            <p:cond delay="0"/>
                                          </p:stCondLst>
                                        </p:cTn>
                                        <p:tgtEl>
                                          <p:spTgt spid="142339">
                                            <p:txEl>
                                              <p:pRg st="1" end="1"/>
                                            </p:txEl>
                                          </p:spTgt>
                                        </p:tgtEl>
                                        <p:attrNameLst>
                                          <p:attrName>style.visibility</p:attrName>
                                        </p:attrNameLst>
                                      </p:cBhvr>
                                      <p:to>
                                        <p:strVal val="visible"/>
                                      </p:to>
                                    </p:set>
                                    <p:animEffect transition="in" filter="fade">
                                      <p:cBhvr>
                                        <p:cTn id="23" dur="1000"/>
                                        <p:tgtEl>
                                          <p:spTgt spid="142339">
                                            <p:txEl>
                                              <p:pRg st="1" end="1"/>
                                            </p:txEl>
                                          </p:spTgt>
                                        </p:tgtEl>
                                      </p:cBhvr>
                                    </p:animEffect>
                                    <p:anim calcmode="lin" valueType="num">
                                      <p:cBhvr>
                                        <p:cTn id="24" dur="1000" fill="hold"/>
                                        <p:tgtEl>
                                          <p:spTgt spid="142339">
                                            <p:txEl>
                                              <p:pRg st="1" end="1"/>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142339">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42339">
                                            <p:txEl>
                                              <p:pRg st="1" end="1"/>
                                            </p:txEl>
                                          </p:spTgt>
                                        </p:tgtEl>
                                        <p:attrNameLst>
                                          <p:attrName>ppt_y</p:attrName>
                                        </p:attrNameLst>
                                      </p:cBhvr>
                                      <p:tavLst>
                                        <p:tav tm="0">
                                          <p:val>
                                            <p:strVal val="#ppt_y-.03"/>
                                          </p:val>
                                        </p:tav>
                                        <p:tav tm="100000">
                                          <p:val>
                                            <p:strVal val="#ppt_y"/>
                                          </p:val>
                                        </p:tav>
                                      </p:tavLst>
                                    </p:anim>
                                  </p:childTnLst>
                                </p:cTn>
                              </p:par>
                              <p:par>
                                <p:cTn id="27" presetID="37" presetClass="entr" presetSubtype="0" fill="hold" nodeType="withEffect">
                                  <p:stCondLst>
                                    <p:cond delay="0"/>
                                  </p:stCondLst>
                                  <p:childTnLst>
                                    <p:set>
                                      <p:cBhvr>
                                        <p:cTn id="28" dur="1" fill="hold">
                                          <p:stCondLst>
                                            <p:cond delay="0"/>
                                          </p:stCondLst>
                                        </p:cTn>
                                        <p:tgtEl>
                                          <p:spTgt spid="142344"/>
                                        </p:tgtEl>
                                        <p:attrNameLst>
                                          <p:attrName>style.visibility</p:attrName>
                                        </p:attrNameLst>
                                      </p:cBhvr>
                                      <p:to>
                                        <p:strVal val="visible"/>
                                      </p:to>
                                    </p:set>
                                    <p:animEffect transition="in" filter="fade">
                                      <p:cBhvr>
                                        <p:cTn id="29" dur="1000"/>
                                        <p:tgtEl>
                                          <p:spTgt spid="142344"/>
                                        </p:tgtEl>
                                      </p:cBhvr>
                                    </p:animEffect>
                                    <p:anim calcmode="lin" valueType="num">
                                      <p:cBhvr>
                                        <p:cTn id="30" dur="1000" fill="hold"/>
                                        <p:tgtEl>
                                          <p:spTgt spid="142344"/>
                                        </p:tgtEl>
                                        <p:attrNameLst>
                                          <p:attrName>ppt_x</p:attrName>
                                        </p:attrNameLst>
                                      </p:cBhvr>
                                      <p:tavLst>
                                        <p:tav tm="0">
                                          <p:val>
                                            <p:strVal val="#ppt_x"/>
                                          </p:val>
                                        </p:tav>
                                        <p:tav tm="100000">
                                          <p:val>
                                            <p:strVal val="#ppt_x"/>
                                          </p:val>
                                        </p:tav>
                                      </p:tavLst>
                                    </p:anim>
                                    <p:anim calcmode="lin" valueType="num">
                                      <p:cBhvr>
                                        <p:cTn id="31" dur="900" decel="100000" fill="hold"/>
                                        <p:tgtEl>
                                          <p:spTgt spid="142344"/>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142344"/>
                                        </p:tgtEl>
                                        <p:attrNameLst>
                                          <p:attrName>ppt_y</p:attrName>
                                        </p:attrNameLst>
                                      </p:cBhvr>
                                      <p:tavLst>
                                        <p:tav tm="0">
                                          <p:val>
                                            <p:strVal val="#ppt_y-.03"/>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37" presetClass="entr" presetSubtype="0" fill="hold" nodeType="clickEffect">
                                  <p:stCondLst>
                                    <p:cond delay="0"/>
                                  </p:stCondLst>
                                  <p:childTnLst>
                                    <p:set>
                                      <p:cBhvr>
                                        <p:cTn id="36" dur="1" fill="hold">
                                          <p:stCondLst>
                                            <p:cond delay="0"/>
                                          </p:stCondLst>
                                        </p:cTn>
                                        <p:tgtEl>
                                          <p:spTgt spid="142352"/>
                                        </p:tgtEl>
                                        <p:attrNameLst>
                                          <p:attrName>style.visibility</p:attrName>
                                        </p:attrNameLst>
                                      </p:cBhvr>
                                      <p:to>
                                        <p:strVal val="visible"/>
                                      </p:to>
                                    </p:set>
                                    <p:animEffect transition="in" filter="fade">
                                      <p:cBhvr>
                                        <p:cTn id="37" dur="1000"/>
                                        <p:tgtEl>
                                          <p:spTgt spid="142352"/>
                                        </p:tgtEl>
                                      </p:cBhvr>
                                    </p:animEffect>
                                    <p:anim calcmode="lin" valueType="num">
                                      <p:cBhvr>
                                        <p:cTn id="38" dur="1000" fill="hold"/>
                                        <p:tgtEl>
                                          <p:spTgt spid="142352"/>
                                        </p:tgtEl>
                                        <p:attrNameLst>
                                          <p:attrName>ppt_x</p:attrName>
                                        </p:attrNameLst>
                                      </p:cBhvr>
                                      <p:tavLst>
                                        <p:tav tm="0">
                                          <p:val>
                                            <p:strVal val="#ppt_x"/>
                                          </p:val>
                                        </p:tav>
                                        <p:tav tm="100000">
                                          <p:val>
                                            <p:strVal val="#ppt_x"/>
                                          </p:val>
                                        </p:tav>
                                      </p:tavLst>
                                    </p:anim>
                                    <p:anim calcmode="lin" valueType="num">
                                      <p:cBhvr>
                                        <p:cTn id="39" dur="900" decel="100000" fill="hold"/>
                                        <p:tgtEl>
                                          <p:spTgt spid="142352"/>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42352"/>
                                        </p:tgtEl>
                                        <p:attrNameLst>
                                          <p:attrName>ppt_y</p:attrName>
                                        </p:attrNameLst>
                                      </p:cBhvr>
                                      <p:tavLst>
                                        <p:tav tm="0">
                                          <p:val>
                                            <p:strVal val="#ppt_y-.03"/>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37" presetClass="entr" presetSubtype="0" fill="hold" nodeType="clickEffect">
                                  <p:stCondLst>
                                    <p:cond delay="0"/>
                                  </p:stCondLst>
                                  <p:childTnLst>
                                    <p:set>
                                      <p:cBhvr>
                                        <p:cTn id="44" dur="1" fill="hold">
                                          <p:stCondLst>
                                            <p:cond delay="0"/>
                                          </p:stCondLst>
                                        </p:cTn>
                                        <p:tgtEl>
                                          <p:spTgt spid="142345"/>
                                        </p:tgtEl>
                                        <p:attrNameLst>
                                          <p:attrName>style.visibility</p:attrName>
                                        </p:attrNameLst>
                                      </p:cBhvr>
                                      <p:to>
                                        <p:strVal val="visible"/>
                                      </p:to>
                                    </p:set>
                                    <p:animEffect transition="in" filter="fade">
                                      <p:cBhvr>
                                        <p:cTn id="45" dur="1000"/>
                                        <p:tgtEl>
                                          <p:spTgt spid="142345"/>
                                        </p:tgtEl>
                                      </p:cBhvr>
                                    </p:animEffect>
                                    <p:anim calcmode="lin" valueType="num">
                                      <p:cBhvr>
                                        <p:cTn id="46" dur="1000" fill="hold"/>
                                        <p:tgtEl>
                                          <p:spTgt spid="142345"/>
                                        </p:tgtEl>
                                        <p:attrNameLst>
                                          <p:attrName>ppt_x</p:attrName>
                                        </p:attrNameLst>
                                      </p:cBhvr>
                                      <p:tavLst>
                                        <p:tav tm="0">
                                          <p:val>
                                            <p:strVal val="#ppt_x"/>
                                          </p:val>
                                        </p:tav>
                                        <p:tav tm="100000">
                                          <p:val>
                                            <p:strVal val="#ppt_x"/>
                                          </p:val>
                                        </p:tav>
                                      </p:tavLst>
                                    </p:anim>
                                    <p:anim calcmode="lin" valueType="num">
                                      <p:cBhvr>
                                        <p:cTn id="47" dur="900" decel="100000" fill="hold"/>
                                        <p:tgtEl>
                                          <p:spTgt spid="142345"/>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142345"/>
                                        </p:tgtEl>
                                        <p:attrNameLst>
                                          <p:attrName>ppt_y</p:attrName>
                                        </p:attrNameLst>
                                      </p:cBhvr>
                                      <p:tavLst>
                                        <p:tav tm="0">
                                          <p:val>
                                            <p:strVal val="#ppt_y-.03"/>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37" presetClass="entr" presetSubtype="0" fill="hold" nodeType="clickEffect">
                                  <p:stCondLst>
                                    <p:cond delay="0"/>
                                  </p:stCondLst>
                                  <p:childTnLst>
                                    <p:set>
                                      <p:cBhvr>
                                        <p:cTn id="52" dur="1" fill="hold">
                                          <p:stCondLst>
                                            <p:cond delay="0"/>
                                          </p:stCondLst>
                                        </p:cTn>
                                        <p:tgtEl>
                                          <p:spTgt spid="142351"/>
                                        </p:tgtEl>
                                        <p:attrNameLst>
                                          <p:attrName>style.visibility</p:attrName>
                                        </p:attrNameLst>
                                      </p:cBhvr>
                                      <p:to>
                                        <p:strVal val="visible"/>
                                      </p:to>
                                    </p:set>
                                    <p:animEffect transition="in" filter="fade">
                                      <p:cBhvr>
                                        <p:cTn id="53" dur="1000"/>
                                        <p:tgtEl>
                                          <p:spTgt spid="142351"/>
                                        </p:tgtEl>
                                      </p:cBhvr>
                                    </p:animEffect>
                                    <p:anim calcmode="lin" valueType="num">
                                      <p:cBhvr>
                                        <p:cTn id="54" dur="1000" fill="hold"/>
                                        <p:tgtEl>
                                          <p:spTgt spid="142351"/>
                                        </p:tgtEl>
                                        <p:attrNameLst>
                                          <p:attrName>ppt_x</p:attrName>
                                        </p:attrNameLst>
                                      </p:cBhvr>
                                      <p:tavLst>
                                        <p:tav tm="0">
                                          <p:val>
                                            <p:strVal val="#ppt_x"/>
                                          </p:val>
                                        </p:tav>
                                        <p:tav tm="100000">
                                          <p:val>
                                            <p:strVal val="#ppt_x"/>
                                          </p:val>
                                        </p:tav>
                                      </p:tavLst>
                                    </p:anim>
                                    <p:anim calcmode="lin" valueType="num">
                                      <p:cBhvr>
                                        <p:cTn id="55" dur="900" decel="100000" fill="hold"/>
                                        <p:tgtEl>
                                          <p:spTgt spid="142351"/>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14235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BCA1C5-5A96-4F00-A133-2785EF34891F}"/>
              </a:ext>
            </a:extLst>
          </p:cNvPr>
          <p:cNvSpPr>
            <a:spLocks noGrp="1"/>
          </p:cNvSpPr>
          <p:nvPr>
            <p:ph idx="1"/>
          </p:nvPr>
        </p:nvSpPr>
        <p:spPr>
          <a:xfrm>
            <a:off x="267286" y="1417319"/>
            <a:ext cx="8495714" cy="4907281"/>
          </a:xfrm>
        </p:spPr>
        <p:txBody>
          <a:bodyPr>
            <a:normAutofit fontScale="70000" lnSpcReduction="20000"/>
          </a:bodyPr>
          <a:lstStyle/>
          <a:p>
            <a:pPr algn="just"/>
            <a:r>
              <a:rPr lang="en-US" dirty="0"/>
              <a:t>A news magazine publishes three columns entitled “ART”(A),”BOOKS”(B) and “CINEMA:(C). Reading habits of a randomly selected reader with respect to these columns are </a:t>
            </a:r>
          </a:p>
          <a:p>
            <a:endParaRPr lang="en-US" dirty="0"/>
          </a:p>
          <a:p>
            <a:endParaRPr lang="en-US" dirty="0"/>
          </a:p>
          <a:p>
            <a:endParaRPr lang="en-US" dirty="0"/>
          </a:p>
          <a:p>
            <a:endParaRPr lang="en-US" dirty="0"/>
          </a:p>
          <a:p>
            <a:r>
              <a:rPr lang="en-US" dirty="0"/>
              <a:t>   </a:t>
            </a:r>
          </a:p>
          <a:p>
            <a:r>
              <a:rPr lang="en-US" dirty="0"/>
              <a:t>    a) Find the probability that he follows ART given that he read BOOKS regularly.</a:t>
            </a:r>
          </a:p>
          <a:p>
            <a:endParaRPr lang="en-US" dirty="0"/>
          </a:p>
          <a:p>
            <a:r>
              <a:rPr lang="en-US" dirty="0"/>
              <a:t>    b) Find the probability that he follows ART given that he regularly follows at least</a:t>
            </a:r>
          </a:p>
          <a:p>
            <a:r>
              <a:rPr lang="en-US" dirty="0"/>
              <a:t>        BOOKS or CINEMA.</a:t>
            </a:r>
          </a:p>
          <a:p>
            <a:endParaRPr lang="en-US" dirty="0"/>
          </a:p>
          <a:p>
            <a:r>
              <a:rPr lang="en-US" dirty="0"/>
              <a:t>     c) Find the probability that he follows ART given that he regularly follows at least</a:t>
            </a:r>
          </a:p>
          <a:p>
            <a:r>
              <a:rPr lang="en-US" dirty="0"/>
              <a:t>         one.</a:t>
            </a:r>
          </a:p>
          <a:p>
            <a:endParaRPr lang="en-US" dirty="0"/>
          </a:p>
          <a:p>
            <a:r>
              <a:rPr lang="en-US" dirty="0"/>
              <a:t>     d) Find the probability that he follows </a:t>
            </a:r>
            <a:r>
              <a:rPr lang="en-US" dirty="0" err="1"/>
              <a:t>atleast</a:t>
            </a:r>
            <a:r>
              <a:rPr lang="en-US" dirty="0"/>
              <a:t> ART or BOOKS given that he follows</a:t>
            </a:r>
          </a:p>
          <a:p>
            <a:r>
              <a:rPr lang="en-US" dirty="0"/>
              <a:t>         cinema regularly.</a:t>
            </a:r>
          </a:p>
          <a:p>
            <a:endParaRPr lang="en-US" dirty="0"/>
          </a:p>
          <a:p>
            <a:endParaRPr lang="en-US" dirty="0"/>
          </a:p>
          <a:p>
            <a:endParaRPr lang="en-VI" dirty="0"/>
          </a:p>
        </p:txBody>
      </p:sp>
      <p:sp>
        <p:nvSpPr>
          <p:cNvPr id="2" name="Title 1">
            <a:extLst>
              <a:ext uri="{FF2B5EF4-FFF2-40B4-BE49-F238E27FC236}">
                <a16:creationId xmlns:a16="http://schemas.microsoft.com/office/drawing/2014/main" id="{BBDEB913-E376-4CD8-BCE5-713518EA5491}"/>
              </a:ext>
            </a:extLst>
          </p:cNvPr>
          <p:cNvSpPr>
            <a:spLocks noGrp="1"/>
          </p:cNvSpPr>
          <p:nvPr>
            <p:ph type="title" idx="4294967295"/>
          </p:nvPr>
        </p:nvSpPr>
        <p:spPr>
          <a:xfrm>
            <a:off x="1295400" y="304800"/>
            <a:ext cx="5562600" cy="762000"/>
          </a:xfrm>
        </p:spPr>
        <p:txBody>
          <a:bodyPr/>
          <a:lstStyle/>
          <a:p>
            <a:pPr algn="ctr"/>
            <a:r>
              <a:rPr lang="en-US" sz="3600" b="1" dirty="0"/>
              <a:t>Example 11</a:t>
            </a:r>
            <a:endParaRPr lang="en-VI" sz="3600" b="1" dirty="0"/>
          </a:p>
        </p:txBody>
      </p:sp>
      <p:graphicFrame>
        <p:nvGraphicFramePr>
          <p:cNvPr id="4" name="Table 4">
            <a:extLst>
              <a:ext uri="{FF2B5EF4-FFF2-40B4-BE49-F238E27FC236}">
                <a16:creationId xmlns:a16="http://schemas.microsoft.com/office/drawing/2014/main" id="{1706E2D1-3F21-4C75-A493-5202E1E63005}"/>
              </a:ext>
            </a:extLst>
          </p:cNvPr>
          <p:cNvGraphicFramePr>
            <a:graphicFrameLocks noGrp="1"/>
          </p:cNvGraphicFramePr>
          <p:nvPr>
            <p:extLst>
              <p:ext uri="{D42A27DB-BD31-4B8C-83A1-F6EECF244321}">
                <p14:modId xmlns:p14="http://schemas.microsoft.com/office/powerpoint/2010/main" val="160100512"/>
              </p:ext>
            </p:extLst>
          </p:nvPr>
        </p:nvGraphicFramePr>
        <p:xfrm>
          <a:off x="267286" y="2192997"/>
          <a:ext cx="8343314" cy="1007403"/>
        </p:xfrm>
        <a:graphic>
          <a:graphicData uri="http://schemas.openxmlformats.org/drawingml/2006/table">
            <a:tbl>
              <a:tblPr firstRow="1" bandRow="1">
                <a:tableStyleId>{5C22544A-7EE6-4342-B048-85BDC9FD1C3A}</a:tableStyleId>
              </a:tblPr>
              <a:tblGrid>
                <a:gridCol w="1668663">
                  <a:extLst>
                    <a:ext uri="{9D8B030D-6E8A-4147-A177-3AD203B41FA5}">
                      <a16:colId xmlns:a16="http://schemas.microsoft.com/office/drawing/2014/main" val="1759372400"/>
                    </a:ext>
                  </a:extLst>
                </a:gridCol>
                <a:gridCol w="758483">
                  <a:extLst>
                    <a:ext uri="{9D8B030D-6E8A-4147-A177-3AD203B41FA5}">
                      <a16:colId xmlns:a16="http://schemas.microsoft.com/office/drawing/2014/main" val="358826129"/>
                    </a:ext>
                  </a:extLst>
                </a:gridCol>
                <a:gridCol w="758483">
                  <a:extLst>
                    <a:ext uri="{9D8B030D-6E8A-4147-A177-3AD203B41FA5}">
                      <a16:colId xmlns:a16="http://schemas.microsoft.com/office/drawing/2014/main" val="1214031702"/>
                    </a:ext>
                  </a:extLst>
                </a:gridCol>
                <a:gridCol w="758483">
                  <a:extLst>
                    <a:ext uri="{9D8B030D-6E8A-4147-A177-3AD203B41FA5}">
                      <a16:colId xmlns:a16="http://schemas.microsoft.com/office/drawing/2014/main" val="2861816385"/>
                    </a:ext>
                  </a:extLst>
                </a:gridCol>
                <a:gridCol w="986028">
                  <a:extLst>
                    <a:ext uri="{9D8B030D-6E8A-4147-A177-3AD203B41FA5}">
                      <a16:colId xmlns:a16="http://schemas.microsoft.com/office/drawing/2014/main" val="2300236837"/>
                    </a:ext>
                  </a:extLst>
                </a:gridCol>
                <a:gridCol w="986028">
                  <a:extLst>
                    <a:ext uri="{9D8B030D-6E8A-4147-A177-3AD203B41FA5}">
                      <a16:colId xmlns:a16="http://schemas.microsoft.com/office/drawing/2014/main" val="2664387369"/>
                    </a:ext>
                  </a:extLst>
                </a:gridCol>
                <a:gridCol w="910180">
                  <a:extLst>
                    <a:ext uri="{9D8B030D-6E8A-4147-A177-3AD203B41FA5}">
                      <a16:colId xmlns:a16="http://schemas.microsoft.com/office/drawing/2014/main" val="1920789505"/>
                    </a:ext>
                  </a:extLst>
                </a:gridCol>
                <a:gridCol w="1516966">
                  <a:extLst>
                    <a:ext uri="{9D8B030D-6E8A-4147-A177-3AD203B41FA5}">
                      <a16:colId xmlns:a16="http://schemas.microsoft.com/office/drawing/2014/main" val="980231022"/>
                    </a:ext>
                  </a:extLst>
                </a:gridCol>
              </a:tblGrid>
              <a:tr h="637853">
                <a:tc>
                  <a:txBody>
                    <a:bodyPr/>
                    <a:lstStyle/>
                    <a:p>
                      <a:r>
                        <a:rPr lang="en-US" dirty="0"/>
                        <a:t>Read Regularly</a:t>
                      </a:r>
                      <a:endParaRPr lang="en-VI" dirty="0"/>
                    </a:p>
                  </a:txBody>
                  <a:tcPr/>
                </a:tc>
                <a:tc>
                  <a:txBody>
                    <a:bodyPr/>
                    <a:lstStyle/>
                    <a:p>
                      <a:r>
                        <a:rPr lang="en-US" dirty="0"/>
                        <a:t>A</a:t>
                      </a:r>
                      <a:endParaRPr lang="en-VI" dirty="0"/>
                    </a:p>
                  </a:txBody>
                  <a:tcPr/>
                </a:tc>
                <a:tc>
                  <a:txBody>
                    <a:bodyPr/>
                    <a:lstStyle/>
                    <a:p>
                      <a:r>
                        <a:rPr lang="en-US" dirty="0"/>
                        <a:t>B</a:t>
                      </a:r>
                      <a:endParaRPr lang="en-VI" dirty="0"/>
                    </a:p>
                  </a:txBody>
                  <a:tcPr/>
                </a:tc>
                <a:tc>
                  <a:txBody>
                    <a:bodyPr/>
                    <a:lstStyle/>
                    <a:p>
                      <a:r>
                        <a:rPr lang="en-US" dirty="0"/>
                        <a:t>C</a:t>
                      </a:r>
                      <a:endParaRPr lang="en-VI" dirty="0"/>
                    </a:p>
                  </a:txBody>
                  <a:tcPr/>
                </a:tc>
                <a:tc>
                  <a:txBody>
                    <a:bodyPr/>
                    <a:lstStyle/>
                    <a:p>
                      <a:r>
                        <a:rPr lang="en-US" dirty="0"/>
                        <a:t>A &amp; B</a:t>
                      </a:r>
                      <a:endParaRPr lang="en-VI" dirty="0"/>
                    </a:p>
                  </a:txBody>
                  <a:tcPr/>
                </a:tc>
                <a:tc>
                  <a:txBody>
                    <a:bodyPr/>
                    <a:lstStyle/>
                    <a:p>
                      <a:r>
                        <a:rPr lang="en-US" dirty="0"/>
                        <a:t>A &amp; C</a:t>
                      </a:r>
                      <a:endParaRPr lang="en-VI" dirty="0"/>
                    </a:p>
                  </a:txBody>
                  <a:tcPr/>
                </a:tc>
                <a:tc>
                  <a:txBody>
                    <a:bodyPr/>
                    <a:lstStyle/>
                    <a:p>
                      <a:r>
                        <a:rPr lang="en-US" dirty="0"/>
                        <a:t>B&amp;C</a:t>
                      </a:r>
                      <a:endParaRPr lang="en-VI" dirty="0"/>
                    </a:p>
                  </a:txBody>
                  <a:tcPr/>
                </a:tc>
                <a:tc>
                  <a:txBody>
                    <a:bodyPr/>
                    <a:lstStyle/>
                    <a:p>
                      <a:r>
                        <a:rPr lang="en-US" dirty="0"/>
                        <a:t>A&amp;B&amp;C</a:t>
                      </a:r>
                      <a:endParaRPr lang="en-VI" dirty="0"/>
                    </a:p>
                  </a:txBody>
                  <a:tcPr/>
                </a:tc>
                <a:extLst>
                  <a:ext uri="{0D108BD9-81ED-4DB2-BD59-A6C34878D82A}">
                    <a16:rowId xmlns:a16="http://schemas.microsoft.com/office/drawing/2014/main" val="1189307038"/>
                  </a:ext>
                </a:extLst>
              </a:tr>
              <a:tr h="369550">
                <a:tc>
                  <a:txBody>
                    <a:bodyPr/>
                    <a:lstStyle/>
                    <a:p>
                      <a:r>
                        <a:rPr lang="en-US" dirty="0"/>
                        <a:t>Probability</a:t>
                      </a:r>
                      <a:endParaRPr lang="en-VI" dirty="0"/>
                    </a:p>
                  </a:txBody>
                  <a:tcPr/>
                </a:tc>
                <a:tc>
                  <a:txBody>
                    <a:bodyPr/>
                    <a:lstStyle/>
                    <a:p>
                      <a:r>
                        <a:rPr lang="en-US" dirty="0"/>
                        <a:t>0.14</a:t>
                      </a:r>
                      <a:endParaRPr lang="en-VI" dirty="0"/>
                    </a:p>
                  </a:txBody>
                  <a:tcPr/>
                </a:tc>
                <a:tc>
                  <a:txBody>
                    <a:bodyPr/>
                    <a:lstStyle/>
                    <a:p>
                      <a:r>
                        <a:rPr lang="en-US" dirty="0"/>
                        <a:t>0.23</a:t>
                      </a:r>
                      <a:endParaRPr lang="en-VI" dirty="0"/>
                    </a:p>
                  </a:txBody>
                  <a:tcPr/>
                </a:tc>
                <a:tc>
                  <a:txBody>
                    <a:bodyPr/>
                    <a:lstStyle/>
                    <a:p>
                      <a:r>
                        <a:rPr lang="en-US" dirty="0"/>
                        <a:t>0.37</a:t>
                      </a:r>
                      <a:endParaRPr lang="en-VI" dirty="0"/>
                    </a:p>
                  </a:txBody>
                  <a:tcPr/>
                </a:tc>
                <a:tc>
                  <a:txBody>
                    <a:bodyPr/>
                    <a:lstStyle/>
                    <a:p>
                      <a:r>
                        <a:rPr lang="en-US" dirty="0"/>
                        <a:t>0.08</a:t>
                      </a:r>
                      <a:endParaRPr lang="en-VI" dirty="0"/>
                    </a:p>
                  </a:txBody>
                  <a:tcPr/>
                </a:tc>
                <a:tc>
                  <a:txBody>
                    <a:bodyPr/>
                    <a:lstStyle/>
                    <a:p>
                      <a:r>
                        <a:rPr lang="en-US" dirty="0"/>
                        <a:t>0.09</a:t>
                      </a:r>
                      <a:endParaRPr lang="en-VI" dirty="0"/>
                    </a:p>
                  </a:txBody>
                  <a:tcPr/>
                </a:tc>
                <a:tc>
                  <a:txBody>
                    <a:bodyPr/>
                    <a:lstStyle/>
                    <a:p>
                      <a:r>
                        <a:rPr lang="en-US" dirty="0"/>
                        <a:t>0.13</a:t>
                      </a:r>
                      <a:endParaRPr lang="en-VI" dirty="0"/>
                    </a:p>
                  </a:txBody>
                  <a:tcPr/>
                </a:tc>
                <a:tc>
                  <a:txBody>
                    <a:bodyPr/>
                    <a:lstStyle/>
                    <a:p>
                      <a:r>
                        <a:rPr lang="en-US" dirty="0"/>
                        <a:t>0.05</a:t>
                      </a:r>
                      <a:endParaRPr lang="en-VI" dirty="0"/>
                    </a:p>
                  </a:txBody>
                  <a:tcPr/>
                </a:tc>
                <a:extLst>
                  <a:ext uri="{0D108BD9-81ED-4DB2-BD59-A6C34878D82A}">
                    <a16:rowId xmlns:a16="http://schemas.microsoft.com/office/drawing/2014/main" val="3913858676"/>
                  </a:ext>
                </a:extLst>
              </a:tr>
            </a:tbl>
          </a:graphicData>
        </a:graphic>
      </p:graphicFrame>
    </p:spTree>
    <p:extLst>
      <p:ext uri="{BB962C8B-B14F-4D97-AF65-F5344CB8AC3E}">
        <p14:creationId xmlns:p14="http://schemas.microsoft.com/office/powerpoint/2010/main" val="37712923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A74EBB-2153-4815-A2D3-F099AFF24F2E}"/>
              </a:ext>
            </a:extLst>
          </p:cNvPr>
          <p:cNvSpPr>
            <a:spLocks noGrp="1"/>
          </p:cNvSpPr>
          <p:nvPr>
            <p:ph type="title" idx="4294967295"/>
          </p:nvPr>
        </p:nvSpPr>
        <p:spPr/>
        <p:txBody>
          <a:bodyPr/>
          <a:lstStyle/>
          <a:p>
            <a:r>
              <a:rPr lang="en-IN" dirty="0"/>
              <a:t>Example-11</a:t>
            </a:r>
          </a:p>
        </p:txBody>
      </p:sp>
      <p:sp>
        <p:nvSpPr>
          <p:cNvPr id="5" name="TextBox 4">
            <a:extLst>
              <a:ext uri="{FF2B5EF4-FFF2-40B4-BE49-F238E27FC236}">
                <a16:creationId xmlns:a16="http://schemas.microsoft.com/office/drawing/2014/main" id="{01D00523-270F-4EC8-9C1E-175EBF918C77}"/>
              </a:ext>
            </a:extLst>
          </p:cNvPr>
          <p:cNvSpPr txBox="1"/>
          <p:nvPr/>
        </p:nvSpPr>
        <p:spPr>
          <a:xfrm>
            <a:off x="152400" y="1371600"/>
            <a:ext cx="7954188" cy="66260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Arial"/>
              </a:rPr>
              <a:t>a) Find the probability that he follows ART given that he read BOOKS regularly.</a:t>
            </a:r>
          </a:p>
        </p:txBody>
      </p:sp>
      <mc:AlternateContent xmlns:mc="http://schemas.openxmlformats.org/markup-compatibility/2006" xmlns:p14="http://schemas.microsoft.com/office/powerpoint/2010/main">
        <mc:Choice Requires="p14">
          <p:contentPart p14:bwMode="auto" r:id="rId2">
            <p14:nvContentPartPr>
              <p14:cNvPr id="6" name="Ink 48">
                <a:extLst>
                  <a:ext uri="{FF2B5EF4-FFF2-40B4-BE49-F238E27FC236}">
                    <a16:creationId xmlns:a16="http://schemas.microsoft.com/office/drawing/2014/main" id="{803594E0-E8FB-40C7-93BD-E3668D6164FB}"/>
                  </a:ext>
                </a:extLst>
              </p14:cNvPr>
              <p14:cNvContentPartPr/>
              <p14:nvPr/>
            </p14:nvContentPartPr>
            <p14:xfrm>
              <a:off x="333000" y="2600040"/>
              <a:ext cx="1452600" cy="428040"/>
            </p14:xfrm>
          </p:contentPart>
        </mc:Choice>
        <mc:Fallback xmlns="">
          <p:pic>
            <p:nvPicPr>
              <p:cNvPr id="6" name="Ink 48">
                <a:extLst>
                  <a:ext uri="{FF2B5EF4-FFF2-40B4-BE49-F238E27FC236}">
                    <a16:creationId xmlns:a16="http://schemas.microsoft.com/office/drawing/2014/main" id="{803594E0-E8FB-40C7-93BD-E3668D6164FB}"/>
                  </a:ext>
                </a:extLst>
              </p:cNvPr>
              <p:cNvPicPr/>
              <p:nvPr/>
            </p:nvPicPr>
            <p:blipFill>
              <a:blip r:embed="rId3"/>
              <a:stretch>
                <a:fillRect/>
              </a:stretch>
            </p:blipFill>
            <p:spPr>
              <a:xfrm>
                <a:off x="312485" y="2584547"/>
                <a:ext cx="1488231" cy="45866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C5093A11-A1FD-4CD1-A6D0-8E6C3B57B02E}"/>
                  </a:ext>
                </a:extLst>
              </p14:cNvPr>
              <p14:cNvContentPartPr/>
              <p14:nvPr/>
            </p14:nvContentPartPr>
            <p14:xfrm>
              <a:off x="1999080" y="2782560"/>
              <a:ext cx="145080" cy="19080"/>
            </p14:xfrm>
          </p:contentPart>
        </mc:Choice>
        <mc:Fallback xmlns="">
          <p:pic>
            <p:nvPicPr>
              <p:cNvPr id="7" name="Ink 6">
                <a:extLst>
                  <a:ext uri="{FF2B5EF4-FFF2-40B4-BE49-F238E27FC236}">
                    <a16:creationId xmlns:a16="http://schemas.microsoft.com/office/drawing/2014/main" id="{C5093A11-A1FD-4CD1-A6D0-8E6C3B57B02E}"/>
                  </a:ext>
                </a:extLst>
              </p:cNvPr>
              <p:cNvPicPr/>
              <p:nvPr/>
            </p:nvPicPr>
            <p:blipFill>
              <a:blip r:embed="rId5"/>
              <a:stretch>
                <a:fillRect/>
              </a:stretch>
            </p:blipFill>
            <p:spPr>
              <a:xfrm>
                <a:off x="1978560" y="2762420"/>
                <a:ext cx="185760" cy="59007"/>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6644000A-1ABD-4E92-BE67-C22F6844C7F0}"/>
                  </a:ext>
                </a:extLst>
              </p14:cNvPr>
              <p14:cNvContentPartPr/>
              <p14:nvPr/>
            </p14:nvContentPartPr>
            <p14:xfrm>
              <a:off x="2024280" y="2876880"/>
              <a:ext cx="126000" cy="360"/>
            </p14:xfrm>
          </p:contentPart>
        </mc:Choice>
        <mc:Fallback xmlns="">
          <p:pic>
            <p:nvPicPr>
              <p:cNvPr id="8" name="Ink 7">
                <a:extLst>
                  <a:ext uri="{FF2B5EF4-FFF2-40B4-BE49-F238E27FC236}">
                    <a16:creationId xmlns:a16="http://schemas.microsoft.com/office/drawing/2014/main" id="{6644000A-1ABD-4E92-BE67-C22F6844C7F0}"/>
                  </a:ext>
                </a:extLst>
              </p:cNvPr>
              <p:cNvPicPr/>
              <p:nvPr/>
            </p:nvPicPr>
            <p:blipFill>
              <a:blip r:embed="rId7"/>
              <a:stretch>
                <a:fillRect/>
              </a:stretch>
            </p:blipFill>
            <p:spPr>
              <a:xfrm>
                <a:off x="2003818" y="2856360"/>
                <a:ext cx="166564"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62">
                <a:extLst>
                  <a:ext uri="{FF2B5EF4-FFF2-40B4-BE49-F238E27FC236}">
                    <a16:creationId xmlns:a16="http://schemas.microsoft.com/office/drawing/2014/main" id="{ADBB0156-3F7E-43E7-860C-2D7691903880}"/>
                  </a:ext>
                </a:extLst>
              </p14:cNvPr>
              <p14:cNvContentPartPr/>
              <p14:nvPr/>
            </p14:nvContentPartPr>
            <p14:xfrm>
              <a:off x="2470680" y="2455680"/>
              <a:ext cx="1465200" cy="252000"/>
            </p14:xfrm>
          </p:contentPart>
        </mc:Choice>
        <mc:Fallback xmlns="">
          <p:pic>
            <p:nvPicPr>
              <p:cNvPr id="9" name="Ink 62">
                <a:extLst>
                  <a:ext uri="{FF2B5EF4-FFF2-40B4-BE49-F238E27FC236}">
                    <a16:creationId xmlns:a16="http://schemas.microsoft.com/office/drawing/2014/main" id="{ADBB0156-3F7E-43E7-860C-2D7691903880}"/>
                  </a:ext>
                </a:extLst>
              </p:cNvPr>
              <p:cNvPicPr/>
              <p:nvPr/>
            </p:nvPicPr>
            <p:blipFill>
              <a:blip r:embed="rId9"/>
              <a:stretch>
                <a:fillRect/>
              </a:stretch>
            </p:blipFill>
            <p:spPr>
              <a:xfrm>
                <a:off x="2455200" y="2435160"/>
                <a:ext cx="1500840" cy="292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455">
                <a:extLst>
                  <a:ext uri="{FF2B5EF4-FFF2-40B4-BE49-F238E27FC236}">
                    <a16:creationId xmlns:a16="http://schemas.microsoft.com/office/drawing/2014/main" id="{25291AC1-115B-4382-8770-A59C5827B36A}"/>
                  </a:ext>
                </a:extLst>
              </p14:cNvPr>
              <p14:cNvContentPartPr/>
              <p14:nvPr/>
            </p14:nvContentPartPr>
            <p14:xfrm>
              <a:off x="2514600" y="2895600"/>
              <a:ext cx="1352160" cy="308520"/>
            </p14:xfrm>
          </p:contentPart>
        </mc:Choice>
        <mc:Fallback xmlns="">
          <p:pic>
            <p:nvPicPr>
              <p:cNvPr id="10" name="Ink 455">
                <a:extLst>
                  <a:ext uri="{FF2B5EF4-FFF2-40B4-BE49-F238E27FC236}">
                    <a16:creationId xmlns:a16="http://schemas.microsoft.com/office/drawing/2014/main" id="{25291AC1-115B-4382-8770-A59C5827B36A}"/>
                  </a:ext>
                </a:extLst>
              </p:cNvPr>
              <p:cNvPicPr/>
              <p:nvPr/>
            </p:nvPicPr>
            <p:blipFill>
              <a:blip r:embed="rId11"/>
              <a:stretch>
                <a:fillRect/>
              </a:stretch>
            </p:blipFill>
            <p:spPr>
              <a:xfrm>
                <a:off x="2499116" y="2880102"/>
                <a:ext cx="1382768" cy="33915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074C0234-8FB7-461B-9CD0-1735510DE8D9}"/>
                  </a:ext>
                </a:extLst>
              </p14:cNvPr>
              <p14:cNvContentPartPr/>
              <p14:nvPr/>
            </p14:nvContentPartPr>
            <p14:xfrm>
              <a:off x="4205880" y="2795160"/>
              <a:ext cx="107280" cy="6480"/>
            </p14:xfrm>
          </p:contentPart>
        </mc:Choice>
        <mc:Fallback xmlns="">
          <p:pic>
            <p:nvPicPr>
              <p:cNvPr id="11" name="Ink 10">
                <a:extLst>
                  <a:ext uri="{FF2B5EF4-FFF2-40B4-BE49-F238E27FC236}">
                    <a16:creationId xmlns:a16="http://schemas.microsoft.com/office/drawing/2014/main" id="{074C0234-8FB7-461B-9CD0-1735510DE8D9}"/>
                  </a:ext>
                </a:extLst>
              </p:cNvPr>
              <p:cNvPicPr/>
              <p:nvPr/>
            </p:nvPicPr>
            <p:blipFill>
              <a:blip r:embed="rId13"/>
              <a:stretch>
                <a:fillRect/>
              </a:stretch>
            </p:blipFill>
            <p:spPr>
              <a:xfrm>
                <a:off x="4190400" y="2780495"/>
                <a:ext cx="137880" cy="35469"/>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490406CB-9B4C-40C9-A655-7E6DF4342874}"/>
                  </a:ext>
                </a:extLst>
              </p14:cNvPr>
              <p14:cNvContentPartPr/>
              <p14:nvPr/>
            </p14:nvContentPartPr>
            <p14:xfrm>
              <a:off x="4205880" y="2889480"/>
              <a:ext cx="107280" cy="360"/>
            </p14:xfrm>
          </p:contentPart>
        </mc:Choice>
        <mc:Fallback xmlns="">
          <p:pic>
            <p:nvPicPr>
              <p:cNvPr id="12" name="Ink 11">
                <a:extLst>
                  <a:ext uri="{FF2B5EF4-FFF2-40B4-BE49-F238E27FC236}">
                    <a16:creationId xmlns:a16="http://schemas.microsoft.com/office/drawing/2014/main" id="{490406CB-9B4C-40C9-A655-7E6DF4342874}"/>
                  </a:ext>
                </a:extLst>
              </p:cNvPr>
              <p:cNvPicPr/>
              <p:nvPr/>
            </p:nvPicPr>
            <p:blipFill>
              <a:blip r:embed="rId15"/>
              <a:stretch>
                <a:fillRect/>
              </a:stretch>
            </p:blipFill>
            <p:spPr>
              <a:xfrm>
                <a:off x="4190400" y="2874000"/>
                <a:ext cx="1378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33A97442-4B27-4FAE-9EA6-FB6C20F53D43}"/>
                  </a:ext>
                </a:extLst>
              </p14:cNvPr>
              <p14:cNvContentPartPr/>
              <p14:nvPr/>
            </p14:nvContentPartPr>
            <p14:xfrm>
              <a:off x="5721120" y="2656560"/>
              <a:ext cx="119160" cy="25560"/>
            </p14:xfrm>
          </p:contentPart>
        </mc:Choice>
        <mc:Fallback xmlns="">
          <p:pic>
            <p:nvPicPr>
              <p:cNvPr id="13" name="Ink 12">
                <a:extLst>
                  <a:ext uri="{FF2B5EF4-FFF2-40B4-BE49-F238E27FC236}">
                    <a16:creationId xmlns:a16="http://schemas.microsoft.com/office/drawing/2014/main" id="{33A97442-4B27-4FAE-9EA6-FB6C20F53D43}"/>
                  </a:ext>
                </a:extLst>
              </p:cNvPr>
              <p:cNvPicPr/>
              <p:nvPr/>
            </p:nvPicPr>
            <p:blipFill>
              <a:blip r:embed="rId17"/>
              <a:stretch>
                <a:fillRect/>
              </a:stretch>
            </p:blipFill>
            <p:spPr>
              <a:xfrm>
                <a:off x="5705640" y="2641080"/>
                <a:ext cx="14976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472">
                <a:extLst>
                  <a:ext uri="{FF2B5EF4-FFF2-40B4-BE49-F238E27FC236}">
                    <a16:creationId xmlns:a16="http://schemas.microsoft.com/office/drawing/2014/main" id="{978A7C07-FCD7-4048-9009-F25CAB298112}"/>
                  </a:ext>
                </a:extLst>
              </p14:cNvPr>
              <p14:cNvContentPartPr/>
              <p14:nvPr/>
            </p14:nvContentPartPr>
            <p14:xfrm>
              <a:off x="4658400" y="2750880"/>
              <a:ext cx="1188720" cy="283320"/>
            </p14:xfrm>
          </p:contentPart>
        </mc:Choice>
        <mc:Fallback xmlns="">
          <p:pic>
            <p:nvPicPr>
              <p:cNvPr id="14" name="Ink 472">
                <a:extLst>
                  <a:ext uri="{FF2B5EF4-FFF2-40B4-BE49-F238E27FC236}">
                    <a16:creationId xmlns:a16="http://schemas.microsoft.com/office/drawing/2014/main" id="{978A7C07-FCD7-4048-9009-F25CAB298112}"/>
                  </a:ext>
                </a:extLst>
              </p:cNvPr>
              <p:cNvPicPr/>
              <p:nvPr/>
            </p:nvPicPr>
            <p:blipFill>
              <a:blip r:embed="rId19"/>
              <a:stretch>
                <a:fillRect/>
              </a:stretch>
            </p:blipFill>
            <p:spPr>
              <a:xfrm>
                <a:off x="4637880" y="2735400"/>
                <a:ext cx="122436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473">
                <a:extLst>
                  <a:ext uri="{FF2B5EF4-FFF2-40B4-BE49-F238E27FC236}">
                    <a16:creationId xmlns:a16="http://schemas.microsoft.com/office/drawing/2014/main" id="{36D0D9C9-07C9-41F3-8116-C9DF01C3328D}"/>
                  </a:ext>
                </a:extLst>
              </p14:cNvPr>
              <p14:cNvContentPartPr/>
              <p14:nvPr/>
            </p14:nvContentPartPr>
            <p14:xfrm>
              <a:off x="4658400" y="2430480"/>
              <a:ext cx="717480" cy="213840"/>
            </p14:xfrm>
          </p:contentPart>
        </mc:Choice>
        <mc:Fallback xmlns="">
          <p:pic>
            <p:nvPicPr>
              <p:cNvPr id="15" name="Ink 473">
                <a:extLst>
                  <a:ext uri="{FF2B5EF4-FFF2-40B4-BE49-F238E27FC236}">
                    <a16:creationId xmlns:a16="http://schemas.microsoft.com/office/drawing/2014/main" id="{36D0D9C9-07C9-41F3-8116-C9DF01C3328D}"/>
                  </a:ext>
                </a:extLst>
              </p:cNvPr>
              <p:cNvPicPr/>
              <p:nvPr/>
            </p:nvPicPr>
            <p:blipFill>
              <a:blip r:embed="rId21"/>
              <a:stretch>
                <a:fillRect/>
              </a:stretch>
            </p:blipFill>
            <p:spPr>
              <a:xfrm>
                <a:off x="4637870" y="2409994"/>
                <a:ext cx="758180" cy="25445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480">
                <a:extLst>
                  <a:ext uri="{FF2B5EF4-FFF2-40B4-BE49-F238E27FC236}">
                    <a16:creationId xmlns:a16="http://schemas.microsoft.com/office/drawing/2014/main" id="{C8460DEB-C629-45D8-8146-EE49B6B3427D}"/>
                  </a:ext>
                </a:extLst>
              </p14:cNvPr>
              <p14:cNvContentPartPr/>
              <p14:nvPr/>
            </p14:nvContentPartPr>
            <p14:xfrm>
              <a:off x="6111000" y="2537400"/>
              <a:ext cx="1119240" cy="213840"/>
            </p14:xfrm>
          </p:contentPart>
        </mc:Choice>
        <mc:Fallback xmlns="">
          <p:pic>
            <p:nvPicPr>
              <p:cNvPr id="16" name="Ink 480">
                <a:extLst>
                  <a:ext uri="{FF2B5EF4-FFF2-40B4-BE49-F238E27FC236}">
                    <a16:creationId xmlns:a16="http://schemas.microsoft.com/office/drawing/2014/main" id="{C8460DEB-C629-45D8-8146-EE49B6B3427D}"/>
                  </a:ext>
                </a:extLst>
              </p:cNvPr>
              <p:cNvPicPr/>
              <p:nvPr/>
            </p:nvPicPr>
            <p:blipFill>
              <a:blip r:embed="rId23"/>
              <a:stretch>
                <a:fillRect/>
              </a:stretch>
            </p:blipFill>
            <p:spPr>
              <a:xfrm>
                <a:off x="6095525" y="2521946"/>
                <a:ext cx="1149830" cy="244389"/>
              </a:xfrm>
              <a:prstGeom prst="rect">
                <a:avLst/>
              </a:prstGeom>
            </p:spPr>
          </p:pic>
        </mc:Fallback>
      </mc:AlternateContent>
    </p:spTree>
    <p:extLst>
      <p:ext uri="{BB962C8B-B14F-4D97-AF65-F5344CB8AC3E}">
        <p14:creationId xmlns:p14="http://schemas.microsoft.com/office/powerpoint/2010/main" val="5436411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a:extLst>
              <a:ext uri="{FF2B5EF4-FFF2-40B4-BE49-F238E27FC236}">
                <a16:creationId xmlns:a16="http://schemas.microsoft.com/office/drawing/2014/main" id="{E823F4E2-7152-4B0D-8CE7-FF2568B4ECA4}"/>
              </a:ext>
            </a:extLst>
          </p:cNvPr>
          <p:cNvSpPr txBox="1"/>
          <p:nvPr/>
        </p:nvSpPr>
        <p:spPr>
          <a:xfrm>
            <a:off x="76200" y="609600"/>
            <a:ext cx="7738764"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Arial"/>
              </a:rPr>
              <a:t>b) Find the probability that he follows ART given that he regularly follows at least BOOKS or CINEMA</a:t>
            </a:r>
            <a:endParaRPr kumimoji="0" lang="en-VI" sz="1800" b="1" i="0" u="none" strike="noStrike" kern="1200" cap="none" spc="0" normalizeH="0" baseline="0" noProof="0" dirty="0">
              <a:ln>
                <a:noFill/>
              </a:ln>
              <a:solidFill>
                <a:prstClr val="black"/>
              </a:solidFill>
              <a:effectLst/>
              <a:highlight>
                <a:srgbClr val="FFFF00"/>
              </a:highlight>
              <a:uLnTx/>
              <a:uFillTx/>
              <a:latin typeface="Arial"/>
            </a:endParaRPr>
          </a:p>
        </p:txBody>
      </p:sp>
    </p:spTree>
    <p:extLst>
      <p:ext uri="{BB962C8B-B14F-4D97-AF65-F5344CB8AC3E}">
        <p14:creationId xmlns:p14="http://schemas.microsoft.com/office/powerpoint/2010/main" val="40316120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657FB745-2F75-416F-9BDC-2C1C0A578F2E}"/>
              </a:ext>
            </a:extLst>
          </p:cNvPr>
          <p:cNvSpPr txBox="1"/>
          <p:nvPr/>
        </p:nvSpPr>
        <p:spPr>
          <a:xfrm>
            <a:off x="228601" y="295870"/>
            <a:ext cx="6215914"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Arial"/>
              </a:rPr>
              <a:t>c) Find the probability that he follows ART given that he regularly follows at least one.</a:t>
            </a:r>
          </a:p>
        </p:txBody>
      </p:sp>
      <mc:AlternateContent xmlns:mc="http://schemas.openxmlformats.org/markup-compatibility/2006" xmlns:p14="http://schemas.microsoft.com/office/powerpoint/2010/main">
        <mc:Choice Requires="p14">
          <p:contentPart p14:bwMode="auto" r:id="rId2">
            <p14:nvContentPartPr>
              <p14:cNvPr id="32" name="Ink 31">
                <a:extLst>
                  <a:ext uri="{FF2B5EF4-FFF2-40B4-BE49-F238E27FC236}">
                    <a16:creationId xmlns:a16="http://schemas.microsoft.com/office/drawing/2014/main" id="{E468F40B-BC1F-4D5E-82C9-27296D326C41}"/>
                  </a:ext>
                </a:extLst>
              </p14:cNvPr>
              <p14:cNvContentPartPr/>
              <p14:nvPr/>
            </p14:nvContentPartPr>
            <p14:xfrm>
              <a:off x="4445160" y="2016232"/>
              <a:ext cx="360" cy="6480"/>
            </p14:xfrm>
          </p:contentPart>
        </mc:Choice>
        <mc:Fallback xmlns="">
          <p:pic>
            <p:nvPicPr>
              <p:cNvPr id="32" name="Ink 31">
                <a:extLst>
                  <a:ext uri="{FF2B5EF4-FFF2-40B4-BE49-F238E27FC236}">
                    <a16:creationId xmlns:a16="http://schemas.microsoft.com/office/drawing/2014/main" id="{E468F40B-BC1F-4D5E-82C9-27296D326C41}"/>
                  </a:ext>
                </a:extLst>
              </p:cNvPr>
              <p:cNvPicPr/>
              <p:nvPr/>
            </p:nvPicPr>
            <p:blipFill>
              <a:blip r:embed="rId3"/>
              <a:stretch>
                <a:fillRect/>
              </a:stretch>
            </p:blipFill>
            <p:spPr>
              <a:xfrm>
                <a:off x="4429680" y="2001567"/>
                <a:ext cx="30960" cy="35469"/>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3" name="Ink 20">
                <a:extLst>
                  <a:ext uri="{FF2B5EF4-FFF2-40B4-BE49-F238E27FC236}">
                    <a16:creationId xmlns:a16="http://schemas.microsoft.com/office/drawing/2014/main" id="{F22533E2-9618-48D2-B342-9011DA3E9930}"/>
                  </a:ext>
                </a:extLst>
              </p14:cNvPr>
              <p14:cNvContentPartPr/>
              <p14:nvPr/>
            </p14:nvContentPartPr>
            <p14:xfrm>
              <a:off x="855240" y="2374560"/>
              <a:ext cx="578880" cy="295920"/>
            </p14:xfrm>
          </p:contentPart>
        </mc:Choice>
        <mc:Fallback xmlns="">
          <p:pic>
            <p:nvPicPr>
              <p:cNvPr id="33" name="Ink 20">
                <a:extLst>
                  <a:ext uri="{FF2B5EF4-FFF2-40B4-BE49-F238E27FC236}">
                    <a16:creationId xmlns:a16="http://schemas.microsoft.com/office/drawing/2014/main" id="{F22533E2-9618-48D2-B342-9011DA3E9930}"/>
                  </a:ext>
                </a:extLst>
              </p:cNvPr>
              <p:cNvPicPr/>
              <p:nvPr/>
            </p:nvPicPr>
            <p:blipFill>
              <a:blip r:embed="rId5"/>
              <a:stretch>
                <a:fillRect/>
              </a:stretch>
            </p:blipFill>
            <p:spPr>
              <a:xfrm>
                <a:off x="839760" y="2359061"/>
                <a:ext cx="609480" cy="326557"/>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4" name="Ink 35">
                <a:extLst>
                  <a:ext uri="{FF2B5EF4-FFF2-40B4-BE49-F238E27FC236}">
                    <a16:creationId xmlns:a16="http://schemas.microsoft.com/office/drawing/2014/main" id="{5241EA51-5C19-41BF-BFA5-EC82DCF57685}"/>
                  </a:ext>
                </a:extLst>
              </p14:cNvPr>
              <p14:cNvContentPartPr/>
              <p14:nvPr/>
            </p14:nvContentPartPr>
            <p14:xfrm>
              <a:off x="1502880" y="2298960"/>
              <a:ext cx="1691280" cy="566280"/>
            </p14:xfrm>
          </p:contentPart>
        </mc:Choice>
        <mc:Fallback xmlns="">
          <p:pic>
            <p:nvPicPr>
              <p:cNvPr id="34" name="Ink 35">
                <a:extLst>
                  <a:ext uri="{FF2B5EF4-FFF2-40B4-BE49-F238E27FC236}">
                    <a16:creationId xmlns:a16="http://schemas.microsoft.com/office/drawing/2014/main" id="{5241EA51-5C19-41BF-BFA5-EC82DCF57685}"/>
                  </a:ext>
                </a:extLst>
              </p:cNvPr>
              <p:cNvPicPr/>
              <p:nvPr/>
            </p:nvPicPr>
            <p:blipFill>
              <a:blip r:embed="rId7"/>
              <a:stretch>
                <a:fillRect/>
              </a:stretch>
            </p:blipFill>
            <p:spPr>
              <a:xfrm>
                <a:off x="1487403" y="2283480"/>
                <a:ext cx="1721873" cy="596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6" name="Ink 42">
                <a:extLst>
                  <a:ext uri="{FF2B5EF4-FFF2-40B4-BE49-F238E27FC236}">
                    <a16:creationId xmlns:a16="http://schemas.microsoft.com/office/drawing/2014/main" id="{0DAEA277-FB74-4392-8D7C-51005E0D9573}"/>
                  </a:ext>
                </a:extLst>
              </p14:cNvPr>
              <p14:cNvContentPartPr/>
              <p14:nvPr/>
            </p14:nvContentPartPr>
            <p14:xfrm>
              <a:off x="1232520" y="2990880"/>
              <a:ext cx="163800" cy="189000"/>
            </p14:xfrm>
          </p:contentPart>
        </mc:Choice>
        <mc:Fallback xmlns="">
          <p:pic>
            <p:nvPicPr>
              <p:cNvPr id="36" name="Ink 42">
                <a:extLst>
                  <a:ext uri="{FF2B5EF4-FFF2-40B4-BE49-F238E27FC236}">
                    <a16:creationId xmlns:a16="http://schemas.microsoft.com/office/drawing/2014/main" id="{0DAEA277-FB74-4392-8D7C-51005E0D9573}"/>
                  </a:ext>
                </a:extLst>
              </p:cNvPr>
              <p:cNvPicPr/>
              <p:nvPr/>
            </p:nvPicPr>
            <p:blipFill>
              <a:blip r:embed="rId9"/>
              <a:stretch>
                <a:fillRect/>
              </a:stretch>
            </p:blipFill>
            <p:spPr>
              <a:xfrm>
                <a:off x="1217040" y="2975400"/>
                <a:ext cx="1944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7" name="Ink 61">
                <a:extLst>
                  <a:ext uri="{FF2B5EF4-FFF2-40B4-BE49-F238E27FC236}">
                    <a16:creationId xmlns:a16="http://schemas.microsoft.com/office/drawing/2014/main" id="{B2CBE692-B49C-4F16-9AAE-8D0414B611E2}"/>
                  </a:ext>
                </a:extLst>
              </p14:cNvPr>
              <p14:cNvContentPartPr/>
              <p14:nvPr/>
            </p14:nvContentPartPr>
            <p14:xfrm>
              <a:off x="2603040" y="2770560"/>
              <a:ext cx="1566000" cy="384120"/>
            </p14:xfrm>
          </p:contentPart>
        </mc:Choice>
        <mc:Fallback xmlns="">
          <p:pic>
            <p:nvPicPr>
              <p:cNvPr id="37" name="Ink 61">
                <a:extLst>
                  <a:ext uri="{FF2B5EF4-FFF2-40B4-BE49-F238E27FC236}">
                    <a16:creationId xmlns:a16="http://schemas.microsoft.com/office/drawing/2014/main" id="{B2CBE692-B49C-4F16-9AAE-8D0414B611E2}"/>
                  </a:ext>
                </a:extLst>
              </p:cNvPr>
              <p:cNvPicPr/>
              <p:nvPr/>
            </p:nvPicPr>
            <p:blipFill>
              <a:blip r:embed="rId11"/>
              <a:stretch>
                <a:fillRect/>
              </a:stretch>
            </p:blipFill>
            <p:spPr>
              <a:xfrm>
                <a:off x="2587560" y="2755065"/>
                <a:ext cx="1596600" cy="414749"/>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8" name="Ink 62">
                <a:extLst>
                  <a:ext uri="{FF2B5EF4-FFF2-40B4-BE49-F238E27FC236}">
                    <a16:creationId xmlns:a16="http://schemas.microsoft.com/office/drawing/2014/main" id="{18FDEA3A-E278-4796-94F6-AF5ED88F29CE}"/>
                  </a:ext>
                </a:extLst>
              </p14:cNvPr>
              <p14:cNvContentPartPr/>
              <p14:nvPr/>
            </p14:nvContentPartPr>
            <p14:xfrm>
              <a:off x="1842360" y="2959200"/>
              <a:ext cx="195120" cy="176400"/>
            </p14:xfrm>
          </p:contentPart>
        </mc:Choice>
        <mc:Fallback xmlns="">
          <p:pic>
            <p:nvPicPr>
              <p:cNvPr id="38" name="Ink 62">
                <a:extLst>
                  <a:ext uri="{FF2B5EF4-FFF2-40B4-BE49-F238E27FC236}">
                    <a16:creationId xmlns:a16="http://schemas.microsoft.com/office/drawing/2014/main" id="{18FDEA3A-E278-4796-94F6-AF5ED88F29CE}"/>
                  </a:ext>
                </a:extLst>
              </p:cNvPr>
              <p:cNvPicPr/>
              <p:nvPr/>
            </p:nvPicPr>
            <p:blipFill>
              <a:blip r:embed="rId13"/>
              <a:stretch>
                <a:fillRect/>
              </a:stretch>
            </p:blipFill>
            <p:spPr>
              <a:xfrm>
                <a:off x="1826909" y="2943720"/>
                <a:ext cx="225664"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9" name="Ink 67">
                <a:extLst>
                  <a:ext uri="{FF2B5EF4-FFF2-40B4-BE49-F238E27FC236}">
                    <a16:creationId xmlns:a16="http://schemas.microsoft.com/office/drawing/2014/main" id="{1354B72E-4497-4BD0-909C-C0D4B876E5ED}"/>
                  </a:ext>
                </a:extLst>
              </p14:cNvPr>
              <p14:cNvContentPartPr/>
              <p14:nvPr/>
            </p14:nvContentPartPr>
            <p14:xfrm>
              <a:off x="654000" y="2927880"/>
              <a:ext cx="3578040" cy="427680"/>
            </p14:xfrm>
          </p:contentPart>
        </mc:Choice>
        <mc:Fallback xmlns="">
          <p:pic>
            <p:nvPicPr>
              <p:cNvPr id="39" name="Ink 67">
                <a:extLst>
                  <a:ext uri="{FF2B5EF4-FFF2-40B4-BE49-F238E27FC236}">
                    <a16:creationId xmlns:a16="http://schemas.microsoft.com/office/drawing/2014/main" id="{1354B72E-4497-4BD0-909C-C0D4B876E5ED}"/>
                  </a:ext>
                </a:extLst>
              </p:cNvPr>
              <p:cNvPicPr/>
              <p:nvPr/>
            </p:nvPicPr>
            <p:blipFill>
              <a:blip r:embed="rId15"/>
              <a:stretch>
                <a:fillRect/>
              </a:stretch>
            </p:blipFill>
            <p:spPr>
              <a:xfrm>
                <a:off x="638518" y="2912413"/>
                <a:ext cx="3608643" cy="458254"/>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0" name="Ink 82">
                <a:extLst>
                  <a:ext uri="{FF2B5EF4-FFF2-40B4-BE49-F238E27FC236}">
                    <a16:creationId xmlns:a16="http://schemas.microsoft.com/office/drawing/2014/main" id="{21839704-C70A-40E7-956F-903B921FD60A}"/>
                  </a:ext>
                </a:extLst>
              </p14:cNvPr>
              <p14:cNvContentPartPr/>
              <p14:nvPr/>
            </p14:nvContentPartPr>
            <p14:xfrm>
              <a:off x="1534200" y="3317760"/>
              <a:ext cx="2012400" cy="371160"/>
            </p14:xfrm>
          </p:contentPart>
        </mc:Choice>
        <mc:Fallback xmlns="">
          <p:pic>
            <p:nvPicPr>
              <p:cNvPr id="40" name="Ink 82">
                <a:extLst>
                  <a:ext uri="{FF2B5EF4-FFF2-40B4-BE49-F238E27FC236}">
                    <a16:creationId xmlns:a16="http://schemas.microsoft.com/office/drawing/2014/main" id="{21839704-C70A-40E7-956F-903B921FD60A}"/>
                  </a:ext>
                </a:extLst>
              </p:cNvPr>
              <p:cNvPicPr/>
              <p:nvPr/>
            </p:nvPicPr>
            <p:blipFill>
              <a:blip r:embed="rId17"/>
              <a:stretch>
                <a:fillRect/>
              </a:stretch>
            </p:blipFill>
            <p:spPr>
              <a:xfrm>
                <a:off x="1518717" y="3302295"/>
                <a:ext cx="2043005" cy="40173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1" name="Ink 40">
                <a:extLst>
                  <a:ext uri="{FF2B5EF4-FFF2-40B4-BE49-F238E27FC236}">
                    <a16:creationId xmlns:a16="http://schemas.microsoft.com/office/drawing/2014/main" id="{E83551E7-C510-469F-8970-BC541C2F9F38}"/>
                  </a:ext>
                </a:extLst>
              </p14:cNvPr>
              <p14:cNvContentPartPr/>
              <p14:nvPr/>
            </p14:nvContentPartPr>
            <p14:xfrm>
              <a:off x="654000" y="4235400"/>
              <a:ext cx="113400" cy="6480"/>
            </p14:xfrm>
          </p:contentPart>
        </mc:Choice>
        <mc:Fallback xmlns="">
          <p:pic>
            <p:nvPicPr>
              <p:cNvPr id="41" name="Ink 40">
                <a:extLst>
                  <a:ext uri="{FF2B5EF4-FFF2-40B4-BE49-F238E27FC236}">
                    <a16:creationId xmlns:a16="http://schemas.microsoft.com/office/drawing/2014/main" id="{E83551E7-C510-469F-8970-BC541C2F9F38}"/>
                  </a:ext>
                </a:extLst>
              </p:cNvPr>
              <p:cNvPicPr/>
              <p:nvPr/>
            </p:nvPicPr>
            <p:blipFill>
              <a:blip r:embed="rId19"/>
              <a:stretch>
                <a:fillRect/>
              </a:stretch>
            </p:blipFill>
            <p:spPr>
              <a:xfrm>
                <a:off x="638520" y="4219920"/>
                <a:ext cx="1440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4" name="Ink 87">
                <a:extLst>
                  <a:ext uri="{FF2B5EF4-FFF2-40B4-BE49-F238E27FC236}">
                    <a16:creationId xmlns:a16="http://schemas.microsoft.com/office/drawing/2014/main" id="{CBCE44CC-1C39-49E6-B409-CEB9E6442AF6}"/>
                  </a:ext>
                </a:extLst>
              </p14:cNvPr>
              <p14:cNvContentPartPr/>
              <p14:nvPr/>
            </p14:nvContentPartPr>
            <p14:xfrm>
              <a:off x="628800" y="4128840"/>
              <a:ext cx="119880" cy="19080"/>
            </p14:xfrm>
          </p:contentPart>
        </mc:Choice>
        <mc:Fallback xmlns="">
          <p:pic>
            <p:nvPicPr>
              <p:cNvPr id="44" name="Ink 87">
                <a:extLst>
                  <a:ext uri="{FF2B5EF4-FFF2-40B4-BE49-F238E27FC236}">
                    <a16:creationId xmlns:a16="http://schemas.microsoft.com/office/drawing/2014/main" id="{CBCE44CC-1C39-49E6-B409-CEB9E6442AF6}"/>
                  </a:ext>
                </a:extLst>
              </p:cNvPr>
              <p:cNvPicPr/>
              <p:nvPr/>
            </p:nvPicPr>
            <p:blipFill>
              <a:blip r:embed="rId21"/>
              <a:stretch>
                <a:fillRect/>
              </a:stretch>
            </p:blipFill>
            <p:spPr>
              <a:xfrm>
                <a:off x="613320" y="4113360"/>
                <a:ext cx="15048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5" name="Ink 44">
                <a:extLst>
                  <a:ext uri="{FF2B5EF4-FFF2-40B4-BE49-F238E27FC236}">
                    <a16:creationId xmlns:a16="http://schemas.microsoft.com/office/drawing/2014/main" id="{18F5C68C-B11F-4096-B9C9-DC660EA3373B}"/>
                  </a:ext>
                </a:extLst>
              </p14:cNvPr>
              <p14:cNvContentPartPr/>
              <p14:nvPr/>
            </p14:nvContentPartPr>
            <p14:xfrm>
              <a:off x="4690320" y="2110680"/>
              <a:ext cx="1942920" cy="1641240"/>
            </p14:xfrm>
          </p:contentPart>
        </mc:Choice>
        <mc:Fallback xmlns="">
          <p:pic>
            <p:nvPicPr>
              <p:cNvPr id="45" name="Ink 44">
                <a:extLst>
                  <a:ext uri="{FF2B5EF4-FFF2-40B4-BE49-F238E27FC236}">
                    <a16:creationId xmlns:a16="http://schemas.microsoft.com/office/drawing/2014/main" id="{18F5C68C-B11F-4096-B9C9-DC660EA3373B}"/>
                  </a:ext>
                </a:extLst>
              </p:cNvPr>
              <p:cNvPicPr/>
              <p:nvPr/>
            </p:nvPicPr>
            <p:blipFill>
              <a:blip r:embed="rId23"/>
              <a:stretch>
                <a:fillRect/>
              </a:stretch>
            </p:blipFill>
            <p:spPr>
              <a:xfrm>
                <a:off x="4669800" y="2090160"/>
                <a:ext cx="1983600" cy="16819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6" name="Ink 45">
                <a:extLst>
                  <a:ext uri="{FF2B5EF4-FFF2-40B4-BE49-F238E27FC236}">
                    <a16:creationId xmlns:a16="http://schemas.microsoft.com/office/drawing/2014/main" id="{83A882D1-616B-49CA-B277-71F53038641C}"/>
                  </a:ext>
                </a:extLst>
              </p14:cNvPr>
              <p14:cNvContentPartPr/>
              <p14:nvPr/>
            </p14:nvContentPartPr>
            <p14:xfrm>
              <a:off x="5809560" y="1840320"/>
              <a:ext cx="2031120" cy="1861200"/>
            </p14:xfrm>
          </p:contentPart>
        </mc:Choice>
        <mc:Fallback xmlns="">
          <p:pic>
            <p:nvPicPr>
              <p:cNvPr id="46" name="Ink 45">
                <a:extLst>
                  <a:ext uri="{FF2B5EF4-FFF2-40B4-BE49-F238E27FC236}">
                    <a16:creationId xmlns:a16="http://schemas.microsoft.com/office/drawing/2014/main" id="{83A882D1-616B-49CA-B277-71F53038641C}"/>
                  </a:ext>
                </a:extLst>
              </p:cNvPr>
              <p:cNvPicPr/>
              <p:nvPr/>
            </p:nvPicPr>
            <p:blipFill>
              <a:blip r:embed="rId25"/>
              <a:stretch>
                <a:fillRect/>
              </a:stretch>
            </p:blipFill>
            <p:spPr>
              <a:xfrm>
                <a:off x="5789040" y="1819800"/>
                <a:ext cx="2071800" cy="1901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7" name="Ink 94">
                <a:extLst>
                  <a:ext uri="{FF2B5EF4-FFF2-40B4-BE49-F238E27FC236}">
                    <a16:creationId xmlns:a16="http://schemas.microsoft.com/office/drawing/2014/main" id="{A83EE90E-D0FE-49EB-B2A7-2B54C5908432}"/>
                  </a:ext>
                </a:extLst>
              </p14:cNvPr>
              <p14:cNvContentPartPr/>
              <p14:nvPr/>
            </p14:nvContentPartPr>
            <p14:xfrm>
              <a:off x="5105400" y="2971800"/>
              <a:ext cx="2118960" cy="1754640"/>
            </p14:xfrm>
          </p:contentPart>
        </mc:Choice>
        <mc:Fallback xmlns="">
          <p:pic>
            <p:nvPicPr>
              <p:cNvPr id="47" name="Ink 94">
                <a:extLst>
                  <a:ext uri="{FF2B5EF4-FFF2-40B4-BE49-F238E27FC236}">
                    <a16:creationId xmlns:a16="http://schemas.microsoft.com/office/drawing/2014/main" id="{A83EE90E-D0FE-49EB-B2A7-2B54C5908432}"/>
                  </a:ext>
                </a:extLst>
              </p:cNvPr>
              <p:cNvPicPr/>
              <p:nvPr/>
            </p:nvPicPr>
            <p:blipFill>
              <a:blip r:embed="rId27"/>
              <a:stretch>
                <a:fillRect/>
              </a:stretch>
            </p:blipFill>
            <p:spPr>
              <a:xfrm>
                <a:off x="5084883" y="2951276"/>
                <a:ext cx="2159633" cy="1795328"/>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8" name="Ink 100">
                <a:extLst>
                  <a:ext uri="{FF2B5EF4-FFF2-40B4-BE49-F238E27FC236}">
                    <a16:creationId xmlns:a16="http://schemas.microsoft.com/office/drawing/2014/main" id="{1B878948-06F2-48C3-ADD8-74AFEBF9906F}"/>
                  </a:ext>
                </a:extLst>
              </p14:cNvPr>
              <p14:cNvContentPartPr/>
              <p14:nvPr/>
            </p14:nvContentPartPr>
            <p14:xfrm>
              <a:off x="5394480" y="3361680"/>
              <a:ext cx="437760" cy="226800"/>
            </p14:xfrm>
          </p:contentPart>
        </mc:Choice>
        <mc:Fallback xmlns="">
          <p:pic>
            <p:nvPicPr>
              <p:cNvPr id="48" name="Ink 100">
                <a:extLst>
                  <a:ext uri="{FF2B5EF4-FFF2-40B4-BE49-F238E27FC236}">
                    <a16:creationId xmlns:a16="http://schemas.microsoft.com/office/drawing/2014/main" id="{1B878948-06F2-48C3-ADD8-74AFEBF9906F}"/>
                  </a:ext>
                </a:extLst>
              </p:cNvPr>
              <p:cNvPicPr/>
              <p:nvPr/>
            </p:nvPicPr>
            <p:blipFill>
              <a:blip r:embed="rId29"/>
              <a:stretch>
                <a:fillRect/>
              </a:stretch>
            </p:blipFill>
            <p:spPr>
              <a:xfrm>
                <a:off x="5373943" y="3341160"/>
                <a:ext cx="478473"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9" name="Ink 107">
                <a:extLst>
                  <a:ext uri="{FF2B5EF4-FFF2-40B4-BE49-F238E27FC236}">
                    <a16:creationId xmlns:a16="http://schemas.microsoft.com/office/drawing/2014/main" id="{D8643B68-C421-4EBB-8CB1-1C7DB3F118A9}"/>
                  </a:ext>
                </a:extLst>
              </p14:cNvPr>
              <p14:cNvContentPartPr/>
              <p14:nvPr/>
            </p14:nvContentPartPr>
            <p14:xfrm>
              <a:off x="6079920" y="3135240"/>
              <a:ext cx="308160" cy="207720"/>
            </p14:xfrm>
          </p:contentPart>
        </mc:Choice>
        <mc:Fallback xmlns="">
          <p:pic>
            <p:nvPicPr>
              <p:cNvPr id="49" name="Ink 107">
                <a:extLst>
                  <a:ext uri="{FF2B5EF4-FFF2-40B4-BE49-F238E27FC236}">
                    <a16:creationId xmlns:a16="http://schemas.microsoft.com/office/drawing/2014/main" id="{D8643B68-C421-4EBB-8CB1-1C7DB3F118A9}"/>
                  </a:ext>
                </a:extLst>
              </p:cNvPr>
              <p:cNvPicPr/>
              <p:nvPr/>
            </p:nvPicPr>
            <p:blipFill>
              <a:blip r:embed="rId31"/>
              <a:stretch>
                <a:fillRect/>
              </a:stretch>
            </p:blipFill>
            <p:spPr>
              <a:xfrm>
                <a:off x="6059424" y="3119760"/>
                <a:ext cx="348793"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50" name="Ink 113">
                <a:extLst>
                  <a:ext uri="{FF2B5EF4-FFF2-40B4-BE49-F238E27FC236}">
                    <a16:creationId xmlns:a16="http://schemas.microsoft.com/office/drawing/2014/main" id="{C4061734-CBFA-47D6-A93D-2239687A2D32}"/>
                  </a:ext>
                </a:extLst>
              </p14:cNvPr>
              <p14:cNvContentPartPr/>
              <p14:nvPr/>
            </p14:nvContentPartPr>
            <p14:xfrm>
              <a:off x="6494640" y="3380400"/>
              <a:ext cx="365040" cy="182520"/>
            </p14:xfrm>
          </p:contentPart>
        </mc:Choice>
        <mc:Fallback xmlns="">
          <p:pic>
            <p:nvPicPr>
              <p:cNvPr id="50" name="Ink 113">
                <a:extLst>
                  <a:ext uri="{FF2B5EF4-FFF2-40B4-BE49-F238E27FC236}">
                    <a16:creationId xmlns:a16="http://schemas.microsoft.com/office/drawing/2014/main" id="{C4061734-CBFA-47D6-A93D-2239687A2D32}"/>
                  </a:ext>
                </a:extLst>
              </p:cNvPr>
              <p:cNvPicPr/>
              <p:nvPr/>
            </p:nvPicPr>
            <p:blipFill>
              <a:blip r:embed="rId33"/>
              <a:stretch>
                <a:fillRect/>
              </a:stretch>
            </p:blipFill>
            <p:spPr>
              <a:xfrm>
                <a:off x="6474120" y="3364920"/>
                <a:ext cx="40068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1" name="Ink 118">
                <a:extLst>
                  <a:ext uri="{FF2B5EF4-FFF2-40B4-BE49-F238E27FC236}">
                    <a16:creationId xmlns:a16="http://schemas.microsoft.com/office/drawing/2014/main" id="{89E4D42E-E627-44C4-8056-4829006E7DE5}"/>
                  </a:ext>
                </a:extLst>
              </p14:cNvPr>
              <p14:cNvContentPartPr/>
              <p14:nvPr/>
            </p14:nvContentPartPr>
            <p14:xfrm>
              <a:off x="6073440" y="3990240"/>
              <a:ext cx="478440" cy="220320"/>
            </p14:xfrm>
          </p:contentPart>
        </mc:Choice>
        <mc:Fallback xmlns="">
          <p:pic>
            <p:nvPicPr>
              <p:cNvPr id="51" name="Ink 118">
                <a:extLst>
                  <a:ext uri="{FF2B5EF4-FFF2-40B4-BE49-F238E27FC236}">
                    <a16:creationId xmlns:a16="http://schemas.microsoft.com/office/drawing/2014/main" id="{89E4D42E-E627-44C4-8056-4829006E7DE5}"/>
                  </a:ext>
                </a:extLst>
              </p:cNvPr>
              <p:cNvPicPr/>
              <p:nvPr/>
            </p:nvPicPr>
            <p:blipFill>
              <a:blip r:embed="rId35"/>
              <a:stretch>
                <a:fillRect/>
              </a:stretch>
            </p:blipFill>
            <p:spPr>
              <a:xfrm>
                <a:off x="6057948" y="3974760"/>
                <a:ext cx="509063"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2" name="Ink 125">
                <a:extLst>
                  <a:ext uri="{FF2B5EF4-FFF2-40B4-BE49-F238E27FC236}">
                    <a16:creationId xmlns:a16="http://schemas.microsoft.com/office/drawing/2014/main" id="{8F97025A-2719-46C3-9E8F-ABB8014541D6}"/>
                  </a:ext>
                </a:extLst>
              </p14:cNvPr>
              <p14:cNvContentPartPr/>
              <p14:nvPr/>
            </p14:nvContentPartPr>
            <p14:xfrm>
              <a:off x="6978840" y="2525400"/>
              <a:ext cx="491040" cy="207720"/>
            </p14:xfrm>
          </p:contentPart>
        </mc:Choice>
        <mc:Fallback xmlns="">
          <p:pic>
            <p:nvPicPr>
              <p:cNvPr id="52" name="Ink 125">
                <a:extLst>
                  <a:ext uri="{FF2B5EF4-FFF2-40B4-BE49-F238E27FC236}">
                    <a16:creationId xmlns:a16="http://schemas.microsoft.com/office/drawing/2014/main" id="{8F97025A-2719-46C3-9E8F-ABB8014541D6}"/>
                  </a:ext>
                </a:extLst>
              </p:cNvPr>
              <p:cNvPicPr/>
              <p:nvPr/>
            </p:nvPicPr>
            <p:blipFill>
              <a:blip r:embed="rId37"/>
              <a:stretch>
                <a:fillRect/>
              </a:stretch>
            </p:blipFill>
            <p:spPr>
              <a:xfrm>
                <a:off x="6963349" y="2509920"/>
                <a:ext cx="521662"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53" name="Ink 130">
                <a:extLst>
                  <a:ext uri="{FF2B5EF4-FFF2-40B4-BE49-F238E27FC236}">
                    <a16:creationId xmlns:a16="http://schemas.microsoft.com/office/drawing/2014/main" id="{2CEB60B2-BC65-4866-B531-62F5C4AB3584}"/>
                  </a:ext>
                </a:extLst>
              </p14:cNvPr>
              <p14:cNvContentPartPr/>
              <p14:nvPr/>
            </p14:nvContentPartPr>
            <p14:xfrm>
              <a:off x="5998200" y="2457000"/>
              <a:ext cx="333360" cy="200880"/>
            </p14:xfrm>
          </p:contentPart>
        </mc:Choice>
        <mc:Fallback xmlns="">
          <p:pic>
            <p:nvPicPr>
              <p:cNvPr id="53" name="Ink 130">
                <a:extLst>
                  <a:ext uri="{FF2B5EF4-FFF2-40B4-BE49-F238E27FC236}">
                    <a16:creationId xmlns:a16="http://schemas.microsoft.com/office/drawing/2014/main" id="{2CEB60B2-BC65-4866-B531-62F5C4AB3584}"/>
                  </a:ext>
                </a:extLst>
              </p:cNvPr>
              <p:cNvPicPr/>
              <p:nvPr/>
            </p:nvPicPr>
            <p:blipFill>
              <a:blip r:embed="rId39"/>
              <a:stretch>
                <a:fillRect/>
              </a:stretch>
            </p:blipFill>
            <p:spPr>
              <a:xfrm>
                <a:off x="5982737" y="2441492"/>
                <a:ext cx="363927" cy="231535"/>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4" name="Ink 135">
                <a:extLst>
                  <a:ext uri="{FF2B5EF4-FFF2-40B4-BE49-F238E27FC236}">
                    <a16:creationId xmlns:a16="http://schemas.microsoft.com/office/drawing/2014/main" id="{03AF38B4-00C5-402B-9150-AB4BB395C4FA}"/>
                  </a:ext>
                </a:extLst>
              </p14:cNvPr>
              <p14:cNvContentPartPr/>
              <p14:nvPr/>
            </p14:nvContentPartPr>
            <p14:xfrm>
              <a:off x="5005320" y="2412360"/>
              <a:ext cx="641160" cy="294840"/>
            </p14:xfrm>
          </p:contentPart>
        </mc:Choice>
        <mc:Fallback xmlns="">
          <p:pic>
            <p:nvPicPr>
              <p:cNvPr id="54" name="Ink 135">
                <a:extLst>
                  <a:ext uri="{FF2B5EF4-FFF2-40B4-BE49-F238E27FC236}">
                    <a16:creationId xmlns:a16="http://schemas.microsoft.com/office/drawing/2014/main" id="{03AF38B4-00C5-402B-9150-AB4BB395C4FA}"/>
                  </a:ext>
                </a:extLst>
              </p:cNvPr>
              <p:cNvPicPr/>
              <p:nvPr/>
            </p:nvPicPr>
            <p:blipFill>
              <a:blip r:embed="rId41"/>
              <a:stretch>
                <a:fillRect/>
              </a:stretch>
            </p:blipFill>
            <p:spPr>
              <a:xfrm>
                <a:off x="4984788" y="2391865"/>
                <a:ext cx="681863" cy="33547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5" name="Ink 142">
                <a:extLst>
                  <a:ext uri="{FF2B5EF4-FFF2-40B4-BE49-F238E27FC236}">
                    <a16:creationId xmlns:a16="http://schemas.microsoft.com/office/drawing/2014/main" id="{012916D4-B174-496C-8676-C5E38DC0DFAD}"/>
                  </a:ext>
                </a:extLst>
              </p14:cNvPr>
              <p14:cNvContentPartPr/>
              <p14:nvPr/>
            </p14:nvContentPartPr>
            <p14:xfrm>
              <a:off x="4306920" y="1632600"/>
              <a:ext cx="3571560" cy="2917800"/>
            </p14:xfrm>
          </p:contentPart>
        </mc:Choice>
        <mc:Fallback xmlns="">
          <p:pic>
            <p:nvPicPr>
              <p:cNvPr id="55" name="Ink 142">
                <a:extLst>
                  <a:ext uri="{FF2B5EF4-FFF2-40B4-BE49-F238E27FC236}">
                    <a16:creationId xmlns:a16="http://schemas.microsoft.com/office/drawing/2014/main" id="{012916D4-B174-496C-8676-C5E38DC0DFAD}"/>
                  </a:ext>
                </a:extLst>
              </p:cNvPr>
              <p:cNvPicPr/>
              <p:nvPr/>
            </p:nvPicPr>
            <p:blipFill>
              <a:blip r:embed="rId43"/>
              <a:stretch>
                <a:fillRect/>
              </a:stretch>
            </p:blipFill>
            <p:spPr>
              <a:xfrm>
                <a:off x="4286400" y="1612077"/>
                <a:ext cx="3612240" cy="2958485"/>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6" name="Ink 146">
                <a:extLst>
                  <a:ext uri="{FF2B5EF4-FFF2-40B4-BE49-F238E27FC236}">
                    <a16:creationId xmlns:a16="http://schemas.microsoft.com/office/drawing/2014/main" id="{8BC16EFD-7382-4AC7-9EE3-BBCE4FEB9118}"/>
                  </a:ext>
                </a:extLst>
              </p14:cNvPr>
              <p14:cNvContentPartPr/>
              <p14:nvPr/>
            </p14:nvContentPartPr>
            <p14:xfrm>
              <a:off x="4325640" y="1626480"/>
              <a:ext cx="3879720" cy="3225600"/>
            </p14:xfrm>
          </p:contentPart>
        </mc:Choice>
        <mc:Fallback xmlns="">
          <p:pic>
            <p:nvPicPr>
              <p:cNvPr id="56" name="Ink 146">
                <a:extLst>
                  <a:ext uri="{FF2B5EF4-FFF2-40B4-BE49-F238E27FC236}">
                    <a16:creationId xmlns:a16="http://schemas.microsoft.com/office/drawing/2014/main" id="{8BC16EFD-7382-4AC7-9EE3-BBCE4FEB9118}"/>
                  </a:ext>
                </a:extLst>
              </p:cNvPr>
              <p:cNvPicPr/>
              <p:nvPr/>
            </p:nvPicPr>
            <p:blipFill>
              <a:blip r:embed="rId45"/>
              <a:stretch>
                <a:fillRect/>
              </a:stretch>
            </p:blipFill>
            <p:spPr>
              <a:xfrm>
                <a:off x="4305118" y="1605960"/>
                <a:ext cx="3920404" cy="3266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7" name="Ink 156">
                <a:extLst>
                  <a:ext uri="{FF2B5EF4-FFF2-40B4-BE49-F238E27FC236}">
                    <a16:creationId xmlns:a16="http://schemas.microsoft.com/office/drawing/2014/main" id="{048E141B-3142-439A-82D7-E8C57F522D2E}"/>
                  </a:ext>
                </a:extLst>
              </p14:cNvPr>
              <p14:cNvContentPartPr/>
              <p14:nvPr/>
            </p14:nvContentPartPr>
            <p14:xfrm>
              <a:off x="4514280" y="4424040"/>
              <a:ext cx="515880" cy="163800"/>
            </p14:xfrm>
          </p:contentPart>
        </mc:Choice>
        <mc:Fallback xmlns="">
          <p:pic>
            <p:nvPicPr>
              <p:cNvPr id="57" name="Ink 156">
                <a:extLst>
                  <a:ext uri="{FF2B5EF4-FFF2-40B4-BE49-F238E27FC236}">
                    <a16:creationId xmlns:a16="http://schemas.microsoft.com/office/drawing/2014/main" id="{048E141B-3142-439A-82D7-E8C57F522D2E}"/>
                  </a:ext>
                </a:extLst>
              </p:cNvPr>
              <p:cNvPicPr/>
              <p:nvPr/>
            </p:nvPicPr>
            <p:blipFill>
              <a:blip r:embed="rId47"/>
              <a:stretch>
                <a:fillRect/>
              </a:stretch>
            </p:blipFill>
            <p:spPr>
              <a:xfrm>
                <a:off x="4493760" y="4403520"/>
                <a:ext cx="55656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8" name="Ink 57">
                <a:extLst>
                  <a:ext uri="{FF2B5EF4-FFF2-40B4-BE49-F238E27FC236}">
                    <a16:creationId xmlns:a16="http://schemas.microsoft.com/office/drawing/2014/main" id="{3C7EF602-8016-4E12-A662-B276EC7CD171}"/>
                  </a:ext>
                </a:extLst>
              </p14:cNvPr>
              <p14:cNvContentPartPr/>
              <p14:nvPr/>
            </p14:nvContentPartPr>
            <p14:xfrm>
              <a:off x="936960" y="4285800"/>
              <a:ext cx="1031400" cy="75960"/>
            </p14:xfrm>
          </p:contentPart>
        </mc:Choice>
        <mc:Fallback xmlns="">
          <p:pic>
            <p:nvPicPr>
              <p:cNvPr id="58" name="Ink 57">
                <a:extLst>
                  <a:ext uri="{FF2B5EF4-FFF2-40B4-BE49-F238E27FC236}">
                    <a16:creationId xmlns:a16="http://schemas.microsoft.com/office/drawing/2014/main" id="{3C7EF602-8016-4E12-A662-B276EC7CD171}"/>
                  </a:ext>
                </a:extLst>
              </p:cNvPr>
              <p:cNvPicPr/>
              <p:nvPr/>
            </p:nvPicPr>
            <p:blipFill>
              <a:blip r:embed="rId49"/>
              <a:stretch>
                <a:fillRect/>
              </a:stretch>
            </p:blipFill>
            <p:spPr>
              <a:xfrm>
                <a:off x="916447" y="4265182"/>
                <a:ext cx="1072066" cy="116834"/>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9" name="Ink 164">
                <a:extLst>
                  <a:ext uri="{FF2B5EF4-FFF2-40B4-BE49-F238E27FC236}">
                    <a16:creationId xmlns:a16="http://schemas.microsoft.com/office/drawing/2014/main" id="{8454BA53-7E82-4FE5-95F0-C4EBE0A16E1A}"/>
                  </a:ext>
                </a:extLst>
              </p14:cNvPr>
              <p14:cNvContentPartPr/>
              <p14:nvPr/>
            </p14:nvContentPartPr>
            <p14:xfrm>
              <a:off x="1207320" y="3965040"/>
              <a:ext cx="635400" cy="170280"/>
            </p14:xfrm>
          </p:contentPart>
        </mc:Choice>
        <mc:Fallback xmlns="">
          <p:pic>
            <p:nvPicPr>
              <p:cNvPr id="59" name="Ink 164">
                <a:extLst>
                  <a:ext uri="{FF2B5EF4-FFF2-40B4-BE49-F238E27FC236}">
                    <a16:creationId xmlns:a16="http://schemas.microsoft.com/office/drawing/2014/main" id="{8454BA53-7E82-4FE5-95F0-C4EBE0A16E1A}"/>
                  </a:ext>
                </a:extLst>
              </p:cNvPr>
              <p:cNvPicPr/>
              <p:nvPr/>
            </p:nvPicPr>
            <p:blipFill>
              <a:blip r:embed="rId51"/>
              <a:stretch>
                <a:fillRect/>
              </a:stretch>
            </p:blipFill>
            <p:spPr>
              <a:xfrm>
                <a:off x="1186800" y="3944520"/>
                <a:ext cx="67608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2" name="Ink 172">
                <a:extLst>
                  <a:ext uri="{FF2B5EF4-FFF2-40B4-BE49-F238E27FC236}">
                    <a16:creationId xmlns:a16="http://schemas.microsoft.com/office/drawing/2014/main" id="{E62A26EA-7358-4FEA-89FA-8E95007FA29B}"/>
                  </a:ext>
                </a:extLst>
              </p14:cNvPr>
              <p14:cNvContentPartPr/>
              <p14:nvPr/>
            </p14:nvContentPartPr>
            <p14:xfrm>
              <a:off x="1238640" y="4455720"/>
              <a:ext cx="754560" cy="226800"/>
            </p14:xfrm>
          </p:contentPart>
        </mc:Choice>
        <mc:Fallback xmlns="">
          <p:pic>
            <p:nvPicPr>
              <p:cNvPr id="62" name="Ink 172">
                <a:extLst>
                  <a:ext uri="{FF2B5EF4-FFF2-40B4-BE49-F238E27FC236}">
                    <a16:creationId xmlns:a16="http://schemas.microsoft.com/office/drawing/2014/main" id="{E62A26EA-7358-4FEA-89FA-8E95007FA29B}"/>
                  </a:ext>
                </a:extLst>
              </p:cNvPr>
              <p:cNvPicPr/>
              <p:nvPr/>
            </p:nvPicPr>
            <p:blipFill>
              <a:blip r:embed="rId53"/>
              <a:stretch>
                <a:fillRect/>
              </a:stretch>
            </p:blipFill>
            <p:spPr>
              <a:xfrm>
                <a:off x="1218120" y="4435200"/>
                <a:ext cx="79524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3" name="Ink 62">
                <a:extLst>
                  <a:ext uri="{FF2B5EF4-FFF2-40B4-BE49-F238E27FC236}">
                    <a16:creationId xmlns:a16="http://schemas.microsoft.com/office/drawing/2014/main" id="{0058B49A-DF64-4845-BC1D-49EA7E1881DB}"/>
                  </a:ext>
                </a:extLst>
              </p14:cNvPr>
              <p14:cNvContentPartPr/>
              <p14:nvPr/>
            </p14:nvContentPartPr>
            <p14:xfrm>
              <a:off x="1056480" y="5033880"/>
              <a:ext cx="94680" cy="6480"/>
            </p14:xfrm>
          </p:contentPart>
        </mc:Choice>
        <mc:Fallback xmlns="">
          <p:pic>
            <p:nvPicPr>
              <p:cNvPr id="63" name="Ink 62">
                <a:extLst>
                  <a:ext uri="{FF2B5EF4-FFF2-40B4-BE49-F238E27FC236}">
                    <a16:creationId xmlns:a16="http://schemas.microsoft.com/office/drawing/2014/main" id="{0058B49A-DF64-4845-BC1D-49EA7E1881DB}"/>
                  </a:ext>
                </a:extLst>
              </p:cNvPr>
              <p:cNvPicPr/>
              <p:nvPr/>
            </p:nvPicPr>
            <p:blipFill>
              <a:blip r:embed="rId55"/>
              <a:stretch>
                <a:fillRect/>
              </a:stretch>
            </p:blipFill>
            <p:spPr>
              <a:xfrm>
                <a:off x="1035960" y="5013360"/>
                <a:ext cx="1353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4" name="Ink 63">
                <a:extLst>
                  <a:ext uri="{FF2B5EF4-FFF2-40B4-BE49-F238E27FC236}">
                    <a16:creationId xmlns:a16="http://schemas.microsoft.com/office/drawing/2014/main" id="{FEF021D3-977B-4CAE-BBB1-822028FE7B2C}"/>
                  </a:ext>
                </a:extLst>
              </p14:cNvPr>
              <p14:cNvContentPartPr/>
              <p14:nvPr/>
            </p14:nvContentPartPr>
            <p14:xfrm>
              <a:off x="1059720" y="5128200"/>
              <a:ext cx="78480" cy="12960"/>
            </p14:xfrm>
          </p:contentPart>
        </mc:Choice>
        <mc:Fallback xmlns="">
          <p:pic>
            <p:nvPicPr>
              <p:cNvPr id="64" name="Ink 63">
                <a:extLst>
                  <a:ext uri="{FF2B5EF4-FFF2-40B4-BE49-F238E27FC236}">
                    <a16:creationId xmlns:a16="http://schemas.microsoft.com/office/drawing/2014/main" id="{FEF021D3-977B-4CAE-BBB1-822028FE7B2C}"/>
                  </a:ext>
                </a:extLst>
              </p:cNvPr>
              <p:cNvPicPr/>
              <p:nvPr/>
            </p:nvPicPr>
            <p:blipFill>
              <a:blip r:embed="rId57"/>
              <a:stretch>
                <a:fillRect/>
              </a:stretch>
            </p:blipFill>
            <p:spPr>
              <a:xfrm>
                <a:off x="1039200" y="5107680"/>
                <a:ext cx="11916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5" name="Ink 182">
                <a:extLst>
                  <a:ext uri="{FF2B5EF4-FFF2-40B4-BE49-F238E27FC236}">
                    <a16:creationId xmlns:a16="http://schemas.microsoft.com/office/drawing/2014/main" id="{C57FE79A-2717-41E1-8EF0-0C56F6EF165E}"/>
                  </a:ext>
                </a:extLst>
              </p14:cNvPr>
              <p14:cNvContentPartPr/>
              <p14:nvPr/>
            </p14:nvContentPartPr>
            <p14:xfrm>
              <a:off x="1540680" y="4870440"/>
              <a:ext cx="1024920" cy="239400"/>
            </p14:xfrm>
          </p:contentPart>
        </mc:Choice>
        <mc:Fallback xmlns="">
          <p:pic>
            <p:nvPicPr>
              <p:cNvPr id="65" name="Ink 182">
                <a:extLst>
                  <a:ext uri="{FF2B5EF4-FFF2-40B4-BE49-F238E27FC236}">
                    <a16:creationId xmlns:a16="http://schemas.microsoft.com/office/drawing/2014/main" id="{C57FE79A-2717-41E1-8EF0-0C56F6EF165E}"/>
                  </a:ext>
                </a:extLst>
              </p:cNvPr>
              <p:cNvPicPr/>
              <p:nvPr/>
            </p:nvPicPr>
            <p:blipFill>
              <a:blip r:embed="rId59"/>
              <a:stretch>
                <a:fillRect/>
              </a:stretch>
            </p:blipFill>
            <p:spPr>
              <a:xfrm>
                <a:off x="1520167" y="4849889"/>
                <a:ext cx="1065586" cy="280141"/>
              </a:xfrm>
              <a:prstGeom prst="rect">
                <a:avLst/>
              </a:prstGeom>
            </p:spPr>
          </p:pic>
        </mc:Fallback>
      </mc:AlternateContent>
    </p:spTree>
    <p:extLst>
      <p:ext uri="{BB962C8B-B14F-4D97-AF65-F5344CB8AC3E}">
        <p14:creationId xmlns:p14="http://schemas.microsoft.com/office/powerpoint/2010/main" val="41499625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88" name="Ink 187">
                <a:extLst>
                  <a:ext uri="{FF2B5EF4-FFF2-40B4-BE49-F238E27FC236}">
                    <a16:creationId xmlns:a16="http://schemas.microsoft.com/office/drawing/2014/main" id="{C4FF21AE-33AC-9D41-9B51-2510F0373B69}"/>
                  </a:ext>
                </a:extLst>
              </p14:cNvPr>
              <p14:cNvContentPartPr/>
              <p14:nvPr/>
            </p14:nvContentPartPr>
            <p14:xfrm>
              <a:off x="5057435" y="2077615"/>
              <a:ext cx="360" cy="6480"/>
            </p14:xfrm>
          </p:contentPart>
        </mc:Choice>
        <mc:Fallback xmlns="">
          <p:pic>
            <p:nvPicPr>
              <p:cNvPr id="188" name="Ink 187">
                <a:extLst>
                  <a:ext uri="{FF2B5EF4-FFF2-40B4-BE49-F238E27FC236}">
                    <a16:creationId xmlns:a16="http://schemas.microsoft.com/office/drawing/2014/main" id="{C4FF21AE-33AC-9D41-9B51-2510F0373B69}"/>
                  </a:ext>
                </a:extLst>
              </p:cNvPr>
              <p:cNvPicPr/>
              <p:nvPr/>
            </p:nvPicPr>
            <p:blipFill>
              <a:blip r:embed="rId37"/>
              <a:stretch>
                <a:fillRect/>
              </a:stretch>
            </p:blipFill>
            <p:spPr>
              <a:xfrm>
                <a:off x="5041955" y="2062950"/>
                <a:ext cx="30960" cy="35469"/>
              </a:xfrm>
              <a:prstGeom prst="rect">
                <a:avLst/>
              </a:prstGeom>
            </p:spPr>
          </p:pic>
        </mc:Fallback>
      </mc:AlternateContent>
      <p:sp>
        <p:nvSpPr>
          <p:cNvPr id="37" name="TextBox 36">
            <a:extLst>
              <a:ext uri="{FF2B5EF4-FFF2-40B4-BE49-F238E27FC236}">
                <a16:creationId xmlns:a16="http://schemas.microsoft.com/office/drawing/2014/main" id="{D8263294-65E8-4228-A081-B371F2FCC5ED}"/>
              </a:ext>
            </a:extLst>
          </p:cNvPr>
          <p:cNvSpPr txBox="1"/>
          <p:nvPr/>
        </p:nvSpPr>
        <p:spPr>
          <a:xfrm>
            <a:off x="152400" y="572869"/>
            <a:ext cx="740424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Arial"/>
              </a:rPr>
              <a:t>d) Find the probability that he follows </a:t>
            </a:r>
            <a:r>
              <a:rPr kumimoji="0" lang="en-US" sz="1800" b="1" i="0" u="none" strike="noStrike" kern="1200" cap="none" spc="0" normalizeH="0" baseline="0" noProof="0" dirty="0" err="1">
                <a:ln>
                  <a:noFill/>
                </a:ln>
                <a:solidFill>
                  <a:prstClr val="black"/>
                </a:solidFill>
                <a:effectLst/>
                <a:highlight>
                  <a:srgbClr val="FFFF00"/>
                </a:highlight>
                <a:uLnTx/>
                <a:uFillTx/>
                <a:latin typeface="Arial"/>
              </a:rPr>
              <a:t>atleast</a:t>
            </a:r>
            <a:r>
              <a:rPr kumimoji="0" lang="en-US" sz="1800" b="1" i="0" u="none" strike="noStrike" kern="1200" cap="none" spc="0" normalizeH="0" baseline="0" noProof="0" dirty="0">
                <a:ln>
                  <a:noFill/>
                </a:ln>
                <a:solidFill>
                  <a:prstClr val="black"/>
                </a:solidFill>
                <a:effectLst/>
                <a:highlight>
                  <a:srgbClr val="FFFF00"/>
                </a:highlight>
                <a:uLnTx/>
                <a:uFillTx/>
                <a:latin typeface="Arial"/>
              </a:rPr>
              <a:t> ART or BOOKS given that he follows cinema regularly.</a:t>
            </a:r>
          </a:p>
        </p:txBody>
      </p:sp>
    </p:spTree>
    <p:extLst>
      <p:ext uri="{BB962C8B-B14F-4D97-AF65-F5344CB8AC3E}">
        <p14:creationId xmlns:p14="http://schemas.microsoft.com/office/powerpoint/2010/main" val="9332872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a:extLst>
              <a:ext uri="{FF2B5EF4-FFF2-40B4-BE49-F238E27FC236}">
                <a16:creationId xmlns:a16="http://schemas.microsoft.com/office/drawing/2014/main" id="{0C5A69B0-EB53-4D32-997B-FFEC671FDF82}"/>
              </a:ext>
            </a:extLst>
          </p:cNvPr>
          <p:cNvSpPr>
            <a:spLocks noGrp="1" noRot="1" noChangeAspect="1" noMove="1" noResize="1" noEditPoints="1" noAdjustHandles="1" noChangeArrowheads="1" noChangeShapeType="1" noTextEdit="1"/>
          </p:cNvSpPr>
          <p:nvPr>
            <p:ph idx="1"/>
          </p:nvPr>
        </p:nvSpPr>
        <p:spPr>
          <a:blipFill rotWithShape="0">
            <a:blip r:embed="rId2"/>
            <a:stretch>
              <a:fillRect l="-1111" t="-942" r="-593"/>
            </a:stretch>
          </a:blipFill>
        </p:spPr>
        <p:txBody>
          <a:bodyPr/>
          <a:lstStyle/>
          <a:p>
            <a:r>
              <a:rPr lang="en-US" dirty="0">
                <a:noFill/>
              </a:rPr>
              <a:t> </a:t>
            </a:r>
          </a:p>
        </p:txBody>
      </p:sp>
      <p:sp>
        <p:nvSpPr>
          <p:cNvPr id="149513" name="Rectangle 9">
            <a:extLst>
              <a:ext uri="{FF2B5EF4-FFF2-40B4-BE49-F238E27FC236}">
                <a16:creationId xmlns:a16="http://schemas.microsoft.com/office/drawing/2014/main" id="{1151A0BA-C913-41CD-9755-04454FB7F5D1}"/>
              </a:ext>
            </a:extLst>
          </p:cNvPr>
          <p:cNvSpPr>
            <a:spLocks noChangeArrowheads="1"/>
          </p:cNvSpPr>
          <p:nvPr/>
        </p:nvSpPr>
        <p:spPr bwMode="auto">
          <a:xfrm>
            <a:off x="8077200" y="3152775"/>
            <a:ext cx="8112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1"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endParaRPr>
          </a:p>
        </p:txBody>
      </p:sp>
      <p:pic>
        <p:nvPicPr>
          <p:cNvPr id="76806" name="Picture 1">
            <a:extLst>
              <a:ext uri="{FF2B5EF4-FFF2-40B4-BE49-F238E27FC236}">
                <a16:creationId xmlns:a16="http://schemas.microsoft.com/office/drawing/2014/main" id="{D445B444-49CA-4269-A888-7D0A4F1E7F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5700" y="3519488"/>
            <a:ext cx="6629400"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grpId="0" nodeType="withEffect" nodePh="1">
                                  <p:stCondLst>
                                    <p:cond delay="0"/>
                                  </p:stCondLst>
                                  <p:endCondLst>
                                    <p:cond evt="begin" delay="0">
                                      <p:tn val="5"/>
                                    </p:cond>
                                  </p:endCondLst>
                                  <p:childTnLst>
                                    <p:set>
                                      <p:cBhvr>
                                        <p:cTn id="6" dur="1" fill="hold">
                                          <p:stCondLst>
                                            <p:cond delay="0"/>
                                          </p:stCondLst>
                                        </p:cTn>
                                        <p:tgtEl>
                                          <p:spTgt spid="149513"/>
                                        </p:tgtEl>
                                        <p:attrNameLst>
                                          <p:attrName>style.visibility</p:attrName>
                                        </p:attrNameLst>
                                      </p:cBhvr>
                                      <p:to>
                                        <p:strVal val="visible"/>
                                      </p:to>
                                    </p:set>
                                    <p:animEffect transition="in" filter="fade">
                                      <p:cBhvr>
                                        <p:cTn id="7" dur="1000"/>
                                        <p:tgtEl>
                                          <p:spTgt spid="149513"/>
                                        </p:tgtEl>
                                      </p:cBhvr>
                                    </p:animEffect>
                                    <p:anim calcmode="lin" valueType="num">
                                      <p:cBhvr>
                                        <p:cTn id="8" dur="1000" fill="hold"/>
                                        <p:tgtEl>
                                          <p:spTgt spid="149513"/>
                                        </p:tgtEl>
                                        <p:attrNameLst>
                                          <p:attrName>ppt_x</p:attrName>
                                        </p:attrNameLst>
                                      </p:cBhvr>
                                      <p:tavLst>
                                        <p:tav tm="0">
                                          <p:val>
                                            <p:strVal val="#ppt_x"/>
                                          </p:val>
                                        </p:tav>
                                        <p:tav tm="100000">
                                          <p:val>
                                            <p:strVal val="#ppt_x"/>
                                          </p:val>
                                        </p:tav>
                                      </p:tavLst>
                                    </p:anim>
                                    <p:anim calcmode="lin" valueType="num">
                                      <p:cBhvr>
                                        <p:cTn id="9" dur="900" decel="100000" fill="hold"/>
                                        <p:tgtEl>
                                          <p:spTgt spid="14951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951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7319"/>
            <a:ext cx="8229600" cy="4907281"/>
          </a:xfrm>
        </p:spPr>
        <p:txBody>
          <a:bodyPr>
            <a:normAutofit/>
          </a:bodyPr>
          <a:lstStyle/>
          <a:p>
            <a:pPr algn="just"/>
            <a:r>
              <a:rPr lang="en-US" sz="3200" dirty="0"/>
              <a:t>The </a:t>
            </a:r>
            <a:r>
              <a:rPr lang="en-US" sz="3200" b="1" i="1" dirty="0"/>
              <a:t>sample space</a:t>
            </a:r>
            <a:r>
              <a:rPr lang="en-US" sz="3200" dirty="0"/>
              <a:t> of a random experiment is a set  S  that includes all possible outcomes of the experiment. </a:t>
            </a:r>
          </a:p>
          <a:p>
            <a:pPr algn="just"/>
            <a:endParaRPr lang="en-US" sz="3200" dirty="0"/>
          </a:p>
          <a:p>
            <a:pPr algn="just"/>
            <a:r>
              <a:rPr lang="en-US" sz="3200" dirty="0"/>
              <a:t>For example, if the experiment is to throw a die and record the outcome, the sample space is S = { 1,2,3,4,5,6}</a:t>
            </a:r>
          </a:p>
          <a:p>
            <a:endParaRPr lang="en-US" sz="3200" dirty="0"/>
          </a:p>
        </p:txBody>
      </p:sp>
      <p:sp>
        <p:nvSpPr>
          <p:cNvPr id="3" name="Title 2"/>
          <p:cNvSpPr>
            <a:spLocks noGrp="1"/>
          </p:cNvSpPr>
          <p:nvPr>
            <p:ph type="title" idx="4294967295"/>
          </p:nvPr>
        </p:nvSpPr>
        <p:spPr/>
        <p:txBody>
          <a:bodyPr/>
          <a:lstStyle/>
          <a:p>
            <a:pPr algn="l"/>
            <a:r>
              <a:rPr lang="en-US" sz="3200" b="1" dirty="0">
                <a:latin typeface="Arial" panose="020B0604020202020204" pitchFamily="34" charset="0"/>
                <a:cs typeface="Arial" panose="020B0604020202020204" pitchFamily="34" charset="0"/>
              </a:rPr>
              <a:t>Sample spaces, sample sets and events</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65626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1" name="Picture 1">
            <a:extLst>
              <a:ext uri="{FF2B5EF4-FFF2-40B4-BE49-F238E27FC236}">
                <a16:creationId xmlns:a16="http://schemas.microsoft.com/office/drawing/2014/main" id="{CE52FE85-FD6E-42CC-ABED-2553727E68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38400"/>
            <a:ext cx="7315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640" y="1524001"/>
            <a:ext cx="8214960" cy="4652962"/>
          </a:xfrm>
        </p:spPr>
        <p:txBody>
          <a:bodyPr>
            <a:normAutofit/>
          </a:bodyPr>
          <a:lstStyle/>
          <a:p>
            <a:pPr marL="342900" indent="-342900" algn="just">
              <a:buFont typeface="Wingdings" panose="05000000000000000000" pitchFamily="2" charset="2"/>
              <a:buChar char="Ø"/>
            </a:pPr>
            <a:r>
              <a:rPr lang="en-US" sz="2800" dirty="0">
                <a:latin typeface="+mj-lt"/>
              </a:rPr>
              <a:t>Three persons A,B and C are competing for the post of CEO of a company. The chances of they becoming CEO are 0.2,0.3 and 0.4 respectively.</a:t>
            </a:r>
          </a:p>
          <a:p>
            <a:pPr marL="342900" indent="-342900" algn="just">
              <a:buFont typeface="Wingdings" panose="05000000000000000000" pitchFamily="2" charset="2"/>
              <a:buChar char="Ø"/>
            </a:pPr>
            <a:r>
              <a:rPr lang="en-US" sz="2800" dirty="0">
                <a:latin typeface="+mj-lt"/>
              </a:rPr>
              <a:t>The chances of they taking employees beneficial  decisions are 0.50,0.45 and 0.6 respectively</a:t>
            </a:r>
          </a:p>
          <a:p>
            <a:pPr marL="342900" indent="-342900" algn="just">
              <a:buFont typeface="Wingdings" panose="05000000000000000000" pitchFamily="2" charset="2"/>
              <a:buChar char="Ø"/>
            </a:pPr>
            <a:r>
              <a:rPr lang="en-US" sz="2800" dirty="0">
                <a:latin typeface="+mj-lt"/>
              </a:rPr>
              <a:t>What are the chances of having employees beneficial decisions after having new CEO</a:t>
            </a:r>
          </a:p>
        </p:txBody>
      </p:sp>
      <p:sp>
        <p:nvSpPr>
          <p:cNvPr id="3" name="Title 2"/>
          <p:cNvSpPr>
            <a:spLocks noGrp="1"/>
          </p:cNvSpPr>
          <p:nvPr>
            <p:ph type="title" idx="4294967295"/>
          </p:nvPr>
        </p:nvSpPr>
        <p:spPr>
          <a:xfrm>
            <a:off x="457200" y="274638"/>
            <a:ext cx="6477000" cy="1143000"/>
          </a:xfrm>
        </p:spPr>
        <p:txBody>
          <a:bodyPr/>
          <a:lstStyle/>
          <a:p>
            <a:pPr algn="ctr"/>
            <a:r>
              <a:rPr lang="en-US" b="1" dirty="0">
                <a:latin typeface="Calibri" panose="020F0502020204030204" pitchFamily="34" charset="0"/>
                <a:cs typeface="Calibri" panose="020F0502020204030204" pitchFamily="34" charset="0"/>
              </a:rPr>
              <a:t>    </a:t>
            </a:r>
            <a:r>
              <a:rPr lang="en-US" sz="4800" b="1" dirty="0">
                <a:latin typeface="Calibri" panose="020F0502020204030204" pitchFamily="34" charset="0"/>
                <a:ea typeface="Tahoma" panose="020B0604030504040204" pitchFamily="34" charset="0"/>
                <a:cs typeface="Calibri" panose="020F0502020204030204" pitchFamily="34" charset="0"/>
              </a:rPr>
              <a:t>EXAMPLE</a:t>
            </a:r>
          </a:p>
        </p:txBody>
      </p:sp>
    </p:spTree>
    <p:extLst>
      <p:ext uri="{BB962C8B-B14F-4D97-AF65-F5344CB8AC3E}">
        <p14:creationId xmlns:p14="http://schemas.microsoft.com/office/powerpoint/2010/main" val="2376826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3">
            <a:extLst>
              <a:ext uri="{FF2B5EF4-FFF2-40B4-BE49-F238E27FC236}">
                <a16:creationId xmlns:a16="http://schemas.microsoft.com/office/drawing/2014/main" id="{1FA24602-B30B-4F6A-A61F-0ED082E2D22D}"/>
              </a:ext>
            </a:extLst>
          </p:cNvPr>
          <p:cNvSpPr>
            <a:spLocks noGrp="1" noChangeArrowheads="1"/>
          </p:cNvSpPr>
          <p:nvPr>
            <p:ph idx="1"/>
          </p:nvPr>
        </p:nvSpPr>
        <p:spPr>
          <a:xfrm>
            <a:off x="304800" y="1493838"/>
            <a:ext cx="8458200" cy="4449762"/>
          </a:xfrm>
        </p:spPr>
        <p:txBody>
          <a:bodyPr/>
          <a:lstStyle/>
          <a:p>
            <a:pPr algn="just"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An individual has 3 different email accounts. Most of her messages, in fact 70%, come into account #1, whereas 20% come into account #2 and the remaining 10% into account #3.</a:t>
            </a:r>
            <a:br>
              <a:rPr lang="en-US" altLang="en-US" dirty="0">
                <a:latin typeface="Calibri" panose="020F0502020204030204" pitchFamily="34" charset="0"/>
                <a:cs typeface="Calibri" panose="020F0502020204030204" pitchFamily="34" charset="0"/>
              </a:rPr>
            </a:br>
            <a:endParaRPr lang="en-US" altLang="en-US" dirty="0">
              <a:latin typeface="Calibri" panose="020F0502020204030204" pitchFamily="34" charset="0"/>
              <a:cs typeface="Calibri" panose="020F0502020204030204" pitchFamily="34" charset="0"/>
            </a:endParaRPr>
          </a:p>
          <a:p>
            <a:pPr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Of the messages into account #1, only 1% are spam, whereas the corresponding percentages for accounts #2 and #3 are 2% and 5%, respectively.</a:t>
            </a:r>
            <a:br>
              <a:rPr lang="en-US" altLang="en-US" dirty="0">
                <a:latin typeface="Calibri" panose="020F0502020204030204" pitchFamily="34" charset="0"/>
                <a:cs typeface="Calibri" panose="020F0502020204030204" pitchFamily="34" charset="0"/>
              </a:rPr>
            </a:br>
            <a:endParaRPr lang="en-US" altLang="en-US" dirty="0">
              <a:latin typeface="Calibri" panose="020F0502020204030204" pitchFamily="34" charset="0"/>
              <a:cs typeface="Calibri" panose="020F0502020204030204" pitchFamily="34" charset="0"/>
            </a:endParaRPr>
          </a:p>
          <a:p>
            <a:pPr algn="just"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What is the probability that a randomly selected message is spam?</a:t>
            </a:r>
          </a:p>
        </p:txBody>
      </p:sp>
      <p:sp>
        <p:nvSpPr>
          <p:cNvPr id="154626" name="Rectangle 2">
            <a:extLst>
              <a:ext uri="{FF2B5EF4-FFF2-40B4-BE49-F238E27FC236}">
                <a16:creationId xmlns:a16="http://schemas.microsoft.com/office/drawing/2014/main" id="{F5504B8F-B05E-4F37-99D0-8C06BBFA292A}"/>
              </a:ext>
            </a:extLst>
          </p:cNvPr>
          <p:cNvSpPr>
            <a:spLocks noGrp="1" noChangeArrowheads="1"/>
          </p:cNvSpPr>
          <p:nvPr>
            <p:ph type="title" idx="4294967295"/>
          </p:nvPr>
        </p:nvSpPr>
        <p:spPr>
          <a:xfrm>
            <a:off x="304800" y="274638"/>
            <a:ext cx="5867400" cy="1020762"/>
          </a:xfrm>
        </p:spPr>
        <p:txBody>
          <a:bodyPr>
            <a:normAutofit/>
          </a:bodyPr>
          <a:lstStyle/>
          <a:p>
            <a:pPr algn="ctr">
              <a:defRPr/>
            </a:pPr>
            <a:r>
              <a:rPr lang="en-US" altLang="en-US" sz="4000" b="1" dirty="0">
                <a:latin typeface="Calibri" panose="020F0502020204030204" pitchFamily="34" charset="0"/>
                <a:cs typeface="Calibri" panose="020F0502020204030204" pitchFamily="34" charset="0"/>
              </a:rPr>
              <a:t>Example </a:t>
            </a:r>
          </a:p>
        </p:txBody>
      </p:sp>
    </p:spTree>
    <p:extLst>
      <p:ext uri="{BB962C8B-B14F-4D97-AF65-F5344CB8AC3E}">
        <p14:creationId xmlns:p14="http://schemas.microsoft.com/office/powerpoint/2010/main" val="2230941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54627">
                                            <p:txEl>
                                              <p:pRg st="1" end="1"/>
                                            </p:txEl>
                                          </p:spTgt>
                                        </p:tgtEl>
                                        <p:attrNameLst>
                                          <p:attrName>style.visibility</p:attrName>
                                        </p:attrNameLst>
                                      </p:cBhvr>
                                      <p:to>
                                        <p:strVal val="visible"/>
                                      </p:to>
                                    </p:set>
                                    <p:animEffect transition="in" filter="fade">
                                      <p:cBhvr>
                                        <p:cTn id="7" dur="1000"/>
                                        <p:tgtEl>
                                          <p:spTgt spid="154627">
                                            <p:txEl>
                                              <p:pRg st="1" end="1"/>
                                            </p:txEl>
                                          </p:spTgt>
                                        </p:tgtEl>
                                      </p:cBhvr>
                                    </p:animEffect>
                                    <p:anim calcmode="lin" valueType="num">
                                      <p:cBhvr>
                                        <p:cTn id="8" dur="1000" fill="hold"/>
                                        <p:tgtEl>
                                          <p:spTgt spid="154627">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54627">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4627">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54627">
                                            <p:txEl>
                                              <p:pRg st="2" end="2"/>
                                            </p:txEl>
                                          </p:spTgt>
                                        </p:tgtEl>
                                        <p:attrNameLst>
                                          <p:attrName>style.visibility</p:attrName>
                                        </p:attrNameLst>
                                      </p:cBhvr>
                                      <p:to>
                                        <p:strVal val="visible"/>
                                      </p:to>
                                    </p:set>
                                    <p:animEffect transition="in" filter="fade">
                                      <p:cBhvr>
                                        <p:cTn id="15" dur="1000"/>
                                        <p:tgtEl>
                                          <p:spTgt spid="154627">
                                            <p:txEl>
                                              <p:pRg st="2" end="2"/>
                                            </p:txEl>
                                          </p:spTgt>
                                        </p:tgtEl>
                                      </p:cBhvr>
                                    </p:animEffect>
                                    <p:anim calcmode="lin" valueType="num">
                                      <p:cBhvr>
                                        <p:cTn id="16" dur="1000" fill="hold"/>
                                        <p:tgtEl>
                                          <p:spTgt spid="154627">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54627">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54627">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640" y="1524001"/>
            <a:ext cx="8214960" cy="4652962"/>
          </a:xfrm>
        </p:spPr>
        <p:txBody>
          <a:bodyPr>
            <a:normAutofit lnSpcReduction="10000"/>
          </a:bodyPr>
          <a:lstStyle/>
          <a:p>
            <a:pPr marL="342900" indent="-342900" algn="just">
              <a:buFont typeface="Wingdings" panose="05000000000000000000" pitchFamily="2" charset="2"/>
              <a:buChar char="Ø"/>
            </a:pPr>
            <a:r>
              <a:rPr lang="en-US" sz="2800" dirty="0">
                <a:latin typeface="+mj-lt"/>
              </a:rPr>
              <a:t>Three persons A,B and C are competing for the post of CEO of a company. The chances of they becoming CEO are 0.2,0.3 and 0.4 respectively.</a:t>
            </a:r>
          </a:p>
          <a:p>
            <a:pPr marL="342900" indent="-342900" algn="just">
              <a:buFont typeface="Wingdings" panose="05000000000000000000" pitchFamily="2" charset="2"/>
              <a:buChar char="Ø"/>
            </a:pPr>
            <a:r>
              <a:rPr lang="en-US" sz="2800" dirty="0">
                <a:latin typeface="+mj-lt"/>
              </a:rPr>
              <a:t>The chances of they taking employees beneficial  decisions are 0.50,0.45 and 0.6 respectively</a:t>
            </a:r>
          </a:p>
          <a:p>
            <a:pPr marL="342900" indent="-342900" algn="just">
              <a:buFont typeface="Wingdings" panose="05000000000000000000" pitchFamily="2" charset="2"/>
              <a:buChar char="Ø"/>
            </a:pPr>
            <a:r>
              <a:rPr lang="en-US" sz="2800" dirty="0">
                <a:latin typeface="+mj-lt"/>
              </a:rPr>
              <a:t>What are the probabilities of chances of having employees' beneficial decisions after having A as new CEO</a:t>
            </a:r>
          </a:p>
          <a:p>
            <a:pPr marL="342900" indent="-342900" algn="just">
              <a:buFont typeface="Wingdings" panose="05000000000000000000" pitchFamily="2" charset="2"/>
              <a:buChar char="Ø"/>
            </a:pPr>
            <a:r>
              <a:rPr lang="en-US" sz="2800" dirty="0">
                <a:latin typeface="+mj-lt"/>
              </a:rPr>
              <a:t> Similarly, B</a:t>
            </a:r>
          </a:p>
          <a:p>
            <a:pPr marL="342900" indent="-342900" algn="just">
              <a:buFont typeface="Wingdings" panose="05000000000000000000" pitchFamily="2" charset="2"/>
              <a:buChar char="Ø"/>
            </a:pPr>
            <a:r>
              <a:rPr lang="en-US" sz="2800" dirty="0">
                <a:latin typeface="+mj-lt"/>
              </a:rPr>
              <a:t> Similarly, C</a:t>
            </a:r>
          </a:p>
        </p:txBody>
      </p:sp>
      <p:sp>
        <p:nvSpPr>
          <p:cNvPr id="3" name="Title 2"/>
          <p:cNvSpPr>
            <a:spLocks noGrp="1"/>
          </p:cNvSpPr>
          <p:nvPr>
            <p:ph type="title" idx="4294967295"/>
          </p:nvPr>
        </p:nvSpPr>
        <p:spPr>
          <a:xfrm>
            <a:off x="457200" y="274638"/>
            <a:ext cx="6477000" cy="1143000"/>
          </a:xfrm>
        </p:spPr>
        <p:txBody>
          <a:bodyPr/>
          <a:lstStyle/>
          <a:p>
            <a:pPr algn="ctr"/>
            <a:r>
              <a:rPr lang="en-US" b="1" dirty="0">
                <a:latin typeface="Calibri" panose="020F0502020204030204" pitchFamily="34" charset="0"/>
                <a:cs typeface="Calibri" panose="020F0502020204030204" pitchFamily="34" charset="0"/>
              </a:rPr>
              <a:t>    </a:t>
            </a:r>
            <a:r>
              <a:rPr lang="en-US" sz="4800" b="1" dirty="0">
                <a:latin typeface="Calibri" panose="020F0502020204030204" pitchFamily="34" charset="0"/>
                <a:ea typeface="Tahoma" panose="020B0604030504040204" pitchFamily="34" charset="0"/>
                <a:cs typeface="Calibri" panose="020F0502020204030204" pitchFamily="34" charset="0"/>
              </a:rPr>
              <a:t>EXAMPLE</a:t>
            </a:r>
          </a:p>
        </p:txBody>
      </p:sp>
    </p:spTree>
    <p:extLst>
      <p:ext uri="{BB962C8B-B14F-4D97-AF65-F5344CB8AC3E}">
        <p14:creationId xmlns:p14="http://schemas.microsoft.com/office/powerpoint/2010/main" val="1123150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3">
            <a:extLst>
              <a:ext uri="{FF2B5EF4-FFF2-40B4-BE49-F238E27FC236}">
                <a16:creationId xmlns:a16="http://schemas.microsoft.com/office/drawing/2014/main" id="{1FA24602-B30B-4F6A-A61F-0ED082E2D22D}"/>
              </a:ext>
            </a:extLst>
          </p:cNvPr>
          <p:cNvSpPr>
            <a:spLocks noGrp="1" noChangeArrowheads="1"/>
          </p:cNvSpPr>
          <p:nvPr>
            <p:ph idx="1"/>
          </p:nvPr>
        </p:nvSpPr>
        <p:spPr>
          <a:xfrm>
            <a:off x="304800" y="1493838"/>
            <a:ext cx="8458200" cy="4449762"/>
          </a:xfrm>
        </p:spPr>
        <p:txBody>
          <a:bodyPr/>
          <a:lstStyle/>
          <a:p>
            <a:pPr algn="just"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An individual has 3 different email accounts. Most of her messages, in fact 70%, come into account #1, whereas 20% come into account #2 and the remaining 10% into account #3.</a:t>
            </a:r>
            <a:br>
              <a:rPr lang="en-US" altLang="en-US" dirty="0">
                <a:latin typeface="Calibri" panose="020F0502020204030204" pitchFamily="34" charset="0"/>
                <a:cs typeface="Calibri" panose="020F0502020204030204" pitchFamily="34" charset="0"/>
              </a:rPr>
            </a:br>
            <a:endParaRPr lang="en-US" altLang="en-US" dirty="0">
              <a:latin typeface="Calibri" panose="020F0502020204030204" pitchFamily="34" charset="0"/>
              <a:cs typeface="Calibri" panose="020F0502020204030204" pitchFamily="34" charset="0"/>
            </a:endParaRPr>
          </a:p>
          <a:p>
            <a:pPr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Of the messages into account #1, only 1% are spam, whereas the corresponding percentages for accounts #2 and #3 are 2% and 5%, respectively.</a:t>
            </a:r>
            <a:br>
              <a:rPr lang="en-US" altLang="en-US" dirty="0">
                <a:latin typeface="Calibri" panose="020F0502020204030204" pitchFamily="34" charset="0"/>
                <a:cs typeface="Calibri" panose="020F0502020204030204" pitchFamily="34" charset="0"/>
              </a:rPr>
            </a:br>
            <a:endParaRPr lang="en-US" altLang="en-US" dirty="0">
              <a:latin typeface="Calibri" panose="020F0502020204030204" pitchFamily="34" charset="0"/>
              <a:cs typeface="Calibri" panose="020F0502020204030204" pitchFamily="34" charset="0"/>
            </a:endParaRPr>
          </a:p>
          <a:p>
            <a:pPr algn="just" fontAlgn="base">
              <a:spcAft>
                <a:spcPct val="0"/>
              </a:spcAft>
              <a:tabLst>
                <a:tab pos="457200" algn="l"/>
                <a:tab pos="1371600" algn="l"/>
                <a:tab pos="1547813" algn="l"/>
              </a:tabLst>
            </a:pPr>
            <a:r>
              <a:rPr lang="en-US" altLang="en-US" dirty="0">
                <a:latin typeface="Calibri" panose="020F0502020204030204" pitchFamily="34" charset="0"/>
                <a:cs typeface="Calibri" panose="020F0502020204030204" pitchFamily="34" charset="0"/>
              </a:rPr>
              <a:t>What is the probability that a randomly selected spam message belongs to account # 1</a:t>
            </a:r>
          </a:p>
        </p:txBody>
      </p:sp>
      <p:sp>
        <p:nvSpPr>
          <p:cNvPr id="154626" name="Rectangle 2">
            <a:extLst>
              <a:ext uri="{FF2B5EF4-FFF2-40B4-BE49-F238E27FC236}">
                <a16:creationId xmlns:a16="http://schemas.microsoft.com/office/drawing/2014/main" id="{F5504B8F-B05E-4F37-99D0-8C06BBFA292A}"/>
              </a:ext>
            </a:extLst>
          </p:cNvPr>
          <p:cNvSpPr>
            <a:spLocks noGrp="1" noChangeArrowheads="1"/>
          </p:cNvSpPr>
          <p:nvPr>
            <p:ph type="title" idx="4294967295"/>
          </p:nvPr>
        </p:nvSpPr>
        <p:spPr>
          <a:xfrm>
            <a:off x="304800" y="274638"/>
            <a:ext cx="5867400" cy="1020762"/>
          </a:xfrm>
        </p:spPr>
        <p:txBody>
          <a:bodyPr>
            <a:normAutofit/>
          </a:bodyPr>
          <a:lstStyle/>
          <a:p>
            <a:pPr algn="ctr">
              <a:defRPr/>
            </a:pPr>
            <a:r>
              <a:rPr lang="en-US" altLang="en-US" b="1" dirty="0">
                <a:latin typeface="Calibri" panose="020F0502020204030204" pitchFamily="34" charset="0"/>
                <a:cs typeface="Calibri" panose="020F0502020204030204" pitchFamily="34" charset="0"/>
              </a:rPr>
              <a:t>Example </a:t>
            </a:r>
          </a:p>
        </p:txBody>
      </p:sp>
    </p:spTree>
    <p:extLst>
      <p:ext uri="{BB962C8B-B14F-4D97-AF65-F5344CB8AC3E}">
        <p14:creationId xmlns:p14="http://schemas.microsoft.com/office/powerpoint/2010/main" val="426662041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54627">
                                            <p:txEl>
                                              <p:pRg st="1" end="1"/>
                                            </p:txEl>
                                          </p:spTgt>
                                        </p:tgtEl>
                                        <p:attrNameLst>
                                          <p:attrName>style.visibility</p:attrName>
                                        </p:attrNameLst>
                                      </p:cBhvr>
                                      <p:to>
                                        <p:strVal val="visible"/>
                                      </p:to>
                                    </p:set>
                                    <p:animEffect transition="in" filter="fade">
                                      <p:cBhvr>
                                        <p:cTn id="7" dur="1000"/>
                                        <p:tgtEl>
                                          <p:spTgt spid="154627">
                                            <p:txEl>
                                              <p:pRg st="1" end="1"/>
                                            </p:txEl>
                                          </p:spTgt>
                                        </p:tgtEl>
                                      </p:cBhvr>
                                    </p:animEffect>
                                    <p:anim calcmode="lin" valueType="num">
                                      <p:cBhvr>
                                        <p:cTn id="8" dur="1000" fill="hold"/>
                                        <p:tgtEl>
                                          <p:spTgt spid="154627">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54627">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4627">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nodeType="clickEffect">
                                  <p:stCondLst>
                                    <p:cond delay="0"/>
                                  </p:stCondLst>
                                  <p:childTnLst>
                                    <p:set>
                                      <p:cBhvr>
                                        <p:cTn id="14" dur="1" fill="hold">
                                          <p:stCondLst>
                                            <p:cond delay="0"/>
                                          </p:stCondLst>
                                        </p:cTn>
                                        <p:tgtEl>
                                          <p:spTgt spid="154627">
                                            <p:txEl>
                                              <p:pRg st="2" end="2"/>
                                            </p:txEl>
                                          </p:spTgt>
                                        </p:tgtEl>
                                        <p:attrNameLst>
                                          <p:attrName>style.visibility</p:attrName>
                                        </p:attrNameLst>
                                      </p:cBhvr>
                                      <p:to>
                                        <p:strVal val="visible"/>
                                      </p:to>
                                    </p:set>
                                    <p:animEffect transition="in" filter="fade">
                                      <p:cBhvr>
                                        <p:cTn id="15" dur="1000"/>
                                        <p:tgtEl>
                                          <p:spTgt spid="154627">
                                            <p:txEl>
                                              <p:pRg st="2" end="2"/>
                                            </p:txEl>
                                          </p:spTgt>
                                        </p:tgtEl>
                                      </p:cBhvr>
                                    </p:animEffect>
                                    <p:anim calcmode="lin" valueType="num">
                                      <p:cBhvr>
                                        <p:cTn id="16" dur="1000" fill="hold"/>
                                        <p:tgtEl>
                                          <p:spTgt spid="154627">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54627">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54627">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C49405-C633-46C3-9C7A-5E554E0935A7}"/>
              </a:ext>
            </a:extLst>
          </p:cNvPr>
          <p:cNvSpPr>
            <a:spLocks noGrp="1"/>
          </p:cNvSpPr>
          <p:nvPr>
            <p:ph type="title" idx="4294967295"/>
          </p:nvPr>
        </p:nvSpPr>
        <p:spPr/>
        <p:txBody>
          <a:bodyPr anchor="ctr">
            <a:normAutofit/>
          </a:bodyPr>
          <a:lstStyle/>
          <a:p>
            <a:r>
              <a:rPr lang="en-US" dirty="0"/>
              <a:t>        </a:t>
            </a:r>
            <a:r>
              <a:rPr lang="en-US" b="1"/>
              <a:t>Example</a:t>
            </a:r>
            <a:endParaRPr lang="en-VI" b="1"/>
          </a:p>
        </p:txBody>
      </p:sp>
      <p:graphicFrame>
        <p:nvGraphicFramePr>
          <p:cNvPr id="6" name="Text Placeholder 3">
            <a:extLst>
              <a:ext uri="{FF2B5EF4-FFF2-40B4-BE49-F238E27FC236}">
                <a16:creationId xmlns:a16="http://schemas.microsoft.com/office/drawing/2014/main" id="{00D836CA-1671-4143-AD0D-67E6B6DB7EAC}"/>
              </a:ext>
            </a:extLst>
          </p:cNvPr>
          <p:cNvGraphicFramePr>
            <a:graphicFrameLocks noGrp="1"/>
          </p:cNvGraphicFramePr>
          <p:nvPr>
            <p:ph idx="1"/>
            <p:extLst>
              <p:ext uri="{D42A27DB-BD31-4B8C-83A1-F6EECF244321}">
                <p14:modId xmlns:p14="http://schemas.microsoft.com/office/powerpoint/2010/main" val="1273863457"/>
              </p:ext>
            </p:extLst>
          </p:nvPr>
        </p:nvGraphicFramePr>
        <p:xfrm>
          <a:off x="152400" y="1417319"/>
          <a:ext cx="8839200" cy="4907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70629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33CA7880-435B-4CA7-80BA-871BC610263C}"/>
              </a:ext>
            </a:extLst>
          </p:cNvPr>
          <p:cNvSpPr>
            <a:spLocks noGrp="1" noChangeArrowheads="1"/>
          </p:cNvSpPr>
          <p:nvPr>
            <p:ph idx="1"/>
          </p:nvPr>
        </p:nvSpPr>
        <p:spPr>
          <a:xfrm>
            <a:off x="304800" y="1493838"/>
            <a:ext cx="8229600" cy="4525962"/>
          </a:xfrm>
        </p:spPr>
        <p:txBody>
          <a:bodyPr/>
          <a:lstStyle/>
          <a:p>
            <a:pPr fontAlgn="base">
              <a:spcAft>
                <a:spcPct val="0"/>
              </a:spcAft>
              <a:tabLst>
                <a:tab pos="457200" algn="l"/>
                <a:tab pos="1371600" algn="l"/>
                <a:tab pos="1547813" algn="l"/>
              </a:tabLst>
            </a:pPr>
            <a:endParaRPr lang="en-US" altLang="en-US" b="1"/>
          </a:p>
          <a:p>
            <a:pPr fontAlgn="base">
              <a:spcAft>
                <a:spcPct val="0"/>
              </a:spcAft>
              <a:tabLst>
                <a:tab pos="457200" algn="l"/>
                <a:tab pos="1371600" algn="l"/>
                <a:tab pos="1547813" algn="l"/>
              </a:tabLst>
            </a:pPr>
            <a:endParaRPr lang="en-US" altLang="en-US" b="1"/>
          </a:p>
          <a:p>
            <a:pPr fontAlgn="base">
              <a:spcAft>
                <a:spcPct val="0"/>
              </a:spcAft>
              <a:tabLst>
                <a:tab pos="457200" algn="l"/>
                <a:tab pos="1371600" algn="l"/>
                <a:tab pos="1547813" algn="l"/>
              </a:tabLst>
            </a:pPr>
            <a:endParaRPr lang="en-US" altLang="en-US" b="1"/>
          </a:p>
        </p:txBody>
      </p:sp>
      <p:sp>
        <p:nvSpPr>
          <p:cNvPr id="157698" name="Rectangle 2">
            <a:extLst>
              <a:ext uri="{FF2B5EF4-FFF2-40B4-BE49-F238E27FC236}">
                <a16:creationId xmlns:a16="http://schemas.microsoft.com/office/drawing/2014/main" id="{4B85B45D-DDEF-4C91-B861-C05F26EFBCA6}"/>
              </a:ext>
            </a:extLst>
          </p:cNvPr>
          <p:cNvSpPr>
            <a:spLocks noGrp="1" noChangeArrowheads="1"/>
          </p:cNvSpPr>
          <p:nvPr>
            <p:ph type="title" idx="4294967295"/>
          </p:nvPr>
        </p:nvSpPr>
        <p:spPr>
          <a:xfrm>
            <a:off x="0" y="274638"/>
            <a:ext cx="8229600" cy="1143000"/>
          </a:xfrm>
        </p:spPr>
        <p:txBody>
          <a:bodyPr/>
          <a:lstStyle/>
          <a:p>
            <a:pPr algn="ctr">
              <a:defRPr/>
            </a:pPr>
            <a:r>
              <a:rPr lang="en-US" altLang="en-US" sz="3600" b="1" dirty="0">
                <a:latin typeface="Calibri" panose="020F0502020204030204" pitchFamily="34" charset="0"/>
                <a:cs typeface="Calibri" panose="020F0502020204030204" pitchFamily="34" charset="0"/>
              </a:rPr>
              <a:t>Bayes’ Theorem</a:t>
            </a:r>
          </a:p>
        </p:txBody>
      </p:sp>
      <p:pic>
        <p:nvPicPr>
          <p:cNvPr id="82948" name="Picture 1">
            <a:extLst>
              <a:ext uri="{FF2B5EF4-FFF2-40B4-BE49-F238E27FC236}">
                <a16:creationId xmlns:a16="http://schemas.microsoft.com/office/drawing/2014/main" id="{40496760-276C-4398-8730-1CD3847887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450" y="1571625"/>
            <a:ext cx="8820150" cy="391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F0BC30BF-EA33-4200-88FC-749A31581927}"/>
              </a:ext>
            </a:extLst>
          </p:cNvPr>
          <p:cNvGraphicFramePr>
            <a:graphicFrameLocks noGrp="1"/>
          </p:cNvGraphicFramePr>
          <p:nvPr>
            <p:ph idx="1"/>
            <p:extLst>
              <p:ext uri="{D42A27DB-BD31-4B8C-83A1-F6EECF244321}">
                <p14:modId xmlns:p14="http://schemas.microsoft.com/office/powerpoint/2010/main" val="1684878594"/>
              </p:ext>
            </p:extLst>
          </p:nvPr>
        </p:nvGraphicFramePr>
        <p:xfrm>
          <a:off x="304800" y="1684020"/>
          <a:ext cx="5305012" cy="1973580"/>
        </p:xfrm>
        <a:graphic>
          <a:graphicData uri="http://schemas.openxmlformats.org/drawingml/2006/table">
            <a:tbl>
              <a:tblPr firstRow="1" bandRow="1">
                <a:tableStyleId>{5C22544A-7EE6-4342-B048-85BDC9FD1C3A}</a:tableStyleId>
              </a:tblPr>
              <a:tblGrid>
                <a:gridCol w="1242208">
                  <a:extLst>
                    <a:ext uri="{9D8B030D-6E8A-4147-A177-3AD203B41FA5}">
                      <a16:colId xmlns:a16="http://schemas.microsoft.com/office/drawing/2014/main" val="3490528585"/>
                    </a:ext>
                  </a:extLst>
                </a:gridCol>
                <a:gridCol w="1354268">
                  <a:extLst>
                    <a:ext uri="{9D8B030D-6E8A-4147-A177-3AD203B41FA5}">
                      <a16:colId xmlns:a16="http://schemas.microsoft.com/office/drawing/2014/main" val="1595175320"/>
                    </a:ext>
                  </a:extLst>
                </a:gridCol>
                <a:gridCol w="1354268">
                  <a:extLst>
                    <a:ext uri="{9D8B030D-6E8A-4147-A177-3AD203B41FA5}">
                      <a16:colId xmlns:a16="http://schemas.microsoft.com/office/drawing/2014/main" val="2117538801"/>
                    </a:ext>
                  </a:extLst>
                </a:gridCol>
                <a:gridCol w="1354268">
                  <a:extLst>
                    <a:ext uri="{9D8B030D-6E8A-4147-A177-3AD203B41FA5}">
                      <a16:colId xmlns:a16="http://schemas.microsoft.com/office/drawing/2014/main" val="2000540354"/>
                    </a:ext>
                  </a:extLst>
                </a:gridCol>
              </a:tblGrid>
              <a:tr h="278130">
                <a:tc>
                  <a:txBody>
                    <a:bodyPr/>
                    <a:lstStyle/>
                    <a:p>
                      <a:pPr algn="ctr"/>
                      <a:r>
                        <a:rPr lang="en-US" sz="1400" dirty="0"/>
                        <a:t>    WEATHER</a:t>
                      </a:r>
                      <a:endParaRPr lang="en-VI" sz="1400" dirty="0"/>
                    </a:p>
                  </a:txBody>
                  <a:tcPr marL="68580" marR="68580" marT="34290" marB="34290"/>
                </a:tc>
                <a:tc>
                  <a:txBody>
                    <a:bodyPr/>
                    <a:lstStyle/>
                    <a:p>
                      <a:pPr algn="ctr"/>
                      <a:r>
                        <a:rPr lang="en-US" sz="1400" dirty="0"/>
                        <a:t>PLAY</a:t>
                      </a:r>
                      <a:endParaRPr lang="en-VI" sz="1400" dirty="0"/>
                    </a:p>
                  </a:txBody>
                  <a:tcPr marL="68580" marR="68580" marT="34290" marB="34290"/>
                </a:tc>
                <a:tc>
                  <a:txBody>
                    <a:bodyPr/>
                    <a:lstStyle/>
                    <a:p>
                      <a:pPr algn="ctr"/>
                      <a:r>
                        <a:rPr lang="en-US" sz="1400" dirty="0"/>
                        <a:t>WEATHER </a:t>
                      </a:r>
                      <a:endParaRPr lang="en-VI" sz="1400" dirty="0"/>
                    </a:p>
                  </a:txBody>
                  <a:tcPr marL="68580" marR="68580" marT="34290" marB="34290"/>
                </a:tc>
                <a:tc>
                  <a:txBody>
                    <a:bodyPr/>
                    <a:lstStyle/>
                    <a:p>
                      <a:pPr algn="ctr"/>
                      <a:r>
                        <a:rPr lang="en-US" sz="1400" dirty="0"/>
                        <a:t>PLAY</a:t>
                      </a:r>
                      <a:endParaRPr lang="en-VI" sz="1400" dirty="0"/>
                    </a:p>
                  </a:txBody>
                  <a:tcPr marL="68580" marR="68580" marT="34290" marB="34290"/>
                </a:tc>
                <a:extLst>
                  <a:ext uri="{0D108BD9-81ED-4DB2-BD59-A6C34878D82A}">
                    <a16:rowId xmlns:a16="http://schemas.microsoft.com/office/drawing/2014/main" val="1905089801"/>
                  </a:ext>
                </a:extLst>
              </a:tr>
              <a:tr h="278130">
                <a:tc>
                  <a:txBody>
                    <a:bodyPr/>
                    <a:lstStyle/>
                    <a:p>
                      <a:r>
                        <a:rPr lang="en-US" sz="1400" dirty="0"/>
                        <a:t>SUNNY</a:t>
                      </a:r>
                      <a:endParaRPr lang="en-VI" sz="1400" dirty="0"/>
                    </a:p>
                  </a:txBody>
                  <a:tcPr marL="68580" marR="68580" marT="34290" marB="34290"/>
                </a:tc>
                <a:tc>
                  <a:txBody>
                    <a:bodyPr/>
                    <a:lstStyle/>
                    <a:p>
                      <a:r>
                        <a:rPr lang="en-US" sz="1400" dirty="0"/>
                        <a:t>YES</a:t>
                      </a:r>
                      <a:endParaRPr lang="en-VI" sz="1400" dirty="0"/>
                    </a:p>
                  </a:txBody>
                  <a:tcPr marL="68580" marR="68580" marT="34290" marB="34290"/>
                </a:tc>
                <a:tc>
                  <a:txBody>
                    <a:bodyPr/>
                    <a:lstStyle/>
                    <a:p>
                      <a:r>
                        <a:rPr lang="en-US" sz="1400" dirty="0"/>
                        <a:t>SUNNY</a:t>
                      </a:r>
                      <a:endParaRPr lang="en-VI" sz="1400" dirty="0"/>
                    </a:p>
                  </a:txBody>
                  <a:tcPr marL="68580" marR="68580" marT="34290" marB="34290"/>
                </a:tc>
                <a:tc>
                  <a:txBody>
                    <a:bodyPr/>
                    <a:lstStyle/>
                    <a:p>
                      <a:r>
                        <a:rPr lang="en-US" sz="1400" dirty="0"/>
                        <a:t>YES</a:t>
                      </a:r>
                      <a:endParaRPr lang="en-VI" sz="1400" dirty="0"/>
                    </a:p>
                  </a:txBody>
                  <a:tcPr marL="68580" marR="68580" marT="34290" marB="34290"/>
                </a:tc>
                <a:extLst>
                  <a:ext uri="{0D108BD9-81ED-4DB2-BD59-A6C34878D82A}">
                    <a16:rowId xmlns:a16="http://schemas.microsoft.com/office/drawing/2014/main" val="4293744064"/>
                  </a:ext>
                </a:extLst>
              </a:tr>
              <a:tr h="278130">
                <a:tc>
                  <a:txBody>
                    <a:bodyPr/>
                    <a:lstStyle/>
                    <a:p>
                      <a:r>
                        <a:rPr lang="en-US" sz="1400" dirty="0"/>
                        <a:t>OVERCAST</a:t>
                      </a:r>
                      <a:endParaRPr lang="en-VI" sz="1400" dirty="0"/>
                    </a:p>
                  </a:txBody>
                  <a:tcPr marL="68580" marR="68580" marT="34290" marB="34290"/>
                </a:tc>
                <a:tc>
                  <a:txBody>
                    <a:bodyPr/>
                    <a:lstStyle/>
                    <a:p>
                      <a:r>
                        <a:rPr lang="en-US" sz="1400" dirty="0"/>
                        <a:t>NO</a:t>
                      </a:r>
                      <a:endParaRPr lang="en-VI"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OVERCAST</a:t>
                      </a:r>
                      <a:endParaRPr lang="en-VI" sz="1400" dirty="0"/>
                    </a:p>
                  </a:txBody>
                  <a:tcPr marL="68580" marR="68580" marT="34290" marB="34290"/>
                </a:tc>
                <a:tc>
                  <a:txBody>
                    <a:bodyPr/>
                    <a:lstStyle/>
                    <a:p>
                      <a:r>
                        <a:rPr lang="en-US" sz="1400" dirty="0"/>
                        <a:t>NO</a:t>
                      </a:r>
                      <a:endParaRPr lang="en-VI" sz="1400" dirty="0"/>
                    </a:p>
                  </a:txBody>
                  <a:tcPr marL="68580" marR="68580" marT="34290" marB="34290"/>
                </a:tc>
                <a:extLst>
                  <a:ext uri="{0D108BD9-81ED-4DB2-BD59-A6C34878D82A}">
                    <a16:rowId xmlns:a16="http://schemas.microsoft.com/office/drawing/2014/main" val="2388728534"/>
                  </a:ext>
                </a:extLst>
              </a:tr>
              <a:tr h="278130">
                <a:tc>
                  <a:txBody>
                    <a:bodyPr/>
                    <a:lstStyle/>
                    <a:p>
                      <a:r>
                        <a:rPr lang="en-US" sz="1400" dirty="0"/>
                        <a:t>RAINY</a:t>
                      </a:r>
                      <a:endParaRPr lang="en-VI" sz="1400" dirty="0"/>
                    </a:p>
                  </a:txBody>
                  <a:tcPr marL="68580" marR="68580" marT="34290" marB="34290"/>
                </a:tc>
                <a:tc>
                  <a:txBody>
                    <a:bodyPr/>
                    <a:lstStyle/>
                    <a:p>
                      <a:r>
                        <a:rPr lang="en-US" sz="1400" dirty="0"/>
                        <a:t>NO</a:t>
                      </a:r>
                      <a:endParaRPr lang="en-VI"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RAINY</a:t>
                      </a:r>
                      <a:endParaRPr lang="en-VI" sz="1400" dirty="0"/>
                    </a:p>
                  </a:txBody>
                  <a:tcPr marL="68580" marR="68580" marT="34290" marB="34290"/>
                </a:tc>
                <a:tc>
                  <a:txBody>
                    <a:bodyPr/>
                    <a:lstStyle/>
                    <a:p>
                      <a:r>
                        <a:rPr lang="en-US" sz="1400" dirty="0"/>
                        <a:t>NO</a:t>
                      </a:r>
                      <a:endParaRPr lang="en-VI" sz="1400" dirty="0"/>
                    </a:p>
                  </a:txBody>
                  <a:tcPr marL="68580" marR="68580" marT="34290" marB="34290"/>
                </a:tc>
                <a:extLst>
                  <a:ext uri="{0D108BD9-81ED-4DB2-BD59-A6C34878D82A}">
                    <a16:rowId xmlns:a16="http://schemas.microsoft.com/office/drawing/2014/main" val="3737741974"/>
                  </a:ext>
                </a:extLst>
              </a:tr>
              <a:tr h="278130">
                <a:tc>
                  <a:txBody>
                    <a:bodyPr/>
                    <a:lstStyle/>
                    <a:p>
                      <a:r>
                        <a:rPr lang="en-US" sz="1400" dirty="0"/>
                        <a:t>SUNNY</a:t>
                      </a:r>
                      <a:endParaRPr lang="en-VI" sz="1400" dirty="0"/>
                    </a:p>
                  </a:txBody>
                  <a:tcPr marL="68580" marR="68580" marT="34290" marB="34290"/>
                </a:tc>
                <a:tc>
                  <a:txBody>
                    <a:bodyPr/>
                    <a:lstStyle/>
                    <a:p>
                      <a:r>
                        <a:rPr lang="en-US" sz="1400" dirty="0"/>
                        <a:t>YES</a:t>
                      </a:r>
                      <a:endParaRPr lang="en-VI" sz="1400" dirty="0"/>
                    </a:p>
                  </a:txBody>
                  <a:tcPr marL="68580" marR="68580" marT="34290" marB="34290"/>
                </a:tc>
                <a:tc>
                  <a:txBody>
                    <a:bodyPr/>
                    <a:lstStyle/>
                    <a:p>
                      <a:r>
                        <a:rPr lang="en-US" sz="1400" dirty="0"/>
                        <a:t>SUNNY</a:t>
                      </a:r>
                      <a:endParaRPr lang="en-VI" sz="1400" dirty="0"/>
                    </a:p>
                  </a:txBody>
                  <a:tcPr marL="68580" marR="68580" marT="34290" marB="34290"/>
                </a:tc>
                <a:tc>
                  <a:txBody>
                    <a:bodyPr/>
                    <a:lstStyle/>
                    <a:p>
                      <a:r>
                        <a:rPr lang="en-US" sz="1400" dirty="0"/>
                        <a:t>YES</a:t>
                      </a:r>
                      <a:endParaRPr lang="en-VI" sz="1400" dirty="0"/>
                    </a:p>
                  </a:txBody>
                  <a:tcPr marL="68580" marR="68580" marT="34290" marB="34290"/>
                </a:tc>
                <a:extLst>
                  <a:ext uri="{0D108BD9-81ED-4DB2-BD59-A6C34878D82A}">
                    <a16:rowId xmlns:a16="http://schemas.microsoft.com/office/drawing/2014/main" val="1192820088"/>
                  </a:ext>
                </a:extLst>
              </a:tr>
              <a:tr h="278130">
                <a:tc>
                  <a:txBody>
                    <a:bodyPr/>
                    <a:lstStyle/>
                    <a:p>
                      <a:r>
                        <a:rPr lang="en-US" sz="1400" dirty="0"/>
                        <a:t>SUNNY</a:t>
                      </a:r>
                      <a:endParaRPr lang="en-VI" sz="1400" dirty="0"/>
                    </a:p>
                  </a:txBody>
                  <a:tcPr marL="68580" marR="68580" marT="34290" marB="34290"/>
                </a:tc>
                <a:tc>
                  <a:txBody>
                    <a:bodyPr/>
                    <a:lstStyle/>
                    <a:p>
                      <a:r>
                        <a:rPr lang="en-US" sz="1400" dirty="0"/>
                        <a:t>NO</a:t>
                      </a:r>
                      <a:endParaRPr lang="en-VI"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RAINY</a:t>
                      </a:r>
                      <a:endParaRPr lang="en-VI" sz="1400" dirty="0"/>
                    </a:p>
                  </a:txBody>
                  <a:tcPr marL="68580" marR="68580" marT="34290" marB="34290"/>
                </a:tc>
                <a:tc>
                  <a:txBody>
                    <a:bodyPr/>
                    <a:lstStyle/>
                    <a:p>
                      <a:r>
                        <a:rPr lang="en-US" sz="1400" dirty="0"/>
                        <a:t>NO</a:t>
                      </a:r>
                      <a:endParaRPr lang="en-VI" sz="1400" dirty="0"/>
                    </a:p>
                  </a:txBody>
                  <a:tcPr marL="68580" marR="68580" marT="34290" marB="34290"/>
                </a:tc>
                <a:extLst>
                  <a:ext uri="{0D108BD9-81ED-4DB2-BD59-A6C34878D82A}">
                    <a16:rowId xmlns:a16="http://schemas.microsoft.com/office/drawing/2014/main" val="2342771794"/>
                  </a:ext>
                </a:extLst>
              </a:tr>
              <a:tr h="2781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RAINY</a:t>
                      </a:r>
                      <a:endParaRPr lang="en-VI" sz="1400" dirty="0"/>
                    </a:p>
                  </a:txBody>
                  <a:tcPr marL="68580" marR="68580" marT="34290" marB="34290"/>
                </a:tc>
                <a:tc>
                  <a:txBody>
                    <a:bodyPr/>
                    <a:lstStyle/>
                    <a:p>
                      <a:r>
                        <a:rPr lang="en-US" sz="1400" dirty="0"/>
                        <a:t>YES</a:t>
                      </a:r>
                      <a:endParaRPr lang="en-VI" sz="1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OVERCAST</a:t>
                      </a:r>
                      <a:endParaRPr lang="en-VI" sz="1400" dirty="0"/>
                    </a:p>
                  </a:txBody>
                  <a:tcPr marL="68580" marR="68580" marT="34290" marB="34290"/>
                </a:tc>
                <a:tc>
                  <a:txBody>
                    <a:bodyPr/>
                    <a:lstStyle/>
                    <a:p>
                      <a:r>
                        <a:rPr lang="en-US" sz="1400" dirty="0"/>
                        <a:t>YES</a:t>
                      </a:r>
                      <a:endParaRPr lang="en-VI" sz="1400" dirty="0"/>
                    </a:p>
                  </a:txBody>
                  <a:tcPr marL="68580" marR="68580" marT="34290" marB="34290"/>
                </a:tc>
                <a:extLst>
                  <a:ext uri="{0D108BD9-81ED-4DB2-BD59-A6C34878D82A}">
                    <a16:rowId xmlns:a16="http://schemas.microsoft.com/office/drawing/2014/main" val="2665682806"/>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0" name="Ink 19">
                <a:extLst>
                  <a:ext uri="{FF2B5EF4-FFF2-40B4-BE49-F238E27FC236}">
                    <a16:creationId xmlns:a16="http://schemas.microsoft.com/office/drawing/2014/main" id="{01383B53-C613-1341-BD48-853CCCFA432B}"/>
                  </a:ext>
                </a:extLst>
              </p14:cNvPr>
              <p14:cNvContentPartPr/>
              <p14:nvPr/>
            </p14:nvContentPartPr>
            <p14:xfrm>
              <a:off x="2760120" y="4097790"/>
              <a:ext cx="225990" cy="144450"/>
            </p14:xfrm>
          </p:contentPart>
        </mc:Choice>
        <mc:Fallback xmlns="">
          <p:pic>
            <p:nvPicPr>
              <p:cNvPr id="20" name="Ink 19">
                <a:extLst>
                  <a:ext uri="{FF2B5EF4-FFF2-40B4-BE49-F238E27FC236}">
                    <a16:creationId xmlns:a16="http://schemas.microsoft.com/office/drawing/2014/main" id="{01383B53-C613-1341-BD48-853CCCFA432B}"/>
                  </a:ext>
                </a:extLst>
              </p:cNvPr>
              <p:cNvPicPr/>
              <p:nvPr/>
            </p:nvPicPr>
            <p:blipFill>
              <a:blip r:embed="rId3"/>
              <a:stretch>
                <a:fillRect/>
              </a:stretch>
            </p:blipFill>
            <p:spPr>
              <a:xfrm>
                <a:off x="2744621" y="4082339"/>
                <a:ext cx="256627" cy="174993"/>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 name="Ink 20">
                <a:extLst>
                  <a:ext uri="{FF2B5EF4-FFF2-40B4-BE49-F238E27FC236}">
                    <a16:creationId xmlns:a16="http://schemas.microsoft.com/office/drawing/2014/main" id="{9757E8E2-CBEA-CC48-86D7-F12033642B55}"/>
                  </a:ext>
                </a:extLst>
              </p14:cNvPr>
              <p14:cNvContentPartPr/>
              <p14:nvPr/>
            </p14:nvContentPartPr>
            <p14:xfrm>
              <a:off x="2716380" y="4003830"/>
              <a:ext cx="12690" cy="19170"/>
            </p14:xfrm>
          </p:contentPart>
        </mc:Choice>
        <mc:Fallback xmlns="">
          <p:pic>
            <p:nvPicPr>
              <p:cNvPr id="21" name="Ink 20">
                <a:extLst>
                  <a:ext uri="{FF2B5EF4-FFF2-40B4-BE49-F238E27FC236}">
                    <a16:creationId xmlns:a16="http://schemas.microsoft.com/office/drawing/2014/main" id="{9757E8E2-CBEA-CC48-86D7-F12033642B55}"/>
                  </a:ext>
                </a:extLst>
              </p:cNvPr>
              <p:cNvPicPr/>
              <p:nvPr/>
            </p:nvPicPr>
            <p:blipFill>
              <a:blip r:embed="rId5"/>
              <a:stretch>
                <a:fillRect/>
              </a:stretch>
            </p:blipFill>
            <p:spPr>
              <a:xfrm>
                <a:off x="2701222" y="3988565"/>
                <a:ext cx="42653" cy="4934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3">
                <a:extLst>
                  <a:ext uri="{FF2B5EF4-FFF2-40B4-BE49-F238E27FC236}">
                    <a16:creationId xmlns:a16="http://schemas.microsoft.com/office/drawing/2014/main" id="{76048665-EF04-5D4D-B6C7-6B8CEDC185B5}"/>
                  </a:ext>
                </a:extLst>
              </p14:cNvPr>
              <p14:cNvContentPartPr/>
              <p14:nvPr/>
            </p14:nvContentPartPr>
            <p14:xfrm>
              <a:off x="999450" y="4072680"/>
              <a:ext cx="1429110" cy="163350"/>
            </p14:xfrm>
          </p:contentPart>
        </mc:Choice>
        <mc:Fallback xmlns="">
          <p:pic>
            <p:nvPicPr>
              <p:cNvPr id="22" name="Ink 23">
                <a:extLst>
                  <a:ext uri="{FF2B5EF4-FFF2-40B4-BE49-F238E27FC236}">
                    <a16:creationId xmlns:a16="http://schemas.microsoft.com/office/drawing/2014/main" id="{76048665-EF04-5D4D-B6C7-6B8CEDC185B5}"/>
                  </a:ext>
                </a:extLst>
              </p:cNvPr>
              <p:cNvPicPr/>
              <p:nvPr/>
            </p:nvPicPr>
            <p:blipFill>
              <a:blip r:embed="rId7"/>
              <a:stretch>
                <a:fillRect/>
              </a:stretch>
            </p:blipFill>
            <p:spPr>
              <a:xfrm>
                <a:off x="983971" y="4057174"/>
                <a:ext cx="1459708" cy="194001"/>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4">
                <a:extLst>
                  <a:ext uri="{FF2B5EF4-FFF2-40B4-BE49-F238E27FC236}">
                    <a16:creationId xmlns:a16="http://schemas.microsoft.com/office/drawing/2014/main" id="{FE40B9B6-2850-0A4D-8D8A-DF68FD604632}"/>
                  </a:ext>
                </a:extLst>
              </p14:cNvPr>
              <p14:cNvContentPartPr/>
              <p14:nvPr/>
            </p14:nvContentPartPr>
            <p14:xfrm>
              <a:off x="353880" y="4060260"/>
              <a:ext cx="319950" cy="269730"/>
            </p14:xfrm>
          </p:contentPart>
        </mc:Choice>
        <mc:Fallback xmlns="">
          <p:pic>
            <p:nvPicPr>
              <p:cNvPr id="23" name="Ink 24">
                <a:extLst>
                  <a:ext uri="{FF2B5EF4-FFF2-40B4-BE49-F238E27FC236}">
                    <a16:creationId xmlns:a16="http://schemas.microsoft.com/office/drawing/2014/main" id="{FE40B9B6-2850-0A4D-8D8A-DF68FD604632}"/>
                  </a:ext>
                </a:extLst>
              </p:cNvPr>
              <p:cNvPicPr/>
              <p:nvPr/>
            </p:nvPicPr>
            <p:blipFill>
              <a:blip r:embed="rId9"/>
              <a:stretch>
                <a:fillRect/>
              </a:stretch>
            </p:blipFill>
            <p:spPr>
              <a:xfrm>
                <a:off x="338387" y="4044795"/>
                <a:ext cx="350576" cy="300299"/>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6" name="Ink 37">
                <a:extLst>
                  <a:ext uri="{FF2B5EF4-FFF2-40B4-BE49-F238E27FC236}">
                    <a16:creationId xmlns:a16="http://schemas.microsoft.com/office/drawing/2014/main" id="{53B5EC30-F777-BC41-9490-DFB68CD7032D}"/>
                  </a:ext>
                </a:extLst>
              </p14:cNvPr>
              <p14:cNvContentPartPr/>
              <p14:nvPr/>
            </p14:nvContentPartPr>
            <p14:xfrm>
              <a:off x="4734090" y="3972510"/>
              <a:ext cx="539190" cy="150660"/>
            </p14:xfrm>
          </p:contentPart>
        </mc:Choice>
        <mc:Fallback xmlns="">
          <p:pic>
            <p:nvPicPr>
              <p:cNvPr id="36" name="Ink 37">
                <a:extLst>
                  <a:ext uri="{FF2B5EF4-FFF2-40B4-BE49-F238E27FC236}">
                    <a16:creationId xmlns:a16="http://schemas.microsoft.com/office/drawing/2014/main" id="{53B5EC30-F777-BC41-9490-DFB68CD7032D}"/>
                  </a:ext>
                </a:extLst>
              </p:cNvPr>
              <p:cNvPicPr/>
              <p:nvPr/>
            </p:nvPicPr>
            <p:blipFill>
              <a:blip r:embed="rId11"/>
              <a:stretch>
                <a:fillRect/>
              </a:stretch>
            </p:blipFill>
            <p:spPr>
              <a:xfrm>
                <a:off x="4718613" y="3957048"/>
                <a:ext cx="569785" cy="18122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7" name="Ink 38">
                <a:extLst>
                  <a:ext uri="{FF2B5EF4-FFF2-40B4-BE49-F238E27FC236}">
                    <a16:creationId xmlns:a16="http://schemas.microsoft.com/office/drawing/2014/main" id="{4380C9BD-D01D-D24C-9C92-80B4A2F4B91D}"/>
                  </a:ext>
                </a:extLst>
              </p14:cNvPr>
              <p14:cNvContentPartPr/>
              <p14:nvPr/>
            </p14:nvContentPartPr>
            <p14:xfrm>
              <a:off x="3411900" y="4035150"/>
              <a:ext cx="1040580" cy="200610"/>
            </p14:xfrm>
          </p:contentPart>
        </mc:Choice>
        <mc:Fallback xmlns="">
          <p:pic>
            <p:nvPicPr>
              <p:cNvPr id="37" name="Ink 38">
                <a:extLst>
                  <a:ext uri="{FF2B5EF4-FFF2-40B4-BE49-F238E27FC236}">
                    <a16:creationId xmlns:a16="http://schemas.microsoft.com/office/drawing/2014/main" id="{4380C9BD-D01D-D24C-9C92-80B4A2F4B91D}"/>
                  </a:ext>
                </a:extLst>
              </p:cNvPr>
              <p:cNvPicPr/>
              <p:nvPr/>
            </p:nvPicPr>
            <p:blipFill>
              <a:blip r:embed="rId13"/>
              <a:stretch>
                <a:fillRect/>
              </a:stretch>
            </p:blipFill>
            <p:spPr>
              <a:xfrm>
                <a:off x="3396417" y="4019691"/>
                <a:ext cx="1071185" cy="231169"/>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5" name="Ink 44">
                <a:extLst>
                  <a:ext uri="{FF2B5EF4-FFF2-40B4-BE49-F238E27FC236}">
                    <a16:creationId xmlns:a16="http://schemas.microsoft.com/office/drawing/2014/main" id="{A25D0F95-1080-B543-816D-C24FA5B33BF9}"/>
                  </a:ext>
                </a:extLst>
              </p14:cNvPr>
              <p14:cNvContentPartPr/>
              <p14:nvPr/>
            </p14:nvContentPartPr>
            <p14:xfrm>
              <a:off x="2616210" y="4517640"/>
              <a:ext cx="125550" cy="156870"/>
            </p14:xfrm>
          </p:contentPart>
        </mc:Choice>
        <mc:Fallback xmlns="">
          <p:pic>
            <p:nvPicPr>
              <p:cNvPr id="45" name="Ink 44">
                <a:extLst>
                  <a:ext uri="{FF2B5EF4-FFF2-40B4-BE49-F238E27FC236}">
                    <a16:creationId xmlns:a16="http://schemas.microsoft.com/office/drawing/2014/main" id="{A25D0F95-1080-B543-816D-C24FA5B33BF9}"/>
                  </a:ext>
                </a:extLst>
              </p:cNvPr>
              <p:cNvPicPr/>
              <p:nvPr/>
            </p:nvPicPr>
            <p:blipFill>
              <a:blip r:embed="rId15"/>
              <a:stretch>
                <a:fillRect/>
              </a:stretch>
            </p:blipFill>
            <p:spPr>
              <a:xfrm>
                <a:off x="2600741" y="4502204"/>
                <a:ext cx="156128" cy="187382"/>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6" name="Ink 45">
                <a:extLst>
                  <a:ext uri="{FF2B5EF4-FFF2-40B4-BE49-F238E27FC236}">
                    <a16:creationId xmlns:a16="http://schemas.microsoft.com/office/drawing/2014/main" id="{CC9034A6-DAB2-604C-9180-2DEECDA4948E}"/>
                  </a:ext>
                </a:extLst>
              </p14:cNvPr>
              <p14:cNvContentPartPr/>
              <p14:nvPr/>
            </p14:nvContentPartPr>
            <p14:xfrm>
              <a:off x="2728800" y="4761990"/>
              <a:ext cx="19170" cy="31590"/>
            </p14:xfrm>
          </p:contentPart>
        </mc:Choice>
        <mc:Fallback xmlns="">
          <p:pic>
            <p:nvPicPr>
              <p:cNvPr id="46" name="Ink 45">
                <a:extLst>
                  <a:ext uri="{FF2B5EF4-FFF2-40B4-BE49-F238E27FC236}">
                    <a16:creationId xmlns:a16="http://schemas.microsoft.com/office/drawing/2014/main" id="{CC9034A6-DAB2-604C-9180-2DEECDA4948E}"/>
                  </a:ext>
                </a:extLst>
              </p:cNvPr>
              <p:cNvPicPr/>
              <p:nvPr/>
            </p:nvPicPr>
            <p:blipFill>
              <a:blip r:embed="rId17"/>
              <a:stretch>
                <a:fillRect/>
              </a:stretch>
            </p:blipFill>
            <p:spPr>
              <a:xfrm>
                <a:off x="2713535" y="4746554"/>
                <a:ext cx="49345" cy="62103"/>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7" name="Ink 47">
                <a:extLst>
                  <a:ext uri="{FF2B5EF4-FFF2-40B4-BE49-F238E27FC236}">
                    <a16:creationId xmlns:a16="http://schemas.microsoft.com/office/drawing/2014/main" id="{B9FB77EA-0F6A-544E-93A6-7DD728C6ED3E}"/>
                  </a:ext>
                </a:extLst>
              </p14:cNvPr>
              <p14:cNvContentPartPr/>
              <p14:nvPr/>
            </p14:nvContentPartPr>
            <p14:xfrm>
              <a:off x="1475730" y="4542750"/>
              <a:ext cx="714420" cy="401220"/>
            </p14:xfrm>
          </p:contentPart>
        </mc:Choice>
        <mc:Fallback xmlns="">
          <p:pic>
            <p:nvPicPr>
              <p:cNvPr id="47" name="Ink 47">
                <a:extLst>
                  <a:ext uri="{FF2B5EF4-FFF2-40B4-BE49-F238E27FC236}">
                    <a16:creationId xmlns:a16="http://schemas.microsoft.com/office/drawing/2014/main" id="{B9FB77EA-0F6A-544E-93A6-7DD728C6ED3E}"/>
                  </a:ext>
                </a:extLst>
              </p:cNvPr>
              <p:cNvPicPr/>
              <p:nvPr/>
            </p:nvPicPr>
            <p:blipFill>
              <a:blip r:embed="rId19"/>
              <a:stretch>
                <a:fillRect/>
              </a:stretch>
            </p:blipFill>
            <p:spPr>
              <a:xfrm>
                <a:off x="1460262" y="4527291"/>
                <a:ext cx="744997" cy="431779"/>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1" name="Ink 50">
                <a:extLst>
                  <a:ext uri="{FF2B5EF4-FFF2-40B4-BE49-F238E27FC236}">
                    <a16:creationId xmlns:a16="http://schemas.microsoft.com/office/drawing/2014/main" id="{C2F509B3-0A3B-A949-B624-814568B1E65F}"/>
                  </a:ext>
                </a:extLst>
              </p14:cNvPr>
              <p14:cNvContentPartPr/>
              <p14:nvPr/>
            </p14:nvContentPartPr>
            <p14:xfrm>
              <a:off x="573120" y="5062770"/>
              <a:ext cx="175770" cy="470340"/>
            </p14:xfrm>
          </p:contentPart>
        </mc:Choice>
        <mc:Fallback xmlns="">
          <p:pic>
            <p:nvPicPr>
              <p:cNvPr id="51" name="Ink 50">
                <a:extLst>
                  <a:ext uri="{FF2B5EF4-FFF2-40B4-BE49-F238E27FC236}">
                    <a16:creationId xmlns:a16="http://schemas.microsoft.com/office/drawing/2014/main" id="{C2F509B3-0A3B-A949-B624-814568B1E65F}"/>
                  </a:ext>
                </a:extLst>
              </p:cNvPr>
              <p:cNvPicPr/>
              <p:nvPr/>
            </p:nvPicPr>
            <p:blipFill>
              <a:blip r:embed="rId21"/>
              <a:stretch>
                <a:fillRect/>
              </a:stretch>
            </p:blipFill>
            <p:spPr>
              <a:xfrm>
                <a:off x="557664" y="5047284"/>
                <a:ext cx="206323" cy="500952"/>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52" name="Ink 52">
                <a:extLst>
                  <a:ext uri="{FF2B5EF4-FFF2-40B4-BE49-F238E27FC236}">
                    <a16:creationId xmlns:a16="http://schemas.microsoft.com/office/drawing/2014/main" id="{D7F0BB98-C5AE-EE44-81A8-F7CDDDF4BFD3}"/>
                  </a:ext>
                </a:extLst>
              </p14:cNvPr>
              <p14:cNvContentPartPr/>
              <p14:nvPr/>
            </p14:nvContentPartPr>
            <p14:xfrm>
              <a:off x="228600" y="5213160"/>
              <a:ext cx="131760" cy="207090"/>
            </p14:xfrm>
          </p:contentPart>
        </mc:Choice>
        <mc:Fallback xmlns="">
          <p:pic>
            <p:nvPicPr>
              <p:cNvPr id="52" name="Ink 52">
                <a:extLst>
                  <a:ext uri="{FF2B5EF4-FFF2-40B4-BE49-F238E27FC236}">
                    <a16:creationId xmlns:a16="http://schemas.microsoft.com/office/drawing/2014/main" id="{D7F0BB98-C5AE-EE44-81A8-F7CDDDF4BFD3}"/>
                  </a:ext>
                </a:extLst>
              </p:cNvPr>
              <p:cNvPicPr/>
              <p:nvPr/>
            </p:nvPicPr>
            <p:blipFill>
              <a:blip r:embed="rId23"/>
              <a:stretch>
                <a:fillRect/>
              </a:stretch>
            </p:blipFill>
            <p:spPr>
              <a:xfrm>
                <a:off x="213162" y="5197700"/>
                <a:ext cx="162277" cy="23765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6" name="Ink 66">
                <a:extLst>
                  <a:ext uri="{FF2B5EF4-FFF2-40B4-BE49-F238E27FC236}">
                    <a16:creationId xmlns:a16="http://schemas.microsoft.com/office/drawing/2014/main" id="{8C99AF10-941E-034C-982D-ABC9BBAC19ED}"/>
                  </a:ext>
                </a:extLst>
              </p14:cNvPr>
              <p14:cNvContentPartPr/>
              <p14:nvPr/>
            </p14:nvContentPartPr>
            <p14:xfrm>
              <a:off x="936810" y="5050350"/>
              <a:ext cx="2124360" cy="450630"/>
            </p14:xfrm>
          </p:contentPart>
        </mc:Choice>
        <mc:Fallback xmlns="">
          <p:pic>
            <p:nvPicPr>
              <p:cNvPr id="66" name="Ink 66">
                <a:extLst>
                  <a:ext uri="{FF2B5EF4-FFF2-40B4-BE49-F238E27FC236}">
                    <a16:creationId xmlns:a16="http://schemas.microsoft.com/office/drawing/2014/main" id="{8C99AF10-941E-034C-982D-ABC9BBAC19ED}"/>
                  </a:ext>
                </a:extLst>
              </p:cNvPr>
              <p:cNvPicPr/>
              <p:nvPr/>
            </p:nvPicPr>
            <p:blipFill>
              <a:blip r:embed="rId25"/>
              <a:stretch>
                <a:fillRect/>
              </a:stretch>
            </p:blipFill>
            <p:spPr>
              <a:xfrm>
                <a:off x="921333" y="5034885"/>
                <a:ext cx="2154955" cy="481199"/>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0" name="Ink 70">
                <a:extLst>
                  <a:ext uri="{FF2B5EF4-FFF2-40B4-BE49-F238E27FC236}">
                    <a16:creationId xmlns:a16="http://schemas.microsoft.com/office/drawing/2014/main" id="{02F08335-586A-0940-A7FC-FEBB33DF1807}"/>
                  </a:ext>
                </a:extLst>
              </p14:cNvPr>
              <p14:cNvContentPartPr/>
              <p14:nvPr/>
            </p14:nvContentPartPr>
            <p14:xfrm>
              <a:off x="3223980" y="5169420"/>
              <a:ext cx="88020" cy="81540"/>
            </p14:xfrm>
          </p:contentPart>
        </mc:Choice>
        <mc:Fallback xmlns="">
          <p:pic>
            <p:nvPicPr>
              <p:cNvPr id="70" name="Ink 70">
                <a:extLst>
                  <a:ext uri="{FF2B5EF4-FFF2-40B4-BE49-F238E27FC236}">
                    <a16:creationId xmlns:a16="http://schemas.microsoft.com/office/drawing/2014/main" id="{02F08335-586A-0940-A7FC-FEBB33DF1807}"/>
                  </a:ext>
                </a:extLst>
              </p:cNvPr>
              <p:cNvPicPr/>
              <p:nvPr/>
            </p:nvPicPr>
            <p:blipFill>
              <a:blip r:embed="rId27"/>
              <a:stretch>
                <a:fillRect/>
              </a:stretch>
            </p:blipFill>
            <p:spPr>
              <a:xfrm>
                <a:off x="3208532" y="5154042"/>
                <a:ext cx="118558" cy="111939"/>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2" name="Ink 71">
                <a:extLst>
                  <a:ext uri="{FF2B5EF4-FFF2-40B4-BE49-F238E27FC236}">
                    <a16:creationId xmlns:a16="http://schemas.microsoft.com/office/drawing/2014/main" id="{B362FAE0-8FAE-F240-8928-D1EEF0448528}"/>
                  </a:ext>
                </a:extLst>
              </p14:cNvPr>
              <p14:cNvContentPartPr/>
              <p14:nvPr/>
            </p14:nvContentPartPr>
            <p14:xfrm>
              <a:off x="285030" y="5890050"/>
              <a:ext cx="163080" cy="193860"/>
            </p14:xfrm>
          </p:contentPart>
        </mc:Choice>
        <mc:Fallback xmlns="">
          <p:pic>
            <p:nvPicPr>
              <p:cNvPr id="72" name="Ink 71">
                <a:extLst>
                  <a:ext uri="{FF2B5EF4-FFF2-40B4-BE49-F238E27FC236}">
                    <a16:creationId xmlns:a16="http://schemas.microsoft.com/office/drawing/2014/main" id="{B362FAE0-8FAE-F240-8928-D1EEF0448528}"/>
                  </a:ext>
                </a:extLst>
              </p:cNvPr>
              <p:cNvPicPr/>
              <p:nvPr/>
            </p:nvPicPr>
            <p:blipFill>
              <a:blip r:embed="rId29"/>
              <a:stretch>
                <a:fillRect/>
              </a:stretch>
            </p:blipFill>
            <p:spPr>
              <a:xfrm>
                <a:off x="269584" y="5874584"/>
                <a:ext cx="193613" cy="224432"/>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2" name="Ink 81">
                <a:extLst>
                  <a:ext uri="{FF2B5EF4-FFF2-40B4-BE49-F238E27FC236}">
                    <a16:creationId xmlns:a16="http://schemas.microsoft.com/office/drawing/2014/main" id="{8395FC85-CC44-F647-837E-1F26AF52AD0A}"/>
                  </a:ext>
                </a:extLst>
              </p14:cNvPr>
              <p14:cNvContentPartPr/>
              <p14:nvPr/>
            </p14:nvContentPartPr>
            <p14:xfrm>
              <a:off x="2108610" y="5702130"/>
              <a:ext cx="6480" cy="432540"/>
            </p14:xfrm>
          </p:contentPart>
        </mc:Choice>
        <mc:Fallback xmlns="">
          <p:pic>
            <p:nvPicPr>
              <p:cNvPr id="82" name="Ink 81">
                <a:extLst>
                  <a:ext uri="{FF2B5EF4-FFF2-40B4-BE49-F238E27FC236}">
                    <a16:creationId xmlns:a16="http://schemas.microsoft.com/office/drawing/2014/main" id="{8395FC85-CC44-F647-837E-1F26AF52AD0A}"/>
                  </a:ext>
                </a:extLst>
              </p:cNvPr>
              <p:cNvPicPr/>
              <p:nvPr/>
            </p:nvPicPr>
            <p:blipFill>
              <a:blip r:embed="rId31"/>
              <a:stretch>
                <a:fillRect/>
              </a:stretch>
            </p:blipFill>
            <p:spPr>
              <a:xfrm>
                <a:off x="2093130" y="5686656"/>
                <a:ext cx="37080" cy="463127"/>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91" name="Ink 94">
                <a:extLst>
                  <a:ext uri="{FF2B5EF4-FFF2-40B4-BE49-F238E27FC236}">
                    <a16:creationId xmlns:a16="http://schemas.microsoft.com/office/drawing/2014/main" id="{8CA59F56-D0B9-2849-AEC6-C62A93F3F56E}"/>
                  </a:ext>
                </a:extLst>
              </p14:cNvPr>
              <p14:cNvContentPartPr/>
              <p14:nvPr/>
            </p14:nvContentPartPr>
            <p14:xfrm>
              <a:off x="3562290" y="5820930"/>
              <a:ext cx="81810" cy="69120"/>
            </p14:xfrm>
          </p:contentPart>
        </mc:Choice>
        <mc:Fallback xmlns="">
          <p:pic>
            <p:nvPicPr>
              <p:cNvPr id="91" name="Ink 94">
                <a:extLst>
                  <a:ext uri="{FF2B5EF4-FFF2-40B4-BE49-F238E27FC236}">
                    <a16:creationId xmlns:a16="http://schemas.microsoft.com/office/drawing/2014/main" id="{8CA59F56-D0B9-2849-AEC6-C62A93F3F56E}"/>
                  </a:ext>
                </a:extLst>
              </p:cNvPr>
              <p:cNvPicPr/>
              <p:nvPr/>
            </p:nvPicPr>
            <p:blipFill>
              <a:blip r:embed="rId33"/>
              <a:stretch>
                <a:fillRect/>
              </a:stretch>
            </p:blipFill>
            <p:spPr>
              <a:xfrm>
                <a:off x="3546793" y="5805450"/>
                <a:ext cx="112444"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92" name="Ink 95">
                <a:extLst>
                  <a:ext uri="{FF2B5EF4-FFF2-40B4-BE49-F238E27FC236}">
                    <a16:creationId xmlns:a16="http://schemas.microsoft.com/office/drawing/2014/main" id="{A3B6460F-46C0-FC46-998A-B3A7DC009017}"/>
                  </a:ext>
                </a:extLst>
              </p14:cNvPr>
              <p14:cNvContentPartPr/>
              <p14:nvPr/>
            </p14:nvContentPartPr>
            <p14:xfrm>
              <a:off x="2277630" y="5677020"/>
              <a:ext cx="1134540" cy="382590"/>
            </p14:xfrm>
          </p:contentPart>
        </mc:Choice>
        <mc:Fallback xmlns="">
          <p:pic>
            <p:nvPicPr>
              <p:cNvPr id="92" name="Ink 95">
                <a:extLst>
                  <a:ext uri="{FF2B5EF4-FFF2-40B4-BE49-F238E27FC236}">
                    <a16:creationId xmlns:a16="http://schemas.microsoft.com/office/drawing/2014/main" id="{A3B6460F-46C0-FC46-998A-B3A7DC009017}"/>
                  </a:ext>
                </a:extLst>
              </p:cNvPr>
              <p:cNvPicPr/>
              <p:nvPr/>
            </p:nvPicPr>
            <p:blipFill>
              <a:blip r:embed="rId35"/>
              <a:stretch>
                <a:fillRect/>
              </a:stretch>
            </p:blipFill>
            <p:spPr>
              <a:xfrm>
                <a:off x="2262152" y="5661544"/>
                <a:ext cx="1165135" cy="413183"/>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93" name="Ink 96">
                <a:extLst>
                  <a:ext uri="{FF2B5EF4-FFF2-40B4-BE49-F238E27FC236}">
                    <a16:creationId xmlns:a16="http://schemas.microsoft.com/office/drawing/2014/main" id="{78AA380F-9D05-7A42-8E19-C6505853E374}"/>
                  </a:ext>
                </a:extLst>
              </p14:cNvPr>
              <p14:cNvContentPartPr/>
              <p14:nvPr/>
            </p14:nvContentPartPr>
            <p14:xfrm>
              <a:off x="1375290" y="5764770"/>
              <a:ext cx="576720" cy="306990"/>
            </p14:xfrm>
          </p:contentPart>
        </mc:Choice>
        <mc:Fallback xmlns="">
          <p:pic>
            <p:nvPicPr>
              <p:cNvPr id="93" name="Ink 96">
                <a:extLst>
                  <a:ext uri="{FF2B5EF4-FFF2-40B4-BE49-F238E27FC236}">
                    <a16:creationId xmlns:a16="http://schemas.microsoft.com/office/drawing/2014/main" id="{78AA380F-9D05-7A42-8E19-C6505853E374}"/>
                  </a:ext>
                </a:extLst>
              </p:cNvPr>
              <p:cNvPicPr/>
              <p:nvPr/>
            </p:nvPicPr>
            <p:blipFill>
              <a:blip r:embed="rId37"/>
              <a:stretch>
                <a:fillRect/>
              </a:stretch>
            </p:blipFill>
            <p:spPr>
              <a:xfrm>
                <a:off x="1359810" y="5749313"/>
                <a:ext cx="607320" cy="337545"/>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94" name="Ink 97">
                <a:extLst>
                  <a:ext uri="{FF2B5EF4-FFF2-40B4-BE49-F238E27FC236}">
                    <a16:creationId xmlns:a16="http://schemas.microsoft.com/office/drawing/2014/main" id="{EF42072D-F281-7449-81F6-A7EDC4E0F77C}"/>
                  </a:ext>
                </a:extLst>
              </p14:cNvPr>
              <p14:cNvContentPartPr/>
              <p14:nvPr/>
            </p14:nvContentPartPr>
            <p14:xfrm>
              <a:off x="604710" y="5758290"/>
              <a:ext cx="582930" cy="413910"/>
            </p14:xfrm>
          </p:contentPart>
        </mc:Choice>
        <mc:Fallback xmlns="">
          <p:pic>
            <p:nvPicPr>
              <p:cNvPr id="94" name="Ink 97">
                <a:extLst>
                  <a:ext uri="{FF2B5EF4-FFF2-40B4-BE49-F238E27FC236}">
                    <a16:creationId xmlns:a16="http://schemas.microsoft.com/office/drawing/2014/main" id="{EF42072D-F281-7449-81F6-A7EDC4E0F77C}"/>
                  </a:ext>
                </a:extLst>
              </p:cNvPr>
              <p:cNvPicPr/>
              <p:nvPr/>
            </p:nvPicPr>
            <p:blipFill>
              <a:blip r:embed="rId39"/>
              <a:stretch>
                <a:fillRect/>
              </a:stretch>
            </p:blipFill>
            <p:spPr>
              <a:xfrm>
                <a:off x="589237" y="5742813"/>
                <a:ext cx="613516" cy="444503"/>
              </a:xfrm>
              <a:prstGeom prst="rect">
                <a:avLst/>
              </a:prstGeom>
            </p:spPr>
          </p:pic>
        </mc:Fallback>
      </mc:AlternateContent>
    </p:spTree>
    <p:extLst>
      <p:ext uri="{BB962C8B-B14F-4D97-AF65-F5344CB8AC3E}">
        <p14:creationId xmlns:p14="http://schemas.microsoft.com/office/powerpoint/2010/main" val="10157249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6C132C0-E35C-5C45-A833-16A815DCDA6C}"/>
                  </a:ext>
                </a:extLst>
              </p14:cNvPr>
              <p14:cNvContentPartPr/>
              <p14:nvPr/>
            </p14:nvContentPartPr>
            <p14:xfrm>
              <a:off x="1637075" y="631623"/>
              <a:ext cx="182520" cy="91800"/>
            </p14:xfrm>
          </p:contentPart>
        </mc:Choice>
        <mc:Fallback xmlns="">
          <p:pic>
            <p:nvPicPr>
              <p:cNvPr id="6" name="Ink 5">
                <a:extLst>
                  <a:ext uri="{FF2B5EF4-FFF2-40B4-BE49-F238E27FC236}">
                    <a16:creationId xmlns:a16="http://schemas.microsoft.com/office/drawing/2014/main" id="{A6C132C0-E35C-5C45-A833-16A815DCDA6C}"/>
                  </a:ext>
                </a:extLst>
              </p:cNvPr>
              <p:cNvPicPr/>
              <p:nvPr/>
            </p:nvPicPr>
            <p:blipFill>
              <a:blip r:embed="rId3"/>
              <a:stretch>
                <a:fillRect/>
              </a:stretch>
            </p:blipFill>
            <p:spPr>
              <a:xfrm>
                <a:off x="1621955" y="616143"/>
                <a:ext cx="21312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2" name="Ink 26">
                <a:extLst>
                  <a:ext uri="{FF2B5EF4-FFF2-40B4-BE49-F238E27FC236}">
                    <a16:creationId xmlns:a16="http://schemas.microsoft.com/office/drawing/2014/main" id="{E81FD213-F6C1-834F-A108-70AEBCADA8C4}"/>
                  </a:ext>
                </a:extLst>
              </p14:cNvPr>
              <p14:cNvContentPartPr/>
              <p14:nvPr/>
            </p14:nvContentPartPr>
            <p14:xfrm>
              <a:off x="4497995" y="336063"/>
              <a:ext cx="440280" cy="443880"/>
            </p14:xfrm>
          </p:contentPart>
        </mc:Choice>
        <mc:Fallback xmlns="">
          <p:pic>
            <p:nvPicPr>
              <p:cNvPr id="22" name="Ink 26">
                <a:extLst>
                  <a:ext uri="{FF2B5EF4-FFF2-40B4-BE49-F238E27FC236}">
                    <a16:creationId xmlns:a16="http://schemas.microsoft.com/office/drawing/2014/main" id="{E81FD213-F6C1-834F-A108-70AEBCADA8C4}"/>
                  </a:ext>
                </a:extLst>
              </p:cNvPr>
              <p:cNvPicPr/>
              <p:nvPr/>
            </p:nvPicPr>
            <p:blipFill>
              <a:blip r:embed="rId5"/>
              <a:stretch>
                <a:fillRect/>
              </a:stretch>
            </p:blipFill>
            <p:spPr>
              <a:xfrm>
                <a:off x="4482515" y="320943"/>
                <a:ext cx="470880" cy="474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3" name="Ink 27">
                <a:extLst>
                  <a:ext uri="{FF2B5EF4-FFF2-40B4-BE49-F238E27FC236}">
                    <a16:creationId xmlns:a16="http://schemas.microsoft.com/office/drawing/2014/main" id="{00F4E11F-0922-AE47-AE53-3B96DD1F5E95}"/>
                  </a:ext>
                </a:extLst>
              </p14:cNvPr>
              <p14:cNvContentPartPr/>
              <p14:nvPr/>
            </p14:nvContentPartPr>
            <p14:xfrm>
              <a:off x="3869075" y="518223"/>
              <a:ext cx="528480" cy="107280"/>
            </p14:xfrm>
          </p:contentPart>
        </mc:Choice>
        <mc:Fallback xmlns="">
          <p:pic>
            <p:nvPicPr>
              <p:cNvPr id="23" name="Ink 27">
                <a:extLst>
                  <a:ext uri="{FF2B5EF4-FFF2-40B4-BE49-F238E27FC236}">
                    <a16:creationId xmlns:a16="http://schemas.microsoft.com/office/drawing/2014/main" id="{00F4E11F-0922-AE47-AE53-3B96DD1F5E95}"/>
                  </a:ext>
                </a:extLst>
              </p:cNvPr>
              <p:cNvPicPr/>
              <p:nvPr/>
            </p:nvPicPr>
            <p:blipFill>
              <a:blip r:embed="rId7"/>
              <a:stretch>
                <a:fillRect/>
              </a:stretch>
            </p:blipFill>
            <p:spPr>
              <a:xfrm>
                <a:off x="3853955" y="503103"/>
                <a:ext cx="55908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4" name="Ink 28">
                <a:extLst>
                  <a:ext uri="{FF2B5EF4-FFF2-40B4-BE49-F238E27FC236}">
                    <a16:creationId xmlns:a16="http://schemas.microsoft.com/office/drawing/2014/main" id="{A7FB89A0-BB6A-FB4C-8799-051108404F16}"/>
                  </a:ext>
                </a:extLst>
              </p14:cNvPr>
              <p14:cNvContentPartPr/>
              <p14:nvPr/>
            </p14:nvContentPartPr>
            <p14:xfrm>
              <a:off x="3340955" y="512103"/>
              <a:ext cx="396720" cy="182520"/>
            </p14:xfrm>
          </p:contentPart>
        </mc:Choice>
        <mc:Fallback xmlns="">
          <p:pic>
            <p:nvPicPr>
              <p:cNvPr id="24" name="Ink 28">
                <a:extLst>
                  <a:ext uri="{FF2B5EF4-FFF2-40B4-BE49-F238E27FC236}">
                    <a16:creationId xmlns:a16="http://schemas.microsoft.com/office/drawing/2014/main" id="{A7FB89A0-BB6A-FB4C-8799-051108404F16}"/>
                  </a:ext>
                </a:extLst>
              </p:cNvPr>
              <p:cNvPicPr/>
              <p:nvPr/>
            </p:nvPicPr>
            <p:blipFill>
              <a:blip r:embed="rId9"/>
              <a:stretch>
                <a:fillRect/>
              </a:stretch>
            </p:blipFill>
            <p:spPr>
              <a:xfrm>
                <a:off x="3325821" y="496983"/>
                <a:ext cx="427348"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9">
                <a:extLst>
                  <a:ext uri="{FF2B5EF4-FFF2-40B4-BE49-F238E27FC236}">
                    <a16:creationId xmlns:a16="http://schemas.microsoft.com/office/drawing/2014/main" id="{33746AED-7F74-7447-8601-6409DFBFE9CF}"/>
                  </a:ext>
                </a:extLst>
              </p14:cNvPr>
              <p14:cNvContentPartPr/>
              <p14:nvPr/>
            </p14:nvContentPartPr>
            <p14:xfrm>
              <a:off x="1920035" y="537303"/>
              <a:ext cx="1000080" cy="201600"/>
            </p14:xfrm>
          </p:contentPart>
        </mc:Choice>
        <mc:Fallback xmlns="">
          <p:pic>
            <p:nvPicPr>
              <p:cNvPr id="25" name="Ink 29">
                <a:extLst>
                  <a:ext uri="{FF2B5EF4-FFF2-40B4-BE49-F238E27FC236}">
                    <a16:creationId xmlns:a16="http://schemas.microsoft.com/office/drawing/2014/main" id="{33746AED-7F74-7447-8601-6409DFBFE9CF}"/>
                  </a:ext>
                </a:extLst>
              </p:cNvPr>
              <p:cNvPicPr/>
              <p:nvPr/>
            </p:nvPicPr>
            <p:blipFill>
              <a:blip r:embed="rId11"/>
              <a:stretch>
                <a:fillRect/>
              </a:stretch>
            </p:blipFill>
            <p:spPr>
              <a:xfrm>
                <a:off x="1904915" y="521823"/>
                <a:ext cx="103068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30">
                <a:extLst>
                  <a:ext uri="{FF2B5EF4-FFF2-40B4-BE49-F238E27FC236}">
                    <a16:creationId xmlns:a16="http://schemas.microsoft.com/office/drawing/2014/main" id="{4497F279-4E1A-6F46-9BC4-5AB37D47F793}"/>
                  </a:ext>
                </a:extLst>
              </p14:cNvPr>
              <p14:cNvContentPartPr/>
              <p14:nvPr/>
            </p14:nvContentPartPr>
            <p14:xfrm>
              <a:off x="1354475" y="530823"/>
              <a:ext cx="176400" cy="226080"/>
            </p14:xfrm>
          </p:contentPart>
        </mc:Choice>
        <mc:Fallback xmlns="">
          <p:pic>
            <p:nvPicPr>
              <p:cNvPr id="26" name="Ink 30">
                <a:extLst>
                  <a:ext uri="{FF2B5EF4-FFF2-40B4-BE49-F238E27FC236}">
                    <a16:creationId xmlns:a16="http://schemas.microsoft.com/office/drawing/2014/main" id="{4497F279-4E1A-6F46-9BC4-5AB37D47F793}"/>
                  </a:ext>
                </a:extLst>
              </p:cNvPr>
              <p:cNvPicPr/>
              <p:nvPr/>
            </p:nvPicPr>
            <p:blipFill>
              <a:blip r:embed="rId13"/>
              <a:stretch>
                <a:fillRect/>
              </a:stretch>
            </p:blipFill>
            <p:spPr>
              <a:xfrm>
                <a:off x="1338995" y="515703"/>
                <a:ext cx="20700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6" name="Ink 107">
                <a:extLst>
                  <a:ext uri="{FF2B5EF4-FFF2-40B4-BE49-F238E27FC236}">
                    <a16:creationId xmlns:a16="http://schemas.microsoft.com/office/drawing/2014/main" id="{6FC8690F-78DF-F748-B8F6-907EA8184173}"/>
                  </a:ext>
                </a:extLst>
              </p14:cNvPr>
              <p14:cNvContentPartPr/>
              <p14:nvPr/>
            </p14:nvContentPartPr>
            <p14:xfrm>
              <a:off x="3843875" y="1807383"/>
              <a:ext cx="1433880" cy="251640"/>
            </p14:xfrm>
          </p:contentPart>
        </mc:Choice>
        <mc:Fallback xmlns="">
          <p:pic>
            <p:nvPicPr>
              <p:cNvPr id="106" name="Ink 107">
                <a:extLst>
                  <a:ext uri="{FF2B5EF4-FFF2-40B4-BE49-F238E27FC236}">
                    <a16:creationId xmlns:a16="http://schemas.microsoft.com/office/drawing/2014/main" id="{6FC8690F-78DF-F748-B8F6-907EA8184173}"/>
                  </a:ext>
                </a:extLst>
              </p:cNvPr>
              <p:cNvPicPr/>
              <p:nvPr/>
            </p:nvPicPr>
            <p:blipFill>
              <a:blip r:embed="rId15"/>
              <a:stretch>
                <a:fillRect/>
              </a:stretch>
            </p:blipFill>
            <p:spPr>
              <a:xfrm>
                <a:off x="3828755" y="1791925"/>
                <a:ext cx="1464480" cy="281837"/>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5" name="Ink 115">
                <a:extLst>
                  <a:ext uri="{FF2B5EF4-FFF2-40B4-BE49-F238E27FC236}">
                    <a16:creationId xmlns:a16="http://schemas.microsoft.com/office/drawing/2014/main" id="{EDE4C0B9-B145-2542-989B-8F8D8E3FB2D9}"/>
                  </a:ext>
                </a:extLst>
              </p14:cNvPr>
              <p14:cNvContentPartPr/>
              <p14:nvPr/>
            </p14:nvContentPartPr>
            <p14:xfrm>
              <a:off x="857675" y="2266383"/>
              <a:ext cx="4916880" cy="3357360"/>
            </p14:xfrm>
          </p:contentPart>
        </mc:Choice>
        <mc:Fallback xmlns="">
          <p:pic>
            <p:nvPicPr>
              <p:cNvPr id="115" name="Ink 115">
                <a:extLst>
                  <a:ext uri="{FF2B5EF4-FFF2-40B4-BE49-F238E27FC236}">
                    <a16:creationId xmlns:a16="http://schemas.microsoft.com/office/drawing/2014/main" id="{EDE4C0B9-B145-2542-989B-8F8D8E3FB2D9}"/>
                  </a:ext>
                </a:extLst>
              </p:cNvPr>
              <p:cNvPicPr/>
              <p:nvPr/>
            </p:nvPicPr>
            <p:blipFill>
              <a:blip r:embed="rId17"/>
              <a:stretch>
                <a:fillRect/>
              </a:stretch>
            </p:blipFill>
            <p:spPr>
              <a:xfrm>
                <a:off x="842195" y="2250905"/>
                <a:ext cx="4947480" cy="3387957"/>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6" name="Ink 137">
                <a:extLst>
                  <a:ext uri="{FF2B5EF4-FFF2-40B4-BE49-F238E27FC236}">
                    <a16:creationId xmlns:a16="http://schemas.microsoft.com/office/drawing/2014/main" id="{9790ED50-8A5A-7645-83A8-028B9BA383EA}"/>
                  </a:ext>
                </a:extLst>
              </p14:cNvPr>
              <p14:cNvContentPartPr/>
              <p14:nvPr/>
            </p14:nvContentPartPr>
            <p14:xfrm>
              <a:off x="6717395" y="1279263"/>
              <a:ext cx="2093760" cy="798840"/>
            </p14:xfrm>
          </p:contentPart>
        </mc:Choice>
        <mc:Fallback xmlns="">
          <p:pic>
            <p:nvPicPr>
              <p:cNvPr id="136" name="Ink 137">
                <a:extLst>
                  <a:ext uri="{FF2B5EF4-FFF2-40B4-BE49-F238E27FC236}">
                    <a16:creationId xmlns:a16="http://schemas.microsoft.com/office/drawing/2014/main" id="{9790ED50-8A5A-7645-83A8-028B9BA383EA}"/>
                  </a:ext>
                </a:extLst>
              </p:cNvPr>
              <p:cNvPicPr/>
              <p:nvPr/>
            </p:nvPicPr>
            <p:blipFill>
              <a:blip r:embed="rId19"/>
              <a:stretch>
                <a:fillRect/>
              </a:stretch>
            </p:blipFill>
            <p:spPr>
              <a:xfrm>
                <a:off x="6701918" y="1263783"/>
                <a:ext cx="2123995" cy="8294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7" name="Ink 138">
                <a:extLst>
                  <a:ext uri="{FF2B5EF4-FFF2-40B4-BE49-F238E27FC236}">
                    <a16:creationId xmlns:a16="http://schemas.microsoft.com/office/drawing/2014/main" id="{C0EFE331-D5E3-4249-9E9A-8957086C0443}"/>
                  </a:ext>
                </a:extLst>
              </p14:cNvPr>
              <p14:cNvContentPartPr/>
              <p14:nvPr/>
            </p14:nvContentPartPr>
            <p14:xfrm>
              <a:off x="6333635" y="1568343"/>
              <a:ext cx="182520" cy="232920"/>
            </p14:xfrm>
          </p:contentPart>
        </mc:Choice>
        <mc:Fallback xmlns="">
          <p:pic>
            <p:nvPicPr>
              <p:cNvPr id="137" name="Ink 138">
                <a:extLst>
                  <a:ext uri="{FF2B5EF4-FFF2-40B4-BE49-F238E27FC236}">
                    <a16:creationId xmlns:a16="http://schemas.microsoft.com/office/drawing/2014/main" id="{C0EFE331-D5E3-4249-9E9A-8957086C0443}"/>
                  </a:ext>
                </a:extLst>
              </p:cNvPr>
              <p:cNvPicPr/>
              <p:nvPr/>
            </p:nvPicPr>
            <p:blipFill>
              <a:blip r:embed="rId21"/>
              <a:stretch>
                <a:fillRect/>
              </a:stretch>
            </p:blipFill>
            <p:spPr>
              <a:xfrm>
                <a:off x="6318515" y="1553223"/>
                <a:ext cx="21312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4" name="Ink 144">
                <a:extLst>
                  <a:ext uri="{FF2B5EF4-FFF2-40B4-BE49-F238E27FC236}">
                    <a16:creationId xmlns:a16="http://schemas.microsoft.com/office/drawing/2014/main" id="{8155DDA8-4E53-9842-B9CD-27B31695ECD7}"/>
                  </a:ext>
                </a:extLst>
              </p14:cNvPr>
              <p14:cNvContentPartPr/>
              <p14:nvPr/>
            </p14:nvContentPartPr>
            <p14:xfrm>
              <a:off x="6201875" y="2718903"/>
              <a:ext cx="214200" cy="270720"/>
            </p14:xfrm>
          </p:contentPart>
        </mc:Choice>
        <mc:Fallback xmlns="">
          <p:pic>
            <p:nvPicPr>
              <p:cNvPr id="144" name="Ink 144">
                <a:extLst>
                  <a:ext uri="{FF2B5EF4-FFF2-40B4-BE49-F238E27FC236}">
                    <a16:creationId xmlns:a16="http://schemas.microsoft.com/office/drawing/2014/main" id="{8155DDA8-4E53-9842-B9CD-27B31695ECD7}"/>
                  </a:ext>
                </a:extLst>
              </p:cNvPr>
              <p:cNvPicPr/>
              <p:nvPr/>
            </p:nvPicPr>
            <p:blipFill>
              <a:blip r:embed="rId23"/>
              <a:stretch>
                <a:fillRect/>
              </a:stretch>
            </p:blipFill>
            <p:spPr>
              <a:xfrm>
                <a:off x="6186395" y="2703783"/>
                <a:ext cx="24444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6" name="Ink 167">
                <a:extLst>
                  <a:ext uri="{FF2B5EF4-FFF2-40B4-BE49-F238E27FC236}">
                    <a16:creationId xmlns:a16="http://schemas.microsoft.com/office/drawing/2014/main" id="{2D5830EE-7C90-F04B-A458-2FEADF6BE511}"/>
                  </a:ext>
                </a:extLst>
              </p14:cNvPr>
              <p14:cNvContentPartPr/>
              <p14:nvPr/>
            </p14:nvContentPartPr>
            <p14:xfrm>
              <a:off x="7628915" y="2498943"/>
              <a:ext cx="1339560" cy="893160"/>
            </p14:xfrm>
          </p:contentPart>
        </mc:Choice>
        <mc:Fallback xmlns="">
          <p:pic>
            <p:nvPicPr>
              <p:cNvPr id="166" name="Ink 167">
                <a:extLst>
                  <a:ext uri="{FF2B5EF4-FFF2-40B4-BE49-F238E27FC236}">
                    <a16:creationId xmlns:a16="http://schemas.microsoft.com/office/drawing/2014/main" id="{2D5830EE-7C90-F04B-A458-2FEADF6BE511}"/>
                  </a:ext>
                </a:extLst>
              </p:cNvPr>
              <p:cNvPicPr/>
              <p:nvPr/>
            </p:nvPicPr>
            <p:blipFill>
              <a:blip r:embed="rId25"/>
              <a:stretch>
                <a:fillRect/>
              </a:stretch>
            </p:blipFill>
            <p:spPr>
              <a:xfrm>
                <a:off x="7613795" y="2483463"/>
                <a:ext cx="1370160" cy="9237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7" name="Ink 168">
                <a:extLst>
                  <a:ext uri="{FF2B5EF4-FFF2-40B4-BE49-F238E27FC236}">
                    <a16:creationId xmlns:a16="http://schemas.microsoft.com/office/drawing/2014/main" id="{585D361F-73C7-AB4B-B9CA-FBAAD85C3437}"/>
                  </a:ext>
                </a:extLst>
              </p14:cNvPr>
              <p14:cNvContentPartPr/>
              <p14:nvPr/>
            </p14:nvContentPartPr>
            <p14:xfrm>
              <a:off x="6603995" y="2586783"/>
              <a:ext cx="930960" cy="641520"/>
            </p14:xfrm>
          </p:contentPart>
        </mc:Choice>
        <mc:Fallback xmlns="">
          <p:pic>
            <p:nvPicPr>
              <p:cNvPr id="167" name="Ink 168">
                <a:extLst>
                  <a:ext uri="{FF2B5EF4-FFF2-40B4-BE49-F238E27FC236}">
                    <a16:creationId xmlns:a16="http://schemas.microsoft.com/office/drawing/2014/main" id="{585D361F-73C7-AB4B-B9CA-FBAAD85C3437}"/>
                  </a:ext>
                </a:extLst>
              </p:cNvPr>
              <p:cNvPicPr/>
              <p:nvPr/>
            </p:nvPicPr>
            <p:blipFill>
              <a:blip r:embed="rId27"/>
              <a:stretch>
                <a:fillRect/>
              </a:stretch>
            </p:blipFill>
            <p:spPr>
              <a:xfrm>
                <a:off x="6588875" y="2571663"/>
                <a:ext cx="961200" cy="6721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0" name="Ink 169">
                <a:extLst>
                  <a:ext uri="{FF2B5EF4-FFF2-40B4-BE49-F238E27FC236}">
                    <a16:creationId xmlns:a16="http://schemas.microsoft.com/office/drawing/2014/main" id="{88E0D544-2F9C-1B46-A7E1-3EE8F4168B1F}"/>
                  </a:ext>
                </a:extLst>
              </p14:cNvPr>
              <p14:cNvContentPartPr/>
              <p14:nvPr/>
            </p14:nvContentPartPr>
            <p14:xfrm>
              <a:off x="6277115" y="3844263"/>
              <a:ext cx="220320" cy="345600"/>
            </p14:xfrm>
          </p:contentPart>
        </mc:Choice>
        <mc:Fallback xmlns="">
          <p:pic>
            <p:nvPicPr>
              <p:cNvPr id="170" name="Ink 169">
                <a:extLst>
                  <a:ext uri="{FF2B5EF4-FFF2-40B4-BE49-F238E27FC236}">
                    <a16:creationId xmlns:a16="http://schemas.microsoft.com/office/drawing/2014/main" id="{88E0D544-2F9C-1B46-A7E1-3EE8F4168B1F}"/>
                  </a:ext>
                </a:extLst>
              </p:cNvPr>
              <p:cNvPicPr/>
              <p:nvPr/>
            </p:nvPicPr>
            <p:blipFill>
              <a:blip r:embed="rId29"/>
              <a:stretch>
                <a:fillRect/>
              </a:stretch>
            </p:blipFill>
            <p:spPr>
              <a:xfrm>
                <a:off x="6261995" y="3829143"/>
                <a:ext cx="250920" cy="3758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3" name="Ink 185">
                <a:extLst>
                  <a:ext uri="{FF2B5EF4-FFF2-40B4-BE49-F238E27FC236}">
                    <a16:creationId xmlns:a16="http://schemas.microsoft.com/office/drawing/2014/main" id="{AA6EEFA2-8BE1-FD41-A2A5-9D07DD840446}"/>
                  </a:ext>
                </a:extLst>
              </p14:cNvPr>
              <p14:cNvContentPartPr/>
              <p14:nvPr/>
            </p14:nvContentPartPr>
            <p14:xfrm>
              <a:off x="8515235" y="3630423"/>
              <a:ext cx="346320" cy="867960"/>
            </p14:xfrm>
          </p:contentPart>
        </mc:Choice>
        <mc:Fallback xmlns="">
          <p:pic>
            <p:nvPicPr>
              <p:cNvPr id="183" name="Ink 185">
                <a:extLst>
                  <a:ext uri="{FF2B5EF4-FFF2-40B4-BE49-F238E27FC236}">
                    <a16:creationId xmlns:a16="http://schemas.microsoft.com/office/drawing/2014/main" id="{AA6EEFA2-8BE1-FD41-A2A5-9D07DD840446}"/>
                  </a:ext>
                </a:extLst>
              </p:cNvPr>
              <p:cNvPicPr/>
              <p:nvPr/>
            </p:nvPicPr>
            <p:blipFill>
              <a:blip r:embed="rId31"/>
              <a:stretch>
                <a:fillRect/>
              </a:stretch>
            </p:blipFill>
            <p:spPr>
              <a:xfrm>
                <a:off x="8500115" y="3615303"/>
                <a:ext cx="376560" cy="898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4" name="Ink 186">
                <a:extLst>
                  <a:ext uri="{FF2B5EF4-FFF2-40B4-BE49-F238E27FC236}">
                    <a16:creationId xmlns:a16="http://schemas.microsoft.com/office/drawing/2014/main" id="{B5DFF7A5-E3DB-AB4A-8FD1-5B4E0EE7E499}"/>
                  </a:ext>
                </a:extLst>
              </p14:cNvPr>
              <p14:cNvContentPartPr/>
              <p14:nvPr/>
            </p14:nvContentPartPr>
            <p14:xfrm>
              <a:off x="6698315" y="3699543"/>
              <a:ext cx="1081800" cy="597600"/>
            </p14:xfrm>
          </p:contentPart>
        </mc:Choice>
        <mc:Fallback xmlns="">
          <p:pic>
            <p:nvPicPr>
              <p:cNvPr id="184" name="Ink 186">
                <a:extLst>
                  <a:ext uri="{FF2B5EF4-FFF2-40B4-BE49-F238E27FC236}">
                    <a16:creationId xmlns:a16="http://schemas.microsoft.com/office/drawing/2014/main" id="{B5DFF7A5-E3DB-AB4A-8FD1-5B4E0EE7E499}"/>
                  </a:ext>
                </a:extLst>
              </p:cNvPr>
              <p:cNvPicPr/>
              <p:nvPr/>
            </p:nvPicPr>
            <p:blipFill>
              <a:blip r:embed="rId33"/>
              <a:stretch>
                <a:fillRect/>
              </a:stretch>
            </p:blipFill>
            <p:spPr>
              <a:xfrm>
                <a:off x="6683195" y="3684423"/>
                <a:ext cx="1112400" cy="628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5" name="Ink 187">
                <a:extLst>
                  <a:ext uri="{FF2B5EF4-FFF2-40B4-BE49-F238E27FC236}">
                    <a16:creationId xmlns:a16="http://schemas.microsoft.com/office/drawing/2014/main" id="{D75C3D92-932B-5E4E-A1EF-FA4642B3315C}"/>
                  </a:ext>
                </a:extLst>
              </p14:cNvPr>
              <p14:cNvContentPartPr/>
              <p14:nvPr/>
            </p14:nvContentPartPr>
            <p14:xfrm>
              <a:off x="7874075" y="3605223"/>
              <a:ext cx="471600" cy="754920"/>
            </p14:xfrm>
          </p:contentPart>
        </mc:Choice>
        <mc:Fallback xmlns="">
          <p:pic>
            <p:nvPicPr>
              <p:cNvPr id="185" name="Ink 187">
                <a:extLst>
                  <a:ext uri="{FF2B5EF4-FFF2-40B4-BE49-F238E27FC236}">
                    <a16:creationId xmlns:a16="http://schemas.microsoft.com/office/drawing/2014/main" id="{D75C3D92-932B-5E4E-A1EF-FA4642B3315C}"/>
                  </a:ext>
                </a:extLst>
              </p:cNvPr>
              <p:cNvPicPr/>
              <p:nvPr/>
            </p:nvPicPr>
            <p:blipFill>
              <a:blip r:embed="rId35"/>
              <a:stretch>
                <a:fillRect/>
              </a:stretch>
            </p:blipFill>
            <p:spPr>
              <a:xfrm>
                <a:off x="7858967" y="3590103"/>
                <a:ext cx="502177" cy="785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01" name="Ink 200">
                <a:extLst>
                  <a:ext uri="{FF2B5EF4-FFF2-40B4-BE49-F238E27FC236}">
                    <a16:creationId xmlns:a16="http://schemas.microsoft.com/office/drawing/2014/main" id="{8C769C3C-4F84-3544-904D-C8E366BA49BD}"/>
                  </a:ext>
                </a:extLst>
              </p14:cNvPr>
              <p14:cNvContentPartPr/>
              <p14:nvPr/>
            </p14:nvContentPartPr>
            <p14:xfrm>
              <a:off x="1863515" y="2165583"/>
              <a:ext cx="258120" cy="264240"/>
            </p14:xfrm>
          </p:contentPart>
        </mc:Choice>
        <mc:Fallback xmlns="">
          <p:pic>
            <p:nvPicPr>
              <p:cNvPr id="201" name="Ink 200">
                <a:extLst>
                  <a:ext uri="{FF2B5EF4-FFF2-40B4-BE49-F238E27FC236}">
                    <a16:creationId xmlns:a16="http://schemas.microsoft.com/office/drawing/2014/main" id="{8C769C3C-4F84-3544-904D-C8E366BA49BD}"/>
                  </a:ext>
                </a:extLst>
              </p:cNvPr>
              <p:cNvPicPr/>
              <p:nvPr/>
            </p:nvPicPr>
            <p:blipFill>
              <a:blip r:embed="rId37"/>
              <a:stretch>
                <a:fillRect/>
              </a:stretch>
            </p:blipFill>
            <p:spPr>
              <a:xfrm>
                <a:off x="1848395" y="2150463"/>
                <a:ext cx="28872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02" name="Ink 202">
                <a:extLst>
                  <a:ext uri="{FF2B5EF4-FFF2-40B4-BE49-F238E27FC236}">
                    <a16:creationId xmlns:a16="http://schemas.microsoft.com/office/drawing/2014/main" id="{EBA1B0F3-9FFB-2941-9B25-8A7955F89D33}"/>
                  </a:ext>
                </a:extLst>
              </p14:cNvPr>
              <p14:cNvContentPartPr/>
              <p14:nvPr/>
            </p14:nvContentPartPr>
            <p14:xfrm>
              <a:off x="1461035" y="2329023"/>
              <a:ext cx="283320" cy="182520"/>
            </p14:xfrm>
          </p:contentPart>
        </mc:Choice>
        <mc:Fallback xmlns="">
          <p:pic>
            <p:nvPicPr>
              <p:cNvPr id="202" name="Ink 202">
                <a:extLst>
                  <a:ext uri="{FF2B5EF4-FFF2-40B4-BE49-F238E27FC236}">
                    <a16:creationId xmlns:a16="http://schemas.microsoft.com/office/drawing/2014/main" id="{EBA1B0F3-9FFB-2941-9B25-8A7955F89D33}"/>
                  </a:ext>
                </a:extLst>
              </p:cNvPr>
              <p:cNvPicPr/>
              <p:nvPr/>
            </p:nvPicPr>
            <p:blipFill>
              <a:blip r:embed="rId39"/>
              <a:stretch>
                <a:fillRect/>
              </a:stretch>
            </p:blipFill>
            <p:spPr>
              <a:xfrm>
                <a:off x="1445915" y="2313903"/>
                <a:ext cx="3139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04" name="Ink 203">
                <a:extLst>
                  <a:ext uri="{FF2B5EF4-FFF2-40B4-BE49-F238E27FC236}">
                    <a16:creationId xmlns:a16="http://schemas.microsoft.com/office/drawing/2014/main" id="{B1564528-E519-504B-94EB-73D44135E6E7}"/>
                  </a:ext>
                </a:extLst>
              </p14:cNvPr>
              <p14:cNvContentPartPr/>
              <p14:nvPr/>
            </p14:nvContentPartPr>
            <p14:xfrm>
              <a:off x="2215595" y="3366543"/>
              <a:ext cx="207720" cy="119880"/>
            </p14:xfrm>
          </p:contentPart>
        </mc:Choice>
        <mc:Fallback xmlns="">
          <p:pic>
            <p:nvPicPr>
              <p:cNvPr id="204" name="Ink 203">
                <a:extLst>
                  <a:ext uri="{FF2B5EF4-FFF2-40B4-BE49-F238E27FC236}">
                    <a16:creationId xmlns:a16="http://schemas.microsoft.com/office/drawing/2014/main" id="{B1564528-E519-504B-94EB-73D44135E6E7}"/>
                  </a:ext>
                </a:extLst>
              </p:cNvPr>
              <p:cNvPicPr/>
              <p:nvPr/>
            </p:nvPicPr>
            <p:blipFill>
              <a:blip r:embed="rId41"/>
              <a:stretch>
                <a:fillRect/>
              </a:stretch>
            </p:blipFill>
            <p:spPr>
              <a:xfrm>
                <a:off x="2200115" y="3351063"/>
                <a:ext cx="23832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11" name="Ink 210">
                <a:extLst>
                  <a:ext uri="{FF2B5EF4-FFF2-40B4-BE49-F238E27FC236}">
                    <a16:creationId xmlns:a16="http://schemas.microsoft.com/office/drawing/2014/main" id="{3FDFD3DE-0DC1-FE44-91A8-0E713367AE2F}"/>
                  </a:ext>
                </a:extLst>
              </p14:cNvPr>
              <p14:cNvContentPartPr/>
              <p14:nvPr/>
            </p14:nvContentPartPr>
            <p14:xfrm>
              <a:off x="2511155" y="3404343"/>
              <a:ext cx="6480" cy="25560"/>
            </p14:xfrm>
          </p:contentPart>
        </mc:Choice>
        <mc:Fallback xmlns="">
          <p:pic>
            <p:nvPicPr>
              <p:cNvPr id="211" name="Ink 210">
                <a:extLst>
                  <a:ext uri="{FF2B5EF4-FFF2-40B4-BE49-F238E27FC236}">
                    <a16:creationId xmlns:a16="http://schemas.microsoft.com/office/drawing/2014/main" id="{3FDFD3DE-0DC1-FE44-91A8-0E713367AE2F}"/>
                  </a:ext>
                </a:extLst>
              </p:cNvPr>
              <p:cNvPicPr/>
              <p:nvPr/>
            </p:nvPicPr>
            <p:blipFill>
              <a:blip r:embed="rId43"/>
              <a:stretch>
                <a:fillRect/>
              </a:stretch>
            </p:blipFill>
            <p:spPr>
              <a:xfrm>
                <a:off x="2496035" y="3388863"/>
                <a:ext cx="3708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14" name="Ink 214">
                <a:extLst>
                  <a:ext uri="{FF2B5EF4-FFF2-40B4-BE49-F238E27FC236}">
                    <a16:creationId xmlns:a16="http://schemas.microsoft.com/office/drawing/2014/main" id="{25A39C9A-9D8D-164C-B8D6-D7C405DE8A21}"/>
                  </a:ext>
                </a:extLst>
              </p14:cNvPr>
              <p14:cNvContentPartPr/>
              <p14:nvPr/>
            </p14:nvContentPartPr>
            <p14:xfrm>
              <a:off x="2687195" y="3253143"/>
              <a:ext cx="214200" cy="239400"/>
            </p14:xfrm>
          </p:contentPart>
        </mc:Choice>
        <mc:Fallback xmlns="">
          <p:pic>
            <p:nvPicPr>
              <p:cNvPr id="214" name="Ink 214">
                <a:extLst>
                  <a:ext uri="{FF2B5EF4-FFF2-40B4-BE49-F238E27FC236}">
                    <a16:creationId xmlns:a16="http://schemas.microsoft.com/office/drawing/2014/main" id="{25A39C9A-9D8D-164C-B8D6-D7C405DE8A21}"/>
                  </a:ext>
                </a:extLst>
              </p:cNvPr>
              <p:cNvPicPr/>
              <p:nvPr/>
            </p:nvPicPr>
            <p:blipFill>
              <a:blip r:embed="rId45"/>
              <a:stretch>
                <a:fillRect/>
              </a:stretch>
            </p:blipFill>
            <p:spPr>
              <a:xfrm>
                <a:off x="2672075" y="3238023"/>
                <a:ext cx="24444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16" name="Ink 215">
                <a:extLst>
                  <a:ext uri="{FF2B5EF4-FFF2-40B4-BE49-F238E27FC236}">
                    <a16:creationId xmlns:a16="http://schemas.microsoft.com/office/drawing/2014/main" id="{F2A7E77B-65EF-D145-B575-623EC0AA0DAE}"/>
                  </a:ext>
                </a:extLst>
              </p14:cNvPr>
              <p14:cNvContentPartPr/>
              <p14:nvPr/>
            </p14:nvContentPartPr>
            <p14:xfrm>
              <a:off x="1599635" y="5711583"/>
              <a:ext cx="151200" cy="145080"/>
            </p14:xfrm>
          </p:contentPart>
        </mc:Choice>
        <mc:Fallback xmlns="">
          <p:pic>
            <p:nvPicPr>
              <p:cNvPr id="216" name="Ink 215">
                <a:extLst>
                  <a:ext uri="{FF2B5EF4-FFF2-40B4-BE49-F238E27FC236}">
                    <a16:creationId xmlns:a16="http://schemas.microsoft.com/office/drawing/2014/main" id="{F2A7E77B-65EF-D145-B575-623EC0AA0DAE}"/>
                  </a:ext>
                </a:extLst>
              </p:cNvPr>
              <p:cNvPicPr/>
              <p:nvPr/>
            </p:nvPicPr>
            <p:blipFill>
              <a:blip r:embed="rId47"/>
              <a:stretch>
                <a:fillRect/>
              </a:stretch>
            </p:blipFill>
            <p:spPr>
              <a:xfrm>
                <a:off x="1584155" y="5696463"/>
                <a:ext cx="18180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17" name="Ink 216">
                <a:extLst>
                  <a:ext uri="{FF2B5EF4-FFF2-40B4-BE49-F238E27FC236}">
                    <a16:creationId xmlns:a16="http://schemas.microsoft.com/office/drawing/2014/main" id="{D34B904E-873F-5A49-8D22-29501E2B68A8}"/>
                  </a:ext>
                </a:extLst>
              </p14:cNvPr>
              <p14:cNvContentPartPr/>
              <p14:nvPr/>
            </p14:nvContentPartPr>
            <p14:xfrm>
              <a:off x="1907435" y="5805903"/>
              <a:ext cx="25560" cy="25560"/>
            </p14:xfrm>
          </p:contentPart>
        </mc:Choice>
        <mc:Fallback xmlns="">
          <p:pic>
            <p:nvPicPr>
              <p:cNvPr id="217" name="Ink 216">
                <a:extLst>
                  <a:ext uri="{FF2B5EF4-FFF2-40B4-BE49-F238E27FC236}">
                    <a16:creationId xmlns:a16="http://schemas.microsoft.com/office/drawing/2014/main" id="{D34B904E-873F-5A49-8D22-29501E2B68A8}"/>
                  </a:ext>
                </a:extLst>
              </p:cNvPr>
              <p:cNvPicPr/>
              <p:nvPr/>
            </p:nvPicPr>
            <p:blipFill>
              <a:blip r:embed="rId49"/>
              <a:stretch>
                <a:fillRect/>
              </a:stretch>
            </p:blipFill>
            <p:spPr>
              <a:xfrm>
                <a:off x="1892315" y="5790783"/>
                <a:ext cx="5616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18" name="Ink 217">
                <a:extLst>
                  <a:ext uri="{FF2B5EF4-FFF2-40B4-BE49-F238E27FC236}">
                    <a16:creationId xmlns:a16="http://schemas.microsoft.com/office/drawing/2014/main" id="{27D40EE0-3E8D-CD4E-85D7-224829520ECA}"/>
                  </a:ext>
                </a:extLst>
              </p14:cNvPr>
              <p14:cNvContentPartPr/>
              <p14:nvPr/>
            </p14:nvContentPartPr>
            <p14:xfrm>
              <a:off x="2121275" y="5667663"/>
              <a:ext cx="295920" cy="176400"/>
            </p14:xfrm>
          </p:contentPart>
        </mc:Choice>
        <mc:Fallback xmlns="">
          <p:pic>
            <p:nvPicPr>
              <p:cNvPr id="218" name="Ink 217">
                <a:extLst>
                  <a:ext uri="{FF2B5EF4-FFF2-40B4-BE49-F238E27FC236}">
                    <a16:creationId xmlns:a16="http://schemas.microsoft.com/office/drawing/2014/main" id="{27D40EE0-3E8D-CD4E-85D7-224829520ECA}"/>
                  </a:ext>
                </a:extLst>
              </p:cNvPr>
              <p:cNvPicPr/>
              <p:nvPr/>
            </p:nvPicPr>
            <p:blipFill>
              <a:blip r:embed="rId51"/>
              <a:stretch>
                <a:fillRect/>
              </a:stretch>
            </p:blipFill>
            <p:spPr>
              <a:xfrm>
                <a:off x="2106155" y="5652183"/>
                <a:ext cx="32652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19" name="Ink 218">
                <a:extLst>
                  <a:ext uri="{FF2B5EF4-FFF2-40B4-BE49-F238E27FC236}">
                    <a16:creationId xmlns:a16="http://schemas.microsoft.com/office/drawing/2014/main" id="{40157C04-4818-1446-882D-8F3481ECEEF9}"/>
                  </a:ext>
                </a:extLst>
              </p14:cNvPr>
              <p14:cNvContentPartPr/>
              <p14:nvPr/>
            </p14:nvContentPartPr>
            <p14:xfrm>
              <a:off x="3944675" y="1530543"/>
              <a:ext cx="189000" cy="170280"/>
            </p14:xfrm>
          </p:contentPart>
        </mc:Choice>
        <mc:Fallback xmlns="">
          <p:pic>
            <p:nvPicPr>
              <p:cNvPr id="219" name="Ink 218">
                <a:extLst>
                  <a:ext uri="{FF2B5EF4-FFF2-40B4-BE49-F238E27FC236}">
                    <a16:creationId xmlns:a16="http://schemas.microsoft.com/office/drawing/2014/main" id="{40157C04-4818-1446-882D-8F3481ECEEF9}"/>
                  </a:ext>
                </a:extLst>
              </p:cNvPr>
              <p:cNvPicPr/>
              <p:nvPr/>
            </p:nvPicPr>
            <p:blipFill>
              <a:blip r:embed="rId53"/>
              <a:stretch>
                <a:fillRect/>
              </a:stretch>
            </p:blipFill>
            <p:spPr>
              <a:xfrm>
                <a:off x="3929195" y="1515423"/>
                <a:ext cx="21960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20" name="Ink 219">
                <a:extLst>
                  <a:ext uri="{FF2B5EF4-FFF2-40B4-BE49-F238E27FC236}">
                    <a16:creationId xmlns:a16="http://schemas.microsoft.com/office/drawing/2014/main" id="{C0C0DED9-DCF4-3F44-88ED-EBCBB481233B}"/>
                  </a:ext>
                </a:extLst>
              </p14:cNvPr>
              <p14:cNvContentPartPr/>
              <p14:nvPr/>
            </p14:nvContentPartPr>
            <p14:xfrm>
              <a:off x="4252835" y="1602543"/>
              <a:ext cx="19080" cy="16560"/>
            </p14:xfrm>
          </p:contentPart>
        </mc:Choice>
        <mc:Fallback xmlns="">
          <p:pic>
            <p:nvPicPr>
              <p:cNvPr id="220" name="Ink 219">
                <a:extLst>
                  <a:ext uri="{FF2B5EF4-FFF2-40B4-BE49-F238E27FC236}">
                    <a16:creationId xmlns:a16="http://schemas.microsoft.com/office/drawing/2014/main" id="{C0C0DED9-DCF4-3F44-88ED-EBCBB481233B}"/>
                  </a:ext>
                </a:extLst>
              </p:cNvPr>
              <p:cNvPicPr/>
              <p:nvPr/>
            </p:nvPicPr>
            <p:blipFill>
              <a:blip r:embed="rId55"/>
              <a:stretch>
                <a:fillRect/>
              </a:stretch>
            </p:blipFill>
            <p:spPr>
              <a:xfrm>
                <a:off x="4237355" y="1587423"/>
                <a:ext cx="4968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23" name="Ink 223">
                <a:extLst>
                  <a:ext uri="{FF2B5EF4-FFF2-40B4-BE49-F238E27FC236}">
                    <a16:creationId xmlns:a16="http://schemas.microsoft.com/office/drawing/2014/main" id="{AC1D1BBD-49BF-BA4D-998E-329DC1F9C155}"/>
                  </a:ext>
                </a:extLst>
              </p14:cNvPr>
              <p14:cNvContentPartPr/>
              <p14:nvPr/>
            </p14:nvContentPartPr>
            <p14:xfrm>
              <a:off x="4378475" y="1455303"/>
              <a:ext cx="282960" cy="220320"/>
            </p14:xfrm>
          </p:contentPart>
        </mc:Choice>
        <mc:Fallback xmlns="">
          <p:pic>
            <p:nvPicPr>
              <p:cNvPr id="223" name="Ink 223">
                <a:extLst>
                  <a:ext uri="{FF2B5EF4-FFF2-40B4-BE49-F238E27FC236}">
                    <a16:creationId xmlns:a16="http://schemas.microsoft.com/office/drawing/2014/main" id="{AC1D1BBD-49BF-BA4D-998E-329DC1F9C155}"/>
                  </a:ext>
                </a:extLst>
              </p:cNvPr>
              <p:cNvPicPr/>
              <p:nvPr/>
            </p:nvPicPr>
            <p:blipFill>
              <a:blip r:embed="rId57"/>
              <a:stretch>
                <a:fillRect/>
              </a:stretch>
            </p:blipFill>
            <p:spPr>
              <a:xfrm>
                <a:off x="4363374" y="1439823"/>
                <a:ext cx="313521"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25" name="Ink 224">
                <a:extLst>
                  <a:ext uri="{FF2B5EF4-FFF2-40B4-BE49-F238E27FC236}">
                    <a16:creationId xmlns:a16="http://schemas.microsoft.com/office/drawing/2014/main" id="{E6F5EA35-AF1E-7845-9D1C-3B8513F09274}"/>
                  </a:ext>
                </a:extLst>
              </p14:cNvPr>
              <p14:cNvContentPartPr/>
              <p14:nvPr/>
            </p14:nvContentPartPr>
            <p14:xfrm>
              <a:off x="3938195" y="3083583"/>
              <a:ext cx="163800" cy="170280"/>
            </p14:xfrm>
          </p:contentPart>
        </mc:Choice>
        <mc:Fallback xmlns="">
          <p:pic>
            <p:nvPicPr>
              <p:cNvPr id="225" name="Ink 224">
                <a:extLst>
                  <a:ext uri="{FF2B5EF4-FFF2-40B4-BE49-F238E27FC236}">
                    <a16:creationId xmlns:a16="http://schemas.microsoft.com/office/drawing/2014/main" id="{E6F5EA35-AF1E-7845-9D1C-3B8513F09274}"/>
                  </a:ext>
                </a:extLst>
              </p:cNvPr>
              <p:cNvPicPr/>
              <p:nvPr/>
            </p:nvPicPr>
            <p:blipFill>
              <a:blip r:embed="rId59"/>
              <a:stretch>
                <a:fillRect/>
              </a:stretch>
            </p:blipFill>
            <p:spPr>
              <a:xfrm>
                <a:off x="3923075" y="3068103"/>
                <a:ext cx="19440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26" name="Ink 225">
                <a:extLst>
                  <a:ext uri="{FF2B5EF4-FFF2-40B4-BE49-F238E27FC236}">
                    <a16:creationId xmlns:a16="http://schemas.microsoft.com/office/drawing/2014/main" id="{1FF16739-F56A-774C-9176-F7A8C89897B2}"/>
                  </a:ext>
                </a:extLst>
              </p14:cNvPr>
              <p14:cNvContentPartPr/>
              <p14:nvPr/>
            </p14:nvContentPartPr>
            <p14:xfrm>
              <a:off x="4195955" y="3171423"/>
              <a:ext cx="6480" cy="12960"/>
            </p14:xfrm>
          </p:contentPart>
        </mc:Choice>
        <mc:Fallback xmlns="">
          <p:pic>
            <p:nvPicPr>
              <p:cNvPr id="226" name="Ink 225">
                <a:extLst>
                  <a:ext uri="{FF2B5EF4-FFF2-40B4-BE49-F238E27FC236}">
                    <a16:creationId xmlns:a16="http://schemas.microsoft.com/office/drawing/2014/main" id="{1FF16739-F56A-774C-9176-F7A8C89897B2}"/>
                  </a:ext>
                </a:extLst>
              </p:cNvPr>
              <p:cNvPicPr/>
              <p:nvPr/>
            </p:nvPicPr>
            <p:blipFill>
              <a:blip r:embed="rId61"/>
              <a:stretch>
                <a:fillRect/>
              </a:stretch>
            </p:blipFill>
            <p:spPr>
              <a:xfrm>
                <a:off x="4180835" y="3156303"/>
                <a:ext cx="370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27" name="Ink 226">
                <a:extLst>
                  <a:ext uri="{FF2B5EF4-FFF2-40B4-BE49-F238E27FC236}">
                    <a16:creationId xmlns:a16="http://schemas.microsoft.com/office/drawing/2014/main" id="{5D7A9A62-3F01-5D43-A157-B8005D2FF0D0}"/>
                  </a:ext>
                </a:extLst>
              </p14:cNvPr>
              <p14:cNvContentPartPr/>
              <p14:nvPr/>
            </p14:nvContentPartPr>
            <p14:xfrm>
              <a:off x="4397195" y="3039663"/>
              <a:ext cx="170280" cy="195120"/>
            </p14:xfrm>
          </p:contentPart>
        </mc:Choice>
        <mc:Fallback xmlns="">
          <p:pic>
            <p:nvPicPr>
              <p:cNvPr id="227" name="Ink 226">
                <a:extLst>
                  <a:ext uri="{FF2B5EF4-FFF2-40B4-BE49-F238E27FC236}">
                    <a16:creationId xmlns:a16="http://schemas.microsoft.com/office/drawing/2014/main" id="{5D7A9A62-3F01-5D43-A157-B8005D2FF0D0}"/>
                  </a:ext>
                </a:extLst>
              </p:cNvPr>
              <p:cNvPicPr/>
              <p:nvPr/>
            </p:nvPicPr>
            <p:blipFill>
              <a:blip r:embed="rId63"/>
              <a:stretch>
                <a:fillRect/>
              </a:stretch>
            </p:blipFill>
            <p:spPr>
              <a:xfrm>
                <a:off x="4382075" y="3024183"/>
                <a:ext cx="20052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28" name="Ink 227">
                <a:extLst>
                  <a:ext uri="{FF2B5EF4-FFF2-40B4-BE49-F238E27FC236}">
                    <a16:creationId xmlns:a16="http://schemas.microsoft.com/office/drawing/2014/main" id="{CD294781-CE4B-9B45-A82A-FDDEF162DE20}"/>
                  </a:ext>
                </a:extLst>
              </p14:cNvPr>
              <p14:cNvContentPartPr/>
              <p14:nvPr/>
            </p14:nvContentPartPr>
            <p14:xfrm>
              <a:off x="4076795" y="4598823"/>
              <a:ext cx="157680" cy="132480"/>
            </p14:xfrm>
          </p:contentPart>
        </mc:Choice>
        <mc:Fallback xmlns="">
          <p:pic>
            <p:nvPicPr>
              <p:cNvPr id="228" name="Ink 227">
                <a:extLst>
                  <a:ext uri="{FF2B5EF4-FFF2-40B4-BE49-F238E27FC236}">
                    <a16:creationId xmlns:a16="http://schemas.microsoft.com/office/drawing/2014/main" id="{CD294781-CE4B-9B45-A82A-FDDEF162DE20}"/>
                  </a:ext>
                </a:extLst>
              </p:cNvPr>
              <p:cNvPicPr/>
              <p:nvPr/>
            </p:nvPicPr>
            <p:blipFill>
              <a:blip r:embed="rId65"/>
              <a:stretch>
                <a:fillRect/>
              </a:stretch>
            </p:blipFill>
            <p:spPr>
              <a:xfrm>
                <a:off x="4061315" y="4583343"/>
                <a:ext cx="18792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29" name="Ink 228">
                <a:extLst>
                  <a:ext uri="{FF2B5EF4-FFF2-40B4-BE49-F238E27FC236}">
                    <a16:creationId xmlns:a16="http://schemas.microsoft.com/office/drawing/2014/main" id="{8A03A423-7563-9848-9676-8AD3916D40F1}"/>
                  </a:ext>
                </a:extLst>
              </p14:cNvPr>
              <p14:cNvContentPartPr/>
              <p14:nvPr/>
            </p14:nvContentPartPr>
            <p14:xfrm>
              <a:off x="4391075" y="4648863"/>
              <a:ext cx="12960" cy="6480"/>
            </p14:xfrm>
          </p:contentPart>
        </mc:Choice>
        <mc:Fallback xmlns="">
          <p:pic>
            <p:nvPicPr>
              <p:cNvPr id="229" name="Ink 228">
                <a:extLst>
                  <a:ext uri="{FF2B5EF4-FFF2-40B4-BE49-F238E27FC236}">
                    <a16:creationId xmlns:a16="http://schemas.microsoft.com/office/drawing/2014/main" id="{8A03A423-7563-9848-9676-8AD3916D40F1}"/>
                  </a:ext>
                </a:extLst>
              </p:cNvPr>
              <p:cNvPicPr/>
              <p:nvPr/>
            </p:nvPicPr>
            <p:blipFill>
              <a:blip r:embed="rId67"/>
              <a:stretch>
                <a:fillRect/>
              </a:stretch>
            </p:blipFill>
            <p:spPr>
              <a:xfrm>
                <a:off x="4375595" y="4633743"/>
                <a:ext cx="435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32" name="Ink 232">
                <a:extLst>
                  <a:ext uri="{FF2B5EF4-FFF2-40B4-BE49-F238E27FC236}">
                    <a16:creationId xmlns:a16="http://schemas.microsoft.com/office/drawing/2014/main" id="{46FF8B85-B3D4-1B4C-B3BA-91F5E2CB6599}"/>
                  </a:ext>
                </a:extLst>
              </p14:cNvPr>
              <p14:cNvContentPartPr/>
              <p14:nvPr/>
            </p14:nvContentPartPr>
            <p14:xfrm>
              <a:off x="4567115" y="4498023"/>
              <a:ext cx="214200" cy="207720"/>
            </p14:xfrm>
          </p:contentPart>
        </mc:Choice>
        <mc:Fallback xmlns="">
          <p:pic>
            <p:nvPicPr>
              <p:cNvPr id="232" name="Ink 232">
                <a:extLst>
                  <a:ext uri="{FF2B5EF4-FFF2-40B4-BE49-F238E27FC236}">
                    <a16:creationId xmlns:a16="http://schemas.microsoft.com/office/drawing/2014/main" id="{46FF8B85-B3D4-1B4C-B3BA-91F5E2CB6599}"/>
                  </a:ext>
                </a:extLst>
              </p:cNvPr>
              <p:cNvPicPr/>
              <p:nvPr/>
            </p:nvPicPr>
            <p:blipFill>
              <a:blip r:embed="rId69"/>
              <a:stretch>
                <a:fillRect/>
              </a:stretch>
            </p:blipFill>
            <p:spPr>
              <a:xfrm>
                <a:off x="4551635" y="4482903"/>
                <a:ext cx="244440" cy="238320"/>
              </a:xfrm>
              <a:prstGeom prst="rect">
                <a:avLst/>
              </a:prstGeom>
            </p:spPr>
          </p:pic>
        </mc:Fallback>
      </mc:AlternateContent>
    </p:spTree>
    <p:extLst>
      <p:ext uri="{BB962C8B-B14F-4D97-AF65-F5344CB8AC3E}">
        <p14:creationId xmlns:p14="http://schemas.microsoft.com/office/powerpoint/2010/main" val="31470207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2" name="Ink 52">
                <a:extLst>
                  <a:ext uri="{FF2B5EF4-FFF2-40B4-BE49-F238E27FC236}">
                    <a16:creationId xmlns:a16="http://schemas.microsoft.com/office/drawing/2014/main" id="{311B63B9-C608-F948-B1E3-7339577E7A11}"/>
                  </a:ext>
                </a:extLst>
              </p14:cNvPr>
              <p14:cNvContentPartPr/>
              <p14:nvPr/>
            </p14:nvContentPartPr>
            <p14:xfrm>
              <a:off x="3278315" y="1832223"/>
              <a:ext cx="848880" cy="333720"/>
            </p14:xfrm>
          </p:contentPart>
        </mc:Choice>
        <mc:Fallback xmlns="">
          <p:pic>
            <p:nvPicPr>
              <p:cNvPr id="52" name="Ink 52">
                <a:extLst>
                  <a:ext uri="{FF2B5EF4-FFF2-40B4-BE49-F238E27FC236}">
                    <a16:creationId xmlns:a16="http://schemas.microsoft.com/office/drawing/2014/main" id="{311B63B9-C608-F948-B1E3-7339577E7A11}"/>
                  </a:ext>
                </a:extLst>
              </p:cNvPr>
              <p:cNvPicPr/>
              <p:nvPr/>
            </p:nvPicPr>
            <p:blipFill>
              <a:blip r:embed="rId3"/>
              <a:stretch>
                <a:fillRect/>
              </a:stretch>
            </p:blipFill>
            <p:spPr>
              <a:xfrm>
                <a:off x="3262842" y="1816743"/>
                <a:ext cx="879467"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9" name="Ink 69">
                <a:extLst>
                  <a:ext uri="{FF2B5EF4-FFF2-40B4-BE49-F238E27FC236}">
                    <a16:creationId xmlns:a16="http://schemas.microsoft.com/office/drawing/2014/main" id="{461AD8E3-D09B-004E-8370-64708388FA05}"/>
                  </a:ext>
                </a:extLst>
              </p14:cNvPr>
              <p14:cNvContentPartPr/>
              <p14:nvPr/>
            </p14:nvContentPartPr>
            <p14:xfrm>
              <a:off x="794675" y="2310303"/>
              <a:ext cx="4250880" cy="2652840"/>
            </p14:xfrm>
          </p:contentPart>
        </mc:Choice>
        <mc:Fallback xmlns="">
          <p:pic>
            <p:nvPicPr>
              <p:cNvPr id="69" name="Ink 69">
                <a:extLst>
                  <a:ext uri="{FF2B5EF4-FFF2-40B4-BE49-F238E27FC236}">
                    <a16:creationId xmlns:a16="http://schemas.microsoft.com/office/drawing/2014/main" id="{461AD8E3-D09B-004E-8370-64708388FA05}"/>
                  </a:ext>
                </a:extLst>
              </p:cNvPr>
              <p:cNvPicPr/>
              <p:nvPr/>
            </p:nvPicPr>
            <p:blipFill>
              <a:blip r:embed="rId5"/>
              <a:stretch>
                <a:fillRect/>
              </a:stretch>
            </p:blipFill>
            <p:spPr>
              <a:xfrm>
                <a:off x="779194" y="2294823"/>
                <a:ext cx="4281483" cy="2683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4" name="Ink 145">
                <a:extLst>
                  <a:ext uri="{FF2B5EF4-FFF2-40B4-BE49-F238E27FC236}">
                    <a16:creationId xmlns:a16="http://schemas.microsoft.com/office/drawing/2014/main" id="{19B384B1-BA78-F841-8A81-F6BD4A3CDAC0}"/>
                  </a:ext>
                </a:extLst>
              </p14:cNvPr>
              <p14:cNvContentPartPr/>
              <p14:nvPr/>
            </p14:nvContentPartPr>
            <p14:xfrm>
              <a:off x="1360595" y="2102583"/>
              <a:ext cx="270720" cy="176760"/>
            </p14:xfrm>
          </p:contentPart>
        </mc:Choice>
        <mc:Fallback xmlns="">
          <p:pic>
            <p:nvPicPr>
              <p:cNvPr id="144" name="Ink 145">
                <a:extLst>
                  <a:ext uri="{FF2B5EF4-FFF2-40B4-BE49-F238E27FC236}">
                    <a16:creationId xmlns:a16="http://schemas.microsoft.com/office/drawing/2014/main" id="{19B384B1-BA78-F841-8A81-F6BD4A3CDAC0}"/>
                  </a:ext>
                </a:extLst>
              </p:cNvPr>
              <p:cNvPicPr/>
              <p:nvPr/>
            </p:nvPicPr>
            <p:blipFill>
              <a:blip r:embed="rId7"/>
              <a:stretch>
                <a:fillRect/>
              </a:stretch>
            </p:blipFill>
            <p:spPr>
              <a:xfrm>
                <a:off x="1345475" y="2087432"/>
                <a:ext cx="301320" cy="20742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5" name="Ink 146">
                <a:extLst>
                  <a:ext uri="{FF2B5EF4-FFF2-40B4-BE49-F238E27FC236}">
                    <a16:creationId xmlns:a16="http://schemas.microsoft.com/office/drawing/2014/main" id="{B576519F-3FC5-4842-B00E-549712A2C45C}"/>
                  </a:ext>
                </a:extLst>
              </p14:cNvPr>
              <p14:cNvContentPartPr/>
              <p14:nvPr/>
            </p14:nvContentPartPr>
            <p14:xfrm>
              <a:off x="1014635" y="2278623"/>
              <a:ext cx="270720" cy="195480"/>
            </p14:xfrm>
          </p:contentPart>
        </mc:Choice>
        <mc:Fallback xmlns="">
          <p:pic>
            <p:nvPicPr>
              <p:cNvPr id="145" name="Ink 146">
                <a:extLst>
                  <a:ext uri="{FF2B5EF4-FFF2-40B4-BE49-F238E27FC236}">
                    <a16:creationId xmlns:a16="http://schemas.microsoft.com/office/drawing/2014/main" id="{B576519F-3FC5-4842-B00E-549712A2C45C}"/>
                  </a:ext>
                </a:extLst>
              </p:cNvPr>
              <p:cNvPicPr/>
              <p:nvPr/>
            </p:nvPicPr>
            <p:blipFill>
              <a:blip r:embed="rId9"/>
              <a:stretch>
                <a:fillRect/>
              </a:stretch>
            </p:blipFill>
            <p:spPr>
              <a:xfrm>
                <a:off x="999515" y="2263475"/>
                <a:ext cx="301320" cy="226136"/>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0" name="Ink 150">
                <a:extLst>
                  <a:ext uri="{FF2B5EF4-FFF2-40B4-BE49-F238E27FC236}">
                    <a16:creationId xmlns:a16="http://schemas.microsoft.com/office/drawing/2014/main" id="{EDD70F43-DD44-B940-A40D-A4433EACC618}"/>
                  </a:ext>
                </a:extLst>
              </p14:cNvPr>
              <p14:cNvContentPartPr/>
              <p14:nvPr/>
            </p14:nvContentPartPr>
            <p14:xfrm>
              <a:off x="3353555" y="1524423"/>
              <a:ext cx="446760" cy="169920"/>
            </p14:xfrm>
          </p:contentPart>
        </mc:Choice>
        <mc:Fallback xmlns="">
          <p:pic>
            <p:nvPicPr>
              <p:cNvPr id="150" name="Ink 150">
                <a:extLst>
                  <a:ext uri="{FF2B5EF4-FFF2-40B4-BE49-F238E27FC236}">
                    <a16:creationId xmlns:a16="http://schemas.microsoft.com/office/drawing/2014/main" id="{EDD70F43-DD44-B940-A40D-A4433EACC618}"/>
                  </a:ext>
                </a:extLst>
              </p:cNvPr>
              <p:cNvPicPr/>
              <p:nvPr/>
            </p:nvPicPr>
            <p:blipFill>
              <a:blip r:embed="rId11"/>
              <a:stretch>
                <a:fillRect/>
              </a:stretch>
            </p:blipFill>
            <p:spPr>
              <a:xfrm>
                <a:off x="3338435" y="1508976"/>
                <a:ext cx="477360" cy="20009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2" name="Ink 151">
                <a:extLst>
                  <a:ext uri="{FF2B5EF4-FFF2-40B4-BE49-F238E27FC236}">
                    <a16:creationId xmlns:a16="http://schemas.microsoft.com/office/drawing/2014/main" id="{A62BE406-8A6B-8F47-A4E9-2BF7B3971AEC}"/>
                  </a:ext>
                </a:extLst>
              </p14:cNvPr>
              <p14:cNvContentPartPr/>
              <p14:nvPr/>
            </p14:nvContentPartPr>
            <p14:xfrm>
              <a:off x="1825715" y="3781263"/>
              <a:ext cx="132480" cy="132480"/>
            </p14:xfrm>
          </p:contentPart>
        </mc:Choice>
        <mc:Fallback xmlns="">
          <p:pic>
            <p:nvPicPr>
              <p:cNvPr id="152" name="Ink 151">
                <a:extLst>
                  <a:ext uri="{FF2B5EF4-FFF2-40B4-BE49-F238E27FC236}">
                    <a16:creationId xmlns:a16="http://schemas.microsoft.com/office/drawing/2014/main" id="{A62BE406-8A6B-8F47-A4E9-2BF7B3971AEC}"/>
                  </a:ext>
                </a:extLst>
              </p:cNvPr>
              <p:cNvPicPr/>
              <p:nvPr/>
            </p:nvPicPr>
            <p:blipFill>
              <a:blip r:embed="rId13"/>
              <a:stretch>
                <a:fillRect/>
              </a:stretch>
            </p:blipFill>
            <p:spPr>
              <a:xfrm>
                <a:off x="1810595" y="3766143"/>
                <a:ext cx="16272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6" name="Ink 156">
                <a:extLst>
                  <a:ext uri="{FF2B5EF4-FFF2-40B4-BE49-F238E27FC236}">
                    <a16:creationId xmlns:a16="http://schemas.microsoft.com/office/drawing/2014/main" id="{483F099E-D658-EC4B-A2FC-619E6C15699F}"/>
                  </a:ext>
                </a:extLst>
              </p14:cNvPr>
              <p14:cNvContentPartPr/>
              <p14:nvPr/>
            </p14:nvContentPartPr>
            <p14:xfrm>
              <a:off x="2052155" y="3699543"/>
              <a:ext cx="547200" cy="170280"/>
            </p14:xfrm>
          </p:contentPart>
        </mc:Choice>
        <mc:Fallback xmlns="">
          <p:pic>
            <p:nvPicPr>
              <p:cNvPr id="156" name="Ink 156">
                <a:extLst>
                  <a:ext uri="{FF2B5EF4-FFF2-40B4-BE49-F238E27FC236}">
                    <a16:creationId xmlns:a16="http://schemas.microsoft.com/office/drawing/2014/main" id="{483F099E-D658-EC4B-A2FC-619E6C15699F}"/>
                  </a:ext>
                </a:extLst>
              </p:cNvPr>
              <p:cNvPicPr/>
              <p:nvPr/>
            </p:nvPicPr>
            <p:blipFill>
              <a:blip r:embed="rId15"/>
              <a:stretch>
                <a:fillRect/>
              </a:stretch>
            </p:blipFill>
            <p:spPr>
              <a:xfrm>
                <a:off x="2037035" y="3684423"/>
                <a:ext cx="57780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1" name="Ink 160">
                <a:extLst>
                  <a:ext uri="{FF2B5EF4-FFF2-40B4-BE49-F238E27FC236}">
                    <a16:creationId xmlns:a16="http://schemas.microsoft.com/office/drawing/2014/main" id="{D17F299B-ABE2-A74B-A2D3-9ED48CB4C583}"/>
                  </a:ext>
                </a:extLst>
              </p14:cNvPr>
              <p14:cNvContentPartPr/>
              <p14:nvPr/>
            </p14:nvContentPartPr>
            <p14:xfrm>
              <a:off x="3850355" y="2851023"/>
              <a:ext cx="201600" cy="145080"/>
            </p14:xfrm>
          </p:contentPart>
        </mc:Choice>
        <mc:Fallback xmlns="">
          <p:pic>
            <p:nvPicPr>
              <p:cNvPr id="161" name="Ink 160">
                <a:extLst>
                  <a:ext uri="{FF2B5EF4-FFF2-40B4-BE49-F238E27FC236}">
                    <a16:creationId xmlns:a16="http://schemas.microsoft.com/office/drawing/2014/main" id="{D17F299B-ABE2-A74B-A2D3-9ED48CB4C583}"/>
                  </a:ext>
                </a:extLst>
              </p:cNvPr>
              <p:cNvPicPr/>
              <p:nvPr/>
            </p:nvPicPr>
            <p:blipFill>
              <a:blip r:embed="rId17"/>
              <a:stretch>
                <a:fillRect/>
              </a:stretch>
            </p:blipFill>
            <p:spPr>
              <a:xfrm>
                <a:off x="3835235" y="2835543"/>
                <a:ext cx="23220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2" name="Ink 162">
                <a:extLst>
                  <a:ext uri="{FF2B5EF4-FFF2-40B4-BE49-F238E27FC236}">
                    <a16:creationId xmlns:a16="http://schemas.microsoft.com/office/drawing/2014/main" id="{16721DD7-E189-714D-B92E-B8C19FA7E915}"/>
                  </a:ext>
                </a:extLst>
              </p14:cNvPr>
              <p14:cNvContentPartPr/>
              <p14:nvPr/>
            </p14:nvContentPartPr>
            <p14:xfrm>
              <a:off x="3561275" y="2838423"/>
              <a:ext cx="201600" cy="213840"/>
            </p14:xfrm>
          </p:contentPart>
        </mc:Choice>
        <mc:Fallback xmlns="">
          <p:pic>
            <p:nvPicPr>
              <p:cNvPr id="162" name="Ink 162">
                <a:extLst>
                  <a:ext uri="{FF2B5EF4-FFF2-40B4-BE49-F238E27FC236}">
                    <a16:creationId xmlns:a16="http://schemas.microsoft.com/office/drawing/2014/main" id="{16721DD7-E189-714D-B92E-B8C19FA7E915}"/>
                  </a:ext>
                </a:extLst>
              </p:cNvPr>
              <p:cNvPicPr/>
              <p:nvPr/>
            </p:nvPicPr>
            <p:blipFill>
              <a:blip r:embed="rId19"/>
              <a:stretch>
                <a:fillRect/>
              </a:stretch>
            </p:blipFill>
            <p:spPr>
              <a:xfrm>
                <a:off x="3545795" y="2822969"/>
                <a:ext cx="232200" cy="244029"/>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8" name="Ink 167">
                <a:extLst>
                  <a:ext uri="{FF2B5EF4-FFF2-40B4-BE49-F238E27FC236}">
                    <a16:creationId xmlns:a16="http://schemas.microsoft.com/office/drawing/2014/main" id="{48D87972-C498-C94A-8DA2-E6B5B038A1A4}"/>
                  </a:ext>
                </a:extLst>
              </p14:cNvPr>
              <p14:cNvContentPartPr/>
              <p14:nvPr/>
            </p14:nvContentPartPr>
            <p14:xfrm>
              <a:off x="1932635" y="4812663"/>
              <a:ext cx="107280" cy="137880"/>
            </p14:xfrm>
          </p:contentPart>
        </mc:Choice>
        <mc:Fallback xmlns="">
          <p:pic>
            <p:nvPicPr>
              <p:cNvPr id="168" name="Ink 167">
                <a:extLst>
                  <a:ext uri="{FF2B5EF4-FFF2-40B4-BE49-F238E27FC236}">
                    <a16:creationId xmlns:a16="http://schemas.microsoft.com/office/drawing/2014/main" id="{48D87972-C498-C94A-8DA2-E6B5B038A1A4}"/>
                  </a:ext>
                </a:extLst>
              </p:cNvPr>
              <p:cNvPicPr/>
              <p:nvPr/>
            </p:nvPicPr>
            <p:blipFill>
              <a:blip r:embed="rId21"/>
              <a:stretch>
                <a:fillRect/>
              </a:stretch>
            </p:blipFill>
            <p:spPr>
              <a:xfrm>
                <a:off x="1917515" y="4797183"/>
                <a:ext cx="13788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9" name="Ink 170">
                <a:extLst>
                  <a:ext uri="{FF2B5EF4-FFF2-40B4-BE49-F238E27FC236}">
                    <a16:creationId xmlns:a16="http://schemas.microsoft.com/office/drawing/2014/main" id="{55208E76-28AD-9340-BC5C-A70C4E61EDF5}"/>
                  </a:ext>
                </a:extLst>
              </p14:cNvPr>
              <p14:cNvContentPartPr/>
              <p14:nvPr/>
            </p14:nvContentPartPr>
            <p14:xfrm>
              <a:off x="1574435" y="4881783"/>
              <a:ext cx="244800" cy="125640"/>
            </p14:xfrm>
          </p:contentPart>
        </mc:Choice>
        <mc:Fallback xmlns="">
          <p:pic>
            <p:nvPicPr>
              <p:cNvPr id="169" name="Ink 170">
                <a:extLst>
                  <a:ext uri="{FF2B5EF4-FFF2-40B4-BE49-F238E27FC236}">
                    <a16:creationId xmlns:a16="http://schemas.microsoft.com/office/drawing/2014/main" id="{55208E76-28AD-9340-BC5C-A70C4E61EDF5}"/>
                  </a:ext>
                </a:extLst>
              </p:cNvPr>
              <p:cNvPicPr/>
              <p:nvPr/>
            </p:nvPicPr>
            <p:blipFill>
              <a:blip r:embed="rId23"/>
              <a:stretch>
                <a:fillRect/>
              </a:stretch>
            </p:blipFill>
            <p:spPr>
              <a:xfrm>
                <a:off x="1558955" y="4866347"/>
                <a:ext cx="275400" cy="156153"/>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0" name="Ink 171">
                <a:extLst>
                  <a:ext uri="{FF2B5EF4-FFF2-40B4-BE49-F238E27FC236}">
                    <a16:creationId xmlns:a16="http://schemas.microsoft.com/office/drawing/2014/main" id="{D05FEBFA-9A1B-D841-9F4F-E3CABCBF512B}"/>
                  </a:ext>
                </a:extLst>
              </p14:cNvPr>
              <p14:cNvContentPartPr/>
              <p14:nvPr/>
            </p14:nvContentPartPr>
            <p14:xfrm>
              <a:off x="1222355" y="4939023"/>
              <a:ext cx="220320" cy="175680"/>
            </p14:xfrm>
          </p:contentPart>
        </mc:Choice>
        <mc:Fallback xmlns="">
          <p:pic>
            <p:nvPicPr>
              <p:cNvPr id="170" name="Ink 171">
                <a:extLst>
                  <a:ext uri="{FF2B5EF4-FFF2-40B4-BE49-F238E27FC236}">
                    <a16:creationId xmlns:a16="http://schemas.microsoft.com/office/drawing/2014/main" id="{D05FEBFA-9A1B-D841-9F4F-E3CABCBF512B}"/>
                  </a:ext>
                </a:extLst>
              </p:cNvPr>
              <p:cNvPicPr/>
              <p:nvPr/>
            </p:nvPicPr>
            <p:blipFill>
              <a:blip r:embed="rId25"/>
              <a:stretch>
                <a:fillRect/>
              </a:stretch>
            </p:blipFill>
            <p:spPr>
              <a:xfrm>
                <a:off x="1206875" y="4923543"/>
                <a:ext cx="25092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3" name="Ink 172">
                <a:extLst>
                  <a:ext uri="{FF2B5EF4-FFF2-40B4-BE49-F238E27FC236}">
                    <a16:creationId xmlns:a16="http://schemas.microsoft.com/office/drawing/2014/main" id="{14E78625-64A5-3B49-B5DA-96940C9A679F}"/>
                  </a:ext>
                </a:extLst>
              </p14:cNvPr>
              <p14:cNvContentPartPr/>
              <p14:nvPr/>
            </p14:nvContentPartPr>
            <p14:xfrm>
              <a:off x="3592595" y="4159263"/>
              <a:ext cx="56880" cy="125280"/>
            </p14:xfrm>
          </p:contentPart>
        </mc:Choice>
        <mc:Fallback xmlns="">
          <p:pic>
            <p:nvPicPr>
              <p:cNvPr id="173" name="Ink 172">
                <a:extLst>
                  <a:ext uri="{FF2B5EF4-FFF2-40B4-BE49-F238E27FC236}">
                    <a16:creationId xmlns:a16="http://schemas.microsoft.com/office/drawing/2014/main" id="{14E78625-64A5-3B49-B5DA-96940C9A679F}"/>
                  </a:ext>
                </a:extLst>
              </p:cNvPr>
              <p:cNvPicPr/>
              <p:nvPr/>
            </p:nvPicPr>
            <p:blipFill>
              <a:blip r:embed="rId27"/>
              <a:stretch>
                <a:fillRect/>
              </a:stretch>
            </p:blipFill>
            <p:spPr>
              <a:xfrm>
                <a:off x="3577115" y="4144143"/>
                <a:ext cx="8748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6" name="Ink 176">
                <a:extLst>
                  <a:ext uri="{FF2B5EF4-FFF2-40B4-BE49-F238E27FC236}">
                    <a16:creationId xmlns:a16="http://schemas.microsoft.com/office/drawing/2014/main" id="{E32FCE4F-5C8C-B34C-BB8C-3E4CAD354450}"/>
                  </a:ext>
                </a:extLst>
              </p14:cNvPr>
              <p14:cNvContentPartPr/>
              <p14:nvPr/>
            </p14:nvContentPartPr>
            <p14:xfrm>
              <a:off x="3737315" y="4102023"/>
              <a:ext cx="383760" cy="144720"/>
            </p14:xfrm>
          </p:contentPart>
        </mc:Choice>
        <mc:Fallback xmlns="">
          <p:pic>
            <p:nvPicPr>
              <p:cNvPr id="176" name="Ink 176">
                <a:extLst>
                  <a:ext uri="{FF2B5EF4-FFF2-40B4-BE49-F238E27FC236}">
                    <a16:creationId xmlns:a16="http://schemas.microsoft.com/office/drawing/2014/main" id="{E32FCE4F-5C8C-B34C-BB8C-3E4CAD354450}"/>
                  </a:ext>
                </a:extLst>
              </p:cNvPr>
              <p:cNvPicPr/>
              <p:nvPr/>
            </p:nvPicPr>
            <p:blipFill>
              <a:blip r:embed="rId29"/>
              <a:stretch>
                <a:fillRect/>
              </a:stretch>
            </p:blipFill>
            <p:spPr>
              <a:xfrm>
                <a:off x="3721835" y="4086941"/>
                <a:ext cx="414360" cy="174885"/>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8" name="Ink 177">
                <a:extLst>
                  <a:ext uri="{FF2B5EF4-FFF2-40B4-BE49-F238E27FC236}">
                    <a16:creationId xmlns:a16="http://schemas.microsoft.com/office/drawing/2014/main" id="{FDD4E751-0203-A14B-9DC1-D9A4F1A5CC1C}"/>
                  </a:ext>
                </a:extLst>
              </p14:cNvPr>
              <p14:cNvContentPartPr/>
              <p14:nvPr/>
            </p14:nvContentPartPr>
            <p14:xfrm>
              <a:off x="5767715" y="3976383"/>
              <a:ext cx="170280" cy="219600"/>
            </p14:xfrm>
          </p:contentPart>
        </mc:Choice>
        <mc:Fallback xmlns="">
          <p:pic>
            <p:nvPicPr>
              <p:cNvPr id="178" name="Ink 177">
                <a:extLst>
                  <a:ext uri="{FF2B5EF4-FFF2-40B4-BE49-F238E27FC236}">
                    <a16:creationId xmlns:a16="http://schemas.microsoft.com/office/drawing/2014/main" id="{FDD4E751-0203-A14B-9DC1-D9A4F1A5CC1C}"/>
                  </a:ext>
                </a:extLst>
              </p:cNvPr>
              <p:cNvPicPr/>
              <p:nvPr/>
            </p:nvPicPr>
            <p:blipFill>
              <a:blip r:embed="rId31"/>
              <a:stretch>
                <a:fillRect/>
              </a:stretch>
            </p:blipFill>
            <p:spPr>
              <a:xfrm>
                <a:off x="5752595" y="3960903"/>
                <a:ext cx="20052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9" name="Ink 178">
                <a:extLst>
                  <a:ext uri="{FF2B5EF4-FFF2-40B4-BE49-F238E27FC236}">
                    <a16:creationId xmlns:a16="http://schemas.microsoft.com/office/drawing/2014/main" id="{37BDF1D9-A526-844A-B6C2-CAF5EC142817}"/>
                  </a:ext>
                </a:extLst>
              </p14:cNvPr>
              <p14:cNvContentPartPr/>
              <p14:nvPr/>
            </p14:nvContentPartPr>
            <p14:xfrm>
              <a:off x="6189275" y="3787743"/>
              <a:ext cx="195120" cy="446760"/>
            </p14:xfrm>
          </p:contentPart>
        </mc:Choice>
        <mc:Fallback xmlns="">
          <p:pic>
            <p:nvPicPr>
              <p:cNvPr id="179" name="Ink 178">
                <a:extLst>
                  <a:ext uri="{FF2B5EF4-FFF2-40B4-BE49-F238E27FC236}">
                    <a16:creationId xmlns:a16="http://schemas.microsoft.com/office/drawing/2014/main" id="{37BDF1D9-A526-844A-B6C2-CAF5EC142817}"/>
                  </a:ext>
                </a:extLst>
              </p:cNvPr>
              <p:cNvPicPr/>
              <p:nvPr/>
            </p:nvPicPr>
            <p:blipFill>
              <a:blip r:embed="rId33"/>
              <a:stretch>
                <a:fillRect/>
              </a:stretch>
            </p:blipFill>
            <p:spPr>
              <a:xfrm>
                <a:off x="6173795" y="3772263"/>
                <a:ext cx="225720" cy="4773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0" name="Ink 179">
                <a:extLst>
                  <a:ext uri="{FF2B5EF4-FFF2-40B4-BE49-F238E27FC236}">
                    <a16:creationId xmlns:a16="http://schemas.microsoft.com/office/drawing/2014/main" id="{B6139729-F6B3-B74F-B18D-6AD7DBEFE902}"/>
                  </a:ext>
                </a:extLst>
              </p14:cNvPr>
              <p14:cNvContentPartPr/>
              <p14:nvPr/>
            </p14:nvContentPartPr>
            <p14:xfrm>
              <a:off x="7151195" y="3680823"/>
              <a:ext cx="82080" cy="691920"/>
            </p14:xfrm>
          </p:contentPart>
        </mc:Choice>
        <mc:Fallback xmlns="">
          <p:pic>
            <p:nvPicPr>
              <p:cNvPr id="180" name="Ink 179">
                <a:extLst>
                  <a:ext uri="{FF2B5EF4-FFF2-40B4-BE49-F238E27FC236}">
                    <a16:creationId xmlns:a16="http://schemas.microsoft.com/office/drawing/2014/main" id="{B6139729-F6B3-B74F-B18D-6AD7DBEFE902}"/>
                  </a:ext>
                </a:extLst>
              </p:cNvPr>
              <p:cNvPicPr/>
              <p:nvPr/>
            </p:nvPicPr>
            <p:blipFill>
              <a:blip r:embed="rId35"/>
              <a:stretch>
                <a:fillRect/>
              </a:stretch>
            </p:blipFill>
            <p:spPr>
              <a:xfrm>
                <a:off x="7135715" y="3665703"/>
                <a:ext cx="112680" cy="7225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92" name="Ink 191">
                <a:extLst>
                  <a:ext uri="{FF2B5EF4-FFF2-40B4-BE49-F238E27FC236}">
                    <a16:creationId xmlns:a16="http://schemas.microsoft.com/office/drawing/2014/main" id="{29235153-8774-3D48-B1C5-30EC4E9BE809}"/>
                  </a:ext>
                </a:extLst>
              </p14:cNvPr>
              <p14:cNvContentPartPr/>
              <p14:nvPr/>
            </p14:nvContentPartPr>
            <p14:xfrm>
              <a:off x="5624075" y="4724463"/>
              <a:ext cx="169560" cy="207000"/>
            </p14:xfrm>
          </p:contentPart>
        </mc:Choice>
        <mc:Fallback xmlns="">
          <p:pic>
            <p:nvPicPr>
              <p:cNvPr id="192" name="Ink 191">
                <a:extLst>
                  <a:ext uri="{FF2B5EF4-FFF2-40B4-BE49-F238E27FC236}">
                    <a16:creationId xmlns:a16="http://schemas.microsoft.com/office/drawing/2014/main" id="{29235153-8774-3D48-B1C5-30EC4E9BE809}"/>
                  </a:ext>
                </a:extLst>
              </p:cNvPr>
              <p:cNvPicPr/>
              <p:nvPr/>
            </p:nvPicPr>
            <p:blipFill>
              <a:blip r:embed="rId37"/>
              <a:stretch>
                <a:fillRect/>
              </a:stretch>
            </p:blipFill>
            <p:spPr>
              <a:xfrm>
                <a:off x="5608595" y="4709343"/>
                <a:ext cx="19980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00" name="Ink 199">
                <a:extLst>
                  <a:ext uri="{FF2B5EF4-FFF2-40B4-BE49-F238E27FC236}">
                    <a16:creationId xmlns:a16="http://schemas.microsoft.com/office/drawing/2014/main" id="{4E677B54-247B-6046-83E5-8A7FEB02FCD3}"/>
                  </a:ext>
                </a:extLst>
              </p14:cNvPr>
              <p14:cNvContentPartPr/>
              <p14:nvPr/>
            </p14:nvContentPartPr>
            <p14:xfrm>
              <a:off x="7754555" y="4812663"/>
              <a:ext cx="50760" cy="6480"/>
            </p14:xfrm>
          </p:contentPart>
        </mc:Choice>
        <mc:Fallback xmlns="">
          <p:pic>
            <p:nvPicPr>
              <p:cNvPr id="200" name="Ink 199">
                <a:extLst>
                  <a:ext uri="{FF2B5EF4-FFF2-40B4-BE49-F238E27FC236}">
                    <a16:creationId xmlns:a16="http://schemas.microsoft.com/office/drawing/2014/main" id="{4E677B54-247B-6046-83E5-8A7FEB02FCD3}"/>
                  </a:ext>
                </a:extLst>
              </p:cNvPr>
              <p:cNvPicPr/>
              <p:nvPr/>
            </p:nvPicPr>
            <p:blipFill>
              <a:blip r:embed="rId39"/>
              <a:stretch>
                <a:fillRect/>
              </a:stretch>
            </p:blipFill>
            <p:spPr>
              <a:xfrm>
                <a:off x="7739435" y="4797183"/>
                <a:ext cx="810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01" name="Ink 200">
                <a:extLst>
                  <a:ext uri="{FF2B5EF4-FFF2-40B4-BE49-F238E27FC236}">
                    <a16:creationId xmlns:a16="http://schemas.microsoft.com/office/drawing/2014/main" id="{3A786427-C389-4D4F-8580-35939933F0D7}"/>
                  </a:ext>
                </a:extLst>
              </p14:cNvPr>
              <p14:cNvContentPartPr/>
              <p14:nvPr/>
            </p14:nvContentPartPr>
            <p14:xfrm>
              <a:off x="7729355" y="4906623"/>
              <a:ext cx="25560" cy="19080"/>
            </p14:xfrm>
          </p:contentPart>
        </mc:Choice>
        <mc:Fallback xmlns="">
          <p:pic>
            <p:nvPicPr>
              <p:cNvPr id="201" name="Ink 200">
                <a:extLst>
                  <a:ext uri="{FF2B5EF4-FFF2-40B4-BE49-F238E27FC236}">
                    <a16:creationId xmlns:a16="http://schemas.microsoft.com/office/drawing/2014/main" id="{3A786427-C389-4D4F-8580-35939933F0D7}"/>
                  </a:ext>
                </a:extLst>
              </p:cNvPr>
              <p:cNvPicPr/>
              <p:nvPr/>
            </p:nvPicPr>
            <p:blipFill>
              <a:blip r:embed="rId41"/>
              <a:stretch>
                <a:fillRect/>
              </a:stretch>
            </p:blipFill>
            <p:spPr>
              <a:xfrm>
                <a:off x="7714235" y="4891503"/>
                <a:ext cx="5616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02" name="Ink 206">
                <a:extLst>
                  <a:ext uri="{FF2B5EF4-FFF2-40B4-BE49-F238E27FC236}">
                    <a16:creationId xmlns:a16="http://schemas.microsoft.com/office/drawing/2014/main" id="{E51DAC2A-D71A-FA4F-9268-20E285B6ACA6}"/>
                  </a:ext>
                </a:extLst>
              </p14:cNvPr>
              <p14:cNvContentPartPr/>
              <p14:nvPr/>
            </p14:nvContentPartPr>
            <p14:xfrm>
              <a:off x="6629195" y="4573623"/>
              <a:ext cx="930960" cy="673200"/>
            </p14:xfrm>
          </p:contentPart>
        </mc:Choice>
        <mc:Fallback xmlns="">
          <p:pic>
            <p:nvPicPr>
              <p:cNvPr id="202" name="Ink 206">
                <a:extLst>
                  <a:ext uri="{FF2B5EF4-FFF2-40B4-BE49-F238E27FC236}">
                    <a16:creationId xmlns:a16="http://schemas.microsoft.com/office/drawing/2014/main" id="{E51DAC2A-D71A-FA4F-9268-20E285B6ACA6}"/>
                  </a:ext>
                </a:extLst>
              </p:cNvPr>
              <p:cNvPicPr/>
              <p:nvPr/>
            </p:nvPicPr>
            <p:blipFill>
              <a:blip r:embed="rId43"/>
              <a:stretch>
                <a:fillRect/>
              </a:stretch>
            </p:blipFill>
            <p:spPr>
              <a:xfrm>
                <a:off x="6614075" y="4558503"/>
                <a:ext cx="961200" cy="703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03" name="Ink 207">
                <a:extLst>
                  <a:ext uri="{FF2B5EF4-FFF2-40B4-BE49-F238E27FC236}">
                    <a16:creationId xmlns:a16="http://schemas.microsoft.com/office/drawing/2014/main" id="{FEB3BFC9-1664-F54B-82DB-F1FB1A9A849F}"/>
                  </a:ext>
                </a:extLst>
              </p14:cNvPr>
              <p14:cNvContentPartPr/>
              <p14:nvPr/>
            </p14:nvContentPartPr>
            <p14:xfrm>
              <a:off x="5931515" y="4579743"/>
              <a:ext cx="503280" cy="604080"/>
            </p14:xfrm>
          </p:contentPart>
        </mc:Choice>
        <mc:Fallback xmlns="">
          <p:pic>
            <p:nvPicPr>
              <p:cNvPr id="203" name="Ink 207">
                <a:extLst>
                  <a:ext uri="{FF2B5EF4-FFF2-40B4-BE49-F238E27FC236}">
                    <a16:creationId xmlns:a16="http://schemas.microsoft.com/office/drawing/2014/main" id="{FEB3BFC9-1664-F54B-82DB-F1FB1A9A849F}"/>
                  </a:ext>
                </a:extLst>
              </p:cNvPr>
              <p:cNvPicPr/>
              <p:nvPr/>
            </p:nvPicPr>
            <p:blipFill>
              <a:blip r:embed="rId45"/>
              <a:stretch>
                <a:fillRect/>
              </a:stretch>
            </p:blipFill>
            <p:spPr>
              <a:xfrm>
                <a:off x="5916035" y="4564623"/>
                <a:ext cx="533880" cy="6343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04" name="Ink 208">
                <a:extLst>
                  <a:ext uri="{FF2B5EF4-FFF2-40B4-BE49-F238E27FC236}">
                    <a16:creationId xmlns:a16="http://schemas.microsoft.com/office/drawing/2014/main" id="{4761CDEB-769A-994D-AB44-BC7B7156FD75}"/>
                  </a:ext>
                </a:extLst>
              </p14:cNvPr>
              <p14:cNvContentPartPr/>
              <p14:nvPr/>
            </p14:nvContentPartPr>
            <p14:xfrm>
              <a:off x="8157035" y="3919863"/>
              <a:ext cx="50400" cy="76320"/>
            </p14:xfrm>
          </p:contentPart>
        </mc:Choice>
        <mc:Fallback xmlns="">
          <p:pic>
            <p:nvPicPr>
              <p:cNvPr id="204" name="Ink 208">
                <a:extLst>
                  <a:ext uri="{FF2B5EF4-FFF2-40B4-BE49-F238E27FC236}">
                    <a16:creationId xmlns:a16="http://schemas.microsoft.com/office/drawing/2014/main" id="{4761CDEB-769A-994D-AB44-BC7B7156FD75}"/>
                  </a:ext>
                </a:extLst>
              </p:cNvPr>
              <p:cNvPicPr/>
              <p:nvPr/>
            </p:nvPicPr>
            <p:blipFill>
              <a:blip r:embed="rId47"/>
              <a:stretch>
                <a:fillRect/>
              </a:stretch>
            </p:blipFill>
            <p:spPr>
              <a:xfrm>
                <a:off x="8142022" y="3904456"/>
                <a:ext cx="80426" cy="106418"/>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05" name="Ink 209">
                <a:extLst>
                  <a:ext uri="{FF2B5EF4-FFF2-40B4-BE49-F238E27FC236}">
                    <a16:creationId xmlns:a16="http://schemas.microsoft.com/office/drawing/2014/main" id="{F91D25CE-BFBC-5740-BA97-996B685AC370}"/>
                  </a:ext>
                </a:extLst>
              </p14:cNvPr>
              <p14:cNvContentPartPr/>
              <p14:nvPr/>
            </p14:nvContentPartPr>
            <p14:xfrm>
              <a:off x="7345955" y="3567783"/>
              <a:ext cx="698040" cy="817560"/>
            </p14:xfrm>
          </p:contentPart>
        </mc:Choice>
        <mc:Fallback xmlns="">
          <p:pic>
            <p:nvPicPr>
              <p:cNvPr id="205" name="Ink 209">
                <a:extLst>
                  <a:ext uri="{FF2B5EF4-FFF2-40B4-BE49-F238E27FC236}">
                    <a16:creationId xmlns:a16="http://schemas.microsoft.com/office/drawing/2014/main" id="{F91D25CE-BFBC-5740-BA97-996B685AC370}"/>
                  </a:ext>
                </a:extLst>
              </p:cNvPr>
              <p:cNvPicPr/>
              <p:nvPr/>
            </p:nvPicPr>
            <p:blipFill>
              <a:blip r:embed="rId49"/>
              <a:stretch>
                <a:fillRect/>
              </a:stretch>
            </p:blipFill>
            <p:spPr>
              <a:xfrm>
                <a:off x="7330843" y="3552303"/>
                <a:ext cx="728264" cy="8481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06" name="Ink 210">
                <a:extLst>
                  <a:ext uri="{FF2B5EF4-FFF2-40B4-BE49-F238E27FC236}">
                    <a16:creationId xmlns:a16="http://schemas.microsoft.com/office/drawing/2014/main" id="{C4A4F06B-188F-734E-B555-2F722E31DC4B}"/>
                  </a:ext>
                </a:extLst>
              </p14:cNvPr>
              <p14:cNvContentPartPr/>
              <p14:nvPr/>
            </p14:nvContentPartPr>
            <p14:xfrm>
              <a:off x="6685715" y="3850383"/>
              <a:ext cx="239400" cy="176400"/>
            </p14:xfrm>
          </p:contentPart>
        </mc:Choice>
        <mc:Fallback xmlns="">
          <p:pic>
            <p:nvPicPr>
              <p:cNvPr id="206" name="Ink 210">
                <a:extLst>
                  <a:ext uri="{FF2B5EF4-FFF2-40B4-BE49-F238E27FC236}">
                    <a16:creationId xmlns:a16="http://schemas.microsoft.com/office/drawing/2014/main" id="{C4A4F06B-188F-734E-B555-2F722E31DC4B}"/>
                  </a:ext>
                </a:extLst>
              </p:cNvPr>
              <p:cNvPicPr/>
              <p:nvPr/>
            </p:nvPicPr>
            <p:blipFill>
              <a:blip r:embed="rId51"/>
              <a:stretch>
                <a:fillRect/>
              </a:stretch>
            </p:blipFill>
            <p:spPr>
              <a:xfrm>
                <a:off x="6670595" y="3835263"/>
                <a:ext cx="26964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12" name="Ink 211">
                <a:extLst>
                  <a:ext uri="{FF2B5EF4-FFF2-40B4-BE49-F238E27FC236}">
                    <a16:creationId xmlns:a16="http://schemas.microsoft.com/office/drawing/2014/main" id="{41A4B139-083B-0E45-AC4C-2E1E759AA636}"/>
                  </a:ext>
                </a:extLst>
              </p14:cNvPr>
              <p14:cNvContentPartPr/>
              <p14:nvPr/>
            </p14:nvContentPartPr>
            <p14:xfrm>
              <a:off x="5629475" y="5655063"/>
              <a:ext cx="189000" cy="270720"/>
            </p14:xfrm>
          </p:contentPart>
        </mc:Choice>
        <mc:Fallback xmlns="">
          <p:pic>
            <p:nvPicPr>
              <p:cNvPr id="212" name="Ink 211">
                <a:extLst>
                  <a:ext uri="{FF2B5EF4-FFF2-40B4-BE49-F238E27FC236}">
                    <a16:creationId xmlns:a16="http://schemas.microsoft.com/office/drawing/2014/main" id="{41A4B139-083B-0E45-AC4C-2E1E759AA636}"/>
                  </a:ext>
                </a:extLst>
              </p:cNvPr>
              <p:cNvPicPr/>
              <p:nvPr/>
            </p:nvPicPr>
            <p:blipFill>
              <a:blip r:embed="rId53"/>
              <a:stretch>
                <a:fillRect/>
              </a:stretch>
            </p:blipFill>
            <p:spPr>
              <a:xfrm>
                <a:off x="5614355" y="5639583"/>
                <a:ext cx="21960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13" name="Ink 212">
                <a:extLst>
                  <a:ext uri="{FF2B5EF4-FFF2-40B4-BE49-F238E27FC236}">
                    <a16:creationId xmlns:a16="http://schemas.microsoft.com/office/drawing/2014/main" id="{7C5A7F0E-362E-BC45-B2ED-1D64D627401C}"/>
                  </a:ext>
                </a:extLst>
              </p14:cNvPr>
              <p14:cNvContentPartPr/>
              <p14:nvPr/>
            </p14:nvContentPartPr>
            <p14:xfrm>
              <a:off x="6006755" y="5441223"/>
              <a:ext cx="182520" cy="553680"/>
            </p14:xfrm>
          </p:contentPart>
        </mc:Choice>
        <mc:Fallback xmlns="">
          <p:pic>
            <p:nvPicPr>
              <p:cNvPr id="213" name="Ink 212">
                <a:extLst>
                  <a:ext uri="{FF2B5EF4-FFF2-40B4-BE49-F238E27FC236}">
                    <a16:creationId xmlns:a16="http://schemas.microsoft.com/office/drawing/2014/main" id="{7C5A7F0E-362E-BC45-B2ED-1D64D627401C}"/>
                  </a:ext>
                </a:extLst>
              </p:cNvPr>
              <p:cNvPicPr/>
              <p:nvPr/>
            </p:nvPicPr>
            <p:blipFill>
              <a:blip r:embed="rId55"/>
              <a:stretch>
                <a:fillRect/>
              </a:stretch>
            </p:blipFill>
            <p:spPr>
              <a:xfrm>
                <a:off x="5991635" y="5426103"/>
                <a:ext cx="213120" cy="5842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19" name="Ink 220">
                <a:extLst>
                  <a:ext uri="{FF2B5EF4-FFF2-40B4-BE49-F238E27FC236}">
                    <a16:creationId xmlns:a16="http://schemas.microsoft.com/office/drawing/2014/main" id="{95DCDE93-472D-C849-90C9-DEF02C4B9BC5}"/>
                  </a:ext>
                </a:extLst>
              </p14:cNvPr>
              <p14:cNvContentPartPr/>
              <p14:nvPr/>
            </p14:nvContentPartPr>
            <p14:xfrm>
              <a:off x="6736115" y="5441943"/>
              <a:ext cx="295560" cy="596880"/>
            </p14:xfrm>
          </p:contentPart>
        </mc:Choice>
        <mc:Fallback xmlns="">
          <p:pic>
            <p:nvPicPr>
              <p:cNvPr id="219" name="Ink 220">
                <a:extLst>
                  <a:ext uri="{FF2B5EF4-FFF2-40B4-BE49-F238E27FC236}">
                    <a16:creationId xmlns:a16="http://schemas.microsoft.com/office/drawing/2014/main" id="{95DCDE93-472D-C849-90C9-DEF02C4B9BC5}"/>
                  </a:ext>
                </a:extLst>
              </p:cNvPr>
              <p:cNvPicPr/>
              <p:nvPr/>
            </p:nvPicPr>
            <p:blipFill>
              <a:blip r:embed="rId57"/>
              <a:stretch>
                <a:fillRect/>
              </a:stretch>
            </p:blipFill>
            <p:spPr>
              <a:xfrm>
                <a:off x="6721013" y="5426823"/>
                <a:ext cx="326123" cy="6274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23" name="Ink 222">
                <a:extLst>
                  <a:ext uri="{FF2B5EF4-FFF2-40B4-BE49-F238E27FC236}">
                    <a16:creationId xmlns:a16="http://schemas.microsoft.com/office/drawing/2014/main" id="{5AA91137-C19F-C14D-87A1-798D903283E6}"/>
                  </a:ext>
                </a:extLst>
              </p14:cNvPr>
              <p14:cNvContentPartPr/>
              <p14:nvPr/>
            </p14:nvContentPartPr>
            <p14:xfrm>
              <a:off x="6302315" y="5635983"/>
              <a:ext cx="220320" cy="182520"/>
            </p14:xfrm>
          </p:contentPart>
        </mc:Choice>
        <mc:Fallback xmlns="">
          <p:pic>
            <p:nvPicPr>
              <p:cNvPr id="223" name="Ink 222">
                <a:extLst>
                  <a:ext uri="{FF2B5EF4-FFF2-40B4-BE49-F238E27FC236}">
                    <a16:creationId xmlns:a16="http://schemas.microsoft.com/office/drawing/2014/main" id="{5AA91137-C19F-C14D-87A1-798D903283E6}"/>
                  </a:ext>
                </a:extLst>
              </p:cNvPr>
              <p:cNvPicPr/>
              <p:nvPr/>
            </p:nvPicPr>
            <p:blipFill>
              <a:blip r:embed="rId59"/>
              <a:stretch>
                <a:fillRect/>
              </a:stretch>
            </p:blipFill>
            <p:spPr>
              <a:xfrm>
                <a:off x="6287195" y="5620863"/>
                <a:ext cx="25092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25" name="Ink 224">
                <a:extLst>
                  <a:ext uri="{FF2B5EF4-FFF2-40B4-BE49-F238E27FC236}">
                    <a16:creationId xmlns:a16="http://schemas.microsoft.com/office/drawing/2014/main" id="{79DF5DD7-3C86-3B4D-B4EC-75FBABA2A8F6}"/>
                  </a:ext>
                </a:extLst>
              </p14:cNvPr>
              <p14:cNvContentPartPr/>
              <p14:nvPr/>
            </p14:nvContentPartPr>
            <p14:xfrm>
              <a:off x="7798475" y="5711583"/>
              <a:ext cx="44280" cy="6480"/>
            </p14:xfrm>
          </p:contentPart>
        </mc:Choice>
        <mc:Fallback xmlns="">
          <p:pic>
            <p:nvPicPr>
              <p:cNvPr id="225" name="Ink 224">
                <a:extLst>
                  <a:ext uri="{FF2B5EF4-FFF2-40B4-BE49-F238E27FC236}">
                    <a16:creationId xmlns:a16="http://schemas.microsoft.com/office/drawing/2014/main" id="{79DF5DD7-3C86-3B4D-B4EC-75FBABA2A8F6}"/>
                  </a:ext>
                </a:extLst>
              </p:cNvPr>
              <p:cNvPicPr/>
              <p:nvPr/>
            </p:nvPicPr>
            <p:blipFill>
              <a:blip r:embed="rId61"/>
              <a:stretch>
                <a:fillRect/>
              </a:stretch>
            </p:blipFill>
            <p:spPr>
              <a:xfrm>
                <a:off x="7783355" y="5696463"/>
                <a:ext cx="748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26" name="Ink 225">
                <a:extLst>
                  <a:ext uri="{FF2B5EF4-FFF2-40B4-BE49-F238E27FC236}">
                    <a16:creationId xmlns:a16="http://schemas.microsoft.com/office/drawing/2014/main" id="{A6486A7B-0289-484A-AE9A-633050F8B4BF}"/>
                  </a:ext>
                </a:extLst>
              </p14:cNvPr>
              <p14:cNvContentPartPr/>
              <p14:nvPr/>
            </p14:nvContentPartPr>
            <p14:xfrm>
              <a:off x="7823675" y="5786823"/>
              <a:ext cx="56880" cy="6480"/>
            </p14:xfrm>
          </p:contentPart>
        </mc:Choice>
        <mc:Fallback xmlns="">
          <p:pic>
            <p:nvPicPr>
              <p:cNvPr id="226" name="Ink 225">
                <a:extLst>
                  <a:ext uri="{FF2B5EF4-FFF2-40B4-BE49-F238E27FC236}">
                    <a16:creationId xmlns:a16="http://schemas.microsoft.com/office/drawing/2014/main" id="{A6486A7B-0289-484A-AE9A-633050F8B4BF}"/>
                  </a:ext>
                </a:extLst>
              </p:cNvPr>
              <p:cNvPicPr/>
              <p:nvPr/>
            </p:nvPicPr>
            <p:blipFill>
              <a:blip r:embed="rId63"/>
              <a:stretch>
                <a:fillRect/>
              </a:stretch>
            </p:blipFill>
            <p:spPr>
              <a:xfrm>
                <a:off x="7808555" y="5771703"/>
                <a:ext cx="874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27" name="Ink 227">
                <a:extLst>
                  <a:ext uri="{FF2B5EF4-FFF2-40B4-BE49-F238E27FC236}">
                    <a16:creationId xmlns:a16="http://schemas.microsoft.com/office/drawing/2014/main" id="{63198DB6-E5E5-A342-AA45-02FB401362B8}"/>
                  </a:ext>
                </a:extLst>
              </p14:cNvPr>
              <p14:cNvContentPartPr/>
              <p14:nvPr/>
            </p14:nvContentPartPr>
            <p14:xfrm>
              <a:off x="7144715" y="5441223"/>
              <a:ext cx="490680" cy="729720"/>
            </p14:xfrm>
          </p:contentPart>
        </mc:Choice>
        <mc:Fallback xmlns="">
          <p:pic>
            <p:nvPicPr>
              <p:cNvPr id="227" name="Ink 227">
                <a:extLst>
                  <a:ext uri="{FF2B5EF4-FFF2-40B4-BE49-F238E27FC236}">
                    <a16:creationId xmlns:a16="http://schemas.microsoft.com/office/drawing/2014/main" id="{63198DB6-E5E5-A342-AA45-02FB401362B8}"/>
                  </a:ext>
                </a:extLst>
              </p:cNvPr>
              <p:cNvPicPr/>
              <p:nvPr/>
            </p:nvPicPr>
            <p:blipFill>
              <a:blip r:embed="rId65"/>
              <a:stretch>
                <a:fillRect/>
              </a:stretch>
            </p:blipFill>
            <p:spPr>
              <a:xfrm>
                <a:off x="7129595" y="5426103"/>
                <a:ext cx="521280" cy="7603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33" name="Ink 232">
                <a:extLst>
                  <a:ext uri="{FF2B5EF4-FFF2-40B4-BE49-F238E27FC236}">
                    <a16:creationId xmlns:a16="http://schemas.microsoft.com/office/drawing/2014/main" id="{288F2822-5EC6-8D4D-99A3-0063F4D122AE}"/>
                  </a:ext>
                </a:extLst>
              </p14:cNvPr>
              <p14:cNvContentPartPr/>
              <p14:nvPr/>
            </p14:nvContentPartPr>
            <p14:xfrm>
              <a:off x="5497715" y="1562223"/>
              <a:ext cx="214200" cy="252000"/>
            </p14:xfrm>
          </p:contentPart>
        </mc:Choice>
        <mc:Fallback xmlns="">
          <p:pic>
            <p:nvPicPr>
              <p:cNvPr id="233" name="Ink 232">
                <a:extLst>
                  <a:ext uri="{FF2B5EF4-FFF2-40B4-BE49-F238E27FC236}">
                    <a16:creationId xmlns:a16="http://schemas.microsoft.com/office/drawing/2014/main" id="{288F2822-5EC6-8D4D-99A3-0063F4D122AE}"/>
                  </a:ext>
                </a:extLst>
              </p:cNvPr>
              <p:cNvPicPr/>
              <p:nvPr/>
            </p:nvPicPr>
            <p:blipFill>
              <a:blip r:embed="rId67"/>
              <a:stretch>
                <a:fillRect/>
              </a:stretch>
            </p:blipFill>
            <p:spPr>
              <a:xfrm>
                <a:off x="5482235" y="1546743"/>
                <a:ext cx="24480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44" name="Ink 244">
                <a:extLst>
                  <a:ext uri="{FF2B5EF4-FFF2-40B4-BE49-F238E27FC236}">
                    <a16:creationId xmlns:a16="http://schemas.microsoft.com/office/drawing/2014/main" id="{0EF0DF2D-AAB6-B64F-B586-0213634D0617}"/>
                  </a:ext>
                </a:extLst>
              </p14:cNvPr>
              <p14:cNvContentPartPr/>
              <p14:nvPr/>
            </p14:nvContentPartPr>
            <p14:xfrm>
              <a:off x="5843315" y="1411023"/>
              <a:ext cx="1238040" cy="503280"/>
            </p14:xfrm>
          </p:contentPart>
        </mc:Choice>
        <mc:Fallback xmlns="">
          <p:pic>
            <p:nvPicPr>
              <p:cNvPr id="244" name="Ink 244">
                <a:extLst>
                  <a:ext uri="{FF2B5EF4-FFF2-40B4-BE49-F238E27FC236}">
                    <a16:creationId xmlns:a16="http://schemas.microsoft.com/office/drawing/2014/main" id="{0EF0DF2D-AAB6-B64F-B586-0213634D0617}"/>
                  </a:ext>
                </a:extLst>
              </p:cNvPr>
              <p:cNvPicPr/>
              <p:nvPr/>
            </p:nvPicPr>
            <p:blipFill>
              <a:blip r:embed="rId69"/>
              <a:stretch>
                <a:fillRect/>
              </a:stretch>
            </p:blipFill>
            <p:spPr>
              <a:xfrm>
                <a:off x="5828199" y="1395903"/>
                <a:ext cx="1268271" cy="5338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247" name="Ink 246">
                <a:extLst>
                  <a:ext uri="{FF2B5EF4-FFF2-40B4-BE49-F238E27FC236}">
                    <a16:creationId xmlns:a16="http://schemas.microsoft.com/office/drawing/2014/main" id="{B581A7DC-FAE7-1041-8D86-196F5CDB04B6}"/>
                  </a:ext>
                </a:extLst>
              </p14:cNvPr>
              <p14:cNvContentPartPr/>
              <p14:nvPr/>
            </p14:nvContentPartPr>
            <p14:xfrm>
              <a:off x="7710635" y="1562223"/>
              <a:ext cx="69480" cy="19080"/>
            </p14:xfrm>
          </p:contentPart>
        </mc:Choice>
        <mc:Fallback xmlns="">
          <p:pic>
            <p:nvPicPr>
              <p:cNvPr id="247" name="Ink 246">
                <a:extLst>
                  <a:ext uri="{FF2B5EF4-FFF2-40B4-BE49-F238E27FC236}">
                    <a16:creationId xmlns:a16="http://schemas.microsoft.com/office/drawing/2014/main" id="{B581A7DC-FAE7-1041-8D86-196F5CDB04B6}"/>
                  </a:ext>
                </a:extLst>
              </p:cNvPr>
              <p:cNvPicPr/>
              <p:nvPr/>
            </p:nvPicPr>
            <p:blipFill>
              <a:blip r:embed="rId71"/>
              <a:stretch>
                <a:fillRect/>
              </a:stretch>
            </p:blipFill>
            <p:spPr>
              <a:xfrm>
                <a:off x="7695515" y="1546743"/>
                <a:ext cx="10008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48" name="Ink 247">
                <a:extLst>
                  <a:ext uri="{FF2B5EF4-FFF2-40B4-BE49-F238E27FC236}">
                    <a16:creationId xmlns:a16="http://schemas.microsoft.com/office/drawing/2014/main" id="{BC4EC331-98F4-8A43-84F3-2ADDB1BAD515}"/>
                  </a:ext>
                </a:extLst>
              </p14:cNvPr>
              <p14:cNvContentPartPr/>
              <p14:nvPr/>
            </p14:nvContentPartPr>
            <p14:xfrm>
              <a:off x="7691915" y="1663383"/>
              <a:ext cx="44280" cy="12240"/>
            </p14:xfrm>
          </p:contentPart>
        </mc:Choice>
        <mc:Fallback xmlns="">
          <p:pic>
            <p:nvPicPr>
              <p:cNvPr id="248" name="Ink 247">
                <a:extLst>
                  <a:ext uri="{FF2B5EF4-FFF2-40B4-BE49-F238E27FC236}">
                    <a16:creationId xmlns:a16="http://schemas.microsoft.com/office/drawing/2014/main" id="{BC4EC331-98F4-8A43-84F3-2ADDB1BAD515}"/>
                  </a:ext>
                </a:extLst>
              </p:cNvPr>
              <p:cNvPicPr/>
              <p:nvPr/>
            </p:nvPicPr>
            <p:blipFill>
              <a:blip r:embed="rId73"/>
              <a:stretch>
                <a:fillRect/>
              </a:stretch>
            </p:blipFill>
            <p:spPr>
              <a:xfrm>
                <a:off x="7676435" y="1648263"/>
                <a:ext cx="748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249" name="Ink 249">
                <a:extLst>
                  <a:ext uri="{FF2B5EF4-FFF2-40B4-BE49-F238E27FC236}">
                    <a16:creationId xmlns:a16="http://schemas.microsoft.com/office/drawing/2014/main" id="{0BB4E617-284D-E444-B6A6-C4204B59DD24}"/>
                  </a:ext>
                </a:extLst>
              </p14:cNvPr>
              <p14:cNvContentPartPr/>
              <p14:nvPr/>
            </p14:nvContentPartPr>
            <p14:xfrm>
              <a:off x="7219955" y="1442703"/>
              <a:ext cx="270720" cy="459360"/>
            </p14:xfrm>
          </p:contentPart>
        </mc:Choice>
        <mc:Fallback xmlns="">
          <p:pic>
            <p:nvPicPr>
              <p:cNvPr id="249" name="Ink 249">
                <a:extLst>
                  <a:ext uri="{FF2B5EF4-FFF2-40B4-BE49-F238E27FC236}">
                    <a16:creationId xmlns:a16="http://schemas.microsoft.com/office/drawing/2014/main" id="{0BB4E617-284D-E444-B6A6-C4204B59DD24}"/>
                  </a:ext>
                </a:extLst>
              </p:cNvPr>
              <p:cNvPicPr/>
              <p:nvPr/>
            </p:nvPicPr>
            <p:blipFill>
              <a:blip r:embed="rId75"/>
              <a:stretch>
                <a:fillRect/>
              </a:stretch>
            </p:blipFill>
            <p:spPr>
              <a:xfrm>
                <a:off x="7204855" y="1422183"/>
                <a:ext cx="306313" cy="5000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51" name="Ink 250">
                <a:extLst>
                  <a:ext uri="{FF2B5EF4-FFF2-40B4-BE49-F238E27FC236}">
                    <a16:creationId xmlns:a16="http://schemas.microsoft.com/office/drawing/2014/main" id="{8A196D89-A28D-AA40-8770-A7E83174D048}"/>
                  </a:ext>
                </a:extLst>
              </p14:cNvPr>
              <p14:cNvContentPartPr/>
              <p14:nvPr/>
            </p14:nvContentPartPr>
            <p14:xfrm>
              <a:off x="5654675" y="2285103"/>
              <a:ext cx="151200" cy="232200"/>
            </p14:xfrm>
          </p:contentPart>
        </mc:Choice>
        <mc:Fallback xmlns="">
          <p:pic>
            <p:nvPicPr>
              <p:cNvPr id="251" name="Ink 250">
                <a:extLst>
                  <a:ext uri="{FF2B5EF4-FFF2-40B4-BE49-F238E27FC236}">
                    <a16:creationId xmlns:a16="http://schemas.microsoft.com/office/drawing/2014/main" id="{8A196D89-A28D-AA40-8770-A7E83174D048}"/>
                  </a:ext>
                </a:extLst>
              </p:cNvPr>
              <p:cNvPicPr/>
              <p:nvPr/>
            </p:nvPicPr>
            <p:blipFill>
              <a:blip r:embed="rId77"/>
              <a:stretch>
                <a:fillRect/>
              </a:stretch>
            </p:blipFill>
            <p:spPr>
              <a:xfrm>
                <a:off x="5639555" y="2269983"/>
                <a:ext cx="18180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260" name="Ink 259">
                <a:extLst>
                  <a:ext uri="{FF2B5EF4-FFF2-40B4-BE49-F238E27FC236}">
                    <a16:creationId xmlns:a16="http://schemas.microsoft.com/office/drawing/2014/main" id="{69D5BECC-4189-8240-8380-E8F78BE5447C}"/>
                  </a:ext>
                </a:extLst>
              </p14:cNvPr>
              <p14:cNvContentPartPr/>
              <p14:nvPr/>
            </p14:nvContentPartPr>
            <p14:xfrm>
              <a:off x="5673755" y="2920143"/>
              <a:ext cx="82080" cy="213480"/>
            </p14:xfrm>
          </p:contentPart>
        </mc:Choice>
        <mc:Fallback xmlns="">
          <p:pic>
            <p:nvPicPr>
              <p:cNvPr id="260" name="Ink 259">
                <a:extLst>
                  <a:ext uri="{FF2B5EF4-FFF2-40B4-BE49-F238E27FC236}">
                    <a16:creationId xmlns:a16="http://schemas.microsoft.com/office/drawing/2014/main" id="{69D5BECC-4189-8240-8380-E8F78BE5447C}"/>
                  </a:ext>
                </a:extLst>
              </p:cNvPr>
              <p:cNvPicPr/>
              <p:nvPr/>
            </p:nvPicPr>
            <p:blipFill>
              <a:blip r:embed="rId79"/>
              <a:stretch>
                <a:fillRect/>
              </a:stretch>
            </p:blipFill>
            <p:spPr>
              <a:xfrm>
                <a:off x="5658275" y="2904663"/>
                <a:ext cx="11268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63" name="Ink 262">
                <a:extLst>
                  <a:ext uri="{FF2B5EF4-FFF2-40B4-BE49-F238E27FC236}">
                    <a16:creationId xmlns:a16="http://schemas.microsoft.com/office/drawing/2014/main" id="{9844BBA7-1B98-CA41-8DFC-955434B9B4BF}"/>
                  </a:ext>
                </a:extLst>
              </p14:cNvPr>
              <p14:cNvContentPartPr/>
              <p14:nvPr/>
            </p14:nvContentPartPr>
            <p14:xfrm>
              <a:off x="6754835" y="2888463"/>
              <a:ext cx="107280" cy="352440"/>
            </p14:xfrm>
          </p:contentPart>
        </mc:Choice>
        <mc:Fallback xmlns="">
          <p:pic>
            <p:nvPicPr>
              <p:cNvPr id="263" name="Ink 262">
                <a:extLst>
                  <a:ext uri="{FF2B5EF4-FFF2-40B4-BE49-F238E27FC236}">
                    <a16:creationId xmlns:a16="http://schemas.microsoft.com/office/drawing/2014/main" id="{9844BBA7-1B98-CA41-8DFC-955434B9B4BF}"/>
                  </a:ext>
                </a:extLst>
              </p:cNvPr>
              <p:cNvPicPr/>
              <p:nvPr/>
            </p:nvPicPr>
            <p:blipFill>
              <a:blip r:embed="rId81"/>
              <a:stretch>
                <a:fillRect/>
              </a:stretch>
            </p:blipFill>
            <p:spPr>
              <a:xfrm>
                <a:off x="6739715" y="2873343"/>
                <a:ext cx="13788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69" name="Ink 268">
                <a:extLst>
                  <a:ext uri="{FF2B5EF4-FFF2-40B4-BE49-F238E27FC236}">
                    <a16:creationId xmlns:a16="http://schemas.microsoft.com/office/drawing/2014/main" id="{1AD9765F-B6FE-1F40-9835-A8E73C7036F9}"/>
                  </a:ext>
                </a:extLst>
              </p14:cNvPr>
              <p14:cNvContentPartPr/>
              <p14:nvPr/>
            </p14:nvContentPartPr>
            <p14:xfrm>
              <a:off x="7559795" y="2907543"/>
              <a:ext cx="69480" cy="6480"/>
            </p14:xfrm>
          </p:contentPart>
        </mc:Choice>
        <mc:Fallback xmlns="">
          <p:pic>
            <p:nvPicPr>
              <p:cNvPr id="269" name="Ink 268">
                <a:extLst>
                  <a:ext uri="{FF2B5EF4-FFF2-40B4-BE49-F238E27FC236}">
                    <a16:creationId xmlns:a16="http://schemas.microsoft.com/office/drawing/2014/main" id="{1AD9765F-B6FE-1F40-9835-A8E73C7036F9}"/>
                  </a:ext>
                </a:extLst>
              </p:cNvPr>
              <p:cNvPicPr/>
              <p:nvPr/>
            </p:nvPicPr>
            <p:blipFill>
              <a:blip r:embed="rId83"/>
              <a:stretch>
                <a:fillRect/>
              </a:stretch>
            </p:blipFill>
            <p:spPr>
              <a:xfrm>
                <a:off x="7544315" y="2892063"/>
                <a:ext cx="1000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270" name="Ink 269">
                <a:extLst>
                  <a:ext uri="{FF2B5EF4-FFF2-40B4-BE49-F238E27FC236}">
                    <a16:creationId xmlns:a16="http://schemas.microsoft.com/office/drawing/2014/main" id="{D4A270AB-3887-144F-BFCA-23179D66D748}"/>
                  </a:ext>
                </a:extLst>
              </p14:cNvPr>
              <p14:cNvContentPartPr/>
              <p14:nvPr/>
            </p14:nvContentPartPr>
            <p14:xfrm>
              <a:off x="7565915" y="2995383"/>
              <a:ext cx="56880" cy="6480"/>
            </p14:xfrm>
          </p:contentPart>
        </mc:Choice>
        <mc:Fallback xmlns="">
          <p:pic>
            <p:nvPicPr>
              <p:cNvPr id="270" name="Ink 269">
                <a:extLst>
                  <a:ext uri="{FF2B5EF4-FFF2-40B4-BE49-F238E27FC236}">
                    <a16:creationId xmlns:a16="http://schemas.microsoft.com/office/drawing/2014/main" id="{D4A270AB-3887-144F-BFCA-23179D66D748}"/>
                  </a:ext>
                </a:extLst>
              </p:cNvPr>
              <p:cNvPicPr/>
              <p:nvPr/>
            </p:nvPicPr>
            <p:blipFill>
              <a:blip r:embed="rId85"/>
              <a:stretch>
                <a:fillRect/>
              </a:stretch>
            </p:blipFill>
            <p:spPr>
              <a:xfrm>
                <a:off x="7550795" y="2980263"/>
                <a:ext cx="8748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271" name="Ink 270">
                <a:extLst>
                  <a:ext uri="{FF2B5EF4-FFF2-40B4-BE49-F238E27FC236}">
                    <a16:creationId xmlns:a16="http://schemas.microsoft.com/office/drawing/2014/main" id="{B215976A-BF91-5040-9722-BE1A41ADBAD4}"/>
                  </a:ext>
                </a:extLst>
              </p14:cNvPr>
              <p14:cNvContentPartPr/>
              <p14:nvPr/>
            </p14:nvContentPartPr>
            <p14:xfrm>
              <a:off x="7484195" y="2348103"/>
              <a:ext cx="113400" cy="19080"/>
            </p14:xfrm>
          </p:contentPart>
        </mc:Choice>
        <mc:Fallback xmlns="">
          <p:pic>
            <p:nvPicPr>
              <p:cNvPr id="271" name="Ink 270">
                <a:extLst>
                  <a:ext uri="{FF2B5EF4-FFF2-40B4-BE49-F238E27FC236}">
                    <a16:creationId xmlns:a16="http://schemas.microsoft.com/office/drawing/2014/main" id="{B215976A-BF91-5040-9722-BE1A41ADBAD4}"/>
                  </a:ext>
                </a:extLst>
              </p:cNvPr>
              <p:cNvPicPr/>
              <p:nvPr/>
            </p:nvPicPr>
            <p:blipFill>
              <a:blip r:embed="rId87"/>
              <a:stretch>
                <a:fillRect/>
              </a:stretch>
            </p:blipFill>
            <p:spPr>
              <a:xfrm>
                <a:off x="7469075" y="2332623"/>
                <a:ext cx="1440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72" name="Ink 271">
                <a:extLst>
                  <a:ext uri="{FF2B5EF4-FFF2-40B4-BE49-F238E27FC236}">
                    <a16:creationId xmlns:a16="http://schemas.microsoft.com/office/drawing/2014/main" id="{23A2FD31-6688-9243-B635-0E45E7E2E0D0}"/>
                  </a:ext>
                </a:extLst>
              </p14:cNvPr>
              <p14:cNvContentPartPr/>
              <p14:nvPr/>
            </p14:nvContentPartPr>
            <p14:xfrm>
              <a:off x="7503275" y="2442423"/>
              <a:ext cx="107280" cy="9360"/>
            </p14:xfrm>
          </p:contentPart>
        </mc:Choice>
        <mc:Fallback xmlns="">
          <p:pic>
            <p:nvPicPr>
              <p:cNvPr id="272" name="Ink 271">
                <a:extLst>
                  <a:ext uri="{FF2B5EF4-FFF2-40B4-BE49-F238E27FC236}">
                    <a16:creationId xmlns:a16="http://schemas.microsoft.com/office/drawing/2014/main" id="{23A2FD31-6688-9243-B635-0E45E7E2E0D0}"/>
                  </a:ext>
                </a:extLst>
              </p:cNvPr>
              <p:cNvPicPr/>
              <p:nvPr/>
            </p:nvPicPr>
            <p:blipFill>
              <a:blip r:embed="rId89"/>
              <a:stretch>
                <a:fillRect/>
              </a:stretch>
            </p:blipFill>
            <p:spPr>
              <a:xfrm>
                <a:off x="7487795" y="2426943"/>
                <a:ext cx="13788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73" name="Ink 276">
                <a:extLst>
                  <a:ext uri="{FF2B5EF4-FFF2-40B4-BE49-F238E27FC236}">
                    <a16:creationId xmlns:a16="http://schemas.microsoft.com/office/drawing/2014/main" id="{E79F5FD0-D515-454C-BBC4-402BD6B25832}"/>
                  </a:ext>
                </a:extLst>
              </p14:cNvPr>
              <p14:cNvContentPartPr/>
              <p14:nvPr/>
            </p14:nvContentPartPr>
            <p14:xfrm>
              <a:off x="6987755" y="2819343"/>
              <a:ext cx="396360" cy="440280"/>
            </p14:xfrm>
          </p:contentPart>
        </mc:Choice>
        <mc:Fallback xmlns="">
          <p:pic>
            <p:nvPicPr>
              <p:cNvPr id="273" name="Ink 276">
                <a:extLst>
                  <a:ext uri="{FF2B5EF4-FFF2-40B4-BE49-F238E27FC236}">
                    <a16:creationId xmlns:a16="http://schemas.microsoft.com/office/drawing/2014/main" id="{E79F5FD0-D515-454C-BBC4-402BD6B25832}"/>
                  </a:ext>
                </a:extLst>
              </p:cNvPr>
              <p:cNvPicPr/>
              <p:nvPr/>
            </p:nvPicPr>
            <p:blipFill>
              <a:blip r:embed="rId91"/>
              <a:stretch>
                <a:fillRect/>
              </a:stretch>
            </p:blipFill>
            <p:spPr>
              <a:xfrm>
                <a:off x="6972275" y="2804223"/>
                <a:ext cx="426960" cy="4708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274" name="Ink 277">
                <a:extLst>
                  <a:ext uri="{FF2B5EF4-FFF2-40B4-BE49-F238E27FC236}">
                    <a16:creationId xmlns:a16="http://schemas.microsoft.com/office/drawing/2014/main" id="{666D2418-5B84-7F4D-9307-72E44F73AFDB}"/>
                  </a:ext>
                </a:extLst>
              </p14:cNvPr>
              <p14:cNvContentPartPr/>
              <p14:nvPr/>
            </p14:nvContentPartPr>
            <p14:xfrm>
              <a:off x="5899835" y="2800623"/>
              <a:ext cx="673200" cy="466200"/>
            </p14:xfrm>
          </p:contentPart>
        </mc:Choice>
        <mc:Fallback xmlns="">
          <p:pic>
            <p:nvPicPr>
              <p:cNvPr id="274" name="Ink 277">
                <a:extLst>
                  <a:ext uri="{FF2B5EF4-FFF2-40B4-BE49-F238E27FC236}">
                    <a16:creationId xmlns:a16="http://schemas.microsoft.com/office/drawing/2014/main" id="{666D2418-5B84-7F4D-9307-72E44F73AFDB}"/>
                  </a:ext>
                </a:extLst>
              </p:cNvPr>
              <p:cNvPicPr/>
              <p:nvPr/>
            </p:nvPicPr>
            <p:blipFill>
              <a:blip r:embed="rId93"/>
              <a:stretch>
                <a:fillRect/>
              </a:stretch>
            </p:blipFill>
            <p:spPr>
              <a:xfrm>
                <a:off x="5884715" y="2785503"/>
                <a:ext cx="703440" cy="4968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75" name="Ink 278">
                <a:extLst>
                  <a:ext uri="{FF2B5EF4-FFF2-40B4-BE49-F238E27FC236}">
                    <a16:creationId xmlns:a16="http://schemas.microsoft.com/office/drawing/2014/main" id="{BC8BEA0A-EB9C-204E-9D95-30379D52D365}"/>
                  </a:ext>
                </a:extLst>
              </p14:cNvPr>
              <p14:cNvContentPartPr/>
              <p14:nvPr/>
            </p14:nvContentPartPr>
            <p14:xfrm>
              <a:off x="6786515" y="2109063"/>
              <a:ext cx="585000" cy="509760"/>
            </p14:xfrm>
          </p:contentPart>
        </mc:Choice>
        <mc:Fallback xmlns="">
          <p:pic>
            <p:nvPicPr>
              <p:cNvPr id="275" name="Ink 278">
                <a:extLst>
                  <a:ext uri="{FF2B5EF4-FFF2-40B4-BE49-F238E27FC236}">
                    <a16:creationId xmlns:a16="http://schemas.microsoft.com/office/drawing/2014/main" id="{BC8BEA0A-EB9C-204E-9D95-30379D52D365}"/>
                  </a:ext>
                </a:extLst>
              </p:cNvPr>
              <p:cNvPicPr/>
              <p:nvPr/>
            </p:nvPicPr>
            <p:blipFill>
              <a:blip r:embed="rId95"/>
              <a:stretch>
                <a:fillRect/>
              </a:stretch>
            </p:blipFill>
            <p:spPr>
              <a:xfrm>
                <a:off x="6771035" y="2093943"/>
                <a:ext cx="615600" cy="540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76" name="Ink 279">
                <a:extLst>
                  <a:ext uri="{FF2B5EF4-FFF2-40B4-BE49-F238E27FC236}">
                    <a16:creationId xmlns:a16="http://schemas.microsoft.com/office/drawing/2014/main" id="{99355136-87C7-8E4A-912A-FA4913E57505}"/>
                  </a:ext>
                </a:extLst>
              </p14:cNvPr>
              <p14:cNvContentPartPr/>
              <p14:nvPr/>
            </p14:nvContentPartPr>
            <p14:xfrm>
              <a:off x="5912435" y="2172063"/>
              <a:ext cx="678960" cy="446760"/>
            </p14:xfrm>
          </p:contentPart>
        </mc:Choice>
        <mc:Fallback xmlns="">
          <p:pic>
            <p:nvPicPr>
              <p:cNvPr id="276" name="Ink 279">
                <a:extLst>
                  <a:ext uri="{FF2B5EF4-FFF2-40B4-BE49-F238E27FC236}">
                    <a16:creationId xmlns:a16="http://schemas.microsoft.com/office/drawing/2014/main" id="{99355136-87C7-8E4A-912A-FA4913E57505}"/>
                  </a:ext>
                </a:extLst>
              </p:cNvPr>
              <p:cNvPicPr/>
              <p:nvPr/>
            </p:nvPicPr>
            <p:blipFill>
              <a:blip r:embed="rId97"/>
              <a:stretch>
                <a:fillRect/>
              </a:stretch>
            </p:blipFill>
            <p:spPr>
              <a:xfrm>
                <a:off x="5897307" y="2156583"/>
                <a:ext cx="709576" cy="477360"/>
              </a:xfrm>
              <a:prstGeom prst="rect">
                <a:avLst/>
              </a:prstGeom>
            </p:spPr>
          </p:pic>
        </mc:Fallback>
      </mc:AlternateContent>
    </p:spTree>
    <p:extLst>
      <p:ext uri="{BB962C8B-B14F-4D97-AF65-F5344CB8AC3E}">
        <p14:creationId xmlns:p14="http://schemas.microsoft.com/office/powerpoint/2010/main" val="198558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1371600"/>
            <a:ext cx="8458200" cy="4907281"/>
          </a:xfrm>
        </p:spPr>
        <p:txBody>
          <a:bodyPr/>
          <a:lstStyle/>
          <a:p>
            <a:endParaRPr lang="en-US" dirty="0"/>
          </a:p>
          <a:p>
            <a:pPr>
              <a:spcBef>
                <a:spcPct val="50000"/>
              </a:spcBef>
              <a:buFont typeface="Wingdings" pitchFamily="2" charset="2"/>
              <a:buChar char="Ø"/>
            </a:pPr>
            <a:r>
              <a:rPr lang="en-US" sz="4800" dirty="0"/>
              <a:t>Discrete sample spaces. </a:t>
            </a:r>
          </a:p>
          <a:p>
            <a:pPr>
              <a:spcBef>
                <a:spcPct val="50000"/>
              </a:spcBef>
              <a:buFont typeface="Wingdings" pitchFamily="2" charset="2"/>
              <a:buChar char="Ø"/>
            </a:pPr>
            <a:r>
              <a:rPr lang="en-US" sz="4800" dirty="0"/>
              <a:t>Continuous sample spaces </a:t>
            </a:r>
          </a:p>
        </p:txBody>
      </p:sp>
    </p:spTree>
    <p:extLst>
      <p:ext uri="{BB962C8B-B14F-4D97-AF65-F5344CB8AC3E}">
        <p14:creationId xmlns:p14="http://schemas.microsoft.com/office/powerpoint/2010/main" val="20890588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10" name="Ink 110">
                <a:extLst>
                  <a:ext uri="{FF2B5EF4-FFF2-40B4-BE49-F238E27FC236}">
                    <a16:creationId xmlns:a16="http://schemas.microsoft.com/office/drawing/2014/main" id="{5A4BBA66-CB65-6645-A68C-C50BBCA86C41}"/>
                  </a:ext>
                </a:extLst>
              </p14:cNvPr>
              <p14:cNvContentPartPr/>
              <p14:nvPr/>
            </p14:nvContentPartPr>
            <p14:xfrm>
              <a:off x="782075" y="587703"/>
              <a:ext cx="182520" cy="258120"/>
            </p14:xfrm>
          </p:contentPart>
        </mc:Choice>
        <mc:Fallback xmlns="">
          <p:pic>
            <p:nvPicPr>
              <p:cNvPr id="110" name="Ink 110">
                <a:extLst>
                  <a:ext uri="{FF2B5EF4-FFF2-40B4-BE49-F238E27FC236}">
                    <a16:creationId xmlns:a16="http://schemas.microsoft.com/office/drawing/2014/main" id="{5A4BBA66-CB65-6645-A68C-C50BBCA86C41}"/>
                  </a:ext>
                </a:extLst>
              </p:cNvPr>
              <p:cNvPicPr/>
              <p:nvPr/>
            </p:nvPicPr>
            <p:blipFill>
              <a:blip r:embed="rId3"/>
              <a:stretch>
                <a:fillRect/>
              </a:stretch>
            </p:blipFill>
            <p:spPr>
              <a:xfrm>
                <a:off x="766955" y="572223"/>
                <a:ext cx="21312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2" name="Ink 111">
                <a:extLst>
                  <a:ext uri="{FF2B5EF4-FFF2-40B4-BE49-F238E27FC236}">
                    <a16:creationId xmlns:a16="http://schemas.microsoft.com/office/drawing/2014/main" id="{84B591CE-312B-124D-B43D-2A3F7CE4DA92}"/>
                  </a:ext>
                </a:extLst>
              </p14:cNvPr>
              <p14:cNvContentPartPr/>
              <p14:nvPr/>
            </p14:nvContentPartPr>
            <p14:xfrm>
              <a:off x="1159355" y="411663"/>
              <a:ext cx="283320" cy="610200"/>
            </p14:xfrm>
          </p:contentPart>
        </mc:Choice>
        <mc:Fallback xmlns="">
          <p:pic>
            <p:nvPicPr>
              <p:cNvPr id="112" name="Ink 111">
                <a:extLst>
                  <a:ext uri="{FF2B5EF4-FFF2-40B4-BE49-F238E27FC236}">
                    <a16:creationId xmlns:a16="http://schemas.microsoft.com/office/drawing/2014/main" id="{84B591CE-312B-124D-B43D-2A3F7CE4DA92}"/>
                  </a:ext>
                </a:extLst>
              </p:cNvPr>
              <p:cNvPicPr/>
              <p:nvPr/>
            </p:nvPicPr>
            <p:blipFill>
              <a:blip r:embed="rId5"/>
              <a:stretch>
                <a:fillRect/>
              </a:stretch>
            </p:blipFill>
            <p:spPr>
              <a:xfrm>
                <a:off x="1144235" y="396183"/>
                <a:ext cx="313920" cy="640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2" name="Ink 123">
                <a:extLst>
                  <a:ext uri="{FF2B5EF4-FFF2-40B4-BE49-F238E27FC236}">
                    <a16:creationId xmlns:a16="http://schemas.microsoft.com/office/drawing/2014/main" id="{BAB3BF9D-A46E-FE42-9833-396364D6A158}"/>
                  </a:ext>
                </a:extLst>
              </p14:cNvPr>
              <p14:cNvContentPartPr/>
              <p14:nvPr/>
            </p14:nvContentPartPr>
            <p14:xfrm>
              <a:off x="2256275" y="367383"/>
              <a:ext cx="1041120" cy="704520"/>
            </p14:xfrm>
          </p:contentPart>
        </mc:Choice>
        <mc:Fallback xmlns="">
          <p:pic>
            <p:nvPicPr>
              <p:cNvPr id="122" name="Ink 123">
                <a:extLst>
                  <a:ext uri="{FF2B5EF4-FFF2-40B4-BE49-F238E27FC236}">
                    <a16:creationId xmlns:a16="http://schemas.microsoft.com/office/drawing/2014/main" id="{BAB3BF9D-A46E-FE42-9833-396364D6A158}"/>
                  </a:ext>
                </a:extLst>
              </p:cNvPr>
              <p:cNvPicPr/>
              <p:nvPr/>
            </p:nvPicPr>
            <p:blipFill>
              <a:blip r:embed="rId7"/>
              <a:stretch>
                <a:fillRect/>
              </a:stretch>
            </p:blipFill>
            <p:spPr>
              <a:xfrm>
                <a:off x="2240795" y="352263"/>
                <a:ext cx="1071720" cy="735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3" name="Ink 124">
                <a:extLst>
                  <a:ext uri="{FF2B5EF4-FFF2-40B4-BE49-F238E27FC236}">
                    <a16:creationId xmlns:a16="http://schemas.microsoft.com/office/drawing/2014/main" id="{B13D0D83-9DC8-B34F-92F4-0A188A70F5A3}"/>
                  </a:ext>
                </a:extLst>
              </p14:cNvPr>
              <p14:cNvContentPartPr/>
              <p14:nvPr/>
            </p14:nvContentPartPr>
            <p14:xfrm>
              <a:off x="1819595" y="524703"/>
              <a:ext cx="232920" cy="163800"/>
            </p14:xfrm>
          </p:contentPart>
        </mc:Choice>
        <mc:Fallback xmlns="">
          <p:pic>
            <p:nvPicPr>
              <p:cNvPr id="123" name="Ink 124">
                <a:extLst>
                  <a:ext uri="{FF2B5EF4-FFF2-40B4-BE49-F238E27FC236}">
                    <a16:creationId xmlns:a16="http://schemas.microsoft.com/office/drawing/2014/main" id="{B13D0D83-9DC8-B34F-92F4-0A188A70F5A3}"/>
                  </a:ext>
                </a:extLst>
              </p:cNvPr>
              <p:cNvPicPr/>
              <p:nvPr/>
            </p:nvPicPr>
            <p:blipFill>
              <a:blip r:embed="rId9"/>
              <a:stretch>
                <a:fillRect/>
              </a:stretch>
            </p:blipFill>
            <p:spPr>
              <a:xfrm>
                <a:off x="1804475" y="509583"/>
                <a:ext cx="26352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5" name="Ink 175">
                <a:extLst>
                  <a:ext uri="{FF2B5EF4-FFF2-40B4-BE49-F238E27FC236}">
                    <a16:creationId xmlns:a16="http://schemas.microsoft.com/office/drawing/2014/main" id="{82AE6AD0-77E3-1348-BB7E-A1442B737365}"/>
                  </a:ext>
                </a:extLst>
              </p14:cNvPr>
              <p14:cNvContentPartPr/>
              <p14:nvPr/>
            </p14:nvContentPartPr>
            <p14:xfrm>
              <a:off x="945515" y="1260183"/>
              <a:ext cx="5372640" cy="4464360"/>
            </p14:xfrm>
          </p:contentPart>
        </mc:Choice>
        <mc:Fallback xmlns="">
          <p:pic>
            <p:nvPicPr>
              <p:cNvPr id="175" name="Ink 175">
                <a:extLst>
                  <a:ext uri="{FF2B5EF4-FFF2-40B4-BE49-F238E27FC236}">
                    <a16:creationId xmlns:a16="http://schemas.microsoft.com/office/drawing/2014/main" id="{82AE6AD0-77E3-1348-BB7E-A1442B737365}"/>
                  </a:ext>
                </a:extLst>
              </p:cNvPr>
              <p:cNvPicPr/>
              <p:nvPr/>
            </p:nvPicPr>
            <p:blipFill>
              <a:blip r:embed="rId11"/>
              <a:stretch>
                <a:fillRect/>
              </a:stretch>
            </p:blipFill>
            <p:spPr>
              <a:xfrm>
                <a:off x="930394" y="1245062"/>
                <a:ext cx="5403242" cy="449496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1" name="Ink 181">
                <a:extLst>
                  <a:ext uri="{FF2B5EF4-FFF2-40B4-BE49-F238E27FC236}">
                    <a16:creationId xmlns:a16="http://schemas.microsoft.com/office/drawing/2014/main" id="{36E614BE-91BE-DA46-8AD5-81C19439681E}"/>
                  </a:ext>
                </a:extLst>
              </p14:cNvPr>
              <p14:cNvContentPartPr/>
              <p14:nvPr/>
            </p14:nvContentPartPr>
            <p14:xfrm>
              <a:off x="6597875" y="1681383"/>
              <a:ext cx="589680" cy="289440"/>
            </p14:xfrm>
          </p:contentPart>
        </mc:Choice>
        <mc:Fallback xmlns="">
          <p:pic>
            <p:nvPicPr>
              <p:cNvPr id="181" name="Ink 181">
                <a:extLst>
                  <a:ext uri="{FF2B5EF4-FFF2-40B4-BE49-F238E27FC236}">
                    <a16:creationId xmlns:a16="http://schemas.microsoft.com/office/drawing/2014/main" id="{36E614BE-91BE-DA46-8AD5-81C19439681E}"/>
                  </a:ext>
                </a:extLst>
              </p:cNvPr>
              <p:cNvPicPr/>
              <p:nvPr/>
            </p:nvPicPr>
            <p:blipFill>
              <a:blip r:embed="rId13"/>
              <a:stretch>
                <a:fillRect/>
              </a:stretch>
            </p:blipFill>
            <p:spPr>
              <a:xfrm>
                <a:off x="6582404" y="1666263"/>
                <a:ext cx="619902"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8" name="Ink 189">
                <a:extLst>
                  <a:ext uri="{FF2B5EF4-FFF2-40B4-BE49-F238E27FC236}">
                    <a16:creationId xmlns:a16="http://schemas.microsoft.com/office/drawing/2014/main" id="{E757EE9E-0ADC-D04F-A530-B4B7EC5A1044}"/>
                  </a:ext>
                </a:extLst>
              </p14:cNvPr>
              <p14:cNvContentPartPr/>
              <p14:nvPr/>
            </p14:nvContentPartPr>
            <p14:xfrm>
              <a:off x="7804955" y="2052543"/>
              <a:ext cx="478080" cy="471960"/>
            </p14:xfrm>
          </p:contentPart>
        </mc:Choice>
        <mc:Fallback xmlns="">
          <p:pic>
            <p:nvPicPr>
              <p:cNvPr id="188" name="Ink 189">
                <a:extLst>
                  <a:ext uri="{FF2B5EF4-FFF2-40B4-BE49-F238E27FC236}">
                    <a16:creationId xmlns:a16="http://schemas.microsoft.com/office/drawing/2014/main" id="{E757EE9E-0ADC-D04F-A530-B4B7EC5A1044}"/>
                  </a:ext>
                </a:extLst>
              </p:cNvPr>
              <p:cNvPicPr/>
              <p:nvPr/>
            </p:nvPicPr>
            <p:blipFill>
              <a:blip r:embed="rId15"/>
              <a:stretch>
                <a:fillRect/>
              </a:stretch>
            </p:blipFill>
            <p:spPr>
              <a:xfrm>
                <a:off x="7789835" y="2037063"/>
                <a:ext cx="508680" cy="502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9" name="Ink 190">
                <a:extLst>
                  <a:ext uri="{FF2B5EF4-FFF2-40B4-BE49-F238E27FC236}">
                    <a16:creationId xmlns:a16="http://schemas.microsoft.com/office/drawing/2014/main" id="{6E51771F-144E-B946-9144-90A109CB4587}"/>
                  </a:ext>
                </a:extLst>
              </p14:cNvPr>
              <p14:cNvContentPartPr/>
              <p14:nvPr/>
            </p14:nvContentPartPr>
            <p14:xfrm>
              <a:off x="6692195" y="2121663"/>
              <a:ext cx="446760" cy="446760"/>
            </p14:xfrm>
          </p:contentPart>
        </mc:Choice>
        <mc:Fallback xmlns="">
          <p:pic>
            <p:nvPicPr>
              <p:cNvPr id="189" name="Ink 190">
                <a:extLst>
                  <a:ext uri="{FF2B5EF4-FFF2-40B4-BE49-F238E27FC236}">
                    <a16:creationId xmlns:a16="http://schemas.microsoft.com/office/drawing/2014/main" id="{6E51771F-144E-B946-9144-90A109CB4587}"/>
                  </a:ext>
                </a:extLst>
              </p:cNvPr>
              <p:cNvPicPr/>
              <p:nvPr/>
            </p:nvPicPr>
            <p:blipFill>
              <a:blip r:embed="rId17"/>
              <a:stretch>
                <a:fillRect/>
              </a:stretch>
            </p:blipFill>
            <p:spPr>
              <a:xfrm>
                <a:off x="6676715" y="2106183"/>
                <a:ext cx="477360" cy="477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2" name="Ink 191">
                <a:extLst>
                  <a:ext uri="{FF2B5EF4-FFF2-40B4-BE49-F238E27FC236}">
                    <a16:creationId xmlns:a16="http://schemas.microsoft.com/office/drawing/2014/main" id="{79F1CB53-EF10-A94D-B848-8AC43A4AEDB9}"/>
                  </a:ext>
                </a:extLst>
              </p14:cNvPr>
              <p14:cNvContentPartPr/>
              <p14:nvPr/>
            </p14:nvContentPartPr>
            <p14:xfrm>
              <a:off x="7251635" y="2222823"/>
              <a:ext cx="31680" cy="156960"/>
            </p14:xfrm>
          </p:contentPart>
        </mc:Choice>
        <mc:Fallback xmlns="">
          <p:pic>
            <p:nvPicPr>
              <p:cNvPr id="192" name="Ink 191">
                <a:extLst>
                  <a:ext uri="{FF2B5EF4-FFF2-40B4-BE49-F238E27FC236}">
                    <a16:creationId xmlns:a16="http://schemas.microsoft.com/office/drawing/2014/main" id="{79F1CB53-EF10-A94D-B848-8AC43A4AEDB9}"/>
                  </a:ext>
                </a:extLst>
              </p:cNvPr>
              <p:cNvPicPr/>
              <p:nvPr/>
            </p:nvPicPr>
            <p:blipFill>
              <a:blip r:embed="rId19"/>
              <a:stretch>
                <a:fillRect/>
              </a:stretch>
            </p:blipFill>
            <p:spPr>
              <a:xfrm>
                <a:off x="7236515" y="2207703"/>
                <a:ext cx="6228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3" name="Ink 192">
                <a:extLst>
                  <a:ext uri="{FF2B5EF4-FFF2-40B4-BE49-F238E27FC236}">
                    <a16:creationId xmlns:a16="http://schemas.microsoft.com/office/drawing/2014/main" id="{6AE24652-AADA-3146-8450-893B64366DE1}"/>
                  </a:ext>
                </a:extLst>
              </p14:cNvPr>
              <p14:cNvContentPartPr/>
              <p14:nvPr/>
            </p14:nvContentPartPr>
            <p14:xfrm>
              <a:off x="7232915" y="2247303"/>
              <a:ext cx="170280" cy="145080"/>
            </p14:xfrm>
          </p:contentPart>
        </mc:Choice>
        <mc:Fallback xmlns="">
          <p:pic>
            <p:nvPicPr>
              <p:cNvPr id="193" name="Ink 192">
                <a:extLst>
                  <a:ext uri="{FF2B5EF4-FFF2-40B4-BE49-F238E27FC236}">
                    <a16:creationId xmlns:a16="http://schemas.microsoft.com/office/drawing/2014/main" id="{6AE24652-AADA-3146-8450-893B64366DE1}"/>
                  </a:ext>
                </a:extLst>
              </p:cNvPr>
              <p:cNvPicPr/>
              <p:nvPr/>
            </p:nvPicPr>
            <p:blipFill>
              <a:blip r:embed="rId21"/>
              <a:stretch>
                <a:fillRect/>
              </a:stretch>
            </p:blipFill>
            <p:spPr>
              <a:xfrm>
                <a:off x="7217435" y="2232183"/>
                <a:ext cx="20052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4" name="Ink 193">
                <a:extLst>
                  <a:ext uri="{FF2B5EF4-FFF2-40B4-BE49-F238E27FC236}">
                    <a16:creationId xmlns:a16="http://schemas.microsoft.com/office/drawing/2014/main" id="{220EF58C-BE0F-804E-8B1A-7171A9313B13}"/>
                  </a:ext>
                </a:extLst>
              </p14:cNvPr>
              <p14:cNvContentPartPr/>
              <p14:nvPr/>
            </p14:nvContentPartPr>
            <p14:xfrm>
              <a:off x="7452875" y="2281503"/>
              <a:ext cx="6480" cy="10080"/>
            </p14:xfrm>
          </p:contentPart>
        </mc:Choice>
        <mc:Fallback xmlns="">
          <p:pic>
            <p:nvPicPr>
              <p:cNvPr id="194" name="Ink 193">
                <a:extLst>
                  <a:ext uri="{FF2B5EF4-FFF2-40B4-BE49-F238E27FC236}">
                    <a16:creationId xmlns:a16="http://schemas.microsoft.com/office/drawing/2014/main" id="{220EF58C-BE0F-804E-8B1A-7171A9313B13}"/>
                  </a:ext>
                </a:extLst>
              </p:cNvPr>
              <p:cNvPicPr/>
              <p:nvPr/>
            </p:nvPicPr>
            <p:blipFill>
              <a:blip r:embed="rId23"/>
              <a:stretch>
                <a:fillRect/>
              </a:stretch>
            </p:blipFill>
            <p:spPr>
              <a:xfrm>
                <a:off x="7437755" y="2266383"/>
                <a:ext cx="3708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5" name="Ink 194">
                <a:extLst>
                  <a:ext uri="{FF2B5EF4-FFF2-40B4-BE49-F238E27FC236}">
                    <a16:creationId xmlns:a16="http://schemas.microsoft.com/office/drawing/2014/main" id="{AD4D6496-99C1-FF45-93E4-1072AFDFA87D}"/>
                  </a:ext>
                </a:extLst>
              </p14:cNvPr>
              <p14:cNvContentPartPr/>
              <p14:nvPr/>
            </p14:nvContentPartPr>
            <p14:xfrm>
              <a:off x="7515875" y="2196903"/>
              <a:ext cx="189000" cy="176400"/>
            </p14:xfrm>
          </p:contentPart>
        </mc:Choice>
        <mc:Fallback xmlns="">
          <p:pic>
            <p:nvPicPr>
              <p:cNvPr id="195" name="Ink 194">
                <a:extLst>
                  <a:ext uri="{FF2B5EF4-FFF2-40B4-BE49-F238E27FC236}">
                    <a16:creationId xmlns:a16="http://schemas.microsoft.com/office/drawing/2014/main" id="{AD4D6496-99C1-FF45-93E4-1072AFDFA87D}"/>
                  </a:ext>
                </a:extLst>
              </p:cNvPr>
              <p:cNvPicPr/>
              <p:nvPr/>
            </p:nvPicPr>
            <p:blipFill>
              <a:blip r:embed="rId25"/>
              <a:stretch>
                <a:fillRect/>
              </a:stretch>
            </p:blipFill>
            <p:spPr>
              <a:xfrm>
                <a:off x="7500395" y="2181783"/>
                <a:ext cx="21960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6" name="Ink 195">
                <a:extLst>
                  <a:ext uri="{FF2B5EF4-FFF2-40B4-BE49-F238E27FC236}">
                    <a16:creationId xmlns:a16="http://schemas.microsoft.com/office/drawing/2014/main" id="{EECA9A55-BC64-FB47-9FA6-7729C4512364}"/>
                  </a:ext>
                </a:extLst>
              </p14:cNvPr>
              <p14:cNvContentPartPr/>
              <p14:nvPr/>
            </p14:nvContentPartPr>
            <p14:xfrm>
              <a:off x="8169635" y="1951743"/>
              <a:ext cx="220320" cy="648000"/>
            </p14:xfrm>
          </p:contentPart>
        </mc:Choice>
        <mc:Fallback xmlns="">
          <p:pic>
            <p:nvPicPr>
              <p:cNvPr id="196" name="Ink 195">
                <a:extLst>
                  <a:ext uri="{FF2B5EF4-FFF2-40B4-BE49-F238E27FC236}">
                    <a16:creationId xmlns:a16="http://schemas.microsoft.com/office/drawing/2014/main" id="{EECA9A55-BC64-FB47-9FA6-7729C4512364}"/>
                  </a:ext>
                </a:extLst>
              </p:cNvPr>
              <p:cNvPicPr/>
              <p:nvPr/>
            </p:nvPicPr>
            <p:blipFill>
              <a:blip r:embed="rId27"/>
              <a:stretch>
                <a:fillRect/>
              </a:stretch>
            </p:blipFill>
            <p:spPr>
              <a:xfrm>
                <a:off x="8154155" y="1936623"/>
                <a:ext cx="250920" cy="678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12" name="Ink 211">
                <a:extLst>
                  <a:ext uri="{FF2B5EF4-FFF2-40B4-BE49-F238E27FC236}">
                    <a16:creationId xmlns:a16="http://schemas.microsoft.com/office/drawing/2014/main" id="{A0694279-82B7-5B4C-8BA5-CDCB9B9040CA}"/>
                  </a:ext>
                </a:extLst>
              </p14:cNvPr>
              <p14:cNvContentPartPr/>
              <p14:nvPr/>
            </p14:nvContentPartPr>
            <p14:xfrm>
              <a:off x="6930875" y="2894943"/>
              <a:ext cx="226800" cy="25560"/>
            </p14:xfrm>
          </p:contentPart>
        </mc:Choice>
        <mc:Fallback xmlns="">
          <p:pic>
            <p:nvPicPr>
              <p:cNvPr id="212" name="Ink 211">
                <a:extLst>
                  <a:ext uri="{FF2B5EF4-FFF2-40B4-BE49-F238E27FC236}">
                    <a16:creationId xmlns:a16="http://schemas.microsoft.com/office/drawing/2014/main" id="{A0694279-82B7-5B4C-8BA5-CDCB9B9040CA}"/>
                  </a:ext>
                </a:extLst>
              </p:cNvPr>
              <p:cNvPicPr/>
              <p:nvPr/>
            </p:nvPicPr>
            <p:blipFill>
              <a:blip r:embed="rId29"/>
              <a:stretch>
                <a:fillRect/>
              </a:stretch>
            </p:blipFill>
            <p:spPr>
              <a:xfrm>
                <a:off x="6915755" y="2879823"/>
                <a:ext cx="25704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3" name="Ink 212">
                <a:extLst>
                  <a:ext uri="{FF2B5EF4-FFF2-40B4-BE49-F238E27FC236}">
                    <a16:creationId xmlns:a16="http://schemas.microsoft.com/office/drawing/2014/main" id="{B7C26404-79F0-A047-98E4-6C745EB0E0EE}"/>
                  </a:ext>
                </a:extLst>
              </p14:cNvPr>
              <p14:cNvContentPartPr/>
              <p14:nvPr/>
            </p14:nvContentPartPr>
            <p14:xfrm>
              <a:off x="6968675" y="3007983"/>
              <a:ext cx="145080" cy="6480"/>
            </p14:xfrm>
          </p:contentPart>
        </mc:Choice>
        <mc:Fallback xmlns="">
          <p:pic>
            <p:nvPicPr>
              <p:cNvPr id="213" name="Ink 212">
                <a:extLst>
                  <a:ext uri="{FF2B5EF4-FFF2-40B4-BE49-F238E27FC236}">
                    <a16:creationId xmlns:a16="http://schemas.microsoft.com/office/drawing/2014/main" id="{B7C26404-79F0-A047-98E4-6C745EB0E0EE}"/>
                  </a:ext>
                </a:extLst>
              </p:cNvPr>
              <p:cNvPicPr/>
              <p:nvPr/>
            </p:nvPicPr>
            <p:blipFill>
              <a:blip r:embed="rId31"/>
              <a:stretch>
                <a:fillRect/>
              </a:stretch>
            </p:blipFill>
            <p:spPr>
              <a:xfrm>
                <a:off x="6953555" y="2992863"/>
                <a:ext cx="1753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4" name="Ink 216">
                <a:extLst>
                  <a:ext uri="{FF2B5EF4-FFF2-40B4-BE49-F238E27FC236}">
                    <a16:creationId xmlns:a16="http://schemas.microsoft.com/office/drawing/2014/main" id="{A2E879F3-C7C1-6D4F-919E-14FBD72F265D}"/>
                  </a:ext>
                </a:extLst>
              </p14:cNvPr>
              <p14:cNvContentPartPr/>
              <p14:nvPr/>
            </p14:nvContentPartPr>
            <p14:xfrm>
              <a:off x="7886675" y="3354663"/>
              <a:ext cx="572400" cy="666000"/>
            </p14:xfrm>
          </p:contentPart>
        </mc:Choice>
        <mc:Fallback xmlns="">
          <p:pic>
            <p:nvPicPr>
              <p:cNvPr id="214" name="Ink 216">
                <a:extLst>
                  <a:ext uri="{FF2B5EF4-FFF2-40B4-BE49-F238E27FC236}">
                    <a16:creationId xmlns:a16="http://schemas.microsoft.com/office/drawing/2014/main" id="{A2E879F3-C7C1-6D4F-919E-14FBD72F265D}"/>
                  </a:ext>
                </a:extLst>
              </p:cNvPr>
              <p:cNvPicPr/>
              <p:nvPr/>
            </p:nvPicPr>
            <p:blipFill>
              <a:blip r:embed="rId33"/>
              <a:stretch>
                <a:fillRect/>
              </a:stretch>
            </p:blipFill>
            <p:spPr>
              <a:xfrm>
                <a:off x="7871555" y="3339183"/>
                <a:ext cx="603000" cy="6966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5" name="Ink 217">
                <a:extLst>
                  <a:ext uri="{FF2B5EF4-FFF2-40B4-BE49-F238E27FC236}">
                    <a16:creationId xmlns:a16="http://schemas.microsoft.com/office/drawing/2014/main" id="{EC1D0D85-F994-6F4A-8847-013152B8F51B}"/>
                  </a:ext>
                </a:extLst>
              </p14:cNvPr>
              <p14:cNvContentPartPr/>
              <p14:nvPr/>
            </p14:nvContentPartPr>
            <p14:xfrm>
              <a:off x="7264235" y="3385263"/>
              <a:ext cx="503280" cy="585000"/>
            </p14:xfrm>
          </p:contentPart>
        </mc:Choice>
        <mc:Fallback xmlns="">
          <p:pic>
            <p:nvPicPr>
              <p:cNvPr id="215" name="Ink 217">
                <a:extLst>
                  <a:ext uri="{FF2B5EF4-FFF2-40B4-BE49-F238E27FC236}">
                    <a16:creationId xmlns:a16="http://schemas.microsoft.com/office/drawing/2014/main" id="{EC1D0D85-F994-6F4A-8847-013152B8F51B}"/>
                  </a:ext>
                </a:extLst>
              </p:cNvPr>
              <p:cNvPicPr/>
              <p:nvPr/>
            </p:nvPicPr>
            <p:blipFill>
              <a:blip r:embed="rId35"/>
              <a:stretch>
                <a:fillRect/>
              </a:stretch>
            </p:blipFill>
            <p:spPr>
              <a:xfrm>
                <a:off x="7249115" y="3370143"/>
                <a:ext cx="533880" cy="615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6" name="Ink 218">
                <a:extLst>
                  <a:ext uri="{FF2B5EF4-FFF2-40B4-BE49-F238E27FC236}">
                    <a16:creationId xmlns:a16="http://schemas.microsoft.com/office/drawing/2014/main" id="{D29B7437-D93D-D34D-BE9C-D12B561BA612}"/>
                  </a:ext>
                </a:extLst>
              </p14:cNvPr>
              <p14:cNvContentPartPr/>
              <p14:nvPr/>
            </p14:nvContentPartPr>
            <p14:xfrm>
              <a:off x="6792635" y="3322263"/>
              <a:ext cx="189000" cy="452880"/>
            </p14:xfrm>
          </p:contentPart>
        </mc:Choice>
        <mc:Fallback xmlns="">
          <p:pic>
            <p:nvPicPr>
              <p:cNvPr id="216" name="Ink 218">
                <a:extLst>
                  <a:ext uri="{FF2B5EF4-FFF2-40B4-BE49-F238E27FC236}">
                    <a16:creationId xmlns:a16="http://schemas.microsoft.com/office/drawing/2014/main" id="{D29B7437-D93D-D34D-BE9C-D12B561BA612}"/>
                  </a:ext>
                </a:extLst>
              </p:cNvPr>
              <p:cNvPicPr/>
              <p:nvPr/>
            </p:nvPicPr>
            <p:blipFill>
              <a:blip r:embed="rId37"/>
              <a:stretch>
                <a:fillRect/>
              </a:stretch>
            </p:blipFill>
            <p:spPr>
              <a:xfrm>
                <a:off x="6777515" y="3307143"/>
                <a:ext cx="219600" cy="4834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0" name="Ink 219">
                <a:extLst>
                  <a:ext uri="{FF2B5EF4-FFF2-40B4-BE49-F238E27FC236}">
                    <a16:creationId xmlns:a16="http://schemas.microsoft.com/office/drawing/2014/main" id="{024A3A1B-D449-2942-A4E0-338E1A960BB1}"/>
                  </a:ext>
                </a:extLst>
              </p14:cNvPr>
              <p14:cNvContentPartPr/>
              <p14:nvPr/>
            </p14:nvContentPartPr>
            <p14:xfrm>
              <a:off x="7044275" y="4334583"/>
              <a:ext cx="207720" cy="19080"/>
            </p14:xfrm>
          </p:contentPart>
        </mc:Choice>
        <mc:Fallback xmlns="">
          <p:pic>
            <p:nvPicPr>
              <p:cNvPr id="220" name="Ink 219">
                <a:extLst>
                  <a:ext uri="{FF2B5EF4-FFF2-40B4-BE49-F238E27FC236}">
                    <a16:creationId xmlns:a16="http://schemas.microsoft.com/office/drawing/2014/main" id="{024A3A1B-D449-2942-A4E0-338E1A960BB1}"/>
                  </a:ext>
                </a:extLst>
              </p:cNvPr>
              <p:cNvPicPr/>
              <p:nvPr/>
            </p:nvPicPr>
            <p:blipFill>
              <a:blip r:embed="rId39"/>
              <a:stretch>
                <a:fillRect/>
              </a:stretch>
            </p:blipFill>
            <p:spPr>
              <a:xfrm>
                <a:off x="7028795" y="4319463"/>
                <a:ext cx="23832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21" name="Ink 220">
                <a:extLst>
                  <a:ext uri="{FF2B5EF4-FFF2-40B4-BE49-F238E27FC236}">
                    <a16:creationId xmlns:a16="http://schemas.microsoft.com/office/drawing/2014/main" id="{4D8C79CD-7C43-554B-8B91-846B33307171}"/>
                  </a:ext>
                </a:extLst>
              </p14:cNvPr>
              <p14:cNvContentPartPr/>
              <p14:nvPr/>
            </p14:nvContentPartPr>
            <p14:xfrm>
              <a:off x="7094315" y="4441503"/>
              <a:ext cx="207720" cy="6480"/>
            </p14:xfrm>
          </p:contentPart>
        </mc:Choice>
        <mc:Fallback xmlns="">
          <p:pic>
            <p:nvPicPr>
              <p:cNvPr id="221" name="Ink 220">
                <a:extLst>
                  <a:ext uri="{FF2B5EF4-FFF2-40B4-BE49-F238E27FC236}">
                    <a16:creationId xmlns:a16="http://schemas.microsoft.com/office/drawing/2014/main" id="{4D8C79CD-7C43-554B-8B91-846B33307171}"/>
                  </a:ext>
                </a:extLst>
              </p:cNvPr>
              <p:cNvPicPr/>
              <p:nvPr/>
            </p:nvPicPr>
            <p:blipFill>
              <a:blip r:embed="rId41"/>
              <a:stretch>
                <a:fillRect/>
              </a:stretch>
            </p:blipFill>
            <p:spPr>
              <a:xfrm>
                <a:off x="7079195" y="4426383"/>
                <a:ext cx="2383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22" name="Ink 221">
                <a:extLst>
                  <a:ext uri="{FF2B5EF4-FFF2-40B4-BE49-F238E27FC236}">
                    <a16:creationId xmlns:a16="http://schemas.microsoft.com/office/drawing/2014/main" id="{9E52624D-E908-5B48-89F9-94F3F2D22D91}"/>
                  </a:ext>
                </a:extLst>
              </p14:cNvPr>
              <p14:cNvContentPartPr/>
              <p14:nvPr/>
            </p14:nvContentPartPr>
            <p14:xfrm>
              <a:off x="6836555" y="5032623"/>
              <a:ext cx="232920" cy="321120"/>
            </p14:xfrm>
          </p:contentPart>
        </mc:Choice>
        <mc:Fallback xmlns="">
          <p:pic>
            <p:nvPicPr>
              <p:cNvPr id="222" name="Ink 221">
                <a:extLst>
                  <a:ext uri="{FF2B5EF4-FFF2-40B4-BE49-F238E27FC236}">
                    <a16:creationId xmlns:a16="http://schemas.microsoft.com/office/drawing/2014/main" id="{9E52624D-E908-5B48-89F9-94F3F2D22D91}"/>
                  </a:ext>
                </a:extLst>
              </p:cNvPr>
              <p:cNvPicPr/>
              <p:nvPr/>
            </p:nvPicPr>
            <p:blipFill>
              <a:blip r:embed="rId43"/>
              <a:stretch>
                <a:fillRect/>
              </a:stretch>
            </p:blipFill>
            <p:spPr>
              <a:xfrm>
                <a:off x="6821435" y="5017143"/>
                <a:ext cx="26352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32" name="Ink 231">
                <a:extLst>
                  <a:ext uri="{FF2B5EF4-FFF2-40B4-BE49-F238E27FC236}">
                    <a16:creationId xmlns:a16="http://schemas.microsoft.com/office/drawing/2014/main" id="{9A2D38F8-79D3-054A-8FCA-F45E389599B7}"/>
                  </a:ext>
                </a:extLst>
              </p14:cNvPr>
              <p14:cNvContentPartPr/>
              <p14:nvPr/>
            </p14:nvContentPartPr>
            <p14:xfrm>
              <a:off x="7163795" y="5837223"/>
              <a:ext cx="107280" cy="19080"/>
            </p14:xfrm>
          </p:contentPart>
        </mc:Choice>
        <mc:Fallback xmlns="">
          <p:pic>
            <p:nvPicPr>
              <p:cNvPr id="232" name="Ink 231">
                <a:extLst>
                  <a:ext uri="{FF2B5EF4-FFF2-40B4-BE49-F238E27FC236}">
                    <a16:creationId xmlns:a16="http://schemas.microsoft.com/office/drawing/2014/main" id="{9A2D38F8-79D3-054A-8FCA-F45E389599B7}"/>
                  </a:ext>
                </a:extLst>
              </p:cNvPr>
              <p:cNvPicPr/>
              <p:nvPr/>
            </p:nvPicPr>
            <p:blipFill>
              <a:blip r:embed="rId45"/>
              <a:stretch>
                <a:fillRect/>
              </a:stretch>
            </p:blipFill>
            <p:spPr>
              <a:xfrm>
                <a:off x="7148315" y="5822103"/>
                <a:ext cx="13788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33" name="Ink 232">
                <a:extLst>
                  <a:ext uri="{FF2B5EF4-FFF2-40B4-BE49-F238E27FC236}">
                    <a16:creationId xmlns:a16="http://schemas.microsoft.com/office/drawing/2014/main" id="{78EFA0E8-4A1F-1942-8ED7-E881580BAACE}"/>
                  </a:ext>
                </a:extLst>
              </p14:cNvPr>
              <p14:cNvContentPartPr/>
              <p14:nvPr/>
            </p14:nvContentPartPr>
            <p14:xfrm>
              <a:off x="7176035" y="5931543"/>
              <a:ext cx="113400" cy="6480"/>
            </p14:xfrm>
          </p:contentPart>
        </mc:Choice>
        <mc:Fallback xmlns="">
          <p:pic>
            <p:nvPicPr>
              <p:cNvPr id="233" name="Ink 232">
                <a:extLst>
                  <a:ext uri="{FF2B5EF4-FFF2-40B4-BE49-F238E27FC236}">
                    <a16:creationId xmlns:a16="http://schemas.microsoft.com/office/drawing/2014/main" id="{78EFA0E8-4A1F-1942-8ED7-E881580BAACE}"/>
                  </a:ext>
                </a:extLst>
              </p:cNvPr>
              <p:cNvPicPr/>
              <p:nvPr/>
            </p:nvPicPr>
            <p:blipFill>
              <a:blip r:embed="rId47"/>
              <a:stretch>
                <a:fillRect/>
              </a:stretch>
            </p:blipFill>
            <p:spPr>
              <a:xfrm>
                <a:off x="7160915" y="5916423"/>
                <a:ext cx="14400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34" name="Ink 235">
                <a:extLst>
                  <a:ext uri="{FF2B5EF4-FFF2-40B4-BE49-F238E27FC236}">
                    <a16:creationId xmlns:a16="http://schemas.microsoft.com/office/drawing/2014/main" id="{B397F4CA-0B4E-604B-B5AE-130E9EC9FA88}"/>
                  </a:ext>
                </a:extLst>
              </p14:cNvPr>
              <p14:cNvContentPartPr/>
              <p14:nvPr/>
            </p14:nvContentPartPr>
            <p14:xfrm>
              <a:off x="7735835" y="4755783"/>
              <a:ext cx="899640" cy="666720"/>
            </p14:xfrm>
          </p:contentPart>
        </mc:Choice>
        <mc:Fallback xmlns="">
          <p:pic>
            <p:nvPicPr>
              <p:cNvPr id="234" name="Ink 235">
                <a:extLst>
                  <a:ext uri="{FF2B5EF4-FFF2-40B4-BE49-F238E27FC236}">
                    <a16:creationId xmlns:a16="http://schemas.microsoft.com/office/drawing/2014/main" id="{B397F4CA-0B4E-604B-B5AE-130E9EC9FA88}"/>
                  </a:ext>
                </a:extLst>
              </p:cNvPr>
              <p:cNvPicPr/>
              <p:nvPr/>
            </p:nvPicPr>
            <p:blipFill>
              <a:blip r:embed="rId49"/>
              <a:stretch>
                <a:fillRect/>
              </a:stretch>
            </p:blipFill>
            <p:spPr>
              <a:xfrm>
                <a:off x="7720349" y="4740663"/>
                <a:ext cx="930252" cy="697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35" name="Ink 236">
                <a:extLst>
                  <a:ext uri="{FF2B5EF4-FFF2-40B4-BE49-F238E27FC236}">
                    <a16:creationId xmlns:a16="http://schemas.microsoft.com/office/drawing/2014/main" id="{DD4C2D56-6FEB-CF4B-9037-7D845E13B244}"/>
                  </a:ext>
                </a:extLst>
              </p14:cNvPr>
              <p14:cNvContentPartPr/>
              <p14:nvPr/>
            </p14:nvContentPartPr>
            <p14:xfrm>
              <a:off x="7251635" y="4862703"/>
              <a:ext cx="383760" cy="585000"/>
            </p14:xfrm>
          </p:contentPart>
        </mc:Choice>
        <mc:Fallback xmlns="">
          <p:pic>
            <p:nvPicPr>
              <p:cNvPr id="235" name="Ink 236">
                <a:extLst>
                  <a:ext uri="{FF2B5EF4-FFF2-40B4-BE49-F238E27FC236}">
                    <a16:creationId xmlns:a16="http://schemas.microsoft.com/office/drawing/2014/main" id="{DD4C2D56-6FEB-CF4B-9037-7D845E13B244}"/>
                  </a:ext>
                </a:extLst>
              </p:cNvPr>
              <p:cNvPicPr/>
              <p:nvPr/>
            </p:nvPicPr>
            <p:blipFill>
              <a:blip r:embed="rId51"/>
              <a:stretch>
                <a:fillRect/>
              </a:stretch>
            </p:blipFill>
            <p:spPr>
              <a:xfrm>
                <a:off x="7236515" y="4847583"/>
                <a:ext cx="414360" cy="6156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40" name="Ink 239">
                <a:extLst>
                  <a:ext uri="{FF2B5EF4-FFF2-40B4-BE49-F238E27FC236}">
                    <a16:creationId xmlns:a16="http://schemas.microsoft.com/office/drawing/2014/main" id="{9EE33034-03AC-A040-B222-4D1DAC8FDF56}"/>
                  </a:ext>
                </a:extLst>
              </p14:cNvPr>
              <p14:cNvContentPartPr/>
              <p14:nvPr/>
            </p14:nvContentPartPr>
            <p14:xfrm>
              <a:off x="7779755" y="2756703"/>
              <a:ext cx="226800" cy="195120"/>
            </p14:xfrm>
          </p:contentPart>
        </mc:Choice>
        <mc:Fallback xmlns="">
          <p:pic>
            <p:nvPicPr>
              <p:cNvPr id="240" name="Ink 239">
                <a:extLst>
                  <a:ext uri="{FF2B5EF4-FFF2-40B4-BE49-F238E27FC236}">
                    <a16:creationId xmlns:a16="http://schemas.microsoft.com/office/drawing/2014/main" id="{9EE33034-03AC-A040-B222-4D1DAC8FDF56}"/>
                  </a:ext>
                </a:extLst>
              </p:cNvPr>
              <p:cNvPicPr/>
              <p:nvPr/>
            </p:nvPicPr>
            <p:blipFill>
              <a:blip r:embed="rId53"/>
              <a:stretch>
                <a:fillRect/>
              </a:stretch>
            </p:blipFill>
            <p:spPr>
              <a:xfrm>
                <a:off x="7764635" y="2741223"/>
                <a:ext cx="2570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41" name="Ink 240">
                <a:extLst>
                  <a:ext uri="{FF2B5EF4-FFF2-40B4-BE49-F238E27FC236}">
                    <a16:creationId xmlns:a16="http://schemas.microsoft.com/office/drawing/2014/main" id="{5A0BE52A-7101-4440-83CD-10BA7E848C65}"/>
                  </a:ext>
                </a:extLst>
              </p14:cNvPr>
              <p14:cNvContentPartPr/>
              <p14:nvPr/>
            </p14:nvContentPartPr>
            <p14:xfrm>
              <a:off x="7565915" y="4158543"/>
              <a:ext cx="157680" cy="189000"/>
            </p14:xfrm>
          </p:contentPart>
        </mc:Choice>
        <mc:Fallback xmlns="">
          <p:pic>
            <p:nvPicPr>
              <p:cNvPr id="241" name="Ink 240">
                <a:extLst>
                  <a:ext uri="{FF2B5EF4-FFF2-40B4-BE49-F238E27FC236}">
                    <a16:creationId xmlns:a16="http://schemas.microsoft.com/office/drawing/2014/main" id="{5A0BE52A-7101-4440-83CD-10BA7E848C65}"/>
                  </a:ext>
                </a:extLst>
              </p:cNvPr>
              <p:cNvPicPr/>
              <p:nvPr/>
            </p:nvPicPr>
            <p:blipFill>
              <a:blip r:embed="rId55"/>
              <a:stretch>
                <a:fillRect/>
              </a:stretch>
            </p:blipFill>
            <p:spPr>
              <a:xfrm>
                <a:off x="7550795" y="4143423"/>
                <a:ext cx="18792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42" name="Ink 241">
                <a:extLst>
                  <a:ext uri="{FF2B5EF4-FFF2-40B4-BE49-F238E27FC236}">
                    <a16:creationId xmlns:a16="http://schemas.microsoft.com/office/drawing/2014/main" id="{49A3F726-9DF5-1544-A17F-EF7859AAC650}"/>
                  </a:ext>
                </a:extLst>
              </p14:cNvPr>
              <p14:cNvContentPartPr/>
              <p14:nvPr/>
            </p14:nvContentPartPr>
            <p14:xfrm>
              <a:off x="7823675" y="4253583"/>
              <a:ext cx="360" cy="12240"/>
            </p14:xfrm>
          </p:contentPart>
        </mc:Choice>
        <mc:Fallback xmlns="">
          <p:pic>
            <p:nvPicPr>
              <p:cNvPr id="242" name="Ink 241">
                <a:extLst>
                  <a:ext uri="{FF2B5EF4-FFF2-40B4-BE49-F238E27FC236}">
                    <a16:creationId xmlns:a16="http://schemas.microsoft.com/office/drawing/2014/main" id="{49A3F726-9DF5-1544-A17F-EF7859AAC650}"/>
                  </a:ext>
                </a:extLst>
              </p:cNvPr>
              <p:cNvPicPr/>
              <p:nvPr/>
            </p:nvPicPr>
            <p:blipFill>
              <a:blip r:embed="rId57"/>
              <a:stretch>
                <a:fillRect/>
              </a:stretch>
            </p:blipFill>
            <p:spPr>
              <a:xfrm>
                <a:off x="7808555" y="4238463"/>
                <a:ext cx="3096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43" name="Ink 242">
                <a:extLst>
                  <a:ext uri="{FF2B5EF4-FFF2-40B4-BE49-F238E27FC236}">
                    <a16:creationId xmlns:a16="http://schemas.microsoft.com/office/drawing/2014/main" id="{604AE6DD-ABE3-844F-8793-E5D051886D04}"/>
                  </a:ext>
                </a:extLst>
              </p14:cNvPr>
              <p14:cNvContentPartPr/>
              <p14:nvPr/>
            </p14:nvContentPartPr>
            <p14:xfrm>
              <a:off x="7974515" y="4145943"/>
              <a:ext cx="189000" cy="232920"/>
            </p14:xfrm>
          </p:contentPart>
        </mc:Choice>
        <mc:Fallback xmlns="">
          <p:pic>
            <p:nvPicPr>
              <p:cNvPr id="243" name="Ink 242">
                <a:extLst>
                  <a:ext uri="{FF2B5EF4-FFF2-40B4-BE49-F238E27FC236}">
                    <a16:creationId xmlns:a16="http://schemas.microsoft.com/office/drawing/2014/main" id="{604AE6DD-ABE3-844F-8793-E5D051886D04}"/>
                  </a:ext>
                </a:extLst>
              </p:cNvPr>
              <p:cNvPicPr/>
              <p:nvPr/>
            </p:nvPicPr>
            <p:blipFill>
              <a:blip r:embed="rId59"/>
              <a:stretch>
                <a:fillRect/>
              </a:stretch>
            </p:blipFill>
            <p:spPr>
              <a:xfrm>
                <a:off x="7959395" y="4130823"/>
                <a:ext cx="21960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44" name="Ink 244">
                <a:extLst>
                  <a:ext uri="{FF2B5EF4-FFF2-40B4-BE49-F238E27FC236}">
                    <a16:creationId xmlns:a16="http://schemas.microsoft.com/office/drawing/2014/main" id="{5A253CBF-5830-B347-A0BD-8B71DBFC6C9D}"/>
                  </a:ext>
                </a:extLst>
              </p14:cNvPr>
              <p14:cNvContentPartPr/>
              <p14:nvPr/>
            </p14:nvContentPartPr>
            <p14:xfrm>
              <a:off x="7327235" y="2831943"/>
              <a:ext cx="295560" cy="157680"/>
            </p14:xfrm>
          </p:contentPart>
        </mc:Choice>
        <mc:Fallback xmlns="">
          <p:pic>
            <p:nvPicPr>
              <p:cNvPr id="244" name="Ink 244">
                <a:extLst>
                  <a:ext uri="{FF2B5EF4-FFF2-40B4-BE49-F238E27FC236}">
                    <a16:creationId xmlns:a16="http://schemas.microsoft.com/office/drawing/2014/main" id="{5A253CBF-5830-B347-A0BD-8B71DBFC6C9D}"/>
                  </a:ext>
                </a:extLst>
              </p:cNvPr>
              <p:cNvPicPr/>
              <p:nvPr/>
            </p:nvPicPr>
            <p:blipFill>
              <a:blip r:embed="rId61"/>
              <a:stretch>
                <a:fillRect/>
              </a:stretch>
            </p:blipFill>
            <p:spPr>
              <a:xfrm>
                <a:off x="7311774" y="2816823"/>
                <a:ext cx="326123"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46" name="Ink 245">
                <a:extLst>
                  <a:ext uri="{FF2B5EF4-FFF2-40B4-BE49-F238E27FC236}">
                    <a16:creationId xmlns:a16="http://schemas.microsoft.com/office/drawing/2014/main" id="{B04F96B0-E670-B546-A7BF-97D11B410AA9}"/>
                  </a:ext>
                </a:extLst>
              </p14:cNvPr>
              <p14:cNvContentPartPr/>
              <p14:nvPr/>
            </p14:nvContentPartPr>
            <p14:xfrm>
              <a:off x="7559795" y="5692863"/>
              <a:ext cx="157680" cy="163800"/>
            </p14:xfrm>
          </p:contentPart>
        </mc:Choice>
        <mc:Fallback xmlns="">
          <p:pic>
            <p:nvPicPr>
              <p:cNvPr id="246" name="Ink 245">
                <a:extLst>
                  <a:ext uri="{FF2B5EF4-FFF2-40B4-BE49-F238E27FC236}">
                    <a16:creationId xmlns:a16="http://schemas.microsoft.com/office/drawing/2014/main" id="{B04F96B0-E670-B546-A7BF-97D11B410AA9}"/>
                  </a:ext>
                </a:extLst>
              </p:cNvPr>
              <p:cNvPicPr/>
              <p:nvPr/>
            </p:nvPicPr>
            <p:blipFill>
              <a:blip r:embed="rId63"/>
              <a:stretch>
                <a:fillRect/>
              </a:stretch>
            </p:blipFill>
            <p:spPr>
              <a:xfrm>
                <a:off x="7544315" y="5677383"/>
                <a:ext cx="18792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47" name="Ink 246">
                <a:extLst>
                  <a:ext uri="{FF2B5EF4-FFF2-40B4-BE49-F238E27FC236}">
                    <a16:creationId xmlns:a16="http://schemas.microsoft.com/office/drawing/2014/main" id="{FCB5E832-DBC8-2740-BFBC-5CB288E39960}"/>
                  </a:ext>
                </a:extLst>
              </p14:cNvPr>
              <p14:cNvContentPartPr/>
              <p14:nvPr/>
            </p14:nvContentPartPr>
            <p14:xfrm>
              <a:off x="7842755" y="5786823"/>
              <a:ext cx="25560" cy="12960"/>
            </p14:xfrm>
          </p:contentPart>
        </mc:Choice>
        <mc:Fallback xmlns="">
          <p:pic>
            <p:nvPicPr>
              <p:cNvPr id="247" name="Ink 246">
                <a:extLst>
                  <a:ext uri="{FF2B5EF4-FFF2-40B4-BE49-F238E27FC236}">
                    <a16:creationId xmlns:a16="http://schemas.microsoft.com/office/drawing/2014/main" id="{FCB5E832-DBC8-2740-BFBC-5CB288E39960}"/>
                  </a:ext>
                </a:extLst>
              </p:cNvPr>
              <p:cNvPicPr/>
              <p:nvPr/>
            </p:nvPicPr>
            <p:blipFill>
              <a:blip r:embed="rId65"/>
              <a:stretch>
                <a:fillRect/>
              </a:stretch>
            </p:blipFill>
            <p:spPr>
              <a:xfrm>
                <a:off x="7827275" y="5771703"/>
                <a:ext cx="5616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48" name="Ink 247">
                <a:extLst>
                  <a:ext uri="{FF2B5EF4-FFF2-40B4-BE49-F238E27FC236}">
                    <a16:creationId xmlns:a16="http://schemas.microsoft.com/office/drawing/2014/main" id="{BF7C5C24-5BE0-5D48-9900-BFC43BFC85CA}"/>
                  </a:ext>
                </a:extLst>
              </p14:cNvPr>
              <p14:cNvContentPartPr/>
              <p14:nvPr/>
            </p14:nvContentPartPr>
            <p14:xfrm>
              <a:off x="8037515" y="5648583"/>
              <a:ext cx="189000" cy="195120"/>
            </p14:xfrm>
          </p:contentPart>
        </mc:Choice>
        <mc:Fallback xmlns="">
          <p:pic>
            <p:nvPicPr>
              <p:cNvPr id="248" name="Ink 247">
                <a:extLst>
                  <a:ext uri="{FF2B5EF4-FFF2-40B4-BE49-F238E27FC236}">
                    <a16:creationId xmlns:a16="http://schemas.microsoft.com/office/drawing/2014/main" id="{BF7C5C24-5BE0-5D48-9900-BFC43BFC85CA}"/>
                  </a:ext>
                </a:extLst>
              </p:cNvPr>
              <p:cNvPicPr/>
              <p:nvPr/>
            </p:nvPicPr>
            <p:blipFill>
              <a:blip r:embed="rId67"/>
              <a:stretch>
                <a:fillRect/>
              </a:stretch>
            </p:blipFill>
            <p:spPr>
              <a:xfrm>
                <a:off x="8022395" y="5633463"/>
                <a:ext cx="219600" cy="225720"/>
              </a:xfrm>
              <a:prstGeom prst="rect">
                <a:avLst/>
              </a:prstGeom>
            </p:spPr>
          </p:pic>
        </mc:Fallback>
      </mc:AlternateContent>
    </p:spTree>
    <p:extLst>
      <p:ext uri="{BB962C8B-B14F-4D97-AF65-F5344CB8AC3E}">
        <p14:creationId xmlns:p14="http://schemas.microsoft.com/office/powerpoint/2010/main" val="82093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685800" y="2769642"/>
            <a:ext cx="8077200" cy="1192758"/>
          </a:xfrm>
        </p:spPr>
        <p:txBody>
          <a:bodyPr>
            <a:normAutofit fontScale="90000"/>
          </a:bodyPr>
          <a:lstStyle/>
          <a:p>
            <a:r>
              <a:rPr lang="en-US" sz="8000" b="1" dirty="0">
                <a:latin typeface="Times New Roman" pitchFamily="18" charset="0"/>
                <a:cs typeface="Times New Roman" pitchFamily="18" charset="0"/>
              </a:rPr>
              <a:t>Thanks</a:t>
            </a:r>
          </a:p>
        </p:txBody>
      </p:sp>
    </p:spTree>
    <p:extLst>
      <p:ext uri="{BB962C8B-B14F-4D97-AF65-F5344CB8AC3E}">
        <p14:creationId xmlns:p14="http://schemas.microsoft.com/office/powerpoint/2010/main" val="2728032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519"/>
            <a:ext cx="8229600" cy="4907281"/>
          </a:xfrm>
        </p:spPr>
        <p:txBody>
          <a:bodyPr/>
          <a:lstStyle/>
          <a:p>
            <a:pPr algn="just">
              <a:buFont typeface="Wingdings" panose="05000000000000000000" pitchFamily="2" charset="2"/>
              <a:buChar char="Ø"/>
            </a:pPr>
            <a:r>
              <a:rPr lang="en-US" dirty="0"/>
              <a:t>A discrete random variable is one which may take on only a countable number of distinct values such as 0,</a:t>
            </a:r>
          </a:p>
          <a:p>
            <a:r>
              <a:rPr lang="en-US" dirty="0"/>
              <a:t>                       1, 2, 3, 4,....</a:t>
            </a:r>
          </a:p>
          <a:p>
            <a:pPr>
              <a:buFont typeface="Wingdings" panose="05000000000000000000" pitchFamily="2" charset="2"/>
              <a:buChar char="Ø"/>
            </a:pPr>
            <a:r>
              <a:rPr lang="en-US" dirty="0"/>
              <a:t>• Discrete random variables are usually (but not necessarily) counts.</a:t>
            </a:r>
          </a:p>
          <a:p>
            <a:r>
              <a:rPr lang="en-US" b="1" dirty="0"/>
              <a:t>Examples:</a:t>
            </a:r>
          </a:p>
          <a:p>
            <a:pPr lvl="1">
              <a:buFont typeface="Wingdings" panose="05000000000000000000" pitchFamily="2" charset="2"/>
              <a:buChar char="v"/>
            </a:pPr>
            <a:r>
              <a:rPr lang="en-US" dirty="0"/>
              <a:t>number of children in a family</a:t>
            </a:r>
          </a:p>
          <a:p>
            <a:pPr lvl="1">
              <a:buFont typeface="Wingdings" panose="05000000000000000000" pitchFamily="2" charset="2"/>
              <a:buChar char="v"/>
            </a:pPr>
            <a:r>
              <a:rPr lang="en-US" dirty="0"/>
              <a:t>the Friday night attendance at a cinema</a:t>
            </a:r>
          </a:p>
          <a:p>
            <a:pPr lvl="1">
              <a:buFont typeface="Wingdings" panose="05000000000000000000" pitchFamily="2" charset="2"/>
              <a:buChar char="v"/>
            </a:pPr>
            <a:r>
              <a:rPr lang="en-US" dirty="0"/>
              <a:t>the number of patients a doctor sees in one day</a:t>
            </a:r>
          </a:p>
          <a:p>
            <a:pPr lvl="1">
              <a:buFont typeface="Wingdings" panose="05000000000000000000" pitchFamily="2" charset="2"/>
              <a:buChar char="v"/>
            </a:pPr>
            <a:r>
              <a:rPr lang="en-US" dirty="0"/>
              <a:t>the number of defective light bulbs in a box of ten</a:t>
            </a:r>
          </a:p>
          <a:p>
            <a:pPr lvl="1">
              <a:buFont typeface="Wingdings" panose="05000000000000000000" pitchFamily="2" charset="2"/>
              <a:buChar char="v"/>
            </a:pPr>
            <a:r>
              <a:rPr lang="en-US" dirty="0"/>
              <a:t>the number of “heads” flipped in 3 trials</a:t>
            </a:r>
          </a:p>
        </p:txBody>
      </p:sp>
      <p:sp>
        <p:nvSpPr>
          <p:cNvPr id="3" name="Title 2"/>
          <p:cNvSpPr>
            <a:spLocks noGrp="1"/>
          </p:cNvSpPr>
          <p:nvPr>
            <p:ph type="title" idx="4294967295"/>
          </p:nvPr>
        </p:nvSpPr>
        <p:spPr>
          <a:xfrm>
            <a:off x="457200" y="274638"/>
            <a:ext cx="6781800" cy="1096962"/>
          </a:xfrm>
        </p:spPr>
        <p:txBody>
          <a:bodyPr/>
          <a:lstStyle/>
          <a:p>
            <a:pPr algn="ctr"/>
            <a:r>
              <a:rPr lang="en-US" b="1" dirty="0"/>
              <a:t>Discrete Random Variables</a:t>
            </a:r>
            <a:endParaRPr lang="en-US" sz="4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8638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493519"/>
            <a:ext cx="8077200" cy="4907281"/>
          </a:xfrm>
        </p:spPr>
        <p:txBody>
          <a:bodyPr/>
          <a:lstStyle/>
          <a:p>
            <a:pPr algn="just">
              <a:lnSpc>
                <a:spcPct val="150000"/>
              </a:lnSpc>
              <a:spcBef>
                <a:spcPts val="0"/>
              </a:spcBef>
              <a:buFont typeface="Wingdings" panose="05000000000000000000" pitchFamily="2" charset="2"/>
              <a:buChar char="v"/>
            </a:pPr>
            <a:r>
              <a:rPr lang="en-US" sz="2800" dirty="0"/>
              <a:t>A continuous random variable is one which takes an infinite number of possible values.</a:t>
            </a:r>
          </a:p>
          <a:p>
            <a:endParaRPr lang="en-US" sz="2800" dirty="0"/>
          </a:p>
          <a:p>
            <a:pPr marL="457200" indent="-457200">
              <a:buFont typeface="Wingdings" panose="05000000000000000000" pitchFamily="2" charset="2"/>
              <a:buChar char="v"/>
            </a:pPr>
            <a:r>
              <a:rPr lang="en-US" sz="2800" dirty="0"/>
              <a:t>Examples:</a:t>
            </a:r>
          </a:p>
          <a:p>
            <a:pPr marL="457200" indent="-457200">
              <a:buFont typeface="Wingdings" panose="05000000000000000000" pitchFamily="2" charset="2"/>
              <a:buChar char="ü"/>
            </a:pPr>
            <a:r>
              <a:rPr lang="en-US" sz="2800" dirty="0"/>
              <a:t>height</a:t>
            </a:r>
          </a:p>
          <a:p>
            <a:pPr marL="457200" indent="-457200">
              <a:buFont typeface="Wingdings" panose="05000000000000000000" pitchFamily="2" charset="2"/>
              <a:buChar char="ü"/>
            </a:pPr>
            <a:r>
              <a:rPr lang="en-US" sz="2800" dirty="0"/>
              <a:t>weight</a:t>
            </a:r>
          </a:p>
          <a:p>
            <a:pPr marL="457200" indent="-457200">
              <a:buFont typeface="Wingdings" panose="05000000000000000000" pitchFamily="2" charset="2"/>
              <a:buChar char="ü"/>
            </a:pPr>
            <a:r>
              <a:rPr lang="en-US" sz="2800" dirty="0"/>
              <a:t>the amount of sugar in an orange</a:t>
            </a:r>
          </a:p>
          <a:p>
            <a:pPr marL="457200" indent="-457200">
              <a:buFont typeface="Wingdings" panose="05000000000000000000" pitchFamily="2" charset="2"/>
              <a:buChar char="ü"/>
            </a:pPr>
            <a:r>
              <a:rPr lang="en-US" sz="2800" dirty="0"/>
              <a:t>the time required to run a mile.</a:t>
            </a:r>
          </a:p>
        </p:txBody>
      </p:sp>
      <p:sp>
        <p:nvSpPr>
          <p:cNvPr id="3" name="Title 2"/>
          <p:cNvSpPr>
            <a:spLocks noGrp="1"/>
          </p:cNvSpPr>
          <p:nvPr>
            <p:ph type="title" idx="4294967295"/>
          </p:nvPr>
        </p:nvSpPr>
        <p:spPr>
          <a:xfrm>
            <a:off x="152400" y="274638"/>
            <a:ext cx="6781800" cy="868362"/>
          </a:xfrm>
        </p:spPr>
        <p:txBody>
          <a:bodyPr>
            <a:normAutofit/>
          </a:bodyPr>
          <a:lstStyle/>
          <a:p>
            <a:pPr algn="ctr"/>
            <a:r>
              <a:rPr lang="en-US" sz="4000" b="1" dirty="0"/>
              <a:t>Continuous Random Variable</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196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3519"/>
            <a:ext cx="8458200" cy="4907281"/>
          </a:xfrm>
        </p:spPr>
        <p:txBody>
          <a:bodyPr/>
          <a:lstStyle/>
          <a:p>
            <a:endParaRPr lang="en-US" dirty="0"/>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p>
          <a:p>
            <a:pPr algn="just"/>
            <a:r>
              <a:rPr lang="en-US" dirty="0"/>
              <a:t>An event is a set of outcomes of the experiment. This includes the </a:t>
            </a:r>
            <a:r>
              <a:rPr lang="en-US" i="1" dirty="0"/>
              <a:t>null</a:t>
            </a:r>
            <a:r>
              <a:rPr lang="en-US" dirty="0"/>
              <a:t> (empty) set of outcomes  and the set of </a:t>
            </a:r>
            <a:r>
              <a:rPr lang="en-US" i="1" dirty="0"/>
              <a:t>all</a:t>
            </a:r>
            <a:r>
              <a:rPr lang="en-US" dirty="0"/>
              <a:t> outcomes. Each time the experiment is run, a given event </a:t>
            </a:r>
            <a:r>
              <a:rPr lang="en-US" i="1" dirty="0"/>
              <a:t>A</a:t>
            </a:r>
            <a:r>
              <a:rPr lang="en-US" dirty="0"/>
              <a:t> either </a:t>
            </a:r>
            <a:r>
              <a:rPr lang="en-US" i="1" dirty="0"/>
              <a:t>occurs</a:t>
            </a:r>
            <a:r>
              <a:rPr lang="en-US" dirty="0"/>
              <a:t>, if the outcome of the experiment is an element of </a:t>
            </a:r>
            <a:r>
              <a:rPr lang="en-US" i="1" dirty="0"/>
              <a:t>A</a:t>
            </a:r>
            <a:r>
              <a:rPr lang="en-US" dirty="0"/>
              <a:t>, or </a:t>
            </a:r>
            <a:r>
              <a:rPr lang="en-US" i="1" dirty="0"/>
              <a:t>does not occur</a:t>
            </a:r>
            <a:r>
              <a:rPr lang="en-US" dirty="0"/>
              <a:t>, if the outcome of the experiment is not an element of </a:t>
            </a:r>
            <a:r>
              <a:rPr lang="en-US" i="1" dirty="0"/>
              <a:t>A</a:t>
            </a:r>
            <a:r>
              <a:rPr lang="en-US" dirty="0"/>
              <a:t>.</a:t>
            </a:r>
          </a:p>
        </p:txBody>
      </p:sp>
      <p:sp>
        <p:nvSpPr>
          <p:cNvPr id="3" name="Title 2"/>
          <p:cNvSpPr>
            <a:spLocks noGrp="1"/>
          </p:cNvSpPr>
          <p:nvPr>
            <p:ph type="title" idx="4294967295"/>
          </p:nvPr>
        </p:nvSpPr>
        <p:spPr/>
        <p:txBody>
          <a:bodyPr/>
          <a:lstStyle/>
          <a:p>
            <a:pPr algn="ctr"/>
            <a:r>
              <a:rPr lang="en-US" sz="4400" b="1" dirty="0">
                <a:latin typeface="Arial" panose="020B0604020202020204" pitchFamily="34" charset="0"/>
                <a:cs typeface="Arial" panose="020B0604020202020204" pitchFamily="34" charset="0"/>
              </a:rPr>
              <a:t>Event</a:t>
            </a:r>
          </a:p>
        </p:txBody>
      </p:sp>
      <p:pic>
        <p:nvPicPr>
          <p:cNvPr id="4" name="Picture 9"/>
          <p:cNvPicPr>
            <a:picLocks noChangeAspect="1" noChangeArrowheads="1"/>
          </p:cNvPicPr>
          <p:nvPr/>
        </p:nvPicPr>
        <p:blipFill>
          <a:blip r:embed="rId2"/>
          <a:srcRect/>
          <a:stretch>
            <a:fillRect/>
          </a:stretch>
        </p:blipFill>
        <p:spPr bwMode="auto">
          <a:xfrm>
            <a:off x="228600" y="1524000"/>
            <a:ext cx="8686800" cy="1371600"/>
          </a:xfrm>
          <a:prstGeom prst="rect">
            <a:avLst/>
          </a:prstGeom>
          <a:noFill/>
          <a:ln w="9525">
            <a:noFill/>
            <a:miter lim="800000"/>
            <a:headEnd/>
            <a:tailEnd/>
          </a:ln>
          <a:effectLst/>
        </p:spPr>
      </p:pic>
    </p:spTree>
    <p:extLst>
      <p:ext uri="{BB962C8B-B14F-4D97-AF65-F5344CB8AC3E}">
        <p14:creationId xmlns:p14="http://schemas.microsoft.com/office/powerpoint/2010/main" val="98720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2585</Words>
  <Application>Microsoft Office PowerPoint</Application>
  <PresentationFormat>On-screen Show (4:3)</PresentationFormat>
  <Paragraphs>309</Paragraphs>
  <Slides>61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Monotype Sorts</vt:lpstr>
      <vt:lpstr>Times New Roman</vt:lpstr>
      <vt:lpstr>Wingdings</vt:lpstr>
      <vt:lpstr>Office Theme</vt:lpstr>
      <vt:lpstr>M Tech(Data Science &amp; Engineering) Introduction to Statistical Methods</vt:lpstr>
      <vt:lpstr>PowerPoint Presentation</vt:lpstr>
      <vt:lpstr> Agenda  </vt:lpstr>
      <vt:lpstr>Random Experiment</vt:lpstr>
      <vt:lpstr>Sample spaces, sample sets and events</vt:lpstr>
      <vt:lpstr>PowerPoint Presentation</vt:lpstr>
      <vt:lpstr>Discrete Random Variables</vt:lpstr>
      <vt:lpstr>Continuous Random Variable</vt:lpstr>
      <vt:lpstr>Event</vt:lpstr>
      <vt:lpstr>Complement of an Event</vt:lpstr>
      <vt:lpstr>Union of Two Events</vt:lpstr>
      <vt:lpstr>Intersection of Two Events</vt:lpstr>
      <vt:lpstr>Mutually Exclusive Events</vt:lpstr>
      <vt:lpstr>Independent &amp; Dependent</vt:lpstr>
      <vt:lpstr>Classical Probability</vt:lpstr>
      <vt:lpstr>Empirical Probability</vt:lpstr>
      <vt:lpstr>  Axioms of Probability </vt:lpstr>
      <vt:lpstr>PowerPoint Presentation</vt:lpstr>
      <vt:lpstr>Probability as a Numerical Measure of the Likelihood of Occurrence</vt:lpstr>
      <vt:lpstr>       Example: 1</vt:lpstr>
      <vt:lpstr>         Example 2</vt:lpstr>
      <vt:lpstr>Example 3</vt:lpstr>
      <vt:lpstr>   Example 4</vt:lpstr>
      <vt:lpstr>EXAMPLE 5</vt:lpstr>
      <vt:lpstr>            EXAMPLE 6</vt:lpstr>
      <vt:lpstr>EXAMPLE 7</vt:lpstr>
      <vt:lpstr>Example</vt:lpstr>
      <vt:lpstr>PowerPoint Presentation</vt:lpstr>
      <vt:lpstr>PowerPoint Presentation</vt:lpstr>
      <vt:lpstr>         EXAMPLE 8</vt:lpstr>
      <vt:lpstr>PowerPoint Presentation</vt:lpstr>
      <vt:lpstr>Conditional Probability</vt:lpstr>
      <vt:lpstr>The Definition of Conditional Probability</vt:lpstr>
      <vt:lpstr>The Multiplication Rule for P(A ∩ B)</vt:lpstr>
      <vt:lpstr>Conditional Probability</vt:lpstr>
      <vt:lpstr>Independent Events</vt:lpstr>
      <vt:lpstr>Example</vt:lpstr>
      <vt:lpstr>Solution</vt:lpstr>
      <vt:lpstr>Example</vt:lpstr>
      <vt:lpstr>Solution</vt:lpstr>
      <vt:lpstr>EXAMPLE : 9 </vt:lpstr>
      <vt:lpstr>Example : 10</vt:lpstr>
      <vt:lpstr>Solution</vt:lpstr>
      <vt:lpstr>Example 11</vt:lpstr>
      <vt:lpstr>Example-11</vt:lpstr>
      <vt:lpstr>PowerPoint Presentation</vt:lpstr>
      <vt:lpstr>PowerPoint Presentation</vt:lpstr>
      <vt:lpstr>PowerPoint Presentation</vt:lpstr>
      <vt:lpstr>PowerPoint Presentation</vt:lpstr>
      <vt:lpstr>PowerPoint Presentation</vt:lpstr>
      <vt:lpstr>    EXAMPLE</vt:lpstr>
      <vt:lpstr>Example </vt:lpstr>
      <vt:lpstr>    EXAMPLE</vt:lpstr>
      <vt:lpstr>Example </vt:lpstr>
      <vt:lpstr>        Example</vt:lpstr>
      <vt:lpstr>Bayes’ Theorem</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Computing Lectures</dc:title>
  <dc:subject>Multimedia Computing</dc:subject>
  <dc:creator/>
  <cp:keywords>Abhishek Thakur</cp:keywords>
  <dc:description>For Online / Offline series</dc:description>
  <cp:lastModifiedBy/>
  <cp:revision>44</cp:revision>
  <dcterms:created xsi:type="dcterms:W3CDTF">2014-08-22T12:03:57Z</dcterms:created>
  <dcterms:modified xsi:type="dcterms:W3CDTF">2021-11-12T17:10:24Z</dcterms:modified>
  <cp:contentStatus>Work In Progress</cp:contentStatus>
</cp:coreProperties>
</file>