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72" r:id="rId2"/>
  </p:sldMasterIdLst>
  <p:notesMasterIdLst>
    <p:notesMasterId r:id="rId55"/>
  </p:notesMasterIdLst>
  <p:sldIdLst>
    <p:sldId id="479" r:id="rId3"/>
    <p:sldId id="577" r:id="rId4"/>
    <p:sldId id="480" r:id="rId5"/>
    <p:sldId id="634" r:id="rId6"/>
    <p:sldId id="523" r:id="rId7"/>
    <p:sldId id="599" r:id="rId8"/>
    <p:sldId id="600" r:id="rId9"/>
    <p:sldId id="601" r:id="rId10"/>
    <p:sldId id="608" r:id="rId11"/>
    <p:sldId id="632" r:id="rId12"/>
    <p:sldId id="633" r:id="rId13"/>
    <p:sldId id="531" r:id="rId14"/>
    <p:sldId id="604" r:id="rId15"/>
    <p:sldId id="643" r:id="rId16"/>
    <p:sldId id="606" r:id="rId17"/>
    <p:sldId id="578" r:id="rId18"/>
    <p:sldId id="579" r:id="rId19"/>
    <p:sldId id="596" r:id="rId20"/>
    <p:sldId id="582" r:id="rId21"/>
    <p:sldId id="597" r:id="rId22"/>
    <p:sldId id="587" r:id="rId23"/>
    <p:sldId id="598" r:id="rId24"/>
    <p:sldId id="589" r:id="rId25"/>
    <p:sldId id="591" r:id="rId26"/>
    <p:sldId id="609" r:id="rId27"/>
    <p:sldId id="610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41" r:id="rId40"/>
    <p:sldId id="642" r:id="rId41"/>
    <p:sldId id="635" r:id="rId42"/>
    <p:sldId id="622" r:id="rId43"/>
    <p:sldId id="623" r:id="rId44"/>
    <p:sldId id="624" r:id="rId45"/>
    <p:sldId id="625" r:id="rId46"/>
    <p:sldId id="626" r:id="rId47"/>
    <p:sldId id="639" r:id="rId48"/>
    <p:sldId id="640" r:id="rId49"/>
    <p:sldId id="638" r:id="rId50"/>
    <p:sldId id="628" r:id="rId51"/>
    <p:sldId id="629" r:id="rId52"/>
    <p:sldId id="630" r:id="rId53"/>
    <p:sldId id="631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0:47:2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3479 8197 508 0,'-18'-29'13'16,"6"1"24"-16,0 6 71 16,5-1-40-16,0 3 7 15,6 6 1-15,-2-2-31 16,3 6 5-16,0 4 1 15,-3 2-25-15,3 4 7 16,0 0-4-16,-3 0-10 16,3 0-19-16,0 12 0 15,0 15 0-15,0 9 2 16,0 3 2-16,3-2-2 0,4-6 1 16,0-9-3-1,6-8 1-15,-4-11 0 0,9-3-2 16,0-1 2-16,12-30 9 15,14-20 10-15,19-17-9 16,19-19-2-16,24-10 3 16,15-10-10-16,10-7 3 15,6-3-2-15,-10 8-2 16,-12 16 0-16,-21 21-1 16,-24 21 2-16,-21 16-1 15,-19 17 0-15,-15 10 0 16,-12 4-1-16,-3 4-14 0,0 0-5 15,0 4 13-15,-3 8-5 16,-10 8 4-16,2-1-2 16,-1-4-17-16,3-3 5 15,-4-2-2-15,-3 3-34 16,-10 4-24-16,-4 2-90 16,-1-4-139-16</inkml:trace>
  <inkml:trace contextRef="#ctx0" brushRef="#br0" timeOffset="394.819">3564 8185 180 0,'0'0'13'0,"0"0"-26"0,0 0-3 15,0 0 16-15,0 0 10 16,0 0 0-16,25-90 28 16,-20 73-10-16,2 0 30 15,-4 1 21-15,-3 6-23 16,0 4-4-16,0 2-20 15,0 4-1-15,0 0-31 16,-3 0 0-16,0 0-60 16,3 0-16-16,0 0-31 0,0 0-153 15</inkml:trace>
  <inkml:trace contextRef="#ctx0" brushRef="#br0" timeOffset="73625.0013">2426 11876 213 0,'-12'-16'475'0,"4"2"-456"16,2 7 73-16,6 4-38 15,0 0 5-15,0 3-21 16,0 0-17-16,0 0-2 15,0 0-9-15,0 0 2 16,0 0-8-16,-4 6-2 0,1 10 6 16,3 5 6-16,-4 1 4 15,2-4-5-15,2-4-7 16,0-5-1-16,0-1 5 16,0-5 2-16,2-1 6 15,9 1-10-15,9-3 15 16,14 0 0-16,20-25 6 15,23-16-7-15,23-15-8 16,21-13 0-16,19-7-9 16,5-11 8-16,9 3-6 15,-6-3-1-15,-10 12 0 16,-14 16-3-16,-24 11 0 16,-26 12 7-16,-23 16-4 0,-21 7-2 15,-17 7 2-15,-10 4 7 16,-3 2-2-16,0-3-6 15,0 3-5-15,0 0-1 16,0-3 1-16,0 3-2 16,0 0 1-16,0 0 0 15,0 0 1-15,0 0-1 16,0 0 1-16,0 0 1 16,0 0-1-16,0 0 0 15,0 0 0-15,0 0 1 16,0 0 0-16,0 0 3 15,0 0-1-15,0 0-2 16,0 0 0-16,0 0 3 16,0 0-3-16,0 0-1 15,0 0 3-15,0 0-2 0,0 0-1 16,0 0 0-16,0 0 1 16,0 0-1-16,0 0 0 15,0 0-2-15,0 0 2 16,0 0-9-16,0 0-30 15,-16 0-24-15,-9 15-38 16,-8 1-77-16,-4-3-336 16</inkml:trace>
  <inkml:trace contextRef="#ctx0" brushRef="#br0" timeOffset="75331.7384">11342 11981 283 0,'0'0'91'16,"0"0"6"-16,0 0-7 15,0 0-14-15,0 0-14 16,0 0-2-16,18-42-12 16,-13 39 3-16,-2 0-23 15,-3 0 17-15,3 3-15 16,-3 0-11-16,0 0 4 15,0 0-8-15,0 0-2 0,0 0-4 16,0 0-9-16,3 0 0 16,0 6-4-1,0 13 4-15,0 2 4 0,-3 4-2 16,4-1 6-16,0-1-7 16,2-6 5-16,2-4-3 15,10-6 1-15,8-7 0 16,18 0 32-16,18-17-4 15,27-16 5-15,18-13-17 16,14-7-7-16,7-4-2 16,2-5-3-16,-3-4 0 15,-3-1 3-15,-2-8-6 16,2-1 1-16,-11 3-6 16,-7 7 0-16,-15 13 0 15,-15 17 0-15,-8 13 0 0,-11 3 0 16,-9 7 1-16,-18 7 0 15,-12 1-1-15,-7 2 0 16,-6 0 0-16,-4 3-1 16,-1-3 1-16,0 3-1 15,0 0-4-15,0 0 5 16,0 0-1-16,0 0 1 16,0 0 0-16,0 0-4 15,0 0 4-15,0 0 0 16,0 0-4-16,0 0 4 15,0 0 0-15,0 0-2 16,0 0 0-16,0 0-3 16,0 0 4-16,0 0 1 0,0 0 0 15,0 0 2-15,0 0-2 16,0 0 2-16,0 0-2 16,0 0 1-16,0 0 0 15,0 0 0-15,0 0 0 16,0 0 0-16,0 0 0 15,0 0 0-15,0 0 1 16,0 0 0-16,0 0-2 16,0 0 0-16,0 0 0 15,0 0 1-15,0 0 2 16,0 0-2-16,0 0-1 16,0 0-1-16,0 0 1 0,0 0 1 15,0 0-1 1,0 0-1-16,0 0 1 0,0 0 0 15,0 0 2 1,0 0-2-16,0 0 0 0,0 0-1 16,0 0-1-16,0 0 0 15,0 0-2-15,0 0 1 16,-4 0-26-16,-15 9-54 16,-10 5 58-16,-6 6-54 15,-10 0-16-15,-5 3-97 0,6-3-97 16</inkml:trace>
  <inkml:trace contextRef="#ctx0" brushRef="#br0" timeOffset="77997.0039">2348 13518 423 0,'0'0'57'0,"0"0"50"16,0 0 13-16,0 0-64 16,0 0 4-16,0 0 5 15,9-93-18-15,-7 90 4 16,1 0-17-16,-3 2-8 16,0 1-7-16,0 0 1 15,0 0-9-15,0 0-2 16,0 0-6-16,0 1-3 15,0 15 0-15,0 1 0 16,0 8 4-16,0-1 0 16,1 0-1-16,1-1 4 15,1-6-4-15,1 1 0 16,-1-4 0-16,0-4-3 16,-1 0 2-16,2-7 4 15,-1 0-3-15,10-3 4 16,13 0 7-16,32-23 21 0,36-16-11 15,34-14-12 1,27-8-6-16,11-7-6 0,-1 1 1 16,-8-2 3-16,-15 5-3 15,-11 3 0-15,-12 4 3 16,-15 10-4-16,-9 5 2 16,-24 9-2-16,-23 14 0 15,-24 7 2-15,-15 4-1 16,-6 8 7-16,-3 0-6 15,0-3-2-15,0 3 6 16,0 0-4-16,0-1-1 0,0 1 0 16,0-3 1-16,0 3-2 15,0 0 0-15,0 0 0 16,0 0 0-16,0 0 2 16,0 0-2-16,0 0 0 15,0 0-3-15,0 0 3 16,0 0 0-16,0 0 0 15,0 0 0-15,0 0 1 16,0 0 0-16,0 0 0 16,0 0 2-16,0 0-6 15,0 0 5-15,0 0-3 16,0 0 2-16,0 0-1 0,0 0 1 16,0 0-1-1,0 0 0-15,0 0 0 0,0 0 2 16,0 0-1-16,0 0-1 15,0 0 0-15,0 0 1 16,0 0 1-16,0 0-2 16,0 0-1-16,0 0 0 15,0 0 1-15,0 0 0 16,0 0 0-16,0 0 4 16,0-2-5-16,0 2 1 15,0 0-2-15,0 0 2 16,0 0 0-16,0 0 4 15,0 0-8-15,0 0 4 16,0 0 0-16,0 0 2 16,0 0-2-16,0 0 0 15,0 0 0-15,0 0 1 0,0 0-2 16,0 0 3-16,0 0-2 16,0 0 0-16,0 0-1 15,0 0 0-15,0 0 2 16,0 0 0-16,0 0-1 15,0 0-1-15,0 0 1 16,0 0 2-16,0 0-2 16,0 0-2-16,0 0 1 15,0 0 1-15,0 0 0 16,0 0 0-16,0 0 3 16,0 0-3-16,0 0-1 15,0 0 1-15,0 0-1 16,0 0 1-16,0 0 2 0,0 0-2 15,0 0 0 1,0 0 0-16,0 0 0 0,0 0 0 16,0 0 1-16,0 0-1 15,0 0-2-15,0 0 1 16,0 0 1-16,0 0 0 16,0 0 0-16,0 0-1 15,0 0 2-15,0 0-1 16,0 0 2-16,0 0-3 15,0 0 1-15,0 0 0 0,0 0 0 16,0 0 3-16,0 0-5 16,0 0 2-16,0-3 0 15,0 3 0-15,0 0-1 16,0 0 3-16,0 0-2 16,0 0 0-16,0 0 0 15,0 0-1 1,0 0 1-16,0 0 0 0,0 0 1 15,0 0-1-15,0 0-1 16,0 0 0-16,0 0 1 16,0 0 0-16,0 0 3 15,0 0-2-15,0 0-2 16,0 0 1-16,0 0 0 0,0-2 0 16,0 2 0-1,0 0 0-15,0 0 0 0,0 0 2 16,0-3-1-16,0 3-1 15,0-3-2-15,0-1 2 16,0-1 0-16,0 1 0 16,0 4 0-16,0 0 0 15,0-1 0-15,0 1 2 16,0 0-2-16,-3 0 0 16,3 0-5-16,0 0 4 15,0 0 1-15,0 0 0 16,0 0-8-16,0 0-31 15,0 0-36-15,6 0-54 16,12 1-43-16,3-1-289 16</inkml:trace>
  <inkml:trace contextRef="#ctx0" brushRef="#br0" timeOffset="89756.7994">16232 13643 578 0,'-15'-9'28'0,"0"-1"54"15,9 3 47-15,3 4-38 16,3-2-19-16,0 5-24 16,0 0-17-16,0 0-22 0,0 0-8 15,0 0 4-15,0 0 6 16,0 0-1-16,0 0 3 15,10 0 4-15,20-6 6 16,21-4-1-16,25 0-7 16,21-5-4-16,16 1 2 15,26 1-13-15,21-3 4 16,28 5 2-16,13 2-6 16,12 2 8-16,-7 3-5 15,-7 4 2-15,-10 0-5 16,-19 0 0-16,-13 0-6 15,-26 0 6-15,-31 0 4 0,-32 0-3 16,-26-3 1-16,-22-7-2 16,-13 4 1-16,-4-5 1 15,-3 6 4-15,0-2 3 16,0 0-3-16,0 4-1 16,0 3-4-16,0 0 1 15,0 0-2-15,0 0-1 16,0 0-29-16,0 0-15 15,0 0-23-15,-3 0-22 16,-1 10-16-16,-2 0-97 16,-4-3-83-16</inkml:trace>
  <inkml:trace contextRef="#ctx0" brushRef="#br0" timeOffset="90611.7448">19812 13587 440 0,'0'0'40'15,"0"0"35"-15,0 0 58 16,0 0-64-16,0 0-19 15,0 0-25-15,-139-26-5 0,133 29-7 16,6 1 3 0,0 6-9-16,0-4 0 0,24 3 6 15,15 1 9-15,23-6 6 16,28-4 9-16,28 0-12 16,29 0 6-16,31-12-11 15,30 0-1-15,31 4 0 16,15-3 1-16,8 1-12 15,-7 4 1-15,-13-1-8 16,-10 0 1-16,-26 4 0 16,-32 3-2-16,-34 0 2 15,-36 0-2-15,-31-6-3 16,-30 3 3-16,-19-5 3 16,-21 2-3-16,-3-1-6 15,-6 0-4-15,-21 2-26 16,-7 0 13-16,-5 5-30 0,-2 0-58 15,5 5-57-15,6 4-172 16</inkml:trace>
  <inkml:trace contextRef="#ctx0" brushRef="#br0" timeOffset="107020.1028">3440 15080 214 0,'0'0'291'15,"0"0"-276"-15,0 0 63 16,0 0 35-16,0 0-33 16,0 0-34-16,0 0-23 15,-17-17-14-15,17 17-5 16,0 0 3-16,0 0-7 15,0 0 5-15,0 0-4 16,0 0 0-16,0 0 5 0,0 0 8 16,-1 0-7-1,-2 0 0-15,0 5 8 0,3 0 17 16,0 0-7-16,0 0-6 16,0-2 3-16,24-2 8 15,24-1 10-15,26 0 8 16,34-7-15-16,35-10-8 15,18 5-10-15,21-2-8 16,9 2 1-16,3-2-5 16,-3 1-3-16,-3 2 3 15,-5-1 2-15,-11-2-5 16,-14-2 0-16,-19 1 0 0,-23 3 1 16,-37-1 0-16,-27 7-2 15,-28-1 0-15,-18 6 1 16,-6-2 0-16,0 3-8 15,0 0 8-15,-12 0-1 16,-2 8-23-16,1 8-69 16,6 0-98-16,7-6-264 15</inkml:trace>
  <inkml:trace contextRef="#ctx0" brushRef="#br0" timeOffset="107999.7817">7688 15095 469 0,'0'0'72'16,"0"0"-25"-16,0 0 90 16,0 0-75-16,0 0 1 0,0 0-16 15,-26 0-27 1,22 0-9-16,-6 5-5 0,-2 1 0 16,6 4 10-16,3-2 2 15,3 1 0-15,0-2 4 16,0-1-13-16,15 5 12 15,18-5 12-15,22 3 15 16,24-9-13-16,33 0-3 16,31 0-3-16,36-6-10 15,26-6-10-15,32 1 2 16,16-3-3-16,20 2-2 16,12 2-4-16,-2 3 3 15,-4 2-5-15,-17 0 4 16,-18 5-4-16,-19-3-1 15,-37 2 1-15,-36 1 3 0,-40-3-3 16,-44 0 1 0,-33 1-1-16,-22 0 0 0,-13 2-6 15,0-3 2-15,0 0 4 16,-10-1 7-16,-5 1 0 16,-3-2-1-16,7 4-6 15,3-2 0-15,2 3-1 16,-3 0-16-16,6 0-30 15,-3 0-38-15,2 3-42 16,4 1-115-16,13-4-69 16</inkml:trace>
  <inkml:trace contextRef="#ctx0" brushRef="#br0" timeOffset="109445.7109">12227 14225 603 0,'0'0'21'0,"0"0"27"15,0 0 62-15,0 0-15 16,0 0-15-16,0 0-24 15,-21-80-28-15,23 69-14 16,8 2 5-16,2-4 3 16,6 1-1-16,8-2-8 15,12 1 1-15,14-1-9 16,6 5 0-16,5-2 5 16,-5 5-2-16,-9 6-3 15,-7 0 0-15,-9 10 3 16,-14 16-8-16,-2 8 5 0,-17 12-4 15,0 9 4 1,-11 3 1-16,-14 0-2 0,-4-4-4 16,6-8 7-16,5-3-6 15,12-6 4-15,6-5-5 16,14-3 0 0,24-3 3-16,12-5-1 0,12-8 4 15,2-6-3-15,0-3-2 16,-7-4 0-16,-6 0 2 15,-14-2-1-15,-9-8 0 16,-15 5-2-16,-6-2 3 16,-7 3 0-16,0 1 1 0,0 0 5 15,-13 0-6-15,-10 3-2 16,-12 0-1-16,-5 0 6 16,-4 6-6-16,3 13 3 15,-5 8-2-15,2 8-1 16,2 1-1-16,6 9 0 15,9-3-1-15,12 2-6 16,9-5 7-16,6-2-2 16,0-1 2-16,0-6-2 15,3-1 2-15,6-5 1 16,0-5-1-16,-1-2 2 16,-2-4-1-16,-2 3 0 15,-4 0 1-15,0 2-5 16,-4 1 4-16,-25 6 0 15,-20-3 4-15,-13-2-4 16,-12-11 0-16,-8-6 0 16,-3-3 1-16,2 0 1 0,5-3-1 15,6-3-1-15,14-7 0 16,12 3-3-16,16-3-41 16,12 0-71-16,8 0-106 15,0-7-488-15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22:46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15661 4059 821 0,'0'0'14'0,"0"0"19"16,0 0 8-16,0 0-9 15,0 0 24-15,0 0-20 16,7-71-15-16,-7 71-17 15,0 0-4-15,3 1-7 16,-2 22-8-16,5 12 15 16,-1 9 5-16,-2 3-2 0,-3 0-2 15,1-8 0 1,2-8 0-16,4-7-1 16,3-11 1-16,2-3-1 15,10-9 3-15,15-1 3 0,27-23 22 16,24-19 7-16,21-16-8 15,9-5-3-15,6-9-15 16,0-6-6-16,6 3 5 16,-1-3-6-16,-1 5-1 15,-12 6 0-15,-18 11 1 16,-27 15-1-16,-25 12 2 16,-22 15-3-16,-13 5 2 15,-7 6-2-15,-4 3-6 16,0 1-46-16,-13 27-24 15,-24 19 9-15,-18 14-63 16,-19 12-93-16,-13 0-215 0</inkml:trace>
  <inkml:trace contextRef="#ctx0" brushRef="#br0" timeOffset="467.3468">16157 4218 679 0,'0'0'13'0,"0"0"13"16,0 0 55-16,0 0-12 0,0 0-2 15,0 0 0-15,11-100-44 16,-11 100-23-16,0 2-5 15,0 18-10-15,0 7 15 16,0 5 2-16,0-2 4 16,0-7-6-16,0-8 2 15,3-5 1-15,4-5 2 16,11-5 1-16,16-2 6 16,29-23 12-16,25-17 9 15,16-11-6-15,11-4-13 16,-2-7-10-16,-2-3 0 15,-7-2 4-15,-7-3-2 0,-7 1-5 16,-11 4 0-16,-17 12 6 16,-17 12-7-16,-15 12 2 15,-17 15 1-15,-5 10-2 16,-7 4 0-16,-1 2-1 16,0 0-27-16,0 16-68 15,-16 20-44-15,-16 10 6 16,-6 4-89-16</inkml:trace>
  <inkml:trace contextRef="#ctx0" brushRef="#br0" timeOffset="885.2561">16908 3973 573 0,'0'0'44'0,"0"0"67"0,0 0 14 16,0 0-43-16,0 0-13 15,0 0-49-15,-12-11-20 16,10 11-8-16,-7 19-4 16,-4 6 11-16,-3 4 1 15,2-2 0-15,5-7 1 16,2-6-1-16,5-3 1 16,2-4-1-16,0-4-3 0,0-2-3 15,0-1 2 1,1 0 4-16,27-1 1 0,32-28 40 15,34-14 43 1,35-18-39-16,11-9-20 0,2-7-11 16,7-6-7-1,0-8 1-15,11-1 6 0,-6 10-13 16,-7 13 5-16,-29 20-1 16,-33 16-3-16,-33 8 3 15,-28 11-3-15,-11 6 0 16,-5 3-4-16,-8 5-1 15,0 0-12-15,-11 0-12 16,-23 20-76-16,-18 5-46 16,-19 5-220-16</inkml:trace>
  <inkml:trace contextRef="#ctx0" brushRef="#br0" timeOffset="89748.8778">16664 13081 384 0,'0'0'24'16,"0"0"43"-16,0 0 14 16,0 0-37-16,0 0-9 15,0 0 4-15,0 0 4 16,-15-3-3-16,14 3 10 15,1 0-6-15,-2 0-5 16,1 0 1-16,-1 0-8 16,1 0-13-16,1 0-6 0,0 0-7 15,0 0 7-15,10 0-10 16,28 0 11-16,23-17 6 16,19-8 0-16,8-5-5 15,-1-3-8-15,-17 7-4 16,-15-1 3-16,-19 3-6 15,-12 2 5-15,-18-2 5 16,-6 2 7-16,-9 2-1 16,-23 3-16-16,-12 3 3 15,-14 9-3-15,-11 5 6 16,-8 5-6-16,-1 25-1 16,3 10 1-16,13 6-2 15,17 0 0-15,12 1 2 0,17-4-2 16,14-7 0-1,2-6-2-15,12 0 4 0,19-10 2 16,10-6-2-16,12-9 3 16,8-5 5-16,4 0-5 15,-6 0 2-15,-7-13 1 16,-14 0-5-16,-17 7 2 16,-9 2 6-16,-12 4 5 15,0 0 8-15,-8 0-16 16,-20 10-2-16,-14 11-4 15,-5-1 5-15,5 5-2 16,3-3-1-16,14 3-2 16,3 1 0-16,8 1-2 15,11-2 1-15,3 1-4 16,0-1 3-16,22-3 1 16,10-5 2-16,12-1 0 0,12-9 0 15,14-7 5-15,5 0-6 16,3-3 0-16,0-14 0 15,-11-5-9-15,-11-3-22 16,-12-1 2-16,-10 3 12 16,-15 1 15-16,-2 1 2 15,-12 6 0-15,2 1 4 16,-5 4-2-16,-2 9 7 16,0 1 23-16,0 0-23 15,0 0-9-15,-1 20-16 16,-12 7 16-16,-5 2 0 0,1 1 2 15,3-4 1 1,-5-2-2-16,1-5 0 0,-2-2 0 16,5-2 2-16,2-6-2 15,4-6 0-15,1-1-1 16,2-2 1-16,-6 0 12 16,2-12-13-16,-3-10 0 15,-1-3-1-15,6 3 1 16,0-3 6-16,3 6-5 15,4 4-1-15,-2 5 2 0,3 5-1 16,0 3 2 0,0 2-3-16,0 0-3 0,3 2-8 15,13 15 8-15,10 3 3 16,3 3 0-16,5 0 0 16,3-2-2-16,3-1 2 15,0-1 1-15,-3-7 4 16,2-1-5-16,0-7-8 15,-1-4-85-15,-3 0-37 16,-7-12-29-16,-7-13-12 16,-6-1 139-16,-6-4 32 15,-2-1 2-15,-3 5 42 16,-4 1 90-16,0 4-26 16,0 6-34-16,0 4 6 15,0 5-12-15,0 6-11 16,0 0-30-16,0 0-27 15,0 6-1-15,0 20-6 0,0 13 6 16,0 11 1-16,0 3 7 16,0 3 5-16,0 0-4 15,0 0-7-15,4-3 7 16,2 2-8-16,0-6 4 16,-3-8-3-16,1-7 1 15,-4-8-1-15,2-11-1 16,-2-7-33-16,0-8-33 15,0 0-56-15,0-23-56 16,0-13-116-16</inkml:trace>
  <inkml:trace contextRef="#ctx0" brushRef="#br0" timeOffset="89957.3258">17697 13514 187 0,'0'0'191'0,"0"0"-49"16,0 0-56-16,0 0 31 0,0 0-41 15,0 0-2-15,19-267-30 16,9 264-29-16,3 3-8 15,1 7-4-15,-4 15 0 16,-9 7 2-16,-13 8 7 16,-6 10-4-16,-20 0-2 15,-16-5 1-15,-8-3 2 16,-2-9-4-16,4-3-1 16,5-8-3-16,12-6-1 15,8-9-68-15,13-4-163 16</inkml:trace>
  <inkml:trace contextRef="#ctx0" brushRef="#br0" timeOffset="90219.3374">17919 12942 1006 0,'0'0'21'15,"0"0"69"-15,0 0-9 16,0 0-42-16,0 0-39 15,0 0-14-15,-9 41 14 16,27 15 2-16,2 3 0 16,-1 2 0-16,-5-7-2 0,0-4 1 15,0-4-1-15,-3-6 1 16,-1-3-1-16,1-5 0 16,-1-8 0-16,7-2-10 15,1-9-68-15,12-9-51 16,10-4-137-16</inkml:trace>
  <inkml:trace contextRef="#ctx0" brushRef="#br0" timeOffset="92506.812">18558 13294 652 0,'0'0'163'15,"0"0"-23"-15,0 0-44 16,0 0-52-16,0 0-18 15,0 0-17-15,-191-34-9 0,165 57-5 16,5 3 5-16,5-2 4 16,8-4-4-16,4-1 1 15,4-2-1-15,0-7 0 16,0-7 1-16,0-3-1 16,3 0 3-16,11 0-2 15,4-10 10-15,6 1-8 16,-3-2-2-16,-11 8-1 15,-5 3 1-15,0 0-1 16,3 0 0-16,4 6-3 0,5 8-1 16,1 5 4-1,1-5 4-15,-1 2-4 0,-2-4 0 16,-1-3-3 0,-1-4 3-16,-1-5 0 0,5 0 4 15,4 0-2-15,2-14 5 16,0-3-1-16,-1-7-2 15,0 4 5-15,-6 3 6 16,-2 3-1-16,-9 8-8 16,-2 3 12-16,-4 3-14 15,2 0-4-15,1 0-6 16,0 14-1-16,4 2 7 16,-1 4 0-16,0-3 0 15,2-5 2-15,-1-1-2 16,2 0 0-16,-2-9 1 0,2-2 0 15,5 0 2-15,-2 0 1 16,5-5 7-16,2-7 3 16,3-4-4-16,2-3-1 15,-6 2-5-15,2-3-1 16,-2 6 1-16,-9 8-4 16,0 2 2-16,-7 4-2 15,-1 0-2-15,3 0-6 16,3 7 2-16,0 10 2 15,2 0 4-15,1 3 0 16,-2-2 1-16,3-1-2 16,0-2 2-16,4-3-3 0,8-5 2 15,3-4 0-15,7-3-12 16,5 0-36-16,1-13-13 16,-5-8 1-16,-4-4 28 15,0-5 24-15,-9-4 6 16,-3 4 2-16,-6 1 2 15,-5 3 5-15,-7 9 22 16,0 4 5-16,0 9-6 16,-20 4-26-16,-8 4-2 15,-7 16-2-15,4 3 2 16,7 4 0-16,10-5-5 16,10-2 5-16,4-3 0 15,0-8-2-15,4-2-5 16,11-7 4-16,4 0 3 0,5 0 2 15,-2-10-2-15,-3-4 0 16,-7 8 2-16,-6 0-2 16,-3 2 1-16,0 4-3 15,3 0 2-15,0 4-7 16,8 6 4-16,2 3 0 16,4-7-4-16,2 1-8 15,2-7 0-15,1 0-1 16,0-4-5-16,-4-9 10 15,2-6 3-15,-10-5 7 16,-3-1 0-16,-4-1-2 0,-4-8 2 16,-2-2-1-1,3-11 2-15,-2-3 0 16,-1-8 2-16,3-2-1 16,5-6-1-16,-5 7 3 0,-1 9-2 15,0 17 5-15,-2 16 10 16,0 11 17-16,0 6-13 15,0 23-20-15,0 20-5 16,-3 17 5-16,-1 6-1 16,-2 6 1-16,4-4 0 15,2-4 0-15,0-4 0 16,11-14 0-16,5-6 0 16,6-8 0-16,4-9 1 15,2-9 0-15,3-11 2 16,4-3-3-16,-1 0 18 0,1-17-4 15,-3-3 4 1,-3 0 0-16,-6 4 7 0,-7 3-12 16,-5 6-4-16,-8 5 5 15,-3 2 1-15,0 0-14 16,0 0-1-16,0 2-11 16,0 8 10-16,0 7-2 15,0-1 3-15,0 1 0 16,0 2 1-16,12-5 4 15,8-1-4-15,1-3 1 16,1-7-2-16,-1 1 1 16,-8-4 0-16,-1 0-1 0,-6 0 0 15,-3-7 2-15,-1-7-1 16,-2-6-1-16,0 4-1 16,0-4 1-16,0 1-1 15,-5 2 0-15,-13 2-7 16,-4 1-11-16,-5 3 3 15,-3 2 8-15,5 5 0 16,7 1 1-16,11-1 0 16,7 4-1-16,0-2-8 15,29-1-32-15,14-5-6 16,10 2 35-16,4-5 2 16,-6 2 2-16,0-4 15 15,-9 1 1-15,-9 0 1 16,-11 2 21-16,-11 1 22 15,-8 2 12-15,-3 1-22 0,0 0-4 16,-8 1-19-16,-5 0-12 16,-8 4-2-16,-1 1 0 15,1 0 0-15,3 0-3 16,2 6-3-16,2 8-33 16,2 0-14-16,9 2 1 15,3 0 7-15,0-1 17 16,0-1 7-16,13 1 11 15,3 0 1-15,1 2 7 16,-2 0 3-16,0 3 1 16,-3 3-1-16,0-1 1 15,-2-1-1-15,3-1-3 0,0-3 4 16,2-5 0 0,1-2 0-16,-2-7 3 0,0-3 2 15,0 0-2-15,2-3 14 16,-2-13-5-16,2-1 8 15,-5-3-9-15,-1 0 15 16,0-2-4-16,-2 2-13 16,-5 4 2-16,1 2-3 15,0 8-1-15,-4 6 11 16,0 0-18-16,-5 3-5 16,-6 11 1-16,-2 8 4 15,7 0 0-15,6-1 0 16,0-2 0-16,5-5-1 0,14-5 1 15,2-9 0-15,1 0 0 16,2 0 1-16,0-12 3 16,-1-5 0-16,-4-3-2 15,0 1 1-15,-3-1 4 16,-2-4 4-16,1 1 16 16,-6 0-2-16,-2 2-15 15,-2 6-2-15,-5 8 3 16,0 7 11-16,0 0-15 15,0 0-7-15,-9 22-14 16,0 16 14-16,-3 15 0 16,6 18 4-16,3 23 1 15,-3 18-4-15,6 8 4 16,0-6-5-16,15-12-2 0,10-22 2 16,-4-17 4-16,-3-13-4 15,-6-18 0-15,-8-18 0 16,-2-8 2-16,-2-6 1 15,-6 0-3-15,-16-16-25 16,-11-13-99-16,-2-15-311 16</inkml:trace>
  <inkml:trace contextRef="#ctx0" brushRef="#br0" timeOffset="92931.8345">19158 13048 506 0,'0'0'43'15,"0"0"27"-15,0 0 22 0,0 0-3 16,0 0-34 0,0 0-23-16,-57-12-22 0,57 9 3 15,29-4 9-15,23-5 8 16,29-5-11-16,22-4-3 15,14 1 2-15,4 1-7 16,-8 4 4-16,-18 6-14 16,-24-1 3-16,-23 7-3 15,-26 3-1-15,-17 0 0 16,-5 0-31-16,-27 3-234 16,-17 7-211-16</inkml:trace>
  <inkml:trace contextRef="#ctx0" brushRef="#br0" timeOffset="100589.4773">8322 8626 429 0,'0'0'30'0,"0"0"-23"0,0 0 1 15,0 0-2-15,0 0 5 16,0 0 5-16,0 0-10 16,0 0-6-16,0 0 0 15,0 6-8-15,0-6-224 16</inkml:trace>
  <inkml:trace contextRef="#ctx0" brushRef="#br0" timeOffset="100791.0053">8322 8626 255 0,'74'42'180'0,"-74"-42"-180"15,0 0-105 1,0 0-143-16</inkml:trace>
  <inkml:trace contextRef="#ctx0" brushRef="#br0" timeOffset="100955.8211">8480 8690 270 0,'0'0'13'0,"0"0"-13"15,0 0-21-15</inkml:trace>
  <inkml:trace contextRef="#ctx0" brushRef="#br0" timeOffset="105410.1885">2888 13101 731 0,'-10'0'26'0,"10"0"-11"16,0 0-1-16,0 0-7 15,0 0 24-15,0 0 3 16,10 0-5-16,26 0-4 16,19-12-5-16,21-9-3 0,9-1-1 15,-7-5-12-15,-5 1-1 16,-15-1 5-16,-16 3-6 16,-14-1-1-16,-17-1 7 15,-11 1 5-15,0 0-1 16,-17 2-2-16,-14 2 0 15,-8 8-8-15,-16 11 4 16,-8 2-3-16,-11 25-2 16,-1 15 3-16,1 9-4 15,18 2 0-15,16 2 1 16,22-7-1-16,14-3 0 16,4-11-5-16,25-2 3 15,15-7 4-15,11-9 2 16,6-9-3-16,4-5 9 15,0 0-7-15,-12-5-3 0,-16-4 7 16,-11-2-6-16,-14 2 9 16,-8 4 4-16,0-1 28 15,-3 6-15-15,-24 0-14 16,-12 3-2-16,-16 14-11 16,-3 6 0-16,6 7-1 15,10-4 0-15,9 1-1 16,12 1 0-16,9-4 0 15,12-4-1-15,0 0-4 16,30-6 7-16,12-2 2 16,19-8 3-16,11-4-2 15,14-4-3-15,2-13-12 0,0-6-17 16,-6-5-20 0,-13-6 13-16,-11-2 6 0,-19 5 20 15,-11 1 10-15,-10 5 3 16,-9 5 1-16,-9 10 14 15,0 4 45-15,0 6-8 16,-4 0-44-16,-16 19-11 16,-11 17-5-16,-11 4 5 15,2 4 0-15,7-3 0 16,9-4 0-16,3-3 1 16,5-4-1-16,10-8 0 0,0-5-1 15,6-7-3 1,0-8-33-16,0-2-62 0,0-5 39 15,-3-16-173-15,-6-8-9 16,0-1 104-16,0-6 100 16,3 2 38-16,-4 2 86 15,2 2 39-15,-1 9 31 16,3 5-15-16,3 10-39 16,-1 3-32-16,4 3-17 15,0 0-50-15,0 0-3 16,0 17-9-16,16 5 9 15,8 6-2-15,0-2 2 16,6-1 2-16,4-1 3 16,5-1-5-16,6-6 0 0,7-11-118 15,3-6-297-15</inkml:trace>
  <inkml:trace contextRef="#ctx0" brushRef="#br0" timeOffset="105675.3658">4044 13098 891 0,'0'0'65'16,"0"0"45"-16,0 0-43 15,0 0-52-15,0 0-15 16,0 0-9-16,-43 110 9 16,22-24 0-16,0 12 7 15,2 1-6-15,2 5 5 0,4-3-2 16,4-9 1-1,3-9 2-15,3-13-7 0,3-14 1 16,0-10 0 0,0-13 1-16,3-9-2 0,6-15 0 15,10-9-81-15,-2-16-51 16,2-24-361-16</inkml:trace>
  <inkml:trace contextRef="#ctx0" brushRef="#br0" timeOffset="105911.7936">3953 13294 544 0,'0'0'160'15,"0"0"-128"-15,0 0 77 0,0 0-17 16,0 0-45-16,0 0-11 16,124-96-33-16,-93 119 5 15,-4 7-6-15,-6 2 1 16,-6 7 1-16,-12-3-3 15,-3-2-1-15,-12-1 2 16,-15-6-1-16,-10-4 7 16,1-4-8-16,-1-5-35 15,10-11-137-15,12-3-221 16</inkml:trace>
  <inkml:trace contextRef="#ctx0" brushRef="#br0" timeOffset="108306.7033">4347 12791 821 0,'0'0'38'16,"0"0"55"-16,0 0 8 15,0 0-27-15,0 0-74 16,0 0-16-16,12 20 16 16,-21 52 1-16,6 8 2 15,3-10-1-15,3-5-2 16,22-12 3-16,8-11-3 15,6-8 1-15,3-14 4 16,1-10-5-16,-7-10 10 16,4 0-3-16,-7-20-5 0,-8-4 4 15,-4-2-2 1,-10 1 10-16,-4 5 13 0,-7 7 5 16,0 9-16-16,0 4-16 15,0 0 0-15,-7 3-6 16,-2 17 0-16,-2 6 6 15,7 4 0-15,4-4-9 16,0-2 7-16,15-4 2 16,5-1 3-16,3-8-3 15,-1-6-1-15,2-5-2 16,-2 0 3-16,-3 0 0 16,1-5 0-16,-8-12-4 15,0 1 3-15,-6-4 0 16,-3-4 0-16,-3 5-3 15,0-5-6-15,-12 4-10 16,-9 1-10-16,-4 2 7 16,4 1 8-16,6 5 9 0,-1 2 4 15,8 1 0-15,5 6 1 16,3 1 0-16,0-2-1 16,14 3-17-16,14 0 14 15,9 0 5-15,5 0 0 16,3 4 2-16,1 9-2 15,3 4 0-15,-1 5-4 16,-5 8 3-16,-7-1 1 16,-5 5-1-16,-14-4-1 0,-10 0-5 15,-7-3 7-15,0-5-1 16,-7-3 0-16,-16-2-2 16,-5-3 6-1,-5-8-4-15,-1-2 2 16,7-4 5-16,3 0-3 0,8-4 1 15,10-5 3-15,6-8 1 16,0-3-7-16,19-2-1 16,16-5 0-16,14 4-7 15,6 3-1-15,0 0-4 16,3 4 4-16,-1-1 0 16,1-3 6-16,0 3 2 0,-2-2 3 15,-4-1-3 1,-11 3 0-16,-11-2 0 0,-7 5 1 15,-10 1 10-15,-7 4 9 16,-3 4 11-16,-3 0-7 16,0 5-19-16,-19 0-3 15,-17 3-4-15,-6 12 2 16,-1 6-2-16,13-2 2 16,8 1-1-16,10-3-1 15,2-1 1-15,9-8-3 16,1-2 2-16,0-3-1 15,14-3 3-15,8 0 5 16,5 0-4-16,1-9 0 16,-7 1 0-16,-3 2-1 0,-8 5 6 15,1 1-6-15,1 0-3 16,1 1-2-16,4 13 4 16,-1 0 1-16,2-2 0 15,3 1-3-15,-2-6 3 16,5-5 4-16,-6-2-4 15,3 0-2-15,-7-12 2 16,3-10 0-16,-7-3-1 16,1-5-5-16,-2-2 5 15,-3-9 1-15,0-7 2 16,-3-10-2-16,0-6-7 16,-3 0-3-16,0-2-4 15,0 6 14-15,-6 6-2 16,-3 13 0-16,3 15 2 15,2 9 9-15,2 14-3 0,2 6-6 16,0 27-14 0,0 22 6-16,0 18 7 0,0 10 1 15,0-1 0-15,0-1 0 16,0-3-2-16,9-11 2 16,9-10 0-16,3-12-1 15,3-9-3-15,4-14 4 16,-2-11 4-16,6-8-4 15,1 0 1-15,3-13 2 16,-2-12 4-16,-4-3-6 16,-3-2 2-16,-8 7 9 0,-7 3 17 15,-5 9-14-15,-4 9-2 16,-3 2 5-16,0 0-18 16,0 2-16-16,0 22-2 15,0 2 18 1,0 2 3-16,0 1-2 0,0-2 0 15,8-5-1-15,4-5-1 16,10-3 0-16,-2-11-4 16,2-3 2-16,2 0 3 15,-5 0 0-15,-2-11 0 16,-8-5 1-16,-2-4 0 16,-4 1 0-16,-3-1 3 0,0 0-4 15,-13-1-2 1,-7 2-2-16,-2-1 2 0,-5 4 2 15,5 2-2-15,5 4 1 16,4 3 1-16,4 1-3 16,9 4 1-16,0-3-8 15,3 0-13-15,19-2-19 16,8-3 8-16,6 0 15 16,3-4 3-16,-4-5 11 15,4 2 5-15,-3-2 0 16,-6 2 1-16,-8 3 2 15,-12 1 19-15,-3 6 11 16,-4 2-2-16,-3 2-5 16,0 1-7-16,-6 2-19 0,-18 0-8 15,-9 2-1-15,-1 10 6 16,1 1-7-16,9-1-11 16,15 0-21-16,5 1-1 15,4-4-5-15,10 1-8 16,10-3 17-16,9 0-24 15,-2-1-23-15,-6 2 62 16,3 1 8-16,-8 1 14 16,4 7 1-16,-4-2 1 15,-4 9-1-15,3-1 0 16,-6 3-3-16,0 1 3 16,-2 4 1-16,-1-9 0 15,3-2 0-15,2-4 1 16,5-9 8-16,3-7 8 15,6 0 42-15,10-1 21 16,7-19-29-16,0-2-18 0,0-5-10 16,-2-2-8-16,-6-1-3 15,-4-1-2-15,-2 2 9 16,-7 0-10-16,-6 6 2 16,-5 6-2-16,-9 11 2 15,-1 6 1-15,-1 0-12 16,-18 13-13-16,0 16 12 15,-1 2 1-15,10-2 1 16,10 1-1-16,0-8-1 0,0-5-7 16,19-6 7-1,11-11 1-15,0 0 8 0,7 0-4 16,2-17 2-16,-5 0 1 16,-1-7-2-16,-9 2 10 15,0-2 15 1,-8-1-2-16,-3-5 3 0,-2 0-8 15,-5 7-2-15,-3 3-6 16,-3 10-6-16,0 7 4 16,0 3-13-16,-3 8-4 15,-14 20-9-15,0 16 13 16,8 17 1-16,3 13-1 16,6 20 1-16,0 9 2 0,0 6 2 15,0 1-1 1,9-5-1-16,4-12 5 0,2-20-7 15,0-18 0 1,-9-21 1-16,0-15 0 0,-6-12 1 16,0-3 0-16,0-4 2 15,-19-4-5-15,-17-16-7 16,-15-14-175-16,-4-10-387 16</inkml:trace>
  <inkml:trace contextRef="#ctx0" brushRef="#br0" timeOffset="108812.7801">5433 12762 413 0,'0'0'36'0,"0"0"21"16,0 0 15-16,0 0 26 16,0 0-33-16,0 0-27 0,-87-33-6 15,87 33-13-15,0 0-16 16,0 0 0-16,0 0 8 16,17 0-3-16,23 0 63 15,24-7 28-15,17-3-43 16,13-1-31-16,4-2-10 15,-7 1 4-15,-4 2-5 16,-13 3-7-16,-16-1-2 0,-16 8-1 16,-21 0-2-1,-12 0-2-15,-9 0-12 0,-6 5-28 16,-30 10-90-16,-13 7-61 16,-15 0-464-16</inkml:trace>
  <inkml:trace contextRef="#ctx0" brushRef="#br0" timeOffset="146053.8609">15407 13383 566 0,'0'0'22'0,"0"0"7"0,0 0 45 16,0 0-24-16,0 0-3 16,0 0-15-16,0 0-16 15,-11-57 12-15,11 57-16 16,0 0-12-16,0 7-6 16,0 13 6-16,0 6 1 15,0 3 6-15,0-4 4 0,0-3-10 16,2-8 7-16,1-4-4 15,1-5 2-15,-1 0 2 16,-1-5-6-16,2 0 14 16,10 0 27-16,15-25 37 15,15-9-34-15,14-13-25 16,9-10-8-16,6-5-2 16,3-9-9-16,3-4 6 15,-3 3-8-15,-4 2 5 16,-14 14-2-16,-15 14 0 15,-10 14-1-15,-15 12-2 16,-4 6 4-16,-9 4-8 16,-5 6 3-16,0 0-8 15,0 9-25-15,0 21-47 0,-19 13-2 16,-9 10-60-16,-11 0-118 16</inkml:trace>
  <inkml:trace contextRef="#ctx0" brushRef="#br0" timeOffset="146466.8891">15741 13379 551 0,'0'0'56'16,"0"0"11"-16,0 0 21 15,0 0-45-15,0 0-43 16,0 0-3-16,-5-7-16 15,1 27 19-15,1 4 4 0,-3-5-3 16,2 1-1-16,2-8 3 16,1-4-3-16,1-6 2 15,0-2-1-15,0 0 4 16,0 0 0-16,0 0 16 16,0 0 14-16,11-10 37 15,21-15-3-15,10-15-46 16,11-7-8-16,6-6-6 15,8-9 2-15,-2-7-5 16,-2-3 7-16,-6 9-4 16,-16 10-1-16,-9 12-4 15,-11 16-1-15,-9 8 0 0,-5 10-2 16,-6 5-2-16,-1 2 0 16,0 0-23-16,-6 17-35 15,-23 14-21-15,-12 16-45 16,-8 3-149-16</inkml:trace>
  <inkml:trace contextRef="#ctx0" brushRef="#br0" timeOffset="147066.4351">15808 13379 515 0,'0'0'87'16,"0"0"-52"-16,0 0-35 15,0 0-2-15,0 0 2 16,0 0 3-16,-46 110 4 16,46-91-2-16,0-5 3 15,0-8-4-15,0-3 0 16,0-3 2-16,0 0 37 16,16-9 38-16,16-15 12 15,14-10-50-15,10-8-23 16,15-8-9-16,3-6-1 15,12-9-3-15,9-5 2 16,6-3 0-16,1-2 8 16,-8 8-12-16,-14 14 3 15,-14 11 0-15,-17 9-6 0,-13 6-1 16,-10 6 3-16,-4 6-3 16,-10 2 5-16,-4 3-5 15,-2 6 2-15,-4 4-3 16,-2-2-2-16,0 2 2 15,0 0-5-15,0 0-3 16,1 0 5-16,-1 0-6 16,0 0 0-16,0 0 9 15,0 0 3-15,0 2-1 16,0 1-2-16,0-2 1 16,0-1-1-16,0 0 2 15,0 0-1-15,2 0 0 16,-1 0 3-16,-1 0-3 15,0 0 0-15,3 0 1 0,-3 0-2 16,0 0 0-16,0 0 0 16,0 0-3-16,0 0 1 15,0 0-4-15,0 0-12 16,0 3-12-16,0 2-114 16,0 3-43-16,-4-4-140 15</inkml:trace>
  <inkml:trace contextRef="#ctx0" brushRef="#br0" timeOffset="150129.7906">1668 13260 193 0,'0'0'452'16,"0"0"-435"-16,0 0 46 15,0 0 1-15,0 0-16 16,0 0-5-16,0 0-43 16,-32-39-4-16,32 55-7 15,14 10 11-15,-2-2 4 16,1-4-3-16,-2-3 0 0,-2-8 2 16,-2-6-1-1,-4 0 8-15,-1-3-6 16,5 0 36-16,6-6 35 15,19-20 7-15,14-13-37 0,11-12-29 16,4-12-8-16,3-7-1 16,-1-2-1-16,4-10-4 15,-3 2 0-15,-7 10 0 16,-11 12 0-16,-15 19-4 16,-14 18 1-16,-10 10 1 15,-7 9 0-15,0 2-13 16,0 0-15-16,0 27-25 15,-7 12 0-15,-20 21 12 16,-9 6-101-16,-12 1-136 0</inkml:trace>
  <inkml:trace contextRef="#ctx0" brushRef="#br0" timeOffset="150549.7067">1844 13363 644 0,'0'0'41'0,"0"0"-34"15,0 0-7-15,0 0-8 16,0 0 8-16,0 0 4 16,-42 104 0-16,38-87-1 15,4-4 4-15,0-5 8 16,0-8-2-16,0 0-4 0,0 0 14 15,0 0 35-15,12-4 32 16,10-16-12-16,11-11-38 16,9-14-16-16,7-5-15 15,6-8-1-15,0-5-3 16,2-12 0-16,1-6-2 16,-4 3 2-16,-5 8-2 15,-13 14 0-15,-14 16 0 16,-5 7-1-16,-4 12-2 15,-7 6 0-15,-4 5-1 16,-2 3 1-16,0 7-11 16,0 0-7-16,0 12-61 0,-2 19-39 15,-19 12 79-15,-7 6-137 16,-5 5-87-16</inkml:trace>
  <inkml:trace contextRef="#ctx0" brushRef="#br0" timeOffset="151315.6127">2050 13277 547 0,'0'0'38'0,"0"0"-29"16,0 0-9-16,0 0 0 15,0 0-6-15,0 0 6 0,-22 81 0 16,17-43 2-1,-4-6 2-15,3-1 0 0,-1-9 0 16,4-2 8-16,1-7 3 16,2-9-6-16,0-4 1 15,0 0 8-15,0 0 42 16,5-10 68-16,22-17-23 16,17-15-70-16,11-11-16 15,7-7-12-15,6-6 0 16,4-6-3-16,2-4 1 0,1 0 0 15,1 6 0 1,-6 7-4-16,-4 7 3 16,-11 13 0-16,-7 4 0 0,-11 9-2 15,-6 4 3-15,-8 9-2 16,-7 4-3-16,-5 2 0 16,-1 9 1-16,-7-1 1 15,0 3-2 1,-3-1-4-16,0 1 1 0,0 0 2 15,0 0 0-15,0 0-1 16,3 0 1-16,-3 0 1 16,0 0 0-16,0 0 1 15,0 0 1-15,0 0-1 16,0 0-1-16,0 0 1 16,0 0-1-16,0 0 1 0,0 0-1 15,0 0 0-15,0 0 0 16,0 0 1-16,0 0-1 15,0 0 0-15,0 0 0 16,0 0 1-16,0 0-1 16,0 0 1-16,0 0-1 15,0 0 0-15,0 0-1 16,0 0 1-16,0 0 0 16,0 0 0-16,0 0 1 15,0 0 0-15,0 0-1 16,0 0 0-16,0 0 0 15,0 0 0-15,0 0 2 16,0 0-1-16,0 0-1 16,0 0 0-16,0 0 0 0,0 0-1 15,0 0-3-15,0 0-19 16,-3 4-61-16,-18 9-1 16,-7 0-156-16</inkml:trace>
  <inkml:trace contextRef="#ctx0" brushRef="#br0" timeOffset="158940.1443">1920 8741 633 0,'0'-19'26'0,"0"4"-4"16,0-2 45-16,0 3-24 15,3-1 28-15,2 3-30 16,2 3-22-16,-1 1-5 16,0 2 2-16,-5 3 14 15,1 3 24-15,-2 0-8 16,0 0-14-16,0 0-2 0,0 0-14 16,0 0-10-16,0 0-6 15,0 0-3-15,0 3-7 16,0 10 3-16,0 4 7 15,3 5 3-15,2-2-2 16,2-6-1-16,-4 1 1 16,4-3 0-16,-4-3 1 15,3-6-2-15,-3 3 2 16,5-5-2-16,2-1 1 16,11 0 3-16,19-7 8 15,17-18 5-15,16-13 0 16,8-10-5-16,7-6-2 15,4-4-4-15,-2-2-4 16,-4 3 3-16,-8 7-5 16,-16 10-1-16,-12 5 1 0,-12 6 2 15,-8 7-2-15,-3 3 2 16,-9 2 3-16,-2 8-4 16,-6 4-1-16,-3-1 1 15,-4 4 0-15,-3 2-1 16,0 0 0-16,3 0 0 15,-3 0-2-15,0 0 1 16,0 0 0-16,0 0 1 16,0 0 0-16,0 0 0 15,0 0 0-15,0 0 0 0,0 0 1 16,0 0 0-16,0 0-1 16,0 0 1-16,0 0 0 15,0 0-1-15,0 0 0 16,0 0 0-1,0 0 1-15,0 0-1 16,0 0 0-16,0 0 0 0,0 0 0 16,0 0 2-16,0-1-2 15,0 1-2-15,0 0 2 16,0 0 1-16,0 0 0 16,0 0-1-16,0 0 0 15,0 0 0-15,0 0 0 0,0 0 0 16,0 0 0-1,0 0 0-15,0 0 1 0,0 0-1 16,0 0-1-16,0 0 1 16,0 0 2-16,0 0-2 15,0 0 0-15,0 0 1 16,0 0-1-16,0 0 0 16,0 0 0-16,0 0 0 15,0 0 0-15,0 0 0 16,0 0 0-16,0 0 0 15,0 0 0-15,0 0 0 16,0 0 1-16,0 0-1 16,0 0 0-16,0 0 0 15,0 0 0-15,0 0 0 16,0 0 0-16,0 0 0 16,0 0 0-16,0 0 0 0,0-2 0 15,0 2 0-15,0 0 0 16,0 0 1-16,0 0-1 15,0 0 1-15,0 0-1 16,0 0 0-16,0 0 1 16,0 0 0-16,0-1-1 15,0 1 0-15,4-3-3 16,-4 3 0-16,3 0-64 16,-3-2-111-16,3-18-245 15</inkml:trace>
  <inkml:trace contextRef="#ctx0" brushRef="#br0" timeOffset="160883.8262">6665 9056 445 0,'0'0'16'16,"0"0"37"-16,0 0-5 15,0 0-22-15,0 0 10 16,0 0-11-16,25-63 0 15,-25 62 5-15,0 1 21 16,0 0-3-16,3 0-5 16,-3 0-6-16,0 0-12 15,0 0-14-15,0 0-6 16,0 0-5-16,0 1-5 16,0 14 4-16,0 3 0 15,0 4 1-15,3 2 0 16,2-2 2-16,-2 2 3 15,4-2-1-15,-1-5-2 0,-3 0-2 16,0-7 4-16,0-6-1 16,3-2 5-16,0-2-1 15,12 0 24-15,17-22 51 16,21-15 1-16,17-9-46 16,5-10-16-16,8 0-8 15,-4 2-3-15,-3 2-5 16,-6 3 0-16,-9 6 0 15,-9 6-4-15,-3 4 0 16,-8 4 0-16,-10 5 5 16,-7 4-6-16,-6 10 0 15,-6 1 2-15,-9 8-2 16,-3-1 2-16,-3 2-2 0,0 0 2 16,0 0-1-16,0 0-1 15,0 0 0-15,0 0-1 16,0 0 0-16,0 0 0 15,0 0 1-15,0 0 2 16,0 0-1-16,0 0 1 16,0 0-1-16,0 0-1 15,0 0 0-15,0 0 1 16,0 0 1-16,0 0-2 16,0 0 0-16,0 0 0 15,0 0 0-15,0 0 0 16,0 0 1-16,0 0-1 15,0 0 1-15,0 0-2 16,0 0 2-16,0 0-1 16,0 0 0-16,0 0 0 0,0 0-5 15,0 0 5-15,0 0 4 16,0 0-4-16,0 0 0 16,0 0 0-16,0 0 1 15,0 0-1-15,0 0 0 16,0 0 1-16,0 0-1 15,0 0 0-15,0 0 0 16,0 0 0-16,0 0 1 16,0 0-1-16,0 0 0 15,0 0-1-15,0 0 2 16,0 0-1-16,0 0 0 16,0 0 0-16,0 0 0 0,0 0-1 15,0 0 2 1,0 0-2-16,0 0 2 0,0 0-1 15,0 0 0-15,0 0 2 16,0 0-2-16,0 0 0 16,0 0 0-16,0 0 1 15,0 0-1-15,0 0 0 16,0 0 0-16,0 0 0 16,0 0 1-16,0 0-1 15,0 0 3-15,0 0-3 16,0 0 1-16,0 0-1 15,0 0-1-15,0 0-7 0,0 0-52 16,0 0-65-16,0 0-174 16</inkml:trace>
  <inkml:trace contextRef="#ctx0" brushRef="#br0" timeOffset="161888.3677">10224 9201 627 0,'0'0'14'16,"0"0"38"-16,0 0 11 16,0 0-25-16,0 0 12 15,0 0-24-15,0 0-19 0,-12-36-4 16,12 36-3-16,0 0 2 15,-3 0 1-15,3 0-3 16,0 12-11-16,0 9 11 16,0-1 0-16,3-1 7 15,5-2-7-15,-1-5 12 16,0-4-3-16,2-3 4 16,1-5 6-16,10 0 30 15,10-13 34-15,15-18-18 16,23-14-19-16,26-11-20 15,20-10-17-15,15-9 6 16,5-1-9-16,-5-1-5 16,-8 5 9-16,-20 6-9 15,-20 13 3-15,-20 16-3 16,-24 11 0-16,-16 15-1 0,-15 6 0 16,-2 2 0-16,-4 3 2 15,0 0-2-15,0 0-6 16,0 0-18-16,0 3-28 15,-2 13-23-15,-12 10 21 16,-8 4-60-16,-5 1-114 16,-1-2-59-16</inkml:trace>
  <inkml:trace contextRef="#ctx0" brushRef="#br0" timeOffset="166950.936">1322 11222 204 0,'0'0'289'0,"0"0"-260"16,0 0 25-16,0 0 46 15,0 0 0-15,0 0-59 16,-36-16-26-16,36 16-5 16,0 0-10-16,-3 0-5 0,3 0 4 15,0 0 0-15,0 0 1 16,0 0 0-16,0 0 3 15,0 0 1-15,0 0-1 16,0 0 6-16,3 0 6 16,21 0 24-16,18 0 35 15,22 0-24-15,26-10-15 16,18-6-10-16,13-2-13 16,0-1-5-16,-6 2-1 15,-8 5-4-15,-13-2 4 16,-7 4-6-16,-14-4 2 15,-12 5-1-15,-15 2 4 0,-16 1-3 16,-8 2-1-16,-11 1-1 16,-8 3 0-16,-3 0-3 15,0 0-2-15,0 0-6 16,0 0-24-16,-8 3-64 16,-14 11 53-16,-5 6-72 15,-9-4-132-15</inkml:trace>
  <inkml:trace contextRef="#ctx0" brushRef="#br0" timeOffset="168325.6107">1305 11344 364 0,'0'0'36'15,"0"0"-3"-15,0 0 23 16,0 0-4-16,0 0-28 16,0 0-18-16,-1 0 2 15,1 0-1-15,0 0-4 16,1 0 17-16,10 0 19 0,4 0 60 15,9 0-26 1,10 0-15-16,18 0-16 16,11-3-13-16,19-8-4 15,9-1-6-15,12-5-11 0,4 5-3 16,2 0 4-16,-6 4-5 16,-13 1 0-16,-8 2-1 15,-18 0-2-15,-19 2 0 16,-11 0 3-16,-15 0-3 15,-10-1 0-15,-6 4 4 16,-3 0 8-16,0 0 25 16,0 0-11-16,0 0-15 15,0 0-7-15,0 0-5 0,0 0 0 16,0 0-2 0,0 0-1-16,0 0 2 0,0 0 1 15,0 0 0-15,0 0 0 16,0 0 2-1,0 0-1-15,0 0 0 0,0 0-1 16,0 0 2-16,0 0-1 16,0 0-1-16,0 0 0 15,0 0 0-15,0 0 0 16,0 0 0-16,0 0 0 16,0 0 1-16,0 0-1 15,0 0-1-15,0 0 1 0,0 0 0 16,0 0-1-16,0 0 1 15,0 0 0-15,0 0 0 16,0 0 1-16,0 0-1 16,0 0 0-16,0 0 0 15,0 0-1-15,0 0 1 16,0 0 0-16,0 0 0 16,0 0 1-16,0 0-1 15,0 0-1-15,0 0 1 16,0 0 0-16,0 0 0 15,0 0-1-15,0 0 1 16,0 0 0-16,0 0 0 16,0 0 0-16,0 0 0 15,0 0 0-15,0 0 0 16,0 0 0-16,0 0 0 0,0 0 0 16,0 0 1-16,0 0-1 15,0 0-1-15,0 0 1 16,0 0 0-16,0 0 0 15,0 0 0-15,0 0 0 16,0 0 0-16,0 0 0 16,0 0-1-16,0 0 1 15,0 0-1-15,0 0 1 16,0 0 0-16,0 0 0 16,0 0 0-16,0 0 0 15,0 0 0-15,0 0 1 16,0 0-1-16,0 0 0 0,0 0 0 15,0 0 1 1,0 0-1-16,0 0 0 0,0 0 0 16,0 0 1-16,0 0-1 15,0 0 0-15,0 0-1 16,0 0 1-16,0 0 0 16,0 0-3-16,0 0 3 15,0 0 0-15,0 0 0 16,0 0-1-16,0 0 1 15,0 0 0-15,0 0-2 16,0 0 2-16,0 0 0 16,0 0 0-16,0 0 0 15,0 0 0-15,0 0 1 0,0 0-1 16,0 0 0 0,0 0 1-16,0 0-1 0,0 0 0 15,0 0-2-15,0 0 2 16,0 0-1-16,0 0-3 15,0 0 0-15,0 0 0 16,0 0 0-16,0 0-2 16,0 0 1-16,0 0-9 15,0 0 0-15,0 0-5 16,0 0-14-16,0 0-55 16,0 0-81-16,0 4 37 15,0-1 10-15</inkml:trace>
  <inkml:trace contextRef="#ctx0" brushRef="#br0" timeOffset="172620.9646">5127 11200 180 0,'0'0'77'15,"0"0"-33"-15,0 0 46 0,0 0-10 16,0 0-18-16,0 0-19 15,0 0-9-15,-3 2-10 16,3-2-10-16,0 0-3 16,0 0 17-16,0 0 18 15,0 0 23-15,0 0 5 16,18 0 3-16,20-4 0 16,18-5-44-16,11-4-14 15,9 0-9-15,12-2-2 16,6 1 5-16,12-6-9 15,-2-1 4-15,1 1-8 0,-11 4 5 16,-10 3-4-16,-14-1 1 16,-14 2 1-1,-11 2-3-15,-8 3 2 0,-15 0-1 16,-5 2-1-16,-11 2 1 16,-3 3-1-16,-3 0-3 15,0 0-2-15,0 0-6 16,-15 3-39-16,-18 11-16 15,-13 6-39-15,-5 0-152 16,-10-3-324-16</inkml:trace>
  <inkml:trace contextRef="#ctx0" brushRef="#br0" timeOffset="173221.9378">5268 11338 289 0,'0'0'86'0,"0"0"8"0,0 0-2 16,0 0 17-16,0 0-20 16,0 0-54-16,-50 3 19 15,56-3-13-15,15 0-16 16,22-13 33-16,18-4-21 16,17-2-10-16,13-1-12 15,6 0 6-15,7 3-8 16,-10-3-3-16,-6 3-2 0,-6 1 3 15,-11-1-6-15,-9 5 3 16,-7-1 2-16,-10 2-5 16,-9 1-1-16,-8 5-1 15,-7-2 2-15,-5 4-3 16,-9 2 3-16,0-2-3 16,-4 0 3-16,-3 3-1 15,0 0-3-15,0 0-1 16,0 0 2-16,0 0-4 15,0 0 2-15,0 0 0 16,0 0-1-16,0 0 0 16,0 0 1-16,0 0 1 15,0 0 1-15,0 0-2 16,0 0-1-16,0 0 1 16,0 0 6-16,0 0-5 15,0 0-1-15,0 0-1 0,0 0-1 16,0 0 2-16,0 0 0 15,0 0 0-15,0 0-5 16,0 0 5-16,0 0 0 16,0 0 0-16,0 0 1 15,0 0 0-15,0 0 4 16,0 0-9-16,0 0 5 16,0 0-2-16,0 0-14 15,0 0-42-15,-3 0-42 16,-11 0-86-16,1 3-87 0</inkml:trace>
  <inkml:trace contextRef="#ctx0" brushRef="#br0" timeOffset="215421.2958">13028 11219 308 0,'0'0'23'16,"0"0"-6"-16,0 0 61 16,0 0 9-16,0 0-28 15,0 0-35-15,0 0-18 16,0 0 14-16,3-4 28 16,-3-1-8-16,3-3-2 0,3-1-25 15,-3-2 5-15,0 0-9 16,0-4-2-16,1 2 3 15,5-4 5-15,5 1-8 16,-1-4-1-16,3-3-1 16,7-4 0-16,-3 2 0 15,5-1-3-15,-2-5 3 16,6 1-4-16,-3 3 1 16,3-5 3-16,1-1-3 15,-4 2 1-15,6 0-3 16,-5 3 0-16,1 0 6 15,2-3-6-15,-1 4 0 16,1 1 3-16,-1 2-3 0,-2-1 1 16,3-1 1-16,0-1-1 15,-5 0-1-15,11 0 0 16,-2 1 1-16,3-3 2 16,5 0-3-16,4-2 0 15,-1 4 1-15,1 2 1 16,3-1-2-16,-3 2 0 15,2 3-2-15,5 0 2 16,-2-3 1-16,5 5-1 16,-2-6 2-16,5 0-2 15,0 2 0-15,-1-4-1 16,-6 8 1-16,-3-1 0 16,-5 2 0-16,-1 2 1 15,1 0-1-15,0 2 4 0,2-1-2 16,-2 1-2-16,-3 1-2 15,4-1 2-15,0 2 0 16,4-3 2-16,7 0-4 16,5 1 4-16,4-3-1 15,0 5-1-15,4-5 0 16,-2 1-3-16,5-4 3 16,3 1 0-16,3 2 2 15,3-3-2-15,-5 6 1 16,-2 1-6-16,-7-1 5 15,1 5 0-15,-7-1 1 16,-2 0 0-16,2-3 2 16,-5-1-3-16,3-2 0 15,3-1 0-15,0 2 0 16,2-2 0-16,1 0 0 0,-6 1-1 16,1 0-1-16,0-2 4 15,2-4-4-15,5-2 5 16,0 4-6-16,2-2 2 15,0 4 1-15,2-1 0 16,-1 6 0-16,-1-4 0 16,-2 4 3-16,-4-3-3 15,1-1 1-15,-5-2-1 16,0-1 1-16,0 1-1 16,5-1 0-16,0 3-1 0,1-7 1 15,-3 4-1-15,-2-3 2 16,-2 1-1-16,-1 2 0 15,-5 3-3 1,-1-2 3-16,-4 2 0 16,-2 3 0-16,-1 2 0 0,3-1 2 15,4 2-2-15,3-3 0 16,5 1 1-16,3-2-1 16,-3 4 0-16,-2 1 0 15,-4 4 0-15,0-1 0 16,-8-2 1-16,1 2-1 15,-8-1 0-15,4 2 0 0,0 0 0 16,0-2 0-16,2-1 0 16,1-4 0-16,0 2 0 15,0 2-2-15,1-4 2 16,1 6 1-16,3-3 1 16,5 1-2-16,0-5 4 15,1 0-3-15,2-2 3 16,1 4-2-16,3 1-2 15,-1 0 1-15,-3 0 0 16,-5 3-1-16,-3 2 3 16,-1 2-3-16,-3-1 0 15,0 1 1-15,-1 0-1 16,-2 0 1-16,5-1 1 16,0 1-2-16,3 1 0 15,-7 0-1-15,6 0-1 0,-5 2 1 16,5 1 2-16,2 0-1 15,2 0 1-15,1 0 1 16,3 0-2-16,5-6 0 16,1-4 1-16,-3-1 0 15,-2 2 1-15,-6-4 0 16,2 4-1-16,2-1-1 16,1 0 1-16,-1 3 0 15,-3-3-1-15,-2 6 2 16,1-2-1-16,-2 5 3 0,-2-1-4 15,0 2 2 1,-7 0-6-16,-6 0 8 16,3 2-4-16,-3 7 0 15,6 0-2-15,5 2 2 16,3 0 0-16,2 5 2 0,1-2 0 16,1 0-2-16,-5-2 0 15,0-4 1-15,-5-2-1 16,0 0 0-16,-3 1 2 15,-1-3-1-15,3-2-1 16,-4 2 5-16,-1 0-3 16,-2-1-2-16,-1 0 0 15,2 3 0-15,-1-1 1 16,5 4-1-16,2-1 1 16,-2 1 0-16,7 1 4 15,2 0-5-15,-3 0 0 16,-1 1 0-16,-9 0 0 0,-2-1 1 15,-4 3-1 1,-4 1-2-16,3-1 2 0,0 0 0 16,-4 0 0-1,-4 0 3-15,-3-3-3 0,-9-3 0 16,2 2 0-16,0-1 1 16,1 1 0-16,4 1-2 15,7 2 2-15,4 2-1 16,8 6 2-16,6 0 0 15,4 1 0-15,0 4-1 16,-1-1-1-16,-9-1 3 16,-8 0-3-16,-9-4-1 0,-10-2 1 15,-1 0-1-15,-4-2 0 16,4 2 1-16,1 4 1 16,3 1-1-16,7 2 2 15,4 5-2-15,7 1 1 16,2 3 0-16,1 3-1 15,-2 1 1-15,-1 1-1 16,-2 4-1-16,-2 0 1 16,-4 0 0-16,1-1 5 15,-7-2-6-15,0 1 1 16,-2-4 0-16,-2 1 0 16,-5 0 0-16,1-5 1 15,-5 4-2-15,-3-2-5 0,0 0 6 16,0 4-1-16,-5-1 1 15,-2-4 0-15,-2 4 0 16,3-3 1-16,-5 4-1 16,2-1 1-16,-1 2-1 15,-5 0 1-15,0 1-1 16,-4-5 0-16,0-4-2 16,-4-2 2-16,-2 0 1 15,-7-5-1-15,-7 0 0 16,-8-2 0-16,-5-2 0 0,-7 0 0 15,1-3 2 1,3-4-2-16,-2 2 4 16,1-4-4-16,0 2 2 15,1-3-2-15,0 3 3 16,3-7-1-16,1 5-1 0,2-5-1 16,0 5-1-16,-3-5 1 15,-7 4 0-15,0 1 1 16,-1-2 1-16,2 2-2 15,0-2 0-15,2-1 0 16,-2-3 0-16,-3 1 0 16,-2-5 0-16,-2 4 0 15,2 0 0-15,-1 2 0 16,0 2 0-16,-3 0 0 16,-2 2 0-16,2-1-3 0,3 0 8 15,3-1-4-15,-2 2-1 16,-1 2 0-16,-6-4 0 15,-6 4 0 1,1-1 0-16,-4-1 0 0,1-3 0 16,-2 1-1-16,1-6 1 15,0 5-1-15,5-2 1 16,2 0 0-16,0 2 0 16,-2 1 0-16,-3-2 1 15,-3-4 0-15,0 3-1 16,-1-2 2-16,0 3-2 15,-3-5 1-15,-3-1-1 0,5 5-1 16,1-6-1-16,5 0 1 16,-1 0 1-16,-2 0 1 15,-5-3-1-15,-3 0 0 16,-2 0 0-16,0 3 0 16,-2-3-1-16,7 3 0 15,8 0 0-15,5 0-3 16,-4 0 4-16,2 0-2 15,3 0 2-15,1 0-2 16,8 0 1-16,0 0 0 16,-1 0 1-16,3 0 0 15,-2 6 0-15,1 1-2 16,2 0 2-16,6-2 0 16,5-1 0-16,1 3-2 15,-5-1 2-15,-7 1 3 0,-5-1-3 16,5-3-4-16,3 4 3 15,6-1 0-15,-3-2 1 16,0 3 1-16,-4 3-1 16,0-4 0-16,4-3 0 15,4 4-1-15,-4-3 0 16,0 5 0-16,-2-2 0 16,-8 0-1-16,1 0 3 15,2-2-1-15,3 2 0 16,1 1 1-16,2-6-3 15,3 4 2-15,0-5 0 16,1 2-1-16,-2 2-2 16,-5-3 2-16,-4 5 0 15,-2-2 0-15,3 3 0 0,-1 1-7 16,0-2 5-16,-5 2-4 16,-7 2 3-16,7-2-1 15,-4 2-6-15,5-1 7 16,-2 0 3-16,-2 3 0 15,-6-3 1-15,-1 3 0 16,-6-4 0-16,-6 1 0 16,-2 0 0-16,2 0-2 15,4-4 2-15,7 8-1 16,2-3 4-16,11-2-3 16,-5 2 1-16,4-1-1 15,5-2 0-15,-6-1 1 0,0 6-3 16,-7-1-2-16,-5-1 2 15,-5 0-17 1,-6-2 7-16,0 2 4 0,8-6 0 16,5-1 5-1,6 0 3-15,10-4 0 0,12 3 0 16,4-3-3-16,2 0 3 16,8 6 0-16,1-2-1 15,-5 3 3-15,1-1 0 16,-2-2-2-16,-1 5-2 15,-1-5 1-15,4 2 0 0,1-5 1 16,-1 2 1 0,3-3 0-16,2 0-2 0,-4 3 0 15,-3-3 1-15,-3 0 1 16,-5 0-1-16,0 0 1 16,12 0-1-16,1-7 5 15,7-5 5-15,6-5-7 16,0 3 1-16,2 0 1 15,5-2-5-15,-4-1 2 16,7 3 4-16,0-4-5 16,-2 4 5-16,-2-1-3 15,-1 1 2-15,-5-3-3 16,-3 8-1-16,-5-4-1 16,-5 3 0-16,0-1 0 15,2-1 5-15,7 2-5 0,-2-3-3 16,6 4 3-16,2-3 5 15,0-1-2-15,2 4 3 16,4-2 1-16,2 5 3 16,2-3 1-16,2 2 5 15,0-1-6-15,3 5-7 16,0-3 8-16,0-5-8 16,3 6-3-16,-6-4 5 15,6 1-5-15,-6-1 1 16,4 4 1-16,2-1-2 0,-1 5 3 15,1-2-3 1,0 1-1-16,-2 2 1 16,2-3 0-16,0 3-1 15,0 0-2-15,0 0-44 0,0 3-123 16,6-3-137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0:50:51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13092 11959 94 0,'0'0'291'0,"0"0"-197"16,0 0-17-16,0 0 4 16,0 0 6-16,0 0-20 15,-30-15-39-15,25 15-2 16,-3 0-9-16,-7 0 16 15,-3 0 18-15,0 0 0 16,-5 0-6-16,4 0-4 16,3 3-4-16,2 0-7 15,7-3-3-15,5 0-13 16,2 2 10-16,0-2-24 16,23 4 4-16,28-4 1 15,39 3 23-15,41-3-6 16,35 0-10-16,19 0 1 15,13 0-6-15,3 0 2 16,-3 0-8-16,8 0 3 0,-12 0-5 16,-12 0 2-16,-26-4 0 15,-29-4-1-15,-32 0 1 16,-35-1 2-16,-23 4-3 16,-24-1 6-16,-9 5 2 15,-4 1 25-15,0-2-15 16,0 2-4-16,0 0-6 15,0 0 1-15,0 0-9 16,0 0 0-16,0 0-2 16,0 0 0-16,0 0 2 0,0 0-1 15,0 0-1-15,0 0-2 16,0 0-3-16,0 0-12 16,0 0-5-1,0 0-14-15,0 0-19 0,-5 0-42 16,-24 9-83-16,-13 2-63 15,-13-3-271-15</inkml:trace>
  <inkml:trace contextRef="#ctx0" brushRef="#br0" timeOffset="631.9889">12969 12018 302 0,'0'0'75'15,"0"0"27"-15,0 0-23 16,0 0 21-16,0 0 2 16,0 0-21-16,-225-3-19 15,225 3 0-15,0 0-29 16,0 0-13-16,7 0-10 15,15 0 9-15,18 0 37 16,17 0-8-16,29 0-1 16,34 0-24-16,35 0 2 15,26-10 1-15,24 1-7 0,14 2-10 16,8-1 7-16,6 3-4 16,4 1-10-16,-14-4-1 15,-16 0 2-15,-29 2 6 16,-29-2-9-16,-32 2 0 15,-31 3 6-15,-31-4-6 16,-25 6 0-16,-19 1 10 16,-11 0-1-16,0 0 14 15,0 0-5-15,0 0-8 16,0 0-3-16,0 0-2 16,0 0-5-16,0 0 1 15,0 1-1-15,0-1 1 16,0 0 0-16,0 4 0 15,0-4 1-15,0 0-2 16,0 0 0-16,0 0 0 0,0 0 0 16,0 0 0-16,0 0 0 15,0 0-1-15,0 0 1 16,0 0 0-16,0 0-4 16,0 0-20-16,0 0-26 15,0 0-13-15,0 3-7 16,0 0-12-16,0 11-66 15,-3 2-30-15,0-3-172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0:53:07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9307 5009 498 0,'0'0'41'15,"0"0"73"-15,0 0-8 16,0 0-30-16,0 0-13 16,0 0-20-16,0-25-7 15,0 25-15-15,0 0-8 0,0 0 3 16,0 0-9-16,0 0-3 16,0 0 3-16,0 0-6 15,0 5 3-15,0 9-2 16,4 5 9-16,1 2-6 15,4 0 5-15,1-3-2 16,-1-2-4-16,1-3 3 16,0-5-4-16,6-6 3 15,6-2 5-15,13-10 9 16,24-30 17-16,26-19-7 16,15-21-7-16,21-18-16 15,19-4 8-15,15-10-11 16,21 1 3-16,9 2-4 15,3 8-3-15,-12 9 0 16,-20 11 2-16,-20 9 1 0,-19 11 3 16,-13 7-3-16,-19 12-2 15,-23 8 0-15,-17 8-1 16,-19 6 1-16,-10 8-1 16,-10 7 0-16,-3 1 1 15,-2 2-2-15,1 2 3 16,-2-1-3-16,0-1 4 15,0 2-6-15,0 0 2 16,0 0-1-16,0 0 0 16,0 0-9-16,0 0-10 15,0 0-20-15,-3 0-31 0,-13 16-26 16,-3 5-115-16,-1 0-340 16</inkml:trace>
  <inkml:trace contextRef="#ctx0" brushRef="#br0" timeOffset="36398.2603">18779 4271 480 0,'0'0'60'16,"0"0"46"-16,0 0-29 15,0 0-52-15,0 0-10 16,0 0-7-16,-10-1 0 16,10 1-3-16,0 0-4 15,0 0 5-15,0 0 20 16,0-7 67-16,5-4 14 0,11-6-50 15,3-2-46-15,2-1 0 16,-3 2-5-16,-2 0 5 16,-2 4 3-16,-7 2-9 15,-2 4 2-15,-5 5 5 16,0 1 0-16,0 2-4 16,0 0-8-16,0 0-2 15,0 0-6-15,0 13-2 16,0 4 10-16,-5 7 1 0,-7 0 0 15,5 1 0-15,4-2-1 16,0 2 0-16,3-1 0 16,0 1 0-1,0-4 1-15,0 0-1 0,1-5 0 16,7 0 0-16,-3-4 1 16,2-5-1-16,2 1 2 15,-9-5-2-15,0-1 0 16,0-1 0-16,0 0 2 15,0 1-2-15,0 1-2 16,0-3 2-16,0 2 2 16,0-1-2-16,0-1 1 15,-11 4-1-15,-1 0 1 16,-7 0-3-16,-8 5 3 0,-2-4-1 16,-3 2 0-1,5-2 0-15,9-2 0 0,11-1 0 16,3-2 0-16,4 0 0 15,0 0 0-15,11 0-11 16,16-9-4-16,9-3 15 16,3-2 2-16,-2 3-2 15,-1-1-3-15,-14 4-21 16,-3 1-32-16,-5 0-52 16,-1-1-44-16,-7 0-47 15,-1-2-222-15</inkml:trace>
  <inkml:trace contextRef="#ctx0" brushRef="#br0" timeOffset="36886.6927">18949 4025 565 0,'0'0'15'0,"0"0"77"16,0 0-20-16,0 0-1 15,0 0-16-15,0 0-32 0,-171-82-11 16,146 84-7 0,-5 24-4-16,-10 12 2 15,-3 10-3-15,-1 7 2 16,1 1 7-16,5 0-2 0,5-3 9 15,9 0 1-15,7 0-16 16,11-4 7-16,6-3-2 16,4-1-4-16,27-8 5 15,13-4 1-15,14-3 1 16,13-11-2-16,7-15 0 16,13-4-1-16,5-16 0 15,-2-18 13-15,-9-9-9 16,-13-4-3-16,-10-10-2 15,-11-4 4-15,-11-6 4 0,-18-2-3 16,-21 0-1-16,-8 7-7 16,-36 9-2-16,-21 10 3 15,-17 16-3-15,-8 10-6 16,-5 12-35-16,1 5-52 16,8 13-103-16,7 10-215 15</inkml:trace>
  <inkml:trace contextRef="#ctx0" brushRef="#br0" timeOffset="50707.749">19973 4032 484 0,'-3'-18'64'0,"0"0"97"15,1 0-50-15,1 1-33 16,1 2-6-16,0 3-24 16,0 4 6-16,0 5-11 15,-2 0-15-15,2 3-13 16,0 0-15-16,0 18-3 16,0 17-1-16,8 15 3 15,1 6 2-15,-2 2 0 0,-1-3 0 16,0-3-1-16,3-5 0 15,-3-6 0-15,-2-7 0 16,-2-9 1-16,-2-9-1 16,0-6 2-16,0-6-2 15,0-4 2-15,-2 0 7 16,-8-7 5-16,-7-12-10 16,1-3 1-16,4-1-4 15,3 3 2-15,0 6-3 16,5 7 0-16,1 4 1 15,3 3-1-15,0 0-1 16,0 0-12-16,0 13 4 16,10 0 8-16,10 0 1 15,10-5-3-15,5-5 3 16,11-3 0-16,5 0 7 0,2-4-5 16,-3-13 0-16,-2-2 4 15,-5-9-6-15,-7-2 2 16,-9-4-2-16,-7-10 7 15,-7 1-2-15,-9-7 3 16,-4-2 5-16,0 4 0 16,-21 3 6-16,-14 6-15 15,-12 11-2-15,-17 11-1 16,-14 8 0-16,-6 9-1 16,3 0-2-16,5 4-1 15,13 9 2-15,15 1 0 16,8-2-3-16,15 5-15 15,16 2-20-15,9 6-34 16,5 3-66-16,33 0-27 0,13-9-149 16</inkml:trace>
  <inkml:trace contextRef="#ctx0" brushRef="#br0" timeOffset="51415.8484">20965 4091 881 0,'0'0'22'15,"0"0"69"-15,0 0-38 0,0 0 2 16,0 0-12 0,0 0-20-16,-44-59-10 0,19 59-11 15,-11 0 3-15,-12 13-4 16,-5 9-1-16,2 2-1 15,6 2 1-15,12-3 0 16,13 0 1-16,14-3-1 16,6-1-2-16,1-3 1 15,20-2 0-15,6-8-5 16,4-3 3-16,3-3 3 16,2 0 8-16,-1-14-8 15,-4-1 5-15,-7 0-2 16,-8 5 0-16,-6 3 5 0,-6 5-8 15,-3 2 0-15,-1 0-1 16,2 0-9-16,2 4-3 16,6 6 13-16,1 2 0 15,8-4 4-15,-1-4-2 16,3-4 4-16,4 0-2 16,2-3 0-16,1-14-1 15,1-4-1-15,-7-3 4 16,0-4-3-16,-5-3-1 15,-5-4 0-15,-4-5-2 16,-2-6 3-16,-6-4 0 16,0 1-1-16,0-2 1 15,-11 7 1-15,-7 5-4 16,0 6 6-16,-1 10-1 0,2 8-1 16,6 5 1-16,3 8-2 15,5 2-2-15,-3 0-2 16,0 26-10-16,-3 13 8 15,5 9 1-15,4 5 2 16,0 4-1-16,0-1 1 16,4-2 0-16,6-4 1 15,1-4-1-15,0-7 0 16,3-5-1-16,-2-4 1 16,1-8 0-16,1-2-11 15,2-3-39-15,-1-8-63 16,2-6-56-16,-8-3-502 15</inkml:trace>
  <inkml:trace contextRef="#ctx0" brushRef="#br0" timeOffset="51964.109">20836 4137 899 0,'0'0'8'15,"0"0"22"-15,0 0 23 16,0 0-17-16,0 0-29 16,0 0-3-16,0 0-4 15,281-31-1-15,-202 25-22 0,-3-3-4 16,-2-3 13-16,-10-2 14 16,-9 0 0-16,-17 1 0 15,-16 3 7-15,-8 0 0 16,-10 5 15-16,-3 1 16 15,-1 4 12-15,0-1-20 16,0 1-14-16,-17 1-8 16,-22 20-6-16,-10 8-1 15,-6 4-1-15,9 1-1 16,10-3-1-16,9-3 2 16,13-6-1-16,7-2-2 15,7-5 1-15,0-7-2 0,7-3 2 16,15-5-4-16,4-2 6 15,7-16 4-15,-5-1 7 16,-1-2-7-16,-5 4 3 16,-7 5-5-16,-6 3 6 15,-6 6 7-15,-3 3-4 16,0 0-11-16,2 0-4 16,1 3-10-16,3 8 9 15,2 3 5-15,0 0-4 16,1 2 8-16,0-2-6 15,1 2 3-15,-2-1-2 16,1 0-2-16,3-2-92 16,6-6-84-16,7-7-265 15</inkml:trace>
  <inkml:trace contextRef="#ctx0" brushRef="#br0" timeOffset="53695.0574">22121 4045 961 0,'0'0'54'15,"0"0"33"-15,0 0-52 16,0 0-12-16,0 0-23 16,0 0 0-16,-93 25-3 0,69 11 2 15,8-1 1 1,4-2 0-16,10-3-1 15,2-7 0-15,0-1 0 16,12-7-7-16,6-4-1 16,9-6 1-16,7-5 8 0,8 0 4 15,6-18-2-15,-4-9 0 16,-6-1-2-16,-4-11 0 16,-8-3-1-16,-5-8 4 15,-4-5-3-15,-5-4 5 16,-6 3 1-16,-6 5-5 15,0 6 1-15,-1 9 2 16,-16 5 0-16,2 9-2 16,1 8 2-16,1 8-3 0,3 6-1 15,-3 0-3 1,1 16-6-16,-3 14 4 0,3 14 5 16,6 3 0-16,3 7-4 15,3 2 3 1,0-3 2-16,3-2-2 0,13-5 0 15,8-7 1-15,4-5 0 16,7-8 0-16,4-5 0 16,2-9 0-16,4-8 0 15,0-4 2-15,-3-1 1 16,-5-17-1-16,-4-4 2 16,-8-3 1-16,-6-2-2 15,-5 3 1-15,-8-1 1 0,-6 4-1 16,0 7 0-1,-1 4-2-15,-16 5-2 0,-8 5-2 16,-4 0-5-16,2 15 4 16,5 7-3-16,6 4 2 15,6-1-1-15,5-1 3 16,5-3 2-16,0-3-2 16,11-2 0-16,15-4 0 15,8-7 0-15,8-5 1 16,6 0 1-16,1 0 1 15,-4-11-1-15,-8-5 0 16,-6-3-1-16,-4 2 1 16,-5-3 1-16,-3 0-1 15,-2 3 0-15,-7 3 0 16,-1 3 1-16,-2 1-2 0,-4 7-1 16,0-1-14-1,-2 2-11-15,2-1-20 0,1-2 5 16,7 2 3-16,-2 2 25 15,9-2 4-15,0 1 4 16,0-1 6-16,1-4 0 16,-1 2 4-16,-6 0-3 15,0-2 4-15,-6 2 6 16,-3 1 19-16,-3-2 21 16,0 2-3-16,0 0-15 15,0 0-10-15,-3 1-8 16,-12 3-8-16,-12 0 7 0,-7 8-14 15,-7 14 1 1,4 5 0-16,4 2-1 16,9-1-1-16,8-3 0 15,10-2 0-15,6-2-5 0,0-4 3 16,12-8 0-16,14-4-6 16,9-5 1-16,7-2 7 15,4-16 0-15,2-4 1 16,-5-1 1-16,-6-2 0 15,-7 4 2-15,-10 6 2 16,-10 9-5-16,-7 1 4 16,-3 5-4-16,0 0-9 15,0 5 0-15,0 13 9 0,-6 1 0 16,0 0-3-16,5-5 3 16,1-3 4-16,0-5-4 15,0-3-4-15,1-3 4 16,16 0 8-16,6-3 12 15,7-11 11-15,0-3-23 16,-2-3-7-16,-5-1 9 16,-2 1-7-16,-4 5 2 15,-7 4-4-15,-6 7 7 16,-4 4-8-16,0 0-4 16,0 12-8-16,0 11 7 15,-1 5 1-15,-4 0 4 16,5-3 1-16,0-5 4 15,0-6-9-15,0-4 4 0,0-6 0 16,7-4 2-16,10 0 6 16,6 0 3-16,3-14-4 15,6-4 9-15,-6 0-16 16,0-2 5-16,-5 1 6 16,-3 7-6-16,-6 2-5 15,-5 9 1-15,-6 1-1 16,-1 0-2-16,0 1-9 15,5 13 3-15,1 2 8 16,3 3 0-16,0-5 0 16,0 1 0-16,2-6 1 15,0-1 0-15,0-3 0 16,0-4 1-16,3-1 3 0,2 0 0 16,-1 0-4-16,1 0 2 15,-2-9-1-15,1 2 1 16,-3-6 1-16,2-4-2 15,0 1 3-15,-2-4-1 16,1 1 0-16,-3 6-4 16,-6 5 3-16,-3 6-3 15,-1 2-2-15,0 0-2 16,0 0-6-16,0 16-1 16,0 3 11-16,2 2 2 15,0-1-2-15,3-4 0 16,1 0-1-16,0-7 0 15,3 0-16-15,5-5-64 16,1-4-94-16,4-3-331 0</inkml:trace>
  <inkml:trace contextRef="#ctx0" brushRef="#br0" timeOffset="53841.7621">24113 3959 862 0,'0'0'16'0,"0"0"-9"16,0 0-2-16,0 0-5 16,0 0-95-16,0 0-254 15</inkml:trace>
  <inkml:trace contextRef="#ctx0" brushRef="#br0" timeOffset="54797.5798">24040 4095 769 0,'0'0'86'16,"0"0"54"-16,0 0-62 15,0 0-46-15,0 0-32 16,0 0-4-16,-1 14 1 16,14 9 3-16,-2-1 1 15,-2-2 0-15,-2-3-2 0,0-3 3 16,-2-6-3-1,-2-3 3-15,1-2-1 0,-4-3 1 16,3 0 4-16,1 0 7 16,3 0 7-16,2-14 19 15,1-1-32-15,2-3-1 16,0-2 1-16,0-2-6 16,0 2 0-16,-3 3 1 15,-3 4 0-15,-2 6-2 16,-2 3 1-16,-1 4-4 15,-1 0-1-15,0 0-8 16,3 8 5-16,2 12-9 16,-1 2 14-16,2 0-2 15,-1 1 8-15,2-7-7 16,4-3 8-16,3-6-4 16,4-5 3-16,6-2-2 0,4 0-2 15,2-15 1-15,0-3 13 16,-3-4-6-16,-5-3 1 15,-2 3-6-15,-3-4-1 16,-3 5 0-16,-3 1-3 16,-6 5 2-16,-5 7 4 15,0 5-5-15,-13 3-8 16,-15 0-9-16,-7 12-14 16,1 6 28-16,9 2-4 0,8-3 2 15,6 2 4 1,9-5-3-16,2-2 1 0,0-4 0 15,18-3-2 1,1-5-5-16,5 0-3 16,1 0 13-16,-2-13 2 0,0-1 8 15,-3 0-6-15,-3-1 10 16,1-1-2-16,-6 4 12 16,-4 1-11-16,-3 7-7 15,-5 3 9-15,0 1-15 16,0 0-4-16,0 0-6 15,0 13-4-15,-6 11 14 0,-3 10-1 16,4 7 4 0,1 5-6-16,4 8 7 0,0 3-4 15,13 1 0 1,7 3 0-16,4 1-3 0,-1 2 3 16,3 1 0-16,-3 0-1 15,-1-9 1-15,-3-10 1 16,-8-13-1-16,-8-8 3 15,-3-13-6-15,-16-4 6 16,-24-8-4-16,-12 0 1 16,-6-10 0-16,3-14 1 15,8-7 2-15,14-5 0 16,10-5 1-16,12-7-2 16,11 3 3-16,12-4-5 15,18 4-5-15,9 5-7 16,1 10-79-16,3 3-146 0,-7 4-196 15</inkml:trace>
  <inkml:trace contextRef="#ctx0" brushRef="#br0" timeOffset="78061.5461">19075 5184 223 0,'3'-2'56'16,"0"-3"-34"-16,0 2 25 15,0 0 3-15,-2 2-19 16,1-1-13-16,-1 2 7 15,-1-1 8-15,2 1-4 16,-2 0-4-16,0 0 1 16,0 0-12-16,0 0-8 15,0 0-3-15,0 0-2 0,0 0 2 16,0 0 2 0,0 0 11-16,-2 1 53 0,-4 2 25 15,0-3-40-15,2 2-14 16,-8-2-18-16,3 0 0 15,0 0-1-15,-4 0-9 16,0-7-3-16,1-1 0 16,2 2-3-16,4-1 3 15,5-3-3-15,1 0 4 16,0 0 1-16,0-1 12 16,0 5-5-16,9 0-14 15,2 2-4-15,0 4 0 16,1 0-5-16,4 7-2 15,3 16 7-15,-3 4 0 16,-3 5-1-16,-7-1-1 16,-5-2 2-16,-1-3 4 0,0-3-2 15,-13-4 1-15,-8-2-2 16,-4-3 2-16,-2-4-1 16,-1-4 4-16,1-3-1 15,5-3 1-15,2 0 3 16,7-5 9-16,4-9-3 15,6 0-9-15,3 0-3 16,0 5 0-16,0 1-4 16,1 5 1-16,10 3-2 15,5 0-1-15,11 0-2 16,7 0 3-16,3 3 3 16,-2 2-1-16,-2 2 0 0,-3 0 0 15,-11-1-15 1,-3-2-44-16,1 0-41 0,-4-4-61 15,3 0-64-15,-3-4-295 16</inkml:trace>
  <inkml:trace contextRef="#ctx0" brushRef="#br0" timeOffset="78505.3658">19130 4838 738 0,'0'0'16'0,"0"0"-11"0,0 0 3 15,0 0 16-15,0 0 18 16,0 0-32-16,-322-4-8 16,277 61 3-1,3 11-1-15,11 10 0 0,6 3 6 16,6 0 10-16,6-6-11 15,13-8-4-15,0-6 2 16,19-10-5-16,20-8 12 16,13-11 9-16,16-12-8 15,14-14-2-15,6-6-7 16,-1-6 0-16,-6-22-5 16,-11-10 5-16,-17-8-1 15,-15-12-4-15,-18-6 7 0,-20-7 1 16,0-1-7-16,-30 3-2 15,-10 9 4-15,-9 7-3 16,-4 13 1-16,2 7-2 16,7 11 0-16,7 10 0 15,5 12 0-15,10 0-8 16,10 12-26-16,12 10-138 16,1-4-143-16</inkml:trace>
  <inkml:trace contextRef="#ctx0" brushRef="#br0" timeOffset="79195.447">20077 4937 1061 0,'0'0'11'16,"0"0"-3"-16,0 0 13 16,0 0 10-16,0 0-15 15,0 0-16-15,-31 37-5 16,31 15 5-16,0 3 3 16,0-2-3-16,1-3 2 15,4-9-2-15,-1-2 0 16,1-6 0-16,-2-6 0 0,2-5 0 15,-3-9 0-15,-2-3 0 16,0-6 0-16,0-4 1 16,0 0 1-16,0 0 7 15,0-5 3-15,0-14-5 16,0-5-7-16,0-1 0 16,0 4 1-16,0 6 0 15,0 5-1-15,0 6 4 16,0 4-4-16,0 0-2 15,0 7-17-15,4 10 12 0,13 6 7 16,5 0 0-16,8-1 1 16,8-5 1-16,0-4-1 15,4-7-1 1,-2-6 0-16,-2 0 0 0,-3-8 6 16,-4-13-5-1,-6-8 3-15,-6-3 1 0,-6-9-1 16,-11-3-4-16,-2-7 7 15,-6 0-7-15,-18 3 1 16,-12 5 0-16,-9 11-1 16,-13 8 1-16,-6 9 0 15,-3 6 0-15,4 4-1 16,8 5-5-16,9 0 5 16,9 7-1-16,10 6-2 0,7 1 0 15,10 3-14-15,9 3-15 16,1 1-43-16,11 4-9 15,24-3-35-15,14-2-132 16,14-9-177-16</inkml:trace>
  <inkml:trace contextRef="#ctx0" brushRef="#br0" timeOffset="79849.6331">20854 5179 802 0,'0'0'30'16,"0"0"94"-16,0 0-36 0,0 0-19 16,0 0-29-1,0 0-30-15,-93-77-4 0,62 89-6 16,-4 9-5-16,-3 7 5 16,8-3 3-16,10-2-3 15,7-2-4-15,12-6-1 16,1-2 4-16,0 1-2 15,15-8-6-15,10-6 2 16,7 0 7-16,2 0 2 16,2-13 2-16,-8-4 1 15,-4 7-4-15,-9 0 2 16,-6 7 0-16,-6 3-2 16,-3 0-1-16,0 0-4 15,3 3-9-15,0 13 5 16,6 1 8-16,3-1 1 0,5-2-1 15,5-4 1-15,3-6-1 16,2-4-2-16,1 0 0 16,-3-7 2-16,-1-13 0 15,-6-3 0-15,-3-10 0 16,-5-6-1-16,-2-5 1 16,-3-7 1-16,-4-5 0 15,-1-2-1-15,0 7 4 16,0 3-3-16,-6 12 1 15,-3 6 0-15,0 14 5 16,2 8-2-16,2 3-1 16,2 5-4-16,-2 0-3 0,3 17-6 15,-3 11 7 1,2 8 2-16,3 3-3 0,0 6 3 16,0 4 0-1,9 4 0-15,2-4 0 0,3-2 0 16,-1-4 1-16,0-4-1 15,-2-6-1-15,2-2 1 16,0-8 1-16,-2-3-1 16,0-5-28-16,-2-9-121 15,-1-6-216-15</inkml:trace>
  <inkml:trace contextRef="#ctx0" brushRef="#br0" timeOffset="80357.3905">20744 5213 704 0,'0'0'14'0,"0"0"8"16,0 0-19-16,0 0 16 15,0 0-14-15,0 0 0 16,313-2-3-16,-233 2 1 15,-5 0-3-15,-8 0 0 16,-4-8-1-16,-15-5 1 0,-11 0 4 16,-10 1 8-1,-13 1 32-15,-6 2 20 0,-8 2-3 16,0 3-37-16,0 2 0 16,-6 2-5-16,-21 3-19 15,-12 16 0-15,-5 6-1 16,5-1 1-16,11-3 0 15,10-5 0-15,6-6 0 16,10 0-2-16,2-1 1 16,0-4 0-16,15-5 1 15,12 0 0-15,6-3 5 16,4-8 3-16,-3 1-5 16,-8 1-3-16,-11 6 1 15,-9 2-1-15,1 1-1 0,0 0-8 16,4 9 4-1,5 4 4-15,3-1 0 0,7 0 1 16,1-4 1-16,4-2 2 16,1-3-3-16,-2-3-4 15,-1 0-90-15,-3-9-194 16</inkml:trace>
  <inkml:trace contextRef="#ctx0" brushRef="#br0" timeOffset="80656.5905">21894 4698 963 0,'0'0'42'16,"0"0"-18"-16,0 0 59 16,0 0-13-1,0 0-18-15,0 0-37 0,-49-114-15 16,49 150-8-16,0 15 8 15,0 15 3-15,9-1-3 16,2-2 1-16,3-3-1 16,-1-2 4-16,1-7-8 15,5-6 9-15,-2-5-5 16,5-4 0-16,5-4 0 16,2-3 0-16,7-4-39 0,2-6-93 15,-1-5-139-15,-13-12-484 16</inkml:trace>
  <inkml:trace contextRef="#ctx0" brushRef="#br0" timeOffset="81153.4434">22001 5220 480 0,'0'0'482'0,"0"0"-473"16,0 0 60-16,0 0-1 15,0 0 7-15,0 0-66 16,-16-91-7-16,44 87 2 0,-1 4 1 16,-5 0-4-16,-4 0-1 15,-4 3-2-15,-1 14-2 16,2 4 2-16,0 4 1 16,-5 2 0-16,1-4 1 15,-2-1 0-15,-5-6 1 16,1-4 1-16,-2-6-2 15,-2-3 0-15,-1 0 0 16,2-3 6-16,-2 0 2 16,3 0 1-16,4-12 5 15,0-5-14-15,6-7 4 16,1 1-3-16,1-3 0 0,3 0-1 16,0 5 0-1,-3 8 1-15,-3 4-1 16,0 5-5-16,-5 4 1 0,4 0 1 15,3 4 0-15,2 14 2 16,0 5 0-16,-6 5 1 16,0 0-6-16,-2 0 5 15,-2-6 1-15,0-4-1 16,-1-1 0-16,1-4 0 16,1-2-32-16,1-3-66 15,2-8-103-15,2 0-244 16</inkml:trace>
  <inkml:trace contextRef="#ctx0" brushRef="#br0" timeOffset="81429.7453">22540 4844 903 0,'0'0'14'0,"0"0"73"15,0 0 3-15,0 0-14 16,0 0-31-16,0 0-45 15,-48-55-5-15,47 97 1 16,1 19 3-16,0 6 1 16,0 2 2-16,0-2-1 15,8-5 3-15,1-8-6 16,3-8 3-16,1-7-1 16,0-8 4-16,0-6-4 0,-1-2 1 15,-1-3-1-15,-1-6-3 16,-3-3-55-16,-2-11-78 15,-5 0-243-15</inkml:trace>
  <inkml:trace contextRef="#ctx0" brushRef="#br0" timeOffset="82495.1737">22267 5257 707 0,'0'0'29'0,"0"0"-14"16,0 0 8-16,0 0-13 16,0 0 14-16,0 0 1 0,191 23-10 15,-132-23-1-15,-5 0-4 16,-6 0-2-16,-8-11 5 16,-4-4 8-16,-6-7 12 15,-6 1 0-15,-1-2-17 16,-8 2-1-16,-6 4 10 15,-6 5 11-15,-3 5-18 16,0 1-10-16,-3 6-5 16,-18 0-3-16,-12 10-1 15,-5 10-3-15,2 7 4 16,11-4-8-16,11 0 5 16,8-1 0-16,6-3 2 15,0-2-3-15,11-4 0 16,14-5-2-16,9-5 6 0,8-3 0 15,2 0 0-15,-1-7 1 16,-3-8-1-16,-9-2 2 16,-5-4-2-16,0 1 7 15,-3 3-5-15,-4-2-1 16,2 2-1-16,0 5-1 16,-2 1-1-16,-7 5-5 15,-4 1 6-15,-6 3-1 16,-2 2-6-16,3-3 2 15,0 3-5-15,6 0-14 0,2 0 14 16,4 0 8-16,0-3 3 16,0 0 0-1,-5-1 1-15,-1 1 0 0,-2-1 1 16,-4-2 5-16,-2 5 4 16,-1-2 2-1,0 1 3-15,-2-3-1 0,-20 5-3 16,-14 0-6-16,-6 5-5 15,-1 14 3-15,2 2-4 16,9 1 0-16,6 1-5 16,9-1 4-16,12 2-2 15,5-7-3-15,0 0 0 16,18-3 4-16,8-8-2 16,6-3 4-16,2-3-6 15,2 0 6-15,0-9 1 0,-2-8 5 16,-4 0-5-16,-3-2 4 15,-4 0 0-15,-3-1 5 16,-3 6 1-16,-10 5 2 16,-4 4 5-16,-3 4-9 15,0 1-9-15,0 4-5 16,-7 21-9-16,-3 12 14 16,3 13 1-16,7 6-1 15,0 9-1-15,17 3 1 16,11 5 0-16,0 3 0 15,1 2-1-15,-3-5 1 16,-7-7 0-16,-6-18 0 0,-9-12 0 16,-4-12 0-16,-6-7 1 15,-24-7-1-15,-14-8 2 16,-9-2 4-16,-5 0-3 16,2-17 4-16,10-7 18 15,13-7 6-15,10-1 1 16,13-7-8-16,10-5-17 15,0-1-3-15,9-2-4 16,13 4 0-16,7 7-5 16,5 3 1-16,2 0-21 15,2 5-29-15,1-4-58 16,-1-1-122-16,-6-2-460 16</inkml:trace>
  <inkml:trace contextRef="#ctx0" brushRef="#br0" timeOffset="83524.5126">23244 5115 716 0,'0'0'12'0,"0"0"56"15,0 0 29-15,0 0-49 16,0 0-36-16,0 0 6 15,130-86-5-15,-92 85 3 0,-2 1-2 16,-6 0-3-16,-3 1-7 16,-10 15-4-16,0 3 0 15,-8 12-4-15,-5 2 3 16,-4 2 1-16,0 1 0 16,-6-3 1-1,-7-6-1-15,-3-6 0 0,-1-4 0 16,-1-6 1-16,-2-3-1 15,0-4 2-15,-1-4-1 16,0 0 4-16,8 0-2 16,4-2-1-16,2-8 4 15,7-1 1-15,0-6-2 16,0 0-4-16,21-1-1 16,8 1-3-16,9 2 3 0,3 3-2 15,1 4 2-15,7 3-3 16,-4 2 1-16,-1 2 1 15,-5-4 2-15,-7 3 1 16,-12-2-1-16,-8-2 1 16,-5 1 3-16,-4-2 4 15,-3 4-2-15,0-1 0 16,0 1-2-16,-14 3 1 16,-17 0-6-16,-11 4-2 15,-1 10-1-15,10 2 3 16,6-4-1-16,9 1-3 15,9-1 3-15,5-3-2 16,4-2-1-16,0-1-2 0,7-4 4 16,16-2 0-16,0 0-3 15,4 0 5-15,-1-5 2 16,-5 2-2-16,-7 1 0 16,-6 2-2-16,-1 0-4 15,-2 8-6-15,0 8 5 16,3 1 5-16,-2-2 2 15,3-4-1-15,1-3 1 16,1-5 2-16,3-3 1 16,2 0 6-16,1-5 1 15,3-12-2-15,-1-2-5 16,-2-2 0-16,-2-2-1 16,-5-4 0-16,-4-2-2 15,-2-4 0-15,-4-6 0 16,0-3 1-16,0-8-1 0,-2 1 0 15,-6-2 0-15,-2 5 0 16,2 6 3-16,1 11-3 16,3 9 4-16,2 11-4 15,2 5 7-15,0 4-5 16,0 0-2-16,0 3-13 16,0 19 5-16,0 9 6 15,0 13 0-15,0 4 2 16,0 6 0-16,2 1 0 15,2 0-5-15,-1-3 5 16,6-5 1-16,-2-6 4 16,4-7-5-16,4-4-2 0,-3-7 2 15,2-3 4-15,-1-5-4 16,-1-6 0-16,-2-1-3 16,-3-5-22-16,-5-3-200 15,-2-3-395-15</inkml:trace>
  <inkml:trace contextRef="#ctx0" brushRef="#br0" timeOffset="83791.6755">23862 5171 38 0,'0'0'737'0,"0"0"-635"16,0 0 6-1,0 0-48-15,0 0-34 0,0 0-17 16,62-76-7-16,-33 76 8 15,-4 0-9-15,-3 0 1 16,-1 9 0-16,-2 8-2 16,-3 3-1-16,-2 2-1 15,-4 0-2-15,-4 3 3 16,-1 0 1-16,-4-3 0 16,-1-2 1-16,0 0-2 15,-3-6 1-15,-12-1-31 16,-3-8-119-16,2-5-210 15</inkml:trace>
  <inkml:trace contextRef="#ctx0" brushRef="#br0" timeOffset="83937.2939">24101 5171 391 0,'0'0'75'0,"0"0"-75"15,0 0-39-15,0 0-149 16</inkml:trace>
  <inkml:trace contextRef="#ctx0" brushRef="#br0" timeOffset="84836.8199">24322 5184 529 0,'0'0'280'0,"0"0"-167"15,0 0-1-15,0 0-37 16,0 0-42-16,0 0-25 0,-18-29-8 16,-1 45-8-16,-1 6 6 15,0 1 2-15,9-1-3 16,5-1-9-16,6-1-11 16,0-5-12-16,14-5-13 15,8-3 25-15,-1-7-2 16,4 0 5-16,-3 0 20 15,-4-8 5-15,-6-7 6 16,-3-2-1-16,-5-4-7 0,1 3 1 16,-5-1-2-16,0 2-2 15,-15 3 3-15,-15 5-3 16,-7 4-3-16,-5 5-3 16,1 0-1-16,11 0 1 15,13 0 2-15,6 3-1 16,8 0-1-16,3-2-8 15,0-1 5-15,13 0-15 16,11 0 12-16,7 0 12 16,6-4 7-16,-2-2-4 15,2-4 2-15,-1 0 4 16,-2 3 5-16,-2 1 18 16,-4-1 1-16,-7 7-18 0,-8 0-1 15,-4 0-14-15,-7 0 0 16,2 7-9-16,-3 10 6 15,-1 4 3-15,0 5 1 16,0 1 0-16,0-3-1 16,0 0 0-16,0-4 0 15,0-7 1-15,0-4-1 16,0-5 0-16,0-4 0 16,0 0 2-16,5 0 13 15,3 0 60-15,4-9 19 16,4-5-83-16,3-3-10 15,2-1 4-15,0-3-1 16,1-1-4-16,-1 2 0 0,-3 1 2 16,-3 5-1-1,-8 5-1-15,-2 4 0 0,-4 4 0 16,-1 1-5-16,0 0-2 16,0 0-8-16,2 10 5 15,0 7 10-15,-2 2 0 16,4 0 1-16,2-3-1 15,-3 0 0-15,0-4 0 16,1-5 1-16,-1 0-1 16,2-4 1-16,-1-3 0 15,5 0 4-15,6 0 3 16,4 0 0-16,5-11 4 16,-2-2-6-16,4 1-3 15,-1-3 0-15,-1-4 1 16,-4-1-3-16,-4 2 0 15,-5 4-1-15,-8 0-1 0,-3 8-7 16,-9 2-92-16,-20 1-187 16,-7-1-216-16</inkml:trace>
  <inkml:trace contextRef="#ctx0" brushRef="#br0" timeOffset="86409.0614">21851 4830 429 0,'0'0'78'16,"0"0"-34"-16,0 0 27 0,0 0 6 16,0 0-11-16,0 0-42 15,-2-19-13-15,2 18 22 16,0 0 37-16,0 1-31 16,0 0-11-16,0 0-14 15,0 0-8-15,0 0-5 16,0 0-1-16,0 0-2 15,-1 10-1-15,-7 5 2 16,0 6 2-16,1 2-1 16,1 3 0-16,2 6 0 15,4 2 2-15,0 5 1 16,-2 1-3-16,2 3 2 16,-1-3-1-16,1 1 2 0,0-1 2 15,0-6-4-15,0-1 0 16,3 0-1-1,3-8 1-15,1-4 0 0,-1-5-1 16,-2-2 0-16,0-8 2 16,-3 2-2-16,1-7 0 15,-2-1 1-15,0 0 3 16,0 0 3-16,1 0 5 16,-1 0 7-16,0 0-1 15,0 0-14-15,0 0-4 16,0-15-103-16</inkml:trace>
  <inkml:trace contextRef="#ctx0" brushRef="#br0" timeOffset="148674.8145">18872 5914 737 0,'0'0'16'15,"0"0"41"-15,0 0-11 16,0 0-35-16,0 0-9 15,0 0 3-15,-3 0-2 0,1 0 0 16,2 0 0 0,0 0 0-16,-1 0 4 0,-4 0 41 15,1-3 3-15,-3-3-42 16,4-2-2-16,3-3 1 16,0-4 2-16,7 3-2 15,15 0-5-15,8 4-3 16,3 5 1-16,-2 3 0 15,1 0-1-15,-5 6 4 16,-11 11-8-16,-3 4 4 16,-6 2 0-16,-7 3 0 15,0-2 0-15,-7-2 2 0,-11-2-1 16,-3-4 1 0,-1-2 0-16,2-3 4 0,1-5-4 15,9-2 2-15,1 0-2 16,8-4 1-16,1 0 0 15,0 0 0-15,0 0 3 16,4 0-1-16,14 0-2 16,6 0-1-16,1 0-2 15,-2 0 0-15,0 3 0 16,1 7 1-16,0 2-1 16,-4 0 1-16,-1 2-1 15,-6 1 0-15,-3 1 0 16,-5-2 1-16,-3 1 4 0,-2-2-5 15,-3-1 2 1,-21 1 8-16,-14-2 10 0,-11-1-2 16,-9-3-10-16,-4-2 2 15,-4-2-8-15,8-1 1 16,8-2-3-16,12 0 2 16,13 0-2-16,15-5-1 15,10-11-29-15,21-9-92 16,27 0-124-16,19-3-103 15</inkml:trace>
  <inkml:trace contextRef="#ctx0" brushRef="#br0" timeOffset="149090.2332">19256 5816 628 0,'0'0'58'0,"0"0"79"0,0 0-67 16,0 0 7-16,0 0-23 15,0 0-34-15,-307-139-11 16,244 147-3-16,1 23-1 16,5 13-5-16,4 12 0 15,5 5 0-15,5 6 1 16,5-2-1-16,10 3 1 16,12 0 2-16,14-3-2 15,2-3-1-15,26-10 1 16,11-9 1-16,9-10-2 15,10-13 1-15,6-12 0 16,9-8-1-16,3-5 2 16,-1-19 0-16,-14-9-2 15,-12-9 2-15,-13-8-2 16,-7-7 4-16,-9-3-3 0,-12-4 7 16,-6 2-7-16,-3 2 4 15,-24 6 0-15,-5 8 0 16,-3 7-3-16,-3 13-2 15,1 9 3-15,8 10-3 16,9 7 0-16,15 0-9 16,5 17-172-16,35-3-389 15</inkml:trace>
  <inkml:trace contextRef="#ctx0" brushRef="#br0" timeOffset="149722.7295">19743 5897 1021 0,'0'0'16'16,"0"0"-7"-16,0 0 42 16,0 0-18-16,0 0-33 15,0 0-8-15,-91 32 8 16,104 34 3-16,4-5 2 0,-2 3-3 15,-4-8-2 1,-5-3 2-16,-6-10-1 0,0-8 1 16,0-9-2-16,-1-9 0 15,-5-7 1-15,-1-7 1 16,1-3 3-16,-1 0 5 16,0-17-2-16,0-5-4 15,-2-5-4-15,6 7 3 16,1 4-3-16,2 9 0 15,0 4 1-15,0 3-1 16,0 0-3-16,3 3-8 16,18 9 9-16,6 4 2 15,4-2 0-15,4-3 1 16,2-2-1-16,-1-4 1 16,1-2 0-16,-4-3 2 15,-5 0-3-15,-7-17 1 0,-3-3 3 16,-7-9 0-1,-8-4-1-15,-3-4 0 0,0-9 0 16,-10 3 4-16,-10-3 0 16,-7 4 1-16,-9 6-1 15,-7 5 1-15,-13 7-8 16,-3 11 1-16,-4 6-2 16,4 5 1-16,6 2 0 15,10 2-2-15,12 9 0 16,7 6 2-16,10 1-2 15,7 3 0-15,7 4-1 0,12-1-13 16,27-1-96 0,25 1-40-16,12-5-146 15,5-2-329-15</inkml:trace>
  <inkml:trace contextRef="#ctx0" brushRef="#br0" timeOffset="150361.6999">20374 6196 623 0,'0'0'154'16,"0"0"27"-16,0 0-100 16,0 0-23-16,0 0-18 15,0 0-19-15,-130-65-15 0,90 75-4 16,2 14-4-16,6 2 1 16,9 3 1-16,14-3-1 15,9 0 0-15,0-3 1 16,9-8 2-16,14-4 2 15,-1-6-8-15,7-5-1 16,0-2 1-16,1-15 2 16,-1 1-2-16,-9-1 4 15,-6 4 0-15,-6 4 2 16,-4 6-1-16,-4 3-1 16,0 0-2-16,0 0-2 15,4 3-13-15,5 6 15 16,7 2 2-16,1-5 3 15,4-2-3-15,1-3 1 16,-1-1-1-16,3 0 0 0,1-12 1 16,2-7 3-16,-3 1-2 15,-4-4-1-15,-3-4 3 16,-3-3-1-16,-3-5 1 16,-1-3 0-16,-3-6-1 15,-5-5 2-15,2-8 3 16,-4-2-4-16,0 2 2 15,-6 13-2-15,-4 11 8 16,-3 17 7-16,6 9-1 16,1 6-7-16,0 0-11 15,-1 14-2-15,-3 20-1 16,-1 11 2-16,4 7 1 16,7 2-1-16,0-1 2 15,0 0-2-15,9-1 2 0,7-3-1 16,-1-2 1-16,-1-7 0 15,2-4-1-15,1-6 0 16,0-5-1-16,-1-7-3 16,1-6-50-16,-1-9-79 15,-4-3-128-15,-7-5-449 16</inkml:trace>
  <inkml:trace contextRef="#ctx0" brushRef="#br0" timeOffset="150855.9414">20398 6181 589 0,'0'0'21'0,"0"0"90"16,0 0-41-16,0 0 15 0,0 0-42 15,0 0-38-15,1-29-5 16,66 29 0-16,16 2 2 16,6 1 0-16,11-3-2 15,-6 0 1-15,-6 0 0 16,-16 0 0-16,-18 0-1 15,-19-8 1-15,-15-6 2 16,-10-3 2-16,-10-5 32 16,0 2 38-16,-6 0-22 15,-12 5-23-15,-7 5-16 0,-7 10-6 16,-7 0-8-16,-7 15 0 16,0 16-2-16,4 5 2 15,8-1 0 1,13-1 0-16,10-1-2 0,11-8 2 15,0-4 0-15,15-5 0 16,14-8 2-16,6-8-2 16,6 0 0-16,3-7 0 15,-7-10 0-15,-7 2 1 16,-9 3 0-16,-10 5 0 16,-6 4 1-16,-4 3 0 15,-1 0-2-15,2 0-4 16,5 10-5-16,2 5 5 15,5 2 4-15,9-5 1 16,5 2-1-16,4-2 2 0,4-3-2 16,1-5-60-16,1-4-147 15,0 0-501-15</inkml:trace>
  <inkml:trace contextRef="#ctx0" brushRef="#br0" timeOffset="151139.8251">21785 5813 1033 0,'0'0'10'0,"0"0"49"16,0 0 20-16,0 0-32 16,0 0-11-16,0 0-33 15,-84-64-2-15,81 121-1 0,2 14 1 16,1 3 0-16,0 0 2 15,3-4-3-15,10-4 4 16,-1-7-4-16,3-7 0 16,-1-8 0-16,0-10 1 15,0-7-1-15,-5-9 0 16,-5-5-1-16,-4-8-38 16,0-5-138-16,-16 0-315 15</inkml:trace>
  <inkml:trace contextRef="#ctx0" brushRef="#br0" timeOffset="153460.329">21354 5975 793 0,'0'0'16'0,"0"0"26"16,0 0 44-16,0 0-38 15,0 0-27-15,0 0-2 16,322-164-6-16,-213 164-4 15,1 2-5-15,-13 13 3 16,-15 4 0-16,-21 5-7 16,-23 0 0-16,-19 3 3 15,-19 1 0-15,-6-3-2 0,-31-3 2 16,-20-2 2-16,-12-6-2 16,-5-3 0-16,-1-3-2 15,10-3 0-15,10 0 1 16,14 0 0-1,13-3-2-15,12 3 0 0,8-4 0 16,5 1-2-16,3-2 2 16,0 0-1-16,0 0 1 15,6 4 0-15,15 1 1 16,4 6-1-16,6 0-2 16,5 4 2-16,0 6 1 15,2 3-1-15,0 5 0 16,-1 0 0-16,1 1 1 15,-2 3-1-15,0-6 2 16,-1 0-2-16,1-7 1 0,6-6-1 16,1-5 1-16,2-4-1 15,1-5 1-15,-3 0 0 16,-7-2-1-16,-5-10 2 16,-6-3 0-16,-5-4 2 15,-10-1 0-15,-3 1-1 16,-7-1 5-16,0-1 2 15,-14 6-8-15,-17 3-2 16,-12 7-2-16,-2 3 0 16,2 2 2-16,8 7-6 15,8 11 4-15,12 4-1 16,6-1 0-16,9 1 3 16,0-3-2-16,17 2 2 15,14-6 0-15,11-2 0 0,1-4 0 16,2-7-2-16,-2-2-3 15,-9 0 1-15,-4 0 0 16,-3-11 4-16,-3-4 0 16,-3 2 1-16,-3 0-1 15,-4 2 1-15,-3-1-1 16,0 5-1-16,-5 0 1 16,-2 7 0-16,5 0-2 15,-1 0-111-15,2 0-16 16,5 0-43-16,2 0 9 15,2 0 43-15,4 0 40 0,0 0 80 16,-5 0 5-16,-5 0 35 16,-5 0 43-16,-4 0 38 15,-4-3 72-15,0-5-97 16,0-3-20-16,-6 0-11 16,-10-2-23-16,-2 1-7 15,-6 1-23-15,-4 5 2 16,-2 3-12-16,-1 3 0 15,-1 0-2-15,2 17 1 16,4-2-1-16,2 6-1 16,9-3 1-16,2-1-5 15,8 2 7-15,5-2-6 16,0-3 4-16,5-3 0 16,18-3 1-16,10-5 2 0,6-3-3 15,7 0 1-15,3-5 5 16,-4-12-5-16,-5-3-1 15,-4-3 0-15,-10-4 0 16,-4-2 4-16,-6-7 0 16,-4-5 6-16,-4-4-2 15,-7-5-3-15,-1 0 4 16,0 1-4-16,-14 6 2 16,-5 4-2-16,1 8-3 15,-1 7 0-15,5 9 1 16,3 6 0-16,5 8 0 0,2 1-3 15,2 4-8 1,-1 18 3-16,-1 12 5 0,4 5-3 16,0 2 2-16,0 5 1 15,7 3 0-15,5-1 2 16,2 2-3-16,0-3 2 16,4-4-2-16,1 1 2 15,2-10-3-15,3 0 4 16,-4-12-2-16,1-8 0 15,1-7 4-15,0-4-3 16,-1-3 0-16,1-5 9 16,2-12 21-16,0-7 4 15,-1-2-14-15,-3-2-5 16,-2 3 7-16,-6 5-10 16,-3 1-2-16,-3 7-2 15,-5 6-2-15,1 1-4 0,-2 5-2 16,0 0-1-16,0 0-10 15,0 11 1-15,0 6 9 16,0 4 1-16,0-3-1 16,0-3 0-16,4-2 0 15,7-1 0-15,4-5 3 16,3-4-2-16,4-3 1 16,2 0 0-16,-1 0-1 15,-3-13-1-15,-1-3 6 16,-2-1-5-16,-4 2 2 15,-4 2-2-15,-2 2 0 0,-7 8 2 16,0 2-3 0,0 1 0-16,0 0-1 0,0 0-4 15,0 9-7 1,-2 7 10-16,-3 6 2 0,5-2 0 16,0-3 0-16,0-3 0 15,15-2 0-15,5-4 0 16,6-5 0-16,6-3 1 15,-1 0 0-15,-1 0 1 16,-5-11-1-16,-4-1 0 16,-4-2 0-16,-3-1 1 15,-3-1 0-15,-3 2-1 16,-2 3 0-16,-2 3 1 16,-3 3-2-16,-1 4-1 0,0 1-3 15,1 0-18-15,-1 0-10 16,0 0 8-16,0 0 8 15,0 0 6-15,2 0 5 16,3 0 3-16,-2-3 2 16,4 1 0-16,2-3 0 15,-5 1 1-15,1-1 0 16,-3 2 0-16,-2-2 0 16,0 1 0-16,0-1 0 15,0 2 3-15,0 3-3 16,0 0 0-16,-18 0-1 15,-9 0-1-15,-4 10-3 16,-2 6 3-16,4 4 1 0,12 2-3 16,4-2 3-16,12 1 0 15,1-5 0-15,10 1 0 16,17-6 1-16,8-5-1 16,5-6 2-16,4 0-2 15,-1-7 2-15,-6-11-1 16,-4-5 2-16,-2-6 0 15,-1-5-3-15,-3-4 3 16,-2-6-3-16,-8-5 0 16,-4-1 4-16,-9-3-4 15,-4 7 2-15,0 2-2 16,-9-1 2-16,-7 8-2 16,-2 5 0-16,5 8 0 15,5 10 6-15,2 9-3 0,5 5-1 16,1 0-2-16,0 7-7 15,0 22-6-15,0 10 12 16,0 7 1-16,4 4-1 16,4 1 2-16,2 1-1 15,0 0 0-15,-2 1 0 16,3-4 0-16,0-4 0 16,0-6 0-16,2-4 4 15,-4-9-8-15,-1-4 9 16,-1-8-4-16,-2-5-1 15,-2-3-4-15,1-1-2 0,-4-5-39 16,0 0-93-16,0 0-50 16,0-9-450-1</inkml:trace>
  <inkml:trace contextRef="#ctx0" brushRef="#br0" timeOffset="153730.1562">23913 6255 553 0,'0'0'123'0,"0"0"66"16,0 0-105-16,0 0-3 16,0 0-29-16,0 0-15 15,60-104-22-15,-35 102-4 0,-1 2-11 16,-1 0 0-16,1 5 2 16,-4 12-1-16,0 3-1 15,-2 5 1-15,-5 1-1 16,-6 3 0-16,0-3-1 15,-4 1 1-15,-2-4 2 16,-1-3-1-16,0-2 0 16,0-1-1-16,0-6-42 15,0-5-122-15,0-6-278 16</inkml:trace>
  <inkml:trace contextRef="#ctx0" brushRef="#br0" timeOffset="153874.202">24235 6204 520 0,'0'0'14'0,"0"0"52"15,0 0-54-15,0 0-12 16,0 0-30-16,0 0-240 16</inkml:trace>
  <inkml:trace contextRef="#ctx0" brushRef="#br0" timeOffset="154795.861">24511 6222 733 0,'0'0'127'15,"0"0"3"-15,0 0-62 16,0 0-9-16,0 0-29 16,0 0-26-16,-68-34-4 15,33 54-3-15,1 4 3 0,16 5-2 16,11-2-1-16,7-2 2 15,0-2-9-15,19-9-17 16,11-1-6-16,2-10 5 16,2-3 21-16,-4 0 2 15,-5-9 5-15,-6-5 1 16,-4-5 0-16,-1-5 1 16,-7 2 3-16,-5 1-1 15,-2 2 9-15,0 3 8 16,-6 6-8-16,-21 3-13 15,-8 7-4-15,-2 0 3 16,1 3-4-16,12 10 3 16,8-2 1-16,10-3-4 15,5-2-3-15,1-3 0 16,3-3 8-16,20 0 2 0,9 0-1 16,4-3 1-16,-2-5 1 15,2-3-2-15,0-1 4 16,-2-3 7-16,0 1 0 15,-4-1 0-15,-7 9 0 16,-6 2-6-16,-11 2-3 16,-3 2-3-16,-3 0 0 15,2 9-4-15,-1 11 3 16,1 8-1-16,-2 0 4 0,0-1-2 16,0-3 0-16,0-2 0 15,0-5 0-15,0-4 1 16,2 1-1-16,1-5 0 15,-1-5 0-15,1-1 0 16,-1-3 1-16,7 0 0 16,5 0 6-16,8-7-1 15,3-10-4-15,3 0 3 16,-1-2 0-16,3-1-3 16,-4 1 0-16,-3-1-2 15,-7 8 1-15,-6 4 3 16,-5 4-3-16,-4 2 3 15,-1 2-4-15,0 0-3 16,0 0-5-16,0 14-5 0,0 1 13 16,0 6 1-16,0-1 0 15,2-5-1-15,0 1 0 16,-1-5 0-16,2-5 0 16,-1-3-1-16,5-1 1 15,1 0 2-15,3-2 0 16,5 0 1-16,1-2 4 15,5-9-2-15,1-3 3 16,0-2 8-16,0-1-11 16,-2 2 5-16,0-1-2 15,0-1-4-15,0 2-1 16,-2 3-3-16,-2 6 0 16,-7 2-1-16,-4 4-1 15,-6 0 2-15,0 0-5 0,-1 3-74 16,-23-1-174-16,-10-2-298 15</inkml:trace>
  <inkml:trace contextRef="#ctx0" brushRef="#br0" timeOffset="176601.2292">18851 6846 872 0,'0'0'16'0,"0"0"77"16,0 0-17-16,0 0-27 15,0 0-5-15,0 0-13 16,0 0-16-16,0-43-5 16,0 43-6-16,0 0-4 0,0 0-2 15,0 7-8-15,3 15 10 16,-3 9-2-16,0 8 4 15,0 0 4-15,0-2-6 16,0-4 0-16,0-4 1 16,-4-1 0-16,-2-6-1 15,3-3 1-15,-2-6-1 16,3-6-1-16,1-4 1 16,1 1 1-16,0-4 0 15,0 0 1-15,0 0 4 16,0 0 4-16,0 0-5 15,0 0 0-15,0 0-2 0,0 0-1 16,0 0-2 0,0-4 0-16,0 1-1 0,0 1-1 15,8-2-2-15,1 1 0 16,2-2 4-16,0 3 1 16,-5-1 0-16,1 0-1 15,-6 2 1-15,3-2 0 16,-1 3 0-16,0-3 0 15,0 2-1-15,-2 1 0 16,1-3 2-16,-2 0 1 16,0-4 3-16,0-1-3 15,0 0-3-15,0-3 1 16,0 2 0-16,0-1-1 16,0 1 5-16,0 2-4 0,0 1 0 15,0 2 1-15,0 4 3 16,0 0-2-16,0 0-3 15,0 0 0-15,0 0-2 16,0 0-4-16,0 4 4 16,0 11-1-16,0 5 3 15,1 1 0-15,4 4 1 16,-2-1-1-16,1 2 0 16,2-1 0-16,-3-3 0 15,4-2 0-15,0-3 1 16,-6-1 0-16,5-7-1 15,-3 0 0-15,-3-5 1 16,3-1 0-16,-3-2 0 16,0-1-1-16,0 0-18 15,0-10-88-15,0-17-269 0</inkml:trace>
  <inkml:trace contextRef="#ctx0" brushRef="#br0" timeOffset="177075.0371">18970 6724 775 0,'0'0'14'0,"0"0"-1"0,0 0 32 15,0 0 7-15,0 0-6 16,0 0-28-1,-322-83-12-15,280 109-4 0,4 11 0 16,-3 5 2-16,7 11-3 16,7 9-1-16,3 8 2 15,11 3 3-15,6 0 1 16,7-10 0-16,7 1 4 16,18-5-1-16,18-7-1 15,17-9 2-15,13-10 1 16,15-13 3-16,18-17 8 15,4-3-7-15,5-17 0 16,-6-19-14-16,-17-12 4 0,-17-8 6 16,-18-11-4-16,-18-3 4 15,-18-8 4-15,-21 3-4 16,-10 0-8-16,-39 8 3 16,-13 11-4-16,-10 8-2 15,-2 13 0-15,3 9-1 16,6 12 0-16,3 11-16 15,12 3-47-15,13 14-24 16,11 16-61-16,13 3-147 16</inkml:trace>
  <inkml:trace contextRef="#ctx0" brushRef="#br0" timeOffset="177600.6794">18864 6934 580 0,'0'0'50'15,"0"0"120"-15,0 0-71 16,0 0-7-16,0 0-19 0,0 0-56 16,0-39-17-1,0 41-2-15,0 18-8 0,0 7 9 16,0 4 2-16,0-2 0 16,0 1 0-16,0-3 1 15,0-2-1-15,0-4 0 16,0-2 1-16,2-5-1 15,1 0 0-15,1-5 1 16,4-4 3-16,1 0 1 16,4-4 1-16,8-1 8 15,7 0 8-15,10 0-3 16,4-4-7-16,5-6-3 16,-2 3-10-16,0 0 0 0,-10 0 0 15,0 0 0 1,-7 4 2-16,-7 0-1 0,-11 0-1 15,-3 3 4 1,-7-1-4-16,0 1-10 0,0 0-23 16,0 0-34-16,-10 0-79 15,-10 0-244-15</inkml:trace>
  <inkml:trace contextRef="#ctx0" brushRef="#br0" timeOffset="177868.9589">19091 7013 521 0,'0'0'101'16,"0"0"69"-16,0 0-40 16,0 0-18-16,0 0-13 15,0 0-41-15,0 0-11 16,-24-82-28-16,24 82-19 16,0 7-3-16,0 17-9 15,0 9 12-15,1 6 1 16,9 1 1-1,-4 1 0-15,0 1 0 0,-3-1-1 16,4-1-1-16,-4 4 1 16,3-5-1-16,0 0 1 15,6-2-2-15,-2-3-38 16,-2-12-166-16,5-17-801 0</inkml:trace>
  <inkml:trace contextRef="#ctx0" brushRef="#br0" timeOffset="182580.8696">19705 6941 110 0,'-11'-32'790'16,"4"9"-784"-16,3 12 57 16,3 5 10-16,1 6-27 15,0 0-37-15,0 23-9 16,0 21-2-16,-3 19 2 16,-3 6 0-16,-2-5 1 15,4-3 0-15,0-9 0 16,3-9 0-16,1-7 5 15,-1-10-6-15,-1-7 3 16,2-10-3-16,0-4 1 16,0-2 0-16,0-3 0 15,0 0 10-15,0-6 9 0,4-11 7 16,4-3-17 0,3 5-9-16,-11 9 3 0,1 5 1 15,-1 1-5-15,0 0-2 16,2 4-8-16,1 13 9 15,6 1-1-15,8 0 3 16,9-3-1-16,11-8 4 16,13-4-4-16,5 1 3 15,4-4 0-15,-2 0 2 16,-6-7-1-16,-11-10-1 16,-7 3-2-16,-10-8 5 15,-7-6-2-15,-8-6-4 0,-8-8 4 16,0-6-1-16,-7-4 2 15,-12-1-4-15,-5 0 1 16,-1 7 0-16,-8 3 2 16,-2 11 6-16,-6 5-10 15,-7 10-1-15,-5 3 0 16,1 5 2-16,0 4 0 16,5 0-1-16,11 5 0 15,6 0 0-15,12 0 3 16,2 0-3-16,5 13-2 15,4 8-1-15,7 8-14 16,0 3-65-16,18 1-79 16,10-1-181-16</inkml:trace>
  <inkml:trace contextRef="#ctx0" brushRef="#br0" timeOffset="183607.0303">20601 7358 461 0,'0'0'107'15,"0"0"-33"1,0 0 55-16,0 0-36 0,0 0-31 16,0 0-6-16,-52-126-35 15,26 123-16-15,-11 3 4 16,-7 9-8-16,-3 11 5 0,5 10-5 16,4 0 0-1,12-3 0-15,10-1 0 0,9-6-1 16,7-4 0-16,0-6 0 15,14-3 0-15,11-7 4 16,14 0 0-16,1 0-3 16,-1-14 3-16,-3-3-1 15,-9 2-1-15,-9 4-2 16,-9 5 6-16,-6 5 13 16,-3 1 5-16,0 0-24 15,0 14-3-15,0 3 3 16,0 0 2-16,8-5-1 15,4-5-1-15,2-5 0 16,5-2 0-16,6-5 5 16,5-16 4-16,2-8 0 15,-4-6 1-15,-7-2-4 16,-8-7 3-16,-4-1-4 0,-1-8-4 16,-4-4 3-16,-4-8-3 15,0-3 3-15,0 7-1 16,-13 5-2-16,-2 16 10 15,0 13 13-15,3 15-5 16,6 4 2-16,3 8-9 16,-1 0-12-16,4 14-6 15,-3 16 4-15,3 16 2 16,0 7 1-16,1 5-1 16,11 3 0-16,3-8 0 0,0-5 0 15,-2 2 0-15,4-5 1 16,-2-4-1-16,1-7 0 15,1-2 1 1,-1-9-1-16,-4-3 0 0,0-4-2 16,-2-9-66-16,-1-6-73 15,0-1-97-15,-8-5-426 16</inkml:trace>
  <inkml:trace contextRef="#ctx0" brushRef="#br0" timeOffset="184082.733">20599 7241 572 0,'0'0'10'0,"0"0"73"15,0 0 17-15,0 0 0 0,0 0-57 16,0 0-42 0,137-17 0-16,-68 17 1 0,3 0 0 15,2-3-1-15,-5 1 2 16,-8-2-2-16,-11-1-1 15,-14-2 1-15,-15 2-1 16,-9 0 2-16,-7 4 39 16,-5 1 33-16,0 0-39 15,-2 0-14-15,-28 6-16 16,-12 14-5-16,-10 8 0 16,3 1 0-16,11 1-2 15,14 0 2-15,10-11 0 0,8 1 0 16,6-5-3-16,0-6 3 15,17-7 1-15,9-2 0 16,13 0 3-16,4-11-2 16,-4-4 0-16,-9-2 0 15,-9 5-2-15,-8 7 3 16,-8 3-2-16,-4 2-1 16,0 0 0-16,3 7-9 15,6 8 9-15,2 5 0 16,7-2 0-16,4-3 0 15,2-4 1-15,5-4-3 16,-1-2-32-16,2-5-90 16,-1 0-238-16</inkml:trace>
  <inkml:trace contextRef="#ctx0" brushRef="#br0" timeOffset="184359.9788">21454 7061 883 0,'0'0'22'16,"0"0"-8"-16,0 0 59 15,0 0-2-15,0 0-1 16,0 0-31-16,-88-123-29 16,144 109-7-16,23-1 0 0,9 3-1 15,2 0 0 1,-8-1-2-16,-11 0 2 0,-18 3-1 15,-13-1-1 1,-20 5 1-16,-12-1-1 0,-6 3 0 16,-2 4-5-16,0 0-71 15,-19 0-141-15,-2 0-157 16</inkml:trace>
  <inkml:trace contextRef="#ctx0" brushRef="#br0" timeOffset="184616.8516">21754 6872 551 0,'0'0'153'0,"0"0"-15"16,0 0-15-16,0 0-68 0,0 0-17 15,0 0-31-15,-24 47-5 16,16-8-2-16,-1 7 14 16,6 4 3-16,2-1-6 15,1 1-5-15,0-4-5 16,9 3 5-16,4-9 0 15,3-4-6 1,0-10 3-16,0-6 1 0,-4-7-2 16,0-3 1-16,-5-5 2 15,-2-3-5-15,-1-2-52 16,-4 0-256-16</inkml:trace>
  <inkml:trace contextRef="#ctx0" brushRef="#br0" timeOffset="186060.493">21806 7153 826 0,'0'0'22'16,"0"0"16"-16,0 0 53 15,0 0-44-15,0 0-1 16,0 0-28-16,90-79-14 15,-37 79-2-15,-4 0 1 16,-1 14-3-16,-8 7 0 16,-5 6 0-16,-9 7 1 15,-8 6-2-15,-10-1 2 16,-8-3-1-16,0-6 1 0,0-3-1 16,-14-5 1-16,-2-6 0 15,-8-6-1-15,-7-6 5 16,-4-4 0-16,-1 0 0 15,4 0-4-15,3-4 1 16,7-9-1-16,8-3 5 16,6 0-5-16,6-1 0 15,2-3 1-15,13 4-2 16,19-1 0-16,11 0-1 16,12 8 1-16,6-2 0 0,2 1 0 15,1 0-1-15,-6-1 1 16,-7 0 1-1,-11 0-1-15,-10 1 0 16,-12 0 0-16,-4 2 1 0,-10 0 0 16,-4 2 1-16,0-1 4 15,-6 0 6-15,-24 7-8 16,-7 0-4-16,-9 0-3 16,6 17 2-16,5 5-2 15,5 2 2-15,8 2 0 16,9-1 1-16,9-3 0 15,4-2-1-15,0-3 1 16,17-8-1-16,10-1 2 0,10-6-1 16,7-2 1-16,-1 0 1 15,-3-8-1-15,-5-3 0 16,-6 0 0-16,-13 2 0 16,-5 2-1-16,-5 6 4 15,-6 1-3-15,0 0 2 16,0 0-3-16,0 0-2 15,0 0-2-15,0 8-2 16,0 1 6-16,0-1 0 16,0-2 0-16,0-3-1 15,0-3 2-15,0 0-1 16,6 0 3-16,6-3 10 16,5-8 14-16,2-5-13 0,-2 3 1 15,1-4-10-15,-3-2 3 16,-3 3 1-16,-2 2-1 15,-5 8-6-15,-5 3 3 16,0 3 0-16,0 0-5 16,0 0-2-16,0 12-6 15,0 10 6-15,2 6 2 16,4-2 0-16,5 1 0 16,0-7 0-16,1-3 1 15,1-7-1-15,-1-8 0 16,7-2 2-16,7 0 1 15,3 0-1-15,4-12 2 16,-3-6 0-16,-3-1-2 16,-3-1-2-16,-3-3 2 15,-7-1 7-15,-1 5-1 16,-7 7-4-16,-5 7 3 0,-1 2 7 16,0 3-10-16,0 0-4 15,0 0-8-15,0 16-2 16,0 1 6-16,0 0 8 15,0-1-4-15,0-6 0 16,0 0 0-16,0-3 1 16,6-4-1-16,8-3 0 15,4 0 3-15,9 0 4 16,2-7-4-16,3-3 0 16,1-3-1-16,-2-6 2 15,-1-3 0-15,-3 0-3 0,-2-3 8 16,-5-3-4-16,-6 8-3 15,-6 0 2 1,-8 4-3-16,0 2 0 0,-12 2-1 16,-15 2-3-1,-4 7-11-15,-1 3-6 0,5 0 3 16,11 5 6-16,4 8-4 16,8 4 8-16,4 3 0 15,0 0 4-15,14 5 1 16,10 0 2-16,5 0 0 15,-2 0 0-15,-2-2 0 16,0-7 0-16,0 4-2 16,1-3 4-16,-4 0-2 0,-1-4 0 15,-5-5 0-15,-8-2 0 16,-4-3 0-16,-4-3 1 16,0 0 0-16,-4 0-1 15,-20 0-1-15,-7 0-25 16,-1-7-43-16,6-5-31 15,14-6-109-15,12-2-243 16</inkml:trace>
  <inkml:trace contextRef="#ctx0" brushRef="#br0" timeOffset="186389.6126">23467 6786 706 0,'0'0'19'0,"0"0"80"15,0 0 3-15,0 0-33 16,0 0-20-16,0 0 1 16,-106-158-38-16,102 158-12 15,-1 13-7-15,-1 20 3 16,6 13 4-16,0 16 0 16,0 12 1-16,9 8 1 15,4 4-2-15,-3 0 0 16,-1 3 3-16,-2-3 2 15,0 0 6-15,7-8 0 16,3-10-7-16,3-9 6 16,0-7-4-16,-2-9-5 15,-2-7 1-15,-4-11 0 0,-2-5 0 16,-5-8-2-16,-5-8-29 16,0-4-180-16,-15-7-464 15</inkml:trace>
  <inkml:trace contextRef="#ctx0" brushRef="#br0" timeOffset="187604.9634">23220 7353 835 0,'0'0'16'0,"0"0"15"0,0 0 63 15,0 0-11 1,0 0-34-16,0 0-23 0,165-204-16 15,-126 199-5 1,-4 1-1-16,-9 4-1 0,-3 0-3 16,-7 0 1-16,0 0-1 15,2 9-1-15,0 2 1 16,-1 4 1-16,-2 3 0 16,-8 1-1-16,-5-2 0 15,-2 3 0-15,0-6-2 16,0-5-4-16,0-3-2 15,0-2-2-15,0-4 3 0,0 0 6 16,0 0 1 0,5-4 2-16,4-9-2 0,-3-3 0 15,-3-1-2-15,-3-3-1 16,0 0-2-16,0 1 0 16,0 2-1-16,0 1 2 15,-3 2 1-15,-1 1 0 16,4 3 3-16,0 5-1 15,0 0 0-15,0 2 0 16,0 2-2-16,0 1 0 16,9 0-4-16,10 0 1 15,5 0 2-15,-1 4-1 16,4 6 1-16,1 7 2 16,0-5-3-16,-1 10 5 15,-3 1 0-15,-9 2-2 0,-5 1-1 16,-6 0 2-16,-4-5 0 15,0-1 1-15,-7-4-1 16,-9-6-1-16,-1-3 2 16,1-7 0-16,2 0 3 15,3 0 5-15,2-3-7 16,4-9 10-16,3-6-9 16,2-3 0-16,0-4 0 15,2 0 1-15,12 0-3 16,3 4 0-16,3 3 0 15,-1 4-1-15,-5 5 2 16,-3 4-1-16,-1 5 0 16,1 0 0-16,1 4-7 15,4 9 3-15,-2 8 0 0,0 4 3 16,-4-1 1-16,-1-5-1 16,-3 1 1-16,0-6 0 15,-2-4-1-15,-1-7 2 16,-1-3-2-16,-2 0 2 15,0 0 5-15,0 0 4 16,0 0 38-16,0-7-12 16,3-8-28-16,3-3-4 15,0-3-4-15,0-1 2 16,3 3-2-16,-5 6 0 16,1 2 0-16,-1 6 0 0,-1 0 1 15,0 5-1 1,4 0-3-16,3 8-6 0,3 10 5 15,3 5 3 1,-5 3 0-16,-2-2 0 0,0-1-2 16,-6-6 3-16,1-1 0 15,-2-7 2-15,-2-3-1 16,0-4-2-16,0-2 2 16,0 0 0-16,0 0 4 15,0 0 3-15,0-6 1 16,0-5-3-16,0-5-4 15,0-4-1-15,0 0-1 0,0-4 1 16,0 2-1-16,3 3 0 16,8 6 0-1,-1 6-1-15,6 4-2 0,2 3 2 16,3 0 0-16,-2 0-1 16,0 14 0-16,-1 0 1 15,-3 2 0-15,-1 1-2 16,-2 0 3-16,-2-1-1 15,-4-2 0-15,1 3 1 16,-2-3-1-16,-2-5 1 16,0 4-3-16,1-3-62 15,10-3-101-15,5-5-211 16</inkml:trace>
  <inkml:trace contextRef="#ctx0" brushRef="#br0" timeOffset="188216.5217">24599 7215 721 0,'0'0'82'0,"0"0"56"16,0 0-84-16,0 0-26 15,0 0-23-15,0 0-1 16,-183-23-4-16,164 41-3 16,7 4 3-16,5-2-1 15,7-4 2-15,0-2-1 16,0-8 0-16,11 0 0 15,1-6-1-15,3 0 1 16,2 0 0-16,-1 0 4 16,-7-3-4-16,-3 0 1 15,-3 3 0-15,2 0-1 0,2 0 0 16,3 3-2-16,5 8 2 16,2-2-1-16,-2 1 2 15,5-6 0-15,0-4-1 16,1 0 0-16,0 0 3 15,-2-10-2-15,-3-3 2 16,-2-7-1-16,-5-4 1 16,1 1-2-16,-7-5 1 15,-2-5 2-15,-1-5-4 16,0-5 2-16,0-3-2 16,0-6 1-16,-3-2 1 0,-3 2-2 15,-1 7 0 1,0 9 4-16,2 14-1 0,0 10 7 15,2 5 20-15,2 6-7 16,1 1-23-16,-4 3-2 16,1 21-15-16,0 15 15 15,1 7 2-15,2 10-1 16,0-3 2-16,0 5 1 16,0-4-2-16,10-4 0 15,3-1 0-15,-1-6 0 16,7-6 1-16,-1-4-1 15,-2-6 0-15,0-8 0 0,-2-5-1 16,-6-5-22 0,-5-8-125-16,-3-1-262 0</inkml:trace>
  <inkml:trace contextRef="#ctx0" brushRef="#br0" timeOffset="188467.8508">24637 7193 363 0,'0'0'384'16,"0"0"-279"-16,0 0 4 16,0 0-53-16,0 0-14 15,0 0-29-15,69-49-10 16,-35 49-1-16,1 2-1 16,-6 8 0-16,-8 2-2 15,-3 2 1-15,-5 3-3 0,-1 0 2 16,-3 0 1-16,-3 2-2 15,-2-3 3-15,-2 1-1 16,-2 0 0-16,0-4-14 16,-6-3-195-16,-3-7-408 15</inkml:trace>
  <inkml:trace contextRef="#ctx0" brushRef="#br0" timeOffset="188617.9375">24877 7153 699 0,'0'0'15'15,"0"0"31"-15,0 0-46 0,0 0-93 16,0 0-342-16</inkml:trace>
  <inkml:trace contextRef="#ctx0" brushRef="#br0" timeOffset="189351.4089">25090 7136 844 0,'0'0'72'0,"0"0"30"16,0 0-62-16,0 0-26 16,0 0-14-16,0 0-3 0,-88 30 3 15,74-6 1-15,8 2-1 16,6-4-1-16,0-4-2 15,0-6-9 1,4-6-16-16,6-5 15 0,5-1 8 16,5 0 2-1,0 0 3-15,-3-8 0 0,-2-3 1 16,-6-2 4-16,-3-1-3 16,-3 1-2-16,-3 0 0 15,0 0 0-15,-8 2 0 16,-8 2-2-16,-3 2 2 15,5 3-3-15,7-1 1 16,2 4 2-16,4-3 2 16,1 4 1-16,0-3-3 0,0 0 7 15,1-3-7-15,15 1-3 16,2 0 2-16,4 1 1 16,1 3 0-16,-3-1 0 15,-4 2 0-15,-5 0-1 16,3 0 0-16,-3 3 0 15,1 10-4-15,-2 4 4 16,-1 3-1-16,-4-1-3 16,-2-1 3-16,-2-1 2 15,1-6 0-15,-1-3 0 16,2-5 0-16,-3 0 0 16,0-3 1-16,0 0-1 15,0 0 7-15,4 0 3 0,-1 0 40 16,3-7-24-16,1-2-23 15,6 1-2-15,0 1 3 16,2-1-3-16,0 2-1 16,-3-2 0-16,0 5 3 15,-6 3-2-15,-2 0-1 16,-1 0-5-16,0 3 2 16,5 11-8-16,-4 6 9 15,-1 3 2-15,0-1-4 16,-3 2 8-16,0-4-4 15,0-3 0-15,0-2 0 16,0-2-2-16,0-3 5 16,-9-4-8-16,-10-3-66 15,-7-3-151-15,-2-5-390 0</inkml:trace>
  <inkml:trace contextRef="#ctx0" brushRef="#br0" timeOffset="189553.922">24962 6919 922 0,'0'0'12'15,"0"0"28"1,0 0-18-16,0 0-22 0,0 0-16 15,0 0-351-15</inkml:trace>
  <inkml:trace contextRef="#ctx0" brushRef="#br0" timeOffset="226661.396">18818 7830 75 0,'0'-13'79'0,"2"3"79"15,-2 2-74-15,0-1-24 0,0 5-12 16,0-1-15-16,0 2-5 16,0 0-19-16,0 3-7 15,0 0-2-15,0 0 0 16,0 0-104-16,-2 0 17 16,-2 0 65-16,1 4-53 15,3-2 28-15,0 0 16 16,0-2-57-16</inkml:trace>
  <inkml:trace contextRef="#ctx0" brushRef="#br0" timeOffset="227200.965">19040 7820 561 0,'0'0'67'15,"0"0"72"-15,0 0-48 16,0 0-28-16,0 0-25 16,0 0-27-16,0-10-11 15,0 13-3-15,0 11-1 16,0-1 4-16,0 4 2 15,0-2 0-15,0-2-2 16,0-3 0-16,0-3 0 16,-1-3 2-16,1 1-2 0,0-1 0 15,0-3 1-15,0-1-1 16,10 0 1-16,9 0 2 16,10 0-1-16,2-8 1 15,3 5 0-15,-1-3-3 16,0 4 0-16,-1 2 1 15,-6 0 0-15,1 0-1 16,-7 0 0-16,-2 8-1 16,-8 2 2-16,-4 0-2 15,-3 4 2-15,-3 0-1 0,-4-2 1 16,-25 4 0-16,-13-3 5 16,-11 1 6-16,-8-2-10 15,0-1 0-15,-1-3 1 16,7-2-3-16,9-4 0 15,10-2 0-15,11 0-8 16,19-2-84-16,6-18-191 16</inkml:trace>
  <inkml:trace contextRef="#ctx0" brushRef="#br0" timeOffset="227426.3626">19109 7781 698 0,'0'0'31'0,"0"0"52"16,0 0-19-16,0 0-20 15,0 0-18-15,0 0-23 16,45-41-2-16,-2 36-1 16,0 2 0-16,3 0-2 15,-2 3 2-15,-4 0-30 16,-4 0-101-16,-5 0-50 15,-4 0-119-15</inkml:trace>
  <inkml:trace contextRef="#ctx0" brushRef="#br0" timeOffset="227816.3199">19432 7651 493 0,'0'0'20'0,"0"0"83"16,0 0-37-16,0 0 11 15,0 0-17-15,0 0-25 16,-350-65-22-16,287 75-7 16,1 14 0-16,4 10 1 15,6 7-6-15,7 10-1 16,6 7 3-16,6 8-2 16,14 0-1-16,5 7 2 15,14-1-2-15,2-10 0 16,29-8 2-16,20-15-2 15,22-12 2-15,18-16 0 16,13-11-1-16,8-4 0 0,-3-26 1 16,-9-13 2-16,-16-14-4 15,-19-8 2-15,-17-4 10 16,-18-1 3-16,-20 6-1 16,-10 6-2-16,-36 5-8 15,-25 3 1-15,-15 4-3 16,-7 10-2-16,-4 9-1 15,7 7-26-15,9 10-159 16,9 3-252-16</inkml:trace>
  <inkml:trace contextRef="#ctx0" brushRef="#br0" timeOffset="236007.0785">19403 9117 475 0,'3'-6'46'0,"4"1"34"16,1-2-19-16,-3 0 0 15,1 2-10-15,-3 3 23 16,-1-1-3-16,-2 0 4 16,0 3-8-16,0-1-11 15,0 1-19-15,0 0-9 16,-21 1-18-16,-15 21-6 0,-14 12 1 16,0 5-4-16,7 5-1 15,11-5 1-15,16-3-1 16,8-3 0-16,8-3-1 15,1-6 0-15,22-2 1 16,11-5 0-16,6-8 1 16,5-6 1-16,-2-3 1 15,-4 0-3-15,-10-3 2 16,-12-9 1-16,-5-5-2 16,-9 0 6-16,-3-2-3 15,0-1 1-15,0 1 0 16,-11-2 1-16,0 4-4 15,-9 7-2-15,-4 3 1 0,-10 4-2 16,-2 3 0-16,-1 0-20 16,7 0-4-1,5 7-30-15,8 2 1 16,6 2-26-16,3 3-34 0,8-8-127 16,1-2-85-16</inkml:trace>
  <inkml:trace contextRef="#ctx0" brushRef="#br0" timeOffset="236442.0091">19633 9056 515 0,'0'0'25'0,"0"0"63"16,0 0 18-16,0 0-22 15,0 0-17-15,0 0-35 16,-328-116-8-16,275 116-3 15,-5 7-6-15,-2 15-10 16,1 9-2-16,2 14 5 16,5 11-7-1,8 11-1-15,8 6-2 0,11 2 2 16,11-3 0-16,14-4 0 16,1-4 1-16,32-6 0 15,16-12 0-15,14-10-1 16,14-14 6-16,12-11-5 15,12-11-1-15,-1-11 0 16,-4-18 2-16,-10-10 1 0,-15-8-2 16,-19-9 3-16,-9-7 0 15,-10-3 0-15,-13 3 12 16,-11-2 25-16,-9 5-10 16,-17 6-19-16,-25 11-11 15,-14 8 0-15,-12 9 6 16,-6 9-7-16,-1 4-7 15,4 7-72-15,9 4-43 16,17 2-217-16</inkml:trace>
  <inkml:trace contextRef="#ctx0" brushRef="#br0" timeOffset="244690.9885">19983 7974 851 0,'0'0'12'0,"0"0"2"0,0 0 80 16,0 0-26-16,0 0-13 15,0 0-37-15,0 0-18 16,-42-58-8-16,39 104 4 16,-1 7 4-16,-2 6 2 15,3-7 0-15,1-8-1 16,2-7-1-16,0-4 1 15,0-8 1-15,0-7-1 16,0-8 2-16,0-3-2 16,0-4-1-16,0-3 1 15,0 0 1-15,0 3 4 0,0-3 4 16,0 0 21-16,0-3 1 16,0-4-28-16,-1 2-4 15,1 4 0-15,0 1 0 16,0 0-1-16,0 0-5 15,0 3-3-15,9 10 7 16,8 3 2-16,6-3 1 16,4-3 0-16,3-3-1 15,3-7 2-15,1 0-2 16,5-3 1-16,-7-14 0 16,0-2 2-16,-10-4 0 15,-8-7-1-15,-11-6 2 16,-3-11-1-16,-5-2-3 15,-19-8 1-15,-7 4 0 0,-8 7-1 16,-5 9 0-16,-6 8 0 16,-7 15-2-16,-4 7 2 15,-1 5-1-15,2 2 1 16,5 0 1-16,11 0-1 16,6 6 2-16,14 4-5 15,1-1 3-15,9 8-5 16,3 0-21-16,11 5-62 15,0 3-39-15,14-2-90 16,20-3-214-16</inkml:trace>
  <inkml:trace contextRef="#ctx0" brushRef="#br0" timeOffset="245358.4447">20536 8157 746 0,'0'0'14'0,"0"0"80"15,0 0-27-15,0 0-20 16,0 0-30-16,0 0-13 16,-119-11-4-16,82 41 3 15,1 1-3-15,4-3 0 16,10-3-2-16,9-9 2 0,10 1-2 15,3-7 0-15,0 0 2 16,6-5 0-16,10-5 0 16,8 0 2-16,3-5 1 15,1-12-1-15,-4 1 1 16,-3 2-2 0,-6 5 3-16,-8 2-4 0,-4 6 0 15,-1 1-3-15,1 0 1 16,1 14-2-16,2 5 4 15,3-1 3-15,2-3-3 16,2-2-2-16,4-6 2 16,2-3 1-16,1-4 2 15,3-4-3-15,3-16 6 16,0-9-4-16,0-3 0 0,-5-6 2 16,-2-4-4-16,-3-6 6 15,-2-7-5-15,1-4 7 16,-8 3 0-16,-4 6 33 15,-3 11-11-15,0 8 15 16,-10 11-12-16,-4 7-21 16,8 6 8-16,2 6-19 15,-6 1-1-15,-2 12-1 16,-8 17-2-16,4 14 3 16,1 14 0-16,7 2 0 15,8 0-1-15,0-2 1 16,0-8 0-16,3-6-1 15,9-6 1-15,2-5 1 0,3-3-1 16,3-5 1 0,5-7-2-16,4-4 1 0,4-7-69 15,-7-6-80-15,-6 0-213 16</inkml:trace>
  <inkml:trace contextRef="#ctx0" brushRef="#br0" timeOffset="245854.9227">20527 8216 585 0,'0'0'31'16,"0"0"68"-16,0 0-22 16,0 0-32-16,0 0-41 15,0 0-2-15,256-29-2 0,-173 24 0 16,0 0 0-16,-8 1 2 15,-11-1-2-15,-15-3 0 16,-16 2 2-16,-16 3 1 16,-8 0-1-16,-8 1 16 15,-1 2 91-15,0 0-48 16,0 0-30-16,-16 0-13 16,-15 10-18-16,-11 8-1 15,-4 4 0-15,5-2 1 16,10 0 0-16,9-2 0 0,9-3-2 15,10-5-2 1,3-3 3-16,0-2 1 0,16-5 0 16,8 0 3-16,6 0 0 15,2-9-2-15,-5-1-1 16,-8 4 1-16,-8 2 0 16,-7 4-1-16,1 0 0 15,-1 0-3-15,5 12 2 16,6 3-3-16,-2-1 4 15,4 1 0-15,2-4 0 16,-1 1 1-16,6-4-1 16,0-8-42-16,-1 0-137 15,-1-4-393-15</inkml:trace>
  <inkml:trace contextRef="#ctx0" brushRef="#br0" timeOffset="246677.0599">21758 7874 587 0,'0'0'37'0,"0"0"110"15,0 0-50-15,0 0-28 16,0 0-23-16,0 0-32 16,-14-34-5-16,14 34-1 15,0 0-7-15,0 0 7 16,0 0-5-16,0 0 0 0,0 0-3 15,0 0 3-15,0 0-1 16,0 0-2-16,-1 0 0 16,1 0 0-16,0 0 2 15,0 0-2-15,0 0 3 16,0 0-3-16,0 0 1 16,0 0-4-16,0 0 6 15,0 0-6-15,0 0 5 16,0 0-4-16,0 0 3 0,0 0-1 15,0 0 1-15,0 0-1 16,0 0 0-16,0 0 1 16,0 0 3-16,0 0-2 15,0 0-4-15,0 0 3 16,0 0-1-16,0 0 5 16,0 0-4-16,0 0-1 15,0 0 3-15,0 0-2 16,0 0-1-16,0 0 2 15,0 0 0-15,0 0-2 16,0 0 0-16,0 0 6 16,0 0-6-16,0 0 0 15,0 0 0-15,0 0 2 0,0 0-2 16,0 0 0-16,0 0-3 16,0 0 6-16,0 0-5 15,-2 0 2-15,-1 0-6 16,-4 9-24-16,-2-1-136 15,2-1-340-15</inkml:trace>
  <inkml:trace contextRef="#ctx0" brushRef="#br0" timeOffset="249446.0342">20109 6590 151 0,'0'0'36'16,"0"0"6"-16,0 0 20 15,0 0-22-15,0 0-5 16,0 0 2-16,0 0-7 16,-105 11-13-16,98-5-7 0,-4-1-3 15,6 0 2 1,1-1-6-16,1-1-3 0,2 1 3 16,1 3 0-16,0-2 0 15,15 1-2-15,22-6 10 16,22 0 49-16,31 0 0 15,26-8-36-15,30-6-11 16,23-3-1-16,12 5-7 16,2 1 5-16,-13 2-5 15,-19 2-1-15,-25 0 2 16,-28 2-4-16,-24-2 1 16,-32 3-3-16,-22-4 2 15,-15 3 2-15,-5-2 16 16,0 2-17-16,-18 2-3 0,2 3-3 15,-1 0-3-15,7 0-83 16,10 0-212-16</inkml:trace>
  <inkml:trace contextRef="#ctx0" brushRef="#br0" timeOffset="250105.3074">22104 6470 272 0,'0'0'8'16,"0"0"18"-16,0 0 16 15,0 0-20-15,0 0-17 16,0 0-3-16,-30 0 1 16,30 0-2-16,0 0 15 15,18 0 22-15,16 0 69 16,22 0-20-16,20 0-25 16,14 0-38-16,10 0-8 15,11 0-11-15,4 0-2 16,0 0 1-16,0-1-3 15,-2-9 2-15,-7-7-3 0,-4 3 1 16,-12-3-1-16,-20 1 3 16,-22 3 0-16,-16 3 0 15,-15 4 8-15,-8 0 10 16,-6 3 27-16,0 1-15 16,-3 2-23-16,1 0-4 15,-1 0-3-15,0-2-3 16,0 2-2-16,0 0 0 15,0 0 2-15,0 0 0 16,0 0 0-16,0 0 0 16,0 0 2-16,0 0 0 15,0 0-2-15,0 0 1 16,0 0 2-16,0 0 0 16,0 0-2-16,0 0-1 15,0 0 0-15,0 0 0 0,0 0-6 16,0 0 2-16,0 0-12 15,0 0-5-15,0 0-8 16,0 0 5-16,0 0-12 16,0 0-63-16,0 7 2 15,0-3-22-15,0-1-146 16</inkml:trace>
  <inkml:trace contextRef="#ctx0" brushRef="#br0" timeOffset="279287.8933">21611 6472 480 0,'-4'0'14'15,"3"-1"18"-15,1 0 15 16,0 0-6-16,0-1-9 15,0 2 1-15,0-1-10 16,0 1 15-16,0 0 34 16,0 0-2-16,0 0-14 15,0 0-20-15,0 0-16 16,0 0-10-16,0 0-9 16,0 0 0-16,0 0-1 15,0 0-6-15,3 12 6 0,3 2 3 16,0 5-3-1,0-5-3-15,0-2 3 16,1-2 5-16,2-1-5 16,-1-2 0-16,-1-2-2 0,-1 0 2 15,3-3 2-15,-3-2 0 16,4 0-2-16,10 0 2 16,17-16 5-16,17-11 2 15,14-7 7-15,13-5-12 16,7-7-2-16,1-1 2 15,-4-2 0-15,-5 4-2 16,-12 7 0-16,-17 11-2 16,-14 8 1-16,-13 5 0 15,-10 6-1-15,-4 3 0 0,-6 1 0 16,-2 4 0-16,-1 0-3 16,-1 0-22-16,0 0-56 15,0 0-70-15,0 11 1 16,-9 3-36-16</inkml:trace>
  <inkml:trace contextRef="#ctx0" brushRef="#br0" timeOffset="281897.3424">21773 7688 95 0,'0'0'116'0,"0"0"-101"16,0 0-10-16,0 0-5 16,0 0-14-16,0 0-105 15,0 0 84-15</inkml:trace>
  <inkml:trace contextRef="#ctx0" brushRef="#br0" timeOffset="289280.046">20211 9174 832 0,'0'0'16'15,"0"0"-11"-15,0 0 29 0,0 0 3 16,0 0-37-16,0 0 4 16,0 0-3-16,-72 100 1 15,82-50 1-15,-3-7-2 16,-3-5 0-16,-1-1 0 16,-3-4-1-16,0-2 2 15,0-4-1-15,-3-3 5 16,-5-7-1-16,-1-1 3 15,3-5-1-15,3-5 3 16,-5-3-1-16,1-3 7 16,2 0 0-16,-2 0-7 0,2-9-5 15,4 1 4-15,1 5-6 16,0 0-2 0,0 3 0-16,0 0 0 0,18 0-3 15,10 10 3-15,7-3 0 16,6-1 0-16,1-2 0 15,3-4 0-15,-2 0 1 16,-4-10-1-16,-2-7 0 16,-6-3 5-16,-2-7-4 15,-8-2 8-15,-5-7 8 16,-11 0 8-16,-5-4-8 16,0-9 5-16,-21-1 1 15,-11 1-11-15,-8 5-7 16,-8 8 3-16,-4 10-2 15,-3 7-4-15,-4 7 0 0,1 7 1 16,6 3-3-16,6 2 0 16,4 0 0-16,9 8-4 15,5 8 2-15,7 1-2 16,8 0-6-16,5-1-28 16,8 1-36-16,0 0-38 15,9-5-77-15,17-2-160 16</inkml:trace>
  <inkml:trace contextRef="#ctx0" brushRef="#br0" timeOffset="290162.9652">20999 9377 589 0,'0'0'13'16,"0"0"23"0,0 0 29-16,0 0-12 0,0 0 8 15,0 0-45-15,-63-17 20 16,38 13 15-16,-8 1-18 16,-4 3-12-16,-7 0 1 15,-5 16 2-15,2 9-10 16,5 3-3-16,10-2-6 15,13-2 5-15,12-5-9 16,7-2-1-16,0-2 0 0,16-5 2 16,11-6 1-1,4-4 2-15,8 0-3 0,4-12 7 16,0-7-5-16,-5-3 6 16,-7 2-6-16,-8 3-1 15,-10 6 6-15,-7 6 0 16,-6 2 8-16,0 3-10 15,0 0-7-15,0 17-5 16,0 3 2-16,0 4 4 16,1-2-1-16,7-5 0 15,-2-1 0-15,0-6 1 16,4 0-1-16,2-10 0 16,0 0 1-16,6 0 2 15,-2-10 2-15,4-9 0 16,-1-8-1-16,-3-3-1 15,1-4 0-15,-4-8 4 16,-2-4-3-16,-6-7 9 0,-5-6-8 16,0 0 8-16,-7 2 0 15,-12 7-1-15,-5 11-4 16,0 11 3-16,2 10-2 16,8 8-3-16,7 5 0 15,4 5-4-15,1 0-2 16,1 19-14-16,1 16 14 15,0 15 0-15,0 11 1 16,7-3-1-16,8 1-1 16,5-9 1-16,-4-4 0 15,2-10 0-15,-2 0 1 16,-3-6 0-16,0-2 0 16,-1-3-1-16,0-8-2 15,-2-1-22-15,0-9-69 0,1-4-77 16,-2-3-242-16</inkml:trace>
  <inkml:trace contextRef="#ctx0" brushRef="#br0" timeOffset="290620.7735">21027 9491 665 0,'0'0'35'0,"0"0"53"0,0 0-20 16,0 0-59-1,0 0-5-15,0 0-2 0,164-26-1 16,-101 13 3-16,4-8-4 16,2-1 1-16,-5-1 0 15,-8 0 3-15,-14-1-4 16,-15 2 3-16,-11 5 0 16,-10 7 27-16,-4 1 21 15,-2 4 20-15,0 5-26 16,-22 0-41-16,-11 10-4 15,-8 14 0-15,-1 2-1 16,7-2 1-16,9 1-1 16,6-5 0-16,10-3 1 15,5-8 0-15,3 2-1 0,2-9-2 16,0-2 3-16,2 0 2 16,13-5 2-16,0-3 3 15,-2 3-7-15,-7 5 0 16,-2 0 0-16,7 2-9 15,0 18 6-15,5 4 1 16,2-1 1-16,-1 0 0 16,2-1 2-16,6-8 3 15,-2 2-4-15,4-8-2 16,2-5 1-16,2-3-235 16</inkml:trace>
  <inkml:trace contextRef="#ctx0" brushRef="#br0" timeOffset="291219.7961">22301 9274 886 0,'0'0'15'0,"0"0"-9"15,0 0 19-15,0 0 0 16,0 0-20-16,0 0-2 16,104-83-2-16,-59 66 3 15,-9-2-3-15,-11-2-1 16,-9 1 2-16,-8 2-2 16,-8 1 5-16,0 6 1 0,-6 2-2 15,-15 9-1-15,-12 0-1 16,-7 13-2-16,-11 16-1 15,-2 8 0-15,1 2-4 16,10 2 5-16,10-5-1 16,13-7 0-16,13-2 1 15,6-7-2-15,0-3 5 16,21-4-5-16,5-10 4 16,6-3 1-16,4 0-1 15,-3-7-2-15,-6-10 3 16,-7 4 0-16,-8 3 2 15,-7 4 2-15,-4 3 11 0,-1 3 11 16,0 0-24-16,-7 12-5 16,-14 12-7-1,-7 5 7-15,7 4 0 16,1-3 0-16,8-3 0 0,8 0 0 16,4-5-3-16,0-5 3 15,0-1 0-15,12-3 0 16,6-3 1-16,6-6 1 15,6-4-2-15,7 0 1 16,5-10 3-16,3-7-3 16,2-2-1-16,0 0-94 15,-5-1-547-15</inkml:trace>
  <inkml:trace contextRef="#ctx0" brushRef="#br0" timeOffset="292063.7414">22698 9365 881 0,'0'0'19'0,"0"0"-9"0,0 0 27 16,0 0-11-16,0 0-9 16,0 0-14-16,-67-58-4 15,73 53 4-15,13 0-1 16,4 1-1-16,-1 4-2 0,-1 0 0 15,-4 0-1-15,-3 0 1 16,-2 7-3-16,1 9 1 16,-4 7 2-16,-7 1-2 15,1 5 3-15,-3-2 0 16,0 1 0-16,-3-3 1 16,-7-5-1-16,0-1 1 15,0-5 0-15,4-4-1 16,1-5 3-16,5-1-1 15,0-4 2-15,0 0 3 16,0 0 5-16,0-13-10 16,15-7 1-16,6-5-3 15,1 0 0-15,2 0-1 16,-5-2 1-16,2 0 0 16,-5 3 2-16,-5 2-4 0,-4 2 5 15,-6 4 1-15,-1 6 0 16,0 1 21-16,0 4 3 15,0 3-16-15,0 2-5 16,0 0-7-16,-8 0-4 16,-6 19-6-16,-1 4 10 15,3 4 0-15,7-1-2 16,5 2 2-16,0-3 0 16,17-3 0-16,5-5-1 15,4-6 2-15,2-8-1 0,0-3 0 16,-2 0 2-16,-1-10-2 15,-4-8 2-15,-3-3 2 16,-2-6-2-16,-4 0 0 16,1-6 0-16,-5 4-2 15,1-2 3-15,-5 6-3 16,-2 6 10-16,-2 8 27 16,1 5 16-16,-1 1-14 15,0 5-30-15,0 0-9 16,0 22-10-16,-6 22 10 15,-6 27 0-15,3 17 0 16,9 7-4-16,0 1 4 16,11-9 4-16,5-9-1 15,5-8-2-15,-2-12-2 0,-5-11 1 16,1-9 0-16,-8-12 2 16,-2-9-2-16,-2-7 0 15,-3-6 2-15,3-4 3 16,-3 0-5-16,1-4-1 15,2-16-86-15,-3-9-186 16</inkml:trace>
  <inkml:trace contextRef="#ctx0" brushRef="#br0" timeOffset="292332.1488">23166 9439 862 0,'0'0'28'16,"0"0"62"-16,0 0-10 16,0 0-30-16,0 0-36 15,0 0-13-15,0 0-1 16,58-31 0-16,-53 65 0 16,-5 6 0-16,0 3 1 15,-15-4 1-15,-3-2-2 16,0-7 1-16,3-8-1 15,3-2-5-15,5-3-74 16,4-8-21-16,3-9-169 16,0 0-345-16</inkml:trace>
  <inkml:trace contextRef="#ctx0" brushRef="#br0" timeOffset="293645.2249">23400 9264 794 0,'0'0'99'16,"0"0"49"-16,0 0-69 16,0 0-37-16,0 0-42 15,0 0-15-15,-15 72 14 16,14-9 2-16,1-6 0 16,0 1 0-16,3-8-1 0,11-10 0 15,5-8 1 1,1-12-1-16,0-8 0 15,1-10 1-15,3-2 1 0,-1-7 5 16,-1-16 2-16,-2 0-4 16,-2-7-4-16,-6 4 3 15,-4 2 0 1,-5 10 1-16,-2 6 6 0,-1 8 5 16,0 0-11-16,0 3-5 15,-4 14-13-15,-7 5 12 16,2 5 1-16,3-7 0 15,6 0 0-15,0-4 0 16,0-3 0-16,11-6 0 0,2 1 1 16,4-6 1-1,2-2-2-15,-3 0 1 0,-2 0 0 16,-6 0-1-16,-5-7 2 16,0-3 0-16,-3-3-2 15,0-1 2-15,0-2-2 16,0-1 0-16,-3 2-2 15,-2-2-3-15,2 0-2 16,3 1-3-16,0 3 9 16,0 6-2-16,5 2 2 15,11 3-4-15,7-1 2 16,6 3-1-16,2 0 2 16,3 5 2-16,-1 10-3 15,-1 4 2-15,-4 1-1 16,-6 6 1-16,-6-2-3 15,-6 0 4-15,-6-4-3 0,-4-1 3 16,0-7-2-16,-7 3 2 16,-11-5 0-16,-6-2 2 15,-2-4-1-15,1 3-1 16,6-7 3-16,2 0-1 16,7 0-1-16,4 0 3 15,3-14 0-15,3 1-3 16,0-4 0-16,6-2-1 15,18-1-1-15,3 1-1 16,7 2 1-16,5 0 1 16,-2 1-1-16,0 3 2 0,-4-1-3 15,-4 2 0 1,-7 2 2-16,-6 0-1 0,-8 6 3 16,-2 1-2-1,-6 3 0-15,0 0 0 0,0 0 0 16,-20 15-10-16,-7 6 8 15,-3 8 2-15,2-5 0 16,6-3 5-16,11-5-7 16,6 1 2-16,5-8 0 15,0-1-1-15,5-6 1 16,12-2-2-16,5 0 2 16,0-5-3-16,-2-4 4 0,-5 1-1 15,-5 0 0-15,-7 7 1 16,-1 1-1-16,1 0-2 15,1 0-3-15,5 0 1 16,2 1 4-16,-2 5 0 16,1-3 0-16,2-3 0 15,1 0 0-15,1 0 0 16,4-12 0-16,-2-6 0 16,0-1-1-16,-3-3-17 15,-4-5 7-15,-1 1 5 16,-5-7 2-16,-3-3 3 15,0-6 1-15,0-4-1 16,-8-5 1-16,-4-2 0 16,-6 0 1-16,1 7 0 15,2 12 4-15,3 14-1 0,6 13-2 16,3 4 19-16,2 3-14 16,1 0-7-16,0 8-3 15,0 14-9-15,7 15 9 16,5 10 3-16,4 2-1 15,1 4 2-15,-1-3-1 16,0-8 0-16,-2 1 0 16,1-9-1-16,2-2 1 15,-2-6 0-15,-1-3 0 16,-1-3 0-16,-3-6 0 16,-7-1 0-16,-3-6-171 15,0-4-218-15</inkml:trace>
  <inkml:trace contextRef="#ctx0" brushRef="#br0" timeOffset="293894.6185">24224 9515 659 0,'0'0'141'0,"0"0"-6"16,0 0-64-16,0 0-39 15,0 0-15-15,0 0-5 16,91-84-9-16,-61 84-3 15,0 0 0-15,-2 8-1 0,-5 8 2 16,-3 1-2 0,-4 3 0-16,-4 2 1 0,-3-3 1 15,-4-1 0 1,-4 1 0-16,-1-2-1 0,0 0-1 16,-13-7-162-16,2-6-664 15</inkml:trace>
  <inkml:trace contextRef="#ctx0" brushRef="#br0" timeOffset="294031.2418">24619 9456 631 0,'0'0'12'15,"0"0"-12"-15,0 0-112 0,0 0-150 16</inkml:trace>
  <inkml:trace contextRef="#ctx0" brushRef="#br0" timeOffset="294697.0857">24792 9419 763 0,'0'0'82'16,"0"0"45"-16,0 0-48 16,0 0-43-16,0 0-26 15,0 0-10-15,-78 3-4 16,56 22 4-16,6 0-1 15,10-2-1-15,3 0 2 16,3-1 0-16,0-5 0 0,0-4-1 16,9-5-2-16,4-3-22 15,-1-5-18-15,0 0 17 16,-5 0 12-16,-1-5 14 16,-3-9 0-16,-1-3-4 15,-2 1 4-15,1-7 2 16,-1 1-1-16,3 0 0 15,0 3 1-15,1 9 0 16,-2 3-2-16,-1 4 4 16,-1 0-1-16,5 3-3 15,4 0-5-15,6 0 5 16,3 9-3-16,1 5 3 16,-3 2 0-16,1 1-3 15,-5-1 3-15,0-2-1 16,-5-2 1-16,1-4 0 15,-4-1 2-15,0-5-1 0,-3-2 0 16,2 3 2-16,-3-3 8 16,0 0 18-16,1 0 27 15,4 0-4-15,-1-7-8 16,5-8-39-16,3-2-3 16,-5-2-1-16,3-1 0 15,-1 2-1-15,-1 2 0 16,0 2 1-16,-2 6 0 15,-3 4-1-15,0 4 0 16,5 0-2-16,2 0-3 16,3 0 2-16,4 12-2 15,-5 2 3-15,-1 6 1 16,0-3 0-16,-5 4 1 0,0-4 0 16,-2-2-1-1,-1-1 1-15,-1-2 0 0,-2-2 0 16,0 0 0-16,0 4 0 15,-20-2-22-15,-3-5-150 16,-2-7-539-16</inkml:trace>
  <inkml:trace contextRef="#ctx0" brushRef="#br0" timeOffset="297396.5113">21871 7916 556 0,'0'0'40'0,"0"0"115"16,0 0-15-16,0 0-70 15,0 0-2-15,0 0-10 16,-70-87-12-16,69 87-16 15,1 0-25-15,0 14-5 16,0 22-17-16,0 16 17 16,0 11 2-16,0 1-2 15,4-2 0-15,4-8 1 16,-1-9 1-16,2-4-1 16,-5-10 0-16,-1-4-1 15,-2-10 0-15,-1-7-3 16,0-6 3-16,0-2 2 0,0-2 8 15,0 0 6-15,0-9-5 16,0-8-8-16,-4-2 1 16,0 6-4-16,1 3 1 15,3 7-1-15,0 3 1 16,0 0-1-16,9 3-13 16,18 10 4-16,8 6 9 15,9 1 3-15,2-4-3 16,2-2-1-16,0-7 1 15,-2-7 0-15,2 0 2 16,-2-4-1-16,-9-15 0 16,-4-8 0-16,-9-2 2 0,-11-11 0 15,-7-6 0-15,-6-7-1 16,-4-6 3-16,-26-4-2 16,-13 6-5-16,-19 10 2 15,-15 14 0-15,-14 13 1 16,-9 8 2-16,0 9-3 15,5 3 0-15,9 0 0 16,17 4-1-16,12 6 1 16,17 1 0-16,13 1-1 15,13-1-7-15,7 4 3 16,4 2 3-16,3 3 1 16,6 2-61-16,19-1-71 15,12-4-156-15</inkml:trace>
  <inkml:trace contextRef="#ctx0" brushRef="#br0" timeOffset="298211.0853">22494 8136 443 0,'0'0'56'15,"0"0"21"-15,0 0-5 0,0 0 0 16,0 0-25 0,0 0-22-16,-8-16 18 0,8 14 28 15,0-1-4-15,0 2-25 16,0-2 32-16,0 3-20 15,0 0-27-15,0 0-16 16,0 0-11-16,0 7-5 16,0 11-7-16,0 6 12 15,0 6 5-15,0-4-5 16,6 1 0-16,3-4 1 16,-2 0 0-16,-1-6-1 15,0-2 0-15,1-4 0 16,-2-2 1-16,0-5-1 15,-2 2 0-15,-2-5 1 0,-1-1-1 16,0 0 0-16,0 0-99 16,0 0-173-16</inkml:trace>
  <inkml:trace contextRef="#ctx0" brushRef="#br0" timeOffset="298425.5704">22371 7939 859 0,'0'0'8'16,"0"0"-2"-16,0 0-2 15,0 0-4-15,0 0-15 0,0 0 8 16,26 6-154-16,-12 9-117 15</inkml:trace>
  <inkml:trace contextRef="#ctx0" brushRef="#br0" timeOffset="298961.5399">22893 8070 500 0,'0'0'86'0,"0"0"64"0,0 0-58 15,0 0-49-15,0 0-24 16,0 0-14-16,-109 25-5 15,76-6 1-15,4-2 1 16,6-2 0-16,8-4-2 16,5 2 0-16,5-6-3 15,5 2 2-15,0-5 1 0,0 2 0 16,7-3 2-16,10-3-1 16,4 4 0-16,-1-4-1 15,2 1 2-15,0 1-2 16,-1-1-1-16,-4 5 1 15,-3-3 0-15,-4 7-2 16,-2-3 3-16,-3 3-2 16,-4 1 1-16,-1 1 0 15,0-2-1-15,0 0 1 16,-1 0 2-16,-13-3 5 16,-6 1 6-16,-4-1 12 15,-1-3-12-15,-4-1-6 16,0 4 6-16,6-7-6 15,5 0-6-15,6 0 1 0,4-3 0 16,4-5-2-16,4 0-78 16,0-4-182-16</inkml:trace>
  <inkml:trace contextRef="#ctx0" brushRef="#br0" timeOffset="299319.6509">23196 8006 629 0,'0'0'22'15,"0"0"72"-15,0 0-14 0,0 0-36 16,0 0-31-16,0 0-5 15,-115-44-8-15,91 68 0 16,-1 2 0-16,3 7-1 16,6-3 1-16,6-1 3 15,7-2-3-15,3-5-2 16,0-1 2-16,13-5 1 16,11 0 0-16,8-8-1 0,7-6 4 15,5-2-1 1,1 0 4-16,-2 0-4 0,-4-9-3 15,-8-4 0-15,-7-2-88 16,-8-1-204-16</inkml:trace>
  <inkml:trace contextRef="#ctx0" brushRef="#br0" timeOffset="299699.1923">23305 8045 533 0,'0'0'65'0,"0"0"83"16,0 0-47-16,0 0-53 0,0 0-34 16,0 0-12-1,76-23-1-15,-37 33 1 0,-2 5-2 16,-3 5 0-16,-7 3-4 16,-5 4 4-16,-10-4 0 15,-4 0 1-15,-7-4-2 16,-1-4 0-16,-3-2 1 15,-15 0 2-15,-2-7 2 16,-2-3 1-16,3-2 3 16,5-1-5-16,3 0 8 15,3-2 2-15,4-13 15 16,4 2-4-16,0-5-8 16,9-7-15-16,15 0 0 15,7 0 2-15,3 2-6 16,-2 6 2-16,1 5 1 15,-5 5-4-15,-1 3-85 0,-2 2-112 16,-4-1-187-16</inkml:trace>
  <inkml:trace contextRef="#ctx0" brushRef="#br0" timeOffset="300333.8948">23776 8104 44 0,'0'0'288'0,"0"0"-275"15,0 0 11-15,0 0 26 16,0 0 57-16,0 0 48 16,31 7-34-16,-9-14-35 0,1-9-42 15,-1-1-11 1,-2-3-15-16,-5 4-3 0,-4 3 4 16,-7 0-2-16,-1 3 4 15,-3 3 4-15,0 4-8 16,-5 3-13-16,-20 0-2 15,-8 9-3-15,-8 18 1 16,3 5-1-16,5 1 0 16,8 5 1-16,6-6-2 15,11-5 2-15,8-1-2 16,0-7 2-16,18-8 0 16,15-8 0-16,9-3 3 0,5 0 2 15,3-14-5-15,-3-8 1 16,-5-6 3-16,-6-1-2 15,-11-4 1-15,-4-6 0 16,-5 3-2-16,-5-6-1 16,-5 1 0-16,-2 1 2 15,-4 1 3-15,0 2-5 16,0 1 1-16,-4 7-2 16,-4 5 4-16,-3 7 1 15,3 6 0-15,4 9 9 16,2 2-2-16,1 0-11 15,-1 5-7-15,0 15-3 16,2 9 9-16,0 6-3 16,0 5 3-16,8 3 0 15,7 3 1-15,0 3 1 0,1 2-1 16,-2-6-1-16,0-2 1 16,0-8 0-16,4-6 2 15,-3-2-1-15,4-6 2 16,-4-4-3-16,0-5 0 15,-4-1 1-15,0-5-1 16,-3-1-55-16,-4-5-138 16,-4 0-327-16</inkml:trace>
  <inkml:trace contextRef="#ctx0" brushRef="#br0" timeOffset="300616.6666">24105 8186 702 0,'0'0'59'0,"0"0"94"16,0 0-67-16,0 0-35 16,0 0-30-16,0 0-19 15,78-115 5-15,-49 108-7 16,-3 0 4-16,-3 4-2 16,-7 3-2-16,1 0 0 15,-4 7-2-15,3 10 1 16,0 0-1-16,-2-1 3 15,0 4-1-15,-6-3 3 16,2 0-3-16,-3-3 0 16,-2 3 1-16,-2-3-1 0,0-3 0 15,-2 0-8-15,0-3-172 16,4-8-272 0</inkml:trace>
  <inkml:trace contextRef="#ctx0" brushRef="#br0" timeOffset="300778.2431">24510 8035 764 0,'0'0'24'0,"0"0"-1"16,0 0 11-16,0 0-34 0,0 0-61 15,0 0-234-15</inkml:trace>
  <inkml:trace contextRef="#ctx0" brushRef="#br0" timeOffset="301190.1431">24747 8061 846 0,'0'0'23'0,"0"0"18"15,0 0 17-15,0 0-42 16,0 0-16-16,0 0 0 15,-121 17 0-15,100-5 0 16,6 5 2-16,4-3-2 16,5-2-1-16,4-2-3 15,2-2 1-15,0-2-13 0,9-3 4 16,8 2 4-16,2 0 6 16,2-2 1-16,-5 1-1 15,-2 1 1-15,0 3 0 16,-5-1-2-16,-3 3-2 15,-1-3 3-15,-2-2-6 16,-1 0 5-16,-2-3-1 16,0 1 4-16,0 3 0 15,-10-1 1-15,-12 1 17 16,-6 0 11-16,-2-1-8 16,6 0-14-16,2-1-2 15,4-4-2-15,4 0-1 16,1 0-2-16,1 0 0 15,5 0-108-15,6 0-115 0,1-12-147 16</inkml:trace>
  <inkml:trace contextRef="#ctx0" brushRef="#br0" timeOffset="301577.4336">24850 8133 731 0,'0'0'117'0,"0"0"-15"16,0 0-6-16,0 0-36 16,0 0-39-16,0 0-21 0,-70-26-6 15,37 50 6 1,3-1 0-16,6-1 1 16,7-2-1-16,11-3-3 15,3-4-12-15,3-3-14 0,3 0 2 16,13-7 19-16,7-3-6 15,2 0 13-15,2-4 1 16,-2-8 0-16,-4 2 0 16,-8 1 1-16,-6 2 0 15,-3 6 1-15,-2 1 9 16,0 0-11-16,-1 1-6 16,6 8-2-16,-1 6 8 0,2-3 0 15,1-3 1-15,0-1-1 16,0-5 1-16,2-3 0 15,-4 0-1-15,-1 0-2 16,-1-6-79-16,-2-11-234 16</inkml:trace>
  <inkml:trace contextRef="#ctx0" brushRef="#br0" timeOffset="301859.9879">24950 7830 552 0,'0'0'256'0,"0"0"-149"16,0 0-1-16,0 0-5 16,0 0-40-16,0 0-56 15,-15-51-5-15,15 72-20 0,2 15 19 16,7 5 1-16,-1 15 1 16,0 3 2-16,-2 0-3 15,3 0 0-15,1-12 0 16,-2-7 2-16,-1-11-2 15,1-1 1-15,-3-8 2 16,1-3-3-16,-1-2 2 16,0-6-2-16,-1-2-22 15,-2-4-121-15,-2-3-214 16</inkml:trace>
  <inkml:trace contextRef="#ctx0" brushRef="#br0" timeOffset="302128.9512">24895 8199 681 0,'0'0'63'0,"0"0"85"15,0 0-88-15,0 0-35 16,0 0-14-16,0 0-9 16,98-75 1-16,-80 75-1 15,2 0-2-15,-4 12 0 16,-6 3 0-16,-2 4 0 15,-2 4 0-15,0 0 0 16,-4 4 0-16,3-5 0 16,-3-1 0-16,-1-1 0 0,-1-4 1 15,0 1-1 1,0-4 0-16,0-4-134 0,0-9-279 16</inkml:trace>
  <inkml:trace contextRef="#ctx0" brushRef="#br0" timeOffset="302277.5638">25138 8223 629 0,'0'0'16'16,"0"0"-16"-16,0 0-8 0,0 0-123 15,0 0-268 1</inkml:trace>
  <inkml:trace contextRef="#ctx0" brushRef="#br0" timeOffset="302853.2062">25290 8151 528 0,'0'0'154'0,"0"0"-59"16,0 0-12-16,0 0-65 16,0 0-15-16,0 0 3 15,-130 34-12-15,115-12 6 16,2 2 0-16,7-3 7 15,5-3-7-15,1-3 1 16,0-7-1-16,0-1-1 16,0-4-4-16,1-3-22 15,14 0 17-15,0 0 10 0,0-7 1 16,0-3-1-16,1-2 3 16,-1-5-3-16,4 0 3 15,-1-4-4-15,2-1 3 16,-3 7 2-16,-3 3-4 15,-5 2 0-15,-3 7 6 16,-3 3-6-16,3 0-1 16,0 8-2-16,3 6 3 15,1 3 0-15,-4-3-4 16,0-1 4-16,-4-5 0 16,-1-3 0-16,-1-5 2 15,0 4-2-15,0-4 1 16,0 0 5-16,0 0-3 15,0 0 6-15,0 0 3 0,2 0-3 16,-2-5 2-16,3-7-9 16,3-4-2-16,4-1 0 15,2 4 1-15,3 1-1 16,-3 3 6-16,-1 4-3 16,-6 5-3-16,-2 0 0 15,-1 0-3-15,-2 5-13 16,0 12 16-16,0 3 0 15,0 0 3-15,0-4-1 16,-2 0 5-16,-10-4-7 16,-1-3-2-16,-11-1-33 0,-6-6-171 15,-3-2-439-15</inkml:trace>
  <inkml:trace contextRef="#ctx0" brushRef="#br0" timeOffset="303027.6355">25135 7914 908 0,'0'0'12'16,"0"0"-5"-16,0 0-7 0,0 0-19 15,0 0-141 1</inkml:trace>
  <inkml:trace contextRef="#ctx0" brushRef="#br0" timeOffset="303603.3262">22318 8799 788 0,'0'0'5'15,"0"0"29"-15,0 0 8 0,0 0-30 16,0 0-7-16,0 0 5 16,230-5 3-16,-94-11 6 15,24-1-5-15,23 0-9 16,10-3 3-16,7-2-8 16,-6 2 2-16,-11 1 4 15,-13-1-3-15,-22 0-1 16,-21 3-2-16,-32 1 0 15,-34 2 0-15,-25 5 2 16,-21 3-1-16,-15 1 2 16,-3 2-3-16,-29 1-92 15,-12 2-182-15,-7 0-170 0</inkml:trace>
  <inkml:trace contextRef="#ctx0" brushRef="#br0" timeOffset="303918.0463">22374 8933 528 0,'0'0'13'0,"0"0"-9"16,0 0 4-16,0 0 31 15,0 0 2-15,0 0 4 16,477-76 7-16,-301 50 0 16,17-4-1-16,8 0-24 15,-5 0-7-15,-6 4-8 16,-18-3-3-16,-18 3-3 16,-22 2-5-16,-30 1 0 15,-31 3-1-15,-33 9-19 16,-31 4-157-16,-14 3-76 15</inkml:trace>
  <inkml:trace contextRef="#ctx0" brushRef="#br0" timeOffset="313415.7453">18151 4232 492 0,'0'-11'23'0,"0"-3"60"15,0 2-12-15,0-1-24 16,0 1 16-16,-2-1-7 0,-8 2-5 16,-2 2-13-1,-5 2 1-15,-9 3-14 0,-8 4-21 16,-8 0-2-16,-7 8 0 16,-6 11 4-16,-2 5-4 15,3 6-2-15,1 6 1 16,4 3-1-16,7 1 0 15,9 4-1-15,6 2 0 16,11 5 2-16,8 0-1 16,8 7 0-16,0 3 0 15,28 2 1-15,13-1-1 16,13-1 1-16,5-5-1 16,1 2 0-16,-1-2 2 15,-3 0-2-15,-11-6 0 16,-3 0-3-16,-4-1 3 15,-5-2 0-15,-9 3 1 16,-12 3-1-16,-12-2 0 16,0 9 3-16,-20-1-1 0,-16 1-2 15,-4 2 1-15,-3-2-1 16,-4 6 2-16,6-6 2 16,-2-5-4-16,5-12 0 15,8-12 2-15,10-11-4 16,11-8 4-16,4-8-2 15,5-4 5-15,0 0-1 16,0 0 1-16,3 0 1 16,15-7-6-16,2 2 0 0,3 1-2 15,3 4 1 1,-3 0 2-16,4 2 2 0,4 12-3 16,1 6-3-16,2 9 3 15,1 8-1-15,-1 11 0 16,-3 9 1-16,-5 7 1 15,-6 7 3-15,-8-2-7 16,-7-1 6-16,-5-3-6 16,0-2 8-16,-11 9-4 15,-6 1-1-15,-2 7-3 16,-7 12 3-16,-4 4 3 16,-2 5-3-16,-2 5 1 0,-1-5 1 15,9 0-1 1,2-11-1-16,10-7 0 0,11-11 0 15,3-6 0-15,3-6-1 16,21-7 2-16,8-10-1 16,13-13 3-16,16-7-2 15,17-15 0-15,26-8-1 16,17 0 0-16,7-12 0 16,-1-9 1-16,-9-4 3 15,-8-2-4-15,-10-3 3 16,-19 2 1-16,-11 0-2 15,-30 0 0-15,-12 3-2 16,-12 6 5-16,-10-1 0 16,-2 4-4-16,-4 2 3 15,0 7-3-15,0 3 0 0,0 1-1 16,0 3 0-16,0 0 0 16,0 0-5-16,0 0-1 15,0 0 1-15,1 0 4 16,1 4 1-16,-2 0 0 15,1-2-1-15,-1 1 1 16,0-3 0-16,0 1 0 16,0-1 0-16,0 0 0 15,0 0 1-15,0 0-1 16,0 0 1-16,0 0 0 16,0 0 1-16,2 0-1 15,-2 0-1-15,0 8-66 16,0-3-138-16,-13 1-145 15</inkml:trace>
  <inkml:trace contextRef="#ctx0" brushRef="#br0" timeOffset="315118.9234">19893 10193 492 0,'0'0'25'0,"0"0"13"16,0 0 73-16,0 0-26 15,0 0-42-15,0 0-28 16,0 0 1-16,-28 0 19 16,28 0-16-16,0 2-1 15,2 1 2-15,23-3 13 0,23 0 35 16,29 0-18-16,35-10-20 15,39-13-3-15,39-3-15 16,31-4 4-16,20-3-7 16,15 4-5-16,8 1-1 15,6-1 3-15,2 0-6 16,-12-1-3-16,-13 4 3 16,-29 2 4-16,-27 1 3 15,-25 6-7-15,-34 0-4 16,-31 1 4-16,-31 7 1 15,-32 1-1-15,-20 3-8 16,-13 1-1-16,-5-2-5 0,-13 4-25 16,-18 2-24-16,-11 0 10 15,-11 0-26 1,-4 5-99-16,-6 5-215 0</inkml:trace>
  <inkml:trace contextRef="#ctx0" brushRef="#br0" timeOffset="315567.2495">20304 10261 350 0,'0'0'37'0,"0"0"31"16,0 0-6-16,0 0 10 16,0 0 24-16,0 0-28 15,-281 58-27-15,281-56-17 16,16-2-9-16,33 0 8 16,26-10 46-16,31-10-26 15,38-6-13-15,23-4-10 16,33 0 0-16,20 1 0 15,19 2-3-15,10 1-4 16,7 2-3-16,6-1-8 16,-12 1-2-16,-12 2 1 15,-27 3 0-15,-29 0 2 0,-25 6 0 16,-41 0-2-16,-25 0-1 16,-31 3 0-16,-23 3 1 15,-20 3 0-15,-11 1 1 16,-6 0-2-16,0 3 0 15,0 0-69-15,-10 0-101 16,-20 12-55-16</inkml:trace>
  <inkml:trace contextRef="#ctx0" brushRef="#br0" timeOffset="334738.8598">19940 10760 434 0,'-8'9'11'0,"4"-2"5"15,1-4 14 1,3 1 7-16,0-1 59 0,0-3 16 15,0 0 5-15,0 0-3 16,0 0-16-16,9-13-30 16,19-17-41-16,17-10-19 15,9-6 0-15,7-2 3 16,3-6-9-16,-7 2 5 16,-14 4-2-16,-21 3-5 15,-16 9 0-15,-8 9-10 16,-37 10 10-16,-25 11 8 15,-6 6-6-15,-4 4-4 16,9 18 1-16,8 8 0 16,12 5 0-16,9-1 0 0,11 9-3 15,16 0 0-15,9 1-2 16,16 1-8-16,22-1-8 16,8 1 8-16,7-2 13 15,-3-6 1-15,-6 2 0 16,-5-8-1-16,-9-3 1 15,-6-5-3-15,-10 1 3 16,-6-5 0-16,-5-4 0 16,-3-2-2-16,0-4-2 15,-16-2 8-15,-12 0 1 16,-4-4 1-16,-7 3-3 16,-4-5-2-16,5-1 2 15,-1 0 0-15,6 0-3 0,4 0 3 16,10-12-1-16,7-5 0 15,12-5-2-15,2-7-19 16,29-7-33-16,12-3-26 16,13-2-36-16,3 2 2 15,4 2-28-15,0-3 84 16,-6 2 44-16,-7-4 12 16,-10 1 7-16,-10-2 46 15,-9-4 85-15,-11-1-28 16,-5-2-10-16,-5 8-30 15,0 8 5-15,0 12-9 16,-3 10-38-16,-2 6 1 0,4 6-5 16,-1 0-20-16,2 6-4 15,-1 23-14-15,-2 18 13 16,3 20 1-16,0 5 0 16,0 1 0-16,0 0-2 15,12-1 3-15,1-9-1 16,2-3 0-16,-2-11 1 15,-1-6-1-15,-4-10 0 16,-3-3 0-16,-3-10 4 16,-2-8-4-16,0 1-1 15,0-9-56-15,0-4-142 16,-6 0-210-16</inkml:trace>
  <inkml:trace contextRef="#ctx0" brushRef="#br0" timeOffset="335437.9588">20165 10899 796 0,'0'0'31'0,"0"0"22"15,0 0 25-15,0 0 25 16,0 0-91-16,0 0 5 16,131-44-10-16,-31 39-7 15,8-3 0-15,-4-1 0 16,-4-5 1-16,-15 0 0 15,-20 2 1-15,-21 1 1 0,-16 2-1 16,-17 0 8-16,-10 5 4 16,-1 1 24-16,0 3-14 15,-16 0-15 1,-19 0-8-16,-11 19 5 0,-3 8-5 16,3 3-1-16,13-2-1 15,12-7-1-15,14 2-2 16,7-6 0-16,0-1-5 15,9-7-1-15,14-8 0 16,7-1 10-16,2 0 0 16,0-13 0-16,-3 0 13 15,-11 2-13-15,-8 5 1 16,-5 6-1-16,-2 0 0 16,4 3-22-16,2 11 19 15,3 2 3-15,4-6 0 0,4 0 0 16,4-7 5-16,2-3-1 15,4 0-2-15,0-19 5 16,-2-5 1-16,-4-6-2 16,-4-5-6-16,-9 1 2 15,-5-9 1-15,-3 2 5 16,-3-9-8-16,0-7 2 16,0-3 3-16,0-3-2 15,-4 5-2-15,-5 11 9 16,3 14-1-16,0 19 7 15,2 8-5-15,2 6-6 16,-1 13-5-16,-1 24-12 0,-3 15 12 16,0 14 0-1,5 6 1-15,2-2-1 0,0-4-1 16,4-7-1-16,12-8 2 16,2-9-1-16,-3-6 2 15,3-5 1-15,-5-12-2 16,-1-2-15-16,2-3-51 15,-7-11-48-15,-4-3-190 16</inkml:trace>
  <inkml:trace contextRef="#ctx0" brushRef="#br0" timeOffset="335675.2898">21187 10822 617 0,'0'0'74'0,"0"0"68"16,0 0-27-16,0 0-37 0,0 0-33 15,0 0-7-15,97-158-29 16,-65 158 4-16,0 0-8 16,-3 7-1-16,-2 12 1 15,-5 6-3-15,-4 4-1 16,-5 1-2-16,-5-1-2 16,-5 0 3-16,-3-1 3 15,0-3-1-15,0-2-4 16,-8-3-39-16,-4-6-130 15,3-12-218-15</inkml:trace>
  <inkml:trace contextRef="#ctx0" brushRef="#br0" timeOffset="336529.5015">21663 10891 499 0,'0'0'245'0,"0"0"-151"0,0 0 49 16,0 0-46-16,0 0-59 15,0 0-22-15,22-118-2 16,14 82-11-16,-2 2 10 16,-4 2-2-16,-9 4 4 15,-9 9-10-15,-9 6 8 16,-3 3-13-16,0 6-1 16,-23 4 1-16,-11 2-1 15,-5 17-1-15,-1 6 1 16,8 6-4-16,7-1-7 15,9 3-2-15,10-1-6 16,6-2-22-16,5-3 14 0,21-2-6 16,14-7 14-16,8-5 6 15,3-3-10-15,-2-3 4 16,-4-4 20-16,-12 0 2 16,-11-3-2-16,-11 0 2 15,-5 0 0-15,-5 0-2 16,-1 4 0-16,0 1 5 15,-7 3 0-15,-13-2 4 16,-5 1-7-16,-7 0 1 16,1-5 2-16,3 2-4 15,5-4 4-15,10 0-2 16,6-1-2-16,7-15 11 16,0-6-12-16,14-5-18 15,21-9-12-15,10-5 9 16,10-4 16-16,3-9 2 0,-2-4 0 15,-5 2 3-15,-9 3 1 16,-11 3 2-16,-12 10 9 16,-11 6 28-16,-8 5 9 15,0 10 2-15,0 5-13 16,-13 7 0-16,-1 7-33 16,-6 1-3-16,-6 21-2 15,-4 15-2-15,5 10 1 16,5 5-3-16,10 11 3 15,8 3-2-15,2 3 3 0,6-3 2 16,13-2 0 0,3-8 2-16,0-7-3 0,-1-9 5 15,-5-1-6-15,-2-9 3 16,-8-10-3-16,-6-3 0 16,0-4-9-16,-3-6-133 15,-17-7-39-15,0-1-265 16</inkml:trace>
  <inkml:trace contextRef="#ctx0" brushRef="#br0" timeOffset="336754.9489">21996 10871 582 0,'0'0'38'0,"0"0"118"16,0 0 5-16,0 0-70 16,0 0-46-16,0 0-5 0,111-95-32 15,-83 95 9-15,2 7 6 16,-2 13-9-16,-2-1-5 15,-2 10-8-15,-2 0 6 16,-4 0-6-16,-5 4-1 16,-2-3 1-16,-6-4 1 15,-1 1-2 1,-4-5-1-16,0-5-68 0,0-8-118 16,-12-9-310-16</inkml:trace>
  <inkml:trace contextRef="#ctx0" brushRef="#br0" timeOffset="336904.547">22344 10843 827 0,'0'0'18'16,"0"0"26"-16,0 0 3 16,0 0-47-16,0 0-15 15,0 0-51-15,92 0-221 16</inkml:trace>
  <inkml:trace contextRef="#ctx0" brushRef="#br0" timeOffset="337789.6018">22548 10855 434 0,'0'0'223'15,"0"0"-35"-15,0 0-60 16,0 0-17-16,0 0-26 16,0 0-52-16,0-45-17 15,-8 48-16-15,-9 20-9 16,1 6 8-16,-3 8 1 0,9 0 0 15,9-4-2-15,1-7-2 16,1-3 4-16,19-7 0 16,2-6-1-16,10-7-9 15,5-3 10-15,5-7 14 16,-2-13-13-16,-2-2 0 16,-6-4 1-16,-8-1 0 15,-2 4-2-15,-7 3-5 16,-3 6 2-16,-3 3-1 15,0 3-22-15,1 5-25 16,-1 2-53-16,8 1 22 0,1 0-8 16,4 0-8-1,2 1 90-15,-2 2 8 0,-4-3 1 16,-2 0-1-16,0 0 2 16,-5 0-2-16,-3 0 26 15,-5 0 25-15,-3 0 40 16,0-4-6-16,0-4-6 15,-12-1-22-15,-6 1-55 16,-6 4 2-16,-8 4-4 16,-4 11 0-16,-5 11 1 15,1 8-2-15,10-4 1 16,9-2-1-16,6-1-2 0,11-6 2 16,4-3-4-1,0-3 3-15,21-7-6 0,8-4 5 16,7 0 3-16,2-7 3 15,-1-9-3-15,-4 2-4 16,-5-2-6-16,-9 6 5 16,-8 7 9-16,-6 3-8 15,2 0-8-15,2 0-2 16,3 12 11-16,6-2 3 16,4-3 2-16,3-6 0 15,2-1-2-15,7-1 10 16,-1-19-1-16,-3-2 0 15,-6-9 7-15,-5 0-5 16,-2-6-2-16,-7-4 0 0,-2-5-6 16,-7-9 1-16,-1-8-3 15,0-3-1-15,0-3 0 16,-10-4 1-16,-8 9-1 16,-2 12 0-16,1 18-1 15,7 19 2-15,0 15-2 16,0 15-6-16,-4 26-5 15,0 18 7-15,5 8 4 16,11 11 1-16,0 1 2 16,0 2-2-16,6-9-1 15,4-7 0-15,3-15-3 16,-1-8 3-16,2-12 1 16,0-6 0-16,-7-8 2 15,-2-6-1-15,-5-6-1 16,0-4-42-16,-17 0-224 15</inkml:trace>
  <inkml:trace contextRef="#ctx0" brushRef="#br0" timeOffset="337962.2898">22712 10528 901 0,'0'0'11'0,"0"0"-4"0,0 0-1 16,0 0-6-16,0 0-30 16,0 0-441-16</inkml:trace>
  <inkml:trace contextRef="#ctx0" brushRef="#br0" timeOffset="338138.8242">20689 10489 871 0,'0'0'0'0,"0"0"-47"16,0 0-237-1</inkml:trace>
  <inkml:trace contextRef="#ctx0" brushRef="#br0" timeOffset="341684.8287">23710 10461 824 0,'0'0'29'15,"0"0"74"-15,0 0-8 16,0 0-29-16,0 0-27 16,0 0-39-16,0 0-12 15,-35 15 10-15,30 44 2 16,-2 15 1-16,1 1-1 16,1-2 4-16,0-8-4 15,3-7 0-15,2-10 2 16,0-12-1-16,0-8 1 15,0-12-2-15,0-6 1 16,0-7 0-16,0-3 3 0,0 0 15 16,-1 0-2-16,-1-7 7 15,-1-13-19-15,0 1-4 16,0-1-1-16,3 4 0 16,0 8 2-16,0 5 0 15,0 3 0-15,0 0-2 16,0 0-27-16,6 3 4 15,13 10 22-15,6 0-2 16,4-3 3-16,1-5 8 16,-3-2-7-16,0-3 1 15,-2 0 0-15,0-7 4 16,-3-6 11-16,2-7-8 0,-6-4-1 16,-4-5-1-1,-5-3-3-15,-8-8 7 0,-1-10-8 16,-3-3 6-16,-16-3-5 15,-10 2-1 1,-3 8-3-16,-9 10 4 0,-3 14-4 16,-6 7 2-16,-3 10-5 15,-2 5 3-15,3 0-1 16,8 10-1-16,7 5 2 16,8 6-2-16,10 2 1 15,10 3-3-15,9 3-5 16,0 2-25-16,28 5-51 15,13-4-49-15,3-8-241 0</inkml:trace>
  <inkml:trace contextRef="#ctx0" brushRef="#br0" timeOffset="342334.8901">23998 10892 720 0,'0'0'50'0,"0"0"-43"16,0 0 15-16,0 0 12 16,0 0-8-16,0 0 27 15,54 5-10-15,-36-5-3 0,-2-6-6 16,-4-10-20 0,-1-1-4-16,-7-2 1 15,-4-4-7-15,0 3 5 0,0 3-6 16,-4 5 2-1,-11 5-5-15,-5 7-3 0,-2 0-2 16,-3 16 0-16,2 7 4 16,5 7-2-16,4-1 0 15,8-2 2-15,6-4 0 16,0-6-3-16,3-3 2 16,17-6 0-16,12-7 2 15,5-1 3-15,6-4 7 16,1-12 10-16,0-7-9 15,-4-2 6-15,-5-2-15 16,-5-4 8-16,-4-5-5 0,-6 6-3 16,-5-2-1-16,-8 6 5 15,-5 4-2-15,-2 6 2 16,0 4-5-16,-9 4-1 16,-9 8-3-16,-4 0-7 15,7 3 5-15,-2 11-4 16,11 6-6-16,4 1 8 15,2 4-13-15,0-1 16 16,17 2 1-16,3-3-3 16,-1 0 5-16,3-3 1 15,-7-6 0-15,-3-4 0 16,-4-2-4-16,-7-4 4 0,-1-4-1 16,0 3-1-1,0-3-1-15,0 0 1 16,0 2 2-16,-9-2 3 0,-7 2 4 15,-3-2-1 1,5 0-6-16,-2 0-7 0,10 0-131 16,6-2-171-16</inkml:trace>
  <inkml:trace contextRef="#ctx0" brushRef="#br0" timeOffset="342971.8611">24631 10674 839 0,'0'0'81'16,"0"0"18"0,0 0-38-16,0 0-59 0,0 0-2 15,0 0 0-15,0 0 0 16,-125 95-2-16,120-68 2 16,5-1-10-16,0-5 7 15,15-3 3-15,5-7-20 16,0-5-8-16,0-6 7 15,1 0 0-15,-2 0 2 16,-3-10 19-16,-2-5 2 16,-3 1-2-16,-1-3 6 15,-3-2-1-15,0-2-3 0,-1-1-2 16,0-1 0 0,0 4 0-16,-1 7 1 0,0 4 2 15,3 8-3-15,2 0-9 16,7 0-3-16,3 9 12 15,2 10-1-15,-1 4 1 16,-3 4-10-16,0 0 7 16,-6 3 3-16,-4-8 0 15,-5 1 0-15,-1-9-1 16,-2-5 0-16,0-5 1 16,0-4 5-16,-16 0-3 15,-9 0 3-15,2 0 2 16,-1 0-6-16,6-13 0 15,8-1 1-15,3-3-2 16,7-5-1-16,0 2-1 0,10-3-5 16,12 3 3-16,1 4 4 15,-1 3-4-15,-1 3 1 16,-7 8-4-16,0 2 6 16,-4 0-1-16,1 2-6 15,1 15 1-15,-2 3 7 16,3-1 0-16,-3 4 1 15,-3-3-1-15,-1-3 0 16,-2-2 3-16,-4-3-2 16,0 0-1-16,0-2 0 0,-5-7-256 15</inkml:trace>
  <inkml:trace contextRef="#ctx0" brushRef="#br0" timeOffset="343140.45">24978 10631 815 0,'0'0'85'15,"0"0"-80"-15,0 0 0 16,0 0-5-16,0 0-54 16,0 0-195-16</inkml:trace>
  <inkml:trace contextRef="#ctx0" brushRef="#br0" timeOffset="343391.8207">24978 10631 859 0,'29'89'39'0,"-29"-89"-2"16,0 0 18-1,0 0-50-15,0 0-4 0,0 0-1 16,-24 116 6-16,21-63-5 15,3 2 3-15,0 2 3 16,0-4 2-16,0 3-7 16,0-13 1-16,3-3-2 15,6-7 3-15,-5-11-3 16,-2-8 1-16,-2-4-1 0,0-3-1 16,-12-7-96-16,-16 0-307 15</inkml:trace>
  <inkml:trace contextRef="#ctx0" brushRef="#br0" timeOffset="343624.3149">24996 10754 908 0,'0'0'20'0,"0"0"48"15,0 0-37-15,0 0-28 16,0 0 0-16,0 0-3 0,102 89-1 16,-102-47 0-16,-30-2 0 15,-6-7-16-15,-6-5-78 16,2-11-44-16,4-9-115 16</inkml:trace>
  <inkml:trace contextRef="#ctx0" brushRef="#br0" timeOffset="343909.0633">25062 10442 414 0,'0'0'438'0,"0"0"-371"15,0 0 61-15,0 0-48 16,0 0-79-1,0 0-1-15,6 7-7 0,4 49 6 16,-4 11 2-16,0 4-1 16,-1 1 5-16,-2-8-4 15,5-7-1-15,-3-13 0 16,2-10 1-16,0-6 0 16,-4-9-1-16,-3-3-5 15,0-4-101-15,-2-9-110 16,-13-3-318-16</inkml:trace>
  <inkml:trace contextRef="#ctx0" brushRef="#br0" timeOffset="344167.9395">24993 10826 583 0,'0'0'82'16,"0"0"47"-16,0 0-51 15,0 0-12-15,0 0-13 16,0 0-44-16,73-91-3 15,-47 91-3-15,-3 0 6 16,1 0-9-16,-5 9 0 16,4 4 0-16,-2 3 2 15,-1 0-2-15,-3 0-2 16,-3 1 2-16,-1 0 3 0,-7-5-3 16,-6 2-5-1,0 1 4-15,-9-3-11 0,-15 4-76 16,2-10-167-16</inkml:trace>
  <inkml:trace contextRef="#ctx0" brushRef="#br0" timeOffset="344322.5156">25223 10756 524 0,'0'0'104'0,"0"0"-94"15,0 0-10-15,0 0-14 16,0 0 9-16,0 0-257 0</inkml:trace>
  <inkml:trace contextRef="#ctx0" brushRef="#br0" timeOffset="344849.8687">25313 10757 580 0,'0'0'27'15,"0"0"66"-15,0 0-59 16,0 0-31-16,0 0-3 16,0 0 1-16,-110 62-1 15,106-42-1-15,4-4-3 16,0 1 1-16,0-7 2 16,7-3-4-16,6-4-62 15,1-3-9-15,1 0 9 0,0-3 3 16,-1-11-1-16,-1 2 39 15,-1-2-75 1,2-2 60-16,-3 5 10 0,0 1 30 16,-5 1 1-16,0 5 25 15,-2 4 16-15,-1 0-37 16,2 0-4-16,-1 11 2 16,1 1-2-16,1 2 9 15,-3 1-8-15,1-3 8 16,-3 0-4-16,-1-5-3 15,0-4 3-15,0 0-5 0,0-2 8 16,0-1 2 0,0 0 39-16,0 0 55 0,0 0-72 15,0-9-18-15,0 0-1 16,5-4-12-16,3 1 7 16,2-1 2-16,5 2 12 15,-2 5-22-15,7 3 8 16,-3 3-7-16,0 0-1 15,-1 9-7-15,-2 5 6 16,-1 1-10-16,-7 3 11 16,-5 1 0-16,-1-2-2 15,-5 0-84-15</inkml:trace>
  <inkml:trace contextRef="#ctx0" brushRef="#br0" timeOffset="346119.0465">19874 11337 333 0,'0'0'58'16,"0"0"-34"-16,0 0 7 16,0 0 16-16,0 0 6 15,0 0-9-15,-4 0 25 16,2 0 11-16,2 0-8 0,0 0-10 15,-1 0-19 1,1 0-23-16,0 0-4 0,0 0-5 16,0 1-2-16,0-1-9 15,0 3-13-15,6 0 13 16,17 0 4-16,18-3 18 16,19 0 13-16,22 0 2 15,28 0-4-15,23 0-12 16,39-6-5-16,39-5-10 15,36-1 1-15,40-5 1 16,35 1-3-16,26 0 3 16,19 2-8-16,5-2 1 15,-5 3 0-15,-22 2 3 16,-19-2-4-16,-26 7 0 16,-38-1 1-16,-36-2 1 15,-39-3-3-15,-43-3 2 16,-44 2-1-16,-39-1 2 0,-29 2-2 15,-22-2 1-15,-7 4 1 16,-3 0-4-16,0 3-1 16,0 1-5-16,-9 6-2 15,-10 0-14-15,-6 0-108 16,-5 3-178-16</inkml:trace>
  <inkml:trace contextRef="#ctx0" brushRef="#br0" timeOffset="349335.1136">19426 11757 513 0,'0'0'39'0,"0"0"79"15,0 0-4-15,0 0-19 16,0 0-28-16,0 0-13 15,0 0-4-15,-10-67-6 16,10 67-26-16,0 0-13 16,0 0-2-16,0 0-3 15,0 8-14-15,0 12 14 16,6 6 7-16,0 7-3 16,1 1-4-16,-4 5 2 15,4 0-2-15,-7-6 7 16,1 1-3-16,-1-4-2 15,2-5-1-15,1-5-1 0,1-3 2 16,5-1-4-16,1-5 5 16,10-1-2-16,11-3 11 15,11-7 23-15,18 0-9 16,4 0-7-16,4-5-6 16,-2-4-10-1,-13-1 2-15,-11 3-4 0,-10 1-1 16,-20 5 0-16,-5-2-1 15,-7 3-13-15,0 0-39 16,-3 0-59-16,-13-3-147 16,-8-4-322-16</inkml:trace>
  <inkml:trace contextRef="#ctx0" brushRef="#br0" timeOffset="349760.0825">19659 11942 692 0,'0'0'61'16,"0"0"55"-16,0 0-24 15,0 0-37-15,0 0-44 16,0 0-11-16,-29-20 0 16,29 40-1-16,0 2 2 15,0 0 2-15,7-3 9 16,12-2-4-16,8 0 7 15,7-5 7-15,11 2 0 16,9-4 6-16,1-5-4 16,0-3-12-16,-7-2-11 0,-8 0 10 15,-11 0-11-15,-14 0 5 16,-5 0-3-16,-9 0 2 16,-1 0-4-16,0 0-3 15,0 0 0-15,0 12-8 16,-13 8 11-16,-11 9 5 15,-7 4 0-15,-2 4-2 16,-1-3-3-16,3-2-1 16,-1 1 1-16,4-4 1 15,6-4 0-15,3-3 0 16,6-5-1-16,7 0-75 16,3-5-79-16,3-8-224 15</inkml:trace>
  <inkml:trace contextRef="#ctx0" brushRef="#br0" timeOffset="351183.9636">20403 11826 368 0,'0'0'71'15,"0"0"28"-15,0 0-1 16,0 0-3-16,0 0-25 16,0 0-15-16,0-46-1 15,0 46-19-15,0 0-3 16,0 0 15-16,0 0-19 16,0 0-11-16,0 0-6 15,0 0-7-15,0 0 12 16,0 0-3-16,0 0-4 0,0 0 0 15,0 0-4-15,0 0 2 16,0 0 3 0,0 0-6-16,0 0-4 15,0 0 3-15,0 0-3 0,0 0 0 16,0 0 0-16,0 0 1 16,0 0-1-16,0 0 0 15,0 0-1-15,0 0-6 16,0 0-3-16,0 0-113 15,-8 5-60-15,0 0-205 16</inkml:trace>
  <inkml:trace contextRef="#ctx0" brushRef="#br0" timeOffset="354431.1918">20368 11913 245 0,'0'0'63'16,"0"0"-1"-16,0 0-13 15,0 0-28-15,0 0-21 16,0 0 5-16,-9-5-5 15,9 5 1-15,0 0-1 16,0 0 1-16,0 0-1 16,0 0 7-16,0 0-2 15,0 0-5-15,0 0 2 16,0 0-2-16,0 0-1 16,0 0 1-16,0 0 0 15,0 0-5-15,0 0 5 16,0 0 0-16,0 0 0 15,0 1-7-15,0 3-52 0</inkml:trace>
  <inkml:trace contextRef="#ctx0" brushRef="#br0" timeOffset="355882.8792">20651 11906 535 0,'0'0'16'0,"0"0"9"16,0 0 30-16,0 0 22 16,0 0-18-16,0 0-24 15,-47-83-19-15,17 83 9 16,-6 0 3-16,-2 6-10 15,-4 20-2-15,-3 12-10 16,-1 5 9-16,-1 10-6 16,7-3 12-16,7 1-9 0,14-4-3 15,11-4-3-15,8-2 1 16,12-10 7-16,22-4 0 16,14-10 1-16,12-8 11 15,10-9-2-15,6 0-7 16,2-19-7-16,-7-5-1 15,-10-1-4-15,-11-6-5 16,-15 1 7-16,-11 4-4 16,-10-3-3-16,-10 5 8 15,-4 5-6-15,0 5 6 16,-13 4-5-16,-10 4-1 0,-1 6-2 16,-6 0-1-16,1 7-1 15,2 10-2-15,5 5 4 16,4 1 1-16,8 1-1 15,10-5-8-15,0 1 8 16,8 1-1-16,18-4-3 16,14-5 3-16,1-5 2 15,7-4-1-15,3-3 0 16,-6 0 0-16,-10-7 2 16,-3-8 1-16,-7-2 2 15,-5-4-2-15,-1 1-1 16,-8 1 5-16,-3 1 3 15,-5 7 8-15,-3 0-2 16,0 10 0-16,0 1 0 16,0 0-11-16,0 0-5 15,0 14-11-15,-8 9 10 0,2 7-1 16,4-4 2-16,2 2-1 16,0-9 1-16,2-2 0 15,9-5-1-15,1-5 1 16,2-7-1-16,3 0 1 15,3 0 12-15,3-14 6 16,-3-5-13-16,0-3 4 16,-4-1-4-16,0 1-2 15,-4 0 0-15,-1 8-1 16,-5 0 2-16,-5 8 3 0,-1 3 0 16,0 3-3-1,0 0-4-15,0 0-5 0,2 6-2 16,1 12 6-1,3 4 0-15,3 2 1 0,1-2 1 16,2-1-1-16,2-4 0 16,3-4 1-16,4-1-1 15,3-2-1-15,0-6-3 16,2-4-23-16,-4 0-77 16,-6-10-191-16</inkml:trace>
  <inkml:trace contextRef="#ctx0" brushRef="#br0" timeOffset="356140.5003">21393 11718 847 0,'0'0'45'16,"0"0"68"-16,0 0-10 16,0 0-32-16,0 0-55 15,0 0-16-15,-17 9-6 16,38 49 6-16,4 10 3 15,2 4 3-15,-3-1-1 16,-6-9-3-16,-2-8-2 16,-7-6 2-16,0-10-1 15,-4-3 1-15,-4-8-2 16,2-5 0-16,-3-5-2 16,0-4-45-16,-1-6-130 0,-12-7-200 15</inkml:trace>
  <inkml:trace contextRef="#ctx0" brushRef="#br0" timeOffset="357071.9757">21410 12179 537 0,'0'0'111'16,"0"0"23"-16,0 0-11 16,0 0-56-16,0 0-41 15,0 0-9-15,155-85 7 16,-111 85-3-16,4 0 1 0,-2 6-15 15,-6 8 1 1,-9 2-8-16,-11-3-2 0,-8 4 1 16,-5-6 1-1,-5-2 1-15,-2 1-1 0,-6 4 5 16,-20-5-3-16,-10 1 4 16,-8 0-6-16,2-3 3 15,5-4-1-15,7 0 3 16,10-2-5-16,8-1 0 15,8 0 10-15,4-1-9 16,4-12-1-16,26-7-7 16,15 0-17-16,12-2 12 15,3 1-3-15,-2-3-3 16,-5 5 17-16,-8 2 1 0,-9-1 2 16,-11 4-2-1,-7 1 0-15,-9 3 12 0,-6 3 11 16,-1 1 1-16,-2 2 3 15,0 4-18-15,-3 0-9 16,-23 4-3-16,-6 15 0 16,-4 1 0-16,12 1 3 15,7-2 3-15,7-3-3 16,10-2-5-16,0-4 5 16,7-8-9-16,14-2-10 15,6 0 5-15,3-3 8 16,-4-11 0-16,0 0 0 15,-7 2 6-15,-8 4 0 0,-5 1 2 16,-3 7 8 0,-1 0-8-16,1 0-2 0,5 2-15 15,0 11 13-15,2-1-2 16,4-3 6-16,-2-4-2 16,4 0 7-16,1-2-7 15,5-3 3-15,0 0 2 16,0-13-4-16,4-7 8 15,-2 1-9-15,0-8 6 16,-6-3 5-16,-4-9 0 16,-4-5-1-16,-9-9-4 15,-1-10-3-15,-8-3-1 16,-21-6-2-16,-6 2 1 16,-5 5-1-16,-2 9 0 0,5 10 0 15,7 14 0-15,9 18 4 16,8 14-8-16,5 2 2 15,3 27-6-15,5 21 5 16,4 12-3-16,18 8 6 16,7 10-7-16,-1 7 7 15,-4-6-1-15,-4-5 0 16,-1-10 1-16,-2-6 0 16,1-11 5-16,0-6 1 15,1-5-4-15,-2-9 2 16,-2-6-3-16,-2-7 0 15,-2-3 3-15,4-3-4 16,0-3-50-16,7-7-239 16</inkml:trace>
  <inkml:trace contextRef="#ctx0" brushRef="#br0" timeOffset="357367.1861">22608 11661 1028 0,'0'0'18'0,"0"0"44"15,0 0 24-15,0 0-52 16,0 0-34-16,0 0-13 0,-26 49 13 16,36 21 2-16,0 5-2 15,1 0 2-15,-1-4-2 16,-4-7-1-16,-1-9 1 15,-4-4 1 1,1-12 0-16,-2-2 2 0,1-8-1 16,-1-3-2-16,2-6 0 15,-2-10-67-15,0-6-149 16,0-4-463-16</inkml:trace>
  <inkml:trace contextRef="#ctx0" brushRef="#br0" timeOffset="358173.1036">22378 12189 333 0,'0'0'310'0,"0"0"-286"16,0 0-10-16,0 0-3 16,0 0 65-16,0 0-3 15,154 17-40-15,-87-17-10 16,3 0-11-16,-1-5-3 15,-12-12-7-15,-12 0-1 16,-13-3 7-16,-10-4 13 16,-8 2 31-16,-6 3-18 15,-5 1 3-15,-3-1-23 16,0 5-1-16,-11 8-1 16,-10 3-11-16,-4 3-2 0,-7 0-3 15,1 17 2-15,1 8-5 16,5 3 6-16,7 1-7 15,11 1 8-15,7-1-2 16,6-3 1-16,22-5 0 16,8-8 2-16,7-3-2 15,0-10-5-15,-1 0-7 16,-2 0-38-16,-12-10-54 16,-6-7-10-16,-6 0-32 15,-6 1 51-15,-3-1 37 16,-3 1 51-16,-4 2 8 15,0 5 5-15,0-2 24 16,-6 2 33-16,-3 2 8 16,4 4 26-16,1 0 0 15,4 2-31-15,0 1-11 0,0 0-23 16,0 0-21-16,0 0-3 16,0 0-3-16,9 1-1 15,9 15 12-15,1 1-3 16,-1 6-4-16,-2 0 5 15,-1 1-4-15,-3-1-6 16,-3 0-1-16,-4-8-1 16,1-4 2-16,-6-5 0 15,1-3-1-15,-1-3-1 16,0 0 17-16,2 0 1 0,1-3 46 16,3-13-12-16,5-4-52 15,2-5 5-15,5 0-6 16,6 2 0-1,4 4-3-15,2 2-2 0,-2 6 3 16,-3 6 0-16,-6 5 0 16,-3 0 0-16,-3 2-1 15,-1 16 3-15,-5 1-1 16,-1 0 0-16,-5 0 1 16,-1 1 0-16,0-3 0 15,0-2 0-15,0 1-5 16,0-3-47-16,0-6-108 15,10-4-214-15</inkml:trace>
  <inkml:trace contextRef="#ctx0" brushRef="#br0" timeOffset="358666.2762">23639 12087 768 0,'0'0'105'0,"0"0"18"16,0 0-69-16,0 0-22 15,0 0-30-15,0 0-2 16,0 0-1-16,-163 36-1 16,149-5 0-16,11-5 2 15,3-2-5-15,1-7 5 16,17-8-5-16,4-6-18 16,2-3 7-16,3 0 16 0,-2-12 3 15,1-8-2-15,-6-2 2 16,-3-3-1-16,-4-3 2 15,-5-1-2-15,-5-4-2 16,-3-6 0-16,0-2 2 16,0-7 1-16,-8 1-3 15,-10 1-2-15,-4 3 2 16,3 7 2-16,-1 12 0 16,7 9-2-16,4 11 0 15,6 4 0-15,2 4-5 16,1 22-6-16,0 10 9 15,4 7 2-15,14 7 0 16,6 3 0-16,-5-2 0 16,-1-1-1-16,1-6 1 15,-5-1 0-15,0-7 0 0,-1-4 0 16,-1-3 0-16,1-7 1 16,-4-2 1-16,0-4-1 15,1 1-1-15,-1-8-56 16,2-6-376-16</inkml:trace>
  <inkml:trace contextRef="#ctx0" brushRef="#br0" timeOffset="359373.3282">23873 12075 772 0,'0'0'93'16,"0"0"-8"-16,0 0-59 15,0 0-25-15,0 0 2 16,0 0-3 0,-137 68-2-16,129-38 2 0,5 1 3 15,3-8-3-15,0-7 4 16,11-7-6-16,5-4 2 16,3-5 0-16,3-2 7 15,-2-13 0-15,3-2-1 16,-2-2-3-16,0-1 2 15,-5 3-1-15,-4 7 1 0,-8 4 5 16,-2 5 7-16,-2 1-17 16,0 0-1-16,1 10-13 15,2 10 14-15,1-2 0 16,0 0 2-16,2-7-2 16,-2-3 2-16,1-3-1 15,-2-2 2-15,3-3 1 16,5 0 18-16,4-6 39 15,5-5-38-15,-1-5-4 16,-2 2-7-16,-2-2-2 16,-2 6-3-16,-7 0 1 15,-3 7 2-15,-1 3-8 16,-2 0-2-16,0 0-14 16,0 16 1-16,0 4 13 0,0 0 2 15,0-3-1-15,3-4 1 16,-1-6-1-16,3-5 4 15,-2-2-4-15,1 0 3 16,8 0 1-16,5-2 26 16,3-8-14-16,0-3-8 15,-1-1 2-15,-1-1-8 16,3 1-1-16,-5 1 0 16,-5 2 1-16,-6 8-1 15,-5 3-2-15,0 0-1 16,3 0-11-16,0 3-5 15,2 13 14-15,-2 1 3 16,0 0 1-16,0 0 0 16,2-4-1-16,-1-1 0 15,1-2-9-15,5-3-30 0,2 0-47 16,7-7-88-16,4 0-345 16</inkml:trace>
  <inkml:trace contextRef="#ctx0" brushRef="#br0" timeOffset="360170.8053">24482 12080 745 0,'0'0'47'0,"0"0"101"15,0 0-51-15,0 0-51 16,0 0-46-16,0 0-1 0,-72 24 0 16,54 3 1-16,6 2-4 15,7-5 4-15,5-4 1 16,0-3-1-16,5-5 0 15,13-5 0-15,7-7 0 16,5 0 11-16,2 0-8 16,-1-13 5-16,-3-4 3 15,-1 0-3-15,-2 0 3 16,-5 1 6-16,-4 3 0 16,-5 6 2-16,-8 1-3 15,-3 6 1-15,0 0-17 16,0 0-10-16,-2 9-3 15,-8 8 13-15,1 3 2 16,3-4 0-16,6-2-2 0,0-1 0 16,16-6-13-16,13-4 0 15,4-3 13-15,4 0 4 16,-1-7 0-16,-5-6 4 16,-6-2-6-16,-4 1-2 15,-3-3 2-15,-5 0 5 16,-2-2-3-16,1-5 3 15,-5 4-3-15,-2 5-3 16,-4 5 4-16,-1 6-5 16,0 1 0-16,0 3-5 15,0 0-7-15,-4 16 3 16,-10 5 9-16,1 8-1 16,-2 7-1-16,8 11 1 0,7 6 0 15,0 12-3-15,13 10 4 16,11 9 2-16,5 1 0 15,4-2-2-15,2-3 0 16,-6-8 0-16,-2-9 2 16,-10-11-2-16,-8-15 0 15,-9-10 0-15,-15-7 0 16,-36-6 1-16,-23-6-1 16,-25-8-2-16,-7 0-51 15,5-8 9-15,16-9 11 16,25-7 31-16,24 1 2 15,26-10 9-15,10-4 6 16,29-6 21-16,24-7-23 16,17-2 5-16,8-4-12 15,4-11 4-15,2 2-3 0,-4-5-4 16,-6 7 2-16,-13 15-3 16,-17 8 1-16,-16 13-3 15,-13 4-2-15,-14 7-28 16,-1 6-81-16,-5 6-249 15</inkml:trace>
  <inkml:trace contextRef="#ctx0" brushRef="#br0" timeOffset="362360.8884">19418 12883 708 0,'0'0'18'0,"0"0"39"16,0 0 53-16,0 0-35 15,0 0-19-15,0 0-25 0,-17-42-27 16,17 42-4-16,0 16-8 16,-1 10 4-16,-8 8 4 15,0 5 0-15,-2-2 0 16,0 3 7-16,2-5-7 15,-1-5 0-15,3-7 0 16,6-2 0-16,1-6 1 16,0-5-1-16,0-6 2 15,23-1 1-15,22-3 37 16,21 0 15-16,20-3-21 16,8-9-11-16,0 1-9 15,-7 1-10-15,-9 1-3 16,-19 1 1-16,-15 5-2 15,-19-3 0-15,-10 6 1 16,-12-3-2-16,-3 3-25 16,0-1 10-16,-13 1-51 15,-10 0-52-15,-5 0-54 0,4 0-127 16</inkml:trace>
  <inkml:trace contextRef="#ctx0" brushRef="#br0" timeOffset="362740.9512">19785 13009 708 0,'0'0'39'0,"0"0"78"0,0 0 0 16,0 0-39-16,0 0-16 15,0 0-19-15,-54-53-37 16,54 53-6-1,0 0-9-15,0 10-3 0,13 7 12 16,10 3 0-16,1 0 0 16,7-2 3-16,8-1 6 15,-7-3-9-15,3-4 5 16,-5-3-2-16,-2-4 2 16,-7-3 3-16,-8 3-1 15,-5-3-1-15,-5 0 0 16,-3 0 1-16,0 0-2 15,0 3-5-15,0 7-7 0,-12 7 7 16,-15 6 0 0,-17 8 4-16,-8 0-4 0,-6 6 0 15,2-1-80-15,9 0-100 16,9-3-269-16</inkml:trace>
  <inkml:trace contextRef="#ctx0" brushRef="#br0" timeOffset="366453.7255">20598 13023 288 0,'0'0'173'16,"0"0"-56"-16,0 0 11 15,0 0 16-15,0 0-64 16,0 0 7-16,0 0-14 16,0-143-21-16,0 143-5 15,0 0-46-15,-2 28-1 16,-6 14-6-16,0 14 6 15,2 0 2-15,4-3-2 16,2-4 3-16,0-5-2 16,8-9 0-16,2-5 0 15,-4-6-1-15,-1-9 0 0,-2-8 1 16,-2-4-1 0,-1-3 0-16,0 0 9 0,0-3 2 15,-1-12-3-15,-12-6-8 16,2 6 0-16,5 1 0 15,1 7 6-15,5 3-6 16,0 4-2-16,0 0 1 16,3 8-28-16,18 9 28 15,12-2 1-15,7 4 3 16,6-7-2-16,2-4-2 0,1-6 5 16,-1-2 0-1,-8 0 1-15,-8-8-1 0,-9-6 3 16,-9-8 4-16,-9-4-6 15,-5-10 1 1,-2-8 1-16,-25-12-4 0,-13 0-2 16,-12 0-1-16,-11 4 0 15,-12 15 2-15,-11 13-2 16,-4 14 0-16,2 10 4 16,12 0-4-16,16 20 0 15,17 2-3-15,15 3 0 16,15 1-2-16,8 4-1 15,5-3 2-15,21-2-42 0,15-1-74 16,10-8-112 0,5-6-298-16</inkml:trace>
  <inkml:trace contextRef="#ctx0" brushRef="#br0" timeOffset="366714.7048">21188 13138 848 0,'0'0'29'0,"0"0"80"15,0 0-25-15,0 0-53 16,0 0-31-16,0 0 1 16,-12 50-2-16,12-20 1 0,0-4 0 15,0 1 0-15,7-4 4 16,6-3-4-16,0-2 4 15,0-4-3-15,-2-5-1 16,7-1 0-16,-6-5-105 16,-3-3-237-16</inkml:trace>
  <inkml:trace contextRef="#ctx0" brushRef="#br0" timeOffset="366862.3165">21245 13089 657 0,'0'0'6'0,"0"0"-6"15,0 0-28-15,0 0-7 0,0 0-58 16</inkml:trace>
  <inkml:trace contextRef="#ctx0" brushRef="#br0" timeOffset="367548.6321">21559 13171 596 0,'0'0'98'0,"0"0"24"16,0 0 1-16,0 0-33 15,0 0-36-15,0 0-20 16,48-113-6-16,-48 108-7 0,-15 0-17 16,-22 5-4-1,-15 0-1-15,-5 7-1 0,5 10 2 16,12 0-6-1,13-5-4-15,9 5 9 0,12 2-11 16,6-2 3 0,0 8 1-16,19-3 7 0,11 3-3 15,9 0-2-15,7-5-1 16,-1-1 6-16,0-2-4 16,-10-5 5-16,-6-2 1 15,-5 0-1-15,-6-6 0 16,-8-4-1-16,-3 3 0 0,-7-3 1 15,0 0 0-15,-1 3 0 16,-23-3 0-16,-7 3 0 16,-5-2 3-16,5-1-2 15,8 0-1-15,10 0 0 16,10 0 0-16,3 0 1 16,0-7-1-16,15-6-29 15,13-6-25-15,8 2 10 16,3-3 21-16,2 0 9 15,-3-3 9-15,-8-1 4 16,-4 2 2-16,-9 1 3 16,-5-1 8-16,-8 5 25 15,-1-2 2-15,-3 8 4 16,0 2 8-16,0 4-17 16,0 3-2-16,0 2-11 0,0 0-21 15,-1 7 0-15,-5 19-6 16,-1 7 6-16,2 10-1 15,4 0 2-15,1 6 3 16,0 4-3-16,0 0 0 16,7-4 1-16,8 1 0 15,1-10-1-15,1-4 2 16,-1-5-2-16,1-6 2 16,-3-2-2-16,-2-7-1 15,-1-5-1-15,-4-5-28 16,-7-6-78-16,-4 0-147 15</inkml:trace>
  <inkml:trace contextRef="#ctx0" brushRef="#br0" timeOffset="368802.5906">21764 13208 812 0,'0'0'21'15,"0"0"55"-15,0 0 8 16,0 0-34-16,0 0-22 16,0 0-14-16,212-74-10 15,-184 88-3-15,-12 5-2 16,-10 1 0-16,-6 1 0 16,-1-2 1-16,-21-2 2 15,-5-1-2-15,3-3-1 0,3-6 1 16,6-4-1-16,9-3 2 15,5 0 1-15,1 0-2 16,0 0 2-16,3 0-5 16,21-3 3-16,11-6-3 15,10-5 3-15,3 4-1 16,-1-3 2-16,-2 0-1 16,-4-4 3-16,-9 1 1 15,-11 2 3-15,-4-1-2 16,-8 1-2-16,-6 3 6 15,-3 2 1-15,0 2-2 0,-6 4-7 16,-14 3-1-16,-6 0 0 16,0 6-2-16,2 11 1 15,9 4-2-15,8-1 3 16,7 2-8-16,0-5 5 16,10-5 3-16,8 1-1 15,4-5-1-15,4-5-2 16,2-3 3-16,-1 0 0 15,-3 0-1-15,-3-3-2 16,-2-11 2-16,-2 0 0 16,0 1 2-16,0-6 1 15,2 2-1-15,-1-3 0 16,2 4-1-16,2 6 1 16,-1 3-2-16,1 4-2 0,1 3-3 15,3 0 4-15,1 14 1 16,-2 2 2-16,-1 4-2 15,-6 0 1-15,-6 2-3 16,-6 2-1-16,-6-4 1 16,0-1 2-16,0-2 2 15,-13-5-1-15,-5-5 1 16,-4-2 1-16,-2-5-1 16,4 0 3-16,5 0 0 15,6-7 2-15,8-6 0 16,1-4 0-16,3-6-1 15,21-1-4-15,10 1 0 16,5-5-2-16,7-3 1 16,-1 1 1-16,-2 4 0 0,-6 2 3 15,-12 7-3-15,-9 5 0 16,-10 4 5-16,-5 3 4 16,-1 5 1-16,0 0-10 15,-15 0-1-15,-7 10-3 16,0 2-1-16,6 8-6 15,9-4 2-15,7 4-22 16,0 1 5-16,4-4 5 16,18 3 10-16,4-1-2 15,1-2 3-15,-1-2 2 16,-3-1 7-16,-3-4 0 0,-1 0 0 16,-4 0 1-16,-6-7 0 15,-6 1-1-15,-3 0 1 16,0-1-1-16,0 0 0 15,-16 3 1-15,-5-3 1 16,-2 1 6-16,3-4-7 16,6 0 1-16,5 0-1 15,5 0 4-15,2 0-3 16,2-4 1-16,0-8-2 16,2-5 0-16,14-3-7 15,5 4 4-15,1-4 2 16,5-2-1-16,3 3 1 15,0-1 1-15,0 1 1 0,-3 5 0 16,-5 8 0-16,-4 0-1 16,-2 6 0-16,-4 0 0 15,1 0-1 1,-2 12 2-16,-5 5-1 0,1 4 0 16,-4-1 0-16,-1-1 0 15,-2-2 1-15,0 3 4 16,1-4-7-16,2-6 2 15,5-3-279-15</inkml:trace>
  <inkml:trace contextRef="#ctx0" brushRef="#br0" timeOffset="368968.1786">23426 13062 770 0,'0'0'9'16,"0"0"-9"-16,0 0-8 16,0 0-215-16,0 0-187 15</inkml:trace>
  <inkml:trace contextRef="#ctx0" brushRef="#br0" timeOffset="369699.21">23810 13101 494 0,'0'0'85'16,"0"0"112"-16,0 0-97 16,0 0-26-16,0 0-51 15,0 0-20-15,-202 14-3 16,175 16 5-16,9 4-4 16,9-3-1-16,9-1 0 0,0-2 2 15,22-9 0-15,8-4-2 16,6-8-1-16,0-7-13 15,-2 0-16-15,-6-12 20 16,-7-5 10-16,-3-6 1 16,-7 3 5-16,-5 0 1 15,-5 1 5-15,-1 5-1 16,0 9-5-16,-20 2-6 16,-9 3-1-16,-6 0-1 0,0 8 1 15,9 1 1-15,11-1-3 16,8-5 2-16,7 1-4 15,0-4-5-15,3 0-9 16,16 0 6-16,5-7 13 16,2-3 1-16,0-2 3 15,-1-3 0-15,3-1 0 16,3 2-4-16,3 1 7 16,1 4 3-16,-1 5-2 15,-5 4 0-15,-1 0-2 16,-6 10-5-16,-7 6 0 15,0 1 0-15,-3 6-1 0,-3-4 0 16,-2-2 0 0,-3-1 0-16,-4-8-1 0,2-2 1 15,0-3 1-15,-2-3 5 16,0 0-5-16,0 0 15 16,0 0 5-16,0-3 27 15,0-7-42-15,-2-2-3 16,2-2 2-16,0-3 2 15,0-2-4-15,19-1 4 16,11 0-6-16,3 4-1 16,1 5 0-16,-5 9-1 15,-8 2 1-15,0 0 0 16,-8 16-3-16,-1 3 2 16,-7 4-5-16,0-1 5 0,-5 0 1 15,0-2-1-15,0-4 0 16,-13 1 1-16,-14 0 1 15,-9-8-1-15,-3-2-70 16,-2-7-339-16</inkml:trace>
  <inkml:trace contextRef="#ctx0" brushRef="#br0" timeOffset="369877.5753">23823 12883 728 0,'0'0'132'15,"0"0"-120"1,0 0-12-16,0 0-35 0,0 0-300 16</inkml:trace>
  <inkml:trace contextRef="#ctx0" brushRef="#br0" timeOffset="370189.9336">21735 12969 642 0,'0'0'0'0,"0"0"-360"16</inkml:trace>
  <inkml:trace contextRef="#ctx0" brushRef="#br0" timeOffset="371262.3586">21208 12871 552 0,'0'0'15'16,"0"0"-10"-16,0 0 3 15,0 0-6-15,0 0-2 0,0 0 3 16,3 76 12-16,29-70 13 16,7-5 39-16,-5-1-29 15,-6 0-15-15,-8-15 4 16,-11 1-3-16,-6-3 10 15,-3 0-6-15,0-3-16 16,-2 3-8-16,-14 1-1 16,1 8-1-16,-4 6-2 15,1 2 0-15,2 10-4 16,-4 16-5-16,4 7-34 16,4 7-176-16,1-4-210 15</inkml:trace>
  <inkml:trace contextRef="#ctx0" brushRef="#br0" timeOffset="382219.1742">21403 14001 236 0,'-4'-10'106'0,"4"-1"-9"16,0 1-22-16,0-2-15 15,0 1 28-15,0 2 5 16,0-4 5-16,0 5-41 16,0 2 0-16,0 0 3 15,0 6-15-15,0 0-9 16,0 0-18-16,0 0-11 15,0 0 4-15,0 0-10 16,0 0-1-16,0 0-1 16,0 0-4-16,0 0 3 15,1 9 2-15,3 4 0 16,1 10 1-16,-1 2 0 0,-1 0 0 16,2 5 2-1,0-1-3-15,2 2 1 0,2-6-1 16,1 2 3-16,2-1-2 15,0-6-1-15,0-4 0 16,1-2 2-16,4-7 4 16,8-1 7-16,11-6 10 15,12 0 8-15,8-2-17 16,4-13-8-16,-2-1-6 16,-5 2 4-16,-7 1 0 15,-7 4-5-15,-13 1 3 16,-6 3-1-16,-13 2-1 15,-5 2-1-15,-2 1-18 0,0-3-2 16,0 0-6 0,-3-2-95-16,-12 0-121 15,1-4-235-15</inkml:trace>
  <inkml:trace contextRef="#ctx0" brushRef="#br0" timeOffset="382551.2872">21773 14014 573 0,'0'0'77'16,"0"0"53"-16,0 0-1 15,0 0-59-15,0 0-15 16,0 0-25-16,-46-30-15 16,46 30-8-16,0 0-4 15,0 0-3-15,0 0-5 16,3 0 2-16,14 7 3 0,10 8 19 15,3-2 3-15,2 7-9 16,2 0 10-16,-3 0-11 16,-3 6-12-16,-2 1 9 15,-5-3-7-15,-6 2-2 16,-12 1 0-16,-3 2 0 16,-28 8 1-16,-23 4 0 15,-16 2 0-15,-2-2-1 16,3-2-66-16,14-6-90 15,15-5-251-15</inkml:trace>
  <inkml:trace contextRef="#ctx0" brushRef="#br0" timeOffset="383646.1213">22283 13958 731 0,'0'0'41'0,"0"0"86"16,0 0-31-16,0 0-9 16,0 0-29-16,0 0-28 15,1-47-27-15,-1 47-3 16,2 10-5-16,-1 16 3 16,0 14 2-16,-1 12 5 15,0 9 4-15,0-2 0 0,0-3 0 16,0-3-1-16,0-11-3 15,0-5-2-15,0-10 0 16,0-5 1-16,2-8-2 16,0-4-1-16,-2-5 1 15,0 0-2-15,1-5 4 16,-1 0-2-16,4 0-4 16,3 0-17-16,1-17-108 15,-2-13-337-15</inkml:trace>
  <inkml:trace contextRef="#ctx0" brushRef="#br0" timeOffset="384520.7462">22250 14021 710 0,'0'0'170'0,"0"0"-121"15,0 0 60-15,0 0-35 16,0 0-51-16,0 0-10 15,140-124-11-15,-98 124 2 16,-2 8-4-16,-5 14 0 16,-9 9-1-16,-9 0-1 15,-10 6 1-15,-7-1 2 16,-1 0-1-16,-22-2 0 16,-6-7 1-16,-4-4-1 15,-6-4 1-15,5-5-1 16,3-4 0-16,5-4 3 0,11-3-3 15,6-2 1-15,6-1 3 16,3 0-1-16,0 0 3 16,0 0 1-16,3-6-7 15,15-5-4-15,11 2-2 16,7 1 5-16,5 2-1 16,-1 6 2-16,-1 0 2 15,-3 0-1-15,-7 6-1 16,-3 8-1-16,-6 2-1 0,-7 4 0 15,-4-1 1 1,-8 5-2-16,-1-2 3 0,-10-1 2 16,-20 1-1-16,-9-1 5 15,-7-1-3 1,-5-3-1-16,-2-4 1 0,3-1-2 16,4-7 2-16,9-2-3 15,12-3 1-15,11 0-1 16,8 0-12-16,6-3-11 15,7-14-77-15,25-3-109 16,11-7 21-16,8-2 61 16,1 2-99-16,0 4-12 15,-1-1 238-15,3 2 11 16,-5-1 144-16,-1 6-12 0,-6 0-33 16,-14 8-48-16,-12 2 12 15,-10 6 25-15,-6 1 27 16,0 0-65-16,-1 4-48 15,-19 20-9-15,-6 2 9 16,-1 6 6-16,9-2-8 16,8-3-7-16,10-7-1 15,0-3 0-15,19-5-2 16,9-8 12-16,8-4 31 16,7 0-10-16,0-6-8 15,-5-14-22-15,-5-1 5 16,-9-2-2-16,-7-5-1 15,-8 1 6-15,-9-4 1 16,0 2-7-16,-12 2 1 16,-19 8-6-16,-9 7-1 0,-4 7 1 15,-2 5-1-15,7 0-1 16,11 7-7-16,14 5-54 16,13 5-35-16,1-3-75 15,28-1-91-15</inkml:trace>
  <inkml:trace contextRef="#ctx0" brushRef="#br0" timeOffset="384749.1682">23105 14156 456 0,'0'0'100'15,"0"0"75"-15,0 0-24 0,0 0-62 16,0 0 1 0,0 0-33-16,82-60-37 0,-82 60-12 15,0 7-1-15,-3 15-6 16,-11 7 7-16,-3 1 4 15,-1 1-3-15,1-5-2 16,2 1-4-16,2-5-1 16,4-1-2-16,1-2 0 15,0-5-28-15,3-8-91 16,2-6-193-16</inkml:trace>
  <inkml:trace contextRef="#ctx0" brushRef="#br0" timeOffset="384964.9963">23024 14132 653 0,'0'0'229'0,"0"0"-158"15,0 0 77-15,0 0-82 16,0 0-61-16,0 0-5 16,-10 19-1-16,26 15 1 15,11 6 0-15,3-5 1 16,3 2 1-16,4-4-1 15,3-4 1-15,4-5 2 16,5-2-4-16,2-10-69 16,-2-9-101-16,-7-3-471 0</inkml:trace>
  <inkml:trace contextRef="#ctx0" brushRef="#br0" timeOffset="385229.6234">23534 14165 905 0,'0'0'30'0,"0"0"80"16,0 0 17-16,0 0-65 16,0 0-26-16,0 0-22 15,-52-58-14-15,52 88-8 16,0 15 8-16,5 14 2 16,0 4 1-16,3 7-2 15,0-5 0-15,-1 1 0 16,2-9 2-16,1-4-2 15,-2-4-1-15,0-6 0 16,-4-4 2-16,-4-5-2 16,0-9-1-16,0-4-38 0,-4-11-74 15,-9-10-198-15</inkml:trace>
  <inkml:trace contextRef="#ctx0" brushRef="#br0" timeOffset="385477.7895">23502 14195 812 0,'0'0'33'0,"0"0"39"0,0 0 26 16,0 0-36 0,0 0-39-16,0 0-10 15,128-36-7-15,-106 69-1 16,-7 6-4-16,-12 5 2 0,-3 1-3 15,-15-6 0-15,-12-2 1 16,-2-13-1-16,0-2-7 16,5-9-35-16,6-5-55 15,8-8-199-15</inkml:trace>
  <inkml:trace contextRef="#ctx0" brushRef="#br0" timeOffset="386269.2536">23867 13808 388 0,'0'0'630'15,"0"0"-573"-15,0 0 52 0,0 0-36 16,0 0-73 0,0 0-2-16,-7 63 2 0,7 21 1 15,0 0 2-15,2-3-3 16,17-6 0-16,6-10 0 15,5-14 0-15,1-12 0 16,-1-13 0-16,-3-13-1 16,-4-11-2-16,0-2 3 15,-1-17 0-15,1-10 5 16,-1-4-2-16,-7-1-1 0,-4 3 2 16,-6 5 8-16,0 11-11 15,-4 7 5-15,-1 3-6 16,1 3-2-16,4 0-2 15,6 6-9-15,5 13 13 16,6-2 0 0,0 0-1-16,-2-3-1 0,3-2-4 15,-4-5 1-15,-1-1-8 16,-4-6-6-16,-4 0 7 16,-6 0 12-16,1-3 0 15,-4-7 2-15,-1-7-2 16,0 0-6-16,-3-2 1 15,-14-1 2-15,-6 0-2 16,-4 3 1-16,-3 1-1 16,2 7 3-16,4 1 0 0,8 3 0 15,7 4 2-15,6-2 0 16,3 0 0-16,12-4-18 16,20-3-60-16,13-7 28 15,7-5 6-15,5-8-8 16,0 0 32-16,-3-6 17 15,-5-1 3-15,-9 1 2 16,-10-4 20-16,-12 5 21 16,-9 1-17-16,-9-2 9 15,0 5 6-15,-2 2-10 0,-13 7-7 16,0 6-11 0,2 8 6-16,1 8-12 15,0 0-7-15,-4 27 0 16,1 18-3-16,0 11 3 0,11 8-1 15,4 6 0-15,0-1 0 16,0-4-6-16,10-4 7 16,3-10 5-16,6-4-5 15,1-7 0-15,3-8 0 16,5-6 1-16,-1-9-1 16,-4-3-46-16,-8-11-152 15,-8-3-573-15</inkml:trace>
  <inkml:trace contextRef="#ctx0" brushRef="#br0" timeOffset="386428.0099">24408 14198 737 0,'0'0'76'16,"0"0"67"-16,0 0-29 16,0 0-59-16,0 0-43 15,0 0-12-15,174-36-2 16,-118 39-7-16,-15 14-86 15,-19-1-265-15</inkml:trace>
  <inkml:trace contextRef="#ctx0" brushRef="#br0" timeOffset="386983.09">21789 14922 700 0,'0'0'33'16,"0"0"66"-16,0 0 19 15,0 0-24-15,0 0-24 16,0 0-53-16,-24-39-17 16,24 61-4-16,-2 14 4 15,-1 7 1-15,-2 4 4 0,2-2-1 16,2-4-1 0,1-1 2-16,0-7 0 0,12-7-2 15,16-6 7 1,13-8 4-16,12-5 8 0,8-4 0 15,4-3-17-15,-5 0 2 16,-7-7-7-16,-6-6 0 16,-5 1-7-16,-8-2-71 15,-14-2-78-15,-11-7-212 16</inkml:trace>
  <inkml:trace contextRef="#ctx0" brushRef="#br0" timeOffset="387230.4284">22030 15068 544 0,'0'0'130'0,"0"0"70"0,0 0-86 16,0 0-43-16,0 0-51 15,0 0-7 1,77-11 0-16,-41 17 6 0,-5 11-10 16,-1 6 5-16,-7-1-4 15,-4 6-5-15,-6 1 2 16,-5 2-6-16,-8 1 0 15,0-5 0-15,0 3 0 16,-13-5 1-16,-4-1-1 16,-3-4-1-16,4-8-49 15,2-1-92-15,10-11-214 16</inkml:trace>
  <inkml:trace contextRef="#ctx0" brushRef="#br0" timeOffset="387862.1824">22478 15134 844 0,'0'0'82'15,"0"0"36"-15,0 0-18 16,0 0-47-16,0 0-30 16,0 0-15-16,0-28-8 15,0 28-8-15,0 0 4 16,0 0 2-16,0 0 1 15,0 0 1-15,0 3 0 16,0-3 1-16,0 0-1 16,0 0 1-16,0 0-1 0,0 0 4 15,0 0-2-15,0 0 1 16,0 0-2-16,0 0 3 16,0 0-4-16,3 0 1 15,0 0 0-15,1 0 0 16,-1 0-1-16,-3 0 3 15,0 0-3-15,0 0 0 16,0 0-1-16,0 0-3 16,0 3-2-16,7 8 3 15,-3 3 3-15,1 3-1 16,1 1 2-16,-3 0-1 16,3-1 2-16,-2-5-1 15,2-2-2-15,0-3 1 16,2-2 0-16,5 2 0 0,5-7 1 15,12 0 1-15,10 0 3 16,8 0-4-16,4 0 1 16,-6 0-2-16,-3 0 0 15,-10 0 0-15,-8 0-1 16,-9 0 0-16,-2 4 0 16,-6 6-3-16,-5 7 1 15,-3-1 3-15,0 4-1 16,-6-1 1-16,-18-2 0 15,-7 1 2-15,-13 0-2 16,-9-5 1-16,-9 0-1 0,-2-6-27 16,2-1-43-1,11-5-56-15,15-1-29 0,12-1-209 16</inkml:trace>
  <inkml:trace contextRef="#ctx0" brushRef="#br0" timeOffset="388048.2473">22526 15100 694 0,'0'0'52'0,"0"0"21"16,0 0 34-16,0 0-41 16,0 0-30-16,0 0-36 0,69-39 0 15,-20 39 0-15,8 2-3 16,-1 8-84-16,-4 0-270 15</inkml:trace>
  <inkml:trace contextRef="#ctx0" brushRef="#br0" timeOffset="388363.8317">23241 15034 950 0,'0'0'27'16,"0"0"43"-16,0 0 66 0,0 0-79 16,0 0-53-16,0 0-4 15,-17 14-5-15,22 41 5 16,1 15 5-16,-2 9-5 16,-2 3 1-16,-2-5-2 15,0-8 2-15,0-13-1 16,0-6 5-16,0-13-9 15,0-8 9-15,0-3-4 16,0-9 0-16,0-7-1 16,0 0 0-16,0-10-1 15,0 0-80-15,0-3-141 16,0-22-727-16</inkml:trace>
  <inkml:trace contextRef="#ctx0" brushRef="#br0" timeOffset="388615.6694">23221 15112 797 0,'0'0'15'16,"0"0"34"-16,0 0 17 16,0 0-36-16,0 0-15 15,0 0-8-15,209-22-3 16,-176 48-2-16,-11 1-2 0,-10 2 0 15,-12 0 0 1,-5-1 1-16,-22-6 1 0,-9-5-2 16,-1-3-5-16,10-5-67 15,8-5-32-15,14-4-74 16,5 0-107-16</inkml:trace>
  <inkml:trace contextRef="#ctx0" brushRef="#br0" timeOffset="389078.515">23655 15095 655 0,'0'0'155'16,"0"0"-16"-16,0 0-68 15,0 0-38-15,0 0-27 16,0 0-5-16,-76 62 0 0,63-32-1 16,7-4 0-16,6 2-1 15,0-7 1-15,18-3-1 16,10-7-1-16,8-4-2 15,4-7 4-15,-3 0-17 16,-8-13-12-16,-14-4-17 16,-4-3 10-16,-9 1 36 15,-2-6 1 1,0 0 3-16,-5 3 0 0,-8-1 14 16,1 6 8-16,2 6-9 15,5 2-6-15,2 7-1 16,3 0-7-16,0 2-2 15,0 0-1-15,0 0-5 16,15 0 5-16,5 0-2 16,0 0 6-16,3 0-4 0,-4 0 1 15,-1 0 5-15,-4 7-6 16,-3 5 1-16,-1 9 1 16,-5 0-2-16,4 4-1 15,-3-3 1-15,-1 3 0 16,1-6 2-16,-3-2-2 15,3 0 1-15,3-5-2 16,1-8-14-16,6-4-345 16</inkml:trace>
  <inkml:trace contextRef="#ctx0" brushRef="#br0" timeOffset="389246.3008">24121 14955 826 0,'0'0'34'0,"0"0"-20"16,0 0 19-16,0 0-33 15,0 0-45-15,0 0-83 16,36 22-606-16</inkml:trace>
  <inkml:trace contextRef="#ctx0" brushRef="#br0" timeOffset="389733.2399">24045 15172 704 0,'0'0'65'0,"0"0"22"0,0 0 33 16,0 0-70-16,0 0-39 15,0 0-6 1,110-49-2-16,-85 49 0 0,-7 0 1 15,-4 0-4-15,-4 10 0 16,0 3-1-16,0 3-2 16,-3 1 3-16,2 0 0 15,-5-1 4-15,-2-2-4 16,-1-4 0-16,-1-3 0 0,0-5 0 16,0 1 1-16,0-3-1 15,0 0 2-15,0 0 1 16,0 0 2-16,0-7-4 15,-1-5 1-15,-1-4 1 16,2-1-2-16,0 0 0 16,5-3 3-16,10-2-4 15,4 5 0-15,0 3 3 16,-2 3-2-16,-4 9 1 16,1 2-2-16,0 0-2 15,0 0 2-15,2 10 0 16,-4 4-2-16,-1 6 2 15,-1 0-2-15,-5-4 1 16,1 4 1-16,-2-1 0 16,-2-5 0-16,-2 1 1 0,0-1-2 15,0-4-8-15,-3-6-188 16</inkml:trace>
  <inkml:trace contextRef="#ctx0" brushRef="#br0" timeOffset="390021.2208">24574 14809 937 0,'0'0'49'16,"0"0"74"-16,0 0-36 15,0 0-65-15,0 0-22 0,0 0-5 16,-7 87 5-16,14-33 0 15,-1 7 2-15,-1-6-2 16,-2-4 1-16,1-2-1 16,-1-8 1-16,-1-10 0 15,3-7-1-15,-2-4 0 16,-2-3-1-16,-1-1-50 16,0-12-148-16,0-4-611 15</inkml:trace>
  <inkml:trace contextRef="#ctx0" brushRef="#br0" timeOffset="390235.6462">24411 15170 407 0,'0'0'481'16,"0"0"-417"-16,0 0 49 15,0 0-27-15,0 0-52 16,0 0-13-16,23-37-16 15,7 29-2-15,1 6-3 16,0 2 0-16,8-3-23 16,1-1-36-16,1-5-5 15,-3 2-26-15,-12 0-30 16,-14-3-96-16</inkml:trace>
  <inkml:trace contextRef="#ctx0" brushRef="#br0" timeOffset="391377.2804">23103 15783 571 0,'0'0'215'0,"0"0"-166"0,0 0 57 15,0 0-63-15,0 0-26 16,0 0-15-16,-150-35 2 16,111 48-2-16,3 3-2 15,2 0 2-15,1 1-2 16,6 3 2-16,8-6-2 16,10 1 0-16,7 0-1 15,2-1 0-15,3-2 1 16,19 1 0-16,12-1 3 15,6 1 0-15,4-2-3 16,-2 2 2-16,0 0-2 0,-6 0 2 16,-5 1-2-16,-6 0 0 15,-8 1 2-15,-8-5-2 16,-5 0 0-16,-4 0 1 16,-8-1 1-16,-24-1 11 15,-13 1 20-15,-8-5-4 16,-2-1-10-16,10-3-5 15,6 0 0-15,8 0-6 16,11 0 0-16,7-7 3 16,5 4-10-16,8-3 8 15,0-2-7-15,3-1-2 16,23-4-65-16,5-1 6 0,8 2 20 16,4-3 7-16,-1 3 5 15,-2-8 14-15,0 3 7 16,-5-3 6-16,-4 2 1 15,-4 4 2-15,-3-1 23 16,-9 7 27-16,-5 4-13 16,-4 4 2-16,-3 0-20 15,-3 0-16-15,1 0-6 16,4 9-1-16,-1 11 1 16,4 5 2-16,4-3 0 15,3-2-2-15,4-6 1 16,5-1 1-16,2-9 3 15,0-4-2-15,3 0 6 16,1-4-4-16,-4-15 0 16,-2-5-3-16,-2 1 3 0,-5-5 1 15,-2 6 11-15,-3 2 1 16,-5 4 11-16,-4 9 0 16,-3 4 8-16,0 3-5 15,0 0-16-15,0 0-16 16,0 0-2-16,0 10-4 15,0 6 6-15,0 6 0 16,4-2 1-16,4 2 1 16,6-2-2-16,3-1-4 15,6 0-9-15,1-5-33 0,3-1-25 16,-1-6-84 0,-6-7-238-16</inkml:trace>
  <inkml:trace contextRef="#ctx0" brushRef="#br0" timeOffset="391999.2524">23673 15879 812 0,'0'0'114'0,"0"0"1"16,0 0-41-16,0 0-65 16,0 0-9-16,0 0-16 15,3 34 16-15,11-5 1 16,-2-2-1-16,1-1 1 15,-3-4 1-15,0-5-1 16,-5-7 1-16,-3-6-1 0,-1-1 0 16,-1-3 2-16,0 0 13 15,0 0-1-15,0-7 7 16,0-10-9-16,0-3-9 16,0-1-1-16,0-7-2 15,5 3 0 1,4 0 2-16,3 5-3 0,-2 9-4 15,-1 3 1-15,0 8 3 16,1 0-2-16,2 0-2 16,2 10 2-16,1 10-1 15,-1 4 2-15,2 2 1 16,-2-3 1-16,-2-3-1 0,-3-6 0 16,0-5 1-16,-7-7-1 15,-2-2 0-15,0 0 0 16,0 0 7-16,0 0 4 15,0 0 1-15,0-10-7 16,0-5-2-16,0-5-3 16,0-3 1-16,3-3-1 15,6 3 0-15,4 2 0 16,5 4 1-16,-1 5-1 16,-1 9 0-16,-3 0-8 15,-4 3 5-15,-1 0-2 16,-2 13 3-16,0 7-2 15,-4 2 1-15,-1 2 2 16,1 2 1-16,0-3-1 16,-2-6 3-16,0 0-2 0,0-4 0 15,0-1 0-15,0-5-29 16,-9-4-147-16,3-3-308 16</inkml:trace>
  <inkml:trace contextRef="#ctx0" brushRef="#br0" timeOffset="393603.3047">24063 15881 581 0,'0'0'60'0,"0"0"38"0,0 0 23 16,0 0-50-16,0 0-57 16,0 0-7-16,81-19 1 15,-64 36-2 1,-3 3-2-16,-4 1-1 0,2 1 2 15,-5 2-1-15,-2-7-2 16,-2-8 2-16,-2-3 0 16,-1-4-3-16,0-2 3 15,0 0 10-15,0 0 19 16,0-8 13-16,-1-6-36 16,-2-6-1-16,3-2-4 15,0-1-2-15,0 1 0 16,4 3-3-16,7 4 1 15,0 5-2-15,-1 3-1 0,-3 4-1 16,2 3-2-16,-2 0 0 16,0 6 0-16,1 10-1 15,0 4 4-15,-2 1 2 16,-2 4 0-16,-1-5 0 16,0-6 1-16,-3-4-2 15,2-4 2-15,-2-6 0 16,0 0 1-16,1 0 8 15,-1 0 17-15,3-6 15 16,4-13-13-16,-1 2-27 16,5-5 1-16,1 2-2 15,1-2-1-15,3 3 1 16,0 6-1-16,-2 0-1 0,-3 5-1 16,-5 5-2-16,-1 3 2 15,-2 0-5-15,-2 0 2 16,-1 14 3-16,1 3-1 15,2 1 2-15,0 0 1 16,5 2 0-16,7-1-1 16,9-8 0-16,9-5-6 15,4-6-10-15,2 0-2 16,-2-11-6-16,-6-8 7 16,-9-4 11-16,-7 2 5 15,-7 2 2-15,-5-1 1 16,-3 7 3-16,0 0 7 15,-9 6 8-15,-6 4-8 16,-3 3-8-16,1 0-3 16,3 6 0-16,3 5-2 0,5-2 0 15,5 1-8-15,1-3-4 16,0-4-5-16,0 4 7 16,10-7-4-16,4 0 12 15,5 0 4-15,-1 0 0 16,-4 0 0-16,3 0 1 15,0 0-1-15,-1 0-1 16,4 0 1-16,-4 0 0 16,-2 0-2-16,-3 3 1 15,-3 4 1-15,-1 2-1 16,-1 1-4-16,0 2 5 0,-3 3-2 16,0-3 2-16,2-1-1 15,-4-5 1 1,1 2 0-16,-1-3 0 0,1-3-1 15,1 0 0-15,-1 1 1 16,0-3-1-16,2 0 1 16,-4 0-2-16,2-7 1 15,-2-6-1-15,0-6-1 16,0-1 1-16,0 3 2 16,0 0 1-16,0 5-1 15,0-1 0-15,3 6 1 16,6 0-2-16,6 1 1 15,4 6-6-15,5 0 4 16,-1 0 1-16,-1 0-2 0,-4 0 1 16,-3 6 1-16,0 4 0 15,-5 0-1-15,-1 0-2 16,-3 4 0-16,-2-5 2 16,-4 2-3-16,0-2 2 15,0-4 3-15,-1 0 3 16,-11-2 4-16,-1-3-2 15,2 0 6-15,2 0-6 16,6 0 4-16,2-11-1 16,1 0-5-16,0-7 9 15,0 3-8-15,6-2-3 16,9 0-1-16,-3 4-1 0,2 3-3 16,-3 6 3-16,-5 4 0 15,0 0-11-15,-4 0 9 16,3 10-1-16,-3 4-4 15,-1 6 8-15,0 0 0 16,4-1-1-16,6-6 1 16,3-1 2-16,3-7 2 15,2-5-2-15,1 0 1 16,-6-5-2-16,1-9 2 16,-4-4-1-16,-5-1-1 15,0 2-1-15,-3-2 2 16,-3-1 1-16,3 4 1 15,-2 2 3-15,2 1-7 0,-3 6 1 16,2 7 1-16,-2 0-2 16,0 0-7-16,0 14-9 15,0 11 13-15,-9 12 3 16,-1 10-2-16,-1 9 2 16,-2 9 0-16,-1 5-1 15,1 6 1-15,-1 4 0 16,2 2 1-16,2-7 3 15,4-3-2-15,5-14 1 16,1-9 3-16,0-16-1 16,0-6 1-16,0-7-4 15,-16-3-2-15,-19-11-175 0</inkml:trace>
  <inkml:trace contextRef="#ctx0" brushRef="#br0" timeOffset="402783.3174">19355 12811 31 0,'0'-4'43'0,"-1"-2"6"16,1 2 0-16,0 1-4 15,-3-1-9-15,3 1-20 16,0 0-4-16,-5 1-12 16,5-3 0-16,0 3-2 15,0-2 6-15,0-2-1 16,0-1-1-16,0 1 15 16,0 0 8-16,0-5 17 15,0 5 9-15,0-2-5 16,0-1-23-16,0-1-11 0,0 4 6 15,0-5-3 1,0 5 2-16,0-2 11 0,0 0-4 16,0 1-11-16,0 2 8 15,0 0-2-15,0 4 29 16,0 1 2-16,0-3-8 16,0 3-11-16,0 0-18 15,0 0-10-15,0 0 9 16,0 0-7-16,0 0 0 15,0 0-2-15,0 0 2 16,0 0-1-16,0 0 3 16,0 0-6-16,0 0 10 15,0 0-11-15,0 0 1 16,0 0-2-16,0 0 1 0,-2 9 0 16,-5 6 1-16,3 2 0 15,-1 2 7-15,1 1-5 16,-1 4-3-16,1-2 9 15,-1 1 0-15,4 4-1 16,-3-1-1-16,4-3 0 16,-4 3 1-16,3 1-1 15,1 0 3-15,-2-2-2 16,1 0 4-16,-1 0-12 16,1-4 8-16,1 1-8 15,0-5 3-15,0 2-2 16,0-2 3-16,0-1-2 15,0-2 1-15,0 0 2 16,0-5-4-16,0 1-1 16,0 0 1-16,1-5 0 15,-1 0 1-15,3 1 1 0,-1-5-1 16,-1 1 1-16,-1-2-1 16,4 0-1-16,-4 0 0 15,0 0 6-15,0 0-2 16,0 0 0-16,0 0 8 15,0 0 12-15,0 0-6 16,0 0-4-16,0 0 4 16,4 0-13-16,2 0-5 15,5 0 2-15,17 0 2 16,14 0 1-16,14-3 5 16,14-6-7-16,2 2 0 0,-2 0-1 15,-7 4-1 1,-8-2-2-16,-9 3 1 0,-13-1-1 15,-11 0 1 1,-9 3 3-16,-11 0-4 0,-2 0 0 16,0 0 2-16,0 0-4 15,0 0 4-15,0 0-4 16,0 0 1-16,0 0-4 16,0 0-14-16,0 3-31 15,0-3-59-15,-5 0-143 16,-15 0-370-16</inkml:trace>
  <inkml:trace contextRef="#ctx0" brushRef="#br0" timeOffset="403206.8266">19653 12983 631 0,'0'0'36'15,"0"0"20"-15,0 0 53 16,0 0-19-16,0 0-49 16,0 0-28-16,-20-39-13 15,20 39-2-15,1 0-1 16,17 10 3-16,6 0 9 0,5 2 2 16,9-5 12-16,1 3-7 15,0-1 5-15,-2-5-11 16,-9 4 0-16,-8 0-8 15,-3-1 0-15,-6 3-2 16,-5 2-1-16,-2 2-3 16,-1 3 3-16,-3 2 1 15,0 1 1-15,0 1-1 16,0-4 0-16,-7-2 0 16,-2-1 1-16,-3-1 1 15,-9 4-1-15,-6 5 0 16,-10 6-1-16,-12 1 3 15,-5 6 1-15,5 2-4 16,3 2-1-16,11-2-99 16,16-7-296-16</inkml:trace>
  <inkml:trace contextRef="#ctx0" brushRef="#br0" timeOffset="404125.5801">19249 15938 776 0,'0'0'37'16,"0"0"61"-16,0 0 27 15,0 0-36-15,0 0-29 16,0 0-21-16,-19-32-28 15,19 32-11-15,0 0 0 16,0 14-1-16,3 15 1 16,6 8 2-16,-2 6 3 0,-3 6 4 15,-1 4-5-15,1-7 3 16,1 0-6-16,3-9 5 16,5-4-4-16,6-10-2 15,9-4 13-15,13-9-2 16,11-8 8-16,16-2 6 15,2-1-11-15,0-13-5 16,-7-3-6-16,-14 2 3 16,-15 3-6-16,-13 7-9 15,-10 2-32-15,-11 3-27 0,0 0-84 16,-4 0-130 0</inkml:trace>
  <inkml:trace contextRef="#ctx0" brushRef="#br0" timeOffset="404360.5037">19667 16160 845 0,'0'0'73'15,"0"0"43"-15,0 0-4 16,0 0-63-16,0 0-28 16,0 0-7-16,74-42-10 15,-44 42-1-15,-5 16 0 16,-4 7-2-16,-3 1 1 15,-6 1-2-15,2 6 3 16,-10-2-3-16,-4 3 3 0,0 5-1 16,-12 3-2-16,-13-1-9 15,-1-3-143-15,3-9-279 16</inkml:trace>
  <inkml:trace contextRef="#ctx0" brushRef="#br0" timeOffset="404708.1704">20022 15992 1113 0,'0'0'11'15,"0"0"-6"-15,0 0 4 16,0 0 32-16,0 0-24 15,0 0-17-15,-82-9-12 16,97 64 12-16,3 20 1 16,1 8 2-16,0 7 1 15,-2 2 6-15,-1-5 0 16,-5-8 3-16,-4-16-6 16,-1-8 0-16,-5-11-1 15,-1-7 0-15,0-9-4 16,0-8 4-16,0-10-6 15,0-8 3-15,0-2-3 16,0 0-4-16,0-15-33 16,0-25-235-16</inkml:trace>
  <inkml:trace contextRef="#ctx0" brushRef="#br0" timeOffset="404930.5681">20008 16046 903 0,'0'0'18'0,"0"0"58"16,0 0 29-16,0 0-65 16,0 0-21-16,0 0-17 15,64-39 1-15,-34 76 1 16,-3 6-2-16,-12 7-1 16,-10 0 0-16,-5 0-1 0,-6-4 0 15,-18-4-3 1,-3-6 2-16,3-2-5 0,5-5-103 15,5-15-193-15</inkml:trace>
  <inkml:trace contextRef="#ctx0" brushRef="#br0" timeOffset="406213.3893">20286 16503 826 0,'0'0'22'0,"0"0"20"16,0 0 54-16,0 0-48 16,0 0-35-16,0 0-5 15,159-79-5-15,-100 79-2 16,-7 0 0-16,-10 12-1 15,-10 5-5-15,-9 10 5 16,-11 1 0-16,-9 4-3 16,-3-3 3-16,-9 2 0 15,-20-2 0-15,-2-5 0 16,-5-4 3-16,3-8-1 16,2-2 0-16,6-6 2 0,9-4-1 15,2 0 1-15,8 0 6 16,6-7 4-16,0-12-4 15,2-5-4-15,18-2-6 16,9-4 0-16,1 1 0 16,1 2 6-16,-1 7-6 15,-5 3 0-15,-3 8 1 16,-4 0 9-16,-6 9-6 16,-6 0-3-16,-1 0-1 15,-2 9 0-15,4 8 3 16,-1 2 1-16,0 1-3 15,5-1 1-15,5-2 0 16,5-2-2-16,7-6 5 16,5-1-2-16,3-8-1 15,1 0 1-15,-1 0 1 0,-8-12-3 16,-7-3 1-16,-9 3 2 16,-6 0-4-16,-6-3 3 15,0 3 1-15,0 2 0 16,-14 0-4-16,-6 1 1 15,-6 2-2-15,2 3-9 16,2-2 4-16,4 6 1 16,6-4 2-16,8 4 2 15,1 0 1-15,3 0 0 16,0 0-4-16,0 0-8 16,0 0-4-16,15 0 14 0,7 0 2 15,5 0 1-15,4 0 0 16,2 0 3-16,-1 4 0 15,2 8-1 1,-6 5 2-16,-4 3-3 0,-6-1 0 16,-3 3 0-16,-8-5 2 15,-2 0-1-15,-4-6-2 16,-1-1 0-16,0-6 1 16,0-1-1-16,0-3 0 15,0 0 2-15,0 0 1 16,0 0 4-16,0 0 2 15,0-5 2-15,3-7-5 16,1-4-6-16,-2-1 0 0,4-3 0 16,0-2 0-16,2 2 1 15,2 3 0-15,5 3 2 16,-1 1 2-16,-1 3-4 16,0 3 6-16,-3-1-6 15,-5 7 3-15,-1 1-1 16,-4 0-1-16,0 0-3 15,2 1-4-15,1 14 1 16,-2 2 3-16,1 1 3 16,0 1-1-16,2-1-2 15,-1-3 1-15,3-6-1 16,-3-1 1-16,1-2 0 0,2-3 0 16,-4 0 1-16,1-3 0 15,-2 0 1-15,-1 0 0 16,7 0 3-16,4-7 2 15,0-6-5-15,5-1-2 16,-5-1 0-16,0 2 6 16,-3 2-5-16,-4 8 0 15,-1 3 5-15,-3-3 0 16,0 3-6-16,0 0-1 16,2 0-1-16,2 6-5 15,2 11 6-15,0 0 0 16,-1-1 1-16,2 2-1 15,2 0 0-15,5-4 0 16,5-2-2-16,2-1-35 16,4-11-96-16,-3 0-285 15</inkml:trace>
  <inkml:trace contextRef="#ctx0" brushRef="#br0" timeOffset="406359.007">21579 16349 890 0,'0'0'21'0,"0"0"8"16,0 0 8-16,0 0-37 15,0 0-45-15,0 0-339 16</inkml:trace>
  <inkml:trace contextRef="#ctx0" brushRef="#br0" timeOffset="407212.1459">21597 16636 1073 0,'0'0'14'0,"0"0"-9"15,0 0 3-15,0 0 8 16,0 0 28-16,0 0-9 15,34-96-29-15,-10 96-6 16,0 0 1-16,-2 9-1 16,1 8 1-16,-6 5-2 15,-1 2 2-15,-3 0-2 0,-6-4 2 16,-1-1-1-16,-6-4 0 16,0-6 0-16,0-6 0 15,0-1 0-15,0-2 2 16,0 0 2-16,0 0 0 15,2-2 8-15,2-13-4 16,5-6-6-16,5-2-1 16,5-3-1-16,8-1 0 15,0 3 0-15,3 5 0 16,-3 6-1-16,-7 9-1 0,0 4-1 16,-6 0-1-1,4 17-1-15,-1 2 5 0,-1 5 0 16,-2 1 2-16,1-2 1 15,-5-2-1-15,-1-5 0 16,0-4-2-16,-6-7 2 16,1-2-1-16,-1-3 0 15,0 0 4-15,2 0 3 16,5-10 9-16,2-5-16 16,3-9 3-16,6 4 0 15,1-6-4-15,3 4 0 16,1 5 1-16,-9 7-1 15,-7 8-4-15,0 2 1 16,-3 0-2-16,5 12 3 16,-1 6 2-16,1 3 0 0,3 2 0 15,-1-6-1-15,3-1 1 16,0-2 0-16,2-5 1 16,-5-6 0-16,4 0 1 15,-6-3-1-15,5 0 2 16,-4-12 0-16,1-5 0 15,-2-2 1-15,-3-3-1 16,1 2-2-16,-2 1-1 16,-3 7 1-16,-3 4 2 15,0 3 2-15,-2 5 1 16,0 0-6-16,0 0-3 16,0 15-3-16,0 5 5 0,2 2 0 15,2 2 2-15,2-8-2 16,0 1 1-16,3-3 0 15,3-1 0 1,1-1-1-16,-1-1-43 0,2-7-153 16,-7-4-571-16</inkml:trace>
  <inkml:trace contextRef="#ctx0" brushRef="#br0" timeOffset="407355.773">22687 16424 752 0,'0'0'9'16,"0"0"-9"-16,0 0-35 15,0 0-389-15</inkml:trace>
  <inkml:trace contextRef="#ctx0" brushRef="#br0" timeOffset="407613.2517">22751 16240 891 0,'0'0'83'0,"0"0"53"16,0 0-13-16,0 0-83 0,0 0-30 16,0 0-10-16,-7 36 1 15,22 10 4-15,5 7-3 16,-3 5 0-16,1-4-2 15,0-4 1-15,-5-6-1 16,4-5 1-16,-4-3 2 16,-2-2-1-16,-3-5-2 15,-5-5-55-15,-3-9-131 16,0-11-332-16</inkml:trace>
  <inkml:trace contextRef="#ctx0" brushRef="#br0" timeOffset="408103.953">22816 16645 745 0,'0'0'74'0,"0"0"45"16,0 0-30-16,0 0-27 15,0 0-29-15,0 0 0 16,84-96-15-16,-60 96-10 16,-3 0-4-16,-3 0 0 15,-3 5-2-15,-3 7-2 16,0 5 0-16,-4 3 1 15,2 0-1-15,2 0 1 16,0-5-1-16,0 0 1 16,1-6 1-16,-1-4 0 15,3-5 1-15,0 0 1 0,-2-2 0 16,1-13 0 0,-5-2-3-16,-2-4 1 0,-2-1 3 15,0-2-2-15,-5 2 0 16,2-5 0-16,-2 4-3 15,0 9 2-15,0 5 16 16,0 9 16-16,0 0-25 16,0 0-8-16,0 20-1 15,-7 9-4-15,1 14 4 16,0 6 0-16,0 11 1 16,3-4-2-16,0 7 1 15,3 0 0-15,0-1 2 16,0-3 1-16,4-9 7 15,8-6 4-15,1-13-10 16,-4-3-1-16,1-9 0 0,-6-2-1 16,-4 3-2-16,0-5-31 15,-17-3-203-15</inkml:trace>
  <inkml:trace contextRef="#ctx0" brushRef="#br0" timeOffset="410975.9224">21319 17568 805 0,'0'0'28'0,"0"0"74"15,0 0 9-15,0 0-32 16,0 0-44-16,0 0-16 15,14-70-5-15,10 58-14 16,3 4 8-16,-4 5-4 16,-1 3 1-16,0 0-2 15,-2 3 0-15,3 14-3 16,-3 7 7-16,5 4-4 0,-5-2 4 16,-1-3 0-16,-3-4-3 15,-6-8-3-15,-3-4 3 16,-3-4-3-16,-1-3 0 15,-3 0 1-15,1 0 7 16,5-3 10-16,4-10 20 16,4-9-36-16,2 1-1 15,2-2 0-15,-1-2-1 0,1 6-1 16,-2 7 0 0,-3 2 0-16,-3 10 0 0,-4 0-3 15,2 0-1-15,1 10 1 16,6 7 3-16,2 5 1 15,0-1 0-15,0-2-1 16,-1-6 1-16,-2-2-1 16,-5-8 1-16,1 0-1 15,-4-3 2-15,3 0 2 16,4-3 5-16,4-14 6 16,2-3-10-16,2-3-1 15,-1-2-3-15,0 1 1 16,0 4 0-16,-8 7-2 15,-6 6 1-15,-5 7-1 16,-1 0-1-16,0 0-2 0,2 3-5 16,-1 11 4-16,3 6 4 15,3 3 2-15,2-7-2 16,3 1 1-16,7-1-1 16,5-7 0-16,9-3 1 15,7-6 0-15,8 0 1 16,0-1 1-16,-6-13-1 15,-7-3-1-15,-13-1 1 16,-9-3-2-16,-3 1 0 16,-10-2 0-16,0 1 0 15,0 4-4-15,-17 8 2 16,-7 6 2-16,-2 3-10 0,-3 0-3 16,3 16 8-1,6 3-1-15,4 2 4 0,11 2-1 16,5-3 2-16,0-4-1 15,5-3 1-15,13-3 0 16,11-5 0-16,7 0 1 16,4-5 0-16,2 0 0 15,-5 0 1-15,-5-8-1 16,-7 1 1-16,-1-1-1 16,-5-2 0-16,-2-1 0 15,1-1 0-15,-1-1-4 16,2-4-11-16,3 5-1 15,-3 4-8-15,-1-1 2 16,-1 9-1-16,-2-4 9 16,-1 4 7-16,0 0 3 15,-1 0 2-15,-1-3 1 16,1 2 0-16,-2-2 2 0,-3-1-2 16,-1 2 2-16,-1-2 1 15,-3 1 5-15,-3 1 14 16,0 2 8-16,0-1-4 15,-5-2-11-15,-12 3-11 16,-9 0-2-16,-7 0-1 16,-4 9 0-16,-1 8-1 15,2 4 2-15,7-6-2 0,11 2 1 16,5-3 0 0,7-2 0-16,4-2-2 0,2-3 0 15,0-1 1-15,14-4 0 16,5-2 1-16,4 0-1 15,-1 0 0 1,-4-2 1-16,-3-5 0 0,-3 1 1 16,-5 3 0-16,-1 1 0 15,-3 2-1-15,-2 0-3 16,1 0 1-16,3 0-5 16,2 2 7-16,3 7-2 15,0-1 1-15,0 0 2 16,1 0-2-16,2-5 2 0,-3-2 1 15,10-1-2 1,2 0 4-16,5-1-3 0,1-12 2 16,-1-4 0-16,-4-3-1 15,0 1 0-15,-2-7-2 16,-3-1 2-16,-2 1-2 16,-4-2 0-16,-6 0 3 15,-4 8-3-15,-2 2 1 16,0 9 0-16,0 6-2 15,-9 3-3-15,-2 0-40 16,1 14 6-16,7 4 24 16,3 3-3-16,0-1 2 15,19 0 5-15,2-1 0 16,2-3 5-16,1-2 4 0,-1 0 0 16,-2-5 1-16,-3 1 0 15,-2-3 7-15,-3 0 5 16,-4-1-2-16,-4-2-2 15,-3-1-4-15,-2-1-2 16,0 0 4-16,-9 3-2 16,-11-2 1-16,-3-1-1 15,3-2-2-15,7 0 1 16,7 0-3-16,3 0 1 16,1 0 3-16,2 0 2 15,0-2 1-15,6-13-7 16,12-2-3-16,5-3 3 15,2 0 0-15,0-2 0 16,-1 2 1-16,-4 1 0 16,0 4 2-16,-3 1 17 15,-1 6 3-15,-7 0-7 0,-4 6-7 16,0 2-4-16,0 0-5 16,0 13-1-16,2 6 1 15,1 5 0-15,3-2 1 16,0 2 0-16,-3-4-1 15,6-8 1-15,-3-3-1 16,0-1 1-16,0-8-1 16,1 0 5-16,0 0-3 15,1-12 1-15,1-4-2 0,-5 1 4 16,0-2-3 0,1 1-2-16,-6 2 1 0,1 5 0 15,-3 4 0-15,-1 2-1 16,-1 3 0-16,0 0-3 15,2 0-3 1,1 11 0-16,0 3 6 0,2 2 0 16,4-7 0-16,2-1 0 15,10-5 1-15,4-3 1 16,2 0 1-16,3-1 1 16,-3-12-3-16,-6-3 0 15,-6-2 1-15,-5 3-1 16,-5 0 1-16,-1 1-2 15,-4 1 1-15,0 2 1 16,0 5-1-16,-5-1-1 0,-9 0-2 16,-3 7-16-1,-1 0-32-15,6 0 2 0,4 3-11 16,8 8-15-16,0-1 17 16,0-3 22-16,10-1 17 15,2 3 5-15,3-5 12 16,-5 2 1-16,0-1 0 15,-2 0 4-15,-1 2 5 16,3 3 14-16,1-1 2 16,0 5-9-16,-1-4-8 15,2-1 7-15,0-1-6 16,4 1-5-16,0-8 10 16,3-1-2-16,-1 0-5 0,3 0 4 15,-2-10-2-15,-3-5 5 16,2-3-6-16,-3 1 0 15,2-3-5-15,-7-2 5 16,3 1-4-16,-4-2-1 16,-3 6-1-16,-1-2 0 15,-5 10 1-15,0 4 1 16,0 5-4-16,0 0-1 16,-6 0-3-16,-5 15-4 15,3 6 1-15,8 3 4 16,0-3 1-16,0-2-1 15,10 0 3-15,2-7 0 16,10-2 0-16,6-3 1 16,4-7 2-16,4 0 1 15,5-3 1-15,1-11 3 16,2-3 15-16,-3-3-12 0,-4-4-2 16,-5 1-5-16,-7 0 0 15,-8-1 1-15,-6 5-1 16,-9-1-1-16,-2 4-2 15,-5 3-1-15,-20 5-7 16,-5 8-24-16,-4 0-2 16,7 4 12-16,9 20-3 15,11-2 2-15,7 7 14 0,3 4 6 16,16 1-3-16,2 5 3 16,1-5 0-16,-2-2 2 15,-7-4-1-15,-1-8 1 16,-7-8 0-16,-2-2 0 15,-3-3 0-15,0-2-1 16,-8 2 1-16,-17 0 5 16,-10-4-5-16,-5-3-112 15,-2 0-772-15</inkml:trace>
  <inkml:trace contextRef="#ctx0" brushRef="#br0" timeOffset="428563.9577">18708 12293 619 0,'0'0'17'15,"0"0"48"-15,0 0 2 16,0 0 15-16,0 0 0 15,0 0-25-15,0 0-21 16,0-97-6-16,-15 85 3 16,-9-1-12-16,-13 2-14 15,-12 5-6-15,-11 3 2 0,-9 3-1 16,1 12-2-16,-1 15 4 16,4 13-3-16,8 12-1 15,3 2 1-15,17 1 0 16,8-2-1-16,12 3 1 15,9 1 4-15,8 1-5 16,8 3 1-16,20 1-2 16,17 1-3-16,15 7 4 15,12 1 0-15,10 13 1 16,5 8-1-16,-8 8 5 16,-8 6-5-16,-11 8 0 15,-17-1-2-15,-14-1 2 16,-17-10-1-16,-12-9 3 0,-11-4-2 15,-28-6 0-15,-16-1 0 16,-8-2 2-16,-4-7-2 16,8-8 0-16,2-4 0 15,11-6 1 1,12-6-1-16,5 4 0 0,17-3 0 16,9-1-2-16,3 0 2 15,15 9 0-15,14 7 0 16,-2 8-2-16,7 10 0 15,-4 0 0-15,-4 2 1 16,-2-5 1-16,-8 2-3 16,-1-4 3-16,-4 0 0 0,-2-3 0 15,-3 12 1 1,-6 5-1-16,0 17-1 0,0 26-4 16,-11 19 4-16,-10 16 2 15,-8 8-2-15,-4-10 1 16,-4 4-1-16,5-7-1 15,7-11 2-15,15-11 9 16,10-15-9-16,13-21 1 16,33-26 2-16,24-20 5 15,29-28-1-15,21-27-2 16,33-11 1-16,17-38-1 16,19-21 4-16,7-11-6 15,-24-4-3-15,-22-1-18 16,-43-4-74-16,-29 2-104 15,-38 4-89-15,-25 5-9 0,-15 10 130 16</inkml:trace>
  <inkml:trace contextRef="#ctx0" brushRef="#br0" timeOffset="429080.6974">17062 16687 895 0,'0'0'14'0,"0"0"11"16,0 0 45-16,0 0-46 15,0 0-21-15,0 0-3 16,21 58 0-16,-4-5 21 16,-2-4 9-16,1-10 0 15,0-9-14-15,4-10-5 16,1-10 0-16,9-10 0 0,10 0 19 15,15-33 20-15,12-20-12 16,17-16-21-16,13-18-1 16,16-14-5-16,12-18-4 15,16-7-4 1,2-12 0-16,0 3-1 0,-7 19-2 16,-21 26 0-16,-27 34 4 15,-33 26-4-15,-29 17-1 16,-19 13 1-16,-7 0-6 15,0 24-25-15,-30 22-18 16,-18 23-19-16,-18 14-81 16,-11 9-189-16</inkml:trace>
  <inkml:trace contextRef="#ctx0" brushRef="#br0" timeOffset="429487.7059">17646 16751 156 0,'0'0'604'16,"0"0"-483"-16,0 0-31 16,0 0-21-16,0 0-15 15,0 0-24-15,-33-56-30 16,33 67-6-16,0 12 2 16,0-1 3-16,0 1 2 15,0-6 0-15,1-5 0 16,7 0 0-16,1-5 4 15,3-2 5-15,3-5 0 0,11 0 1 16,15-16 16 0,19-21 13-16,14-16-9 0,17-15-25 15,10-16 1-15,11-15-4 16,4-10 4-16,4-9-4 16,-7-10 3-16,-4 8-3 15,-12 11 2-15,-16 27-1 16,-26 29-4-16,-19 26 2 15,-23 15-2-15,-12 7-1 16,-1 5-4-16,-4 17-3 16,-23 17-36-16,-13 18 0 15,-14 12-68-15,-10 11-102 16,-11 10-183-16</inkml:trace>
  <inkml:trace contextRef="#ctx0" brushRef="#br0" timeOffset="429891.1584">17824 16748 526 0,'0'0'56'15,"0"0"-9"-15,0 0 8 16,0 0 9-16,0 0-11 16,0 0-9-16,-110 218-10 15,110-194-10-15,0-9 4 16,0-8-14-16,5-5 12 0,16-2 35 15,14-12 20-15,20-24-8 16,19-19-29-16,20-12-31 16,15-12 6-16,6-7-8 15,8-6-2-15,-1-4 0 16,-6-1-2-16,-9 1 0 16,-9 11 0-16,-13 12-1 15,-13 8-1-15,-14 7-3 16,-13 13 1-16,-15 11 2 15,-8 9-2-15,-10 8 0 16,-4 7-1-16,-5 5-2 16,-3 4 0-16,0 1-1 0,0 0-2 15,0 0-4-15,-3 8-28 16,-23 17-10-16,-10 0-73 16,-7-5-135-16,0-9-494 15</inkml:trace>
  <inkml:trace contextRef="#ctx0" brushRef="#br0" timeOffset="451490.6382">20772 11385 30 0,'0'0'40'16,"0"0"0"-16,0 0 26 16,0 0-29-16,0 0-27 15,-2 0-9-15,-1 0-1 16,-3 0-27-16</inkml:trace>
  <inkml:trace contextRef="#ctx0" brushRef="#br0" timeOffset="461264.3273">3440 6859 391 0,'0'0'67'0,"0"0"1"16,0 0-21-16,0 0 30 15,0 0 25-15,0 0-46 16,0 0-5-16,-3 0-5 15,3 0-6-15,0 0 7 0,0 0-12 16,-3 0 1-16,3 0-9 16,-4 0-11-16,4 0-2 15,0 0 2-15,0 0-6 16,-3 0-2-16,3 0-2 16,0 0 0-16,0 0 3 15,0 0-5-15,0 0 0 16,0 0-1-16,0 0-3 15,3 0 2-15,22 7 1 16,14-1 21-16,31-3 7 16,27-3-8-16,40 0-9 15,33-2 9-15,27-12-15 16,9 0-4-16,-2-2 0 16,-10 0-1-16,-16 2-3 15,-19-6 7-15,-26 0-7 0,-21-1 0 16,-33-1 0-16,-27 5 3 15,-22 5-3-15,-18 4 5 16,-5 5 9-16,-7 1 11 16,3-1-6-16,-3 2-12 15,0-2-6-15,0 3-1 16,0 0-12-16,0 10-58 16,-6 6-56-16,2-6-407 15</inkml:trace>
  <inkml:trace contextRef="#ctx0" brushRef="#br0" timeOffset="462019.6191">6844 6953 605 0,'0'0'60'0,"0"0"38"16,0 0-1-16,0 0-17 0,0 0-3 15,0 0-13-15,-179-12-7 16,179 12-4-16,-3 0-32 16,3 0-16-16,0 0-5 15,14 4 4-15,39 1-1 16,41-2 35-16,43-3 6 15,31-3-19-15,22-9-18 16,10-1 4-16,3 0-6 16,1 0-1-16,-9-3-3 15,-14 2 0-15,-27 1-1 16,-32-1 0-16,-28 1 0 16,-31 1 1-16,-29 2 1 0,-17 3 1 15,-10 0 1-15,-7 4 11 16,0-1 7-16,0 1-5 15,0 2-9-15,0 1-3 16,0-2-3-16,0 2-2 16,0 0-2-16,0 0-1 15,0 0 1-15,0 0-9 16,0 0-24-16,0 0-31 16,0 8 0-16,0 0-91 15,0-7-305-15</inkml:trace>
  <inkml:trace contextRef="#ctx0" brushRef="#br0" timeOffset="462863.4681">11495 6925 460 0,'0'0'44'0,"0"0"41"16,0 0 13-16,0 0 26 15,0 0-25-15,0 0-61 16,-60 0 0-16,50 0 9 16,5 2-12-16,-10 4-3 15,4-3-7-15,0 2-2 16,5-4 6-16,6 1-12 16,0-2-5-16,0 1-3 15,6 1 6-15,31-1-3 0,24-1 22 16,36 0-5-16,33-6-5 15,28-8-11-15,23 2-8 16,14-1 1-16,12-1-5 16,8 3 7-16,4-2-6 15,-3 0-2-15,-19 0 0 16,-25 1 3-16,-34-2-2 16,-33 3-1-16,-29-5 1 15,-29 7 2-15,-13-5-1 16,-21 5 2-16,-10 1 2 15,-3 2-5-15,0 3 5 16,0-1-3-16,0 4-3 0,0 0-4 16,0 0-55-1,24 0-45-15,21 0-194 0,20-4-362 16</inkml:trace>
  <inkml:trace contextRef="#ctx0" brushRef="#br0" timeOffset="463435.0299">15012 6682 741 0,'0'0'19'16,"0"0"66"-16,0 0-19 15,0 0-3-15,0 0-8 16,0 0-25-16,-254-5-8 16,238 5 9-16,7 0-14 15,9 0-13-15,0 2 1 16,12 1 4-16,37 2 16 16,25-4 29-16,37 1-23 15,22-2-10-15,10 0-6 16,16 0-13-16,13 0 0 15,4 0-1-15,5 0 1 16,-18 0-2-16,-10 0 2 16,-22-2 1-16,-22-4 1 0,-24-5-3 15,-27 2-1-15,-22-3 1 16,-20 0 2-16,-7 5 3 16,-6-3 2-16,-3 4 0 15,0 2 1-15,0 0-6 16,0 4 0-16,0-3 0 15,0 3-3-15,0 0 0 16,0 0-1-16,0-2 0 16,0 2 0-16,0 0 0 15,0 0 0-15,0 0 0 16,0 0 1-16,0 0-1 16,0 0 0-16,0 0 0 15,0 0-3-15,0 0-10 0,0 0-21 16,0 0-24-16,0 0-52 15,-5 0-122-15,-12-1-318 16</inkml:trace>
  <inkml:trace contextRef="#ctx0" brushRef="#br0" timeOffset="476144.6042">2690 5842 854 0,'0'-14'8'16,"-5"8"1"-16,1 2-1 15,4 2-2-15,-2 2 6 16,2 0 6-16,0 0-17 16,0 0 2-16,0 0-3 15,0 0-7-15,0 16 6 16,0 9-3-16,0 9 8 0,0 3-3 15,0 1-1-15,0-4 0 16,2-8 4-16,2-6-2 16,1-7 1-16,4-5 0 15,3-8-2-15,16 0 9 16,14-21 43-16,28-21 30 16,18-16-32-16,19-10-30 15,1 3-7-15,-4-2-9 16,-7 11 3-16,-12 3-4 15,-15 7 1-15,-10 6-2 16,-11 10-1-16,-13 5 3 16,-14 8-5-16,-10 8 0 15,-6 6-1-15,-6 3-2 16,0 0-27-16,-10 9-78 16,-17 18-7-16,-16 12-70 0,-5 4-106 15</inkml:trace>
  <inkml:trace contextRef="#ctx0" brushRef="#br0" timeOffset="476579.8033">3024 5958 694 0,'0'0'60'0,"0"0"18"16,0 0-19-16,0 0-4 15,0 0-17-15,0 0-26 0,-12-43-12 16,12 45-3-16,0 18-10 16,0 10 13-16,0 4 0 15,0 1 0-15,-2-8 0 16,1-6 0 0,-1-9 0-16,2-4 2 0,0-5-2 15,0-3 0-15,0 0 2 16,5-1 11-16,23-23 34 15,11-13 20-15,15-16-35 16,8-8-13-16,1-4-6 16,-2 1-9-16,5 3 0 15,-5 7-1-15,-6 8-2 16,-10 8 2-16,-12 9-2 0,-8 6 0 16,-7 10-1-16,-9 5-1 15,-3 6 1-15,-6 2-4 16,0 0-16-16,0 0-48 15,-9 19-39-15,-18 10 0 16,-10 8-122-16,-9 1-133 16</inkml:trace>
  <inkml:trace contextRef="#ctx0" brushRef="#br0" timeOffset="476925.2121">3082 6025 81 0,'0'0'504'0,"0"0"-432"0,0 0-13 16,0 0-51-16,0 0-7 15,0 0 2-15,-33 91 2 16,30-65 8-16,3-9-3 16,0-7-5-16,0-8-1 15,0-2 20-15,14 0 65 16,24-22-1-16,21-23-6 15,21-18-35-15,14-15-23 16,2-1-10-16,-2 4-3 16,-6 7-1-16,-2 4-4 0,-1 8-2 15,-10 6-4-15,-10 10 3 16,-17 10-6 0,-12 10 3-16,-12 9 0 15,-8 8-10-15,-4 3-77 0,-9 9-43 16,-3 23-43-16,-13 10-146 15</inkml:trace>
  <inkml:trace contextRef="#ctx0" brushRef="#br0" timeOffset="481943.7007">3728 9257 514 0,'0'0'14'0,"0"0"6"15,0 0 95-15,0 0 16 16,0 0-16-16,0 0-39 16,0 0-37-16,-116-63-13 15,116 63-17-15,0 0-5 0,0 0-4 16,0 0 0 0,16 7 0-16,29-4 43 0,34-3 15 15,34 0-6-15,36-6-14 16,26-15-33-16,20 1 4 15,8 1-1-15,-9 2-3 16,-12 5-4-16,-18 2 0 16,-23 3 6-16,-15 2-7 15,-24 0 0-15,-28 1 0 16,-25-2-3-16,-26-1 3 16,-16 4-1-16,-7 0-3 15,0 0 4-15,0 0 8 16,0-1-4-16,0 3-8 0,0 1-16 15,6 0-102 1,9 0-223-16</inkml:trace>
  <inkml:trace contextRef="#ctx0" brushRef="#br0" timeOffset="482382.5212">6756 9114 111 0,'0'0'534'0,"0"0"-506"16,0 0 109-16,0 0-45 0,0 0-28 16,0 0-1-16,-248-15-35 15,239 15-8-15,2 0-3 16,7 0-7-16,0 0-5 15,0 0-3-15,3 7-1 16,31 5 36-16,17 1 39 16,28-6-35-16,24 0-17 15,17-4-12-15,16 1 4 16,3 1-11-16,-4 2 6 16,-9-3-7-16,-19 0 0 15,-14-2 2-15,-14-2-1 16,-23 0-3-16,-18 0-2 0,-20 0 2 15,-12 0 1-15,-6 0 5 16,0 0 5-16,0 0-10 16,0 0 5-16,0 0-8 15,-4 0-2-15,-3 0-6 16,7 3-45-16,5-3-80 16,36 0-419-16</inkml:trace>
  <inkml:trace contextRef="#ctx0" brushRef="#br0" timeOffset="483229.5774">10786 9210 462 0,'0'0'43'0,"0"0"40"16,0 0 7-16,0 0 8 16,0 0-36-16,0 0-29 15,-88-28-7-15,85 28-3 16,3 0 3-16,0 0-13 16,0-1 6-16,0 1 9 15,0 0 5-15,30 0 23 0,25 3 28 16,32 1-30-1,29-1-24-15,24-1-6 0,26-1-16 16,10-1 3-16,5 0-8 16,8 0-3-16,-10 0 0 15,-17 0 0-15,-25-6 0 16,-27-8 5-16,-35 4 0 16,-33-2-3-16,-19 3 2 15,-16 0 5-15,-7 3 18 16,0-1-4-16,0 4-18 15,0 2-1-15,0 1-4 16,0 0-3-16,0 0-6 16,0 0-37-16,0 7-53 15,6 0-104-15,7-4-370 0</inkml:trace>
  <inkml:trace contextRef="#ctx0" brushRef="#br0" timeOffset="484045.2912">15144 9174 340 0,'0'0'194'16,"0"0"-132"-1,0 0 67-15,0 0-31 0,0 0-21 16,0 0-35-1,-95-34-1-15,85 34-1 0,2 0-15 16,-2 0 6-16,4 0-4 16,3 0-5-16,3 0-2 15,-4 0-7-15,4 0 1 16,0 0-7-16,0 0-3 16,0 3-4-16,16 2 6 15,27 2 20-15,27-5 8 0,36-2-3 16,26 0-11-16,27 0-12 15,14 0-6-15,9 0 4 16,-8 0-6-16,-10-2 7 16,-13-1-1-16,-24-1-6 15,-14-1 1-15,-27-7-1 16,-24 2 1-16,-24 0 0 16,-14-2 4-16,-12 2 18 15,-6 3 14-15,0 0-23 16,-5 4 0-16,-1 0-7 15,0 3-2-15,0 0 6 16,0 0-11-16,0 0-3 16,0 0 1-16,0 0 1 15,0 0-4-15,0 0 5 0,0 0-4 16,0 0 4-16,0 0-9 16,0 0-9-16,0 0-29 15,0 0-3-15,-4 6-18 16,-2-5-101-16,6-1-293 15</inkml:trace>
  <inkml:trace contextRef="#ctx0" brushRef="#br0" timeOffset="527883.2854">3525 11705 393 0,'0'0'89'0,"0"0"-22"15,0 0 1-15,0 0 7 16,0 0-24-16,0 0-20 15,0 0 2-15,0 0 7 16,0 0 13-16,0-1-11 16,0-2 12-16,0-2 0 0,0-3-30 15,0-4-2-15,-4-3-4 16,-1 0-8-16,-4 1-1 16,-4 0 3-16,1 1-4 15,-9 3-1-15,0 4-4 16,-9 2-2-16,-9 4-1 15,-4 4 2-15,-2 13-2 16,-5 6 0-16,9 7 2 16,0-1-4-16,5 8 0 15,9-1 1-15,5 3 0 16,10-3 1-16,4 0 0 16,5 0-2-16,3-2 0 15,0 0 2-15,9-5 0 0,12 0 0 16,0-5-2-16,6-4 2 15,0-1 0-15,1 1 0 16,-4-3 0-16,-2 3 0 16,-4-1 0-16,-3 1 0 15,-7 3 0-15,-1 1-1 16,-4 1 0-16,-3 3 2 16,0 1-2-16,-6 3 2 15,-16 2-1-15,-8 0 2 16,-3-1 1-16,-3-4-2 15,-1-2-1-15,1-5 0 16,6-2 0-16,8-6 1 16,10-5 0-16,3-9-1 15,6 0-1-15,3 0 1 0,0 0 0 16,0 7 0-16,3 3-2 16,12 4-1-16,2 5 3 15,6 1 3-15,-2 5-3 16,-3 2 0-16,3 7 0 15,-3 2 0-15,-3 7 0 16,0 7-2-16,-8 6 2 16,-4 13 0-16,-3 0 0 15,0 1 0-15,0-8 0 16,0-15 0-16,0-8 0 16,0-8 0-16,12-9-1 0,9-5 1 15,6-11 0 1,20-6-5-16,12 0 5 15,15-20 20-15,7-9-12 16,1-3 2-16,-5-6-5 0,-11 4-2 16,-8 2-2-16,-10 10 2 15,-18 5-3-15,-17 7-9 16,-13 4-68-16,-23 6-122 16,-24 0-718-16</inkml:trace>
  <inkml:trace contextRef="#ctx0" brushRef="#br0" timeOffset="528407.1671">1747 13518 613 0,'0'0'87'0,"0"0"63"15,0 0-48-15,0 0-22 16,0 0-24-16,0 0-47 0,-12-34-9 15,12 51-18-15,2 7 18 16,11-4 2-16,2 3 0 16,-3-8 5-16,0-5-3 15,1 0 2-15,1-6 0 16,5-4 15-16,8 0 15 16,13-10 14-16,14-16-19 15,13-14-6-15,5-7-14 16,8-2 1-16,-4-7-8 15,-1-4 1-15,-5 1 0 16,-3 0-2-16,-6 6-2 16,-7 14 3-16,-17 12-4 0,-13 13-1 15,-15 8-1-15,-6 6 1 16,-3 10-22-16,-11 19-23 16,-24 18 13-16,-16 12-61 15,-12 2-203-15,-5-3-311 16</inkml:trace>
  <inkml:trace contextRef="#ctx0" brushRef="#br0" timeOffset="528818.0673">1917 13659 588 0,'0'0'97'0,"0"0"20"15,0 0-8 1,0 0-28-16,0 0-18 15,0 0-24-15,-12-55-37 16,11 55-2-16,-1 16-18 0,-2 14 17 16,-1 7 1-16,2-1 0 15,3-4 0-15,0-8 0 16,0-4 2-16,0-11-2 16,0-5 0-16,15-4 1 15,15-14 19-15,22-25 65 16,23-16-26-16,16-15-38 15,10 0-4-15,4-5-9 16,8-1 1-16,3-8 0 0,-2 6-4 16,-5 1-5-16,-14 11 1 15,-22 16-1-15,-22 18 1 16,-21 12-1-16,-17 11 1 16,-7 5-1-16,-3 4-3 15,-3 0-4-15,0 4-6 16,0 18-4-16,-6 10 5 15,-13 6-65-15,-14 1-80 16,-6-5-247-16</inkml:trace>
  <inkml:trace contextRef="#ctx0" brushRef="#br0" timeOffset="549568.5453">1052 11453 711 0,'-9'0'11'16,"6"0"3"-16,3 0 26 15,0 0-9-15,0-3-14 16,0-3-2-16,0 1 14 15,0-1-6-15,0 0 14 16,0 1 23-16,0 0 24 16,0 2-28-16,0 3-17 15,0 0-2-15,0 0-15 16,0 0-7-16,0 0-10 0,0 0-4 16,0 0-1-16,0 0 0 15,0 0-3-15,0 0-5 16,9 13 6-16,3 7 2 15,1 0 1-15,-3-1 0 16,7 4 1-16,-4-3-2 16,4-3 2-16,-2-3-2 15,-2-2 0-15,3-5 1 16,4-7-1-16,13-7 2 16,22-29 20-16,20-28 19 15,32-23-2-15,17-13-13 16,14-17-6-16,6-4-11 0,-7-4 0 15,-9-1-6 1,-16 11 5-16,-12 6-7 0,-18 18 5 16,-9 15-2-16,-22 21-4 15,-14 19 2-15,-18 13-2 16,-8 13 3-16,-8 9-3 16,-3 1-1-16,0 0-29 15,0 24-51-15,-22 19 44 16,-17 23-5-16,-7 10-51 15,-12 13-85-15,-5 4-139 16,-1 3-235-16</inkml:trace>
  <inkml:trace contextRef="#ctx0" brushRef="#br0" timeOffset="550031.3321">1446 11698 75 0,'0'0'714'0,"0"0"-650"16,0 0 10-16,0 0-28 16,0 0-17-16,0 0-29 15,-5-27-2-15,8 41-1 16,8 6 3-16,2 0 0 0,-1-5 4 15,3-1-1-15,-4-5 4 16,6-1-3 0,-4-8-3-16,10 0 4 0,10-24 24 15,19-22 38 1,15-23-17-16,18-17-15 0,9-16-16 16,9-7-4-16,6-4-5 15,-3-5-2-15,1 0-2 16,-8 7-2-16,-10 12 4 15,-17 21-8-15,-14 14 0 16,-18 15 0-16,-14 13 4 16,-10 12-4-16,-7 10 0 15,-6 8 1-15,-3 6 1 16,0 0-4-16,0 0-13 0,0 14-48 16,-6 12-35-16,-13 9-13 15,-7 3-149-15,-11-2-406 16</inkml:trace>
  <inkml:trace contextRef="#ctx0" brushRef="#br0" timeOffset="555794.8438">3154 6103 400 0,'0'-13'243'0,"-11"2"-234"16,-1 2 30 0,-1-1 17-16,1 3-15 0,-3 0 18 15,6 6-26-15,-3-1-14 16,-3 2-13-16,0 0-2 15,-7 0-1-15,-5 10 1 16,0 7 0-16,-5 9-3 16,3 5 3-16,-3 4-4 15,2 10 5-15,7 0 0 16,5 0-5-16,8 1 3 16,7-4 4-16,3 1-6 15,0-2-1-15,0-2 5 16,16-1-5-16,2 1 2 0,2 4 2 15,9 0-3-15,-2-1 3 16,3 4-4-16,-2-2 0 16,-1 2 1-16,0-3 1 15,-6 3-2-15,-5 0 1 16,-5-2 0-16,-8 0 0 16,-3 1 0-16,-3 4-1 15,-30 4 1-15,-6 3 1 16,-10 1 0-16,4-6 3 15,2-3-4-15,4-9 2 16,8-5-3-16,4-9 0 16,8-8 0-16,8-5 0 15,5-7 0-15,6-3 3 16,0-2 4-16,0 0 5 0,17 0-2 16,8-7-9-16,11-3 1 15,3 1-1-15,-1 9 3 16,-5 0 1-16,3 0-4 15,0 20 0-15,1 7-1 16,-3 8 0-16,-4 9 0 16,-12 6 3-16,-6 13-2 15,-12 6-1-15,0 7 4 16,-5 7-1-16,-14 1-3 16,-6 13 2-16,0-1 0 15,8-4 3-15,2-6 6 16,9-13-7-16,6-6-2 15,0-12 4-15,18-9 2 0,16-16 9 16,14-14-10-16,15-16 2 16,13-10 6-16,13-26-6 15,5-7-4-15,-6-7-1 16,-13 2-2-16,-11 3-2 16,-12 4 0-16,-9 5-3 15,-10 4-32-15,-19 6-25 16,-10 3-49-16,-4 7-193 15</inkml:trace>
  <inkml:trace contextRef="#ctx0" brushRef="#br0" timeOffset="556335.1079">1907 8467 882 0,'0'0'15'15,"0"0"0"-15,0 0 34 0,0 0-13 16,0 0-14-16,0 0-20 16,-27 30 0-16,21 13-2 15,0 1 1-15,0-8 0 16,6-10 0-16,0-11 0 15,0-7 1-15,9-8 2 16,18 0 38-16,22-27 36 16,15-16-32-16,13-11-27 15,12-10-9-15,-3 0-4 16,-4-2 0-16,-1-2-3 0,-5 8-3 16,-15 7 3-16,-16 18 0 15,-15 15-3-15,-14 9-7 16,-10 8-22-16,-6 3-37 15,-3 10-55-15,-24 19-7 16,-12 16-5-16,-5 3-113 16,-6 5-214-16</inkml:trace>
  <inkml:trace contextRef="#ctx0" brushRef="#br0" timeOffset="556727.1484">2050 8698 566 0,'0'0'44'0,"0"0"54"0,0 0 19 16,0 0-28-16,0 0-7 15,0 0-33-15,-30-52-29 16,27 52-15-16,-3 10-5 16,-4 12-1-16,-1 7 1 15,-1 2 1-15,2-8 0 16,4-2 0-16,2-12-1 15,4-3 5-15,0-6-3 16,4 0 9-16,30-9 32 16,20-23 25-16,23-17-37 15,10-9-18-15,8-5-4 16,-1-3-4-16,0-3 1 16,2 3-3-16,-10 3 3 0,-17 13-6 15,-17 10-1 1,-20 14-2-16,-13 10 1 0,-9 5-1 15,-10 11-22-15,0 8-40 16,-29 19-28-16,-16 9-10 16,-15 10-125-16,-7 3-10 15,-8 6-42-15</inkml:trace>
  <inkml:trace contextRef="#ctx0" brushRef="#br0" timeOffset="557095.2868">2127 8746 167 0,'0'0'121'0,"0"0"47"15,0 0-60-15,0 0 4 16,0 0 5-16,0 0-40 16,-32 15-26-16,32-11-31 15,-3 8-12 1,-2 8-5-16,-4 7 12 0,0 2 12 16,-2-5-9-16,9-7 1 15,-1-8-3-15,3-2-4 16,0-6 2-16,0-1 10 15,19 0 13-15,20-25 28 16,22-8-22-16,18-19-22 16,9-8-11-16,6-3-5 15,0-6 1-15,6-4-6 16,-3 1 0-16,-10 6 1 0,-14 10-2 16,-11 13 1-16,-20 9 0 15,-12 12 0-15,-12 5 0 16,-8 10-10-16,-7 4-13 15,-3 3-17-15,0 0 0 16,-9 10-61-16,-19 16 5 16,-12 4-158-16,-8 1-274 15</inkml:trace>
  <inkml:trace contextRef="#ctx0" brushRef="#br0" timeOffset="586943.1007">4401 12900 811 0,'-39'-3'8'0,"9"-3"3"16,8 1 24-16,13 2 45 16,4 3 36-16,5 0-63 15,0-3-37-15,0 3-16 16,8 0-14-16,23 0 14 16,15 0 3-16,20 6 24 15,14-4-9-15,11-2 5 16,3 0-11-16,-3 0-2 15,-4 0-3-15,-2 0-2 16,-6 0-2-16,-6-5-2 16,-6 0 5-16,-16-2-5 15,-11 0 0-15,-16 1 0 0,-3-2 0 16,-12 5 3-16,-2 0 1 16,-4 3 1-16,-3-3-4 15,0 3-2-15,0 0-1 16,0 0-4-16,0 0-7 15,6 0-55-15,15 6-12 16,18-6-254-16</inkml:trace>
  <inkml:trace contextRef="#ctx0" brushRef="#br0" timeOffset="587486.7941">8000 12758 508 0,'0'0'24'0,"0"0"22"16,0 0 38-16,0 0-6 15,0 0-2-15,0 0-22 16,-153 17-44-16,153-12-10 16,20-1 0-16,19-1 36 15,22 0 38-15,24-3-23 16,21 0-15-16,15-3-20 16,9-2 10-16,-7 0-6 15,-9 3-11-15,-10-1 3 16,-13-1 0-16,-13-2-9 0,-17 2 5 15,-21 1-7-15,-22 0-1 16,-14-1 0 0,-4 4-5-16,0 0-2 0,3 0-11 15,11 3-106-15,8 1-64 16</inkml:trace>
  <inkml:trace contextRef="#ctx0" brushRef="#br0" timeOffset="588121.5022">11617 12732 403 0,'0'0'71'0,"0"0"19"15,0 0 18-15,0 0-1 16,0 0-33-16,0 0-41 16,-84 30-26-16,76-20 2 15,6 2-4-15,-1 1-1 16,3 1 11-16,0-1-10 15,12 1 9-15,25-2 19 16,17-4 32-16,34-8-6 16,30 0-15-16,25-4-15 15,18-12-10-15,5 2-5 16,-7 1-4-16,-2-1-10 16,-21 1 2-16,-9 0 3 15,-20-3-5-15,-29-1 1 0,-28 5 1 16,-25-2 0-16,-16 7 1 15,-9 0-1-15,0 5 17 16,0-1-19-16,0-2 3 16,0 5-3-16,0 0-2 15,3 0-14-15,14 5-90 16,6 7-71-16,15 1-452 16</inkml:trace>
  <inkml:trace contextRef="#ctx0" brushRef="#br0" timeOffset="588491.5776">13964 12953 796 0,'0'0'16'0,"0"0"6"16,0 0 43-16,0 0-17 15,0 0-12-15,0 0-16 16,-115 13-20-16,125-7 0 16,25 5 3-16,30-5 42 15,23 2 5-15,20-5-11 0,9-3-2 16,-1 0-13-16,3 0-13 16,-7 0-3-16,-5 0-1 15,-10-3-7-15,-16-1 8 16,-18-3-4-16,-25 4-3 15,-15 0 2-15,-16-1 5 16,-7 4 0-16,0 0-7 16,0 0-1-16,0 0-5 15,-23 0 5-15,-20 0-101 16,-26 7-171-16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04:41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2809 6724 63 0,'0'0'41'15,"0"0"22"-15,0 0 45 16,0 0 27-16,0 0-36 15,0 0 21-15,115-143-61 16,-107 107-8-16,-1-3 6 16,-7 2-8-16,0 4-26 15,-28 3-6-15,-12 6 15 16,-16 9 8-16,-11 9-12 16,-12 6-6-16,-5 6-13 15,-1 16 4-15,8 5-2 0,8 7-5 16,8 2 7-16,12 6-11 15,4 5-2-15,9 6 2 16,9 5 3-16,8 3-4 16,13 5-1-16,6 3 0 15,3 6 3-15,24 2 2 16,7 4-2-16,5 3-3 16,6 5 0-16,1 6 1 15,3 3 1-15,0 0-1 16,7 6-1-16,-1 3-1 15,-3 8 1-15,-3 11 0 16,-7 3 1-16,-6 7-2 16,-8-2-1-16,-4-7 2 0,-9-8 1 15,-15-7 1 1,0-9-2-16,-9-8 0 0,-21-6 0 16,-12-4 3-1,-10-1-2-15,-6 1 0 0,-9-6-1 16,-2-5 0-16,1-9 0 15,2-2 0-15,5-10 0 16,9-6 6-16,13-12-6 16,15-11 0-16,18-7-2 15,6-7 2-15,18 0-1 0,16-3 1 16,11-2 0-16,7 5 0 16,0 0 1-16,-2 6-1 15,2 4 0-15,0 6-3 16,6 8 3-16,0 5 0 15,5 14 3-15,-8 7-3 16,-4 13-1-16,-2 19-1 16,-7 14 2-16,-6 15 0 15,1 15 0-15,-6 10 0 16,-8 2 0-16,-4 4 0 16,-4 10 0-16,-14 13 0 15,-1 10 0-15,-10 13 2 16,-21 8-2-16,-8-2 0 15,-7 11 0-15,-2 5 0 16,2 9 2-16,7 6-1 0,9-5-1 16,15 5 0-16,8-10 0 15,7-10 0-15,25-8 1 16,29-22-1-16,23-20-4 16,26-23 4-16,24-16 1 15,16-17-1-15,17-23 0 16,19-22 0-16,22-26 3 15,23-25-1-15,19-13-2 16,8-32-1-16,14-21 1 16,2-19 1-16,3-9-1 15,-4-5-1-15,-23 4 1 16,-27 6 2-16,-28 7-1 0,-34 5-1 16,-29 7 0-1,-37 13-2-15,-33 7 2 16,-34 11-59-16,-19 6 24 0,-2 6 26 15,-17 8-36-15,-13 6-53 16,-9 4-52-16,-5 15-81 16</inkml:trace>
  <inkml:trace contextRef="#ctx0" brushRef="#br0" timeOffset="2726.9823">2163 14598 522 0,'0'0'17'16,"0"0"-9"-16,0 0 4 15,0 0 4-15,0 0 50 16,0 0 10-16,-55-30-63 15,55 30-11-15,0 0-4 16,0 0 0-16,0 7 2 16,0 16 1-16,0 7 1 15,0 1 6-15,3 3 2 0,6-4 4 16,-2-7 0 0,4-9-3-16,1-1-4 0,4-10-1 15,4-3 4-15,8-10 31 16,9-23 48-16,11-16-37 15,12-17-28-15,14-13-13 16,10-13 1-16,9-15 5 16,15-8-11-16,-8 2 0 15,-7 17-5-15,-16 23 1 16,-33 24-1-16,-16 23 0 16,-15 13 2-16,-10 13-3 15,-3 3-4-15,0 22-40 16,-6 19-38-16,-18 9-118 15,-15 10-226-15</inkml:trace>
  <inkml:trace contextRef="#ctx0" brushRef="#br0" timeOffset="3148.6364">2491 14766 764 0,'0'0'18'16,"0"0"-9"-16,0 0 27 15,0 0 2-15,0 0-2 16,0 0-36-16,-58-3-5 16,61 26 5-16,6 0 0 15,-4-3 3-15,8-6-3 16,-7-5 0-16,0-6 0 15,-3-3 2-15,3 0-1 0,10-3-1 16,8-20 5-16,12-13 8 16,12-17-3-16,7-11-4 15,9-11 5-15,15-12-2 16,9-11-2-16,3-2-1 16,-6 9-2-16,-15 15-4 15,-18 20 6-15,-22 19-4 16,-13 14 0-16,-11 11 0 15,-3 7-1-15,-3 5 1 16,0 0-2-16,0 3-2 16,0 17-5-16,-11 11-52 0,-8 6-84 15,1-2-125-15</inkml:trace>
  <inkml:trace contextRef="#ctx0" brushRef="#br0" timeOffset="29310.8461">3647 6199 501 0,'-4'-8'19'16,"4"-1"10"-16,0-2 46 15,0 5-34-15,0-2-13 16,0 2-3-16,4 3 13 15,-4 1 24-15,0 2-10 0,0 0-16 16,0 0-10-16,0 0-17 16,0 0-9-16,0 2-6 15,0 12-4-15,0 10 10 16,0 2 4-16,0 0 1 16,0-3-3-16,3-1-2 15,-3-3 1-15,5-5 1 16,-2-6 0-16,0-2 3 15,3-2-5-15,7-4 3 16,8 0 13-16,19-21 24 16,17-12 2-16,16-7-10 15,9-9-19-15,6 0-2 0,-1-4-5 16,1 0-6-16,-3 3 5 16,-8 0-3-16,-8 8 4 15,-18 5-6-15,-8 8 0 16,-18 14 2-16,-14 6-1 15,-5 6 2-15,-6 3-3 16,0 0-4-16,0 0-5 16,0 0-2-16,-11 12-24 15,-11 10-17-15,-5 9-29 16,-4 0-52-16,1 0-49 16,4-3 3-16,-5-1-199 15</inkml:trace>
  <inkml:trace contextRef="#ctx0" brushRef="#br0" timeOffset="29635.5616">4011 6235 210 0,'0'0'170'0,"0"0"-68"15,0 0-32-15,0 0-36 16,0 0-6-16,0 0-28 15,-4 17-13-15,4-3 13 16,0-2 5-16,0-2-5 16,0-5 1-16,0-1 5 15,0-4-3-15,0 0 17 16,13 0 61-16,17-9 41 16,12-16-16-16,19-6-70 15,5-6-21-15,5-1-7 0,-5 4-6 16,-5 3 3-16,-16 6-5 15,-11 8 0-15,-16 8-17 16,-12 7-81-16,-6 2-155 16,-6 0-328-16</inkml:trace>
  <inkml:trace contextRef="#ctx0" brushRef="#br0" timeOffset="75128.4419">19865 5445 348 0,'0'0'32'16,"0"0"7"-16,0 0 21 15,0 0-19-15,0 0 3 16,0 0-1-16,0 0 15 16,5-39 5-16,-4 35-5 15,1 4-6-15,-2 0-11 16,1 0-15-16,-1 0-17 15,0 0-6-15,0 0-3 0,2 2-5 16,0 10 5 0,3 3 0-16,0 2 3 15,0 0-2-15,0-1 0 0,0-3-1 16,0-6 2-16,3 1-2 16,-2-6 2-16,4-2-1 15,10 0 2-15,7-13 28 16,16-15 10-16,10-9-11 15,11-7-7-15,10-6-8 16,11-5-3-16,6-1-7 16,3 1-2-16,-6 7-3 15,-14 11 4-15,-23 10-3 16,-17 11-1-16,-13 5 2 16,-11 6-2-16,-4 4 2 15,-4-1 1-15,-1 1-1 0,-1 1-2 16,0 0-1-16,-7 7-70 15,-17 19-14-15,-14 8 5 16,-4 3-108 0,-2 0-83-16</inkml:trace>
  <inkml:trace contextRef="#ctx0" brushRef="#br0" timeOffset="75583.3753">20201 5470 551 0,'0'0'30'0,"0"0"63"16,0 0-38-16,0 0-24 16,0 0-23-16,0 0-8 15,-15-3-9-15,12 17 9 16,3-4 0-16,0-2 0 15,0-4 1-15,0-1-1 16,0-3 3-16,7 0 4 16,17-3 25-16,18-18 38 15,16-11-24-15,15-7-19 16,18-6-1-16,11-7-15 16,11-3 4-16,2-1-8 15,-3-2-2-15,-10 5 7 16,-12 4-7-16,-17 11-4 0,-21 8 1 15,-19 9-1-15,-13 6 1 16,-10 6 4-16,-5 2-5 16,-4 4 3-16,-1 3 1 15,0 0 1-15,0 0-6 16,0 0-6-16,-4 0-38 16,-16 10-12-16,-4 7-82 15,-4 6 45-15,1-1-95 16,2-2-215-16</inkml:trace>
  <inkml:trace contextRef="#ctx0" brushRef="#br0" timeOffset="93979.127">14291 5334 439 0,'-1'-5'21'16,"-3"0"11"-16,4 1 28 15,0 2-39-15,0 0-4 16,0-1-1-16,0 1-3 15,0 1 5-15,0-1 24 0,0 1 18 16,0-1 5 0,0 2-19-16,0 0-33 0,0 0-3 15,0 0-9-15,0 0-1 16,0 0 0-16,0 0-6 16,0 0 5-16,4 6-2 15,-1 3 3-15,4 0 3 16,-1 1-1-16,0 3-3 15,2 1 1-15,-2-2 0 16,-2-4 1-16,2 1-1 16,-3-4 3-16,1-1-1 15,1-2-2-15,1-2 0 0,12 0 0 16,13-14 38 0,14-10 38-16,12-10-46 0,5-4-17 15,5-4-2-15,2-2-1 16,-7-3 1-16,0 2-11 15,-10 5 4-15,-7 5-1 16,-13 7 0-16,-3 8-3 16,-10 4 1-16,-5 7 2 15,-8 6-3-15,-5 0 2 16,-1 3-2-16,0 0 0 16,0 0-1-16,0 0-3 15,0 10-19-15,-10 11-36 16,-11 10-5-16,-6 4-59 15,-3-1-92-15,2-1-171 16</inkml:trace>
  <inkml:trace contextRef="#ctx0" brushRef="#br0" timeOffset="94454.1401">14694 5308 469 0,'0'0'65'15,"0"0"-1"-15,0 0 16 16,0 0-42-16,0 0-5 16,0 0-33-16,-7-1 0 15,7 1-3-15,0 0-5 16,-4 4 2-16,3 7 5 0,-4 5 2 16,2-1-1-16,-1 0 0 15,1-1 2-15,1-4-2 16,2-7 0-1,0 4 3-15,0-7-3 0,0 0 1 16,0 0 0-16,3-2 19 16,23-18 75-16,13-10-43 15,9-6-33-15,9-7-10 16,2-3-4-16,2-4 2 16,2 0 0-16,1 3 3 15,-1 1-3-15,-5 6 5 16,-9 7-6-16,-7 2 1 15,-11 7-1-15,-9 7-5 0,-7 10 6 16,-9 1-1 0,-3 3-6-16,-2 3 1 0,3 0 1 15,-4 0-2-15,0 0-3 16,0 1-19 0,-10 18-41-16,-10 6-4 15,-6 4-22-15,0 2-82 0,-7 1-31 16</inkml:trace>
  <inkml:trace contextRef="#ctx0" brushRef="#br0" timeOffset="154004.2293">15798 5199 332 0,'3'-12'25'16,"0"4"48"-16,1-3-34 0,2 3 14 15,0 1-3-15,0 2-15 16,-2 0-9-16,-2 3 11 16,-2 2-4-16,0 0 4 15,0 0-16-15,0 0-20 16,0 4-1-16,0 14 0 16,0 6 1-16,0-1 8 15,-2-3 3-15,-1-3-9 16,2-4 1-16,1-4-3 15,0-4 0-15,0-5 3 16,0 0 1-16,3 0 23 16,22-17 63-16,13-12-36 15,11-8-25-15,2-2-16 0,-1-4 4 16,2 1 1-16,-5 3-17 16,-6 0 0-16,-6 14 3 15,-14 6-5-15,-3 4 1 16,-9 8-1-16,-6 4 0 15,-2 2-7-15,-1 1-38 16,0 0-58-16,-10 11-154 16,-14 6-40-16</inkml:trace>
  <inkml:trace contextRef="#ctx0" brushRef="#br0" timeOffset="154417.3943">15941 5203 528 0,'0'0'6'0,"0"0"-6"15,0 0-15-15,0 0 13 16,0 0 2-16,0 0 0 15,-4 57 1-15,4-46 0 16,0-8 1-16,0 0-1 0,0-1 2 16,0-2 21-16,0 0 72 15,10 0 28-15,5-8-19 16,18-13-59-16,10-4-18 16,2-4 3-16,2-5-6 15,5-3-21-15,1-3 5 16,3 3-1-16,-1 1-5 15,-6 7 0-15,-10 5-2 16,-12 7-1-16,-13 9-1 16,-8 4-1-16,-6 4-38 15,0 0-48-15,-12 0-26 16,-13 7-84-16,-11 6-16 16</inkml:trace>
  <inkml:trace contextRef="#ctx0" brushRef="#br0" timeOffset="187535.3379">15067 5467 105 0,'0'0'55'0,"0"0"-49"16,0 0-5-16,0 0-1 15,0 0-5-15,0 0-71 0,0 0-10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08:32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4414 6921 247 0,'0'0'77'15,"0"0"-5"-15,0 0-18 0,3 0 4 16,0-2-15-16,0 2-13 16,0-3 6-16,-3-1 7 15,3 3-9-15,-3-3-6 16,3 4 9-16,-3-1-12 15,4-1-2-15,-4 0-5 16,1-3 3-16,3 0-4 16,-1-1 2-16,0-2-1 15,3-1 9-15,-3-1 3 16,0-3 2-16,-3-1-13 16,0 0 6-16,0-1 1 15,-3-2-11-15,-12 1-1 0,-3 0 1 16,-8-1-3-1,-4 3-3-15,-2 2 9 16,-7 5-12-16,-1 7-2 0,-6 0-3 16,3 7-1-16,1 12-1 15,-3 11 1-15,1 6 0 16,6 3 1-16,-1 4-2 16,6 1 2-16,8-2-1 15,9-6 0-15,5-3-7 16,8-9 7-16,3 0 0 15,0-6-3-15,9-4 0 16,6 0-1-16,3-2-2 16,3-5 6-16,1 1 3 0,2-3-3 15,0-1-1 1,3-1 1-16,-2 1 0 0,-1 3 3 16,1-1 1-16,-5 6 0 15,-1 3-4 1,-7-1-1-16,-3 5 1 0,-3 3 0 15,0-2 0-15,-6 6 0 16,0-2 1-16,0-1 0 16,0 2 2-16,-6 0-4 15,-9 0 2-15,0 3 3 16,-1-3-4-16,2-1 0 16,1-5 1-16,4 0 0 0,0-4-1 15,3-2 0-15,6 0-1 16,0-3 0-16,0-1 1 15,0 1 0-15,3-3-3 16,6 3 2-16,0 0 1 16,4-1-3-16,-5 8 3 15,-2 0 5-15,0 3-4 16,-2 4 0-16,-4 2-1 16,0-3-1-16,0-1 0 15,0-1 1-15,3-6 2 16,8-4-2-16,10-1-8 15,11-5 3-15,13-3 5 16,10-2 1-16,8-2 4 16,7-13 1-16,0-5-4 0,0-3 1 15,-4-1-3 1,-11 2-15-16,-16 1-31 0,-26 2-129 16,-13 1-372-16</inkml:trace>
  <inkml:trace contextRef="#ctx0" brushRef="#br0" timeOffset="648.5062">2244 7625 580 0,'0'0'30'0,"0"0"40"15,0 0 4-15,0 0-18 16,0 0-18-16,0 0-12 15,-3-39-23-15,3 46 0 16,0 14-1-16,0 8 1 16,0-1 4-16,-6 1-3 15,3-8 0-15,3-5-3 16,0-9-1-16,0-2 0 16,0-5 2-16,6 0 15 0,15-9 30 15,16-16 23-15,12-12-29 16,15-10-24-16,7-2-3 15,6-6-12-15,5-5 2 16,-6 4 1-16,-7 5-5 16,-8 13 1-16,-18 15-1 15,-12 9 0-15,-18 4-3 16,-6 10 3-16,-7 0-47 16,0 0-18-16,-15 19-4 15,-15 11-26-15,-9 4-123 16,-7 5-175-16</inkml:trace>
  <inkml:trace contextRef="#ctx0" brushRef="#br0" timeOffset="1069.4199">2372 7715 575 0,'0'0'94'0,"0"0"-74"16,0 0 30-16,0 0-26 16,0 0-5-16,0 0-19 15,-27 20-4-15,24 3 4 16,0 2 2-16,-4-4 1 16,4-1-2-16,3-8 2 15,-3-2 5-15,3-6 1 16,0-4 6-16,0 0 14 15,0 0 32-15,6-10 30 16,19-16-41-16,14-10-33 16,13-13-2-16,14-2-7 0,0-7 2 15,11-6-8-15,-4 0 5 16,-6 5-4-16,-9 9 1 16,-16 14-3-16,-12 14 1 15,-11 10-2-15,-13 7 0 16,-3 5-8-16,-3 0-24 15,-3 5-55-15,-22 17 17 16,-8 13-55-16,-10 2-113 0,-2 0-126 16</inkml:trace>
  <inkml:trace contextRef="#ctx0" brushRef="#br0" timeOffset="1460.9155">2365 7771 529 0,'0'0'20'0,"0"0"-15"16,0 0 10-16,0 0 14 15,0 0 22-15,0 0-16 16,-76 106-4-16,74-97-15 16,2-1-3-16,0-5 6 15,0-3 2-15,0 0 28 0,12-8 23 16,15-16 13-16,15-11-47 15,13-9-8-15,13-7-6 16,13-5-12-16,4-5 0 16,3-4-4-16,3-4-3 15,-3 5-4-15,-10 5 3 16,-10 13 1-16,-17 13-4 16,-18 14-1-16,-14 5 2 15,-13 10-2-15,-3 2-1 16,-3 2 0-16,0 0-5 15,0 0-18-15,-9 11 5 16,-13 7-12-16,-2 5-42 16,-5 4-45-16,-3 0-69 0,-4 2-76 15</inkml:trace>
  <inkml:trace contextRef="#ctx0" brushRef="#br0" timeOffset="46073.3622">12351 6885 47 0,'0'-2'163'0,"3"2"-151"16,-3 0 8-16,1-1-8 16,5 1-10-16,-2-4 5 0,-2 4-2 15,-1 0 20-15,-1 0 27 16,0 0 10-16,0 0-14 15,0 0-4-15,0 0 1 16,0 0-3-16,0-3-1 16,0 1-10-16,0-3-7 15,0 0 14-15,-1 1-4 16,-5 0-6-16,-1 1-8 16,-5 0-2-16,-2 3-8 15,-2 0-3-15,-3 0-1 16,-1 0 1-16,1 3-3 15,-4 8 11-15,7 1-10 16,-1 2 0-16,4 4-3 0,0-1 5 16,4 1-4-1,6-2-1-15,0-2 0 0,0-2-2 16,3 3 2-16,0-3 0 16,0-2 1-16,0 3-2 15,9-2 5-15,4 1 5 16,3-2 0-16,4-3-1 15,-5 3-3-15,3-1-5 16,-3 1-2-16,-6 7 1 16,-1-5-1-16,-3 10 1 15,-4-1 0-15,3 2-1 16,-4 0-2-16,0 1 2 0,0-4 4 16,-5 3-2-16,-4-3-3 15,-1 0 2 1,-2-1-1-16,3-3 2 0,2-5-2 15,3-4 1-15,4-5 0 16,0 1 0-16,0 0 2 16,0-2-1-16,0-1 7 15,0 1-1-15,0 1-3 16,0-1-3-16,7 5-2 16,3 1 0-16,-4 3-1 15,3 1 1-15,-1 2 0 16,-1 0 0-16,2 3-2 15,-6 6 0-15,0 5-7 0,-3-1 9 16,0 2 0 0,0 2 2-16,0-1-2 0,-6-1 0 15,-4-3-2-15,4-2 2 16,3-4 0-16,2-2 0 16,1-3 0-16,0-1 1 15,9-3 3-15,14-1 0 16,11-9 1-16,1 0-5 15,7 0-5-15,-3 0-8 16,-3-2-70-16,-15-5-81 16,-9-3-295-16</inkml:trace>
  <inkml:trace contextRef="#ctx0" brushRef="#br0" timeOffset="60037.3999">2767 4363 588 0,'0'0'11'16,"0"0"36"-16,0 0 31 15,0 0-13-15,0 0 11 16,0 0-25-16,0 0-5 15,-40-75-13-15,24 73-13 16,-5 2-8-16,-9 0-10 16,-9 13-1-16,-4 4 3 15,1 2-2-15,9-1 2 16,5 0-4-16,9 0-1 16,5 1 0-16,8-2 1 15,6 0-5-15,0 0 2 16,0-1 3-16,18 4-1 15,6-6 1-15,12 3-3 0,0-1 3 16,2-2 4-16,-2 3-3 16,-9 3 0-16,-12 4-2 15,-2 5-10-15,-11 10 11 16,-2 8 0-16,0 6 5 16,-18 7-5-16,-7 8 0 15,-11 7 0-15,-9 7 2 16,-4 3-2-16,7-3 0 15,2-9-1-15,14-13 3 16,6-9-1-16,5-8 0 16,7-7 0-16,5-5 0 15,-1-1 0-15,4-2 0 16,0 0 1-16,7-8-1 0,8 0 2 16,2-6-2-1,8-2 2-15,0-4-3 0,-1-3 0 16,-3-2 1-16,-2-2-1 15,-5-1 0-15,-4 2 2 16,-7-2-2-16,-3 0 0 16,0 0 1-16,0 0-1 15,0 0 3-15,0 2-1 16,0-2-1-16,0 0 6 16,0 0-3-16,0 0-3 15,0 0-1-15,0 0 0 16,0 0 0-16,0 0 0 15,0 3 1-15,0-3-1 0,0 0 0 16,0 0 0 0,0 0-1-16,0 0 1 15,0 0-5-15,0 0 5 0,0 0 0 16,0 0 6-16,0 0-6 16,0 0-2-16,0 0 2 15,0 0 0-15,0 0 4 16,0 0-4-16,0 0 0 15,0 0 0-15,0 0 0 16,0 0-3-16,0 0 3 0,0 0 0 16,0 0 2-1,0 0-4-15,0 0 2 0,0 0 0 16,0 0 1-16,0 0-1 16,0 0-3-16,0 0 0 15,0 0-15-15,0 0-19 16,0 0-82-16,3 0-154 15</inkml:trace>
  <inkml:trace contextRef="#ctx0" brushRef="#br0" timeOffset="64625.4058">4356 5646 682 0,'0'0'4'16,"0"0"13"-16,0 0-2 16,0 0 5-16,0 0 59 15,0 0-31-15,0 0-44 16,-6-7-3-16,6 7 5 16,-3 0 1-16,1 0 2 15,-6 0 16-15,6 4 13 16,-4 2-7-16,3-4 3 15,3 3-8-15,0 0-14 16,0 2 3-16,21 2-2 16,27-1 15-16,38-2 10 15,38-5-18-15,28 2-9 0,21-2 0 16,6 2-6-16,-3-3-2 16,-7 0 0-16,-14 0-3 15,-24-8 0-15,-28-8-2 16,-28 1 2-16,-26 1 1 15,-24-3 1-15,-15 5 1 16,-8-1 2-16,-2 2 5 16,0 4-5-16,0 2 7 15,0 5-12-15,0 0-2 16,0 0-65-16,15 0-86 16,16 5-141-16,29 7-415 15</inkml:trace>
  <inkml:trace contextRef="#ctx0" brushRef="#br0" timeOffset="65136.3613">7480 5632 116 0,'0'0'233'0,"0"0"-224"16,0 0 33-16,0 0 45 16,0 0 42-16,0 0-15 15,-123 22-28-15,102-13 1 0,-1 1-22 16,5-6-12-16,11 1 3 15,-1-4-20-15,7-1-2 16,0 0 1-16,8 0-12 16,29 4-19-16,39-1 19 15,40 3 8-15,38 2-13 16,22 3 1-16,14-5-19 16,0-3 0-16,-12-3 2 15,-13 0 5-15,-22 0-4 16,-26-11-3-16,-19-2 2 15,-20-2-2-15,-29 0-1 0,-18-2 1 16,-14 0-4 0,-10 4 3-16,-7 0-6 0,0 3-8 15,0 6 15-15,0 1-3 16,-3 3-7-16,-1 0-30 16,4 0-50-16,0 13-98 15,16 1-194-15</inkml:trace>
  <inkml:trace contextRef="#ctx0" brushRef="#br0" timeOffset="65504.4181">9987 5704 344 0,'0'0'309'15,"0"0"-298"-15,0 0 7 16,0 0 6-16,0 0 65 16,0 0-23-16,-84-8-40 15,84 14-4-15,6-1 11 16,24 0 20-16,21-1 17 16,21 1-25-16,16-5-7 15,6 0-23-15,6 3 5 16,5-3-19-16,-3 2 6 0,-1-2-3 15,-13 0-1-15,-18 0 4 16,-22 0-4-16,-19 0-1 16,-13 0 0-16,-12 0-2 15,-4-2-2-15,0 2-20 16,-24 0-31-16,-25 0-1 16,-18 0-95-16,-18 0-304 15</inkml:trace>
  <inkml:trace contextRef="#ctx0" brushRef="#br0" timeOffset="99064.0254">21439 8121 312 0,'0'0'30'0,"0"0"17"16,0 0 0-16,0 0-9 15,0 0-12-15,0 0-12 16,0 0-1-16,-3-1-3 15,3 1 8-15,0 0 9 16,0 0 33-16,0 0-3 16,0 0 24-16,-3 0-6 15,0 0-14-15,2 0-4 16,-1 0-17-16,2 0-23 0,0 0-1 16,0 0 2-16,0 0-4 15,0-2 6-15,0-5-10 16,15 0 4-16,10-7-5 15,9 5-9-15,5-2 2 16,2 5-3-16,2 3 2 16,0 3-1-16,2 0 1 15,-3 0 1-15,-2 10-1 16,-3 4 0-16,-4 5 0 16,-5 8 2-16,-4 2 1 15,-4 8-1-15,-6 2-1 16,-3 10 8-16,-10 1-3 15,-1 10-4-15,-1 10 2 16,-24 12 0-16,-7 10-2 16,-6 1-1-16,-6 3 2 0,1 3 4 15,2-7-8-15,4-2 1 16,9-5 5-16,10-5-6 16,6-11 0-16,12-10 0 15,0-6 1-15,15-7-1 16,18-7 5-16,10-5-4 15,12-7 0-15,8-4 0 16,4-4 3-16,-1-3 3 16,-5-2-5-16,-12 2 1 15,-10-6-3-15,-18 1 0 16,-9-3 0-16,-9-3 0 16,-3-5-2-16,0 5-6 0,0-1 8 15,-12 9 4 1,-11 4 4-16,-8 4-6 15,-8 4-1-15,2 2 2 16,0 6 0-16,-4 4-3 0,-3 2 2 16,2 7-2-16,-3 7 0 15,8 3 0-15,2 9 1 16,9 3 7-16,6 11-8 16,4 6 0-16,10 2 3 15,4 2-1-15,2-1-2 16,0 1 0-16,8 4 2 15,10 0-2-15,1-1 3 0,2-5-5 16,-1 5 4-16,2-4-2 16,-1 6 3-16,-3 4-2 15,1 1-1-15,-3 0-1 16,-2-3 1-16,-4 3 3 16,-2-2-2-16,-4-1-1 15,-4 3 0-15,0-1 1 16,0 4-1-16,-1 4 4 15,-2 7-2-15,1-1 0 16,2 4 5-16,0-1-4 16,6-7-1-16,9-1-1 15,4 2 0-15,5 0 4 16,3-3-4-16,3 5 0 16,3 5-1-16,3 1 1 15,1 1 0-15,0 4 0 0,2-7-2 16,-4-2 2-16,0 3-1 15,-5-7 1-15,-8 0-1 16,-7 3 0-16,-9 4-3 16,-6 3 6-16,0-4-3 15,-25 4 0-15,-6-6-2 16,-7-5 2-16,-2-6-1 16,1-15 4-16,-6-8-5 15,-1-6 6-15,-8-4-4 16,-4-8 1-16,-7 3-1 15,-8-4 0-15,-10 3 0 16,-15-4 3-16,-11-14-2 0,-9-7 1 16,-2-18-3-1,2-10 5-15,12-4-1 0,12-6 3 16,21 0 13-16,21-2-12 16,17-6-7-16,19 2 8 15,7-1-7-15,8 4-1 16,1 2-10-16,0-2-24 15,0 3-17-15,0 0-21 16,0 0-92-16,0 0-240 16</inkml:trace>
  <inkml:trace contextRef="#ctx0" brushRef="#br0" timeOffset="127998.6">3455 7510 60 0,'-3'-2'57'16,"3"0"14"-16,0 2-39 15,0 0-9-15,0 0 2 16,0 0-21-16,0 0 0 15,0 0-3-15,0 0 1 16,0 0-2-16,0 0-13 16,-3 0 11-16,3 0-17 15,-3 0 6-15,0 0 4 16,3 0 2-16,0 0 1 16,0 0-62-16,0 0-43 0</inkml:trace>
  <inkml:trace contextRef="#ctx0" brushRef="#br0" timeOffset="128193.0804">3455 7510 198 0</inkml:trace>
  <inkml:trace contextRef="#ctx0" brushRef="#br0" timeOffset="128675.0029">3455 7510 198 0,'-21'-41'160'0,"21"41"-115"0,0 0 33 0,0 0-24 16,0 0 10-16,0 0-26 16,0-23-9-16,-4 21 3 15,4 2 18 1,0 0-2-16,0 0-6 0,0 0-17 15,-3 0-1-15,3 0-18 16,0 0-1-16,0 0-5 16,0 0-1-16,-4 0-7 15,4 0 2-15,0 6-1 16,0 5 5-16,0 3 2 16,0 1 8-16,0 3-3 15,0-2 4-15,0-1-7 0,0-1 1 16,7-5-3-16,-3 1 9 15,-1-6-9-15,3 2 5 16,-3-2 7-16,0-4-9 16,0 0 3-16,0 0 10 15,3 0 3-15,4 0 13 16,7-11 6-16,13-16 14 16,11-11-21-16,7-5-12 15,6-7-15-15,7-3 2 16,6-3 1-16,6 1 1 15,-1-3-6-15,-8-5-1 16,-3 10 5-16,-9 7-6 16,-10 8 3-16,-12 15-2 15,-8 8-2-15,-11 6 1 0,-4 5 0 16,-7 2 2-16,3 2-2 16,-3 0-6-16,0 0-26 15,0 16-46-15,-20 10 25 16,-3 13-54-16,-4 2-44 15,-7 4-40-15,1-1-173 16</inkml:trace>
  <inkml:trace contextRef="#ctx0" brushRef="#br0" timeOffset="129391.1399">3655 7539 486 0,'0'0'27'15,"0"0"43"-15,0 0-1 16,0 0-25-16,0 0-17 15,0 0-27-15,-15-3-15 0,15 6 0 16,0 11 15-16,-3-2 2 16,3 2-2-16,0-1 1 15,0-6-1-15,0 0 2 16,0-3-2 0,0-4 0-16,0 0 0 0,0 0 18 15,10-4 61-15,10-13 18 16,14-13-53-16,12-4-13 15,5-8-10-15,6-4-7 16,1-1 0-16,0 0-1 16,-1 3 1-16,-5 3-6 15,-10 15-7-15,-14 6 6 16,-11 10-5-16,-7 6-2 16,-7 2 7-16,-3 2-3 15,0 0-2-15,0 0 7 0,3 0-8 16,-3 0 2-16,0 0-3 15,0 0 0-15,0 0 1 16,0 0-1-16,0 0 0 16,0 0-3-16,0 0 2 15,0 0 1-15,0 0-3 16,0 0-5-16,0 0-1 16,0 0-4-16,0 0 12 15,0 0-6-15,0 0-2 16,0 0 3-16,0 0-7 15,0 0-4-15,0 0 7 16,0 0-2-16,0 0-9 16,0 0 0-16,0 0 7 15,0 0 8-15,0 0-9 0,0 0-24 16,0 2-13-16,-9 4 31 16,-3 3-40-16,0-1-50 15,-1-1-116-15</inkml:trace>
  <inkml:trace contextRef="#ctx0" brushRef="#br0" timeOffset="141158.2176">3619 7699 167 0,'-10'-4'267'15,"5"0"-245"-15,2 2 28 16,3 1 2-16,0-2-27 15,0 3-25-15,0 0 3 0,0 0 5 16,0 0 39-16,0 0 21 16,0 0-2-16,0 0-5 15,0 0-32-15,0 0-17 16,0 0-12-16,0 0 0 16,0 0-9-16,0 0-9 15,0 5 3-15,0 5 15 16,8 1 3-16,2 2-2 15,-1-2 1-15,0-2 1 16,1-1-2-16,1-3 2 16,-2-4 7-16,1-1 3 15,2 0 18-15,6 0 14 0,6-17 4 16,9-9-14-16,10-10-20 16,5-8-6-16,7-5-3 15,6-8 3-15,4-3-7 16,4 1 4-16,-9 6-4 15,-9 9 2-15,-11 9-1 16,-12 6-1-16,-8 9 1 16,-4 9-1-16,-7 3 2 15,-6 5 4-15,0 3-8 16,-3 0-3-16,0 0-19 16,0 5-69-16,-6 18-18 15,-13 9 27-15,-4 5-65 16,-5 1-12-16,-2-2-47 0</inkml:trace>
  <inkml:trace contextRef="#ctx0" brushRef="#br0" timeOffset="142189.0399">3934 7690 325 0,'0'0'46'0,"0"0"-11"15,0 0 44-15,0 0-11 16,0 0 8-16,0 0-27 16,-3-22 17-16,-2 22-13 15,5 0-17-15,-3 0-25 16,0 0-11-16,-4 3-3 0,1 15-8 16,0 3 11-16,0 1 0 15,0-2 0-15,2-4 0 16,4-5 0-16,0-5 4 15,0-1 0-15,0-5 2 16,0 0 2-16,0 0 9 16,0 0 14-16,16-16 45 15,14-14-20-15,13-11-36 16,11-8-17-16,10-6 10 16,6-5-12-16,0 2 0 15,-3-3 7-15,-4 10-8 16,-11 4 2-16,-7 10 4 15,-12 8-5-15,-8 8 0 16,-7 5 3-16,-6 4-4 16,-9 4 5-16,4 5 1 0,-7 2-5 15,0 1 4-15,0 0-5 16,0 0 0-16,0 0-4 16,0 0 1-16,0 0 3 15,0 0 2-15,0 0-1 16,0 0-1-16,0 0 1 15,0 0-1-15,0 0-3 16,0 0 3-16,0 0 0 16,0 0 5-16,0 0-4 15,0 0-1-15,0 0 0 16,0 0 0-16,0 0 1 0,0 0-1 16,0 0 0-16,0 0 1 15,0 0-1-15,0 0 0 16,0 0 0-16,0 0 0 15,0 0 0-15,0 0 1 16,0 0 0-16,0 0-1 16,0 0 0-16,0 0 0 15,0 0 0-15,0 0-1 16,0 0 2-16,0 0-1 16,0 0 0-16,0 0 0 15,0 0 0-15,0 0 0 16,0 0 0-16,0 0 0 15,0 0 0-15,0 0 0 16,0 0 0-16,0 0 0 0,0 0 0 16,0 0-1-16,0 0 2 15,0 0-1-15,0 0 0 16,0 0 0-16,0-2 0 16,0 2 0-16,0 0-2 15,0 0 2-15,0 0 1 16,0 0 2-16,0 0-3 15,0 0 2-15,0 0-1 16,0 0-1-16,0 0 0 16,0 0 1-16,0 0-1 15,0 0 1-15,0 0-1 16,0 0 0-16,0 0 2 0,0 0-2 16,0 0 0-16,0 0-5 15,0 0-22-15,0-1-2 16,0 1-9-16,0 0-33 15,0 0-47-15,-4 4-121 16,-5 7 74-16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11:10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4132 9082 28 0,'-10'-3'29'0,"4"0"61"0,-2-1-25 16,2 1 8-16,2 3-41 15,1 0-20-15,-3 0-11 16,3 0 11-16,0 0-10 16,0 0 3-16,3 0-4 15,0 0 0-15,-3 0 5 16,3 0 1-16,-3 0 0 16,3 0 30-16,-3 0 17 15,3 3-8-15,0 0-17 16,0-3-6-16,-3 1 19 0,3-1 4 15,0 2-5-15,0-1-4 16,0 2-22-16,0 0 5 16,3-1 4-1,9 3-22-15,7-3 23 0,16-2-7 16,27 0 8-16,29 0 16 16,27-7-25-16,24-4 10 15,10 0-18-15,6-1-5 16,0 4 6-16,-2-1-6 15,3-1-2-15,-4 3-2 16,-8-4 0-16,-10 3 6 16,-21 1-6-16,-21 0 5 15,-27 2-6-15,-25 2 1 16,-18 1 0-16,-20 2 4 16,-5 0 3-16,0-3 18 15,0 0-1-15,0 2-21 0,0-2 3 16,0 1-5-16,0 2-1 15,-2 0-23-15,-1 5-108 16,-6 7-64-16,-1-4-264 16</inkml:trace>
  <inkml:trace contextRef="#ctx0" brushRef="#br0" timeOffset="947.3142">5791 11540 388 0,'0'0'20'16,"0"0"19"-16,0 0 16 16,0 0 7-16,0 0-23 15,0 0-29-15,-9-10-10 16,9 10 0-16,15 0 7 16,11 3 22-16,24 0 53 15,17-3 0-15,17 0-35 16,16-3-20-16,8-1-5 15,7 1 3-15,1 3-3 16,1 0-21-16,-10 0 3 0,-7 0-6 16,-15 0 2-16,-20-3 0 15,-18 0 9 1,-20 0-5-16,-17 0 3 0,-10-2-7 16,0 5-49-16,-25 0-105 15,-11 0-122-15</inkml:trace>
  <inkml:trace contextRef="#ctx0" brushRef="#br0" timeOffset="2029.8784">5499 15754 142 0,'0'0'0'0,"0"0"-1"16,0 0 1-16,0 0 47 15,0 0 14-15,0 0 13 0,-8-16-46 16,8 16 14-16,0 0 7 16,0 0-24-16,0 0 13 15,0 0-5-15,0 0 14 16,0 0 5-16,0 0-16 15,0 0 1-15,0 0 18 16,0 0-21-16,3 0 20 16,18 0 2-16,8 0-8 15,16 0 9-15,5 0-23 16,5 0-10-16,3 0-1 16,3 0-15-16,-8 0 2 15,3 0-9-15,-5 0 5 16,-8 0-7-16,-1 0 1 15,-8-3 0-15,-7-1-3 16,-11 0 2-16,-9 2-17 0,-7 2-22 16,0 0-55-16,-23 0-158 15,-16 0-312-15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12:16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 3056 645 0,'0'0'28'0,"0"0"37"15,0 0 9-15,0 0-25 16,0 0-4-16,0 0 2 16,0 0-17-16,30-61-12 15,-30 61-11-15,0 0-7 16,0 11-6-16,0 9 6 0,0 4 3 16,2-4 8-16,2-3-11 15,2-8 5-15,1-5-5 16,2-4 0-16,8 0 3 15,14-10 7-15,21-25 27 16,21-15-12-16,11-11-11 16,4-9-4-16,0 2-9 15,-9 2 13-15,-9 3-10 16,-6 9-4-16,-15 12 3 16,-19 16-6-16,-15 15-11 15,-15 11-43-15,-6 10-95 16,-22 21-82-16,-11 10 146 0,-11 6-180 15</inkml:trace>
  <inkml:trace contextRef="#ctx0" brushRef="#br0" timeOffset="303.1884">653 3289 710 0,'0'0'41'0,"0"0"-5"16,0 0-36-16,0 0-2 15,0 0 2-15,0 0 1 16,-68 117-1-16,68-111-3 16,0-6-17-16,3 0 6 0,18-7 14 15,16-21 68-15,20-15 0 16,19-16-37-16,18-4-12 15,3-5-5-15,-2 0-5 16,-8 5 0-16,-8 3-9 16,-15 7-52-16,-10 6-75 15,-20 10-162-15</inkml:trace>
  <inkml:trace contextRef="#ctx0" brushRef="#br0" timeOffset="68186.1325">9575 16665 761 0,'-20'0'56'0,"13"0"-45"16,4 0-2-16,3 0 51 15,0 0-18-15,7 0-10 16,13 0-9-16,5 0-8 0,1 5 7 15,-4-2-2-15,-1 0-12 16,-6 3 3-16,1-3 9 16,5 2 3-16,-2-3 3 15,10-2-2-15,3 3-5 16,15-3-5-16,11 0 1 16,20 0-1-16,23 0-1 15,11 0 8-15,12 0-3 16,-1 1-10-16,-9 5-4 15,-4-4-3-15,-11 3 2 16,-20-5-2-16,-12 0 0 16,-19 0 1-16,-12 0-2 15,-14-5 1-15,-8 0 2 16,-8-2 0-16,-2 5-2 16,-1 2 6-16,-3-3 2 15,0 3-2-15,0 0 1 0,0 0-8 16,0 0 0-16,0 0 0 15,3 0 0-15,4 0-8 16,2 0 8-16,6 0 0 16,6 0 0-16,1 0 0 15,8 0 0-15,12 0 4 16,10 0-2-16,7 0-2 16,15 0 0-16,11 0 0 15,3 0 0-15,8 0-5 0,2 0 3 16,0 0-3-1,-1 5-3-15,1-2 3 0,1 1-6 16,-4-1 7-16,-2-1 2 16,-7-2-3-1,1 2 3-15,2-2-1 0,2 0 4 16,2 0-3-16,-5-2 2 16,-9-3-2-16,-11 1 2 15,-7-1 0-15,-8 0-3 16,-18-1-17-16,-9 3-3 15,-14 2-4-15,-5 1-13 16,-7 0 0-16,0-2-2 16,0 2-30-16,0 0-79 0,0 0-8 15,0 0-25-15,0 2-20 16</inkml:trace>
  <inkml:trace contextRef="#ctx0" brushRef="#br0" timeOffset="68677.8249">13533 16741 634 0,'0'0'47'16,"0"0"15"-16,0 0 53 0,0 0-70 15,0 0 11-15,0 0-37 16,-110-5-19-16,120 5 0 16,25 0 1-16,18 2 32 15,21 1-12-15,11-3-2 16,6 2-5-16,2 0 9 16,5-2-10-16,-5 3-9 15,-7-3-4-15,-12 0 3 16,-11 0 0-16,-21 0-3 15,-11 0 2-15,-13 0-2 16,-12 0 3-16,-6 0 1 16,0-4 3-16,0 1-2 15,0 0 7-15,0 3-3 16,-3 0-1-16,0 0-6 0,3 0-2 16,0 0 0-1,0 0-3-15,0 0-9 0,0 0-18 16,0 0-2-16,0 0 0 15,0 0 1-15,0 0-14 16,0 0-16-16,0 0-71 16,0 0-26-16,-3 0 41 15,-8 0-172-15</inkml:trace>
  <inkml:trace contextRef="#ctx0" brushRef="#br0" timeOffset="85903.827">15902 16537 9 0,'0'0'25'15,"0"0"-25"-15,0 0-4 0,0 0-8 16,-1 0 12-16,-8 3-18 16</inkml:trace>
  <inkml:trace contextRef="#ctx0" brushRef="#br0" timeOffset="115570.2161">19776 14290 88 0,'3'0'80'0,"-2"0"-26"16,2 0-1-16,-1 0-24 15,-1 0 0-15,0 0-4 16,1 0-1-16,0 0-8 16,-1 0 3-16,-1 0 4 15,0 0 6-15,0 0 7 16,0 0-3-16,0 0 0 15,0 0 6-15,0 0-9 0,0 0-3 16,0 0-6-16,0 0-6 16,0 0 6-16,0 0-8 15,0 0 1-15,0 0 6 16,0 0 2-16,0 0 1 16,0 0-9-16,-1 0-7 15,-3 0 0-15,3 0-1 16,-3 0-4-16,2 0 2 15,-1-3-4-15,-1 0 4 16,1 3-2-16,-5-4-2 16,2 4 3-16,-1-3-6 15,-1 3 4-15,1 0-1 0,-2 0 0 16,5 0 1-16,-3-2 2 16,4 2-3-16,0 0 4 15,2 0 2-15,-2-3-5 16,0 3 4-16,-1-2-1 15,4 2-2-15,-5 0 1 16,0-2-2-16,0 2 3 16,-1-3-2-16,-3 0 0 15,1 1 6-15,1 2-6 16,-2-2 6-16,0-1 0 16,5 3-3-16,-6-4 0 15,3 1-5-15,-2 3 2 16,2-3 1-16,-1 1 5 15,4 0-5-15,-5-1-1 16,0 0-1-16,3 3 1 0,0-1-1 16,-3-2 1-1,2 3-1-15,-5 0 2 0,1-2-1 16,-1 2-2-16,0 0 0 16,2 0 0-16,-1 0 0 15,5 0 0-15,-3 0 2 16,2 0-2-16,0 0 0 15,-1-4 0-15,-2 4-1 16,1 0 1-16,-2 0 3 16,-1 0-3-16,0-1 0 0,-1 1-2 15,2 0 5 1,1-3-2-16,1 3-1 16,0 0 0-16,2 0 3 15,-2 0-3-15,-2 0 0 16,4 0 0-16,-4 0 4 0,1 0-4 15,1 0 2-15,-2 0-3 16,1 0 1-16,1 0 0 16,0 0-2-16,-1 0 2 15,-1 0 4-15,-1 0-4 16,-1 0-1-16,-1 0 1 16,1 0 0-16,0 3 1 15,-2 2-2-15,4-3 1 16,-1 2 0-16,2-1 0 15,0 0 1-15,-3 1-1 0,0-1-1 16,0 0 1-16,0 1 0 16,-1-1 0-16,-2 1 0 15,1 2 1-15,-3-2 0 16,-3 1 0 0,0 2-1-16,0 3 3 15,-1 0-1-15,-1 0-1 0,1 3 0 16,0-3 0-16,4 3 0 15,-2 1 0-15,1-2 0 16,2 3 0-16,0-1 3 16,3 3-3-16,-4 3 1 15,0 1 2-15,-3 1-4 0,1 2 5 16,1-1-2 0,-1-2-3-16,5 1 4 0,-2 1-1 15,1-1 0-15,1 3 1 16,-1-3-2-16,2 2 2 15,0 2-3-15,2-3 1 16,-4 3 3-16,3 3-4 16,3-5 2-16,-1 3 2 15,4-4-4-15,-1-4 3 16,2 1-2-16,2 2 3 16,-3 3-3-16,7-3 1 15,-2 5 0-15,2 0 3 16,0-1-5-16,0-3 3 15,0 4-1-15,0 0 2 0,0-2-4 16,2-1 1-16,1 2 3 16,2-3-5-16,0 0 1 15,-1 1-1-15,2-1 2 16,0 0-1-16,-3 3 1 16,5-3-2-16,-5 0 3 15,1 0-1-15,1 1-1 16,-2-1-1-16,2 0 1 15,3 0-2-15,-2 3 1 16,2-3 0-16,-1 3 6 16,2 4-6-16,1 0 3 0,1 1-2 15,4-2-1 1,0-2 0-16,2-1 8 16,2-4-7-16,3 2 0 15,2-4 1-15,1 3-1 0,1-4 2 16,4 0 2-16,-4 1 1 15,3 0-3-15,0 1-1 16,4-1-2-16,3-1 2 16,1-1-1-16,3 1 3 15,-2-6-4-15,-1 0 2 16,-4 0-2-16,-4-2 1 16,-2-2-1-16,-2 2 3 15,1-2-3-15,0 0 1 16,-1-2 0-16,1 1 0 15,-2-3 0-15,1-1-1 0,5-1 0 16,2 0 0 0,4 2 2-16,1-3 1 0,-2-2 1 15,0 0-3-15,0 0 0 16,2 0 0-16,-3 0 0 16,2-5 3-16,-2-3-3 15,1-1-1-15,-1-1 0 16,2-4 2-16,1-5 2 15,3 2-4-15,0-6 0 16,1 3 0-16,-7-7 1 16,0-2-1-16,-4-2 2 15,-3-1 1-15,1-4-3 0,-1-1 0 16,-3 1 3 0,2 0 0-16,-1-1-1 0,0 0 2 15,0-2-3-15,1-4-1 16,0 4 0-16,-3-5 1 15,1 2-1-15,-2-1 0 16,-2 0 0-16,4-7 0 16,0-3 0-16,-4 3 0 15,5-4 0-15,-6 0 0 16,4-3 2-16,0-1 0 16,-2 2-1-16,3-5-1 15,-4-7 0-15,-1-2-4 16,-6 0 4-16,-10 2 0 15,-3-2-1-15,-15 7 0 16,-22-4 2-16,-17 3-1 0,-18 3 0 16,-23 2-10-16,-27 0-24 15,-31 6-38-15,-30 0-81 16,-27 0-384-16</inkml:trace>
  <inkml:trace contextRef="#ctx0" brushRef="#br0" timeOffset="131400.4156">7429 17520 107 0,'-11'-22'636'0,"2"5"-552"16,2 5-30-16,7 1-6 16,0 2-20-16,0 9-4 15,0-4-2-15,0 4-19 16,0 0 6-16,0 0-8 16,0 6-1-16,0 12 1 15,3 3 0-15,4 1 7 16,2-5-6-16,-3-6 1 15,3-4 3-15,3-7 2 16,6 0 18-16,12-20 12 16,10-17 2-16,11-15-12 0,10-12-11 15,5-11-4-15,8 0-7 16,-11-4-3-16,-3 6 2 16,-10 13 0-16,-14 21-5 15,-11 12-5-15,-12 14-3 16,-7 9-38-16,-1 4-13 15,-5 4-93-15,0 24-32 16,-7 10-28-16,-16 8-294 16</inkml:trace>
  <inkml:trace contextRef="#ctx0" brushRef="#br0" timeOffset="131856.7105">7680 17517 803 0,'0'0'51'0,"0"0"-34"15,0 0-11-15,0 0-5 16,0 0 0-16,0 0 3 16,-47 103-4-16,47-90 5 15,0-9-4-15,0-1 2 16,0-3 4-16,6 0 3 0,10-7 50 15,7-15 7-15,5-16-24 16,12-8-14-16,2-12-13 16,4 3-5-16,-1 3-2 15,-6 13-4-15,-6 6-2 16,-8 6 0-16,-1 3-3 16,-8 3 0-16,0 1-1 15,1 6 1-15,-5-1 1 16,-3 6 0-16,-5 3-1 15,2 3 0-15,-5 0 1 16,0 0 2-16,-1 3-3 16,0 0-7-16,0 0 0 15,0 0-11-15,0 0-1 0,0 0-7 16,2 0 0-16,5 0 20 16,-1 6-33-16,4-3-51 15,-1 0-71-15,3-3-141 16</inkml:trace>
  <inkml:trace contextRef="#ctx0" brushRef="#br0" timeOffset="138782.4108">19154 14314 262 0,'0'0'13'15,"0"0"-1"-15,0 0 22 16,0 0 27-16,0 0-15 16,0 0-12-16,0 0-11 15,25-30 1-15,-20 30 13 16,-1-2 6-16,0 0-9 15,1-1 0-15,1 3 7 16,2-2-18-16,-1 2-6 0,0-3-3 16,3 3-1-1,4-2 0-15,1 0 4 0,1-1 9 16,-1 0-6-16,5 1-3 16,-4 0 2-16,4-1-14 15,-4 0 3-15,3 2 5 16,-1-2-5-16,2 0 2 15,2 3-3-15,2-2 1 16,1 0 2-16,2 2-4 16,0 0 5-16,6 0-3 15,-8 0-2-15,5 0-1 16,-3 0-1-16,0 0 2 16,-2 0 0-16,-1 0 0 0,-2 0-1 15,1 0 1-15,0 0-3 16,3 4 2-16,2-1 0 15,2 1-3-15,1 2 5 16,-1-2-5-16,0-1 3 16,-2 2-1-16,-1 0-1 15,-1-3 5-15,-1 1-7 16,0 1 4-16,0 2-3 16,2-5 2-16,2 5 0 15,0-2 0-15,3 2-1 16,-2 1 2-16,-1-1-3 15,-2 1 1-15,-2-1-2 16,-3 1 0-16,-2 0 2 16,0 0-3-16,-4 3 3 15,-1 0-1-15,2-1 0 16,-1 4 0-16,-1 1 0 0,1 1-4 16,2 2 4-16,0-2 1 15,0 0-2-15,0 2 2 16,-4-1-3-16,2-2 1 15,-6-1-1-15,1 0 1 16,-4 4-1-16,-2 2 3 16,-4-2-1-16,-1 3 2 15,0-1-2-15,0 1 0 16,-1-1 0-16,-5-2-2 16,0 1 3-16,3-6-3 15,-5 2 2-15,5-5-3 0,-1 2 2 16,-1-2-1-1,-5 1 0-15,-10 4 0 0,-8 5 0 16,-9-2-57 0,-2-4-231-16</inkml:trace>
  <inkml:trace contextRef="#ctx0" brushRef="#br0" timeOffset="168831.5413">19492 13844 537 0,'0'-19'216'0,"0"2"-166"16,0 7 18-16,0 1 0 16,0 5-25-16,0 1-6 15,0 0-16-15,0 3-16 16,0 0-5-16,0 10 0 16,0 9-1-16,0 7 2 15,0-2-1-15,0-4 0 16,0-4 1-16,0-6 0 15,0-3 2-15,5-4 12 16,4-3 0-16,10 0 17 16,12-6 10-16,17-19-7 15,12-4-22-15,10-6 0 16,0-8-8-16,2-7 2 0,0-3-1 16,-4-3-4-16,-6 7 4 15,-6 9-6-15,-16 13 1 16,-12 10 0-16,-13 12-1 15,-8 1 0-15,-7 4-1 16,0 0-8-16,0 0-3 16,-7 6-45-16,-11 21 3 15,-12 9 5-15,-2 13-70 16,-11 4-54-16,-2 5-81 16,-1-3-261-16</inkml:trace>
  <inkml:trace contextRef="#ctx0" brushRef="#br0" timeOffset="169249.3298">19734 13975 482 0,'0'0'104'16,"0"0"5"-16,0 0 11 16,0 0-53-16,0 0-18 15,0 0-10-15,0-34-32 16,0 34-7-16,-4 14-3 15,-9 8 3-15,0 5 2 16,0-1-1-16,4-3-1 16,3-7 1-16,3-6-3 15,3-3 4-15,0-3-2 0,0-4 11 16,0 0 12-16,13 0 11 16,18-17 18-16,13-10-28 15,12-8-12 1,4-1 5-16,3-9-6 15,4-2-10-15,0-4 5 0,2-2-4 16,-5 0 1-16,-11 14-2 16,-17 6 3-16,-13 13-4 15,-16 10-5-15,-5 6 5 16,-2 1 0-16,0 3 0 16,0 0-14-16,0 0-31 15,-9 6-13-15,-15 14-1 16,-5 10-62-16,-3 3-62 15,-1-4-66-15</inkml:trace>
  <inkml:trace contextRef="#ctx0" brushRef="#br0" timeOffset="169585.268">19956 13905 362 0,'0'0'60'0,"0"0"2"16,0 0-5-16,0 0 18 15,0 0-13-15,0 0-24 16,-158 193-20-16,146-169-1 16,9-7 1-16,3-7 8 15,0-8 6-15,12-2 11 16,24 0 47-16,20-22-21 0,22-14-26 16,15-4-15-16,14-4-8 15,1-5 5-15,3 0-16 16,-2-4-1-16,-11 0-3 15,-10 3-4-15,-22 11-1 16,-25 12 1-16,-25 11-1 16,-13 10 0-16,-3 6-30 15,-25 0-23-15,-19 17-4 16,-16 12-24-16,-9 13-31 16,-3 5-74-16,-5 2-31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15:35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7603 5 0,'3'0'52'16,"-3"0"-18"-16,0 0 4 15,0 0 20-15,1 0-12 16,-1 0-17-16,0 0 7 16,3 0 2-16,-3 0-5 15,4 0 11-15,-1-1-11 16,1-2-7-16,-1-1 20 16,0-2-18-16,0-1-3 15,-3 1 9-15,0 2 2 0,0-3 9 16,-3 0-11-16,-14 2-15 15,4 0 1-15,-3 3-8 16,-4 2-1-16,1 0-7 16,-6 0 4-16,8 0-2 15,-2 2-5-15,4 8 1 16,9-3-2-16,0 7 0 16,3 0 1-16,-1-1 0 15,4 2-1-15,0-1 6 16,0 3-5-16,16 2 0 15,-2-1 2-15,5 1-2 16,0 2 6-16,2-1-7 0,0 2 0 16,-1 0 0-16,3 1 1 15,-2 0 0 1,-6-2 3-16,1-2-4 16,-2 1 0-16,-3 0 0 15,-3-4 2-15,-8-1-2 0,0-1 0 16,0 1 1-16,-13 1 2 15,-12 1 3-15,-1 0-2 16,-4-1 1-16,3 3 0 16,5-5-3-16,3-2 1 15,2-2-3-15,7 0 0 16,4 0 1-16,3-2-2 16,3 0 1-16,0 0-2 15,0-1 2-15,3 2 1 16,10 1 1-16,-1-1-2 0,3 2 0 15,0 2 2-15,-6-2 1 16,2 4-3-16,-1 2-4 16,-4 7 4-16,-3 5 2 15,-3 1-2-15,0 10 2 16,-12 2 2-16,-9 4-2 16,0 1-2-16,-6-4 1 15,8-1-1-15,1-5 0 16,9-7 2-16,9-5-2 15,0-4 0-15,0-2 0 16,18-8 0-16,3-2 3 16,16-4-3-16,7-5 22 15,12 0-11-15,8-2-5 0,5-7 0 16,0-4-1-16,-5 1-2 16,-15 1-1-16,-20 5-1 15,-18 6-2-15,-14 0-66 16,-34 0-228-16</inkml:trace>
  <inkml:trace contextRef="#ctx0" brushRef="#br0" timeOffset="55080.401">15018 7790 551 0,'-10'0'16'16,"9"0"13"-16,1 0 103 15,0 0-55-15,0 0-40 16,0 0-24-16,0 0-4 16,0 0-9-16,0 0-2 15,5 7 2-15,-2 10 0 16,0 5 5-16,0-1 0 15,1 1 0-15,3-4-1 16,0-7-3-16,0-3 5 16,5-8 3-16,6 0 16 0,18-17 51 15,21-22 9 1,26-17-30-16,18-13-20 0,11-4-9 16,0 0-11-16,-14 8-4 15,-14 5-6 1,-22 9-1-16,-12 5-2 0,-13 11 1 15,-11 8-3-15,-12 10 0 16,-5 11-6-16,-7 2-8 16,-2 4-24-16,0 0-39 15,0 13-33-15,-16 15 16 16,-15 11-135-16,-9 6-49 16</inkml:trace>
  <inkml:trace contextRef="#ctx0" brushRef="#br0" timeOffset="55518.1892">15340 7840 493 0,'0'0'34'0,"0"0"-9"15,0 0 18-15,0 0-29 16,0 0-11-16,0 0-3 15,-3 4 0-15,0 12 3 16,-3-1 2-16,3-1 9 16,0 0 4-16,3-9 12 15,0 1-8-15,0-6 3 0,0 0 8 16,1 0 33-16,25-15 28 16,15-10 2-16,22-16-54 15,15-7-14-15,12-8-6 16,8-2-7-16,-6 0 2 15,-5 3 2-15,-19 4-8 16,-9 8-7-16,-17 3 1 16,-10 6-4-16,-12 8 2 15,-6 9-2-15,-6 5 5 16,-6 8-4-16,0 1 0 16,-2 0-2-16,0 3-4 15,0 0 0-15,0 0-38 16,0 0-43-16,0 14-46 15,-6 4 17-15,-10-1-117 16</inkml:trace>
  <inkml:trace contextRef="#ctx0" brushRef="#br0" timeOffset="72801.4938">2368 8015 239 0,'0'0'328'0,"0"0"-315"15,0 0 49-15,0 0-12 16,0 0 1-16,0 0 22 16,0 0-37-16,32-155 2 15,-32 135-17-15,0 4 5 16,0 2 3-16,-11-1-9 16,-10 1-6-16,-8 8-7 15,-11 5-3-15,-5 1 0 16,-7 0-4-16,-6 14 2 15,1 11-1-15,-2 9 1 16,2 8-1-16,3 5 3 0,8 0-4 16,10 1 1-16,6 2 0 15,11-2 3-15,10 2-3 16,6 0-2-16,3-3 2 16,6-2 0-16,16 2 2 15,11 0-2-15,3 6-1 16,0 12 0-16,7 5 1 15,-3 0-1-15,-4-4 1 16,0-8-1-16,-10-9 0 16,-3-9 0-16,-2 6 0 15,-6-2 1-15,-5 2-1 16,-8 4 1-16,-2 4-1 0,0 4 0 16,-18 9 0-16,-9 8 0 15,-6 1 1-15,-1 0-1 16,-2-4 0-16,9-12 0 15,5-10 0-15,10-14 0 16,3-17-1-16,6-6 2 16,3-9-2-16,0-4 1 15,0 0-1-15,3 0 1 16,14-4 5-16,12-8-2 16,1-2 0-16,0 9-1 15,-8 4-2-15,-3 1 0 16,-2 0 0-16,-2 16-3 15,-3 15 3-15,-3 12 0 16,-3 15 0-16,-3 12 0 16,-3 19 0-16,0 14 1 0,0 26-1 15,-18 13 0 1,-3 6 0-16,-3 17 1 0,-5-9-1 16,3-4 0-16,-5 1 2 15,-2 3-1-15,-7 4 1 16,2 1 2-16,-2-2 14 15,6-16-13-15,4-18 5 16,12-9-3-16,9-21-2 16,9-10 3-16,12-14-7 15,24-18 4-15,13-14 0 0,9-16-1 16,12-17-1 0,12-6 1-16,5-27 2 0,1-22-4 15,0-6 0-15,-7-6 6 16,-11 6-7-16,-14 9-1 15,-14 6-2-15,-21 10-1 16,-15 7-47-16,-6 0-34 16,-6 6-71-16,-24 1-138 15</inkml:trace>
  <inkml:trace contextRef="#ctx0" brushRef="#br0" timeOffset="73395.9412">906 13006 365 0,'0'0'554'16,"0"0"-544"-16,0 0-4 16,0 0 44-16,0 0-23 15,0 0-22-15,0 0-5 16,-36 30 0-16,39-1 8 16,7 1-3-16,1-7-2 15,1-7 6-15,1-5 8 16,5-11 17-16,9 0 12 15,13-27 21-15,10-23-30 16,21-16-16-16,5-19-5 16,9-14-9-16,3-7-2 0,-7 3-5 15,-2 10-2-15,-18 18 1 16,-15 25 1-16,-13 17-1 16,-18 16-10-16,-9 12-19 15,-6 5-5-15,0 3-59 16,-9 24-24-16,-21 15 3 15,-9 11-99-15,-4 4-106 16</inkml:trace>
  <inkml:trace contextRef="#ctx0" brushRef="#br0" timeOffset="73785.5738">1004 13101 763 0,'0'0'41'0,"0"0"60"16,0 0-8-16,0 0-50 16,0 0-16-16,0 0-26 15,-27 11-1-15,27 25 1 16,0 3 2-16,0-5 1 16,0-12-3-16,0-8 2 15,5-7 1-15,4-3 10 16,4-4 21-16,11-5 19 15,6-24-17-15,10-17-11 16,11-14-8-16,7-15-6 0,8-12-11 16,7-12 5-16,-3 0-5 15,-6 4-1-15,-12 22 0 16,-13 20-2-16,-15 20 2 16,-8 13 0-16,-10 13-3 15,-6 7-14-15,0 0-21 16,-3 17-39-16,-19 16 13 15,-14 17-24-15,-7 9-71 16,-2 7-70-16,-7 4-35 16</inkml:trace>
  <inkml:trace contextRef="#ctx0" brushRef="#br0" timeOffset="74060.6033">1082 13208 387 0,'0'0'68'15,"0"0"28"-15,0 0-12 16,0 0 41-16,0 0-40 15,0 0-15-15,-21 99-6 16,37-99 7-16,11-7 6 16,12-25-13-16,22-26-15 15,21-18-15-15,15-17-15 16,18-21-11-16,4-12-4 16,5-7 7-16,-3 1-9 15,-18 10 3-15,-18 13-3 16,-24 27-1-16,-25 26-1 15,-17 23-10-15,-16 16-22 16,-3 14-7-16,-3 3-33 16,-19 6-23-16,-5 15-34 15,-2 5-126-15,-6-3-322 16</inkml:trace>
  <inkml:trace contextRef="#ctx0" brushRef="#br0" timeOffset="130482.8771">10182 6166 725 0,'-9'-7'19'15,"5"2"46"-15,1 3 4 16,3 2-42-16,0 0-7 16,0 0-13-16,0 0 0 15,0 0-7-15,0 2-4 16,0 15-1-16,0 12 5 15,0 8 1-15,0 4 6 0,3-2 0 16,1-3-2-16,5-7 4 16,-1-8-3-16,2-11 2 15,8-4 5-15,4-6 9 16,20-25 48-16,26-28 10 16,28-20-29-16,16-13-26 15,12-10-9-15,-7 2-9 16,-6 2 2-16,-20 20 1 15,-20 15-9-15,-20 21 0 16,-18 11 0-16,-15 11 0 16,-6 8-1-16,-9 1-6 15,-3 5-19-15,0 0-42 16,-6 22-41-16,-18 20 43 16,-18 15-18-16,-13 11-162 15,-6 4-244-15</inkml:trace>
  <inkml:trace contextRef="#ctx0" brushRef="#br0" timeOffset="130950.709">10403 6428 800 0,'0'0'50'0,"0"0"30"15,0 0-38-15,0 0-12 0,0 0-21 16,0 0-9-16,-13-25-11 16,12 44 8-1,-2 6 3-15,-1 0-1 0,1-1 1 16,0-5 1-16,0-3 0 16,0-11-1-16,3-2 4 15,0-3-2-15,0 0 5 16,3-5 2-16,30-20 24 15,19-15 16-15,15-16-33 16,16-7-1-16,4-9-4 16,4-2 2-16,6-7 10 15,-2 1-11-15,-2 1 3 16,-8 10 1-16,-13 15-11 16,-11 12 2-16,-15 15-4 0,-10 9 0 15,-12 5 0-15,-6 5-3 16,-6 5 0-16,-8-1 1 15,-1 4-1-15,-3 0-3 16,0 0-4-16,0 0-1 16,0 0-8-1,-7 3-22-15,-18 14-42 0,-14 8-18 16,-11 0-160-16</inkml:trace>
  <inkml:trace contextRef="#ctx0" brushRef="#br0" timeOffset="159380.0379">17944 13654 417 0,'0'-11'37'16,"0"5"16"-16,0 2 8 0,0-3-24 16,0 5 9-16,0 2-8 15,0 0-12-15,0 0-5 16,0 0 11-16,0 0 7 16,0 0-5-16,0 0-14 15,0 0-8-15,0 0-12 16,0 0 7-16,3 2-7 15,3 18 1-15,5 4 3 16,2 2 0-16,-1 7 2 16,2-7 1-16,2 1-2 15,-5-4-1-15,4-6 0 16,0-5-1-16,-4-5 1 16,2-2-2-16,2-5 5 15,3 0 7-15,6-7 24 16,6-10 10-16,6-3-13 15,4-6-19-15,-5-2-3 16,1 1-10-16,3 2 7 16,-4 2-8-16,-6 9-1 15,-5 5 0-15,-6 5 0 0,-4 4-1 16,-4 0 0-16,6 17-1 16,4 7-1-16,-1 2 4 15,7-4-1-15,2 2-1 16,2-4 0-16,3-8 2 15,-4 2-1-15,1-4 0 0,2-6 0 16,-3-1-1 0,0-3 1-16,-4 0 0 15,0 0-1-15,-5 0 1 0,1 0 0 16,-1-3-1-16,3 3 0 16,-2 0-2-16,-3 0 1 15,1 6 1-15,0 3-1 16,5 6 1-16,4 0 0 15,4-5-1-15,7-4 3 16,3-3-1-16,5-3-1 16,2 0-3-16,-1 0 3 15,0-3 0-15,-8-3 1 16,-8 0-1-16,-13 2 0 16,-7 1 1-16,-11 0-1 15,-1-1-69-15,0 4-83 0,-13-5-141 16,-2 0-150-1</inkml:trace>
  <inkml:trace contextRef="#ctx0" brushRef="#br0" timeOffset="180164.1788">11716 9360 188 0,'-1'-11'75'0,"1"-2"-20"16,0 3 9-16,0-3 3 16,0 0-30-16,0-1 14 15,4 2-8-15,1 1 5 16,-3-1 12-16,2 4-15 0,-4 0-2 15,1 5 19 1,-1 3-38-16,0 0-13 0,0 0 2 16,0 0-10-16,0 0-3 15,0 9-8-15,0 14 4 16,0 6 4-16,0-3 0 16,0-6 1-16,0-1-1 15,4-8 1-15,-1-2 1 16,0-5-2-16,0-4 0 15,-1 0 1-15,16-4 4 16,11-18 16-16,7-10 7 16,7-10-8-16,-2-5-7 15,3-4-2-15,0-5-3 16,1 3-3-16,0 3-3 16,-3 6 1-16,-6 10-3 15,-9 9 0-15,-15 9 0 16,-5 11 0-16,-4 4 3 0,-3 1-3 15,0 3-15-15,-6 16-88 16,-23 11 16-16,-6 4-174 16</inkml:trace>
  <inkml:trace contextRef="#ctx0" brushRef="#br0" timeOffset="180588.724">11670 9419 505 0,'0'0'36'0,"0"0"40"16,0 0-42-16,0 0-34 0,0 0-14 15,0 0 14-15,-29 56 0 16,24-30 0-16,5-4 3 15,0-5-3-15,0-7 0 16,0-3 0-16,0-7 2 16,0 4 0-16,0-4 7 15,0 0 29-15,14-11 65 16,12-16-41-16,12-7-50 0,9-7 0 16,7-5-2-1,3-7 1-15,4-6-7 0,0-7 2 16,-4 7 2-16,-6 8-8 15,-14 13 2-15,-10 11 4 16,-13 14-6-16,-6 3 0 16,-4 6 1-16,0 4-3 15,-4 0 2-15,0 0-92 16,0 0-126-16,0 14-9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1T11:20:50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17185 8613 559 0,'0'0'19'0,"0"0"49"16,0 0 10-16,0 0-17 15,0 0 6-15,0 0-19 16,-12-48-28-16,12 48-14 15,0 0-6-15,0 0-2 0,-2 10-7 16,2 7 9-16,-1 4 1 16,-2 9 0-16,3 0 1 15,0 4 3-15,0 3-3 16,0 4 1-16,0 0 4 16,0 7 3-1,0-3-3-15,0 2-2 0,4 6 7 16,1 3-5-16,4 6-4 15,-3 4 6-15,0 4-4 16,0-4 2-16,1 6-1 16,0-1 2-16,-1 1-4 15,1-2 2-15,-4 2-3 16,0-3 0-16,-2 1 0 0,-1-5 0 16,3 2-1-16,1-1-1 15,-1 0 0-15,3 8-1 16,-1 4 3-16,1 1-1 15,2 5-1-15,2-5 2 16,-4-7-3-16,4 1 0 16,3-4 1-16,3 3-2 15,3-5 4-15,5 1 3 16,-3 3-6-16,3-6 2 16,-7 4-2-16,-3-6 0 15,1-6 2-15,-8-2-5 16,2-8 3-16,-4 2 0 15,-2-5 3-15,-1-5 0 16,-2-2-6-16,0-4 3 0,0-4 0 16,-2 5 0-16,-9-1 0 15,1-1 1-15,-6 2 0 16,5-2 1-16,-4 2-2 16,0-4 3-16,0 2-2 15,5-2-1-15,2-4 0 16,4-6 0-16,1 1-3 15,-3-9 3-15,3-2-1 16,3 0 2-16,0-3 2 16,0 0-3-16,0-2 0 15,0 0 0-15,0-2-3 16,0-3 7-16,0 2-5 0,0-2 1 16,3 0-1-16,9 3 1 15,3-3 2 1,12 0 0-16,8 0-2 0,13 0 3 15,12-5-2-15,8 0-1 16,19 0 0-16,13-2-3 16,19-1 3-16,18 0 0 15,12 2 2-15,15-2-1 16,9 1-1-16,9 2 0 16,11 0 1-16,11-2 0 15,16-2-2-15,0 0 1 16,4 2 0-16,-5 0 1 15,-5-3-1-15,-6 0 0 0,1-1-1 16,-6 2 1-16,-8-4 1 16,-14 9-1-16,-11-2 0 15,-12 2 0-15,0 2 1 16,-5 2-1-16,-5 0-1 16,-6 0 1-16,-11 4 1 15,-17 5 0-15,-19 1 0 16,-25-1-1-16,-26-5 0 15,-23 3-2-15,-21-7-50 16,-20 0-170-16,-34-5-435 16</inkml:trace>
  <inkml:trace contextRef="#ctx0" brushRef="#br0" timeOffset="1312.5868">17865 10535 197 0,'0'0'60'15,"0"0"-13"-15,0 0-2 0,0 0 18 16,0 0-17-1,0 0-2-15,11-13-4 0,-8 13 12 16,-3 0 4-16,0 0 26 16,0 0-13-1,0 0-7-15,0 0-34 0,0 0-14 16,0 0-14-16,0 10-13 16,0 17 10-16,0 8 3 15,0 8 6-15,0 1 1 16,4 2-6-16,-1 3 1 15,1 1 3-15,2-1-4 16,0 4 6-16,2 0-5 16,1 1 6-16,-3 1 4 15,-2 1-6-15,1 0 5 16,-4 2-6-16,2-7 2 16,-3 2-3-16,2-3 0 15,-2 3 3-15,0-3-5 16,0-5 6-16,0-2-7 0,0-6 0 15,0-8-1-15,0-2 7 16,0-7-7-16,0-3 4 16,0-8-2-16,0-6-2 15,0 1 7-15,0-4-4 16,0 0 3-16,0 0-6 16,0 0-30-16,0-17-325 15</inkml:trace>
  <inkml:trace contextRef="#ctx0" brushRef="#br0" timeOffset="2144.6058">17928 10710 359 0,'0'0'38'0,"0"0"25"15,0 0-4-15,0 0-4 16,0 0-1-16,0 0 24 16,-45-46-43-16,45 42-28 15,0 1-6-15,16 3 1 16,11-9 1-16,11 1 5 15,7 2-7-15,6-4 4 16,2-3-2-16,-3 3 0 16,-5 3-2-16,-5-2 1 0,-9 3 0 15,-9-1-2-15,-6 3 3 16,-9 1-2-16,-5 3 0 16,-2 0 22-16,0 0 0 15,0 0-3-15,0 0-9 16,0 0-9-16,0 0-2 15,0 0-12-15,0 7 7 16,-4 11 5-16,-3 6 0 16,1 5 0-16,-2 5 4 15,3 3-2-15,1 1-2 0,1 3 3 16,3-2-2 0,0 0 2-16,0 1-3 0,0 4 6 15,-4 2-2 1,4 3-1-16,0 1 2 0,0 1-2 15,0-2 4-15,4 3-5 16,-1 0 0-16,3 5 3 16,1 7-1-16,3 0 1 15,-1 0-2-15,1-2-1 16,-3-1 2-16,0-7-1 16,-1 1-1-16,2-10 0 15,2-3-2-15,-2-8 1 16,-2-10-1-16,-3-7 0 0,0-8 0 15,4-3-1-15,-3-2 1 16,1-1 0-16,-2 0 0 16,1-3-50-1,1-6-184-15</inkml:trace>
  <inkml:trace contextRef="#ctx0" brushRef="#br0" timeOffset="2736.5385">18593 10360 423 0,'0'0'32'0,"0"0"54"15,0 0-11-15,0 0 24 16,0 0-30-16,0 0-16 15,4-121-8-15,-4 121-28 16,2 1-17-16,2 24-19 16,4 18 17-16,-6 16 2 0,2 13 4 15,-3 8 4-15,2-5 0 16,2 2-7-16,2-5 5 16,2-2 1-16,-2-1-3 15,3-3 8-15,-6 4-12 16,2 2 4-16,-1 6 2 15,0 6-2-15,1 5 9 16,0 6-6-16,2-2 1 16,2-7-4-16,-1-13 2 15,-4-14-3-15,6-2-2 0,-3-11 6 16,0-7-7 0,-5-6 0-16,0-11 0 0,-2-7 2 15,-1-5 0-15,0-7-2 16,0 1-22-16,0-4-77 15,0-1-29-15,0-27-307 16</inkml:trace>
  <inkml:trace contextRef="#ctx0" brushRef="#br0" timeOffset="3450.3485">18499 10324 255 0,'0'0'18'16,"0"0"-6"-16,0 0 4 15,0 0 45-15,0 0 49 16,0 0-55-16,-19-153-30 16,41 141-9-16,11 2-12 15,7-4 7-15,8-3-2 16,12-2 1-16,10-4-4 0,10 3 13 16,8-3-8-16,0 1-1 15,-6 5-5-15,-11 3 4 16,-12 1-5-16,-17-1-3 15,-16 9-1-15,-10 1 0 16,-12 1 9-16,-4 1 37 16,0 2 6-16,0 0-22 15,0-3-22-15,0 3-8 16,-4 0-10-16,-9 15 9 16,-4 12 1-16,2 6 0 15,0 6 0-15,4 7 0 16,3 10 0-16,3 10 0 15,3 4 0-15,2 2 1 16,0 0-1-16,9-6 1 16,5 1-1-16,5 2 9 0,-1 0 6 15,0 2-1-15,1-2-9 16,-2-1 10-16,1 5-5 16,-5 0 2-16,-1 4-3 15,0 1-1-15,4-1-3 16,1 2 2-16,0-4 5 15,0-8-5-15,-2 1 0 16,-5-11 1-16,1-7-4 16,-5-10 6-16,1-8-7 15,-2-12-1-15,-2-10 0 0,-2-6 0 16,-1-1 2 0,0-3-4-16,0 0 0 0,0 0-102 15,0-21-397 1</inkml:trace>
  <inkml:trace contextRef="#ctx0" brushRef="#br0" timeOffset="3881.9764">19644 10925 698 0,'0'0'28'0,"0"0"56"16,0 0 5-16,0 0-35 15,0 0-1-15,0 0-19 16,0 0-34-16,6-82-6 16,1 102 0-16,0 9 5 15,2 14 2-15,-6 7 4 16,-2 5-5-16,2 5 6 15,2 2-4-15,2-2 5 16,2 5-4-16,3-1 0 16,-1 2 6-16,-1 3-6 15,-3-5-2-15,-1-6 5 16,0-5-2-16,2-6-3 0,2-4 1 16,-1-4 2-16,2-8-2 15,0-9-2-15,-1-5 2 16,-3-8 3-16,-1-6-2 15,-3 1-3-15,-3-4-26 16,0-4-27-16,-11-22-266 16</inkml:trace>
  <inkml:trace contextRef="#ctx0" brushRef="#br0" timeOffset="4427.5611">19627 11100 605 0,'0'0'12'0,"0"0"34"16,0 0 29-16,0 0-31 16,0 0 0-16,0 0-27 15,70-139-15-15,-27 126-2 16,4 0 6-16,3 3-4 15,-4-4-2-15,2 2-1 16,-8-2 1-16,-7 1 6 16,-6 2-5-16,-9 3 4 15,-11 1 12-15,-2 7 21 0,-5 0 1 16,0 0 3 0,0 0-23-16,0 0-13 0,0 0-4 15,0 0-2-15,0 0-9 16,0 0-2-16,0 9 2 15,4 11 8-15,2 6 1 16,0 1 3-16,0 3-1 16,2 6-2-16,2 3 0 15,-2 1 0-15,2 10 1 16,5 0 0-16,-5 3 0 16,6 0 3-16,-1 3-2 15,3-1 1-15,-2 2 2 0,3-4 1 16,-8-5-5-1,6-4 2-15,-5-8-2 0,4-5 2 16,-4-5 0-16,-1-6 0 16,1-4-3-16,-9-10 1 15,0-3-2-15,-3-3 1 16,0 0-53-16,0-25-128 16</inkml:trace>
  <inkml:trace contextRef="#ctx0" brushRef="#br0" timeOffset="4918.2454">20572 9574 685 0,'0'0'19'0,"0"0"1"16,0 0 32-16,0 0 15 16,0 0 4-16,0 0-71 15,27-46-9-15,-16 92 4 16,-3 20 8-16,-5 17-3 15,-3 9 3-15,0 3 3 16,5 1-2-16,8 1 5 0,7 7 5 16,-1 8 4-16,-1 5 4 15,-3 6-4-15,-5-1 2 16,-2 2-8-16,-1 10-3 16,-1-6 1-16,0 5-3 15,3-5-5-15,4-12 0 16,1-14 0-16,1-23 5 15,-2-19-7-15,-4-15 2 16,-1-12-3-16,-5-16 1 16,0-7 0-16,-3-9 6 15,1-1-4-15,1-4-2 16,1-26-26-16,-2-17-230 0</inkml:trace>
  <inkml:trace contextRef="#ctx0" brushRef="#br0" timeOffset="5601.7359">20750 9818 337 0,'0'0'298'16,"0"0"-283"-16,0 0 28 16,0 0 53-16,0 0-41 15,0 0-21-15,-9-119-11 16,34 113-15-16,11 0-3 16,10-1-3-16,14 0 0 15,11 2-2-15,4-4 0 16,-3 1 4-16,-11 0-4 15,-11 4 0-15,-14-4 0 16,-6 3 2-16,-11 0 0 16,-8 1 1-16,-5 1 2 15,-6 3 19-15,0 0 14 16,0 0-19-16,0 0-15 0,0 0-4 16,0 3-12-16,-4 16 5 15,-9 10 7-15,-1 8 0 16,0 6 0-16,4 1 1 15,4 5 2-15,1 3-3 16,5 2 0-16,0 2 2 16,0 1 0-16,2 8-2 15,6 8 1-15,3 9 1 16,0 10-1-16,2 11 2 16,-1 4 0-16,1 7-2 0,-2 3 5 15,2-2-4 1,-3-5 2-16,-3-11 1 15,-1-4-4-15,0-9 0 16,-2-7 3-16,3-6-3 0,-1-10 1 16,-3-14-1-16,2-6 1 15,-2-6-2-15,-1-8 0 16,1-2 2-16,-3-5 0 16,1 1-1-16,-1-3-1 15,0 1 0-15,0-3-1 16,0-7-55-16,7-5-116 15,10-6-289-15</inkml:trace>
  <inkml:trace contextRef="#ctx0" brushRef="#br0" timeOffset="6000.2636">21862 10863 721 0,'0'0'31'16,"0"0"32"-16,0 0 22 16,0 0-3-16,0 0-23 15,0 0-3-15,-3-148-41 0,3 148-15 16,6 15-14-16,5 19 14 15,2 18 2-15,-7 12-2 16,-3 13 5-16,-1 9-1 16,-1 0 0-16,4 4 0 15,5-5 3-15,2-9 1 16,2-5-3-16,-1-13 1 16,-3-12-5-16,-2-12 6 15,1-8-5-15,-3-12-1 16,-2-4 1-16,0-5 2 15,-2-3-4-15,0-2-36 16,-1-11-49-16,-1-19-344 16</inkml:trace>
  <inkml:trace contextRef="#ctx0" brushRef="#br0" timeOffset="6417.5748">21919 10911 786 0,'0'0'19'16,"0"0"30"-16,0 0 31 16,0 0-21-16,0 0-32 15,0 0-17-15,131-144-3 16,-64 134-7-16,1 7 0 16,-4-2 2-16,-9 5-2 0,-12 0 0 15,-13 0 0 1,-15 0 0-16,-7 0 5 15,-7 0-5-15,-1 3-6 0,0 1 4 16,0 2 2-16,0 6-11 16,-3 10 11-16,-7 8 2 15,2 5-2-15,-1 6 1 16,5 9 5-16,4 3-2 16,0 6 4-16,0 3-7 15,11 5 12-15,3 2-12 16,-1 4 9-16,-1-5-9 15,-6-4 4-15,-1-8-2 16,-5-4-2-16,0-9 0 16,0 0 2-16,0 1-2 15,0-5-2-15,-14 4-2 16,-3-7-85-16,-5-9-76 16</inkml:trace>
  <inkml:trace contextRef="#ctx0" brushRef="#br0" timeOffset="7342.9447">18900 12752 644 0,'0'0'47'16,"0"0"48"-16,0 0-7 15,0 0-20-15,0 0 17 16,0 0-47-16,30-106-37 16,-26 131-1-16,-4 19-12 15,0 18 12-15,0 8 3 16,0-4-1-16,0 1 0 15,0-8 2-15,0-9-2 16,0-10-2-16,0-5 0 16,-3-8 1-16,-4-10 1 0,4-4-1 15,-3-11 1-15,6-2 3 16,-4 0 9-16,1 0 6 16,-3-15-10-16,0-2-1 15,4 7-4-15,1 3-2 16,1 7 1-16,0 0-4 15,0 0-7-15,0 0-3 16,13 0 5-16,12 7 5 16,7-1 1-16,4-6 5 15,5 0-5-15,3-6 1 16,0-13 1-16,-7-5-1 0,-5-6-1 16,-11-3 4-16,-11-6-1 15,-10-8 0-15,-4-3 1 16,-28-6-3-16,-12 0-1 15,-11 0 2-15,-9 6-3 16,-5 8-1-16,2 12 1 16,5 18-2-16,9 9-4 15,12 3 4-15,8 20 1 16,11 11-1-16,8 5-8 16,11 5 9-16,3 4-25 15,7-5-38-15,22 1-48 0,12-9-101 16,13-13-303-16</inkml:trace>
  <inkml:trace contextRef="#ctx0" brushRef="#br0" timeOffset="7582.662">19467 12922 572 0,'0'0'243'0,"0"0"-139"16,0 0 2-16,0 0-52 15,0 0-46-15,0 0-8 16,9-12-16-16,-3 38 14 16,3 4 2-16,-5 4 0 15,4-5 5-15,-5-3-5 16,3-3 0-16,-3-6 0 0,0-3 1 16,-2-2-1-16,-1-1 0 15,0-5-101-15,0-6-218 16</inkml:trace>
  <inkml:trace contextRef="#ctx0" brushRef="#br0" timeOffset="7726.1411">19582 12878 546 0,'0'0'0'16,"0"0"-2"-16,0 0-88 15,0 0-153-15</inkml:trace>
  <inkml:trace contextRef="#ctx0" brushRef="#br0" timeOffset="8152.5278">19714 13058 620 0,'0'0'137'0,"0"0"-3"16,0 0-54-16,0 0-37 15,0 0-11-15,0 0-19 16,71-148-3-16,-69 134-4 16,-2 6 4-16,0 0-6 15,0 2-4-15,-11 6-1 0,-13 0-1 16,-3 0-3-16,-1 9 3 16,10 8 2-16,3 0-5 15,8-1 0-15,7 4-1 16,0-4 0-16,20-2-5 15,7 3 8 1,6-3 3-16,0-5 0 0,-2 4 0 16,-4-3 0-16,-3-3 1 15,-5 2-1-15,-3-3 0 16,-7 1 0-16,-2 0 0 16,-7 0-1-16,0-1-4 15,0 0 5-15,-23 2 1 0,-4 1 3 16,0-2-2-16,-1-3-2 15,3-1 0-15,4-3 0 16,6 0-2-16,5 0-33 16,10-4-43-16,3-15-156 15,19-6-204-15</inkml:trace>
  <inkml:trace contextRef="#ctx0" brushRef="#br0" timeOffset="8410.8542">19953 12698 372 0,'0'0'130'0,"0"0"-13"16,0 0 43-16,0 0-46 16,0 0-52-16,0 0 7 15,2-155-19-15,-2 155-37 16,0 10-13-16,0 24-18 0,0 18 18 16,0 7 0-16,0 3 6 15,9-1-11-15,4-4 9 16,2-2-7-16,0-8 4 15,-2-1-1-15,1-10 1 16,-2 0-1-16,-5-6-1 16,-7-4 1-16,0-1-45 15,-4-6-154-15,-17-10-173 16</inkml:trace>
  <inkml:trace contextRef="#ctx0" brushRef="#br0" timeOffset="8860.5358">19941 13081 549 0,'0'0'63'16,"0"0"50"-16,0 0-38 0,0 0-20 15,0 0-13-15,0 0-19 16,224-127-12-16,-176 126 0 16,-4 1-3-16,-5 3-1 15,-6 13 2-15,-8 5-8 16,-5 2 4-16,-10 0-5 15,-2-4 4-15,-8 1-4 16,0-3-3-16,-3-4 3 16,-12-3 9-16,-5 0-6 15,1-6 1-15,3-4 0 16,2 0-4-16,7 0 8 16,2-14 2-16,4-6-4 0,1-6-4 15,0-3 2-15,13 0-4 16,13-2 0-1,0 7 1-15,4 2-2 0,-3 7 1 16,-3 6 0-16,-3 4 0 16,3 5-6-16,0 0 6 15,0 5-1-15,4 9-1 16,-3 6 2-16,-4-1 0 16,-2 1 0-16,-5-3 0 15,-4 3-3-15,-5-4 3 16,-5 0-5-16,0 1-66 15,-3-8-179-15,-8-8-263 0</inkml:trace>
  <inkml:trace contextRef="#ctx0" brushRef="#br0" timeOffset="9450.5086">20888 12900 30 0,'0'0'173'0,"0"0"8"0,0 0-19 16,0 0-63-1,0 0 19-15,0 0-19 0,38-43-20 16,-38 40-16-16,0 3-10 15,0 0-20-15,0 0-25 16,-5 3-8-16,-14 14-8 16,1 9 8-16,1 1 0 15,4 0 0-15,7-1-2 16,5-3 1-16,1-3 0 16,0-2 0-16,20-6 1 15,9-7 0-15,7-5 5 16,10 0 1-16,-4-10-2 15,-2-9-2-15,-8-4 2 16,-4-7 0-16,-6-4-2 0,-4 0 0 16,-6-7 0-16,-3 1 1 15,-5-5-3-15,-4 1 1 16,0-1 1-16,0 8-2 16,0 7-1-16,-3 11-2 15,-3 12 3-15,5 7 0 16,-2 0-2-16,1 22-21 15,2 15 22-15,0 9-3 16,0 4 4-16,13-1-2 16,4 1 5-16,-2-7-6 15,1-1 6-15,-2-5-6 0,1-4 3 16,-5 1 0 0,-1-5 0-16,-5 0-2 0,-4-5-62 15,-7-7-598 1</inkml:trace>
  <inkml:trace contextRef="#ctx0" brushRef="#br0" timeOffset="9846.651">21085 12983 791 0,'0'0'87'15,"0"0"9"-15,0 0-55 0,0 0-32 16,0 0-2-1,0 0-5-15,243-139-2 0,-187 122 1 16,-7 4 2-16,-17 3-3 16,-15 3 1-16,-9 4-1 15,-8 3 5-15,0 0-2 16,0 0-3-16,0 0 0 16,-17 0-8-16,-2 10 3 15,2 10 2-15,4 0 1 16,8 3-1-16,5 3-1 15,0 1-2-15,23 0 3 16,11-2-1-16,4 0 4 16,-1-6 3-16,-7-4-3 15,-10-3-2-15,-6-7 2 16,-8 0 4-16,-6 0 6 0,0 5-10 16,-10 4 4-16,-29 5 3 15,-19 8-7-15,-12-7-22 16,-4-4-207-16,4-9-432 15</inkml:trace>
  <inkml:trace contextRef="#ctx0" brushRef="#br0" timeOffset="10252.5793">19360 12434 775 0,'0'0'2'16,"0"0"4"-16,0 0-3 16,0 0 2-16,0 0 49 15,0 0-22-15,-27-59-31 16,106 50 13-16,27-2 8 15,23 0 5-15,15-1 10 16,9-4-20-16,12 2 5 16,6-3-6-16,-1-3-1 15,-2 2-9-15,-20-2 3 0,-31 6-4 16,-31 5-2 0,-29-2-2-16,-26 5 2 0,-15-1-3 15,-10 6 4-15,-6-2-1 16,0 3-3-16,0 0-3 15,-1 0 3 1,-15 0-65-16,2 0-178 0,-4 0-251 16</inkml:trace>
  <inkml:trace contextRef="#ctx0" brushRef="#br0" timeOffset="10499.906">20920 12092 793 0,'0'0'26'0,"0"0"58"16,0 0 49-16,0 0-53 15,0 0-72-15,0 0 4 16,146-41-11-16,-76 68-1 16,-19 7 0-16,-17 8-3 15,-22 2 1-15,-12 5 2 16,-15 3 1-16,-37 4 5 15,-35 10-2-15,-27 2-4 16,-21 0-73-16,-5-8-237 16</inkml:trace>
  <inkml:trace contextRef="#ctx0" brushRef="#br0" timeOffset="11393.3344">16605 9875 580 0,'0'0'27'16,"0"0"100"-16,0 0 10 16,0 0-45-16,0 0-18 15,0 0-34-15,-40-43-30 16,40 43-10-16,0 22-21 15,0 16 21-15,0 18 0 16,0 16 2-16,0 17 0 16,0 20-1-16,0 1 1 15,0 6 8-15,8-9-5 16,6-10 5-16,1-10 0 0,2-12-1 16,-1-14 3-16,0-13-4 15,-6-15 0-15,-3-7-4 16,0-12-3-16,-7-9 1 15,3-4 3-15,-3-1-5 16,3 0 0-16,4-17 0 16,0-20-225-16,1-15-607 15</inkml:trace>
  <inkml:trace contextRef="#ctx0" brushRef="#br0" timeOffset="11833.6728">16333 10218 533 0,'0'0'72'16,"0"0"-58"-16,0 0 17 16,0 0 8-16,0 0 19 15,0 0-6-15,-95-17-41 16,95 17 3-16,0-8 32 15,10-3 34-15,4-6-48 16,5-4-13-16,-3-5 6 16,4-3 2-16,-1-4-8 15,-2-4-6-15,-3-4 2 0,0-1-5 16,-4 3-2-16,4 3 3 16,-5 7-3-16,-2 3-3 15,-1 9 4 1,-5 7 1-16,1 7 0 0,-2 1 0 15,0 2-10 1,5 0-4-16,7 12-22 0,6 17 26 16,12 0-3-16,0 8 4 15,5-4-1-15,0 1 2 16,5-1-1-16,-3 0 0 16,0 0-2-16,-1 4 3 15,-6 5-5-15,-18 5-78 16,-12 1-333-16</inkml:trace>
  <inkml:trace contextRef="#ctx0" brushRef="#br0" timeOffset="12461.1454">15788 11578 515 0,'0'0'73'16,"0"0"39"-16,0 0 15 15,0 0-42-15,0 0-58 16,0 0-13-16,72-89-6 16,-49 60 7-16,-4-1-3 15,-8 7 4-15,-6 1 0 16,-5 8 1-16,0 1-4 16,0 6-11-16,-13 7-2 15,-9 0-2-15,-7 0 2 16,-3 17-4-16,5 5 5 15,3 1-2-15,12-2-2 16,4 5 1-16,6-3 1 0,2 0-1 16,2 1 2-16,16-1-1 15,8-1 1-15,3 1 0 16,3-3 1-16,1 1 0 16,-7-1-1-16,0-3 1 15,-11-5-1-15,-9-4-1 16,-3 0 1-16,-3-4-1 15,0 3-1-15,-12 3 2 16,-17 5 1-16,-3 2 3 16,-6 0-2-16,10-4-2 15,9-6 1-15,0 0 0 0,9-4-1 16,7-3 1 0,3 0-1-16,2 0-28 0,25-4-125 15,7-9-54-15,11 3-9 16</inkml:trace>
  <inkml:trace contextRef="#ctx0" brushRef="#br0" timeOffset="13442.704">16223 11654 348 0,'0'0'88'0,"0"0"36"16,0 0-32-16,0 0 66 16,0 0-81-16,0 0-44 15,-24-101-22-15,-7 101-2 0,-4 0 0 16,1 5-8-16,2 12-2 15,7 6 2-15,8 1-5 16,7 0 0-16,8-5 4 16,2 1 6-16,0-7-6 15,15-3 0-15,4-4 3 16,7-6-1-16,0 0 4 16,1-6-6-16,-6-6 4 15,0-3 4-15,-9 2-3 16,-4 0-3-16,-3 9 4 15,-5 1 28-15,0 3 5 16,0 0-39-16,0 0-2 16,1 7-13-16,5 6 14 15,4 3 1-15,0-4 1 16,3-7 2-16,3-1-3 0,0-4 1 16,3 0 0-16,1-17 2 15,-1-6-1-15,-2-7 1 16,-1-4-2-16,-2-5 0 15,-3-6-2-15,-2-8 0 16,0-4-1-16,-6-3 1 16,0 2-1-16,-3 1 1 15,0 7 0-15,0 11 1 16,-10 13-1-16,2 13 0 16,2 9-2-16,1 4-4 15,2 7-1-15,-1 22-12 16,-1 8 19-16,5 12 2 0,0 4-1 15,0 7 0 1,0-1 1-16,10 3 0 0,6-4-1 16,6-12 0-16,7-11 0 15,-1-8-1-15,5-10 1 16,3-10-1-16,7-7 4 16,-2 0 1-16,2-20-3 15,-4-8-1-15,-7-1 1 16,-9 0 9-16,-7-5-6 15,-9 8-1-15,-7 0 3 16,0 8-1-16,-10 7-5 16,-11 3-1-16,0 8 0 15,0 2-7-15,3 18 5 0,8 5 0 16,7 0-7 0,3 0 8-16,0-3 2 0,13-3-1 15,16-6-2-15,5-6-1 16,8-7 4-1,5 0 2-15,-1-6-2 16,-5-10 0-16,-7-4 4 0,-6-3-4 16,-7 2 3-16,-6-4-2 15,-6-3 5-15,-4 5-3 16,-2-2 2-16,-3 5-2 16,0 6-3-16,-3 4-2 15,-9 7-4-15,3 3-19 0,0 0 6 16,4 14 0-1,4 9 2-15,1 4-3 0,0 2 9 16,13-2 4-16,3-2 6 16,1-1 0-16,-4-4 1 15,-5-4 0-15,-5 0 4 16,-3-3-4-16,-11 4-2 16,-28 0 0-16,-10-1-100 15</inkml:trace>
  <inkml:trace contextRef="#ctx0" brushRef="#br0" timeOffset="15750.9991">22610 9121 331 0,'-11'-24'35'0,"7"5"38"16,1 3-1-16,0 3 0 16,3 3-15-16,0 7 5 15,0 3-3-15,0 0-38 16,0 0-20-16,0 3-1 16,0 14-4-16,0 9 4 15,0 9 1-15,0 5 1 16,0 4-1-16,4 7-1 15,-2 4 4-15,-2 1 0 16,0 3-1-16,0-3 2 16,0-2-1-16,0-3 3 15,0 0-1-15,-2-5 3 16,1 3 1-16,-2-2-2 0,3 2-3 16,0 1-2-16,0-1 4 15,0 0-2-15,0 1-3 16,0 2 1-16,0 2 3 15,0 2-2-15,0 7-1 16,0 0 3-16,0-7-4 16,-4 0-2-16,2-1 6 15,2-1-6-15,0-1 4 16,0 0-1-16,6-1 0 16,1-5-2-16,-1 2 0 15,-3-2 0-15,-3-5-1 0,0 1 1 16,0-4 2-16,0 1-3 15,0-1 2 1,0-2 1-16,0 4-2 16,0-7 1-16,0-2-1 0,3-2-1 15,3-1 3-15,3 4-3 16,-4 2 0-16,-2-1 2 16,0 3-2-16,-2-5 0 15,-1 2 0-15,0-5 0 16,2 1 0-16,-2-3 1 0,4 3-1 15,-1-5 1 1,1 2-1-16,1 3 0 0,-1-4 1 16,-2-4-1-16,2 2 1 15,-2-8-1-15,-1-2 0 16,1 2 0-16,-2-3 0 16,0-1 0-16,1-3 1 15,-1-2-1-15,2-1 0 16,-2-2 0-16,0-4 0 15,0 0 5-15,0 0 0 16,-24 0-5-16,-10-4-164 16</inkml:trace>
  <inkml:trace contextRef="#ctx0" brushRef="#br0" timeOffset="16978.4772">22571 9089 275 0,'0'0'37'0,"0"0"25"15,0 0-12 1,0 0 15-16,0 0-13 16,0 0-10-16,-57-44-24 0,57 44-18 15,0 0 1-15,21 0 0 16,12 0 1-16,10-3 0 16,9-3 0-16,4-1 2 15,-3-3-3-15,-2 3 1 16,-8-2-1-16,-10-1 3 0,-9-2-2 15,-8 1-2 1,-4-3 13-16,-6 5 20 0,-3 1 24 16,-3 1-22-16,0 5-4 15,0-1 3-15,0 3-13 16,0 0-6-16,0 0-14 16,0 0-1-16,0 0-8 15,0 4 1-15,0 9 6 16,0 4 1-16,0 5 1 15,0 5-1-15,0 2 0 16,0 7 0-16,0 0 0 16,0 1 2-16,3 8-1 15,4-1 0-15,0 5-1 16,1 8 1-16,-3 2-1 16,-2 1 1-16,-2 3 0 0,-1-7 2 15,0 0-3-15,0 0 1 16,0-3 0-16,0 2 4 15,0-1-3-15,0 1-2 16,0-1 0-16,0 2 3 16,0 8-3-16,0 1 1 15,0 5 4-15,0 2-4 16,0-8 2-16,0-2-2 16,0-3 1-16,0 0 3 15,0-2-5-15,-4 2 0 16,-1-3 3-16,-3-3-3 15,-1 0 4-15,-3-3-3 16,0-2-1-16,1 5 3 16,-3 0-3-16,5-3 2 0,1 6-2 15,0 1-1-15,4 2 1 16,0 10 1-16,1 1 3 16,1-4-3-16,2 0 0 15,-1-7-1-15,-1 4 0 16,2-7 0-16,0 3 1 15,0-5-1-15,0-5 0 16,3-3 0-16,6-3 1 16,-2-6-1-16,0-5 1 15,-4-5-1-15,-2-11 0 16,-1-3 1-16,0-9-1 0,0-4 5 16,0 0 6-1,0 0 8-15,-3 0-19 16,-16 0-6-16,1-6-205 0,-1-8-365 15</inkml:trace>
  <inkml:trace contextRef="#ctx0" brushRef="#br0" timeOffset="17542.968">22064 11836 195 0,'0'0'41'0,"0"0"-26"16,0 0 41-16,0 0 24 15,0 0-45-15,0 0-17 16,32-25-3-16,4 25-10 0,8 0 2 15,11 0 4-15,13 0 5 16,14 0 11-16,12-1 1 16,13 1 4-16,4 0-4 15,7-3-3-15,7 3-10 16,4-6-2-16,0 2-5 16,-3-2-4-16,-16 0-4 15,-19-5 4-15,-19 5-4 16,-21-5 1-16,-22 1 2 15,-12 0-1-15,-14 0 13 16,-3 4 1-16,0-5 0 16,0 9 2-16,-10 2-15 0,-6 0-3 15,-2 0-5-15,-6 10-27 16,-1-3-168-16</inkml:trace>
  <inkml:trace contextRef="#ctx0" brushRef="#br0" timeOffset="33556.5345">17448 13967 39 0,'0'-40'114'16,"0"-4"-3"-16,0 0-38 15,-1-4 36-15,-6 3-26 16,-2 3-16-16,2 1 24 15,1 11-26-15,0 4-7 16,1 9 28-16,3 7-45 16,1 5 11-16,1 5-7 15,0 0-28-15,0 0-9 16,0 0-8-16,0 0-1 16,0 12-5-16,14 13 6 0,0 9 0 15,0 13 2 1,1 10-1-16,-3 12 2 15,-5 6-1-15,0 11-2 0,-5 4 6 16,-2 2-3-16,0 1-1 16,0-4 1-16,-7-8-2 15,-2 0 4-15,0 0-5 16,-5 3 2-16,2 11 1 16,-2 1-2-16,2 7 0 15,-4 2 0-15,2-2-1 16,5 3 2-16,-3-2 0 15,4 0-2-15,3-3 0 16,3-2 2-16,2-2-4 16,0 5 5-16,0-2-4 15</inkml:trace>
  <inkml:trace contextRef="#ctx0" brushRef="#br0">17388 16675 1011 0,'0'0'3'0,"0"0"-1"16,0 0-2-16,0 0 0 0,6 0 0 15</inkml:trace>
  <inkml:trace contextRef="#ctx0" brushRef="#br0" timeOffset="35019.5984">17344 15899 501 0,'0'0'78'0,"0"0"5"0,0 0-2 15,0 0-23-15,0 0 2 16,0 0-24-16,-23-40-15 16,23 40-18-16,0 0-3 15,0 0 0-15,0 0-2 16,0 0-3-16,0 0-1 16,0 10 6-16,0 7 1 15,0 8 0-15,6 9-1 16,-3 7 4-16,0 9 2 15,2 8 3-15,0-2-2 16,-2 3 2-16,1 2 1 16,-1-2 0-16,2 0 1 15,4-5-2-15,-6-3-1 0,4-7-3 16,1-8 6 0,-1-6-5-16,0-7 2 0,-1-6-4 15,-3-4-2-15,1-7-2 16,-4 2 2-16,0-3 0 15,3-1-1-15,-3 2 2 16,0-1-3-16,0 0 0 16,0-1-100-16,0-4-175 15</inkml:trace>
  <inkml:trace contextRef="#ctx0" brushRef="#br0" timeOffset="35526.0819">17880 15903 223 0,'0'0'326'16,"0"0"-249"-16,0 0 44 16,0 0-31-16,0 0-29 15,0 0 4-15,-52-120-8 0,48 117-13 16,3 3-21-16,1 0-18 15,-4 0-5-15,4 13-9 16,0 14 9-16,0 12 0 16,0 15 2-16,0 11-1 15,0 1 0-15,0 3 0 16,4-5 3-16,7-4-2 16,-5-11 1-16,5-10-1 15,-3-9-2-15,-1-7 2 16,-4-7-2-16,1-8 0 0,-4-5 1 15,3 0-1-15,-3-3 0 16,0 3 0-16,0 0-62 16,0 2-48-1,0-3-65-15,0-2-122 0</inkml:trace>
  <inkml:trace contextRef="#ctx0" brushRef="#br0" timeOffset="36188.8889">17468 16781 506 0,'0'0'41'16,"0"0"10"-16,0 0-21 15,0 0 139-15,0 0-85 16,0 0-62-16,-36-10-22 16,36 10 0-16,0 0-7 15,12 0 7-15,21 0 6 16,21-8 20-16,25-2-5 15,21-5 8-15,27-2-7 16,26-2-1-16,26-1-11 16,22-4 10-16,17 2-3 0,18 1-5 15,24 4 2 1,17-2-6-16,17 4-8 16,12 2 7-16,10 2 2 15,3 11 2-15,-7 0-10 0,-14 0 0 16,-25 0 2-16,-22 0 0 15,-19 0-3-15,-32 0 0 16,-36 0-1-16,-40-6 0 16,-36 2 1-16,-30-2-11 15,-23-1-25-15,-18-2 2 16,-12-2 17-16,-5 1-38 16,-32 0-44-16,-20 0-209 15</inkml:trace>
  <inkml:trace contextRef="#ctx0" brushRef="#br0" timeOffset="37223.347">17910 15850 391 0,'0'0'58'0,"0"0"28"15,0 0-8-15,0 0 30 0,0 0-41 16,0 0-8-16,-82-87-20 15,82 85-1-15,0 2-11 16,0 0-11-16,0 0-16 16,0 0-11-16,2 0 2 15,17 2 9-15,11 5 8 16,5-4 0-16,8-3 5 16,6 0-3-16,-2 0 2 15,-4-3-2-15,-9-2-6 16,-13 3-1-16,-9 0-1 0,-9 2-2 15,-3 0 8-15,0 0 14 16,0 0 5-16,0 0-3 16,0 0-4-16,0 0-8 15,0 0-12-15,0 0-6 16,-4 14-1-16,-2 11 7 16,-1 8 1-16,-1 8-1 15,6 4 0-15,2 5 0 16,0 6 1-16,0 0-1 15,10-4 1-15,3-1 0 16,-1-5-1-16,1-3 5 16,-2-4-4-16,-1-6-1 15,-1-6 2-15,-5-5-2 0,1-5 0 16,-2-3 0 0,0 2 0-16,-2-7 0 0,-1 3 0 15,0 0-11-15,-4 5-98 16,-20-8-44-16,-4-1-201 15</inkml:trace>
  <inkml:trace contextRef="#ctx0" brushRef="#br0" timeOffset="37640.2341">17851 16399 249 0,'0'0'50'0,"0"0"28"15,0 0 34-15,0 0-55 16,0 0-13-16,0 0-4 16,-5-74 11-16,13 61-12 15,0 6 18-15,-5 2-7 16,0 2 12-16,-3 3-21 15,0 0-14-15,0 0-25 16,0 0 4-16,-2 13-6 16,-4 9 0-16,-1 11 0 15,-2 4 4-15,5 2-4 16,1 0 2-16,3 1 3 16,0-6 0-16,0-2-4 15,0-6 2-15,0 0 0 0,0-6-3 16,1-3 0-16,4 0 1 15,-1-5 2-15,5-1-3 16,1-7 0-16,7-4-82 16,5-10-172-16</inkml:trace>
  <inkml:trace contextRef="#ctx0" brushRef="#br0" timeOffset="38195.7631">18362 15216 412 0,'0'0'69'0,"0"0"28"15,0 0-19-15,0 0 2 0,0 0 3 16,0 0-28 0,-32-110 2-16,31 110-21 0,-1 0-19 15,2 0-16-15,0 6 0 16,0 22-1-16,0 8 2 15,3 9-1-15,8 9 4 16,-1 0 5-16,4 4 5 16,3 5 5-16,3 0 2 15,0 10-2-15,3-1-9 16,2 1 2-16,1 3-2 16,-2 3 1-16,-5 7-3 15,-3 0-4-15,-3 1-3 16,-7-3 3-16,-3-6-1 15,-3-3-3-15,0-7 0 0,0-7 0 16,0-8 0-16,-3-14-1 16,0-6 3-16,3-7-3 15,0-6 1-15,0-10-1 16,0-3 0-16,0-7-10 16,3 0-52-16,11-20-11 15,3-21-227-15</inkml:trace>
  <inkml:trace contextRef="#ctx0" brushRef="#br0" timeOffset="39220.7239">18299 15076 344 0,'0'0'112'16,"0"0"-46"-16,0 0-12 16,0 0-16-16,0 0 41 15,0 0-46-15,-73-62-14 0,73 62-8 16,0 0-11-16,0 0-1 16,0 0-9-16,0 0 5 15,17 0 5-15,18 0 9 16,21 0 13-16,22 0 11 15,18-16-11-15,7 0-4 16,-3-1-9-16,0-1-7 16,-5 7-2-16,-10-4 0 15,-19 2 0-15,-23 4 0 16,-23-2 0-16,-17 2 1 16,-3-1 13-16,-3-1-3 15,-19 2-6-15,2 1-5 16,-6 3 0-16,7 2-1 15,7 3 1-15,4 0 0 0,5 0 0 16,0 0-2-16,-2 8-2 16,3 3-1-16,-1 6 5 15,3 2-1-15,0-2 1 16,0 6 1-16,0-4 4 16,0 5 1-16,2 2-2 15,8 5 7-15,-1 4 0 16,3 8 6-16,1 8-4 15,1 5 7-15,4 10-7 16,-5-1-1-16,3 8-5 16,-5 2 1-16,4 2-1 15,-5-1 1-15,1-6 0 16,-1 2-7-16,-2 0 3 16,-5-1 0-16,-3 4-4 15,0-2 1-15,-2-3 3 0,-10-5-3 16,-1-5 1-16,3-8-1 15,5-2 0-15,3-9 0 16,1-7 0-16,1-7 0 16,0-10-1-16,0 0 2 15,0-8-2-15,1-2 2 16,1-4-2-16,-2 1 5 16,0-1-5-16,0 0 0 15,0-3-18-15,0 0-48 16,-3 0-153-16,-1-10-436 0</inkml:trace>
  <inkml:trace contextRef="#ctx0" brushRef="#br0" timeOffset="39793.7761">19536 15566 556 0,'0'0'34'16,"0"0"93"-16,0 0 3 15,0 0-65-15,0 0-22 16,0 0 4-16,-30-129-10 16,30 128-9-16,0 1-13 15,0 0-15-15,0 8-14 0,10 15 14 16,1 10 0-1,1 6 2-15,-2 5 2 0,2 7-3 16,-6 3 4-16,3 9 1 16,1 2-2-16,-1 7 4 15,3 6-7-15,3-6 5 16,0 1-2-16,3-10-1 16,0 0-2-16,-6-12 5 15,0-4-6-15,-2-7-1 16,-3-11 1-16,0-8 6 15,-4-5-6-15,0-9 0 16,-3-5 0-16,0 0 4 16,0-2-4-16,3 0 1 0,-3 0-1 15,0 0-52 1,0-7-59-16,0-14-361 16</inkml:trace>
  <inkml:trace contextRef="#ctx0" brushRef="#br0" timeOffset="40357.0383">19482 15718 456 0,'0'0'29'0,"0"0"62"15,0 0 47-15,0 0-49 16,0 0-24-16,0 0-27 16,-15-59-37-16,42 54-1 15,11 0 7-15,15-2-6 16,2-1 3-16,5 2-1 16,-4 1 2-16,-4-3-4 15,-11 2 1-15,-13 5-2 16,-12-2 1-16,-6 3 0 15,-7-2 7-15,-3-2 23 16,0 3 14-16,0 1-28 16,0 0-2-16,0 0 5 15,0 0-17-15,0 0-3 16,0 0-4-16,0 14-3 16,-3 11 6-16,-2 12 1 0,5 4 0 15,0 5-1-15,0 6 1 16,8 7 0-16,3 7 1 15,3 5-1-15,-2-2 0 16,-2 1 4-16,-1-12-3 16,-1-1 0-16,0-8-1 15,0-6 1-15,-1-7 1 16,1-6-1-16,-2-9 0 16,-2-1-1-16,-1-5 1 15,-1-1 1-15,-1-2-2 16,1-3 0-16,1-4 0 15,3-5-92-15,9-13-193 0</inkml:trace>
  <inkml:trace contextRef="#ctx0" brushRef="#br0" timeOffset="40874.728">20162 14625 426 0,'0'0'59'16,"0"0"12"-16,0 0-51 16,0 0-8-16,0 0-8 15,0 0 11-15,20 42 22 16,-9 2 8-16,-3 11 11 16,2 11-10-16,-1 10-11 0,5 7 0 15,-1-1-3 1,5 2-7-16,3 4-8 0,0-1 0 15,4 1-2-15,-3 1-3 16,-1-3 1-16,-3 0-5 16,2 3-5-16,0 2 1 15,1 0-4-15,2-2 4 16,-1-2-1-16,-1-16-2 16,-1-4-1-16,-1-11 1 15,-7-9 1-15,-3-12-1 16,-4-6-1-16,-3-9-1 15,-2-8 0-15,0-7-55 16,0-5-64-16,0-25-126 16</inkml:trace>
  <inkml:trace contextRef="#ctx0" brushRef="#br0" timeOffset="41727.5075">20134 14901 368 0,'0'0'81'0,"0"0"19"16,0 0-5-16,0 0-2 16,0 0-27-16,0 0-11 15,-60-85-17-15,60 84-10 16,0-2-28-16,14 0 4 15,17-1-4-15,16-6 3 16,15 1 0-16,3-1 1 16,5-3-4-16,0 0 1 15,-10 0 1-15,-14 2-2 16,-14 2 0-16,-13-1 4 16,-11-1-2-16,-5-1 7 15,-3 2-3-15,0-5 0 0,0 6 12 16,0-1-6-16,-3 4-6 15,-2 0 6-15,3 3-7 16,-1 3 2-16,2 0-2 16,-6 0-5-16,2 5-4 15,-4 15 4-15,3 4 1 16,2 3-1-16,4 9 0 16,0 0-3-16,0 6 3 15,12 5 0-15,5-1 4 16,3 7-2-16,2-3 3 0,1 5 1 15,-2 3-6-15,4 8 4 16,-4-1 2-16,0 5-1 16,-3 2-5-16,1-6 1 15,-1 4 3 1,1 0 1-16,4-2-2 0,-1 2 0 16,1 2 5-16,-1 1-6 15,3-4 1-15,0 1-1 16,-2-11 2-16,-1-10-4 15,-1-3 1-15,-4-5-1 16,-1-5 2-16,-5-6 0 16,0-1-2-16,-6-5 2 15,-1-5 0-15,-4-5-3 0,0-1 4 16,0-7 1-16,0 2-3 16,0-3-1-16,0-4 2 15,0-1-2 1,0 0-1-16,0 0 1 0,1 0-90 15,3-3-224-15</inkml:trace>
  <inkml:trace contextRef="#ctx0" brushRef="#br0" timeOffset="42302.1021">21179 15566 453 0,'0'0'51'16,"0"0"34"-16,0 0 43 16,0 0-19-16,0 0-55 15,0 0-12-15,-29-72 5 16,29 72-14-16,0 0-12 0,0 0-21 15,0 0-3-15,0 15-3 16,0 12 6-16,0 6 3 16,0 10-2-16,0 7 2 15,0 3-3-15,0 5 4 16,1 9 3-16,8 1 5 16,-2 7 1-16,4-4-2 15,-1-5-4-15,4-9-2 16,-3-8 0-16,4-6-1 0,-1-12 2 15,-2-4-3-15,0-8-2 16,-3-4 2-16,-2-7 3 16,-5-5-5-16,-2 0-2 15,0-3 1-15,0 0-38 16,-6 0-37-16,-12 0-206 16</inkml:trace>
  <inkml:trace contextRef="#ctx0" brushRef="#br0" timeOffset="42808.4466">21127 15620 529 0,'0'0'35'15,"0"0"35"-15,0 0-3 16,0 0-51-16,0 0-4 16,0 0-3-16,186-98 0 15,-142 92-5-15,-8 2-4 16,-10 1-2-16,-9 1 2 16,-11-3 3-16,-5 5 1 15,-1 0 57-15,0 0 21 16,0 0-40-16,0 0-16 15,0 0-22-15,0 0-4 0,0 0 0 16,0 5-5-16,-1 10 4 16,-2 8 1-16,3 8-2 15,0 1 2-15,0 8 0 16,10 0 2-16,6 7 3 16,3 2 1-16,-2 7 3 15,0 4-1-15,-1 6 3 16,-4-5-4-16,0-1 0 15,-3-7-5-15,0-3 5 16,0-7-5-16,-2-3-2 16,2-6 4-16,-1-5-3 15,1-4-1-15,-3-1 0 16,-2-7 3-16,2-3-3 0,0-9-88 16,3-5-231-1</inkml:trace>
  <inkml:trace contextRef="#ctx0" brushRef="#br0" timeOffset="43709.1129">21842 14918 474 0,'0'0'84'16,"0"0"27"-16,0 0-9 15,0 0-26-15,0 0-58 16,0 0-18-16,-21 10-4 16,21 33 4-16,0 11 4 15,0 11 1-15,0 11-1 16,0 6 9-16,0 2-3 0,3-1 1 16,4-1 8-1,-2 0 3-15,-1 1-9 16,1-1 7-16,-2 4-7 0,1-3-6 15,2-1-1-15,-2-2 3 16,0-14-5-16,3-1 0 16,0-5-3-16,5-11 2 15,-1-9-3-15,-2-10 4 16,1-13 1-16,-6-11-3 16,-1-3 1-16,-3-3-4 15,0 0 1-15,-6-9-122 16,-7-21-353-16</inkml:trace>
  <inkml:trace contextRef="#ctx0" brushRef="#br0" timeOffset="44354.837">21763 15100 568 0,'0'0'22'0,"0"0"10"16,0 0 90-16,0 0-61 0,0 0 5 16,0 0-66-16,129-116 0 15,-66 111 8-15,2 1-6 16,-2 0 0-16,-6 0-2 15,-11 2 0-15,-7-2 0 16,-15 1 0-16,-8-5 2 16,-8 3 1-16,-7-4 8 15,-1-2-3-15,0 2-1 16,0 1 0-16,0 1 1 16,0 5 4-16,0-1 2 15,0 3-6-15,0 0-8 16,-7 5-1-16,-2 16-6 15,-6 12 3-15,1 6 8 16,1 1-8-16,4 6 9 0,4 8-5 16,-1 5 0-16,2 6 0 15,1 2 1-15,3-1-1 16,0 4 1-16,0-2 6 16,4 2-5-16,2 5 13 15,2 2-6-15,0 2 3 16,0 4-8-16,3-4 2 15,2-3-2-15,2-7 2 16,0-10-2-16,3-1 5 16,-3-10-8-16,1-4 2 15,-5-12 0-15,0-6 0 16,-4-9-3-16,-4-7 0 0,0-5 1 16,-2-3-1-1,-1-2 1-15,0 0-1 16,0 0-8-16,0 0-107 15,0 0-78-15,2-19-149 0</inkml:trace>
  <inkml:trace contextRef="#ctx0" brushRef="#br0" timeOffset="44821.2198">22483 15369 608 0,'0'0'22'16,"0"0"125"0,0 0-32-16,0 0-54 0,0 0-5 15,0 0-24-15,0 0-32 16,-17-74 0-16,17 97-7 15,0 8 7-15,0 8 0 16,0 3 0-16,0 5 0 16,2-1 0-16,4 10-2 15,-2-1 6-15,2 9-4 16,1 1 4-16,0 9 1 0,-1 2 0 16,1-1-2-16,0-5 3 15,4-5-4-15,-3-9-2 16,1-6 3-16,-2-10-1 15,3-7 0-15,-2-10 1 16,-2-9 0-16,-1-6 1 16,-4-3-2-16,1-5 0 15,-2 0 1-15,0 0 2 16,0 0-1-16,2-7 2 16,3-11-6-16,-1-11-123 15,2-9-192-15</inkml:trace>
  <inkml:trace contextRef="#ctx0" brushRef="#br0" timeOffset="45404.4282">22474 15415 622 0,'0'0'6'0,"0"0"55"15,0 0 51-15,0 0-65 16,0 0-19-16,0 0-18 16,97-107-7-16,-45 98 0 15,4 8 3-15,-1-2-6 16,-5-1-1-16,-8 1 0 0,-8 0 1 16,-13-2 0-1,-5 0 2-15,-8-1-2 0,-3-1 5 16,-5 3 3-1,3-2 7-15,-3 5 1 0,0-2 9 16,0 3 13-16,0 0-32 16,0 0-6-16,0 0-3 15,0 0-1-15,0 14-5 16,0 4 9-16,0 7 1 16,0 4-1-16,0 0-3 15,0 5 3-15,3 2 7 16,4 4-6-16,-1-1 1 0,1 5 0 15,1 5 6-15,-1 0-5 16,-2 2 6-16,-2 5-6 16,-2 3 7-16,1 1-10 15,-1 2 6-15,1-2-3 16,1-8-2-16,1-8 8 16,1-11-6-16,0-7-2 15,-2-6 3-15,-1-6 2 16,1-1-5-16,-3-1 0 15,0-2 1-15,0 1 0 16,0-2-2-16,0-1 1 16,0 1-4-16,0 1-52 15,0-4-119-15,0-5-194 0</inkml:trace>
  <inkml:trace contextRef="#ctx0" brushRef="#br0" timeOffset="45974.9566">22004 16527 118 0,'0'0'171'0,"0"0"-123"15,0 0-11-15,0 0 17 16,0 0-20-16,0 0-2 15,-18 27-11-15,18-25 9 16,2 1 8-16,11 2 38 16,14-3 45-16,10-2-28 15,22 0-36-15,16 0-21 0,16-2-7 16,12-8-11 0,14 3 9-16,13 0-15 15,14-3 7-15,19 0-9 0,25 1-5 16,12-5 1-16,5 1 0 15,-3 2 5-15,-20 0-9 16,-21 1 6-16,-18-1-7 16,-26-2 1-16,-21 4 0 15,-27-2-1-15,-24 7-1 16,-24 2 2-16,-15 2-2 16,-6 0-10-16,-3 0 2 15,-27 0-9-15,-18 0-103 16,-18 2-53-16,-8-2-115 0</inkml:trace>
  <inkml:trace contextRef="#ctx0" brushRef="#br0" timeOffset="47019.7328">17506 13179 288 0,'0'0'60'0,"0"0"53"15,0 0-10-15,0 0 3 16,0 0 8-16,0 0-47 16,0-95-18-16,0 92 4 15,0 0-9-15,0 3-15 16,0 0-29-16,0 11-1 0,-3 18-1 16,3 20 2-16,0 10 0 15,0 9 1-15,0 4 0 16,0 4-1-16,3-4 0 15,3 9 0-15,-3 3 0 16,-3 2 0-16,0 3-1 16,-16-10-196-16,-7-12-389 15</inkml:trace>
  <inkml:trace contextRef="#ctx0" brushRef="#br0" timeOffset="48713.4524">15388 15190 587 0,'0'0'23'0,"0"0"85"0,0 0 4 16,0 0-62-16,0 0-15 16,0 0-9-16,156-199 7 15,-110 163-1-15,-7-1-11 16,-10 5-4-16,-16 4-2 16,-9 3-7-16,-4 7 3 15,-4 5 0-15,-23 6-11 16,-7 7 0-16,-12 0-2 0,-3 17 1 15,7 4 0-15,6 8-2 16,9 5 1-16,15-2 0 16,9 2 1-16,3 1-3 15,1 2 4-15,22-5-4 16,4-3 4-16,6 2 0 16,-4 0 0-16,1-1 0 15,-1-5 0-15,-12-5 0 16,-3-7-1-16,-6 0 1 15,-4-6 0-15,-4-3 0 16,0 2 0-16,-5-1 0 16,-17 3 1-16,-7-5 3 15,-4-3-3-15,1 0-1 0,-1 0 0 16,5 0 1 0,4 0 2-16,8 0-3 0,7-3-1 15,1 3 1-15,8-6 0 16,0-1-2-16,24-3-88 15,12-4-56-15,12 1 60 16,4 1-19-16,4-2 70 16,-2 1-36-16,-6-4 60 15,-2 1 11-15,-9-4 30 16,-2 0 16-16,-12 3-15 16,-7 1 57-16,-9-1 3 15,-7 2-28-15,0-2-14 16,-7 7-18-16,-13 3-8 15,-8 7-10-15,-8 0-9 0,-3 7-4 16,3 13 1-16,7-1-1 16,10-2-1-16,9 2 1 15,7-2-2-15,3 0 0 16,0-1 2-16,16-5-1 16,6-5 1-16,3-3 0 15,2-3 0-15,-5 0 0 16,-1 0 1-16,-12 0 3 15,-3 0-3-15,-3 0-1 16,-2 0-3-16,2 8-10 16,4 6 12-16,0 1 2 0,2-2-1 15,5-6 0 1,3-2 5-16,7-5 2 16,2 0-3-16,2-20-2 15,2-5 1-15,-11-5-3 0,2-3 1 16,-11-5-1-1,0 1 0-15,-5-7 0 0,-1-5 0 16,-1-8 0-16,-3-5-3 16,0-1 2-16,0 6-1 15,0 13-4-15,-10 7 6 16,-3 10 0-16,4 10 0 16,1 11 0-16,2 6 0 15,-4 6-1-15,2 23-7 16,0 17 6-16,-1 11 1 0,9 12 0 15,0 8 0-15,0-6 1 16,9-3 0-16,8-10 0 16,9-8 0-16,1-6-1 15,10-13 1-15,2-11-1 16,5-12 1-16,3-8 0 16,0-8 1-16,-3-14 0 15,-4-7 1-15,-9-8 3 16,-8-1-4-16,-6 4 5 15,-9-2-4-15,-8 5-2 16,0 8 6-16,-8 7-5 16,-14 13-1-16,-4 3 0 15,0 19-2-15,0 14-6 0,9 0 5 16,11 6 3-16,6-6 0 16,0 1-3-16,15-7 3 15,8-7-3-15,10-9 2 16,10-8 1-16,1-3 0 15,4-5 0-15,-2-15 0 16,-8-2 0-16,-6-9 4 16,-11 0-4-16,-4-1 2 15,-4-4 1-15,-10 3-2 16,-3 0-1-16,0 8 1 16,-6 5-1-16,-10 5 0 15,-2 15 0-15,4 0-1 16,3 10-1-16,11 17-7 15,2 7 4-15,25 5 1 0,9 1 2 16,7-1 2-16,-6-4-1 16,-4-6 1-16,-6-4 0 15,-8-8 0-15,-13-4-2 16,-6-1 2-16,-19 5 1 16,-26-3 0-16,-10 3-1 15,-8-1 0-15,5-6-128 16,9-7-206-16</inkml:trace>
  <inkml:trace contextRef="#ctx0" brushRef="#br0" timeOffset="49936.3795">19288 16953 551 0,'0'0'55'15,"0"0"-3"-15,0 0-41 16,0 0-10-16,0 0 15 15,0 0 44-15,0 0 17 16,-13 231-22-16,13-169-30 16,0-6-3-16,0-9-5 15,4-10-6-15,-1-4-7 16,-3-10 4-16,0-6-5 0,0-6-2 16,0-6 4-16,0-5-1 15,0 0 9-15,0-6 12 16,0-14 54-16,-3-7-70 15,-1-4-5-15,4 5 2 16,0 10-4-16,0 10-1 16,0 3 3-16,0 3-4 15,13 0-4-15,9 0 3 16,8 9 1-16,3 2 0 16,0 3 1-16,-1 1-1 15,1-5 1-15,2-1 0 16,1-3 0-16,-2-6 0 0,0 0 2 15,-8 0 2-15,-9-8-4 16,-11-9 5-16,-6-3 4 16,0-9-5-16,-23-9 0 15,-12-6-1-15,-10-4-1 16,-14-5-2-16,-10-1 3 16,-8 5-3-16,-7 11 5 15,1 12-4-15,6 11-2 16,9 8 2-16,6 7 1 15,12 5-3-15,9 17-1 16,9 9 0-16,8 12-5 16,8 6 6-16,10 4 0 0,6 0-1 15,6-7-30-15,27-6-50 16,19-7-35 0,15-14-141-16,15-9-234 0</inkml:trace>
  <inkml:trace contextRef="#ctx0" brushRef="#br0" timeOffset="50172.1703">19844 17219 949 0,'0'0'17'0,"0"0"33"16,0 0 38-16,0 0-52 15,0 0-26-15,0 0-10 16,-67 19-1-16,67 30 1 15,0-3 1-15,8-2-1 16,8-10 0-16,-1-4 0 16,-3-5 0-16,-2-12 0 0,-1-4-7 15,2-8-81-15,-7-1-95 16,2-14-124-16</inkml:trace>
  <inkml:trace contextRef="#ctx0" brushRef="#br0" timeOffset="50303.3119">19853 17159 573 0,'0'0'23'15,"0"0"-14"-15,0 0 7 16,0 0-16-16,0 0-40 0,0 0-361 16</inkml:trace>
  <inkml:trace contextRef="#ctx0" brushRef="#br0" timeOffset="50752.1874">20014 17459 797 0,'0'0'18'16,"0"0"5"-16,0 0 100 15,0 0-43-15,0 0-38 16,0 0-12-16,48-201-23 0,-38 189-3 15,-8 3-3-15,-2 3 1 16,0 2 1-16,0 4-1 16,-19 0-2-16,-8 4-14 15,-4 9-1-15,1 4 14 16,7-2 0-16,7 2-1 16,8-3-4-16,7 2 3 15,1-3 3 1,6 0-2-16,17 0-1 0,7-1-1 15,3 3 4-15,2-5 0 16,-4 2 0-16,-3 0 0 16,-4-2 0-16,-6-2 0 15,-6 0 0-15,-6-5-2 0,-5 0 2 16,-1 1-7-16,0-1 5 16,0 4 2-16,-6-4 0 15,-5 0 1-15,-1 0 0 16,-6-3-1-16,1 0 0 15,4 0 0-15,5-3-76 16,8-14-64-16,0-5-189 16</inkml:trace>
  <inkml:trace contextRef="#ctx0" brushRef="#br0" timeOffset="51005.8578">20348 16958 553 0,'0'0'45'15,"0"0"85"-15,0 0 28 16,0 0-50-16,0 0-8 16,0 0-42-16,-10-72-49 0,10 80-9 15,0 15-1-15,0 21 1 16,2 9 3-16,12 9-3 16,0 4 1-16,5-1 1 15,-1-6-2-15,-1-6-3 16,1-3 3-16,0-6 1 15,-4 1 5-15,-2-3-6 16,-6-1-3-16,-2-9-137 16,-4-11-281-16</inkml:trace>
  <inkml:trace contextRef="#ctx0" brushRef="#br0" timeOffset="51452.9039">20363 17382 714 0,'0'0'49'0,"0"0"53"16,0 0-21-16,0 0-45 16,0 0-10-16,0 0-15 15,217-86 3-15,-161 89-10 16,-7 17 3-16,-11 4-6 16,-10-1-1-16,-10 2 0 0,-7 0 1 15,-11-3-1 1,0-8 0-16,-11 3 1 0,-13-8 2 15,-3 1 0-15,4-6 1 16,3-4-1-16,6 0-2 16,7 0 6-16,1-13-6 15,5-7 2-15,1-5-1 16,0-1-1-16,9-3-1 16,13 5 0-16,1 5-3 15,2 2 3-15,-1 8-1 16,-4 3 1-16,-3 6 0 15,1 0 0-15,-2 1 0 16,4 13-1-16,0 3 2 16,-1-1 0-16,-2 4 0 15,-2-3 0-15,-3 0 0 0,-4-1-1 16,-5 0 0 0,-3-3 0-16,0-2-36 0,0-7-196 15,0-4-575-15</inkml:trace>
  <inkml:trace contextRef="#ctx0" brushRef="#br0" timeOffset="51571.7186">20944 17323 586 0,'0'0'15'0,"0"0"-7"16,0 0-8-16,0 0-70 15,0 0-108-15</inkml:trace>
  <inkml:trace contextRef="#ctx0" brushRef="#br0" timeOffset="52042.0116">21179 17333 589 0,'0'0'109'0,"0"0"34"16,0 0-31-16,0 0-46 15,0 0-43-15,0 0-19 16,-62 3-3-16,53 16-1 15,4 3 0-15,5 0 0 16,0-2 0-16,2-5 0 16,14 0 0-16,9-12 5 0,5-3-2 15,6 0 1 1,3-3 4-16,-6-14-5 0,-3-4 1 16,-8-7-3-16,-4-2 7 15,-9-4-6 1,-6-5 7-16,-3-4-7 15,0-10-2-15,0 0-1 0,-12 3 1 16,0 2 2-16,-3 14-1 16,1 10 2-16,3 7 2 15,3 12 9-15,5 2-5 16,2 3-9-16,1 16-3 16,0 17-3-16,0 13 6 15,0 12 0-15,9 4-1 16,4-3 1-16,2-6 0 0,0-3 1 15,3-5-1-15,1-9-1 16,1-2 1-16,3-1 1 16,-2-8-1-16,-3-1 0 15,0-8-2-15,-6-9-165 16,-5-7-454-16</inkml:trace>
  <inkml:trace contextRef="#ctx0" brushRef="#br0" timeOffset="52206.5718">21237 17363 724 0,'0'0'28'16,"0"0"43"-16,0 0-68 0,0 0-3 16,0 0 0-16,0 0 0 15,0 0-65-15,291-76-314 16</inkml:trace>
  <inkml:trace contextRef="#ctx0" brushRef="#br0" timeOffset="54003.5757">17301 15288 107 0,'0'0'115'0,"0"0"-104"16,0 0-1-16,0 0-9 15,0 0 2-15,0 0 16 16,17 3-3-16,-8 4 14 16,-5-3-6-16,6-1-14 0,1 0 9 15,4 4 11-15,6-4 24 16,6-2-8-16,6-1-17 16,14 0-9-16,10 0-10 15,5 0 15-15,8 0-9 16,2 0-6-16,0 0-10 15,-1 0 1-15,5 0-1 16,3 0 4-16,5 0-2 16,-1-4-2-16,-3-3 1 15,1 1-1-15,-7 3 0 16,-4 2 1-16,-11 1-1 16,-4 0 0-16,-7 0 0 15,0 0-1-15,-2 0 1 16,6 0-3-16,7 0 3 0,0-3 4 15,4-1-4 1,6 1-4-16,-1 3 4 0,6-3 0 16,1 0 2-16,0 1-1 15,3 2-1-15,-5-1 0 16,3-3 0-16,3-1 1 16,1 3-1-16,2-4 1 15,2 2-1-15,-1 1-1 16,1-4 1-16,3 4 0 15,-3-1 0-15,3 1 0 16,-4-3 0-16,4 0 0 16,-2-1 0-16,3-3 0 15,0 2 0-15,2 0-1 0,1 5 2 16,-2-4-1-16,3 6 0 16,1-2 0-16,1 0 1 15,2-1-1-15,3 2 0 16,3-6-1-16,2-1 1 15,7-1-1-15,2-4 0 16,5 2 1-16,-1 2 2 16,0 3-2-16,1-3 0 15,0-2-1-15,2 0 0 16,6-3 1-16,11-2 0 16,13 0 0-16,7-2 1 15,4 8 0-15,-6-1 0 16,-10-2-1-16,-13 0-1 15,-15 3 1-15,-11-4-2 16,-14 2-1-16,-8 1-1 16,-11-1-2-16,-7 2 6 0,-8 1 0 15,-9-3 0-15,-10 3 1 16,-8-3 4-16,-10 3 0 16,-10 3 6-16,-2 0 5 15,-4 2 11-15,-3 1 9 16,-1 4-13-16,2 0-23 15,-2 0-16-15,1 0-34 16,-2 2-40-16,0 8-228 16</inkml:trace>
  <inkml:trace contextRef="#ctx0" brushRef="#br0" timeOffset="55278.2239">16178 15492 579 0,'0'0'40'15,"0"0"77"-15,0 0 9 16,0 0-68-16,0 0-39 16,0 0-12-16,0 0-7 0,-17-12 0 15,17 12 0-15,0 0 0 16,0 0-4 0,0 0 9-16,0 0-2 0,0 0-3 15,0 0 1-15,0 0 1 16,0 0 1-16,0 0-3 15,0 0 1-15,0 0-1 16,0 3-1-16,0 6-2 16,0 1 2-16,0-3-183 15,0-4-292-15</inkml:trace>
  <inkml:trace contextRef="#ctx0" brushRef="#br0" timeOffset="57119.8825">16725 15490 435 0,'0'0'67'0,"0"0"5"15,0 0-11-15,0 0 10 16,0 0-29-16,0 0 5 16,-5-77-17-16,-14 71 0 15,-4-1 2-15,-12 7-16 16,-9 0-8-16,-6 13-7 15,-4 10 5-15,3 5-4 16,9 5-2-16,9-4-1 16,17 1 1-16,13-4 5 15,3-5-5-15,9-9 0 0,23-4 0 16,11-8 0-16,8 0 13 16,2-8-9-16,-1-8 5 15,-10-1 1-15,-2 1-8 16,-11 0 5-16,-5-1-4 15,-6 0 1-15,-6 3 16 16,-5 9-1-16,-3 0 20 16,-4 5-10-16,0 0-8 15,0 0-16-15,0 0-5 16,0 17-10-16,0 10 10 16,0 7 1-16,0 5-1 15,6 6 0-15,3 2 0 16,5 0 1-16,5-2-2 15,1-5 1-15,2-1 0 16,-9-3 0-16,-6-2 1 16,-7 2-1-16,-6 1 0 0,-28-4 1 15,-4-3-1-15,-5-7 0 16,8-9-4-16,9-6 2 16,10-8 2-16,2 0 1 15,11-8-1-15,3-16-2 16,0-9-1-16,14-10-4 15,9-13 3-15,12-4 3 16,4 1-2-16,6-1 1 16,1 1 2-16,-4 3-2 15,-4 6 2-15,-10 11 1 0,-12 13 0 16,-7 2 2-16,-9 10 0 16,0 6-1-16,0 4 0 15,0 1 0-15,0 3-4 16,0 0 1-16,0 12-13 15,-5 8 14-15,3 1 0 16,2-5-1-16,0 0 1 16,2-5-1-16,10-1 0 15,-3-8-7-15,-5 1 2 16,-1-2-4-16,-1-1 1 16,-2 0 9-16,0-1 0 0,0-9 0 15,0 0-4 1,-6 1 0-16,-2-1-2 0,0-3-3 15,-4 2-12-15,2 2 1 16,-1-1 12-16,6 6 1 16,4-2 2-16,1 2-3 15,0-1-10-15,6-2-47 16,13-1 19-16,2 3 30 16,-1-2 12-16,5 4-1 15,-5-4 3-15,3 0 2 16,-10 2 0-16,-3 0 3 15,-4 2-3-15,-4 3 7 16,-2 0 20-16,0 0-13 16,0 0-5-16,-13 3-9 15,-5 8 0-15,-5 8 0 16,6-5 0-16,5 1 0 16,5-5-1-16,4 1 1 0,3-5-2 15,0-3 2-15,0-2-2 16,2-1-4-16,11 0 5 15,5 0 1-15,-1-4 5 16,-2-2-2-16,-6 2-1 16,-6 4-2-16,-3 0 0 15,0 0-3-15,0 0-4 16,0 4-1-16,0 5 8 16,1 1 0-16,2-3 0 15,0-4 0-15,0-3 1 16,1 0 4-16,1 0-2 15,3-3 8-15,-2-14-3 16,-2-2-3-16,1-2 4 16,0-4-9-16,0-5 1 0,1-1-1 15,-2-5 0-15,-1-3 0 16,-3 0 1-16,0-8-1 16,0 1 0-16,-16-1-1 15,-3-3 1-15,-8 4 1 16,2-2-1-16,-2 9 0 15,4 7 1-15,10 15 0 16,6 12-1-16,7 5 0 0,0 13-13 16,5 24 9-1,10 19 3-15,3 22 1 0,-6 17 1 16,0 9-1-16,-1-1 0 16,-1-12 0-16,0-10 0 15,1-6 0-15,-1-12 0 16,-5-7 0-16,-2 0 0 15,-3-3 0-15,0-3-1 16,-16-8-348-16</inkml:trace>
  <inkml:trace contextRef="#ctx0" brushRef="#br0" timeOffset="59534.1847">18458 8656 332 0,'0'0'10'0,"0"0"18"16,0 0 18-16,0 0 17 15,0 0-27-15,0 0 9 16,0 0 3-16,-4 3-8 16,4-3 11-16,0 0-5 15,0 0 3-15,0 0-16 16,0 0-4-16,0 0-5 15,0 0-11-15,0 1-7 16,0 0-5-16,0 3 2 0,0 7-3 16,0 6 4-1,0 2-3-15,0 4-1 0,0-1 0 16,4-1 0-16,1 0 0 16,-1-4 1-16,6-2-1 15,-5-4 1-15,6-6 0 16,7-5 2-16,10 0 32 15,16-26 47-15,24-13-40 16,23-14-20-16,21-11-15 16,15-8 10-16,12-5-12 15,6-9-2-15,2-9 1 16,-3-4-3-16,-8 3 4 0,-13 14-3 16,-18 16 1-16,-22 23-3 15,-25 10 1-15,-24 16-1 16,-15 4 1-16,-11 6 2 15,-5 5-1-15,-2 2 7 16,-1-2 4-16,0 1-12 16,0-1 0-16,0 2-1 15,0 0 1-15,0 0-2 16,0 0 1-16,0 0 0 16,0 0 0-16,0 0 0 15,0 0 0-15,0 0 1 0,0 0-1 16,0 0-1-1,0 0 1-15,0 0 0 16,0 0 0-16,0 0-4 0,0 0-8 16,0 0-73-16,0 11 10 15,3 3-104-15,-3-3-291 16</inkml:trace>
  <inkml:trace contextRef="#ctx0" brushRef="#br0" timeOffset="60716.3417">18858 14260 602 0,'0'0'21'15,"0"0"-15"-15,0 0-1 16,0 0-2-16,0 0 3 16,0 0-6-16,-4 10 0 15,4-10 1-15,0 5 0 16,0-3-1-16,0 1 3 16,0 4 4-16,0 0 10 0,0 0 11 15,0 3-2-15,3 0-5 16,0 2-3-16,0 5 0 15,3-3 2-15,-1 1-6 16,4-3 5-16,2-3-7 16,-1-1 4-16,7-3 6 15,7-5 3-15,12 0 45 16,18-17-4-16,15-10-36 16,18-9-15-16,5-3-7 15,4 0-4-15,-1-4-2 16,-4-3 2-16,-7 5 1 15,-11 5-3-15,-9 3-2 16,-10 7 1-16,-12 5 0 16,-8 1-1-16,-12 8 7 15,-5 2-7-15,-11 7 0 0,-3 3-2 16,-2-3 2-16,-1 3 0 16,0 0-2-16,0 0-19 15,-7 14-89-15,-10 2-14 16,-5 2-198-16</inkml:trace>
  <inkml:trace contextRef="#ctx0" brushRef="#br0" timeOffset="165551.1068">19192 8724 401 0,'0'0'29'16,"0"0"16"-16,0 0 18 16,0 0-26-16,0 0 7 15,0 0 14-15,0 0-15 16,0-28 0-16,0 28-3 16,0 0-7-16,0 0-10 15,0 0-19-15,0 0-4 0,0 2-7 16,0 10 7-16,0 5 3 15,0 2-2-15,0-4-1 16,3-1 3-16,5-2-2 16,0-8 3-16,2-1 4 15,4-3-2-15,11-3 19 16,16-27 62-16,19-13-15 16,21-23-30-16,9-7-16 15,14-9-2-15,3 2-8 16,-3 1-2-16,-10 10-5 15,-12 7-2-15,-13 15 2 0,-18 11-8 16,-16 12-1-16,-11 8 0 16,-10 3 0-16,-2 6 0 15,-8 1 1-15,-1 2 1 16,0 4-1-16,-3 0 4 16,0 0-5-16,0 0 2 15,0 0-2-15,0 0-5 16,0 0 5-16,0 0-1 15,0 0 1-15,0 0 0 16,0 0 0-16,0 0 2 16,0 0 2-16,0 0-4 15,0 0-1-15,0 0 1 16,0 0 1-16,0 0 0 16,0 0-1-16,0 0 1 15,0 0-1-15,0 0 0 0,0 0 1 16,0 0 1-16,0 0-2 15,0 0 1-15,0 0-1 16,0 0 0-16,0 0 1 16,0 0-1-16,0 0 0 15,0 0 0-15,0 0 0 16,0 0 1-16,0 0-1 16,0 0 1-16,0 0-1 15,0 0 0-15,0 0-1 16,0 0 1-16,0 0 1 0,0 0-1 15,0 0 0 1,0 0 0-16,0 0 0 0,0 0 0 16,0 0 0-1,0 0 0-15,0 0 0 16,0 0 0-16,0 0 0 0,0 0 1 16,0 0-1-16,0 0 0 15,0 0 0-15,0 0 0 16,0 0 1-16,0 0-1 15,0 0 2-15,0 0-5 16,0 0 3-16,0 0-1 16,0 0-3-16,0 0-38 15,0 0-50-15,0 0-36 16,0 0-115-16,3 0-156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21-11-2021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03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3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8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3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0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5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5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5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0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6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0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1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3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8AE9BE8-FE88-2C43-BCBB-924429931EC7}" type="slidenum">
              <a:rPr lang="en-US" smtClean="0">
                <a:solidFill>
                  <a:prstClr val="black"/>
                </a:solidFill>
                <a:latin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56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  <p:sldLayoutId id="21474840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7/03/21/climate/how-americans-think-about-climate-change-in-six-map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log.hubspot.com/marketing/types-of-graphs-for-data-visualization#sm.000vodl7ch6rf7e112a2q13r9cno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blog.hubspot.com/marketing/types-of-graphs-for-data-visualization#sm.000vodl7ch6rf7e112a2q13r9cno0" TargetMode="External"/><Relationship Id="rId7" Type="http://schemas.openxmlformats.org/officeDocument/2006/relationships/hyperlink" Target="https://www.tableau.com/sites/default/files/media/designing-great-visualizations.pdf" TargetMode="External"/><Relationship Id="rId2" Type="http://schemas.openxmlformats.org/officeDocument/2006/relationships/hyperlink" Target="https://eazybi.com/blog/data_visualization_and_chart_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au.com/learn/articles/data-visualization" TargetMode="External"/><Relationship Id="rId5" Type="http://schemas.openxmlformats.org/officeDocument/2006/relationships/hyperlink" Target="http://www.storytellingwithdata.com/blog/2019/5/23/visualizing-artisanal-data" TargetMode="External"/><Relationship Id="rId4" Type="http://schemas.openxmlformats.org/officeDocument/2006/relationships/hyperlink" Target="https://www.perceptualedge.com/blog/?p=1897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50YearsofCrime_14/USCrimeDashboard?:embed=y&amp;:loadOrderID=0&amp;:display_count=y&amp;:origin=viz_share_link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395" y="621188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Example2</a:t>
            </a:r>
          </a:p>
          <a:p>
            <a:r>
              <a:rPr lang="en-IN" dirty="0" err="1"/>
              <a:t>DresSMart</a:t>
            </a:r>
            <a:r>
              <a:rPr lang="en-IN" dirty="0"/>
              <a:t> </a:t>
            </a:r>
            <a:r>
              <a:rPr lang="en-IN" dirty="0" err="1"/>
              <a:t>Inc</a:t>
            </a:r>
            <a:r>
              <a:rPr lang="en-IN" dirty="0"/>
              <a:t>-Retail </a:t>
            </a:r>
            <a:r>
              <a:rPr lang="en-IN" dirty="0" smtClean="0"/>
              <a:t>Case Study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418" y="5794323"/>
            <a:ext cx="2268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 </a:t>
            </a:r>
            <a:endParaRPr lang="en-GB" dirty="0" smtClean="0">
              <a:cs typeface="Arial" pitchFamily="34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  <a:endParaRPr lang="en-IN" dirty="0"/>
          </a:p>
        </p:txBody>
      </p:sp>
      <p:pic>
        <p:nvPicPr>
          <p:cNvPr id="3074" name="Picture 2" descr="Exploratory data analysis - marketing analytics case stu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5979812" cy="44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0000" y="915840"/>
              <a:ext cx="7310160" cy="543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40" y="905760"/>
                <a:ext cx="7329960" cy="54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0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Example2</a:t>
            </a:r>
          </a:p>
          <a:p>
            <a:r>
              <a:rPr lang="en-IN" dirty="0"/>
              <a:t>Retail Case </a:t>
            </a:r>
            <a:r>
              <a:rPr lang="en-IN" dirty="0" smtClean="0"/>
              <a:t>Study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5114" y="5229601"/>
            <a:ext cx="808721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Small neighborhood retailers using 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DresSMart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as a wholesaler  </a:t>
            </a:r>
          </a:p>
          <a:p>
            <a:pPr algn="ctr"/>
            <a:endParaRPr lang="en-GB" dirty="0" smtClean="0">
              <a:cs typeface="Arial" pitchFamily="34" charset="0"/>
            </a:endParaRPr>
          </a:p>
          <a:p>
            <a:pPr algn="ctr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Analysis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792642" cy="2626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13200" y="2046600"/>
              <a:ext cx="6699960" cy="2951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40" y="2035440"/>
                <a:ext cx="6719400" cy="29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With your data you need to show </a:t>
            </a:r>
            <a:r>
              <a:rPr lang="en-US" dirty="0" smtClean="0"/>
              <a:t>which districts </a:t>
            </a:r>
            <a:r>
              <a:rPr lang="en-US" dirty="0"/>
              <a:t>in your region is not meeting its sales goals. Is this an example of exploratory or explanatory analysis</a:t>
            </a:r>
            <a:r>
              <a:rPr lang="en-US" dirty="0" smtClean="0"/>
              <a:t>?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Explanatory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As this is a specific question you need to answer and you already recognize the patterns and need to explain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Exploratory and Explanatory Analysis-</a:t>
            </a:r>
            <a:r>
              <a:rPr lang="en-IN" dirty="0" err="1" smtClean="0"/>
              <a:t>Qn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533560" y="2833920"/>
              <a:ext cx="3322440" cy="3500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3480" y="2823480"/>
                <a:ext cx="3339360" cy="35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0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Exploratory and </a:t>
            </a:r>
            <a:r>
              <a:rPr lang="en-IN" dirty="0" smtClean="0"/>
              <a:t>Explanatory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54918"/>
            <a:ext cx="3904933" cy="300861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8415" y="649688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https://www.india.gov.in/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237" y="1499755"/>
            <a:ext cx="4680326" cy="2971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61880" y="1182960"/>
              <a:ext cx="8161920" cy="3909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600" y="1171800"/>
                <a:ext cx="8179560" cy="39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2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Exploratory and </a:t>
            </a:r>
            <a:r>
              <a:rPr lang="en-IN" dirty="0" smtClean="0"/>
              <a:t>Explanatory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057400"/>
            <a:ext cx="796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https://www.nytimes.com/interactive/2017/03/21/climate/how-americans-think-about-climate-change-in-six-maps.html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7700" y="1491734"/>
            <a:ext cx="2998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4574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Visualization </a:t>
            </a:r>
            <a:r>
              <a:rPr lang="en-US" dirty="0" smtClean="0"/>
              <a:t>Context-Explanatory Analysis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includes 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whom you are communicating?</a:t>
            </a: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do you want your audience to know or to do?</a:t>
            </a: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can you use data to help make your point?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Identifying Audience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Who?</a:t>
            </a: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audience? To whom you are communicating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perceive you?</a:t>
            </a: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find common ground that helps to convey your message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10" y="684212"/>
            <a:ext cx="1397517" cy="11430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20316"/>
            <a:ext cx="6324600" cy="1143000"/>
          </a:xfrm>
        </p:spPr>
        <p:txBody>
          <a:bodyPr/>
          <a:lstStyle/>
          <a:p>
            <a:r>
              <a:rPr lang="en-US" dirty="0" smtClean="0"/>
              <a:t>Identifying the Audience-WHO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 algn="just"/>
            <a:r>
              <a:rPr lang="en-US" dirty="0"/>
              <a:t>You are  the advertising media analyst who is made responsible for providing recommendation on media spend of product</a:t>
            </a:r>
          </a:p>
          <a:p>
            <a:pPr marL="0" indent="9525" algn="just"/>
            <a:endParaRPr lang="en-US" dirty="0"/>
          </a:p>
          <a:p>
            <a:pPr marL="0" indent="9525" algn="just"/>
            <a:r>
              <a:rPr lang="en-US" dirty="0"/>
              <a:t>Who : </a:t>
            </a:r>
            <a:r>
              <a:rPr lang="en-US" b="1" dirty="0"/>
              <a:t>The marketing team that allocates funding for media advertisement for a product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13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Know or Act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want your audience to know or to do?</a:t>
            </a:r>
          </a:p>
          <a:p>
            <a:pPr marL="342900" lvl="2" indent="-3429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342900" lvl="2" indent="-3429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lvl="2" indent="-3429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</a:p>
          <a:p>
            <a:pPr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56" t="14648" r="14224" b="14231"/>
          <a:stretch/>
        </p:blipFill>
        <p:spPr>
          <a:xfrm>
            <a:off x="7620000" y="-38100"/>
            <a:ext cx="1524000" cy="152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35429"/>
            <a:ext cx="5921239" cy="35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Ineffective Visuals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FTE, Summer Learning programme, Arkansas Health Department Visual, John Murdoch Covid-19 Tracking Visual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Viz-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Definition,Why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 visualise data?.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as a discovery tool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Anscombe’s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Quartet)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Objectives</a:t>
            </a:r>
          </a:p>
          <a:p>
            <a:pPr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45280" y="2585880"/>
              <a:ext cx="7357320" cy="290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40" y="2575080"/>
                <a:ext cx="7376400" cy="29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2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20316"/>
            <a:ext cx="6324600" cy="1143000"/>
          </a:xfrm>
        </p:spPr>
        <p:txBody>
          <a:bodyPr/>
          <a:lstStyle/>
          <a:p>
            <a:r>
              <a:rPr lang="en-US" dirty="0" smtClean="0"/>
              <a:t>Identifying the Audience-WHAT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 algn="just"/>
            <a:r>
              <a:rPr lang="en-US" dirty="0"/>
              <a:t>You are  the advertising media analyst who is made responsible for providing recommendation on media spend of product</a:t>
            </a:r>
          </a:p>
          <a:p>
            <a:pPr marL="0" indent="9525" algn="just"/>
            <a:endParaRPr lang="en-US" dirty="0"/>
          </a:p>
          <a:p>
            <a:pPr marL="0" indent="9525" algn="just"/>
            <a:r>
              <a:rPr lang="en-US" dirty="0"/>
              <a:t>Who : </a:t>
            </a:r>
            <a:r>
              <a:rPr lang="en-US" b="1" dirty="0"/>
              <a:t>The marketing team that allocates funding for media advertisement for a </a:t>
            </a:r>
            <a:r>
              <a:rPr lang="en-US" b="1" dirty="0" smtClean="0"/>
              <a:t>product</a:t>
            </a:r>
          </a:p>
          <a:p>
            <a:pPr marL="0" indent="9525" algn="just"/>
            <a:endParaRPr lang="en-US" b="1" dirty="0"/>
          </a:p>
          <a:p>
            <a:pPr marL="0" indent="9525" algn="just"/>
            <a:r>
              <a:rPr lang="en-US" b="1" dirty="0"/>
              <a:t>What : The current advertising campaign went well on TV but find very limited success in print media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12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Data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use data to help make your point?</a:t>
            </a:r>
          </a:p>
          <a:p>
            <a:pPr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is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available? Supporting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the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58" y="758244"/>
            <a:ext cx="1676400" cy="114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20316"/>
            <a:ext cx="6324600" cy="1143000"/>
          </a:xfrm>
        </p:spPr>
        <p:txBody>
          <a:bodyPr/>
          <a:lstStyle/>
          <a:p>
            <a:r>
              <a:rPr lang="en-US" dirty="0" smtClean="0"/>
              <a:t>Identifying the Audience-WHAT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 algn="just"/>
            <a:r>
              <a:rPr lang="en-US" dirty="0"/>
              <a:t>You are  the advertising media analyst who is made responsible for providing recommendation on media spend of product</a:t>
            </a:r>
          </a:p>
          <a:p>
            <a:pPr marL="0" indent="9525" algn="just"/>
            <a:endParaRPr lang="en-US" dirty="0"/>
          </a:p>
          <a:p>
            <a:pPr marL="0" indent="9525" algn="just"/>
            <a:r>
              <a:rPr lang="en-US" b="1" dirty="0"/>
              <a:t>Who</a:t>
            </a:r>
            <a:r>
              <a:rPr lang="en-US" dirty="0"/>
              <a:t> : The marketing team that allocates funding for media advertisement for a </a:t>
            </a:r>
            <a:r>
              <a:rPr lang="en-US" dirty="0" smtClean="0"/>
              <a:t>product</a:t>
            </a:r>
          </a:p>
          <a:p>
            <a:pPr marL="0" indent="9525" algn="just"/>
            <a:endParaRPr lang="en-US" dirty="0"/>
          </a:p>
          <a:p>
            <a:pPr marL="0" indent="9525" algn="just"/>
            <a:r>
              <a:rPr lang="en-US" b="1" dirty="0"/>
              <a:t>What</a:t>
            </a:r>
            <a:r>
              <a:rPr lang="en-US" dirty="0"/>
              <a:t> : The current advertising campaign went well on TV but find very limited success in print </a:t>
            </a:r>
            <a:r>
              <a:rPr lang="en-US" dirty="0" smtClean="0"/>
              <a:t>media</a:t>
            </a:r>
          </a:p>
          <a:p>
            <a:pPr marL="0" indent="9525" algn="just"/>
            <a:endParaRPr lang="en-US" dirty="0" smtClean="0"/>
          </a:p>
          <a:p>
            <a:pPr marL="0" indent="9525" algn="just"/>
            <a:r>
              <a:rPr lang="en-US" b="1" dirty="0" smtClean="0"/>
              <a:t>How</a:t>
            </a:r>
            <a:r>
              <a:rPr lang="en-US" dirty="0" smtClean="0"/>
              <a:t>: Illustrate </a:t>
            </a:r>
            <a:r>
              <a:rPr lang="en-US" dirty="0"/>
              <a:t>success with data available through analysis of spends and product revenues</a:t>
            </a:r>
          </a:p>
          <a:p>
            <a:pPr marL="0" indent="9525"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95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3-minute Story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had only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minutes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your audience what they need to know, what would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say?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Idea boils the so-what down even further: to a single sentence.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must articulate your unique point of view;</a:t>
            </a: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must convey what’s at stake; and</a:t>
            </a: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must be a complete sentence.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Idea boils the so-what down even further: to a single sentence.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must articulate your unique point of view;</a:t>
            </a: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must convey what’s at stake; and</a:t>
            </a:r>
          </a:p>
          <a:p>
            <a:pPr marL="72231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must be a complete sentence.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20316"/>
            <a:ext cx="6324600" cy="1143000"/>
          </a:xfrm>
        </p:spPr>
        <p:txBody>
          <a:bodyPr/>
          <a:lstStyle/>
          <a:p>
            <a:r>
              <a:rPr lang="en-US" dirty="0" smtClean="0"/>
              <a:t>Case Study-1</a:t>
            </a:r>
          </a:p>
          <a:p>
            <a:r>
              <a:rPr lang="en-US" dirty="0" smtClean="0"/>
              <a:t>Summer Learning </a:t>
            </a:r>
            <a:r>
              <a:rPr lang="en-US" dirty="0" err="1" smtClean="0"/>
              <a:t>Programme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Content Placeholder 7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20265"/>
              </p:ext>
            </p:extLst>
          </p:nvPr>
        </p:nvGraphicFramePr>
        <p:xfrm>
          <a:off x="3009900" y="2650581"/>
          <a:ext cx="3162300" cy="26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resentation" showAsIcon="1" r:id="rId3" imgW="914400" imgH="771480" progId="PowerPoint.Show.12">
                  <p:embed/>
                </p:oleObj>
              </mc:Choice>
              <mc:Fallback>
                <p:oleObj name="Presentation" showAsIcon="1" r:id="rId3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900" y="2650581"/>
                        <a:ext cx="3162300" cy="2668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20316"/>
            <a:ext cx="6324600" cy="1143000"/>
          </a:xfrm>
        </p:spPr>
        <p:txBody>
          <a:bodyPr/>
          <a:lstStyle/>
          <a:p>
            <a:r>
              <a:rPr lang="en-US" dirty="0" smtClean="0"/>
              <a:t>Case Study 2</a:t>
            </a:r>
          </a:p>
          <a:p>
            <a:r>
              <a:rPr lang="en-US" dirty="0" smtClean="0"/>
              <a:t>BITS Pilani DSE-Electives.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 dirty="0"/>
              <a:t>As a faculty co-ordinator of a well-known </a:t>
            </a:r>
            <a:r>
              <a:rPr lang="en-IN" dirty="0" smtClean="0"/>
              <a:t>organisation, you have </a:t>
            </a:r>
            <a:r>
              <a:rPr lang="en-IN" dirty="0"/>
              <a:t>to take a decision on the elective to be offered to the students for second semester of their </a:t>
            </a:r>
            <a:r>
              <a:rPr lang="en-IN" dirty="0" err="1"/>
              <a:t>M.Tech</a:t>
            </a:r>
            <a:r>
              <a:rPr lang="en-IN" dirty="0"/>
              <a:t> </a:t>
            </a:r>
            <a:r>
              <a:rPr lang="en-IN" dirty="0" smtClean="0"/>
              <a:t> Data </a:t>
            </a:r>
            <a:r>
              <a:rPr lang="en-IN" dirty="0"/>
              <a:t>Science program.</a:t>
            </a:r>
          </a:p>
          <a:p>
            <a:pPr marL="0" indent="0" algn="just"/>
            <a:r>
              <a:rPr lang="en-IN" dirty="0"/>
              <a:t>The available electives were </a:t>
            </a:r>
          </a:p>
          <a:p>
            <a:pPr marL="0" indent="0" algn="just"/>
            <a:r>
              <a:rPr lang="en-IN" dirty="0"/>
              <a:t>1. Artificial Intelligence</a:t>
            </a:r>
          </a:p>
          <a:p>
            <a:pPr marL="0" indent="0" algn="just"/>
            <a:r>
              <a:rPr lang="en-IN" dirty="0"/>
              <a:t>2. Data Visualisation</a:t>
            </a:r>
          </a:p>
          <a:p>
            <a:pPr marL="0" indent="0" algn="just"/>
            <a:r>
              <a:rPr lang="en-IN" dirty="0"/>
              <a:t>3. Systems for Data Analytics.</a:t>
            </a:r>
          </a:p>
          <a:p>
            <a:pPr marL="0" indent="0" algn="just"/>
            <a:r>
              <a:rPr lang="en-IN" b="1" dirty="0" smtClean="0"/>
              <a:t>Identify the Visualisation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373563"/>
          </a:xfrm>
        </p:spPr>
        <p:txBody>
          <a:bodyPr/>
          <a:lstStyle/>
          <a:p>
            <a:pPr marL="0" indent="9525" algn="just"/>
            <a:r>
              <a:rPr lang="en-US" dirty="0"/>
              <a:t>You work at a national clothing retailer. You’ve conducted a survey asking </a:t>
            </a:r>
            <a:r>
              <a:rPr lang="en-US" dirty="0" smtClean="0"/>
              <a:t>your customers </a:t>
            </a:r>
            <a:r>
              <a:rPr lang="en-US" dirty="0"/>
              <a:t>and the customers of your competitors about various elements </a:t>
            </a:r>
            <a:r>
              <a:rPr lang="en-US" dirty="0" smtClean="0"/>
              <a:t>related to </a:t>
            </a:r>
            <a:r>
              <a:rPr lang="en-US" dirty="0"/>
              <a:t>back-to-school shopping. You’ve analyzed the data. You’ve found there </a:t>
            </a:r>
            <a:r>
              <a:rPr lang="en-US" dirty="0" smtClean="0"/>
              <a:t>are some </a:t>
            </a:r>
            <a:r>
              <a:rPr lang="en-US" dirty="0"/>
              <a:t>areas where your company is performing well, and also some other areas </a:t>
            </a:r>
            <a:r>
              <a:rPr lang="en-US" dirty="0" smtClean="0"/>
              <a:t>of opportunity</a:t>
            </a:r>
            <a:r>
              <a:rPr lang="en-US" dirty="0"/>
              <a:t>. You’re nearing the point of communicating your findings</a:t>
            </a:r>
            <a:r>
              <a:rPr lang="en-US" dirty="0" smtClean="0"/>
              <a:t>.</a:t>
            </a:r>
          </a:p>
          <a:p>
            <a:pPr marL="0" indent="9525" algn="just"/>
            <a:endParaRPr lang="en-US" dirty="0"/>
          </a:p>
          <a:p>
            <a:pPr marL="0" indent="9525" algn="just"/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 Narrow down the audience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marL="0" indent="9525" algn="just"/>
            <a:endParaRPr lang="en-US" sz="2000" dirty="0"/>
          </a:p>
          <a:p>
            <a:pPr marL="0" indent="9525" algn="just"/>
            <a:r>
              <a:rPr lang="en-US" b="1" dirty="0"/>
              <a:t>QUESTION 1</a:t>
            </a:r>
            <a:r>
              <a:rPr lang="en-US" dirty="0"/>
              <a:t>: There are a lot of different groups of people (at your company and potentially beyond) who could be interested in this data. Who might care how your stores performed in the recent back-to-school shopping </a:t>
            </a:r>
            <a:r>
              <a:rPr lang="en-US" dirty="0" smtClean="0"/>
              <a:t>season? How </a:t>
            </a:r>
            <a:r>
              <a:rPr lang="en-US" dirty="0"/>
              <a:t>many different audiences can you come up with who might be interested in the survey data you’ve analyzed? </a:t>
            </a:r>
            <a:endParaRPr lang="en-IN" dirty="0"/>
          </a:p>
          <a:p>
            <a:pPr marL="0" indent="9525" algn="just"/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86071"/>
              </p:ext>
            </p:extLst>
          </p:nvPr>
        </p:nvGraphicFramePr>
        <p:xfrm>
          <a:off x="228600" y="1752600"/>
          <a:ext cx="8534400" cy="3487738"/>
        </p:xfrm>
        <a:graphic>
          <a:graphicData uri="http://schemas.openxmlformats.org/drawingml/2006/table">
            <a:tbl>
              <a:tblPr/>
              <a:tblGrid>
                <a:gridCol w="1371600"/>
                <a:gridCol w="5148263"/>
                <a:gridCol w="2014537"/>
              </a:tblGrid>
              <a:tr h="138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Contact Sessions(#)</a:t>
                      </a:r>
                      <a:endParaRPr kumimoji="0" lang="en-I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500" marR="63500" marT="63489" marB="634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 of Topic Title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489" marB="634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Text/Ref Book/external resource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500" marR="63500" marT="63489" marB="634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098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500" marR="63500" marT="63489" marB="634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vs. explanatory analysis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context for data presentations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endParaRPr lang="en-IN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T2 Ch1 </a:t>
                      </a:r>
                    </a:p>
                  </a:txBody>
                  <a:tcPr marL="63500" marR="63500" marT="63497" marB="6349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 smtClean="0"/>
              <a:t>SESSION 2 -PLAN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Senior 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Buyers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Merchandisers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Marketing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Store </a:t>
            </a:r>
            <a:r>
              <a:rPr lang="en-IN" dirty="0"/>
              <a:t>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Sales </a:t>
            </a:r>
            <a:r>
              <a:rPr lang="en-IN" dirty="0"/>
              <a:t>associates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Customer </a:t>
            </a:r>
            <a:r>
              <a:rPr lang="en-IN" dirty="0"/>
              <a:t>service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Competitors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Customers</a:t>
            </a:r>
            <a:endParaRPr lang="en-IN" dirty="0"/>
          </a:p>
          <a:p>
            <a:pPr marL="0" indent="9525" algn="just"/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dirty="0"/>
              <a:t>QUESTION 2: </a:t>
            </a:r>
            <a:r>
              <a:rPr lang="en-US" dirty="0" smtClean="0"/>
              <a:t>You’ve </a:t>
            </a:r>
            <a:r>
              <a:rPr lang="en-US" dirty="0"/>
              <a:t>analyzed the survey data and </a:t>
            </a:r>
            <a:r>
              <a:rPr lang="en-US" dirty="0" smtClean="0"/>
              <a:t>found that </a:t>
            </a:r>
            <a:r>
              <a:rPr lang="en-US" dirty="0"/>
              <a:t>there are differences in service satisfaction reported by your customers </a:t>
            </a:r>
            <a:r>
              <a:rPr lang="en-US" dirty="0" smtClean="0"/>
              <a:t>across the </a:t>
            </a:r>
            <a:r>
              <a:rPr lang="en-US" dirty="0"/>
              <a:t>various stores. </a:t>
            </a:r>
            <a:r>
              <a:rPr lang="en-US" b="1" dirty="0"/>
              <a:t>Which potential audiences would care about this? </a:t>
            </a:r>
            <a:r>
              <a:rPr lang="en-US" b="1" dirty="0" smtClean="0"/>
              <a:t>List them</a:t>
            </a:r>
            <a:r>
              <a:rPr lang="en-US" dirty="0"/>
              <a:t>. 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Senior </a:t>
            </a:r>
            <a:r>
              <a:rPr lang="en-US" dirty="0"/>
              <a:t>leadership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Store </a:t>
            </a:r>
            <a:r>
              <a:rPr lang="en-US" dirty="0"/>
              <a:t>managers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Sales </a:t>
            </a:r>
            <a:r>
              <a:rPr lang="en-US" dirty="0"/>
              <a:t>associates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Customer </a:t>
            </a:r>
            <a:r>
              <a:rPr lang="en-US" dirty="0"/>
              <a:t>service people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dirty="0" smtClean="0"/>
              <a:t>QUESTION 3: You’ve </a:t>
            </a:r>
            <a:r>
              <a:rPr lang="en-US" dirty="0"/>
              <a:t>found there are differences </a:t>
            </a:r>
            <a:r>
              <a:rPr lang="en-US" dirty="0" smtClean="0"/>
              <a:t>in satisfaction </a:t>
            </a:r>
            <a:r>
              <a:rPr lang="en-US" dirty="0"/>
              <a:t>across stores. Your analysis reveals items related to sales </a:t>
            </a:r>
            <a:r>
              <a:rPr lang="en-US" dirty="0" smtClean="0"/>
              <a:t>associates as </a:t>
            </a:r>
            <a:r>
              <a:rPr lang="en-US" dirty="0"/>
              <a:t>the main driver of dissatisfaction. You’ve looked into several potential </a:t>
            </a:r>
            <a:r>
              <a:rPr lang="en-US" dirty="0" smtClean="0"/>
              <a:t>courses of </a:t>
            </a:r>
            <a:r>
              <a:rPr lang="en-US" dirty="0"/>
              <a:t>action to address this and determined that you’d like to recommend </a:t>
            </a:r>
            <a:r>
              <a:rPr lang="en-US" dirty="0" smtClean="0"/>
              <a:t>rolling out </a:t>
            </a:r>
            <a:r>
              <a:rPr lang="en-US" dirty="0"/>
              <a:t>sales associate training as a way to improve and bring consistency to </a:t>
            </a:r>
            <a:r>
              <a:rPr lang="en-US" dirty="0" smtClean="0"/>
              <a:t>service levels </a:t>
            </a:r>
            <a:r>
              <a:rPr lang="en-US" dirty="0"/>
              <a:t>across your stores. Now who might your audience be? Who cares </a:t>
            </a:r>
            <a:r>
              <a:rPr lang="en-US" dirty="0" smtClean="0"/>
              <a:t>about this </a:t>
            </a:r>
            <a:r>
              <a:rPr lang="en-US" dirty="0"/>
              <a:t>data?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Senior </a:t>
            </a:r>
            <a:r>
              <a:rPr lang="en-IN" sz="2800" dirty="0"/>
              <a:t>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HR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Finance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Store </a:t>
            </a:r>
            <a:r>
              <a:rPr lang="en-IN" sz="2800" dirty="0"/>
              <a:t>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Sales </a:t>
            </a:r>
            <a:r>
              <a:rPr lang="en-IN" sz="2800" dirty="0"/>
              <a:t>associates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Customer </a:t>
            </a:r>
            <a:r>
              <a:rPr lang="en-IN" sz="2800" dirty="0"/>
              <a:t>service people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sz="2800" dirty="0" smtClean="0"/>
              <a:t>Construct the Big IDEA assuming the head of retail as your audience</a:t>
            </a:r>
          </a:p>
          <a:p>
            <a:pPr marL="0" indent="9525" algn="just"/>
            <a:r>
              <a:rPr lang="en-US" sz="2800" dirty="0" smtClean="0"/>
              <a:t>WHO?:</a:t>
            </a:r>
          </a:p>
          <a:p>
            <a:pPr marL="0" indent="9525" algn="just"/>
            <a:r>
              <a:rPr lang="en-US" sz="2800" dirty="0" smtClean="0"/>
              <a:t>WHAT?:</a:t>
            </a:r>
          </a:p>
          <a:p>
            <a:pPr marL="0" indent="9525" algn="just"/>
            <a:r>
              <a:rPr lang="en-US" sz="2800" dirty="0" smtClean="0"/>
              <a:t>HOW?: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sz="2800" dirty="0" smtClean="0"/>
              <a:t>Construct the Big IDEA assuming the head of retail as your audience</a:t>
            </a:r>
          </a:p>
          <a:p>
            <a:pPr marL="0" indent="9525" algn="just"/>
            <a:r>
              <a:rPr lang="en-US" sz="2800" smtClean="0"/>
              <a:t>WHO?:   </a:t>
            </a:r>
            <a:r>
              <a:rPr lang="en-US" sz="2800" b="1" dirty="0" smtClean="0">
                <a:solidFill>
                  <a:srgbClr val="0070C0"/>
                </a:solidFill>
              </a:rPr>
              <a:t>The head of retail</a:t>
            </a:r>
          </a:p>
          <a:p>
            <a:pPr marL="0" indent="9525" algn="just"/>
            <a:r>
              <a:rPr lang="en-US" sz="2800" dirty="0" smtClean="0"/>
              <a:t>WHAT?:</a:t>
            </a:r>
            <a:r>
              <a:rPr lang="en-US" sz="2800" b="1" dirty="0" smtClean="0">
                <a:solidFill>
                  <a:srgbClr val="0070C0"/>
                </a:solidFill>
              </a:rPr>
              <a:t>Who do they care about?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Having a highly profitable back-to-school shopping season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Making Customers happy because happier customers spend more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Beating the competition</a:t>
            </a:r>
          </a:p>
          <a:p>
            <a:pPr marL="0" indent="9525" algn="just"/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sz="2800" dirty="0" smtClean="0"/>
              <a:t>Construct the Big IDEA assuming the head of retail as your audience</a:t>
            </a:r>
          </a:p>
          <a:p>
            <a:pPr marL="0" indent="9525" algn="just"/>
            <a:r>
              <a:rPr lang="en-US" sz="2800" dirty="0" smtClean="0"/>
              <a:t>WHAT?:</a:t>
            </a:r>
            <a:r>
              <a:rPr lang="en-US" sz="2800" b="1" dirty="0" smtClean="0">
                <a:solidFill>
                  <a:srgbClr val="0070C0"/>
                </a:solidFill>
              </a:rPr>
              <a:t>What action your audience need to take?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Agree that training is the right way to deal with inconsistent service levels and approve the resources it will take to make that happen(</a:t>
            </a:r>
            <a:r>
              <a:rPr lang="en-IN" sz="2800" dirty="0" smtClean="0"/>
              <a:t>cost, </a:t>
            </a:r>
            <a:r>
              <a:rPr lang="en-IN" sz="2800" dirty="0" err="1" smtClean="0"/>
              <a:t>time,people</a:t>
            </a:r>
            <a:r>
              <a:rPr lang="en-IN" sz="2800" dirty="0" smtClean="0"/>
              <a:t>)</a:t>
            </a:r>
          </a:p>
          <a:p>
            <a:pPr marL="0" indent="9525" algn="just"/>
            <a:endParaRPr lang="en-US" sz="2800" dirty="0" smtClean="0"/>
          </a:p>
          <a:p>
            <a:pPr marL="0" indent="9525" algn="just"/>
            <a:r>
              <a:rPr lang="en-US" sz="2800" dirty="0" smtClean="0"/>
              <a:t>HOW???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Exploratory Analysis-Result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6696075" cy="45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6" y="1197652"/>
            <a:ext cx="8029887" cy="50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Visualization Context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i="1" dirty="0">
                <a:cs typeface="Arial" pitchFamily="34" charset="0"/>
              </a:rPr>
              <a:t>“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in data visualization does not start with data visualization itself.”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-- Cole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Knaflic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context sets solid foundation for data visualization 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587840" y="4289760"/>
              <a:ext cx="1024560" cy="3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8480" y="4277520"/>
                <a:ext cx="104616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5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Back-to-school shopping: consumer sentiment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" y="1449829"/>
            <a:ext cx="7332767" cy="46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marL="0" indent="9525" algn="just"/>
            <a:r>
              <a:rPr lang="en-US" sz="2800" dirty="0" smtClean="0"/>
              <a:t>Construct the Big IDEA assuming the head of retail as your audience</a:t>
            </a:r>
          </a:p>
          <a:p>
            <a:pPr marL="0" indent="9525" algn="just"/>
            <a:r>
              <a:rPr lang="en-US" sz="2800" b="1" u="sng" dirty="0" smtClean="0"/>
              <a:t>BIG IDEA:</a:t>
            </a:r>
          </a:p>
          <a:p>
            <a:pPr marL="0" indent="9525" algn="just"/>
            <a:r>
              <a:rPr lang="en-US" sz="2800" dirty="0" smtClean="0"/>
              <a:t>Let us invest in sales associate training to improve the in-store  shopping experience and make the upcoming back-to-school season the best revenue generating one yet!!!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study 3.</a:t>
            </a:r>
          </a:p>
          <a:p>
            <a:r>
              <a:rPr lang="en-US" dirty="0" smtClean="0"/>
              <a:t>Clothing Retailer.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90500" y="6424612"/>
            <a:ext cx="6286500" cy="5857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Knaflic</a:t>
            </a:r>
            <a:r>
              <a:rPr lang="en-US" dirty="0" smtClean="0"/>
              <a:t>, Cole. Storytelling With Data: Let’s Practice! Wiley, © 2019.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1371600" y="3048000"/>
            <a:ext cx="6324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90500" y="6424612"/>
            <a:ext cx="6286500" cy="5857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Knaflic</a:t>
            </a:r>
            <a:r>
              <a:rPr lang="en-US" dirty="0" smtClean="0"/>
              <a:t>, Cole. Storytelling With Data: Let’s Practice! Wiley, © 2019.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" y="8021"/>
            <a:ext cx="6781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90500" y="6424612"/>
            <a:ext cx="6286500" cy="5857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Knaflic</a:t>
            </a:r>
            <a:r>
              <a:rPr lang="en-US" dirty="0" smtClean="0"/>
              <a:t>, Cole. Storytelling With Data: Let’s Practice! Wiley, © 2019.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-32084"/>
            <a:ext cx="8919412" cy="57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marL="0" indent="0" algn="just"/>
            <a:r>
              <a:rPr lang="en-US" sz="2000" dirty="0"/>
              <a:t>Imagine you work as a People Analyst (a data analyst within the Human </a:t>
            </a:r>
            <a:r>
              <a:rPr lang="en-US" sz="2000" dirty="0" smtClean="0"/>
              <a:t>Resources, or </a:t>
            </a:r>
            <a:r>
              <a:rPr lang="en-US" sz="2000" dirty="0"/>
              <a:t>HR, function) at a medium-sized company. A new head of HR has just joined </a:t>
            </a:r>
            <a:r>
              <a:rPr lang="en-US" sz="2000" dirty="0" smtClean="0"/>
              <a:t>the organization </a:t>
            </a:r>
            <a:r>
              <a:rPr lang="en-US" sz="2000" dirty="0"/>
              <a:t>(she is now your boss’s boss). You’ve been asked to pull together </a:t>
            </a:r>
            <a:r>
              <a:rPr lang="en-US" sz="2000" dirty="0" smtClean="0"/>
              <a:t>an overview </a:t>
            </a:r>
            <a:r>
              <a:rPr lang="en-US" sz="2000" dirty="0"/>
              <a:t>with data to help the freshly hired head of HR get up to speed with </a:t>
            </a:r>
            <a:r>
              <a:rPr lang="en-US" sz="2000" dirty="0" smtClean="0"/>
              <a:t>the different </a:t>
            </a:r>
            <a:r>
              <a:rPr lang="en-US" sz="2000" dirty="0"/>
              <a:t>parts of the business from a people standpoint. This will include </a:t>
            </a:r>
            <a:r>
              <a:rPr lang="en-US" sz="2000" dirty="0" smtClean="0"/>
              <a:t>things like </a:t>
            </a:r>
            <a:r>
              <a:rPr lang="en-US" sz="2000" dirty="0"/>
              <a:t>interview and hiring metrics, a headcount review across different parts of </a:t>
            </a:r>
            <a:r>
              <a:rPr lang="en-US" sz="2000" dirty="0" smtClean="0"/>
              <a:t>the organization</a:t>
            </a:r>
            <a:r>
              <a:rPr lang="en-US" sz="2000" dirty="0"/>
              <a:t>, and attrition data (how many are leaving and why they are leaving</a:t>
            </a:r>
            <a:r>
              <a:rPr lang="en-US" sz="2000" dirty="0" smtClean="0"/>
              <a:t>). Some </a:t>
            </a:r>
            <a:r>
              <a:rPr lang="en-US" sz="2000" dirty="0"/>
              <a:t>of your colleagues in other groups within HR have already had </a:t>
            </a:r>
            <a:r>
              <a:rPr lang="en-US" sz="2000" dirty="0" smtClean="0"/>
              <a:t>meet-and greets with </a:t>
            </a:r>
            <a:r>
              <a:rPr lang="en-US" sz="2000" dirty="0"/>
              <a:t>the new leader and given their respective synopses. Your direct </a:t>
            </a:r>
            <a:r>
              <a:rPr lang="en-US" sz="2000" dirty="0" smtClean="0"/>
              <a:t>manager recently </a:t>
            </a:r>
            <a:r>
              <a:rPr lang="en-US" sz="2000" dirty="0"/>
              <a:t>had lunch with the new head of HR</a:t>
            </a:r>
            <a:r>
              <a:rPr lang="en-US" sz="2000" dirty="0" smtClean="0"/>
              <a:t>.</a:t>
            </a:r>
          </a:p>
          <a:p>
            <a:pPr marL="0" indent="0" algn="just"/>
            <a:endParaRPr lang="en-US" sz="2000" dirty="0"/>
          </a:p>
          <a:p>
            <a:pPr marL="0" indent="0"/>
            <a:r>
              <a:rPr lang="en-US" sz="2000" dirty="0"/>
              <a:t>List three things you could do to understand your audience, </a:t>
            </a:r>
            <a:r>
              <a:rPr lang="en-US" sz="2000" dirty="0" smtClean="0"/>
              <a:t>what she </a:t>
            </a:r>
            <a:r>
              <a:rPr lang="en-US" sz="2000" dirty="0"/>
              <a:t>cares about, and how to best address her needs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HW-Discuss in Canvas</a:t>
            </a:r>
          </a:p>
          <a:p>
            <a:r>
              <a:rPr lang="en-IN" dirty="0" smtClean="0"/>
              <a:t>People Analyst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Discover Patterns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Spot Anomalies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Frame Hypothesis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Check Assumptions</a:t>
            </a:r>
          </a:p>
          <a:p>
            <a:pPr marL="0" indent="0"/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Objectives of EDA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Feature </a:t>
            </a:r>
            <a:r>
              <a:rPr lang="en-IN" sz="2800" dirty="0" smtClean="0"/>
              <a:t>identification/Identification of data types</a:t>
            </a:r>
            <a:endParaRPr lang="en-IN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 smtClean="0"/>
              <a:t>Handling </a:t>
            </a:r>
            <a:r>
              <a:rPr lang="en-IN" sz="2800" dirty="0"/>
              <a:t>missing/Null values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Outlier / Anomalies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Univariate analysis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 smtClean="0"/>
              <a:t>Bivariate </a:t>
            </a:r>
            <a:r>
              <a:rPr lang="en-IN" sz="2800" dirty="0"/>
              <a:t>analysis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Multi variate analysis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Variable transformation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 smtClean="0"/>
              <a:t>Feature Extraction</a:t>
            </a:r>
            <a:endParaRPr lang="en-IN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2800" dirty="0"/>
              <a:t>Dimensionality </a:t>
            </a:r>
            <a:r>
              <a:rPr lang="en-IN" sz="2800" dirty="0" smtClean="0"/>
              <a:t>reduction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Steps of EDA: (Not exhaustive)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4976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Choosing an Effective Visual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Gestalt principles of Visual Perception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Next 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References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1936" y="1391096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Knaflic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Cole. Storytelling With Data: A Data Visualization Guide for Business Professionals, Wiley, 2015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: The importance of context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: Clutter is your enemy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2" eaLnBrk="1" hangingPunct="1">
              <a:spcBef>
                <a:spcPct val="20000"/>
              </a:spcBef>
              <a:buClr>
                <a:srgbClr val="101141"/>
              </a:buClr>
            </a:pPr>
            <a:endParaRPr lang="en-US" sz="2000" dirty="0">
              <a:cs typeface="Arial" pitchFamily="34" charset="0"/>
              <a:hlinkClick r:id="rId2"/>
            </a:endParaRPr>
          </a:p>
          <a:p>
            <a:pPr lvl="2" eaLnBrk="1" hangingPunct="1">
              <a:spcBef>
                <a:spcPct val="20000"/>
              </a:spcBef>
              <a:buClr>
                <a:srgbClr val="101141"/>
              </a:buClr>
            </a:pPr>
            <a:endParaRPr lang="en-GB" sz="20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25556B8-E2C2-4065-B7E2-BE54F295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857696"/>
            <a:ext cx="1699444" cy="1066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Understanding the Context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7063" y="16875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7331" y="1535112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400" dirty="0">
                <a:cs typeface="Arial" pitchFamily="34" charset="0"/>
              </a:rPr>
              <a:t>  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to become familiar with data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 through the data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trends and relationships w.r.t. specific goals</a:t>
            </a:r>
          </a:p>
          <a:p>
            <a:pPr lvl="1" eaLnBrk="1" hangingPunct="1">
              <a:spcBef>
                <a:spcPct val="20000"/>
              </a:spcBef>
              <a:buClr>
                <a:srgbClr val="101141"/>
              </a:buClr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Explanatory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or results of analysis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a story with data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4400" y="1315800"/>
              <a:ext cx="8820360" cy="504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40" y="1304640"/>
                <a:ext cx="8837640" cy="50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Interesting Reads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0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dirty="0">
                <a:cs typeface="Arial" pitchFamily="34" charset="0"/>
                <a:hlinkClick r:id="rId2"/>
              </a:rPr>
              <a:t>https://eazybi.com/blog/data_visualization_and_chart_types/</a:t>
            </a: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GB" dirty="0">
              <a:cs typeface="Arial" pitchFamily="34" charset="0"/>
              <a:hlinkClick r:id="rId3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dirty="0">
                <a:cs typeface="Arial" pitchFamily="34" charset="0"/>
                <a:hlinkClick r:id="rId3"/>
              </a:rPr>
              <a:t>https://blog.hubspot.com/marketing/types-of-graphs-for-data-visualization#sm.000vodl7ch6rf7e112a2q13r9cno0</a:t>
            </a: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u="sng" dirty="0">
                <a:hlinkClick r:id="rId4"/>
              </a:rPr>
              <a:t>Why do we visualize quantitative data</a:t>
            </a:r>
            <a:r>
              <a:rPr lang="en-US" dirty="0"/>
              <a:t>? </a:t>
            </a:r>
            <a:r>
              <a:rPr lang="en-GB" dirty="0">
                <a:cs typeface="Arial" pitchFamily="34" charset="0"/>
                <a:hlinkClick r:id="rId4"/>
              </a:rPr>
              <a:t>https://www.perceptualedge.com/blog/?p=1897</a:t>
            </a: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http://www.storytellingwithdata.com/blog/2019/5/23/visualizing-artisanal-data</a:t>
            </a: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dirty="0">
                <a:cs typeface="Arial" pitchFamily="34" charset="0"/>
                <a:hlinkClick r:id="rId6"/>
              </a:rPr>
              <a:t>https://www.tableau.com/learn/articles/data-visualization</a:t>
            </a: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endParaRPr lang="en-GB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dirty="0">
                <a:cs typeface="Arial" pitchFamily="34" charset="0"/>
                <a:hlinkClick r:id="rId7"/>
              </a:rPr>
              <a:t>https://www.tableau.com/sites/default/files/media/designing-great-visualizations.pdf</a:t>
            </a:r>
            <a:endParaRPr lang="en-GB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857696"/>
            <a:ext cx="1699444" cy="1066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What is Data Visualisation?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71337"/>
            <a:ext cx="6115050" cy="4981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6832" y="6211669"/>
            <a:ext cx="8462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Link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7448550" cy="40412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Example1</a:t>
            </a:r>
          </a:p>
          <a:p>
            <a:r>
              <a:rPr lang="en-IN" dirty="0" smtClean="0"/>
              <a:t>Car Manufacturer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6946" y="5825735"/>
            <a:ext cx="233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8880" y="1753560"/>
              <a:ext cx="6911640" cy="369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40" y="1744200"/>
                <a:ext cx="6930000" cy="37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3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r>
              <a:rPr lang="en-IN" dirty="0" smtClean="0"/>
              <a:t>Car Manufacturer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7578" y="5825735"/>
            <a:ext cx="2293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cs typeface="Arial" pitchFamily="34" charset="0"/>
              </a:rPr>
              <a:t> </a:t>
            </a:r>
            <a:endParaRPr lang="en-GB" dirty="0" smtClean="0">
              <a:cs typeface="Arial" pitchFamily="34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/>
          </a:p>
        </p:txBody>
      </p:sp>
      <p:pic>
        <p:nvPicPr>
          <p:cNvPr id="2050" name="Picture 2" descr="https://images.squarespace-cdn.com/content/55b6a6dce4b089e11621d3ed/1438044619850-W8UI63QOG7QV3AUT786A/image-asset.gif?content-type=image%2F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721642" cy="44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03520" y="1542960"/>
              <a:ext cx="7237440" cy="430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880" y="1533240"/>
                <a:ext cx="7257600" cy="43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3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r>
              <a:rPr lang="en-IN" dirty="0" smtClean="0"/>
              <a:t>Car Manufacturer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6946" y="5825735"/>
            <a:ext cx="2294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 </a:t>
            </a:r>
            <a:endParaRPr lang="en-GB" dirty="0" smtClean="0">
              <a:cs typeface="Arial" pitchFamily="34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11170"/>
            <a:ext cx="7953375" cy="4329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1" y="1443246"/>
            <a:ext cx="2676964" cy="367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64480" y="3227040"/>
              <a:ext cx="1063440" cy="2444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6920" y="3217320"/>
                <a:ext cx="1080360" cy="24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r>
              <a:rPr lang="en-IN" dirty="0" smtClean="0"/>
              <a:t>Car Manufacturer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6946" y="5825735"/>
            <a:ext cx="2294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 </a:t>
            </a:r>
            <a:endParaRPr lang="en-GB" dirty="0" smtClean="0">
              <a:cs typeface="Arial" pitchFamily="34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9953"/>
            <a:ext cx="7086600" cy="45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6435</TotalTime>
  <Words>1603</Words>
  <Application>Microsoft Office PowerPoint</Application>
  <PresentationFormat>On-screen Show (4:3)</PresentationFormat>
  <Paragraphs>319</Paragraphs>
  <Slides>52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SimSun</vt:lpstr>
      <vt:lpstr>Arial</vt:lpstr>
      <vt:lpstr>Avenir Book</vt:lpstr>
      <vt:lpstr>Calibri</vt:lpstr>
      <vt:lpstr>Cambria</vt:lpstr>
      <vt:lpstr>Courier New</vt:lpstr>
      <vt:lpstr>Times New Roman</vt:lpstr>
      <vt:lpstr>Wingdings</vt:lpstr>
      <vt:lpstr>Wingdings 2</vt:lpstr>
      <vt:lpstr>Office Theme</vt:lpstr>
      <vt:lpstr>storytelling with data</vt:lpstr>
      <vt:lpstr>Presentation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Back-to-school shopping: consumer sentiment</vt:lpstr>
      <vt:lpstr>Back-to-school shopping: consumer sentiment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564</cp:revision>
  <dcterms:created xsi:type="dcterms:W3CDTF">2011-09-14T09:42:05Z</dcterms:created>
  <dcterms:modified xsi:type="dcterms:W3CDTF">2021-11-21T12:43:57Z</dcterms:modified>
</cp:coreProperties>
</file>