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92" r:id="rId3"/>
    <p:sldId id="498" r:id="rId4"/>
    <p:sldId id="494" r:id="rId5"/>
    <p:sldId id="495" r:id="rId6"/>
    <p:sldId id="496" r:id="rId7"/>
    <p:sldId id="497" r:id="rId8"/>
    <p:sldId id="493" r:id="rId9"/>
    <p:sldId id="501" r:id="rId10"/>
    <p:sldId id="500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499" r:id="rId19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03-06-2021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3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8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method.ac/" TargetMode="External"/><Relationship Id="rId2" Type="http://schemas.openxmlformats.org/officeDocument/2006/relationships/hyperlink" Target="https://material.io/design/color/the-color-system.html#color-theme-cre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395" y="6211888"/>
            <a:ext cx="1693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Consider using the same color for the same variables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7381875" cy="2811055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Make sure to explain to readers what your colors encode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752600"/>
            <a:ext cx="7608277" cy="1981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Consider the color grey as the most important color in Data </a:t>
            </a:r>
            <a:r>
              <a:rPr lang="en-US" dirty="0" smtClean="0"/>
              <a:t>Viz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2133600"/>
            <a:ext cx="7506497" cy="27432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Use intuitive </a:t>
            </a:r>
            <a:r>
              <a:rPr lang="en-IN" dirty="0" err="1"/>
              <a:t>colors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828800"/>
            <a:ext cx="7195109" cy="2819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light colors for low values and dark colors for high values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7701821" cy="28956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Don’t use a gradient color palette for categories and the other way round.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551127" cy="3276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using two hues for a gradient, not just 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600200"/>
            <a:ext cx="7387309" cy="34290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using diverging </a:t>
            </a:r>
            <a:r>
              <a:rPr lang="en-US" dirty="0" smtClean="0"/>
              <a:t>color 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415106" cy="35052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err="1" smtClean="0"/>
              <a:t>credit</a:t>
            </a:r>
            <a:r>
              <a:rPr lang="en-US" smtClean="0"/>
              <a:t>: 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material.io/design/color/the-color-system.html#color-theme-creation</a:t>
            </a:r>
            <a:endParaRPr lang="en-IN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Let us play!!! Warning-Its addictive!!!</a:t>
            </a:r>
          </a:p>
          <a:p>
            <a:pPr marL="0" indent="0"/>
            <a:endParaRPr lang="en-US" dirty="0"/>
          </a:p>
          <a:p>
            <a:pPr marL="0" indent="0"/>
            <a:r>
              <a:rPr lang="en-IN" dirty="0">
                <a:hlinkClick r:id="rId3"/>
              </a:rPr>
              <a:t>https://color.method.ac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grabs 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can signal where to look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should be used sparingly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can carry quantitative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carries tone and meaning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everyone sees 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should be used consistently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Discussion: Color Considerations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824" y="1687909"/>
            <a:ext cx="5657850" cy="13239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HSL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24" y="3276600"/>
            <a:ext cx="5638800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5045471"/>
            <a:ext cx="5695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dirty="0"/>
              <a:t>Three major types of color palette exist for data </a:t>
            </a:r>
            <a:r>
              <a:rPr lang="en-US" dirty="0" smtClean="0"/>
              <a:t>visualization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b="1" dirty="0"/>
              <a:t>Qualitative </a:t>
            </a:r>
            <a:r>
              <a:rPr lang="en-US" b="1" dirty="0" smtClean="0"/>
              <a:t>palettes</a:t>
            </a:r>
            <a:r>
              <a:rPr lang="en-US" dirty="0" smtClean="0"/>
              <a:t>: when </a:t>
            </a:r>
            <a:r>
              <a:rPr lang="en-US" dirty="0"/>
              <a:t>the variable is categorical in nature</a:t>
            </a:r>
            <a:r>
              <a:rPr lang="en-US" dirty="0" smtClean="0"/>
              <a:t>.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b="1" dirty="0"/>
              <a:t>Sequential </a:t>
            </a:r>
            <a:r>
              <a:rPr lang="en-US" b="1" dirty="0" smtClean="0"/>
              <a:t>palettes</a:t>
            </a:r>
            <a:r>
              <a:rPr lang="en-US" dirty="0" smtClean="0"/>
              <a:t>: the </a:t>
            </a:r>
            <a:r>
              <a:rPr lang="en-US" dirty="0"/>
              <a:t>variable </a:t>
            </a:r>
            <a:r>
              <a:rPr lang="en-US" dirty="0" smtClean="0"/>
              <a:t>is </a:t>
            </a:r>
            <a:r>
              <a:rPr lang="en-US" dirty="0"/>
              <a:t>numeric or has inherently ordered values, then it can be depicted with a sequential </a:t>
            </a:r>
            <a:r>
              <a:rPr lang="en-US" dirty="0" smtClean="0"/>
              <a:t>palette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b="1" dirty="0"/>
              <a:t>Diverging </a:t>
            </a:r>
            <a:r>
              <a:rPr lang="en-US" b="1" dirty="0" smtClean="0"/>
              <a:t>palettes</a:t>
            </a:r>
            <a:r>
              <a:rPr lang="en-US" dirty="0" smtClean="0"/>
              <a:t>: If </a:t>
            </a:r>
            <a:r>
              <a:rPr lang="en-US" dirty="0"/>
              <a:t>our numeric variable has a meaningful central value, like zero, then we can apply a diverging palette.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Color palettes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057400"/>
            <a:ext cx="632460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Color palettes-Qualitative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8416" y="64965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credit:spectrum.adobe.com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Color palettes-Sequential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8416" y="64965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credit:spectrum.adobe.com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614612"/>
            <a:ext cx="6353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Color palettes-Diverging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8416" y="64965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credit:spectrum.adobe.com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752600"/>
            <a:ext cx="6191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Color meaning chart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1676400"/>
          <a:ext cx="31400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Acrobat Document" r:id="rId3" imgW="5828911" imgH="7543536" progId="AcroExch.Document.DC">
                  <p:embed/>
                </p:oleObj>
              </mc:Choice>
              <mc:Fallback>
                <p:oleObj name="Acrobat Document" r:id="rId3" imgW="5828911" imgH="754353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676400"/>
                        <a:ext cx="314007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5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57300" y="3291681"/>
            <a:ext cx="6324600" cy="1143000"/>
          </a:xfrm>
        </p:spPr>
        <p:txBody>
          <a:bodyPr/>
          <a:lstStyle/>
          <a:p>
            <a:r>
              <a:rPr lang="en-US" dirty="0" smtClean="0"/>
              <a:t>A few tips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-543426" y="6500249"/>
            <a:ext cx="4696326" cy="3655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credit:CHARTABLE</a:t>
            </a:r>
            <a:r>
              <a:rPr lang="en-US" dirty="0" smtClean="0"/>
              <a:t>: A blog by </a:t>
            </a:r>
            <a:r>
              <a:rPr lang="en-US" dirty="0" err="1" smtClean="0"/>
              <a:t>Datawrapper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6995</TotalTime>
  <Words>308</Words>
  <Application>Microsoft Office PowerPoint</Application>
  <PresentationFormat>On-screen Show (4:3)</PresentationFormat>
  <Paragraphs>72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SimSun</vt:lpstr>
      <vt:lpstr>Arial</vt:lpstr>
      <vt:lpstr>Calibri</vt:lpstr>
      <vt:lpstr>Times New Roman</vt:lpstr>
      <vt:lpstr>Office Theme</vt:lpstr>
      <vt:lpstr>Adobe Acrobat Document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625</cp:revision>
  <cp:lastPrinted>2019-11-06T05:56:44Z</cp:lastPrinted>
  <dcterms:created xsi:type="dcterms:W3CDTF">2011-09-14T09:42:05Z</dcterms:created>
  <dcterms:modified xsi:type="dcterms:W3CDTF">2021-06-03T04:53:28Z</dcterms:modified>
</cp:coreProperties>
</file>