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72" r:id="rId2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11:08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3288 4603 764 0,'-18'-2'13'15,"6"2"-12"-15,2 0 13 16,4 3 2 0,3 10-5-16,1 5 5 0,2 6-5 15,0 3 1-15,0 0-6 16,0-6 0-16,5-4-3 15,8-7 3-15,-1-10-4 16,9 0 2-16,10-22 9 16,17-18 41-16,15-13-18 15,11-6-24-15,1 0 2 16,-4 2-2-16,-6 7-2 16,-6 2-5-16,-8 5-5 15,-8 4 1-15,-7 6-1 16,-6 10-5-16,-11 12-11 15,-7 8-42-15,-6 3-73 0,-6 13-135 16,0 11-24-16</inkml:trace>
  <inkml:trace contextRef="#ctx0" brushRef="#br0" timeOffset="1762.6669">16531 17752 740 0,'0'0'53'15,"0"0"-8"-15,0 0-10 16,0 0 19-16,0 0-52 15,0 0-1-15,-1-11 9 16,12 10 1-16,-8 1-10 16,5-4 4-16,-5 4-4 15,0 0 2-15,-3 0-3 16,2 0 5-16,-1 0 3 16,1 0-3-16,2 0 5 15,1 0 3-15,0 4 9 0,2 5-8 16,-4 5 12-16,0 3-10 15,-2 1-2-15,2-1-3 16,3 0-5-16,-1-1 3 16,5-6-2-16,7 0-7 15,5-9 2-15,14-1 0 16,16-4 14-16,17-22-13 16,14-11 10-16,14-5-13 15,15-9 6-15,8-3-3 16,10 3 31-16,4-4-6 15,-5 14-19-15,-11 3-2 16,-24 10-6-16,-23 9-2 0,-22 7-9 16,-22 3-15-1,-13 3 8-15,-11 4 15 0,-3-1 1 16,0 3-9-16,-5-2 5 16,-7 2-7-16,1 0 5 15,-5 0-3-15,2 2-23 16,2 6-22-16,-2 1-29 15,1 5-19-15,-3-4-67 16,-3 0-22-16,-1 0-3 16,4-4-85-16</inkml:trace>
  <inkml:trace contextRef="#ctx0" brushRef="#br0" timeOffset="3342.898">21871 6212 497 0,'-5'-10'22'16,"3"4"32"-16,2 1 9 15,-2-1-23-15,2 3-13 16,0 2-2-16,0 1-9 15,0 0-7-15,0 0-3 16,0 0-4-16,0 0 0 16,-3 14-2-16,-7 9 9 15,-1 5 23-15,-2 4-13 0,3-3-3 16,4-3-12 0,3-6 4-16,3-3-8 0,0-5 1 15,0-3 1 1,7-9-1-16,16 0 3 0,14-10 1 15,13-18 5-15,16-12-3 16,16-7-2-16,12-7-4 16,8-1 4-16,5-6 5 15,2 1 5-15,1-3-7 16,1-3 2-16,-4 4 1 16,-8 6-8-16,-9 12 10 15,-14 9-7-15,-13 8-1 16,-16 10-1-16,-15 4-2 15,-9 6 3-15,-9 1-5 16,-6 3 1-16,-4 3-4 0,-2 0 6 16,-1 0-7-16,0 0 4 15,-1 0-1 1,0 3-5-16,0 6-17 0,0 1-22 16,-8 5-17-16,-10 2-26 15,-3 2-31 1,-2 1-64-16,1-4-159 0</inkml:trace>
  <inkml:trace contextRef="#ctx0" brushRef="#br0" timeOffset="39217.4855">17674 13583 160 0,'-95'40'9'0,"-2"17"20"0,0 22 31 16,6 11-20-16,6 11-18 15,15 2-19-15,18-2-3 16,23-12-193-16</inkml:trace>
  <inkml:trace contextRef="#ctx0" brushRef="#br0" timeOffset="48646.5063">13421 13151 448 0,'0'0'34'15,"0"0"52"-15,0 0-14 16,0 0-14-16,0 0-17 16,0 0-6-16,0 0-9 15,9-53-9-15,-9 53-8 16,0 0-9-16,0 0-2 0,0 10 1 15,0 10 1 1,0 6 3-16,-3-4-2 0,-1-2 2 16,4-8-1-16,0-7 0 15,0 0-2-15,7-5 8 16,22 0 71-16,19-20-2 16,14-7-50-16,13-7-18 15,0-5-2-15,0-1-6 16,2-2 5-16,2 2-6 15,-8 1-1-15,-2 7-1 16,-5 5-1-16,1 7-82 16,6 6-40-16,8-2-179 15</inkml:trace>
  <inkml:trace contextRef="#ctx0" brushRef="#br0" timeOffset="72064.202">3040 13193 542 0,'-10'0'10'0,"7"0"7"16,3-2 69-16,0 2-12 0,0 0-49 16,0 0-12-1,0 0-6-15,0 0 2 0,0 2-8 16,0 9 0-16,5 6 5 15,9-1-6-15,-5 4 3 16,2-4 0-16,-1-6 0 16,-4 1-1-16,3-8 5 15,1 0-4-15,1-3 4 16,8 0 19-16,4-17 11 16,8-12-19-16,6-15-9 15,4-9 0-15,5-12-7 16,6-8 9-16,0 4-7 15,-4-1 1-15,-8 11 4 16,-13 6-9-16,-9 11 0 16,-5 9 0-16,-8 16-7 15,-5 12-20-15,0 5-11 16,0 21-114-16,-15 13-7 16,-6 8 56-16,-6 4-180 0</inkml:trace>
  <inkml:trace contextRef="#ctx0" brushRef="#br0" timeOffset="72509.7654">3261 13184 31 0,'0'0'376'0,"0"0"-337"15,0 0-27-15,0 0-10 16,0 0-2-16,0 0 0 15,-6 37 3-15,6-21 0 16,0-2 0-16,0-2 0 16,0-2 0-16,0-3-2 15,0-4 1-15,0-3-2 16,0 0 9-16,0 0 31 16,8 0 41-16,12-10-23 15,3-12-29-15,7-11-17 16,5-4-8-16,7-10 2 15,0-6-3-15,7-9-1 16,-1-1 0-16,-6 7 5 16,-5 10-4-16,-10 6-3 0,-5 10 2 15,-4 11-2-15,-6 5 0 16,-7 6 0-16,-1 3-3 16,-4 5-1-16,3 0-56 15,-3 0-33-15,0 5 56 16,0 4 5-16,0 4-32 15,0-3-7-15,0 2-22 16,-3-2-18-16,-3 0 41 16</inkml:trace>
  <inkml:trace contextRef="#ctx0" brushRef="#br0" timeOffset="85156.8045">8555 2585 498 0,'0'-16'225'0,"0"6"-180"15,0 2 6-15,0 2-2 16,0 0-18-16,0 2-2 15,0 1 10-15,0 3-16 16,0 0-10-16,0 0-7 16,0 0-1-16,0 0-5 15,0 0-2-15,0 0 1 16,0 3-5-16,0 9 1 16,3 5 5-16,3-2 2 15,1-4-1-15,-4-3 0 16,4-5-1-16,6-3 1 15,16-6 6-15,20-28 27 16,23-17 3-16,22-11-24 16,9-2-4-16,5 2-9 15,2 3 0-15,-3 1 1 0,-9 2 2 16,-11 2-2-16,-15 5 0 16,-20 15-1-16,-16 11 3 15,-20 10-3-15,-7 8 2 16,-9 5 1-16,2 0-3 15,-2 0 0-15,0 0-1 16,0 0-9-16,0 0-12 16,0 0-10-16,0 2 7 15,0 5 17-15,0 0 4 16,0-2 3-16,-2-2-8 16,2-1 9-16,0-1-2 15,0-1 4-15,0 0-4 16,0 0 3-16,0 0-1 15,0 0 6-15,0 0-4 0,0 0-2 16,0 0 1-16,0 0 4 16,0 0 0-16,0 0 3 15,0 0 4-15,0 0-3 16,0 0 9-16,0 0-6 16,0 0-3-16,0 0-4 15,0 0 1-15,0 0-2 16,0 0-2-16,0 0-1 15,0 0-1-15,0 0 1 16,0 0 2-16,0 0-3 16,0 0 1-16,0 0 4 0,0 0-1 15,0 0 1 1,0 0-3-16,0 0 2 16,0 0-4-16,0 0 0 15,0-8 0-15,0 1 2 0,0 0-2 16,0 1-4-16,0 3 4 15,0 2 0-15,0 1-12 16,0 0-21-16,0 0-15 16,-9 0-83-16,-12 10-170 15,-4 1-203-15</inkml:trace>
  <inkml:trace contextRef="#ctx0" brushRef="#br0" timeOffset="92838.8862">20861 11200 48 0,'0'0'18'0,"0"0"-5"0,0 0 7 16,0 0 7-16,0 0-9 15,0 0 27-15,0 0 16 16,-1-7-12-16,-1 6 11 15,2-1 0-15,-1-3-18 16,1 5 18-16,-3-3 0 16,3 1-10-16,-1 1 8 15,-1-2-16-15,-1 0-18 16,2 3 6-16,1 0-4 16,-2 0-2-16,2 0-12 0,-6 0-6 15,-10 9-6-15,-10 9 1 16,-10 4 3-16,-2 4 9 15,4-2-5-15,-2 1 11 16,7-4-10-16,6-4-5 16,2-1 5-16,6-3-5 15,3 1-3-15,-2-4 0 16,6 2 0-16,1-5 1 16,-1 0-4-16,2 4-28 15,0-9-62-15,-1-2-125 16,3 0 13-16</inkml:trace>
  <inkml:trace contextRef="#ctx0" brushRef="#br0" timeOffset="93051.0905">20494 11198 391 0,'0'0'64'16,"0"0"83"-16,0 0-15 15,0 0-38-15,0 0-37 16,0 0-3-16,0-42-24 15,2 42-30-15,10 0 0 16,11 15 0-16,11 3 2 16,2 3 0-16,1 4-1 15,0 2-1-15,-3 3-44 16,-4 6-67-16,-8-6-136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14:16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10640 10261 10 0,'0'0'10'0,"0"0"-10"16,0 0-1-16,0 0 0 16,0 0-3-16,0 0-9 0</inkml:trace>
  <inkml:trace contextRef="#ctx0" brushRef="#br0" timeOffset="67117.6372">1783 2271 542 0,'0'0'0'16,"0"0"47"-16,0 0 49 15,0 0-42-15,0 0-15 16,0 0-8-16,0 0-1 16,-12-84-5-16,12 84 2 15,0 0-3-15,0 0-12 16,0 0-9-16,0 0-3 15,0 0-5-15,0 14-2 0,6 4 7 16,6 5 0 0,1-4 2-16,-2 0 0 0,2-5-2 15,-4-3 4-15,0-5-4 16,-3-6 1-16,1 0 1 16,4 0 11-1,17-15 56-15,17-22 15 0,22-17-45 16,13-13-27-16,9-11-2 15,5-6-9-15,7-8 11 16,5-1-12-16,4 1 6 16,-11 11-5-16,-26 16-1 15,-18 21 1-15,-25 15 1 16,-14 13 0-16,-7 8 0 16,-8 5 2-16,3 3-3 15,-4 0-1-15,0 0-1 0,0 0-3 16,0 14-44-1,-17 23-56-15,-16 15 47 0,-19 22-15 16,-12 5-107-16,-6 0-163 16</inkml:trace>
  <inkml:trace contextRef="#ctx0" brushRef="#br0" timeOffset="67613.9445">2183 2249 701 0,'0'0'17'0,"0"0"34"15,0 0 13-15,0 0 0 0,0 0-34 16,0 0-30-16,-36 5-11 16,24 21 5-16,-6 8 6 15,3-3 4-15,8-7-4 16,0-10-2-16,7-10 2 15,0-4 2-15,0 0-2 16,0-3 0-16,26-25 6 16,19-15 45-16,20-19-13 15,13-10-21-15,13-8-6 16,13-5-8-16,7-6 12 16,8-6-11-16,-5-3 7 15,-3 1-7-15,-8 7 11 16,-15 13-12-16,-19 14 2 0,-23 20 3 15,-16 18-5 1,-15 11 4-16,-9 11 3 0,-2 3-7 16,-4 2-3-16,0 0-6 15,0 0 2-15,0 0-3 16,0 0 4-16,0 0-1 16,0 0-1-16,0 0-4 15,0 5-11-15,0 4-9 16,0 8-5-16,0 0-46 15,0 5-4-15,0 3-28 16,-13-2-87-16,1-3-133 16</inkml:trace>
  <inkml:trace contextRef="#ctx0" brushRef="#br0" timeOffset="76670.4125">8164 2960 694 0,'0'-12'26'0,"0"6"-21"16,1 2 50-16,3 0-19 16,-2 1-15-16,-1 3 11 15,1 0-22-15,-2 0-10 16,0 0-2-16,0 0 1 16,0 0-8-16,1 3 2 15,6 16 1-15,2 6 6 16,-2 3 1-16,2 4 7 15,-4-3 0-15,7-7-3 16,-3-7 0-16,1-6-1 0,2-6-3 16,9-3 8-16,8-9 35 15,22-22 35-15,15-15-30 16,8-11-23-16,10-7-4 16,-2-3-10-16,3 2-7 15,-4-2 5-15,0 3-6 16,0-1-1-16,-12 4-3 15,-12 12-1-15,-14 13 1 16,-18 18 0-16,-11 12 0 16,-10 4 0-16,-4 2-1 15,3 0-22-15,-3 7-50 16,-7 22-48-16,-19 19 67 16,-20 10-62-16,-12 0-223 15</inkml:trace>
  <inkml:trace contextRef="#ctx0" brushRef="#br0" timeOffset="77147.1724">8607 2983 581 0,'0'0'13'0,"0"0"0"16,0 0 31-1,0 0 14-15,0 0-26 0,0 0-32 16,-9-11-8-16,5 16-1 16,0 7 9-16,3 3 1 15,-2-5 3-15,3-4-4 16,-2-3 1-16,2-3 0 16,0 0-1-16,0 0 9 15,0 0 19-15,0 0 23 16,17-20-12-16,16-15 23 15,22-14-31-15,11-13-11 16,17-7 1-16,4-5 6 16,8-5-18-16,8-7 5 15,-2 1-9-15,0 8-5 16,-11 16 8-16,-21 16-5 0,-17 16-2 16,-20 11 1-16,-16 6-4 15,-6 7 3-15,-6 3-1 16,-4 2 0-16,0 0-17 15,0 0-3-15,0 0-11 16,0 9-44-16,0 11 43 16,-8 7-8-16,-14 3-82 15,-1 5-47-15,-5-1-143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17:14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 4233 785 0,'0'0'9'16,"0"0"39"-16,0 0 19 16,0 0-13-16,0 0-15 15,0 0-1-15,0 0-31 16,-34-41-7-16,34 48-11 15,0 15 3-15,7 9 8 16,5-1 2-16,0-6-1 16,3-8-1-16,0-8 2 15,12-8-1-15,12-7 1 16,16-25 4-16,22-21 6 0,11-18 7 16,12-14-8-16,-1-2-8 15,-2 1-1-15,-6 7 1 16,-2 4-3-16,1 4-14 15,-4 8-67-15,8 9-39 16,-3 14-93-16,7 13-126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19:12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3151 2129 313 0,'0'0'87'0,"0"0"-19"16,0 0 15-16,0 0 6 0,0 0-26 15,0 0-26 1,-8 0-6-16,8 0 5 0,0 0-9 16,0 0-9-16,0 0-7 15,0 0-1-15,0 0-9 16,0 0-1-16,3 0-11 16,12 0 11-16,6 0 9 15,15 0-2-15,13 0 10 16,12 0-13-16,11 0 4 15,12-8 0-15,8 2-7 16,5 0 7-16,4-2-8 16,-1 3 9-16,-9 1-9 15,-20 1 0-15,-18 3 5 16,-23-2-5-16,-17 0 1 16,-10 2-1-16,-3 0 0 15,0 0-1-15,0 0 1 16,0 0 0-16,0 0 7 15,0-1 7-15,0 1-14 16,0 0-15-16,0 0-41 0,-7 0-39 16,-2 10-21-16,-2 2-35 15,1-2-101-15</inkml:trace>
  <inkml:trace contextRef="#ctx0" brushRef="#br0" timeOffset="11433.1044">3968 3906 350 0,'-9'-3'9'16,"3"-1"33"-16,3 2 6 15,-2 2 15-15,5 0-14 0,0 0-28 16,-2 0-18-16,2 0-2 16,0 0-1-16,-3 0 0 15,3 3-3-15,0 3 2 16,0 1-34-16,13 0 35 15,17-2 2-15,18 0 75 16,13-4-37-16,9-1-28 16,5 0 16-16,2 0-24 15,-4 0-4-15,-4 0 6 0,-8-5 0 16,-6 4 1-16,-13 0-5 16,-12 1 4-16,-14 0-6 15,-13 0-80-15,-3 0-111 16,-19 6-37-16</inkml:trace>
  <inkml:trace contextRef="#ctx0" brushRef="#br0" timeOffset="12129.7082">4011 4042 334 0,'0'0'74'0,"0"0"-11"0,0 0 34 16,0 0-37 0,0 0-60-16,0 0 0 0,54 0 24 15,-17 0-12-15,2 0-9 16,0 0 3-16,4 0 2 16,1 0-2-16,-1 0-6 15,0 0 11-15,-4 0-8 16,-8 0 5-16,-4 0-1 15,-2 0-7-15,-8 0 5 16,-4 0-4-16,-7 0 1 16,-3 0-2-16,-3 0-1 15,0 0-7-15,0 0 8 0,0 0 3 16,0 0 1-16,0 0-2 16,0 0 2-16,0 0-4 15,0 0 3-15,0 0-3 16,0 0 0-16,0 0-3 15,0 0 3-15,0 0 3 16,0 0 0-16,0 0 1 16,0 0-2-16,0 0 3 15,0 0-4-15,0 0 2 16,0 0 0-16,0 0-2 16,0 0 0-16,0 0 1 15,0 0 5-15,0 0-3 16,0 0 0-16,0 0-4 15,0 0 6-15,0 0-3 16,0 0 2-16,0 0 1 16,0 0-4-16,0 0 1 15,0 0-2-15,0 0-1 0,0 0 0 16,0 0 2-16,0 0-2 16,0 0-2-16,0 0 2 15,0 0 3-15,0 0-3 16,0 0 0-16,0 0 2 15,0 0-1-15,0 0 0 16,0 0 2-16,0 0-2 16,0 0 1-16,0 0-2 15,-3 0-1-15,-6 0-69 16,-12-4-298-16</inkml:trace>
  <inkml:trace contextRef="#ctx0" brushRef="#br0" timeOffset="62587.1204">18269 1154 555 0,'2'-23'26'16,"3"6"80"-16,-2 2-40 16,0 4-16-16,0 2 1 15,-3 3-2-15,0 6-16 16,0 0 1-16,0 0-18 0,0 0-16 16,0 0-1-1,0 9-6-15,0 14-1 0,0 10 8 16,0 6 3-1,4-6 5-15,2-3-8 0,7-9 0 16,1-8 1 0,15-13 8-16,23-3 11 0,32-33 39 15,35-19-15-15,31-8-18 16,15-3-10-16,2 1-8 16,5 5-3-16,-16 1-4 15,-2 2 0-15,-13-1 0 16,-12-3-1-16,-16 0 3 15,-14 7 2-15,-17 4-5 16,-20 12 1-16,-17 11-1 16,-20 10 2-16,-11 10-6 0,-11 6 1 15,-3 1 2 1,0 0-3-16,0 0-10 0,0 0 4 16,0 0-5-16,0 0-14 15,-7 9 7-15,-9 10-12 16,-7 1-15-16,-6 3-25 15,-5 4-27-15,-3 1-65 16,-5-5-136-16</inkml:trace>
  <inkml:trace contextRef="#ctx0" brushRef="#br0" timeOffset="64259.6686">2875 7830 486 0,'0'0'23'16,"0"0"54"-16,0 0 15 16,0 0-32-16,0 0-4 15,0 0-33-15,0-33-23 16,3 33-1-16,-3 0-5 15,0 0 4-15,0 0 1 16,0 13 2-16,0 7 4 16,0 3 5-16,0 1 9 0,0 1-8 15,0-4-5-15,3-5-2 16,4-3-2-16,2-5 6 16,3-3 8-16,15-5 1 15,16-3 15-15,21-23 31 16,20-13-33-16,14-11-11 15,2-4-3-15,2 1-7 16,-11-2 3-16,-8-1 0 16,-1 2-2-16,-10-1-3 15,-8 9-4-15,-9 5 8 16,-9 8-4-16,-16 10-5 16,-9 6 4-16,-9 7-3 0,-9 5 0 15,-3 3-3-15,0 2-1 16,0 0 0-16,0 0-3 15,0 0-5-15,0 0-11 16,0 6-22-16,-18 9 6 16,-7 10-28-16,-8 3 0 15,-6 2-53-15,-3 1-82 16,-2-1-129-16</inkml:trace>
  <inkml:trace contextRef="#ctx0" brushRef="#br0" timeOffset="85306.6593">16926 10423 50 0,'-1'-4'65'0,"1"4"12"15,0 0-14-15,0-2-3 0,0 2-4 16,0 0-12-16,0 0 2 16,0 0 7-16,0 0-8 15,0 0-8-15,0 0-10 16,0 0-7-16,-1 0 2 15,1 0-5-15,0 0-1 16,-2 0-6-16,2 0 2 16,-1 0-1-16,1 0 4 15,0 0-5-15,0 0-1 16,0 0-2-16,0 0 1 16,0 0 0-16,0 0 4 15,0 0-2-15,15 0-9 16,15 0 40-16,17 0-4 15,7-11-17-15,8 2-5 0,1-2-7 16,-7-3-2-16,-7 5-5 16,-13-1 1-16,-13 4-2 15,-9 6 7-15,-11-1-7 16,-3 1-13-16,0 0-48 16,-23 0-30-16,-9 11 16 15,-8 8-71-15,-2-6-32 16,3 3-50-16</inkml:trace>
  <inkml:trace contextRef="#ctx0" brushRef="#br0" timeOffset="85613.8362">16939 10486 233 0,'0'0'78'15,"0"0"-32"-15,0 0-1 16,0 0-11-16,0 0-12 15,0 0-2-15,-31 39 10 0,31-29 1 16,0-3-16-16,11-4 14 16,6 0 25-16,13-3 12 15,10 0-17-15,5 0-22 16,8-6-5-16,1-5-3 16,-2-1-4-16,-7 4-13 15,-12 2 5-15,-7 4-5 16,-10-3-2-16,-8 5 2 0,-2-3 0 15,-3 1-2-15,-3 2 0 16,0 0-32-16,0 0-57 16,0-1-58-1,-4-2-38-15</inkml:trace>
  <inkml:trace contextRef="#ctx0" brushRef="#br0" timeOffset="86181.6682">17212 10227 368 0,'0'0'77'0,"0"0"7"16,0 0 10-16,0 0-37 15,0 0-23-15,0 0-34 16,-18-39-8-16,18 39-2 15,0 0 10-15,0 5 8 16,0 7 2-16,6 4 0 16,1-2-4-16,6 2 7 15,3 1-11-15,6-4 10 16,2 0 1-16,1 0-7 16,-1-2 3-16,0-3-5 15,-1-1 0-15,-3-2 2 16,-3-5-3-16,-6 0 0 15,-5 2 1-15,-3-2-3 0,-1 0 25 16,-2 0 17 0,0 0-5-16,0 0-9 0,0 0-20 15,0 0 6-15,0 0-13 16,0 0-2-16,0 7 0 16,0 6-1-16,-16 10-2 15,-6 4 3-15,-4 5 1 16,-4 2 3-16,-3 2-4 15,1 7 0-15,4-4 0 16,1-2 1-16,5 0 6 16,6-7-7-16,-2-2 1 15,6-7 1-15,0-1-2 16,8-4 0-16,-4-3 2 0,6 1-2 16,1-8-8-1,1 0-62-15,0 1-21 16,4-7-56-16,13 0-197 15</inkml:trace>
  <inkml:trace contextRef="#ctx0" brushRef="#br0" timeOffset="105019.4492">657 4157 0 0,'4'-4'61'0,"-2"-3"22"16,-2 4-11-16,0 1-16 16,0-1-20-16,0 3 13 15,0 0-8-15,0-1-12 16,0 1-6-16,0 0-7 15,0 0-2-15,0 0-3 16,0 0 2-16,0 0 2 16,0-3 8-16,0 1 22 15,0-3 6-15,0-2-16 16,0-1-12-16,0-2 13 16,-8 0 3-16,-1 0-19 0,-1-1-2 15,-3 4-1-15,2 0-10 16,-8 2-3-16,1 3 4 15,-2 0-7-15,-5 2-1 16,-5 0 0-16,-6 19-1 16,-7 12 1-16,-6 11 1 15,4 10 0-15,2 5 3 16,4 0-2-16,2 1-2 16,10-2 2-16,6-6-1 15,9-6-1-15,5 2-2 16,7-3 1-16,0-4-1 15,0-5 1-15,16-8-11 16,2-6-1-16,6-4 7 0,-2-3-8 16,3-3 18-16,-2-3-9 15,2-1 10-15,-4 0 12 16,-5 2-10-16,-2 3-7 16,-5 4-5-16,-6 5 3 15,-3 13 2-15,0 3 4 16,-15 6 2-16,-9-1-1 15,2 1-3-15,-3-4-1 16,2-5 1-16,-1-3 4 16,1-4-5-16,7-2 0 15,2-7 0-15,3-5-1 16,8-4 0-16,1-3-1 16,2-2-1-16,0-2-5 15,0 1-6-15,0 0-1 0,0 1 12 16,5 2 2-16,4 1 3 15,0 5 1-15,7 6-4 16,-2 6 3-16,2 8-3 16,-2 10 0-16,-1 4 4 15,-4 11-4-15,-6 2 0 16,-3-2 0-16,0-3 8 16,0-10-3-16,0-10-5 15,0-7 2-15,0-7 0 16,0-7-1-16,13-7-1 15,5-3 12-15,9-2 17 16,12-7-10-16,7-14-10 16,6-1 0-16,2 2-9 0,-3 3-1 15,-12 4-55 1,-5 2 3-16,-12 1-212 0,-10-2-281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21:51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6917 10505 702 0,'0'-7'21'16,"0"4"-4"-16,3 3 31 15,-3-2 37-15,4 2-32 16,0-4-40-16,5 4 4 16,1-3-10-16,0 0 3 15,-1-2-5-15,-2 5-2 16,4-2 6-16,1 2 3 15,-3 0 0-15,1 0-1 16,1 0-5-16,-2 0 2 16,1 0-2-16,-1 7 4 15,1 3-2-15,1 5-4 16,-5 2 3-16,0 3 0 0,-3 3-4 16,-3-1 2-16,3-1 0 15,2-4-4-15,3-2 1 16,-2-4 0-16,10-8-1 15,14-3 16-15,18-3 0 16,15-23-6-16,7-3-7 16,6-8-1-16,-8-3-2 15,3-1 0-15,-6-4-1 16,4 2 1-16,-6 0 0 16,-3 1-1-16,-14 5-1 15,-7 7 0-15,-10 7 1 16,-6 6 0-16,-7 4 0 15,-10 7 0-15,-3 2-10 16,-3 2-20-16,0 2-17 0,0 0-28 16,-6 0-7-1,-13 12 31-15,-4 7-33 16,1-2-104-16,0 3-24 0,5-6-35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22:42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3564 5864 353 0,'0'-7'36'16,"0"0"10"-16,0 2 24 16,0 2-22-16,0-1-16 15,0 2-19-15,3-2-9 16,-3 4 4-16,3 0 2 16,-3 0 14-16,0 0 23 15,0 0 5-15,0 0 8 16,0 0-4-16,0 0-13 15,0 0-7-15,0 0-3 16,0 0-13-16,0 0-4 16,0 0-6-16,0 0-4 15,0 0-3-15,0 0 0 16,0 0-2-16,0 0-2 16,0 0 1-16,0 15 0 15,3 7 2-15,3 0-2 0,-3 4 2 16,4-1-1-16,2-4 1 15,0-3 0-15,3-2-2 16,0-6 1-16,10-6 0 16,10-4 17-16,17-4 17 15,18-20-17-15,9-12-3 16,9-3-14-16,-1-5 5 16,5-2-6-16,-1 2 4 15,-4 3-2-15,-7 1-2 16,-8 8 1-16,-14 3 2 15,-10 6-1-15,-11 5-1 16,-10 3 1-16,-7 6 2 0,-4 1 1 16,-6 3-4-16,-1-1 5 15,0 3-1 1,-3 3-1-16,-3 0-1 16,0 0-2-16,0 0 2 0,0 0-2 15,0 0 0-15,0 0-1 16,0 0 0-16,0 0 0 15,0 0 1-15,0-3 0 16,0 3 0-16,0 0-1 16,0 0 1-16,0 0-1 15,0 0 2-15,3 0-2 16,-3 0 1-16,0 0-1 16,0 0 1-16,0 0-1 0,0 0 0 15,0 0-1-15,0 0 1 16,0 0-1-16,0 0-37 15,0 0-24-15,0 12-76 16,-9 15-56-16,-16 2-84 16</inkml:trace>
  <inkml:trace contextRef="#ctx0" brushRef="#br0" timeOffset="1172.1256">800 10086 589 0,'0'0'67'0,"0"0"6"15,0 0 3-15,0 0-33 16,0 0-29-16,0 0-13 15,-3-24-1-15,3 24-1 16,0 7-1-16,0 10 2 16,0 10 1-16,0-1-1 0,1-4 4 15,4-5-1-15,1-7 1 16,-3 0 3-16,7-7-4 16,-1-3 4-16,12 0 5 15,10-13 23-15,16-19 15 16,14-12-12-16,13-15-21 15,10-4-10-15,7-5 2 16,3 0 1-16,1 0-10 16,-8 0 0-16,-11 6-1 15,-3 3 1-15,-11 9 5 16,-6 9-3-16,-11 7 2 16,-13 10-1-16,-15 7 0 15,-4 12 0-15,-10 1-3 16,-3 1-5-16,0 3-2 0,3 0 5 15,-3 0 0-15,0 0-24 16,0 0-6-16,0 0-2 16,0 0-4-16,0 9-1 15,-9 5 0-15,-7 5-40 16,-5 4-16-16,-1-4-127 16,1-8-181-16</inkml:trace>
  <inkml:trace contextRef="#ctx0" brushRef="#br0" timeOffset="2431.4199">15229 964 331 0,'0'0'59'0,"0"0"45"15,0 0 31-15,0 0-41 16,0 0-25-16,0 0-51 16,0 0-13-16,45-11 16 15,4 9-18-15,18 1 1 0,29-2-5 16,34-1 7 0,29 1-4-16,26 1 3 15,15 1-2-15,12-1-1 16,11 1 0-16,15-5 0 0,2-2 1 15,-16-6-6-15,-18-5 9 16,-34 1-3-16,-34-2 5 16,-37 4-8-16,-40 2-3 15,-31 0-1-15,-29 3-37 16,-4 2-9-16,-36 2-81 16,-23 5-79-16,-10 2-41 15</inkml:trace>
  <inkml:trace contextRef="#ctx0" brushRef="#br0" timeOffset="3298.2025">15213 1160 4 0,'0'0'279'0,"0"0"-203"15,0 0 19-15,0 0 0 16,0 0-14-16,0 0-20 15,-3-26-14-15,3 26 10 16,0-3-1-16,0 3-6 16,0 0-15-16,0 0-10 15,0 0-13-15,0 0-12 16,0 0 0-16,0 6-4 16,0 12 2-16,0 4 2 15,0 3 1-15,0-3 1 0,4-5-1 16,-1-3 0-16,2-8 4 15,-1-6-2-15,13 0 25 16,9-18 37-16,22-15-11 16,17-9-39-16,7-5-7 15,5 2 0-15,5-3 0 16,1 1-1-16,2-1-4 16,3-2-2-16,0 3 3 15,-3 5 0-15,-14 6-4 0,-13 10 0 16,-19 9 0-1,-20 6 0-15,-10 6 2 0,-8 5-2 16,-1 0-7-16,0 9-54 16,-12 17-4-16,-18 9 12 15,-15 7-16 1,-13 7-67-16,-11-3-84 0,-3 0-96 16</inkml:trace>
  <inkml:trace contextRef="#ctx0" brushRef="#br0" timeOffset="3737.56">15343 1280 619 0,'0'0'65'15,"0"0"6"-15,0 0 4 16,0 0-45-16,0 0-29 15,0 0-1-15,-78 59 4 16,65-29 3-16,4-8-7 16,3-8 2-16,4-8 0 15,2-3 0-15,0-3 12 16,0 0 26-16,0 0 14 16,17-12 1-16,15-14-36 15,18-11-7-15,12-6-10 16,15-7 6-16,14-2-2 15,17-2 2-15,21-7-5 16,11-3 3-16,2-1-6 0,2 1 3 16,-7 9-3-16,-20 9 6 15,-22 8-6-15,-25 9 2 16,-18 9-5-16,-14 0 6 16,-5 8-2-16,-15 5-1 15,-5 3 0-15,-9 4-1 16,-4 0-17-16,0 10-74 15,-4 13 23-15,-20 8-72 16,-4 1-127-16</inkml:trace>
  <inkml:trace contextRef="#ctx0" brushRef="#br0" timeOffset="18535.7376">15190 8818 67 0,'0'0'71'0,"0"0"-21"16,0 0 22-16,0 0-20 15,0 0-20-15,-1 0 9 0,-2 0 4 16,-3 0-4-1,2 0 13-15,1 0-1 0,-3 0 2 16,3 0-15-16,-3 0-6 16,0 0-5-16,2 0 3 15,0 0-4-15,3 0 1 16,1 0-3-16,0 0-6 16,0 0-3-16,0 0-5 15,0 0 0-15,0 0 6 16,0 0 10-16,0 0 3 15,12 0-3-15,22 0 7 16,26-7-5-16,13-5-22 16,10-2 0-16,7-3-8 0,1 3 1 15,-3-1-2 1,-7 2 3-16,-10 2-2 0,-14 3 1 16,-11 0-2-16,-15 2-6 15,-15 3 1-15,-6-1 6 16,-7 3-5-16,-3-2 3 15,0 3-5-15,0-1-16 16,0-1-23-16,-6 2-2 16,-11 0-15-16,-2 0-45 15,-5 0-28-15,-1 0-35 16,-1 0-97-16</inkml:trace>
  <inkml:trace contextRef="#ctx0" brushRef="#br0" timeOffset="19112.726">15152 8846 39 0,'0'0'40'0,"0"0"-7"0,0 0-3 16,0 0 9-16,0 0 0 16,0 0 2-16,-37 4-4 15,37-4 1-15,0 0 17 16,0 0 2-16,0 0-6 16,0 0 6-16,0 0-7 15,0 0 0-15,0 0-2 16,0 0-5-16,0 0-3 0,0 0 1 15,11 0-27-15,18 0-3 16,9 0-1-16,12 0-4 16,1-3-6-16,1 0 2 15,-8 2-1-15,-3 0 0 16,-9-1 0-16,-5 0-1 16,-9 0 3-16,-1 1-2 15,-7-3-1-15,-5 1 0 16,-1 1-8-16,-4 0-21 15,0-4-38-15,0-4-141 16,-3 1-119-16</inkml:trace>
  <inkml:trace contextRef="#ctx0" brushRef="#br0" timeOffset="21517.2044">15141 8216 69 0,'0'0'93'0,"0"0"-11"16,0 0 22-16,0 0-49 0,0 0-22 15,0 0-17 1,-7-3-2-16,7 3-4 16,0 0 1-16,0 0 3 0,-2 0 9 15,2 0 4-15,0 0 0 16,0 0-2-16,0 0 10 15,0 0 7-15,0 0-1 16,2 0-3-16,16-3-34 16,3 3 17-16,9-3-1 15,4 3 0-15,-2-1-14 16,0 1 6-16,-5 0-10 16,0 0 1-16,0 0-3 15,-5 0 4-15,2 1-2 16,-3 2 3-16,3 3-3 15,-1-1 5-15,2 0-4 16,1-2 7-16,0 0-1 0,-6 0 1 16,0-2-2-16,-12-1 1 15,0 4-5-15,-2-4 2 16,-3 0 2-16,-3 0-4 16,0 3 3-16,0-3-3 15,0 0-1-15,0 0-3 16,0 0 0-16,0 0 1 15,0 0-2-15,0 0 1 16,0 3 0-16,0 1-1 16,3 0 1-16,-3 5 2 15,3 2 1-15,-3 1 1 0,1 5 1 16,1 1-3 0,-1-1 2-16,2 0 1 0,-1 3-4 15,3-3 1-15,-2 1 0 16,0 2-2-1,-3 1 2-15,0-2 0 0,4 5-2 16,-4-4 1-16,0 0 1 16,0 0-2-16,0 0 0 15,0-2 1-15,0 0-1 16,0-5 0-16,0 0 0 16,0-3 2-16,0-4-2 15,0 5 0-15,-4-5 1 16,1 3-1-16,-4-2 0 0,0 1 1 15,-4 0-1-15,0 1 3 16,-1-3-3-16,-3 0 1 16,1 4-1-16,-3-3 1 15,3 2-1-15,-1-6 0 16,5 4 0-16,1 0 3 16,-2-4-3-16,4 0 0 15,4 1 0-15,-4-1 0 16,3 1 1-16,0-1-1 15,-3 0 0-15,-4 0 1 16,0 0-1-16,-3 2 0 16,-2 0 0-16,-1-1 2 15,0-1-1-15,-1 0 0 16,-1-1 0-16,3 0 0 16,-8-2-1-16,1 0 5 0,2 3-5 15,1-3 1-15,-1 3 1 16,3-1-2-16,0 0 3 15,2-2-2-15,4 3-1 16,0-3-1-16,3 0 1 16,4 0 1-16,4 0 1 15,1 0 5-15,0 0 4 16,0 0 7-16,0 0-5 16,0 0-2-16,-2 0 0 0,1 0-3 15,-1 0-5 1,-1 0 0-16,0 0-2 15,0-5 3-15,2 0 0 16,-2-1 1-16,3-1 0 0,-4-2-4 16,1 1 2-16,3-5 0 15,0 0 0-15,0-6 0 16,0-5 0-16,0-8 1 16,0-6-2-16,0-4-1 15,11-3 3-15,1-3-3 16,5 1 0-16,-5 4 1 15,-5 4 0-15,-1 6 0 16,0 6 0-16,-3 5 3 16,0 5-4-16,0 4 0 15,-2 3 0-15,6 6-1 0,-7 2 0 16,3 2 0-16,-3 0 0 16,0 0-1-16,0 0 1 15,0 0-1 1,0 0 1-16,0 0 0 15,0 0 0-15,0 0-2 16,0 0 2-16,0 0 0 0,0 0 1 16,0 0-1-16,0 0 0 15,0 0 0-15,0 0 0 16,0 0 0-16,0 0 0 16,0 0-1-16,0 0 1 15,0 0 1-15,0 0-1 16,0 0 0-16,0 0-1 15,0 0 1-15,0 0 0 0,0 0-1 16,0 0 1-16,0 0 0 16,0 0 1-16,0 0-1 15,0 0 0-15,0 0 0 16,0 0 0-16,0 0 0 16,0 0 0-16,0 0 0 15,0 0 0-15,0 0 0 16,0 0 0-16,0 0 0 15,0 0 1-15,0 0-1 16,0 0 0-16,0 0 2 16,0 0-1-16,0 0-1 15,0 0 0-15,0 0 1 16,0 0-1-16,0 0 0 0,0 0 1 16,0 0-1-1,0 0-1-15,0 0 1 0,0 0-1 16,0 0 2-16,0 0-2 15,0 0-4-15,0 0-23 16,0 0-27-16,0 0-51 16,7 9 6-16,6 2-67 15,10-5-140-15</inkml:trace>
  <inkml:trace contextRef="#ctx0" brushRef="#br0" timeOffset="23632.4354">16077 17740 655 0,'0'0'51'16,"0"0"79"-16,0 0-77 16,0 0 65-16,0 0-38 15,0 0-36-15,-42-16-15 16,42 15-3-16,12 1-13 16,8-3 0-16,7-2-9 15,5 2 3-15,3 0 6 16,14-3-6-16,12-1 7 15,24 1-3-15,23-2-3 0,19 0-2 16,18 7 3-16,5-5-2 16,6 4-5-16,-6 2-1 15,-9 0-1-15,-13 0 0 16,-21 0-2-16,-19 2-3 16,-22 5-27-16,-25-2-6 15,-19-2-1-15,-17-3 3 16,-5 0 6-16,-8 0 8 15,-22 0 6-15,-8 0-31 16,-2 0-48-16,-2 0 16 16,3 0-67-16,4 0-106 15</inkml:trace>
  <inkml:trace contextRef="#ctx0" brushRef="#br0" timeOffset="24010.4344">16569 17756 546 0,'0'0'20'0,"0"0"107"16,0 0-29-16,0 0 4 16,0 0-53-16,0 0 3 0,-229 5-10 15,242 0-6 1,25-2-5-16,24 4-5 0,23-4-8 15,22-3-7 1,20 0 3-16,18 0-3 16,15-3 0-16,7-7-2 15,-4 3 2-15,-8 0-9 0,-13 4 2 16,-22 3-3-16,-19-3-1 16,-26 3-5-16,-17 0 4 15,-24 0-1-15,-13 0-2 16,-13 0-8-16,-5 0 0 15,-3 0-5-15,0 0-12 16,0 0-23-16,-3 0-26 16,-5 0-97-16,-1-3-235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12:23:41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 7908 324 0,'0'0'45'0,"0"0"9"15,0 0-12-15,0 0 5 16,0 0-15-16,0 0-3 15,0 0 32-15,63-38-21 16,-56 32-7-16,-1-1 3 16,-3 0 7-16,1 1 1 15,-1-2-5-15,0-1-12 16,-3-2-9-16,0 2 3 16,0-3 9-16,-3-2-16 0,-16 1 0 15,-2-1-3-15,-7 1 4 16,-2 4-5-16,-7-2 2 15,-4 8 1-15,-7 0-6 16,4-1-1-16,-4 4-3 16,2 0 1-16,-2 10 3 15,0 9 2-15,-1-1-4 16,3 2 2-16,9 1 2 16,7-1-3-16,10 0 1 15,7 1-3-15,7 1 1 16,0 4-5-16,6 9 2 15,0 5 1-15,0 9-1 16,0 0 0-16,0 5 0 0,12-2-1 16,1 1-1-16,-2 7 0 15,1 9 0-15,-2 7 1 16,-4 7-1-16,-1 4 2 16,-4 0-2-16,-1-1 1 15,0-5-1-15,2-3 0 16,4-6 0-16,1 1 0 15,2-1 1-15,0-1-2 16,6-6 2-16,3-5-2 16,1-9 2-16,-2-6-1 15,-4-3 0-15,-7 4 0 16,0-3 0-16,-6 4 1 16,0-2 0-16,-18-1-1 0,-22-1 0 15,-9-3 0 1,-8-5 0-16,0-5 0 15,2-4 0-15,3 1 1 16,1-1-1-16,2-3 0 0,4 1 0 16,8-5 1-16,8-7-4 15,16-3 2-15,7-3 0 16,3-4 1-16,3-2 0 16,0 0-1-16,0 0-4 15,15 0-11-15,15 0 16 16,10 0 2-16,8 0-2 15,4 0 1-15,-10 0-1 16,1 20 2-16,-4 8-4 0,-3 14 0 16,-2 13 0-16,-4 16 4 15,-5 14-1-15,-5 8-1 16,-4 10 2-16,-6 3-1 16,-5 10 0-16,-5 5-1 15,0 8 2-15,0-3-2 16,0 9 0-16,0 4 1 15,0 5 0-15,0 6 0 16,-12 5 3-16,3 0 1 16,-3 6-1-16,-1 1 3 15,7 3-4-15,1 0 0 16,1 5-3-16,4-5 2 16,0-3 3-16,0 3 0 15,0 7-2-15,-9 16 0 0,-6 10 1 16,-3-3-4-16,0-11 0 15,-3-21 1-15,-7-12-1 16,-2 2 1-16,2-4 0 16,4-7 0-16,6-8-1 15,10-21-1-15,4-22 1 16,4-16-1-16,0-29 0 16,15-17-1-16,10-23-15 15,23-12 4-15,22-35 13 16,23-21 2-16,8-10-2 15,8-4-1-15,-12 3 1 16,-3-3 2-16,-3-3-2 0,-2 3 0 16,-11-3-1-16,-8 2-5 15,-15 5-23-15,-13 3-57 16,-9 3-109-16,-14-3-289 16</inkml:trace>
  <inkml:trace contextRef="#ctx0" brushRef="#br0" timeOffset="562.5871">646 13858 377 0,'0'0'38'0,"0"0"34"16,0 0 53-16,0 0-52 15,0 0 6-15,0 0-13 16,3-185-10-16,-3 185-15 0,0 0-41 16,0 16-3-16,6 21 3 15,-1 13 0-15,1-1 4 16,4-3 2 0,2-9-3-16,3-11 1 0,0-10 1 15,4-6-2-15,11-10 14 16,12 0 45-16,16-33-7 15,14-20-27-15,8-16-15 16,8-13-7-16,0-4-2 16,0-3-3-16,0 0 3 15,0-1-1-15,-11 1-3 16,-9 10-3-16,-16 16 3 16,-19 20 0-16,-15 16-2 15,-8 17-3-15,-10 7-15 0,0 3-54 16,-28 29-76-16,-14 19 78 15,-16 11-67-15,-8 7-155 16</inkml:trace>
  <inkml:trace contextRef="#ctx0" brushRef="#br0" timeOffset="1010.9091">1000 13888 372 0,'0'0'461'0,"0"0"-432"15,0 0-20-15,0 0-1 16,0 0-8-16,0 0-1 16,-36 70 1-16,30-31 3 15,0-3-3-15,3-7 1 16,3-8 0-16,0-11 1 15,0-3 3-15,0-4-3 16,0-3 45-16,0 0 27 16,12-10-17-16,21-21-10 15,13-12-35-15,12-12-7 16,3-12-3-16,5-8 0 0,9-9-1 16,1 0 2-1,3 3-6-15,-2 6 4 0,-8 10-1 16,-8 4 3-1,-3 13-2-15,-10 7 0 16,-11 9 2-16,-7 4 0 0,-15 13-1 16,-3 8-2-16,-9-1 0 15,-3 8 0-15,0 0-19 16,-11 5-58-16,-24 24-21 16,-18 12-13-16,-15 0-191 15</inkml:trace>
  <inkml:trace contextRef="#ctx0" brushRef="#br0" timeOffset="1918.6385">753 14184 460 0,'0'0'24'0,"0"0"46"0,0 0 19 16,0 0-37-16,0 0-30 15,0 0-5-15,-50 88 12 16,44-66-4-16,2-2 7 16,2-4-15-16,-1-2-1 15,3-8 2-15,0-2 6 16,0-4 10-16,0 0-2 16,0 0 0-16,0 0 9 15,3 0 4-15,21-17-8 0,14-20-15 16,15-11-14-16,14-12-4 15,9-12-2-15,3-9 0 16,9-14-1-16,3-5 0 16,2 8 0-16,-7 7 4 15,-7 18-5-15,-13 8-5 16,-13 9 5-16,-6 6 1 16,-6 6-1-16,-8 9 3 15,-6 4-3-15,-9 9 0 16,-3 6 2-16,-9 0-1 15,0 5-1-15,0 0 0 16,-6 3 0-16,3-1 0 0,-3 3-2 16,3-2 0-16,1 0 2 15,-4 2-2-15,0-3 1 16,0 3-1-16,0 0 1 16,0 0 1-16,0-3-1 15,0 3 1-15,0 0-1 16,3 0 1-16,-3 0 1 15,2 0 0-15,-2-1 0 16,0 1-1-16,0 0 0 16,0 0 0-16,0 0 1 15,0-3-1-15,0 3 1 0,0 0-1 16,0 0 1 0,0 0-1-16,0 0 0 15,0 0 2-15,0 0-2 16,0 0 0-16,0 0 0 15,0 0 0-15,0 0 1 0,0 0-1 16,0 0 0-16,0 0 0 16,0 0 0-16,4 0 0 15,-4 0 0-15,0 0 1 16,0 0-1-16,0 0 0 16,0 0 0-16,0 0 0 15,0 0 0-15,0 0 0 0,0 0 2 16,0 0-3-1,0 0 2-15,0 0-1 0,0 0 0 16,0 0 0-16,0 0 0 16,0 0 2-16,0 0-2 15,0 0 0-15,0 0 0 16,0 0 0-16,0 0-2 16,0 0-6-16,0 0-23 15,0 0-40-15,-16 0-96 16,-4 0-16-16,-5 0-179 15</inkml:trace>
  <inkml:trace contextRef="#ctx0" brushRef="#br0" timeOffset="5829.2152">5421 9709 34 0,'0'0'5'15,"0"0"1"-15,0 0 8 16,0 0 1-16,0 0 22 15,0 0-5-15,0 0-21 16,0 0-2-16,0 0 14 16,0 0-9-16,0 0-7 15,0 0-5-15,0 0-1 16,0 0 6-16,0 0 27 16,0 0 14-16,0 0-10 15,0 0-6-15,0 0-8 16,0 0-7-16,0 0-10 15,0 0-5-15,0 0-2 0,0 0-18 16,0 1-159-16,0-1-34 16</inkml:trace>
  <inkml:trace contextRef="#ctx0" brushRef="#br0" timeOffset="6635.2065">5424 9735 51 0,'0'0'73'16,"0"0"-10"-16,0 0 42 15,0 0-44-15,0 0-21 16,0 0-1-16,-21 0-12 16,18 0 1-16,-3 0 5 15,3 0 6-15,-3 0 4 16,3 0 1-16,0 0-6 16,0 0 0-16,3 0-11 0,-5 0 1 15,5 0-6 1,0 0-5-16,-2 0-5 0,2 0-7 15,0 0-4-15,0 0 0 16,7 0 1-16,26 0 23 16,21 0-1-16,25 0-3 15,37 0-12-15,19-6-8 16,18 0 14-16,8-1 8 16,3 1-12-16,3-2-8 15,-6-1 5-15,-1-4-8 16,-12-4-1-16,-20 3-2 15,-31-1 3-15,-32 5 3 0,-29 3-1 16,-21 0-2 0,-11 1 5-16,-4 2-2 0,0-3-3 15,-7 7-7-15,-11 0-75 16,-5 0-13-16,6 4-86 16,5 3-130-16</inkml:trace>
  <inkml:trace contextRef="#ctx0" brushRef="#br0" timeOffset="7225.2249">7217 9382 465 0,'0'0'0'0,"0"0"54"16,0 0 41-16,0 0-9 16,0 0-10-16,0 0-36 15,-6-55-28-15,6 55-6 16,0 0-5-16,9 3 2 16,4 16-2-16,-1 4-1 15,0 7 2-15,-6-1-1 16,3 1-1-16,-3-5 1 15,4-8 0-15,-3-5 1 16,9-5-2-16,9-7 17 16,14 0 51-16,17-24-21 15,19-9-30-15,13-6-9 0,6-2-2 16,-3-5 3-16,0 3-9 16,-3-6 0-16,6-4 0 15,0 3 0-15,-7 5 0 16,-12 5 2-16,-20 13-1 15,-13 6-1-15,-10 7 2 16,-14 3-1-16,-6 6-1 16,-5 0 0-16,-7 5-1 15,0-3 1-15,0 3 0 16,0-1-4-16,0 1 3 16,0-2-1-16,0 2 1 0,0-1-2 15,0 1 0 1,0 0 2-16,0 0-9 0,0 0-16 15,0 3-17 1,-13 8 31-16,-4 4-20 0,-5 6-56 16,-4 2-60-16,0 3-45 15,-4-5-144-15</inkml:trace>
  <inkml:trace contextRef="#ctx0" brushRef="#br0" timeOffset="8048.5796">6886 10872 268 0,'0'0'23'15,"0"0"-16"-15,0 0-6 16,0 0 71-16,0 0-4 16,0 0-21-16,0 0 32 0,61-3 8 15,-6 3-29 1,24 0-19-16,24-4-10 15,21 2-8-15,19-3 21 0,6 0-11 16,-6 2-12 0,-5-4-18-16,-13 0 4 0,-12 0-4 15,-18-3 0-15,-14 4-1 16,-26-2-1-16,-22 5 1 16,-14 0 0-16,-12 3-6 15,-7-3-6-15,0 3-12 16,0 0-50-16,0 0-142 15,0 0-176-15</inkml:trace>
  <inkml:trace contextRef="#ctx0" brushRef="#br0" timeOffset="8679.5878">9523 10756 602 0,'0'0'28'16,"0"0"4"-16,0 0 30 16,0 0 8-16,0 0-16 15,0 0-41-15,-15-26-9 0,15 26-4 16,0 0 0-16,0 13 0 15,4 0 0-15,1-2 0 16,1-2 0-16,0 1 2 16,3-3 0-16,10-1 3 15,18-3 12-15,20-3 22 16,23 0-21-16,14-9-3 16,6-8-8-16,-3 1-4 15,-5-7-2-15,-6-4 2 16,0 1-2-16,-8-7 0 15,-13 6 0-15,-10 2-1 16,-11 4 2-16,-11 5 0 16,-9 5 3-16,-11 5-5 15,-4 3 4-15,-8 3 3 0,-1 0 5 16,0 0-11-16,0 0 1 16,0 0 1-16,0 0-3 15,0 0-1-15,0 0 0 16,0 0 0-16,0 0 0 15,0 0 1-15,0 0 0 16,0 0 0-16,0 0 0 16,0 0 0-16,0 0 0 15,0 0 0-15,0 0 0 16,0 0 0-16,0 0 0 16,0 0-5-16,0 0-14 0,0 3-41 15,-10 3 18-15,-9 5-3 16,-5-1-95-16,-5 0-65 15,6-7-93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06-02-2022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138" y="6211888"/>
            <a:ext cx="1693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" y="691240"/>
            <a:ext cx="9073816" cy="63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" y="669349"/>
            <a:ext cx="8273716" cy="61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DASHBOARD-8-Key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1670"/>
            <a:ext cx="6400800" cy="56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DASHBOARD-FINAL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8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0760" y="156960"/>
              <a:ext cx="7251480" cy="374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0" y="146520"/>
                <a:ext cx="727020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1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marL="0" indent="9525" algn="just"/>
            <a:r>
              <a:rPr lang="en-US" b="1" dirty="0"/>
              <a:t>Sample CIO dashboard </a:t>
            </a:r>
            <a:r>
              <a:rPr lang="en-US" b="1" dirty="0" smtClean="0"/>
              <a:t> </a:t>
            </a:r>
            <a:r>
              <a:rPr lang="en-US" dirty="0" smtClean="0"/>
              <a:t>: A </a:t>
            </a:r>
            <a:r>
              <a:rPr lang="en-US" dirty="0"/>
              <a:t>Chief Information Officer (CIO) might use this dashboard to monitor </a:t>
            </a:r>
            <a:r>
              <a:rPr lang="en-US" dirty="0" smtClean="0"/>
              <a:t>several aspects </a:t>
            </a:r>
            <a:r>
              <a:rPr lang="en-US" dirty="0"/>
              <a:t>of a company's information </a:t>
            </a:r>
            <a:r>
              <a:rPr lang="en-US" dirty="0" smtClean="0"/>
              <a:t>systems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System </a:t>
            </a:r>
            <a:r>
              <a:rPr lang="en-IN" sz="1800" dirty="0"/>
              <a:t>availability (uptime)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Expenses</a:t>
            </a: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Customer </a:t>
            </a:r>
            <a:r>
              <a:rPr lang="en-IN" sz="1800" dirty="0"/>
              <a:t>satisfaction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Severe </a:t>
            </a:r>
            <a:r>
              <a:rPr lang="en-IN" sz="1800" dirty="0"/>
              <a:t>problem count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CPU </a:t>
            </a:r>
            <a:r>
              <a:rPr lang="en-IN" sz="1800" dirty="0"/>
              <a:t>usage relative to capacity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Storage </a:t>
            </a:r>
            <a:r>
              <a:rPr lang="en-IN" sz="1800" dirty="0"/>
              <a:t>usage relative to capacity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Network </a:t>
            </a:r>
            <a:r>
              <a:rPr lang="en-IN" sz="1800" dirty="0"/>
              <a:t>traffic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Application </a:t>
            </a:r>
            <a:r>
              <a:rPr lang="en-IN" sz="1800" dirty="0"/>
              <a:t>response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Major </a:t>
            </a:r>
            <a:r>
              <a:rPr lang="en-IN" sz="1800" dirty="0"/>
              <a:t>project milestones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Top </a:t>
            </a:r>
            <a:r>
              <a:rPr lang="en-IN" sz="1800" dirty="0"/>
              <a:t>projects in the queue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/>
              <a:t>Other </a:t>
            </a:r>
            <a:r>
              <a:rPr lang="en-IN" sz="1800" dirty="0"/>
              <a:t>critical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Strategic </a:t>
            </a:r>
            <a:r>
              <a:rPr lang="en-US" dirty="0"/>
              <a:t>and O</a:t>
            </a:r>
            <a:r>
              <a:rPr lang="en-US" dirty="0" smtClean="0"/>
              <a:t>perational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27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90120" y="3663360"/>
              <a:ext cx="380520" cy="173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2560" y="3653280"/>
                <a:ext cx="39852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6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 algn="just"/>
            <a:r>
              <a:rPr lang="en-US" b="1" dirty="0"/>
              <a:t>Sample telesales dashboard </a:t>
            </a:r>
            <a:r>
              <a:rPr lang="en-US" dirty="0"/>
              <a:t>The supervisor of a team of sales representatives who take orders and </a:t>
            </a:r>
            <a:r>
              <a:rPr lang="en-US" dirty="0" smtClean="0"/>
              <a:t>answer questions </a:t>
            </a:r>
            <a:r>
              <a:rPr lang="en-US" dirty="0"/>
              <a:t>by phone might use this dashboard to monitor </a:t>
            </a:r>
            <a:r>
              <a:rPr lang="en-US" dirty="0" smtClean="0"/>
              <a:t>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Call wait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Call </a:t>
            </a:r>
            <a:r>
              <a:rPr lang="en-IN" sz="2000" dirty="0"/>
              <a:t>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Abandoned </a:t>
            </a:r>
            <a:r>
              <a:rPr lang="en-US" sz="2000" dirty="0"/>
              <a:t>calls (that is, callers who got tired of waiting and hung 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Call </a:t>
            </a:r>
            <a:r>
              <a:rPr lang="en-IN" sz="2000" dirty="0"/>
              <a:t>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Order </a:t>
            </a:r>
            <a:r>
              <a:rPr lang="en-IN" sz="2000" dirty="0"/>
              <a:t>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Sales </a:t>
            </a:r>
            <a:r>
              <a:rPr lang="en-US" sz="2000" dirty="0"/>
              <a:t>representative utilization (representatives online compared to the number available)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Operational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6" y="-32084"/>
            <a:ext cx="9248775" cy="6831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6920" y="235800"/>
              <a:ext cx="6238080" cy="6165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80" y="225360"/>
                <a:ext cx="6257520" cy="61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9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b="1" dirty="0" smtClean="0"/>
              <a:t>Sample </a:t>
            </a:r>
            <a:r>
              <a:rPr lang="en-US" b="1" dirty="0"/>
              <a:t>marketing analysis dashboard </a:t>
            </a:r>
            <a:r>
              <a:rPr lang="en-US" dirty="0"/>
              <a:t>A marketing analyst might use this dashboard to monitor </a:t>
            </a:r>
            <a:r>
              <a:rPr lang="en-US" dirty="0" smtClean="0"/>
              <a:t>the marketing </a:t>
            </a:r>
            <a:r>
              <a:rPr lang="en-US" dirty="0"/>
              <a:t>performance of the company's web </a:t>
            </a:r>
            <a:r>
              <a:rPr lang="en-US" dirty="0" smtClean="0"/>
              <a:t>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Number of visitors (daily, monthly, and yearly)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registered visitors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times individual products were viewed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Occasions </a:t>
            </a:r>
            <a:r>
              <a:rPr lang="en-US" sz="2000" dirty="0"/>
              <a:t>when products that were displayed on the same page were rarely purchased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Occasions </a:t>
            </a:r>
            <a:r>
              <a:rPr lang="en-US" sz="2000" dirty="0"/>
              <a:t>when products that were not displayed on the same page were purchased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Referrals </a:t>
            </a:r>
            <a:r>
              <a:rPr lang="en-US" sz="2000" dirty="0"/>
              <a:t>from other web sites that have resulted in the most visits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Analytical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32560" y="2775960"/>
              <a:ext cx="3586680" cy="2812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" y="2765880"/>
                <a:ext cx="3604320" cy="28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9129713" cy="71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 Strategic Dashboard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92768" y="1447800"/>
            <a:ext cx="8669337" cy="49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Sales </a:t>
            </a:r>
            <a:r>
              <a:rPr lang="en-GB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manager might use this dashboard to monitor sales performance 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opportunities</a:t>
            </a:r>
          </a:p>
          <a:p>
            <a:pPr marL="554038" lvl="3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Used</a:t>
            </a: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</a:t>
            </a: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 the pipeline (expected revenue divided into categories of probability)</a:t>
            </a: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rating</a:t>
            </a: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customers</a:t>
            </a:r>
          </a:p>
          <a:p>
            <a:pPr marL="1011238" lvl="4" indent="-4572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4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Decisions to be made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92768" y="1447800"/>
            <a:ext cx="8669337" cy="49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what level of summarization should I express this measure?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measure should I use to express this measure?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information should I include as context to enhance this measure's meaning?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display would best express this measure?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is this measure to a sales manager compared to the other measures?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point in the sequence of viewing the items on the dashboard might a sales manager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this measure?</a:t>
            </a:r>
          </a:p>
          <a:p>
            <a:pPr marL="554038" lvl="3" indent="-457200" algn="just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other measures might a sales manager want to compare this measure?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" y="791587"/>
            <a:ext cx="9168063" cy="60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686800" cy="64134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89720" y="707760"/>
              <a:ext cx="7288200" cy="5725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800" y="697320"/>
                <a:ext cx="7305480" cy="57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9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890304"/>
            <a:ext cx="9144000" cy="59917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7560" y="466560"/>
              <a:ext cx="3193200" cy="322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560" y="456480"/>
                <a:ext cx="3204720" cy="32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6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89" y="735980"/>
            <a:ext cx="9296400" cy="61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0681"/>
            <a:ext cx="8534400" cy="62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8229600" cy="570924"/>
          </a:xfrm>
        </p:spPr>
        <p:txBody>
          <a:bodyPr/>
          <a:lstStyle/>
          <a:p>
            <a:pPr algn="ctr"/>
            <a:r>
              <a:rPr lang="en-US" dirty="0" smtClean="0"/>
              <a:t>SALES DASHBOARD-6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15304"/>
            <a:ext cx="8534400" cy="60744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8240" y="1260000"/>
              <a:ext cx="461880" cy="299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520" y="1255320"/>
                <a:ext cx="47628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</TotalTime>
  <Words>418</Words>
  <Application>Microsoft Office PowerPoint</Application>
  <PresentationFormat>On-screen Show (4:3)</PresentationFormat>
  <Paragraphs>77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SimSun</vt:lpstr>
      <vt:lpstr>Arial</vt:lpstr>
      <vt:lpstr>Calibri</vt:lpstr>
      <vt:lpstr>Times New Roman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661</cp:revision>
  <cp:lastPrinted>2019-11-06T05:56:44Z</cp:lastPrinted>
  <dcterms:created xsi:type="dcterms:W3CDTF">2011-09-14T09:42:05Z</dcterms:created>
  <dcterms:modified xsi:type="dcterms:W3CDTF">2022-02-06T12:46:42Z</dcterms:modified>
</cp:coreProperties>
</file>