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0" r:id="rId3"/>
    <p:sldId id="331" r:id="rId4"/>
    <p:sldId id="332" r:id="rId5"/>
    <p:sldId id="373" r:id="rId6"/>
    <p:sldId id="390" r:id="rId7"/>
    <p:sldId id="37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9" r:id="rId16"/>
    <p:sldId id="430" r:id="rId17"/>
    <p:sldId id="422" r:id="rId18"/>
    <p:sldId id="372" r:id="rId19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56767-3C8D-4E90-8FFF-51A3C1EFEE94}" type="doc">
      <dgm:prSet loTypeId="urn:microsoft.com/office/officeart/2005/8/layout/pyramid2" loCatId="pyramid" qsTypeId="urn:microsoft.com/office/officeart/2005/8/quickstyle/3d3" qsCatId="3D" csTypeId="urn:microsoft.com/office/officeart/2005/8/colors/accent1_2" csCatId="accent1" phldr="1"/>
      <dgm:spPr/>
    </dgm:pt>
    <dgm:pt modelId="{78B599C5-1EBF-42FA-8934-48C71EFF8799}">
      <dgm:prSet phldrT="[Text]"/>
      <dgm:spPr/>
      <dgm:t>
        <a:bodyPr/>
        <a:lstStyle/>
        <a:p>
          <a:r>
            <a:rPr lang="en-US" dirty="0"/>
            <a:t>Visuals</a:t>
          </a:r>
        </a:p>
      </dgm:t>
    </dgm:pt>
    <dgm:pt modelId="{313392E6-1C80-4713-801D-104827B22482}" type="parTrans" cxnId="{6C084DCE-9AC4-4EA4-9962-8A4EF67DAA45}">
      <dgm:prSet/>
      <dgm:spPr/>
      <dgm:t>
        <a:bodyPr/>
        <a:lstStyle/>
        <a:p>
          <a:endParaRPr lang="en-US"/>
        </a:p>
      </dgm:t>
    </dgm:pt>
    <dgm:pt modelId="{A6A96FA5-2E2B-40A3-821C-53DBF189EF78}" type="sibTrans" cxnId="{6C084DCE-9AC4-4EA4-9962-8A4EF67DAA45}">
      <dgm:prSet/>
      <dgm:spPr/>
      <dgm:t>
        <a:bodyPr/>
        <a:lstStyle/>
        <a:p>
          <a:endParaRPr lang="en-US"/>
        </a:p>
      </dgm:t>
    </dgm:pt>
    <dgm:pt modelId="{94D0F9D3-28B3-44D3-83CE-2ADFCC99DB01}">
      <dgm:prSet phldrT="[Text]"/>
      <dgm:spPr/>
      <dgm:t>
        <a:bodyPr/>
        <a:lstStyle/>
        <a:p>
          <a:r>
            <a:rPr lang="en-US" dirty="0"/>
            <a:t>Dimensions</a:t>
          </a:r>
        </a:p>
      </dgm:t>
    </dgm:pt>
    <dgm:pt modelId="{5BF028FC-DCA3-4273-B29A-CDAE2D09D3F2}" type="parTrans" cxnId="{F287D67E-3276-40F3-8597-296FFEB712EC}">
      <dgm:prSet/>
      <dgm:spPr/>
      <dgm:t>
        <a:bodyPr/>
        <a:lstStyle/>
        <a:p>
          <a:endParaRPr lang="en-US"/>
        </a:p>
      </dgm:t>
    </dgm:pt>
    <dgm:pt modelId="{6AE071F1-4420-444E-AC03-7553C98EE8FC}" type="sibTrans" cxnId="{F287D67E-3276-40F3-8597-296FFEB712EC}">
      <dgm:prSet/>
      <dgm:spPr/>
      <dgm:t>
        <a:bodyPr/>
        <a:lstStyle/>
        <a:p>
          <a:endParaRPr lang="en-US"/>
        </a:p>
      </dgm:t>
    </dgm:pt>
    <dgm:pt modelId="{A090FDE5-D1F9-42AB-ADAC-D52332567DAF}">
      <dgm:prSet phldrT="[Text]"/>
      <dgm:spPr/>
      <dgm:t>
        <a:bodyPr/>
        <a:lstStyle/>
        <a:p>
          <a:r>
            <a:rPr lang="en-US" dirty="0"/>
            <a:t>Details</a:t>
          </a:r>
        </a:p>
      </dgm:t>
    </dgm:pt>
    <dgm:pt modelId="{001C682D-5DCD-4556-AD49-8D351545695C}" type="parTrans" cxnId="{3D9A3004-40E1-4399-B725-583DFAB15837}">
      <dgm:prSet/>
      <dgm:spPr/>
      <dgm:t>
        <a:bodyPr/>
        <a:lstStyle/>
        <a:p>
          <a:endParaRPr lang="en-US"/>
        </a:p>
      </dgm:t>
    </dgm:pt>
    <dgm:pt modelId="{AB780EB4-2B55-4B60-AE9B-8FC9D0626CBE}" type="sibTrans" cxnId="{3D9A3004-40E1-4399-B725-583DFAB15837}">
      <dgm:prSet/>
      <dgm:spPr/>
      <dgm:t>
        <a:bodyPr/>
        <a:lstStyle/>
        <a:p>
          <a:endParaRPr lang="en-US"/>
        </a:p>
      </dgm:t>
    </dgm:pt>
    <dgm:pt modelId="{95DE92C0-21CD-45EC-8D13-56BE327D47A6}" type="pres">
      <dgm:prSet presAssocID="{67056767-3C8D-4E90-8FFF-51A3C1EFEE94}" presName="compositeShape" presStyleCnt="0">
        <dgm:presLayoutVars>
          <dgm:dir/>
          <dgm:resizeHandles/>
        </dgm:presLayoutVars>
      </dgm:prSet>
      <dgm:spPr/>
    </dgm:pt>
    <dgm:pt modelId="{5FF7D083-FC10-4274-A55D-F8D052DCA1F0}" type="pres">
      <dgm:prSet presAssocID="{67056767-3C8D-4E90-8FFF-51A3C1EFEE94}" presName="pyramid" presStyleLbl="node1" presStyleIdx="0" presStyleCnt="1"/>
      <dgm:spPr/>
    </dgm:pt>
    <dgm:pt modelId="{B33ED9E0-4EDC-4D2D-ADE9-CD3C1C3C0FB3}" type="pres">
      <dgm:prSet presAssocID="{67056767-3C8D-4E90-8FFF-51A3C1EFEE94}" presName="theList" presStyleCnt="0"/>
      <dgm:spPr/>
    </dgm:pt>
    <dgm:pt modelId="{969D939F-F4D2-4843-886E-DC00EA8B6B63}" type="pres">
      <dgm:prSet presAssocID="{78B599C5-1EBF-42FA-8934-48C71EFF879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A55D78-55B8-477B-98B1-C6F123232D0C}" type="pres">
      <dgm:prSet presAssocID="{78B599C5-1EBF-42FA-8934-48C71EFF8799}" presName="aSpace" presStyleCnt="0"/>
      <dgm:spPr/>
    </dgm:pt>
    <dgm:pt modelId="{21D9CCEF-7584-4E3F-BC5F-2E9464346943}" type="pres">
      <dgm:prSet presAssocID="{94D0F9D3-28B3-44D3-83CE-2ADFCC99DB0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E3017D-0D40-4BCF-815A-8ABFF2EB6CB7}" type="pres">
      <dgm:prSet presAssocID="{94D0F9D3-28B3-44D3-83CE-2ADFCC99DB01}" presName="aSpace" presStyleCnt="0"/>
      <dgm:spPr/>
    </dgm:pt>
    <dgm:pt modelId="{4305D5B5-A5F5-489D-BDCF-51E45C781FB4}" type="pres">
      <dgm:prSet presAssocID="{A090FDE5-D1F9-42AB-ADAC-D52332567DAF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BCE893-0976-45FD-98FF-68F9F145797A}" type="pres">
      <dgm:prSet presAssocID="{A090FDE5-D1F9-42AB-ADAC-D52332567DAF}" presName="aSpace" presStyleCnt="0"/>
      <dgm:spPr/>
    </dgm:pt>
  </dgm:ptLst>
  <dgm:cxnLst>
    <dgm:cxn modelId="{5B7BE8BD-3A75-487C-8D6C-5B0EA45D7721}" type="presOf" srcId="{94D0F9D3-28B3-44D3-83CE-2ADFCC99DB01}" destId="{21D9CCEF-7584-4E3F-BC5F-2E9464346943}" srcOrd="0" destOrd="0" presId="urn:microsoft.com/office/officeart/2005/8/layout/pyramid2"/>
    <dgm:cxn modelId="{D39DBECD-7F7F-47DB-AA60-90A17815CC61}" type="presOf" srcId="{67056767-3C8D-4E90-8FFF-51A3C1EFEE94}" destId="{95DE92C0-21CD-45EC-8D13-56BE327D47A6}" srcOrd="0" destOrd="0" presId="urn:microsoft.com/office/officeart/2005/8/layout/pyramid2"/>
    <dgm:cxn modelId="{E6538267-11A2-46CD-9B0B-397A0D199491}" type="presOf" srcId="{78B599C5-1EBF-42FA-8934-48C71EFF8799}" destId="{969D939F-F4D2-4843-886E-DC00EA8B6B63}" srcOrd="0" destOrd="0" presId="urn:microsoft.com/office/officeart/2005/8/layout/pyramid2"/>
    <dgm:cxn modelId="{F287D67E-3276-40F3-8597-296FFEB712EC}" srcId="{67056767-3C8D-4E90-8FFF-51A3C1EFEE94}" destId="{94D0F9D3-28B3-44D3-83CE-2ADFCC99DB01}" srcOrd="1" destOrd="0" parTransId="{5BF028FC-DCA3-4273-B29A-CDAE2D09D3F2}" sibTransId="{6AE071F1-4420-444E-AC03-7553C98EE8FC}"/>
    <dgm:cxn modelId="{3D9A3004-40E1-4399-B725-583DFAB15837}" srcId="{67056767-3C8D-4E90-8FFF-51A3C1EFEE94}" destId="{A090FDE5-D1F9-42AB-ADAC-D52332567DAF}" srcOrd="2" destOrd="0" parTransId="{001C682D-5DCD-4556-AD49-8D351545695C}" sibTransId="{AB780EB4-2B55-4B60-AE9B-8FC9D0626CBE}"/>
    <dgm:cxn modelId="{6C084DCE-9AC4-4EA4-9962-8A4EF67DAA45}" srcId="{67056767-3C8D-4E90-8FFF-51A3C1EFEE94}" destId="{78B599C5-1EBF-42FA-8934-48C71EFF8799}" srcOrd="0" destOrd="0" parTransId="{313392E6-1C80-4713-801D-104827B22482}" sibTransId="{A6A96FA5-2E2B-40A3-821C-53DBF189EF78}"/>
    <dgm:cxn modelId="{7B4B05AF-FCDE-42E8-8D10-7A800C15410D}" type="presOf" srcId="{A090FDE5-D1F9-42AB-ADAC-D52332567DAF}" destId="{4305D5B5-A5F5-489D-BDCF-51E45C781FB4}" srcOrd="0" destOrd="0" presId="urn:microsoft.com/office/officeart/2005/8/layout/pyramid2"/>
    <dgm:cxn modelId="{59DF6B0A-298B-4918-A98D-F604C797CA9A}" type="presParOf" srcId="{95DE92C0-21CD-45EC-8D13-56BE327D47A6}" destId="{5FF7D083-FC10-4274-A55D-F8D052DCA1F0}" srcOrd="0" destOrd="0" presId="urn:microsoft.com/office/officeart/2005/8/layout/pyramid2"/>
    <dgm:cxn modelId="{83E1984D-A0A0-43C4-8941-04B2F3267CE6}" type="presParOf" srcId="{95DE92C0-21CD-45EC-8D13-56BE327D47A6}" destId="{B33ED9E0-4EDC-4D2D-ADE9-CD3C1C3C0FB3}" srcOrd="1" destOrd="0" presId="urn:microsoft.com/office/officeart/2005/8/layout/pyramid2"/>
    <dgm:cxn modelId="{0D8A1A86-1C1D-4620-90CC-4F3F3CE6C37D}" type="presParOf" srcId="{B33ED9E0-4EDC-4D2D-ADE9-CD3C1C3C0FB3}" destId="{969D939F-F4D2-4843-886E-DC00EA8B6B63}" srcOrd="0" destOrd="0" presId="urn:microsoft.com/office/officeart/2005/8/layout/pyramid2"/>
    <dgm:cxn modelId="{0B1E5CBE-AF33-4F34-9CEE-DD6030E977CD}" type="presParOf" srcId="{B33ED9E0-4EDC-4D2D-ADE9-CD3C1C3C0FB3}" destId="{05A55D78-55B8-477B-98B1-C6F123232D0C}" srcOrd="1" destOrd="0" presId="urn:microsoft.com/office/officeart/2005/8/layout/pyramid2"/>
    <dgm:cxn modelId="{E16D5B95-2377-47C3-93B0-D7FE340D0A98}" type="presParOf" srcId="{B33ED9E0-4EDC-4D2D-ADE9-CD3C1C3C0FB3}" destId="{21D9CCEF-7584-4E3F-BC5F-2E9464346943}" srcOrd="2" destOrd="0" presId="urn:microsoft.com/office/officeart/2005/8/layout/pyramid2"/>
    <dgm:cxn modelId="{35F198FB-2938-4F77-873E-0BE3A8BB804F}" type="presParOf" srcId="{B33ED9E0-4EDC-4D2D-ADE9-CD3C1C3C0FB3}" destId="{0FE3017D-0D40-4BCF-815A-8ABFF2EB6CB7}" srcOrd="3" destOrd="0" presId="urn:microsoft.com/office/officeart/2005/8/layout/pyramid2"/>
    <dgm:cxn modelId="{118C1206-FAD9-440A-B19D-C510D9EFE581}" type="presParOf" srcId="{B33ED9E0-4EDC-4D2D-ADE9-CD3C1C3C0FB3}" destId="{4305D5B5-A5F5-489D-BDCF-51E45C781FB4}" srcOrd="4" destOrd="0" presId="urn:microsoft.com/office/officeart/2005/8/layout/pyramid2"/>
    <dgm:cxn modelId="{035CE30E-CB6A-4206-BC81-399FEFE35A13}" type="presParOf" srcId="{B33ED9E0-4EDC-4D2D-ADE9-CD3C1C3C0FB3}" destId="{AEBCE893-0976-45FD-98FF-68F9F145797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7D083-FC10-4274-A55D-F8D052DCA1F0}">
      <dsp:nvSpPr>
        <dsp:cNvPr id="0" name=""/>
        <dsp:cNvSpPr/>
      </dsp:nvSpPr>
      <dsp:spPr>
        <a:xfrm>
          <a:off x="725804" y="0"/>
          <a:ext cx="4038600" cy="4038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D939F-F4D2-4843-886E-DC00EA8B6B63}">
      <dsp:nvSpPr>
        <dsp:cNvPr id="0" name=""/>
        <dsp:cNvSpPr/>
      </dsp:nvSpPr>
      <dsp:spPr>
        <a:xfrm>
          <a:off x="2745105" y="406029"/>
          <a:ext cx="2625090" cy="956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Visuals</a:t>
          </a:r>
        </a:p>
      </dsp:txBody>
      <dsp:txXfrm>
        <a:off x="2791774" y="452698"/>
        <a:ext cx="2531752" cy="862674"/>
      </dsp:txXfrm>
    </dsp:sp>
    <dsp:sp modelId="{21D9CCEF-7584-4E3F-BC5F-2E9464346943}">
      <dsp:nvSpPr>
        <dsp:cNvPr id="0" name=""/>
        <dsp:cNvSpPr/>
      </dsp:nvSpPr>
      <dsp:spPr>
        <a:xfrm>
          <a:off x="2745105" y="1481543"/>
          <a:ext cx="2625090" cy="956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Dimensions</a:t>
          </a:r>
        </a:p>
      </dsp:txBody>
      <dsp:txXfrm>
        <a:off x="2791774" y="1528212"/>
        <a:ext cx="2531752" cy="862674"/>
      </dsp:txXfrm>
    </dsp:sp>
    <dsp:sp modelId="{4305D5B5-A5F5-489D-BDCF-51E45C781FB4}">
      <dsp:nvSpPr>
        <dsp:cNvPr id="0" name=""/>
        <dsp:cNvSpPr/>
      </dsp:nvSpPr>
      <dsp:spPr>
        <a:xfrm>
          <a:off x="2745105" y="2557056"/>
          <a:ext cx="2625090" cy="9560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Details</a:t>
          </a:r>
        </a:p>
      </dsp:txBody>
      <dsp:txXfrm>
        <a:off x="2791774" y="2603725"/>
        <a:ext cx="2531752" cy="86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01:00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9135 7357 603 0,'0'0'9'0,"0"0"-7"0,0 0 5 15,0 0 2-15,0 0 39 16,0 0 14-16,-6 1-24 16,6-1-25-16,0 0-13 15,0 0-36-15,6 0-54 16,21-11-55-16,13-11-190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22:54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11766 7136 656 0,'-28'0'11'0,"4"0"23"16,9 0 11-16,6 0-14 0,5 0-3 16,-1 3-9-1,3 1-5-15,-1 2-1 0,0-2 7 16,2-1 2-16,1-2 0 15,0-1 4-15,0 0 19 16,24 0 2-16,21 0 14 16,26-4-13-16,18-10-27 15,11-2-14-15,4 0 4 16,3 2-9-16,-7 2 3 16,-6 1-2-16,-9 2-1 15,-23 2-1-15,-17 3 3 16,-19 1-4-16,-15 1 0 15,-8 2-43-15,-3-3 8 16,2 1-41-16,7-1-86 0,9-10-330 16</inkml:trace>
  <inkml:trace contextRef="#ctx0" brushRef="#br0" timeOffset="745.1425">13278 6902 365 0,'0'0'24'0,"0"0"22"16,0 0 18-16,0 0 8 15,0 0 2-15,0 0-15 16,-7 46 8-16,23-44 1 15,16-2-12-15,8 0-19 16,8-12 8-16,7-7-20 16,3-3-6-16,-2-2-14 15,-7 3 1-15,-14 1-5 16,-9 1 4-16,-16 2-1 0,-9 1-4 16,-1-1 16-16,-7 6-10 15,-17 2-5 1,-10 6 7-16,-12 3-4 0,-7 2 0 15,-5 18-3-15,4 8 1 16,4 9 3-16,9 9 4 16,15 5 1-16,8 2-4 15,14-2-5-15,4-9 1 16,14-6-1-16,16-6 0 16,12-7-1-16,2-5 2 15,10-7-4-15,6-6-9 16,3-5-30-16,-1 0-55 15,-1-3-40-15,-2-17-109 0,-7-4-14 16,0-5-49-16</inkml:trace>
  <inkml:trace contextRef="#ctx0" brushRef="#br0" timeOffset="937.1845">14011 6978 220 0,'0'0'194'16,"0"0"27"-16,0 0-65 16,0 0-38-16,0 0-9 15,0 0-46-15,0 0-43 16,10-86-20-16,-13 115 0 15,-10 8 3-15,-10 4 18 16,0 0-18-16,-9-7 3 16,2 1-4-16,1-4-2 15,-3-5-2-15,10-2-22 16,-4-7-53-16,6-5-54 16,-4-7-62-16,6-5-88 0,0-5-147 15</inkml:trace>
  <inkml:trace contextRef="#ctx0" brushRef="#br0" timeOffset="2212.6332">13650 7072 222 0,'0'0'197'16,"0"0"-33"-16,0 0-31 16,0 0-24-16,0 0-32 15,0 0-12-15,13-122-48 16,1 122-5-16,3 11 4 16,3 10 22-16,5 8-16 15,7 0-5-15,1 2 6 16,11-3-2-16,4-4-11 15,9-1 2-15,1-9-10 16,4-4-2-16,6-5 0 16,1-5 0-16,-1 0 3 0,-10-10-3 15,-10-9-10-15,-11-5 10 16,-13-6-5-16,-6-5 3 16,-12-1-6-16,-6-3 7 15,0 1 0-15,-16 5 1 16,-10 7 0-16,-4 7 5 15,2 12-5-15,-8 7 0 16,3 9 0-16,5 20-1 16,2 7 3-16,12 1-3 15,8 2 2-15,6-3-2 16,6-4-5-16,22-6 4 0,12-6-4 16,11-4 4-16,9-11 2 15,2-5-5 1,-1 0 5-16,-9-5 0 15,-8-11 8-15,-13-1-5 16,-2-1-1-16,-12-6-2 0,-2 2 3 16,-1 0-1-16,-8-3-1 15,0 8 1-15,-6 1-2 16,4 4 0-16,2 7-3 16,1 1-17-16,4 1-8 15,4 3-7-15,-2 0 16 16,3 0 3-16,2 0 12 15,0 0 2-15,-2-2 0 16,-3-3 2-16,-6 1 5 0,-1-2-5 16,-6 1 7-16,0 1 20 15,0 1 0-15,0 3-6 16,-4 0-12-16,-14 3-6 16,-12 21-1-16,-3 7-2 15,5 6 0-15,4 1 5 16,11 1-4-16,13-7 0 15,0 1 0-15,3-4-1 16,20-5-3-16,9-5 3 16,5-9-4-16,5-10 4 15,0 0 4-15,-6-13-1 16,-7-10 0-16,0-6 2 16,-12-5-5-16,-2 1 6 0,-4 1-4 15,-8 10 12-15,-3 8 8 16,0 6-10-16,0 8-2 15,0 0-10-15,0 11-4 16,0 11 3-16,4-1-5 16,7 3 4-16,6-5 2 15,7-4-3-15,8-1 0 16,10-4 3-16,-2-9 0 16,0-1-1-16,-7 0 0 15,-6-17 2-15,-12-3 0 16,-4-7 0-16,-6-5 0 15,-5-1 7-15,0 0-8 16,0 5 0-16,-8 14 3 16,0 6-2-16,2 8-2 0,-3 8-3 15,1 17 4-15,7 10 0 16,1-3-5-16,6-3 0 16,18-4 2-16,8-9-6 15,9-8 4-15,7-8 3 16,4 0 2-16,3-17 4 15,-2-12-3-15,-9-8 1 16,-7-1-2-16,-6-6 0 16,-10-5 3-16,-5-4 1 15,-6-4-2-15,-10-2 1 16,0-4-1-16,-3 4-2 0,-12 6 0 16,-3 10 1-1,0 13 7-15,6 14-3 0,1 11 3 16,7 5-6-1,4 7-2-15,0 23-2 0,0 11 2 16,0 12-1-16,0 7 0 16,4 2 1-16,4 5 2 15,1 1-1-15,2 0 1 16,2-8-2-16,0-2 0 16,3-10-3-16,-3-9-2 15,-6-3-20-15,-1-9-58 16,-6-9-126-16,0-12-238 0</inkml:trace>
  <inkml:trace contextRef="#ctx0" brushRef="#br0" timeOffset="2449.016">15784 6977 648 0,'0'0'55'15,"0"0"7"-15,0 0 38 16,0 0-37-16,0 0-8 15,0 0-34-15,0 0 3 16,266-102 0-16,-236 129-10 16,-8 7 0-16,-5 8-4 15,-7 3-4-15,-6-4 2 16,-4-5-6-16,0-4 0 16,0-1-2-16,0-7-24 0,0-4-81 15,-4-6-47-15,1-8-164 16</inkml:trace>
  <inkml:trace contextRef="#ctx0" brushRef="#br0" timeOffset="2585.6516">16223 6911 567 0,'0'0'57'0,"0"0"-3"15,0 0-54-15,0 0-23 16,0 0-68-16,0 0-190 15</inkml:trace>
  <inkml:trace contextRef="#ctx0" brushRef="#br0" timeOffset="3431.1794">16223 6911 655 0,'91'22'131'15,"-91"-22"-2"-15,0 0-39 16,0 0-54-16,0 0-24 15,0 0-1-15,32 15-9 16,-19 18 11-16,-7 3 3 16,2 0-7-16,-2-5 0 15,3-2-2-15,2-6-5 16,1-5 0-16,5-6 0 16,2-4 0-16,3-5-2 0,2-3 7 15,-3 0-2 1,0-11 4-16,-2-6-8 0,-6-3 5 15,1-6-5-15,-5-3 8 16,-2-7-6-16,1 0 2 16,-3 1-2-16,0 6-3 15,-2 13 2-15,-2 8 0 16,-1 8-2-16,2 0 0 16,2 11-7-16,0 14 2 15,2 7 5-15,7-3 0 16,-1 0 0-16,6-7 0 15,2-3 0-15,5-7 0 16,6-5 0-16,11-7-1 0,5 0 1 16,4 0 0-16,-2-14 4 15,-12-1-4-15,-7-5 1 16,-8-3 2-16,-7-6-3 16,-10-3 3-16,-5 1-2 15,0 1 0-15,-5 9-1 16,-16 5-4-16,1 12-2 15,-3 4 3-15,3 7 1 16,3 18-4-16,2 6-3 16,9 5 6-16,3-3 2 15,3-6-8-15,0-3 4 16,6-5-7-16,13-5 8 16,8-6-5-16,6-5 9 0,7-3 0 15,3 0 2-15,-1-8-1 16,2-6 1-16,-6-5-1 15,-5-1 5-15,-4-7 0 16,-11 0 1-16,-2-8-7 16,-5 2 0-16,-8 2-2 15,-3 9-4-15,0 5 2 16,-6 6-11-16,-7 8-22 16,-1 3-9-16,5 4 14 15,3 19-10-15,6 8 14 16,0 5-12-16,6 3 20 15,7-2 14-15,6-4 4 16,-2-7-12-16,-2-2 14 16,-6-4 2-16,-6-5 1 0,-3-1 3 15,-3-2 2-15,-22-5-8 16,-10 3-4-16,-8-6-57 16,-6-1-159-16</inkml:trace>
  <inkml:trace contextRef="#ctx0" brushRef="#br0" timeOffset="5041.8552">11397 8490 377 0,'0'0'51'15,"0"0"55"-15,0 0 18 16,0 0-26-16,0 0-35 16,0 0-18-16,-26-22-12 0,23 22-10 15,3 0-9-15,0 0 2 16,0 0-9-16,0 0 4 15,0 0-1-15,-7 0 1 16,3 0 9-16,-2 0-4 16,-1 0 7-16,4 5 2 15,0-3-5-15,0 0-5 16,3-2-8-16,-3 0 4 16,3 0-2-16,0 0-8 15,0 0 1-15,3 0-2 16,22 0 1-16,20 0 26 15,24 0 3-15,12 0-14 16,5 0-9-16,3-9-2 16,-2 2-5-16,3-3 7 0,-3 0-6 15,-9 0 3-15,-13 3-3 16,-11-3 0-16,-17 3 0 16,-11 2 1-16,-17-2-1 15,-8 2-1-15,-1 1 0 16,0-1 16-16,0 0-12 15,0 1-4-15,0 1 0 16,0 3-1-16,0 0-11 16,-1 0-20-16,-8 0-27 15,-10 0-11-15,-4 7-62 16,-12 6-125-16,-3-5-313 0</inkml:trace>
  <inkml:trace contextRef="#ctx0" brushRef="#br0" timeOffset="10880.5548">12843 8392 657 0,'6'-17'17'0,"3"0"38"15,1-3 12-15,-1-3 5 16,-3 1-4-16,-5-1-13 15,-1 2-15-15,0 4-14 16,-9 1-9-16,-8 7-6 16,-13 9-8-16,-9 0 2 15,-6 14-3-15,-7 17-2 16,0 10 0-16,4 4 5 0,11 2-3 16,15-7-1-1,16-4-1-15,6-7-3 0,13-8 1 16,23-9 4-1,15-12 2-15,10 0 8 0,6-20 3 16,-5-13-13 0,-11-6 2-16,-8-4 2 0,-8-10-4 15,-15-2-2-15,-7-11 8 16,-11-8 2-16,-2-2-4 16,-2-2 4-16,-16 3-8 15,0 7 5-15,-2 6-7 16,4 13 0-16,6 16 0 0,4 15 7 15,6 11 7 1,0 7-14-16,0 25-12 0,6 17 12 16,8 24-3-16,9 6 3 15,-6 14 0-15,0 6 2 16,0-6-1-16,-1-5-2 16,3-12 2-16,4-13-1 15,3-13 4-15,6-8-4 16,8-14-8-16,6-12 4 15,5-9 2-15,-2-6 0 16,-1-21-1-16,-8-7 1 16,-5-7 1-16,-5-2-1 15,-10-3 2-15,-7 0 4 16,-5 2-4-16,-8 7 8 16,0 5 1-16,0 9 7 0,-10 6 0 15,4 7-7-15,1 8-2 16,4 2-2-16,-2 0-5 15,3 19-5-15,0 14 5 16,0 12 0-16,0 8 9 16,0 10 5-16,3 10-1 15,6 19 8-15,1 9-7 16,10 11-5-16,-1-3-5 16,11-1 0-16,-1-13-1 15,1-11 2-15,-8 15-4 16,-9-10-1-16,-7-13 0 15,-6-13-37-15,3-38 35 16,-2-16-65-16,-1-9-13 16,0-19 20-16,0-29-228 15</inkml:trace>
  <inkml:trace contextRef="#ctx0" brushRef="#br0" timeOffset="11180.8454">13352 8332 948 0,'0'0'23'15,"0"0"-4"-15,0 0 80 16,0 0-32-16,0 0-50 16,0 0-7-16,151-153 0 15,-89 171-2-15,-9 16-2 0,-14 5-5 16,-16 6-1-1,-17 5-1-15,-6 0 1 0,-26-4-2 16,-6-4 2-16,-7-9-3 16,0-5-1-16,4-8-8 15,3-3-13-15,11-6-15 16,9-8-34-16,12-3-67 16,0 0-144-16,12-16-336 15</inkml:trace>
  <inkml:trace contextRef="#ctx0" brushRef="#br0" timeOffset="11435.1798">13879 7995 801 0,'0'0'41'16,"0"0"82"-16,0 0-17 16,0 0-15-16,0 0-29 15,0 0-26-15,45-103-36 16,-36 139 0-16,1 22 0 15,-3 17 12-15,-4 4-3 16,-1 4-4-16,2-10 3 16,6-8-8-16,0-4-1 15,7-8 0-15,-2-5-1 16,-3-9-7-16,2-5-42 16,2-8-29-16,-5-12-108 0,-5-7-261 15</inkml:trace>
  <inkml:trace contextRef="#ctx0" brushRef="#br0" timeOffset="12078.9627">13917 8497 700 0,'0'0'56'16,"0"0"46"-16,0 0 7 16,0 0-10-16,0 0-63 15,0 0-25-15,62-129 2 16,-10 116-6-16,7 7-6 15,-5-2 18-15,-2 5-17 16,1 3 10-16,-9 0-7 16,-4 3-5-16,-12 14 4 15,-7 7-1-15,-8 5 2 16,-5-1 4-16,-4-3-6 0,0-6 3 16,-4-5-2-16,0-5 1 15,0-4-3-15,0-2-1 16,0-3 1-16,0 0 11 15,3-3 16-15,4-14 7 16,3-9-32-16,5-1-1 16,5-3 1-16,0 7-4 15,1 0 0-15,2 7-4 16,-6 9-5-16,-4 7 7 0,-3 0 2 16,3 19-3-16,3 9 3 15,-3 0 3-15,2 0-1 16,0-3 0-16,-6-5-1 15,-3-6 0-15,1-4 2 16,-4-4-4 0,-3-3 2-16,1-3 1 0,-1 0 15 15,3 0 19-15,3-16-16 16,4-4-16-16,3-6-4 16,6-2-3-16,7-3 3 15,10-3 0-15,5 1 0 16,-1 9-1-16,-2 6-4 0,-8 11 4 15,-11 6 1-15,-1 1-3 16,-6 1 1-16,-5 16 3 16,1 8-2-16,0-1 2 15,-3 2-1-15,-4 1 0 16,3-2 0-16,-4-2-8 16,0 2-30-16,0-6-41 15,0 1-28-15,0-6-120 16,0-8-322-16</inkml:trace>
  <inkml:trace contextRef="#ctx0" brushRef="#br0" timeOffset="12529.606">15129 8378 718 0,'0'0'67'0,"0"0"46"16,0 0-32-16,0 0 13 15,0 0-58-15,0 0-23 16,131-65-11-16,-101 74 3 16,-10 11-2-16,-2 3-1 15,-6 7 7-15,-6-3-9 16,-6-1 0-16,0-4 2 16,0-2-1-16,0-7 2 15,0-5-2-15,0-5 0 16,0-1 1-16,0-2-1 15,0 0 8-15,0-5 19 0,0-12-11 16,0-9-17 0,13-1-1-16,7-3 1 0,0 4-1 15,9-1-1-15,0 1 2 16,5 7-5-16,0 7 5 16,-8 7 0-16,-4 5-1 15,-5 0 1-15,-6 17 0 16,-2 8 0-16,-6 5 3 15,-3 0-2-15,0 0 4 16,0-7-5-16,-3-1-1 16,-6-5-14-16,9-7-20 15,0-3-64-15,9-7-51 16,10 0-169-16</inkml:trace>
  <inkml:trace contextRef="#ctx0" brushRef="#br0" timeOffset="12792.6762">15875 7950 588 0,'0'0'82'0,"0"0"74"15,0 0 8-15,0 0-56 16,0 0-36-16,0 0-49 16,7-90-23-16,-7 125 0 15,0 15 8-15,0 13 3 16,0 7-3-16,0 0 1 15,0-5-7-15,0-8 0 16,3-7 0-16,7-9-2 0,3-4 0 16,0-7-2-16,7-7-21 15,-5-6-24-15,1-4-41 16,-5-11-79-16,-8-2-216 16</inkml:trace>
  <inkml:trace contextRef="#ctx0" brushRef="#br0" timeOffset="13194.828">15762 8361 498 0,'0'0'56'16,"0"0"52"-16,0 0 33 15,0 0-46-15,0 0-75 16,0 0-4-16,49-53-16 16,-1 46 6-16,1-1-1 0,-1 0-5 15,-4-3 6-15,-1 0-6 16,-3 0 12-16,0-1 36 15,-11-2-30-15,-8 7 7 16,-10 2-6-16,-7 1 0 16,-4 4 0-16,0 0-13 15,0 0 8-15,0 0-14 16,-4 6 0-16,-7 11-4 16,-2 3-5-16,7 3-27 15,4 1 12-15,2 1 16 16,0-1 0-16,16-1-5 15,-6 2 1-15,3-5 8 0,-5-1 4 16,-2-7-1 0,-1 4 1-16,-5-7-1 15,0-1-1-15,0-2 0 16,-4 2 2-16,-15-3 2 0,-14 2-2 16,-13 0-73-16,-9-7-126 15,-6 0-321-15</inkml:trace>
  <inkml:trace contextRef="#ctx0" brushRef="#br0" timeOffset="14076.4688">17267 8081 638 0,'0'0'53'15,"0"0"64"-15,0 0 6 16,0 0-16-16,0 0-65 16,0 0-38-16,-61 19 8 15,53 49 11-15,7 13 7 16,1 9 4-16,0 10-7 15,7-3-6-15,6-7-5 16,3-11 3-16,-5-10-8 16,-2-10-5-16,-4-8-6 15,1-8 2-15,-5-11-1 16,-1-10-1-16,0-8-10 16,0-6-38-16,0-8-4 15,0 0-14-15,-9-17-58 0,-11-22-443 16</inkml:trace>
  <inkml:trace contextRef="#ctx0" brushRef="#br0" timeOffset="14313.8656">17087 8306 787 0,'0'0'0'0,"0"0"46"15,0 0 35-15,0 0-19 16,0 0-25-16,0 0-18 15,143-63-12-15,-108 90 0 16,-2 6-5-16,-7 6 7 0,-10 0-6 16,-6-3-3-16,-8-2-5 15,-2-4-21-15,-4-5-22 16,-16-3-23-16,-3-5-19 16,3-5-45-16,2-8-131 15</inkml:trace>
  <inkml:trace contextRef="#ctx0" brushRef="#br0" timeOffset="15941.7887">17307 8395 421 0,'0'0'42'16,"0"0"46"-16,0 0 26 16,0 0-39-16,0 0-15 0,0 0-18 15,258-75-10 1,-213 77 3-16,-9 21-13 0,-12 8-15 15,-10 3-4-15,-10 0 3 16,-4-3-2-16,-18-6-2 16,-3-5 2-16,-9-4 19 15,10-7-12-15,0-4-4 16,8-2-1-16,4-3 2 16,4 0-1-16,4 0 5 15,0-13-7-15,0-7-5 16,3-3-2-16,8-4 0 15,7-4 1-15,8 0-3 16,4-1-5-16,2 5-12 16,3 3 20-16,-1 10-9 0,-6 6 1 15,-7 8 6 1,-9 0 2-16,-3 10 1 0,-4 9 3 16,0 7-1-16,1 1-2 15,4-1 3-15,6 2-3 16,4-9-1-16,6 0 1 15,2-9 0-15,6-2 0 16,1-8-2-16,2 0 1 16,1-8-4-16,-2-9-1 15,-11-2-11-15,-4-5 3 16,-12-3 5-16,-9-1 2 16,0 1-2-16,-6-3 4 15,-15 1 5-15,-3 3 0 0,0 1 0 16,5 6 0-16,6 7-2 15,5 4 4-15,8 6-4 16,0 2-1 0,10 0-63-16,20 0 65 0,9 3 2 15,3 3-1-15,0-3 4 16,-4-2-1-16,-4-1-6 16,-10 0 6-16,-7 0 20 15,-9 0 19-15,-4 0 18 16,-1 0-18-16,-3 0-10 0,3 9-21 15,4 15-10-15,4 10 29 16,-1 14-3-16,0 18-12 16,-3 13-5-16,0 11-5 15,2 4 1-15,3 1-3 16,3-6-2-16,1-10-1 16,-1-10 1-16,-4-10 3 15,-7-7-4-15,-2-9 0 16,-2-12 0-16,0-6 1 15,-2-8-1-15,-13-6-1 16,-10-8 1-16,-11-3 7 16,-10 0-6-16,-2-17 4 15,0-13-4-15,5-3-1 16,7-10 0-16,12 0 0 16,8-7 0-16,16-5-2 0,3-5-8 15,27-7-7-15,14-1-6 16,9 0-3-16,14 4-6 15,-3 5 17-15,3-1 13 16,2 4 2-16,-5 3 1 16,-4 0 0-16,-14 9 6 15,-15 3-7-15,-11 7 1 16,-9 7 5-16,-8 10 0 16,-3 8 3-16,0 6-9 15,0 3-5-15,-17 12 3 16,-5 19-3-16,0 5 4 15,7 1-1-15,9-3-2 0,6-3-3 16,0-6-2 0,20-4-2-16,6-4-9 0,9-7 9 15,5-6 7 1,6-4 3-16,-2 0-1 0,-5-4-7 16,-8-10 1-16,-6-4 2 15,-7 2 4-15,-4-2 0 16,-3 1 0-16,-6-2 2 15,1 7 1-15,-3-2-1 16,-2 7-10-16,1 0 1 16,-1 1-15-16,2 4-10 15,4-3-4-15,0-1-5 16,3 0 13-16,-1-1 19 0,-2 0 11 16,-1 0-2-1,-3 2 6-15,-3-2 20 0,0-1 7 16,0 5 4-1,-6 0-14-15,-8 3-12 16,-1 0-5-16,-8 11-4 0,0 11 1 16,6 1-1-16,2 4 2 15,11 0 0-15,4-5 2 16,3 1-4-16,22-2 0 16,8-9 1-16,6-4-1 15,5-8-4-15,0 0 4 16,-1-14 5-16,-6-9 2 0,-4-7-6 15,-8-3 7 1,-7-7-1-16,-4-2 4 0,-7-8 19 16,-2-6-1-1,-5-5-17-15,0-1 4 0,0 3-3 16,-5 9-6-16,-2 10 1 16,-3 11 3-16,3 12 9 15,4 7-2-15,2 10-13 16,-3 6-5-16,2 18-9 15,2 20 9-15,0 11 1 16,0 15 0-16,1 5 3 16,11-1-2-16,2-6-2 15,-1-12 0-15,5-7-1 16,0-5 0-16,-2-7 0 16,3-5-31-16,-2-8-45 0,-4-11-88 15,-7-7-208-15</inkml:trace>
  <inkml:trace contextRef="#ctx0" brushRef="#br0" timeOffset="16309.6474">19260 8283 576 0,'0'0'58'16,"0"0"42"-16,0 0-52 15,0 0-23-15,0 0 3 16,0 0-22-16,205-106 3 15,-160 94 10-15,-3-2-1 0,-8 3 3 16,-7 2-2 0,-10-1-6-16,-10 4 0 15,-5 1 7-15,-2 2-3 0,0 3 8 16,0 0-25-16,0 0-6 16,-9 19 1-16,-1 6 3 15,7 6-3-15,3 2-3 16,0 1 4-16,14-1 0 15,1-4 4-15,-2-2-5 16,1-4 5-16,-10-3 0 16,-2-6-3-16,-2-4 0 15,-2-4-9-15,-23-2 7 16,-11 0 3-16,-13-4-38 16,-9 0-69-16,-6 0-80 0,-8-12-213 15</inkml:trace>
  <inkml:trace contextRef="#ctx0" brushRef="#br0" timeOffset="16674.823">18512 7853 626 0,'0'0'17'16,"0"0"17"-16,0 0 20 15,0 0-20-15,0 0-25 16,0 0 3-16,0 0 10 16,-19 19-2-16,32-12-1 15,4 0-5-15,-8-4 8 16,-2-3-5-16,-2 0 7 15,-4 0 33-15,1-10-21 16,0-4-36-16,-2-1 14 16,0 1-8-16,0 5-6 15,0-1-5-15,-10 7-54 16,-15 3-70-16,-12 3-137 16,-11 16-194-16</inkml:trace>
  <inkml:trace contextRef="#ctx0" brushRef="#br0" timeOffset="17162.9251">18141 8313 126 0,'0'0'112'15,"0"0"-18"-15,0 0-2 16,0 0-9-16,0 0-2 0,0 0-24 16,0-24 6-16,0 17-1 15,0-1-8-15,-2-4-7 16,-11 2-6-1,-6-2 2-15,-5 1-18 16,-6 1-7-16,0 4-11 0,-3 3 5 16,-3 3-11-16,-4 0 0 15,-5 14-2-15,4 5-48 16,-2 1-107-16,10 0-201 16</inkml:trace>
  <inkml:trace contextRef="#ctx0" brushRef="#br0" timeOffset="24282.983">12730 9786 868 0,'0'0'14'16,"0"0"-7"-16,0 0 45 15,0 0-16-15,0 0-23 16,0 0-6-16,0 0-3 15,210 3 1-15,-162-6-4 16,-2-4 0-16,-1-3-1 16,-2 1-1-16,-5-5-58 15,4 4-35-15,0-7-89 16,-6-3-424-16</inkml:trace>
  <inkml:trace contextRef="#ctx0" brushRef="#br0" timeOffset="25556.8341">14290 9631 184 0,'0'0'11'16,"0"0"33"-16,0 0-9 16,0 0-1-16,0 0-9 15,0 0-12-15,0 0 12 0,-6-2 6 16,6 2 7-16,0 0 17 15,0 0 15-15,-3 0-11 16,3 0-24-16,0 0-10 16,-3 0-15-16,3 0 2 15,-3 0 5-15,3 0 6 16,0 0-13-16,0 0 21 16,0 0 5-16,0 0 2 15,21-3 10-15,23-13 2 16,13-4-33-16,9-6-2 15,-5 6-13-15,-6-2 5 16,-10 3-3-16,-4 0-2 16,-3-1 9-16,-3-2-3 0,1-1-2 15,-3-2 4-15,-4-1-4 16,-10-3 0-16,-6 0 0 16,-5-8-5-16,-8-1 3 15,0 1-3-15,-18 4-1 16,-2 11 0-16,-8 5 0 15,3 5 0-15,-5 7 0 16,3 5-1-16,3 2 0 16,2 25-1-16,4 17-5 15,2 11 7-15,3 18 0 16,5 2 3-16,5 5-1 16,3 2 2-16,0 0 5 15,0-4 5-15,0-9 1 16,0-10-1-16,0-4-7 15,0-9-1-15,1-4-2 0,-1-6-2 16,2-10 0-16,1-4 0 16,-2-5-2-16,2-3 0 15,-3-1-1-15,1-10 0 16,2 3-20-16,1-6-77 16,-1 0-64-16,-3 0-212 15</inkml:trace>
  <inkml:trace contextRef="#ctx0" brushRef="#br0" timeOffset="25756.0391">14352 9902 736 0,'0'0'28'0,"0"0"28"16,0 0 24-16,0 0-20 0,0 0-27 15,0 0-22-15,187-215-6 16,-118 191-1-16,0 4-4 15,-1 4-25-15,-7 7-44 16,-9 1-35-16,-9 8-91 16,-11 0-98-16</inkml:trace>
  <inkml:trace contextRef="#ctx0" brushRef="#br0" timeOffset="26742.4138">14823 9653 617 0,'0'0'55'0,"0"0"53"16,0 0-9-1,0 0-20-15,0 0-41 0,0 0-28 16,33-75-7-16,5 64 2 16,5 1-3-16,-4 7 2 15,0 3-4-15,-5 0 3 16,-1 13-3-16,-6 7 0 15,-10 7-5-15,-6-1 5 16,-11 2 0-16,0-3 0 16,-3-6 0-16,-12 1 5 0,-8-6-4 15,3 0 0-15,5-8-1 16,0 0 1-16,7-6 2 16,4 0-2-16,-1 0 3 15,1 0 2 1,3-12-3-16,1-5-2 0,0-3-1 15,1-1 1-15,17-5-3 16,6-2 1-16,2-2-1 16,7 2 0-16,5 5 2 15,-5 9-2-15,-4 5 0 16,-3 7 1-16,-9 2 0 16,-2 0-4-16,-5 12 3 15,-3 7 1-15,-1 1 1 16,1 1-1-16,4-1 3 15,10-3-2-15,2-5 0 0,9-7-2 16,4-5 2-16,3 0-3 16,-7 0 0-16,0-9-10 15,-5-7-6-15,-11 4 12 16,-8 0 3-16,-8 0 3 16,0-2-3-16,-8 5 3 15,-21-1 0-15,-4 6-6 16,-1-2 5-16,3 3 2 15,6-1 3-15,8 1-3 16,8 3-2-16,5 0 2 0,4 0 2 16,0-1-2-1,12-5-11-15,15 3 7 16,9-4-1-16,-2 1 5 16,6 0-2-16,-1 4 1 0,-3 2 2 15,-3 0-1-15,-2 2 0 16,-4 17 0-16,-11-2 0 15,-3 6 2-15,-3-3 3 16,-3-3 1-16,-3-1-6 16,-1-5 3-16,-3-6 0 15,2-1 1-15,-1-4-3 16,-1 0 2-16,2 0 36 16,1 0 9-16,0-11-4 0,5-8-36 15,2-4-8 1,0 2 3-16,4-1 0 0,3-2-3 15,4 1 0-15,8 1 1 16,-1 4 0-16,2 6-2 16,-8 8 1-1,-5 4 0-15,-3 0-1 0,-3 20-1 16,-2 8 1-16,-1 3 1 16,-4 6 0-16,-4-1 1 15,0-3-1-15,0-6-1 16,0-4 1-16,0-4 0 15,0-5-26-15,6-5-53 16,3-8-76-16,7-1-259 16</inkml:trace>
  <inkml:trace contextRef="#ctx0" brushRef="#br0" timeOffset="26990.5578">16220 9193 847 0,'0'0'26'16,"0"0"82"-16,0 0-15 16,0 0-20-16,0 0-71 15,0 0 5-15,0 47-7 16,15 16 6-16,1 3-1 16,-5 0-3-16,-2-7-2 15,-1-9 1-15,-6-1-1 16,-2-8 1-16,0-7-1 15,0-3-10-15,-2-2-59 0,-6-11-85 16,-1-4-208-16</inkml:trace>
  <inkml:trace contextRef="#ctx0" brushRef="#br0" timeOffset="27161.5771">16196 9561 448 0,'0'0'504'16,"0"0"-490"-16,0 0 60 16,0 0-16-16,0 0-48 0,0 0-8 15,131-89-2-15,-74 89-131 16,0-3-162-16</inkml:trace>
  <inkml:trace contextRef="#ctx0" brushRef="#br0" timeOffset="27340.8707">16652 9670 755 0,'0'0'21'0,"0"0"53"15,0 0-26-15,0 0-48 16,0 0 0-16,0 0-120 0,237-27-290 15</inkml:trace>
  <inkml:trace contextRef="#ctx0" brushRef="#br0" timeOffset="27950.9873">17132 9801 850 0,'0'0'14'0,"0"0"92"0,0 0-22 15,0 0-63-15,0 0-9 16,0 0-9-16,124-55-3 16,-94 38 8-16,-9-2-7 15,-4-9 3-15,-10-3-1 16,-1-10-3-16,-5-8 2 15,-1-4-2-15,0-7 2 16,0-6-2-16,0-3 1 16,0-4-1-16,0 1 1 15,0 13-1-15,0 18 0 16,0 15-1-16,0 20 2 16,0 6-2-16,0 20-1 15,0 28-5-15,0 25 4 16,2 21 4-16,-1 7-1 15,4-1 0-15,-3-8 2 0,3-13-1 16,0-12-1-16,4-17 1 16,0-14-1-16,1-14 0 15,0-5-1-15,1-14 1 16,6-3 0-16,3-6 30 16,7-18-7-16,1-2-11 15,-1-7-6-15,-1 2-1 16,-7 0-1-16,-1 1 2 15,-4 9 2-15,-7 6 3 16,-6 11 7-16,-1 4-7 0,0 0-11 16,0 7-13-1,0 12 13-15,5 6-3 0,4 0 7 16,0-2-9 0,6 1 5-16,1-7-41 0,7 2-17 15,6-6-59-15,6-9-150 16</inkml:trace>
  <inkml:trace contextRef="#ctx0" brushRef="#br0" timeOffset="28097.394">17978 9547 752 0,'0'0'13'16,"0"0"-3"-16,0 0-10 0,0 0-71 15,0 0-351-15</inkml:trace>
  <inkml:trace contextRef="#ctx0" brushRef="#br0" timeOffset="28742.9866">17873 9718 800 0,'0'0'47'16,"0"0"91"-16,0 0-38 16,0 0-65-16,0 0-27 0,0 0-3 15,86-16-3-15,-65 40-1 16,-6 2 0-16,-2-2 0 16,-2-1 0-16,-7-7 0 15,2-3 3-15,-2-3-3 16,-2-4 0-16,-1-6-1 15,1 0 11-15,1 0 4 16,10 0 32-16,7-9-9 16,3-8-31-16,1-2-5 15,0 2-1-15,-1-3 0 16,0 1 3-16,-1-1-2 16,-2 3 0-16,-2 4-2 15,-6 2 0-15,-6 9-4 16,-1 2-1-16,0 0-3 15,0 13 3-15,0 9 3 0,1 1 2 16,-2-1 0-16,2 0 2 16,7-3-2-16,3-5 0 15,9-4 0-15,8-3 0 16,7-7 0-16,6 0 1 16,2 0-1-16,-6-14-1 15,-7 2 1-15,-8-5-3 16,-8 0-2-16,-6 0 0 15,-12-3 3-15,-1-3 0 16,0 4 2-16,-14 5 0 0,-8 5-1 16,-2 9 1-1,-2 0-5-15,1 12 1 0,5 8 3 16,8 6-1 0,7-2-3-16,5 3 4 0,0-5-4 15,17-2 2-15,6-6-14 16,7-5-3-16,8 2-10 15,11-5-32-15,9 1-87 16,14 0-58-16,5-1-32 16</inkml:trace>
  <inkml:trace contextRef="#ctx0" brushRef="#br0" timeOffset="30047.7693">19388 9663 805 0,'0'0'87'0,"0"0"33"16,0 0-58-16,0 0-56 16,0 0-2-16,0 0 7 15,-44 106-2-15,63-74-2 16,4-5-2 0,7-4-3-16,2-10 0 0,6-2-1 15,-1-8 2-15,2-3 2 16,-1 0 1-16,-8-14-3 15,-7-3 4-15,-3-2 2 16,-8-3 12-16,-6-2-3 16,-5-3 3-16,-1 1-8 15,0 7 1-15,-1 5-9 0,-5 7 3 16,1 7-7-16,1 0-1 16,1 7-8-16,-3 12 8 15,6 9-1-15,6-2 1 16,12 4 0-16,8-4-3 15,4 1-14-15,3-5-12 16,2-6 12-16,0-4-2 16,2-7 7-16,-2-5 6 15,-5 0 6-15,-11-5 1 16,-6-7 2-16,-7-3-2 16,-6-5 6-16,0 0 1 15,0 0 0-15,-13-6-4 16,-3 2-4-16,3-1 2 15,5 4 0-15,3 4-2 0,5 4 0 16,0 3-2-16,0 1 2 16,0 7 0-16,12-1-7 15,-1 1 7-15,-2 2 0 16,-2 0 1-16,6 0-1 16,3 0 0-16,0 0-1 15,-7 0 2-15,-2 0 0 16,-3 5-1-16,-4 3 0 15,0 5 0-15,0 0 3 16,-7 4-2-16,0 7 2 0,1-1-1 16,6 0-1-16,0-4 2 15,0 1-3 1,0-4 0-16,9-5 0 0,6-2 0 16,3-5 1-16,4-4-1 15,0 0 0-15,-4 0-3 16,-3 0-6-16,-6-10 4 15,-3-4-1-15,-6-5 0 16,0 2 6-16,0-2-3 16,0-1 0-16,-7-3 2 15,-2 5 1-15,-2 0-2 16,4 1 1-16,4 6 1 16,0 5 0-16,3 0 0 15,0 1-2-15,21 3-9 16,13 2-2-16,9 0 13 0,5 0-5 15,1 5 2-15,0 9 3 16,-3 1 0-16,-5 0-3 16,-8 2 2-1,-6 0 1-15,-12 3 0 0,-5-1-3 16,-10-1 2-16,0-3-1 16,-12-1 2-16,-8-2 0 15,-3-5 3-15,-1-3-3 16,9-4 6-16,2 0-3 15,5 0-1-15,7 0 14 16,-4-8-1-16,5-4-13 16,0-8-2-16,6-1 0 0,15-4-5 15,4-4-20-15,9-2 14 16,2-5 8-16,3-3 0 16,-3-5 3-16,-3-6 1 15,-2-4 0-15,-2-4-1 16,-7-3 1-16,-6-3-1 15,-8-2 2-15,-5 0-1 16,-3 6 0-16,0 11 5 16,0 16-6-16,-3 16 4 15,-2 11 2-15,1 6-6 16,-7 11 0-16,-1 25-5 16,-4 20 5-16,4 12 1 15,4 9 2-15,3 5 0 16,3 1-2-16,2 1 1 15,0-6 1-15,0-6-1 0,2-13 0 16,6-6-2-16,2-12 0 16,-1-12 0-16,2-6 0 15,3-13-1-15,4-4-23 16,8-6-107-16,0-3-153 16,2-21-319-16</inkml:trace>
  <inkml:trace contextRef="#ctx0" brushRef="#br0" timeOffset="31097.4333">21000 9574 353 0,'0'0'184'16,"0"0"41"-16,0 0-81 15,0 0-67-15,0 0-40 0,0 0-17 16,-211-49 0 0,166 68-5-16,9 1-11 0,9 0-2 15,9-3 2 1,8-1-4-16,7-4 0 0,3-2-1 15,0-3 1-15,4 0-3 16,13-3-6-16,7-1 3 16,4 0 3-16,0 2-1 15,4-3-7-15,-3 5 11 16,0 1-5-16,-4 3 4 16,-7 2 1-16,-3-3-1 0,-3 6 1 15,1-2-3 1,-1-1 6-16,4-3-3 0,3-3 1 15,6-3 21-15,5-4 8 16,6 0-2-16,7 0 0 16,-3-7-22-16,-3-6 0 15,-6-1 4-15,-7-3-3 16,-4-3 3-16,-8-2-7 16,-5-3 0-16,-5-1 0 15,-2 1-3-15,0 4 1 16,-18 11-1-16,-6 8 0 15,-6 2-4-15,-1 12 2 16,2 16-2-16,7 4 3 16,11 2-2-16,10-2-2 0,1-5-3 15,12-4-3-15,15-3-8 16,9-8 7-16,1-5-21 16,2-4-13-16,-3-3-33 15,-2 0 3-15,-6-7 31 16,-2-8 32-16,-6 0 13 15,-3-4 5-15,-2-4-4 16,-3 1 14-16,-3-1 22 16,-2-4 6-16,0 4 3 15,0 3-13-15,2 0 6 16,2 7-14-16,2 3-4 16,6 6-19-16,3 4-2 15,4 0-2-15,4 11 2 16,1 8 1-16,-1 5-1 15,-4 3 0-15,-5 2 1 0,-9 3-2 16,-3-1 2-16,-6-5-1 16,-3-6 0-16,0-5 0 15,0-4 3-15,0-8-2 16,-3 1 1-16,-4-4-2 16,-1 0 7-16,1-4 5 15,1-8-8-15,3-5 0 16,3 0 4-16,0-3-8 15,12-3-2-15,10 1 0 16,6-3-1-16,5-1 3 0,1-1 0 16,4-2 1-1,-1-1 2-15,-1 0-6 0,-9 2 1 16,-3 2 2 0,-11 5 0-16,-9 4 1 15,-4 7-1-15,0 0 0 0,0 10-2 16,-7 0-7-16,-5 0-11 15,5 11 0-15,5 11 2 16,2 8 7-16,0 4 4 16,11 5 7-16,0 4 0 15,-2-2 0-15,-6-4-1 16,-1-3 1-16,-2-7 0 16,0-1 0-16,0-4 0 0,-8-1-1 15,-13-8 1 1,-9 0 0-16,-14-7-7 0,-14 1-129 15,-5-7-293-15</inkml:trace>
  <inkml:trace contextRef="#ctx0" brushRef="#br0" timeOffset="32293.2479">16902 5946 688 0,'0'0'12'0,"0"0"-12"15,0 0 49-15,0 0 19 16,0 0 13-16,0 0-7 0,0 0-38 15,37-167-36-15,-33 197 4 16,-1 6-2-16,5-4-1 16,-1-9 5-16,9-6-3 15,10-14 0-15,16-3 48 16,20-29 17-16,25-20-26 16,19-14-21-16,12-7-10 15,13 2 1-15,-2 5-10 16,0 1 3-16,-1-1-4 15,-3 0-1-15,-7 2-1 16,-7 6-3-16,-20 11-12 16,-29 18-14-16,-22 18-39 0,-25 8-73 15,-15 9-120-15,-6 11-319 16</inkml:trace>
  <inkml:trace contextRef="#ctx0" brushRef="#br0" timeOffset="33093.0035">20246 7752 396 0,'0'0'143'16,"0"0"-68"-16,0 0 50 0,0 0-59 15,0 0-37-15,0 0-21 16,-32 29-5-16,17 4 22 16,8-7 8-16,1-9-12 15,6-9 3-15,0-6-2 16,0-2 21-16,34-14 22 16,29-23 0-16,37-19-25 15,31-16-32-15,21-10 2 16,9 0-1-16,-4-3-2 15,-8-1 0-15,-3-2-2 16,-1-4 3-16,1-2-6 16,-3 2-2-16,-18 16-3 0,-20 18 3 15,-31 22 0-15,-30 15 1 16,-22 11-3-16,-14 10-12 16,-7 0-40-16,-1 27-38 15,0 19 36-15,-24 17-119 16,-11 9-168-16</inkml:trace>
  <inkml:trace contextRef="#ctx0" brushRef="#br0" timeOffset="34109.3089">21923 10126 48 0,'0'0'389'15,"0"0"-376"-15,0 0 36 16,0 0 16-16,0 0 0 16,0 0-30-16,0 0-8 15,0-8 16-15,0 8 15 16,0 0-9-16,0-3 16 15,0 3-6-15,0 0-3 16,0 0-16-16,0 0-11 16,0 0-8-16,0 0-14 15,0 0 3-15,0 0-10 16,0 14-3-16,2 8 3 16,2 3 2-16,3-3 0 15,-1-5-1-15,5-8 0 16,1-2 1-16,5-7 3 15,7 0 4-15,19-29 29 0,19-14-3 16,22-20-16-16,13-7-9 16,8-9-10-16,9-4 5 15,6-9 0-15,-2-3-4 16,-1-1 2-16,-13 7-3 16,-15 11-1-16,-21 20-1 15,-19 19-15-15,-16 15-18 16,-7 17-22-16,-8 7-30 15,-7 24-91-15,-11 15-23 16,-4 11-128-16</inkml:trace>
  <inkml:trace contextRef="#ctx0" brushRef="#br0" timeOffset="47656.579">643 12371 244 0,'-3'0'124'15,"-1"0"-95"-15,4 0 10 16,0 0 46-16,0 0-19 16,0 0-27-16,0 0 8 15,0 0 40-15,0 0-8 16,0 0-9-16,0-5 9 15,0-6 10-15,7-5-17 16,13-11-58-16,14-6-3 16,9-6-5-16,15-5-4 0,5-1 2 15,6-5-2 1,-2-3-1-16,-6-1 3 0,-5-1-2 16,-11 5 4-16,-15 4-4 15,-15 17 3-15,-15 9 0 16,0 11-5-16,-34 9 0 15,-22 2-1-15,-9 22-2 16,-10 5 2-16,4 7 0 16,7 1 1-16,7-3-1 15,9 0 1-15,14 0-2 16,7-1-1-16,15 1-3 16,11 1-5-16,1 2-1 15,16-1 0-15,17 7 4 0,9 0 2 16,8 0 3-1,3-1-2-15,-4-2-1 16,0-3 1-16,-10 0 2 16,-11-4-1-16,-7-1 4 0,-15 1-1 15,-6-3 1-15,0-8 0 16,-19-2 0-16,-17-6 6 16,-12-5 13-16,-19-4-10 15,-6-2-4-15,-9-3 3 16,1 0-6-16,5-3 2 15,9-8 4-15,12-2-7 16,15-2 3-16,19 1-4 0,10-3 0 16,11 0-6-16,2-5-53 15,38-9-156-15,15-1-243 16</inkml:trace>
  <inkml:trace contextRef="#ctx0" brushRef="#br0" timeOffset="47976.377">1310 11998 899 0,'0'0'2'16,"0"0"56"-16,0 0 29 15,0 0-6-15,0 0-45 16,0 0-36-16,-46-36-1 0,46 72 1 15,0 11 2-15,0 9 4 16,0 3-5-16,-5 4 2 16,-4 0 3-16,-1 2 2 15,4-4-5-15,6-9 4 16,0-2-2-16,0-7-5 16,0-4 1-16,0-6 0 15,0-11 0-15,0-5-1 16,0-2 0-16,6-5-21 15,-3-5-91-15,-1-5-184 16</inkml:trace>
  <inkml:trace contextRef="#ctx0" brushRef="#br0" timeOffset="48973.6882">1110 12481 691 0,'0'0'37'16,"0"0"51"-16,0 0 18 16,0 0-3-16,0 0-59 15,0 0-32-15,57-115-5 16,-20 97 9-16,4 9-10 16,3 6-1-16,1 3-3 15,-3 0 0-15,-5 19-2 16,-6 9-1-16,-10 1 0 15,-10 3 2-15,-4-1-2 16,-7-2 1-16,0 0 0 16,-9-5 1-16,-16-1 1 0,-8-3 2 15,0-5-3-15,0-5 0 16,2-9 2-16,7-1-2 16,4 0 0-16,6-4 2 15,6-11 0-15,5-5 3 16,3-3-6-16,11-4-4 15,23 1 0-15,12 2-11 16,11 1 3-16,4 0-9 16,3 4 6-16,-1-1 6 15,1 3 3-15,3-2 2 0,-4-1 3 16,-8 3 0-16,-13 4 1 16,-17 2 2-16,-13 5 2 15,-9 3 2-15,-3-4 6 16,-3 7 17-16,-24 0-6 15,-16 0-23-15,-8 13 0 16,2 7 1-16,3 4 0 16,10-2 3-16,10-2-4 15,10 0 1-15,10-3 1 16,6-4-4-16,0-4 2 16,15-5-2-16,9-4 1 15,3 0-1-15,4-10 2 16,-1-3-4-16,-3-7 3 0,-2 4-4 15,-8 2 2-15,-8 4 3 16,-2 8 0-16,-7 2 0 16,2 0-8-16,5 2 1 15,5 13 5-15,3-6 2 16,0 1 0-16,6-1 1 16,1-8 3-16,6-1-2 15,-1 0 0-15,-1 0 0 16,-1-11 2-16,-4-5-3 15,-2-3 0-15,-7-1 2 16,-3-4-1-16,-4-5 2 16,-5-2-2-16,0-8-2 15,0 0 3-15,-4-8-3 16,-6-3 0-16,1 2 1 0,2 0 0 16,3 9-1-16,4 9 1 15,0 14 0-15,0 10 5 16,0 6-2-16,0 3-4 15,14 20-8-15,2 17 8 16,7 9 1-16,-7 11-1 16,-2 6 0-16,-8 3 3 15,-3-3-1-15,-3-6 1 16,0-8-2-16,0-9 2 16,0-2-2-16,0-12-1 15,0-7 0-15,0-2 0 0,0-7-1 16,0-5-19-1,0-5-126-15,0-3-161 16</inkml:trace>
  <inkml:trace contextRef="#ctx0" brushRef="#br0" timeOffset="49386.6995">2005 12348 633 0,'0'0'49'0,"0"0"3"15,0 0-30-15,0 0-6 16,0 0 76-16,0 0-50 0,103 30-13 16,-42-23-12-1,5-4-4-15,-2-3-8 0,0 0-1 16,-10-3-1-16,-5-11 1 16,-10-2-4-16,-8 0 4 15,-10-1 3-15,-15 0 9 16,-6 1 6-16,0 3-9 15,-6 3 10-15,-15 6-7 16,-10 4-13-16,-2 0-2 16,3 7-1-16,2 13 0 15,10 7-1-15,6 3 1 16,8-4 0-16,4 4 0 16,0-4 0-16,7-4 0 15,14-8 4-15,1-1-3 16,4-9 4-16,2-4-4 0,9 0 2 15,-1 0-3-15,0-6-25 16,-2-5-45-16,-4-3-92 16,-2-5-135-16,-7 0-163 15</inkml:trace>
  <inkml:trace contextRef="#ctx0" brushRef="#br0" timeOffset="51502.7148">3062 12332 344 0,'0'0'111'0,"0"0"12"15,0 0 23-15,0 0-47 16,0 0-41-16,0 0 21 16,0 0-38-16,-60-92-22 15,13 92-14-15,-2 3 0 16,4 14 6-16,9-1 2 16,4 4 2-16,12 0-5 15,7 0-6-15,10-2 1 16,3-4-3-16,0 3 5 15,16-7 5-15,4 0 7 16,5-7-4-16,5-3-12 16,-3 0 3-16,-5 0-2 0,2-3 0 15,-9-7 0-15,-2 3 0 16,-4-1-1-16,-1 0 7 16,-5 4 2-16,0 2-4 15,-3 2-8-15,3 0 0 16,1 12-8-16,5 18 8 15,0 20 2-15,-4 13-1 16,5 12-1-16,-7 8 2 16,0-4-2-16,-3-7 0 15,0-2 0-15,0-14 0 16,0-12 3-16,-9-11-3 16,-9-8 0-16,-1-8 0 15,2-3 2-15,-2-8 0 16,7-6-2-16,-6 0 5 15,0 0-2-15,-1-17 4 0,1-6-7 16,3-6 3 0,6-8-3-16,3-5 0 0,6-5 0 15,0-3 2-15,18-6-2 16,14-7-2-16,8-6-1 16,10-3 1-16,4 3 2 15,-3 9-1-15,1 10 1 16,-3 5 2-16,-13 8-2 15,-6 4 2-15,-5 9-2 16,-13 7 4-16,-6 5-3 0,-2 9 0 16,-4 3-1-16,0 0-2 15,0 6-8-15,0 17 9 16,0 4 1-16,0 3 0 16,0-5 2-1,3-1-2-15,5-4 0 0,1-4-1 16,0-2 1-16,-2-5 0 15,-1 1-6-15,0 4-49 16,-6-5-51-16,0-1-172 16,0-8-300-16</inkml:trace>
  <inkml:trace contextRef="#ctx0" brushRef="#br0" timeOffset="51667.8325">3363 12296 468 0,'0'0'120'0,"0"0"-4"16,0 0-21-16,0 0-33 16,0 0-52-16,0 0-10 15,67-34-23-15,-42 48-73 16,4 3-138-16,1-5-49 16</inkml:trace>
  <inkml:trace contextRef="#ctx0" brushRef="#br0" timeOffset="51972.6611">3744 12329 136 0,'0'0'356'0,"0"0"-186"15,0 0-38-15,0 0-11 16,0 0-24-16,0 0-46 0,-31-57-18 16,7 57-17-16,-4 0-4 15,1 17-7-15,2 4-3 16,8 5 0-16,4-1 0 15,7 2 1-15,6 2-3 16,0-2 0-16,12 1 4 16,15-6-2-16,1-5 0 15,9-5 0-15,-1-7 2 16,0-5 0-16,-5 0-3 16,-1 0 0-16,-11-2 1 15,-8-3-4-15,-6-2 1 16,-5 4-14-16,-2 0-24 15,-16 1-159-15,0 0-186 16</inkml:trace>
  <inkml:trace contextRef="#ctx0" brushRef="#br0" timeOffset="52994.0002">4698 12078 687 0,'0'0'74'15,"0"0"44"-15,0 0-4 16,0 0-26-16,0 0-21 15,0 0-10-15,-44-131-11 16,44 131-30-16,0 0-16 16,0 19 1-16,0 13-1 0,0 15 1 15,0 0 10-15,0 2-5 16,0-1-4-16,0-4-1 16,3-5 2-16,0-1-2 15,0-7-1-15,0-4 1 16,2-3-2-16,-2-2-3 15,1-5-42-15,-1-1-47 16,0-12-94-16,-3-4-212 16</inkml:trace>
  <inkml:trace contextRef="#ctx0" brushRef="#br0" timeOffset="54441.3926">4684 12137 635 0,'0'0'85'0,"0"0"43"15,0 0-20-15,0 0-16 16,0 0-27-16,0 0-29 16,48-141-4-16,-35 141-10 15,7 2-19-15,4 18-1 16,6 10 1-16,2 9 0 16,-2-3 1-16,0 1 1 15,-5-4-2-15,-1-5 1 16,-2-9-4-16,-2-2 2 15,-4-8-2-15,-4 1 1 16,-4-10 1-16,2 0 1 16,-1-7 3-16,0-12 5 15,1-8-8-15,-3-6 0 16,3-3-2-16,-4-6 1 0,4-5 1 16,-4-4-2-16,3-7-1 15,-5-2 0-15,7 7-3 16,-2 7 3-16,0 13 1 15,1 13 0-15,-7 13-2 16,5 7 1-16,4 14-7 16,4 22 6-16,5 17-1 15,0 15 2-15,-5 3-2 16,-2 4 4-16,-1-8-1 16,-7-1 0-16,0-10 0 15,2-6-1-15,2-11-1 16,-1-10 1-16,7-10 0 15,-3-8 1-15,7-11 3 16,4 0-2-16,10-16 0 16,-1-11 4-16,-1-2-2 0,-6-8-2 15,-3-2-2-15,-7-3 2 16,-1 1-1-16,-8 4 0 16,-2 11 0-16,-5 11 1 15,0 8-2-15,0 4 0 16,0 3-1-16,-9 8-4 15,0 13 4-15,-3 12 1 16,6 4 0-16,6 2 0 0,0-2-1 16,18-8 0-1,8 0 0-15,6-12 1 0,4-3-2 16,0-9 4-16,4-5-2 16,-1 0 1-16,-1 0 0 15,-6-9-1-15,-8-4 1 16,-11-1 1-16,-11-2 2 15,-2 3-3-15,0-6-2 16,-24 5-2-16,-13-2-17 16,-8 2 3-16,-7 5 6 15,4-2 1-15,2 7 7 16,13-1-4-16,13 1-1 16,10 4 5-16,10 0-16 15,0 0-30-15,0 0-22 16,21 0 38-16,7 0 33 0,5 0 0 15,3 0 2-15,-1 0-2 16,-3 0 0-16,1 0 1 16,-3 0 3-16,-2 0 0 15,2 0 6-15,-5 10-1 16,-1 9-1-16,-2-1-2 16,-5 5 3-16,-1-1 0 15,-7-1-1-15,-5-4 1 16,3-2 0-16,-3-5 0 15,-4-4 1-15,0-3-3 16,3-3 0-16,-3 0 20 16,0 0 32-16,3-8-11 15,0-6-34-15,3-9-11 16,0 0-1-16,4-3 2 0,0-1-2 16,10 0 1-16,-2 2-2 15,6 5 0-15,-5 3-1 16,0 4-4-16,-2 9 3 15,-2 4-5-15,0 0 0 16,-3 9 6-16,-3 12-3 16,-2 5 2-16,-1 5 1 15,-1 2 0-15,-2-4 0 16,0 1 0-16,0-7 1 16,-3-3-1-16,3-8 0 15,4-2 1-15,-4-5-1 0,3-3 0 16,0-2 0-1,4 0 1-15,7-2 1 0,5-10 7 16,-2-3-5 0,-4-5-3-16,-4-3 1 0,0-4-2 15,-6 1 1-15,0-1-1 16,-6 7 1-16,3 3-1 16,-3 9 1-16,0 4-1 15,0 4-1-15,0 0-6 16,0 4-2-16,0 15 3 15,0 7 4-15,0 4 4 16,0-4-4-16,0 4 5 0,3-7-6 16,4-4 5-16,-1-5-6 15,-2-4 4-15,6-3-2 16,0-2-23-16,-4-2-33 16,3-3-36-16,0 0-129 15,0-5-626-15</inkml:trace>
  <inkml:trace contextRef="#ctx0" brushRef="#br0" timeOffset="54604.9422">6511 12078 622 0,'0'0'104'0,"0"0"-51"16,0 0-6-16,0 0-47 0,0 0-1 15,0 0-215-15</inkml:trace>
  <inkml:trace contextRef="#ctx0" brushRef="#br0" timeOffset="55874.2378">6656 11790 757 0,'0'0'6'0,"0"0"48"16,0 0 28-16,0 0 14 15,0 0-20-15,0 0-20 0,0-109-39 16,0 109-17-16,0 20 1 15,0 14-1-15,0 18 10 16,0 7-3-16,0 11 4 16,0 0 8-16,0-1-1 15,6-4-5-15,3-5-2 16,-4-7-7-16,6-4 4 16,-2-6-7-16,1-10 2 15,1-6-3-15,-2-7 4 16,0-8-3-16,-5-1-2 15,7-5 0-15,-8 1-25 16,3-7-62-16,-6 3-88 0,0-3-206 16</inkml:trace>
  <inkml:trace contextRef="#ctx0" brushRef="#br0" timeOffset="56743.6172">6610 12282 682 0,'0'0'50'0,"0"0"57"0,0 0 0 16,0 0-33-16,0 0-19 15,0 0-28-15,80-131-11 16,-44 123 0-16,3 5-10 16,1 0 0-16,-1 3-6 15,-6 0 0-15,-3 3 0 16,0 8 0-16,-4 5 3 0,-2 1-3 15,-4 0 0-15,-1 3 0 16,-7-1-1-16,-5-2 1 16,-4 2 0-16,0-6 2 15,3 0-2-15,1-3 0 16,10-3 1-16,0-4-1 16,8 0 1-16,3-3 3 15,-4 0-4-15,-2 0 2 16,-8-9 0-16,-5-2 2 15,-6-1-4-15,-3-5-1 16,0 1 0-16,-3-1 1 16,-14-3-2-16,-5 3 0 15,-8 0-1-15,2 1-1 16,-5 3-3-16,3 4 2 0,2 1 4 16,11 6-3-16,4-2 1 15,9 1 2-15,4 3-12 16,0 0-9-16,0 0-16 15,7 0-6-15,16 3 38 16,9 7 5-16,4-3 1 16,7 6 3-16,2-1-3 15,4-1 2-15,2 8-2 16,-2-2 1-16,-3 3 1 16,-7 0 0-16,-12 3 6 15,-9 0-4-15,-8-3-1 0,-7-4 3 16,-3-1-5-1,0 0 1-15,-17-5 2 16,0-3 10-16,-1-5 7 16,-1-2-10-16,3 0 2 0,6 0-1 15,0-2 1-15,0-10-4 16,8-5-7-16,2-3 3 16,0-1 1-16,2-5-2 15,21-1 2-15,0 2 0 16,1 1-6-16,10 5 0 15,-1 5-4-15,-2 8 3 16,6 6 0-16,-7 0 1 0,0 0-3 16,-4 14 3-16,-1 9-1 15,-3-1 1-15,-6 1-2 16,-2 0 0-16,-8 0 2 16,0-3 1-16,-2-4 0 15,-1-1-1-15,-3-3 0 16,0 1 0-16,0-6-21 15,0 0-74-15,0-4-73 16,0-3-156-16,0 0-222 16</inkml:trace>
  <inkml:trace contextRef="#ctx0" brushRef="#br0" timeOffset="56871.8728">7794 12134 469 0,'0'0'48'0,"0"0"37"15,0 0-43-15,0 0-8 16,0 0-34-16,0 0-107 16</inkml:trace>
  <inkml:trace contextRef="#ctx0" brushRef="#br0" timeOffset="58026.0667">7948 12348 552 0,'0'0'191'0,"0"0"-177"16,0 0 11-16,0 0 41 15,0 0-28-15,0 0-23 16,101-62 0-16,-80 62 5 15,-3 0 7-15,-3 3-6 16,1 13-14-16,-7 1 3 16,3 2-9-16,-3 1 8 15,-3-3 0-15,-3-3 3 16,3-4 7-16,-5-4-5 16,2-6-1-16,-2 0 3 15,1 0 11-15,6 0 29 0,1-11 0 16,4-6-42-16,3-5-8 15,4 0-2-15,2-2-2 16,-2-3 0 0,2 2-1-16,-1-2 1 0,3 3 2 15,3 5-4-15,-8 5-3 16,-6 9 3-16,-2 5-2 16,-5 0-1-16,0 5-6 15,3 12 9-15,-2 6 0 16,4 7 1-16,-5 0-1 15,0 4 0-15,4-5 1 16,2 0-1-16,9-5 1 0,3-4-2 16,10-10 2-16,8-4 0 15,1-6 1-15,5 0 1 16,-5-16-3-16,-4-4 3 16,-7-4 0-16,0 0-1 15,-8-1-1-15,-3-5 3 16,-8 1 0-16,-3-1-2 15,-10 6-1-15,0 5 4 16,-10 5-5-16,-18 12 0 16,-8 2-7-16,0 0 6 15,0 22-4-15,11 6 5 16,5-2-5-16,13 3 5 16,4 0-3-16,3 2 1 15,6-9 1-15,21-2 1 16,1-7-3-16,11-9-10 0,0-4 1 15,-3 0 12-15,-6-7 0 16,-8-6-2-16,-8-1 4 16,2-1-2-16,-7 1 5 15,-4-6 1-15,3 4 10 16,-2-1-2-16,-2 3-1 16,-2 6 5-16,-2 3-3 15,0 3-4-15,0 2-9 16,0 0-2-16,-2 19-4 15,-16 14 2-15,1 11 3 16,-7 15-1-16,-1 17 0 16,5 10 0-16,1 13 0 15,10 10 1-15,9 4 2 16,0 1-3-16,6-4 1 0,16-4-1 16,-2-5 0-16,2-2 0 15,2-9 16-15,-9-15-12 16,-2-15-4-16,-13-13 0 15,-8-8-2-15,-26-9-1 16,-12-10 3-16,-12-14 0 16,-14-6 0-16,-5 0 0 15,-8-9 0-15,0-19 0 16,15-4 0-16,10-8 3 16,19-2-2-16,17-5 3 15,16-3-3-15,8-3-1 16,12-6 1-16,27-4-1 15,13-5-20-15,15 0-9 0,12 1-16 16,3 3-1-16,-1 8 1 16,-3 6-7-16,-8 5-32 15,-8 4-161-15,-13-1-378 16</inkml:trace>
  <inkml:trace contextRef="#ctx0" brushRef="#br0" timeOffset="59023.997">10007 11942 491 0,'0'0'128'0,"0"0"42"16,0 0-51-16,0 0-15 0,0 0-27 15,0 0-28 1,2-76-47-16,-5 129 0 0,-6 19 2 16,-1 9 6-16,1 1 2 15,2-9-5-15,5-7-1 16,0-13-2-16,-1-7 0 15,-4-8 0-15,1-8-4 16,3-9 4-16,0-11-4 16,0-7 0-16,0-3 0 15,0 0 12-15,-5-17 0 16,-2-5-8-16,1-8-3 16,-1-3 5-16,4 2-6 15,6 9 1-15,0 8-1 16,0 8-2-16,0 6 0 0,13 0-7 15,5 13 8-15,12 6 1 16,13 8 1 0,5-3 2-16,13-1-1 0,12-7 0 15,-2-2-1-15,7-11-1 16,-9-3 0-16,-8 0 3 16,-9-14 0-16,-11-8-2 15,-10-3 1-15,-12-6 12 16,-16-9 3-16,-3-7-6 15,-13-5-10-15,-20-8 4 16,-11-6-5-16,-6-1 0 0,-8 2 0 16,-7 5 1-16,-6 11 1 15,-14 15-2-15,-6 18 0 16,0 10-1-16,0 6-1 16,6 10 0-16,15 12-1 15,15 5-1-15,16 3 4 16,12 3-7-16,11 0 5 15,7-1-4-15,5 2-28 16,4-1-1-16,10 1-18 16,21-3-20-16,18 0-66 15,11-9-97-15,7-5-323 16</inkml:trace>
  <inkml:trace contextRef="#ctx0" brushRef="#br0" timeOffset="59893.5168">10980 12257 429 0,'0'0'156'15,"0"0"-41"-15,0 0-4 16,0 0-22-16,0 0-6 0,0 0-27 16,-25-94-20-16,-5 94-21 15,-5 0-6-15,-4 7-9 16,1 12 3-16,5 5-1 15,6 0-1-15,14 1 5 16,7-2-6-16,6-6 2 16,0-3 0-16,0-5 0 15,8-5 5-15,14-4 2 16,4 0 7-16,3 0-5 16,0-10-4-16,-4-4-4 15,-5 2 2-15,0-2-3 0,-8 1 2 16,-4 7 4-16,-3 1 6 15,-5 5 1-15,0 0-14 16,0 0-1 0,0 10-10-16,0 7 10 0,1 3 2 15,1 0-1-15,6-6 0 16,-2-2 1-16,4-2-1 16,-2-7 0-16,6-1-1 15,9-2 9-15,0-2 8 16,9-13-4-16,1-5-4 15,-2-1-4-15,-1-5-2 16,0-1-2-16,-10 2 3 16,-1-1-4-16,-9 1 0 15,-4 3-2-15,-6 5 0 0,0 3-9 16,-13 8-5-16,-9 6-2 16,-1 0 2-16,1 0-1 15,11 9-2-15,2 6-10 16,9 4-3-16,0 1-12 15,12 4 13-15,12-1 13 16,2 0 11-16,9-1 5 16,-5-1 2-16,-1-4 0 15,-4-5 0-15,-6 1 1 16,-5-7-1-16,-4-1 5 16,-7-5 6-16,-3 2-4 15,0-2-6-15,-6 6 6 16,-18-2 19-16,-5 1 0 0,0 0-26 15,0-2 1-15,3-2 0 16,-1-1-2-16,6 0-23 16,1 0-37-16,16 0-73 15,4-4-166-15</inkml:trace>
  <inkml:trace contextRef="#ctx0" brushRef="#br0" timeOffset="60398.3348">11511 11876 759 0,'0'0'67'0,"0"0"68"16,0 0-42-16,0 0-2 0,0 0-34 16,0 0-47-16,24-59-10 15,-16 97 0-15,4 15 7 16,-2 5-6-16,1 4 4 15,-2-3-2-15,1-3 6 16,-3-6-7-16,-4-6 8 16,0-5-10-16,0-10 4 15,0-9 1-15,0-9-5 16,-2-6 0-16,1 0 0 16,-1-5 0-16,-1 0 6 15,3 0 25-15,7-10 21 0,2-7-38 16,8-6-11-16,0-4-3 15,2-5 1 1,1-1-1-16,6 0 1 0,-2 3-1 16,-4 6 1-1,-4 8 1-15,-10 9-2 0,-2 5 0 16,-5 2-7-16,5 8-2 16,2 13 8-16,0 8 1 15,0-3 1-15,-3 4 3 16,0-3-4-16,-3-5 0 15,2-5-3-15,0 0 3 16,1-7 0-16,2 1-27 16,-5-2-40-16,7-2-13 0,2-4-72 15,3-3-225-15</inkml:trace>
  <inkml:trace contextRef="#ctx0" brushRef="#br0" timeOffset="60905.1373">12042 11727 787 0,'0'0'103'0,"0"0"45"16,0 0-46-16,0 0-33 16,0 0-36-16,0 0-33 15,-28 0 0-15,44 53 3 16,-3 13 2-16,1 1 0 0,-5-1-3 15,0-4 2 1,-2-6 2-16,-1-6-3 0,1-7-1 16,0-7 2-16,-4-10-4 15,-1-6 0-15,2-10 0 16,0-6 1-16,-4-1 1 16,0-3-1-16,0 0 10 15,3-4-1-15,3-15 5 16,0-1-14-16,3-5 2 15,3-6-3-15,6 1 1 16,1 0 0-16,11 4-2 16,-3 9-2-16,-1 8-2 15,0 6 1-15,-8 3-1 16,3 0 3-16,-3 15-2 0,4 9 3 16,-4 3 1-16,-6 3-4 15,-8 0 3-15,-4-1-1 16,0-2 3-16,-13-5-1 15,-23-2 0-15,-17-4-2 16,-10-5-8-16,-4-1-26 16,10-2-5-16,11-4-21 15,16 2-45-15,18-6-74 16,12 0-117-16</inkml:trace>
  <inkml:trace contextRef="#ctx0" brushRef="#br0" timeOffset="62205.2024">12472 12085 594 0,'0'0'186'0,"0"0"-66"16,0 0 14-16,0 0-63 0,0 0-67 16,0 0 1-16,13 36-5 15,-19-6 0-15,6-2 4 16,0-1-4-16,0-3 6 15,6-4-5-15,8-5 1 16,8-4 0-16,1-5-2 16,6-6 0-16,-5 0-2 15,3 0-14-15,-13-3-8 0,-5-7 4 16,-4-7 4-16,-5 2-18 16,0-4 5-16,-12-3-1 15,-7-1 4-15,-2 1 20 16,6 5 6-16,3 0-5 15,-2 4 5-15,7 1 0 16,4 5 0-16,3 2 5 16,0 0-10-16,0 5-8 15,3-3-3-15,8 2 7 16,8-2 7-16,7 0-2 16,15 3 4-16,16-1 37 15,4 1-22-15,1-2 23 16,0 2-22-16,-7-4 9 0,-16 4-15 15,-17-3 4-15,-12 3-1 16,-10-1 45-16,0-2-4 16,-12 3-34-16,-14 0-20 15,-10 7 2-15,0 10-1 16,-1 5-1-16,13-2 3 16,1 0-3-16,9 0 0 15,5-4 0-15,6 0 0 16,3-4 0-16,0-3 0 15,0-1-1-15,16-5 1 16,6-1 3-16,3-2 3 16,-2 0-3-16,-6 3-1 15,-3-3 4-15,-5 1 0 16,5 2-1-16,-5 0-1 0,3 1-1 16,1 2 4-16,4-2-4 15,0-1-1-15,6-3 3 16,-2 0-5-16,6 0 3 15,-4 0 1-15,0-7-1 16,-4-3-3-16,0-2 3 16,-2-3-1-16,-5-4 1 15,1-1-2-15,4-6-1 16,-4 6 0-16,0 3 0 16,0 5 0-16,-3 5 0 15,-4 4-3-15,-2 3-3 16,0 0-3-16,1 15 5 15,0 8 2-15,7 0 1 0,-6 4 1 16,6-7 0 0,-2 0 2-16,0-7-2 0,3-6-1 15,1-4 1 1,4-3 4-16,5 0-3 0,-3-3 2 16,3-9-2-16,-8-2-1 15,-1-1 1-15,2-3-1 16,0 1 0-16,0-3-1 15,7-2 1-15,4 2-3 16,1 0-6-16,2 9-6 0,3 1 5 16,-7 4 2-1,0 6-3-15,-5 0 0 0,-1 0 8 16,0 0 0-16,-4 3 2 16,4 3 1-16,-6-2-1 15,3 0 1 1,-4-2 0-16,-2-1 0 0,-7-1 0 15,-2 0 0-15,-2 0 0 16,0 0-4-16,0 0-2 16,0 3-2-16,0 0-8 15,0-2-16-15,0 2 26 16,0 0 2-16,0-1 0 16,0-2 4-16,0 0 0 15,0 0 0-15,0 0 2 16,0 0-1-16,0 0-1 0,0 0 7 15,0 0-5-15,0 0-2 16,0 0 5-16,0 0 3 16,-2 0-6-16,1 0 1 15,1 0 0-15,0 0-2 16,-3 0 0-16,3 0-1 16,-4-2 0-16,-5 2-3 15,-8 0-74-15,-2-3-185 16,-5 0-361-16</inkml:trace>
  <inkml:trace contextRef="#ctx0" brushRef="#br0" timeOffset="62913.8462">13250 12058 404 0,'0'0'129'0,"0"0"23"15,0 0-49-15,0 0-27 16,0 0-31-16,0 0-12 0,18-13-15 16,-5 13 6-16,2 0 3 15,1 6-12-15,-6 1-1 16,1 6-8-16,0 3 0 16,0 4 6-16,-1 4-2 15,-1 2 1-15,-1 1-2 16,8-5 0-16,-7-1-1 15,-4-2-3-15,-3-10-4 16,-2-2 1-16,0-3-1 16,-7-1-1-16,-16-3 7 15,-6 0-4-15,0 0 0 16,10 0-3-16,2-7 3 16,8-5-1-16,5-5 3 15,4-3 0-15,0-3-2 16,13-4-2-16,13-2 0 0,0-1 0 15,6 1 0-15,-3 2-2 16,-3 7-3-16,-2 3-7 16,-11 11-40-16,-1 6-31 15,2 0-68-15,-3 0-89 16,1 3-133-16</inkml:trace>
  <inkml:trace contextRef="#ctx0" brushRef="#br0" timeOffset="63537.3688">13702 12104 520 0,'0'0'139'0,"0"0"-14"16,0 0-28-16,0 0-16 15,0 0-26-15,0 0-27 16,32-50 1-16,-32 44-16 15,0 3 5-15,-11 3-18 16,-12 0 3-16,-3 0 0 16,-10 10-2-16,-3 7-2 15,3 5 0-15,6 1 1 16,5-3 7-16,12 0-5 16,3-4 4-16,10 1-6 15,0-3 4-15,10 0 4 0,18-6 0 16,12-4 5-16,8-4 1 15,-3 0-3-15,-5-3-7 16,-10-11 0 0,-9-6 3-16,-4-2 12 0,-7-2 0 15,-4-6-11 1,-6-2 9-16,0-5-11 0,0-6 0 16,-16 0-6-16,-4-6 1 15,2 2 1-15,-2-2-2 16,4 9 0-16,6 6 0 15,1 12 1-15,4 9-2 16,3 9 1-16,2 4-3 0,0 0 2 16,0 6-10-1,0 18 11-15,10 5 1 0,2 5-1 16,1 2 1 0,-4 7 4-16,-3-3-1 0,3 3 3 15,-3 3 4-15,-3-3 4 16,-1-4-4-16,-2 0 1 15,2-5-10-15,-2-5 6 16,0-2-8-16,0-3 7 16,3 1-7-16,0-4-2 15,2 3-26-15,-1-5-67 16,2-9-59-16,-3-8-354 16</inkml:trace>
  <inkml:trace contextRef="#ctx0" brushRef="#br0" timeOffset="64832.2902">14795 11425 671 0,'0'0'5'16,"0"0"73"-16,0 0 51 16,0 0-38-16,0 0-25 15,0 0-8-15,-57-120-46 0,57 159-8 16,0 27-2-1,7 24 19-15,-1 19 18 0,-6 17-9 16,0 8-7-16,-3 2-6 16,-9-7-5-16,-5-8-1 15,5-8 3-15,2-4 0 16,7-10-9-16,3-9-2 16,3-21-2-16,16-10 1 15,13-16-1-15,-3-16 1 16,10-11-1-16,6-13-2 15,7-3 1-15,8-19-13 16,-8-8-7-16,-8-9 2 16,-14 0 9-16,-14-3-1 15,-16-4 2-15,0-8 0 0,-26 2 4 16,-16-4-2-16,-13 4 1 16,-7 2 2-16,-10 5 2 15,-1 4 1-15,1 0-1 16,13 4 1-16,13 4 2 15,17 5-2-15,13 7 0 16,16 2-1-16,0 2 1 16,11-2-12-16,21 4-1 15,7-5-4-15,6 3 13 16,1-2 2-16,-1 4 2 16,-4 2 3-16,-5 3-2 15,-3 0 0-15,0 4 2 16,-2 3 0-16,-7 0-2 0,-1 0 2 15,-7 3 0-15,-9 7-3 16,-1 4-3-16,-5 1 3 16,-1 1 0-16,0-2-2 15,0 0 2-15,0-2 1 16,0-2-1-16,5-3 0 16,2-3-5-16,-2-4 2 15,4 0 2-15,-9 0 1 16,3-8-1-16,-3-5 1 15,0-3-11-15,0-1 2 16,0-1 1-16,-12-2-4 16,4 0-12-16,-1 2 5 15,2-2-1-15,3 1 14 16,4 2-3-16,0 0 8 0,7 5-5 16,14-1-10-16,13 7-9 15,8 6-1-15,4 0 13 16,3 2 12-16,0 15 1 15,-1 5 0-15,-2 5-1 16,-5 9 3-16,-8-3 1 16,-13 1 9-16,-11-1-8 15,-9-7-1-15,0-5-2 16,-19-6 1-16,-9-8 8 16,-1-3 23-16,-1-4-12 15,13 0 14-15,0 0-3 0,10-6-11 16,2-11 0-1,5 0 5-15,0-7-6 0,9 4-15 16,14-2-5-16,0-2-3 16,7-1 3-1,5-2 2-15,-4 0-2 0,0 7 0 16,-6 3 0-16,-8 11-4 16,-10 0-10-16,-7 6-13 15,0 0-44-15,-7 0-165 16,-6 0-165-16</inkml:trace>
  <inkml:trace contextRef="#ctx0" brushRef="#br0" timeOffset="65585.5624">16538 12085 274 0,'0'0'286'0,"0"0"-234"16,0 0-20-16,0 0 22 15,0 0 30-15,0 0-1 16,80 16-32-16,-30-16-9 15,5-11-15-15,-3-7-7 16,-1 0-4-16,-7-2-1 16,-6-3 3-16,-13 1 1 15,-7 2-2-15,-12-2-3 16,-6 1 2-16,-10 1-7 16,-20 3 0-16,-14 8-5 15,-7 5-2-15,-5 4-2 16,-1 0 3-16,5 20-2 0,8 6 0 15,8 8 0-15,8 6 4 16,10-1-2-16,12 1-1 16,6-3-1-16,0-6 2 15,19-3-3-15,2-6 0 16,8-2 2-16,6-6-1 16,11-6-1-16,13-3-7 15,13-5-52-15,7 0-83 16,-1-3-93-16,-15-13-164 15</inkml:trace>
  <inkml:trace contextRef="#ctx0" brushRef="#br0" timeOffset="65799.0487">17192 12022 463 0,'0'0'131'0,"0"0"21"16,0 0-24-16,0 0-17 16,0 0-28-16,0 0-23 15,-4-86-50-15,-3 100-8 16,-4 8-2-16,-1 2 7 15,-3 2-4-15,0-3-2 16,-3 3 3-16,2-5-3 16,-4 1-1-16,3-2 0 15,-3 0-5-15,-1-4-49 16,4-7-73-16,-2-4-78 16,5-5-101-16</inkml:trace>
  <inkml:trace contextRef="#ctx0" brushRef="#br0" timeOffset="67175.5634">16921 12058 346 0,'0'0'113'16,"0"0"15"-16,0 0-33 16,0 0 20-16,0 0-53 15,0 0-15-15,116-72-11 16,-91 72 4-16,-5 5-9 16,1 12 1-16,-3 0-9 15,3 3 2-15,4 3-2 16,0-1-4-16,5-2-6 15,3-4-6-15,4-1 0 16,8-5-2-16,3-4-4 16,-1-3 1-16,-5-3 0 0,-8 0 0 15,-11-9 0 1,-2-5-1-16,-12-6-1 16,-2 0 0-16,-4-2 0 0,-3-5 2 15,0 4-2-15,-2 3-3 16,-9 4 2-16,-12 3 1 15,1 6-2-15,-4 7-3 16,3 0 4-16,-1 7 1 16,5 13-10-16,6 6 10 15,6 0 0-15,5 1 1 16,2-1-1-16,3-4 0 16,19 2 0-16,6-11-2 15,7 0 1-15,7-6 1 0,3-3 0 16,0-4 0-1,0 0-1-15,-7 0-3 0,-10-8-3 16,-5-5 7-16,-4 1 1 16,-3-2-1-16,-6-3-1 15,-1-2 0-15,0 3 1 16,-1-1 0-16,-2 4-4 16,-2-1-5-16,0 4-3 15,1 4-4-15,-2-1 4 16,2 0 5-16,-3 4 3 15,1 0-4-15,1-1 4 16,2 1 3-16,4 1 0 0,-3-5 0 16,2 2 1-1,-2 0 1-15,-1-2 3 0,-3 1-4 16,-1 4 22-16,-2 0 6 16,0 2-11-16,-3 0-14 15,-17 13-2-15,-7 8 0 16,4 8 3-16,5 0-2 15,9-1-2-15,9 2 2 16,0-2-2-16,9-5 0 16,12-2-1-16,12-9 1 15,4-4 3-15,3-8-3 16,-1 0 1-16,-5-14 4 16,-4-3-4-16,-5-5 3 15,-4 1-2-15,-6-5-1 16,-5 4 6-16,-5 5-6 0,-4 3 4 15,-1 8 4-15,0 5 1 16,0 1-5-16,-1 0-5 16,-8 14-5-16,2 8 5 15,5-1 0-15,2-1 0 16,0 0 0-16,15-7 0 16,3 0 0-16,6-7-1 15,6 0 1-15,1-6 4 16,3 0-4-16,-2-3 2 15,-7-13 3-15,-7 3-4 16,-5-4 0-16,-4-3 2 16,0-3-1-16,-6 0 4 0,0 0 0 15,-3 0 1 1,0 6 0-16,0 7 1 16,-3 8 0-16,0 2-6 15,-4 0-2-15,1 9-4 0,1 11 2 16,4 3 1-16,1 1 1 15,0 1 1-15,15-3-1 16,9-3 0-16,5 1 1 16,5-8-3-16,0-2 2 15,0-3 0-15,-7-7-4 16,0 0-3-16,-4-1 2 16,-2-15-2-16,-3-4 0 15,-3-6 7-15,-3-4-6 0,-2-3 4 16,-4-10 2-16,-4-4 1 15,-2-8-1-15,0-8 0 16,0-3 0-16,-5 4 0 16,-3 3 1-16,-1 12 0 15,2 14 0 1,4 14 1-16,2 9 8 0,-1 10-3 16,2 5-7-16,0 25-4 15,0 14 3-15,7 12 1 16,3 6 0-16,0 5 2 15,-2-2 3-15,-2-8-4 16,0-7 1-16,-2-5-1 0,7-8-1 16,-7-5 1-16,1-6-1 15,1-5 0-15,-2-5-12 16,-4 1-50-16,0-8-91 16,0-8-195-16</inkml:trace>
  <inkml:trace contextRef="#ctx0" brushRef="#br0" timeOffset="67432.6629">18665 12064 37 0,'0'0'659'15,"0"0"-517"-15,0 0-44 16,0 0 8-16,0 0-51 16,0 0-33-16,65-129-4 15,-31 124-7-15,4 5 4 16,-6 0-2-16,0 9-9 0,-4 11-1 15,-7 5-3-15,-2 2 1 16,-1 1 1-16,-9-2-1 16,0 1-1-16,2-5-1 15,-4-2 0-15,1-3 1 16,-2-1-5-16,-1-3-45 16,-5-3-124-16,0-10-250 15</inkml:trace>
  <inkml:trace contextRef="#ctx0" brushRef="#br0" timeOffset="67587.712">19051 11947 505 0,'0'0'109'16,"0"0"2"-16,0 0-53 0,0 0-38 15,0 0-20-15,0 0-36 16,43-5-143-16,-34 15-365 15</inkml:trace>
  <inkml:trace contextRef="#ctx0" brushRef="#br0" timeOffset="68525.4069">19185 12011 702 0,'0'0'41'16,"0"0"93"-16,0 0-31 15,0 0 0-15,0 0-59 16,0 0-44-16,-12-10 1 16,20 31 0-16,-4 2 10 15,2 0-5-15,-2 1-3 16,2 1 8-16,7-5-8 16,-2-3 6-16,4-1 1 15,5-6-5-15,0-6-2 16,0-1 2-16,1-3 1 15,-5 0 4-15,2-7-4 16,-3-3 1-16,-3-6-1 0,-3 2-4 16,0-5 0-1,-3 2 1-15,-3-2-2 0,1-2 0 16,1 2 0-16,-1 2-1 16,-1 11 1-16,-2 2-1 15,-1 4 0-15,0 0-4 16,0 4-4-16,0 13 6 15,6 2 2-15,0 1 0 16,4 2 1-16,4-5-1 16,4 0-1-16,6-8 1 15,4-1 0-15,7-8 1 16,4 0-1-16,4 0 3 16,-3-8 2-16,-2-4-4 15,-6-2 1-15,-6-3-2 16,-6-1 2-16,-10 1-1 0,-10 0-2 15,0 0-4-15,-24 4-18 16,-12 3-10-16,-3 10 2 16,2 0 12-16,7 0 8 15,8 17-10-15,4 9-7 16,10 1 16-16,4-1 6 16,4 4-4-16,0-7 2 15,16-4 1-15,4-5 3 16,4-3 1-16,8-6 3 15,3-5 11-15,0 0 5 16,7 0 7-16,-3-5 4 16,-1-9-7-16,0 0 9 0,-7-2-5 15,0-4-2 1,-2 0-1-16,-1-5-5 16,-1-2-12-16,-1-3-1 0,-5 0-2 15,-1-3-1-15,-8 3 1 16,-4 6-1-16,-8 2 0 15,0 9-1-15,0 6-2 16,0 7-3-16,0 0-8 16,-6 10-28-16,0 12 28 15,3 6 3-15,3 2-5 16,0 2 13-16,0 4 2 16,0-5-2-16,5-2 0 15,3 0 2-15,4-1 0 16,3-3 1-16,3-3 0 0,-2-4 5 15,-4-7-4-15,-8-8-1 16,-4 0 1-16,-23-3 0 16,-34 0-1-16,-25 0-5 15,-13 0-191-15,2 0-466 16</inkml:trace>
  <inkml:trace contextRef="#ctx0" brushRef="#br0" timeOffset="79554.551">21153 11196 612 0,'10'-28'81'0,"2"0"25"16,0 2-22-16,0 2 2 0,-5 7-23 16,-2 4-7-16,-4 7-11 15,-1 5 9-15,0 1-12 16,-16 17-40-16,-34 27 0 16,-14 24-2-16,-16 25 2 15,4 20-1-15,10 16 1 16,18 0 0-16,22-4 0 15,16-16-2-15,10-10 0 16,11-7 3-16,16-16-3 16,7-5-1-16,9-7-1 15,10-2-1-15,12-14-23 16,5-12-30-16,2-17-35 16,-2-16-227-16,-16-3-139 15</inkml:trace>
  <inkml:trace contextRef="#ctx0" brushRef="#br0" timeOffset="80198.7332">21622 11979 659 0,'0'0'90'0,"0"0"15"16,0 0-7-16,0 0-18 15,0 0-29-15,0 0-35 16,-152-93-10-16,98 123-3 0,-1 9-1 16,3 4-2-16,13 3 5 15,12-8-4 1,15-6-1-16,12-5 2 16,0-8-2-16,29-8-1 0,11-9-4 15,12-2 5-15,5-13 1 16,-5-7 15-16,-9-8-12 15,-11 1 1-15,-10 0 19 16,-10 0 3-16,-3 1-3 16,0 0-1-16,-6 3-15 15,0 11 6-15,-2 4 5 16,-1 8 4-16,0 0-23 16,2 0 0-16,-1 19-13 0,2 15 7 15,2 18 6-15,-2 17 0 16,3 14 0-16,-3 17 0 15,4 12 0-15,7 6 3 16,4 1-2-16,4-9-2 16,-4-5-1-16,-2-18 2 15,-5-12 6-15,-11-16 1 16,0-22-7-16,-6-14 0 16,-27-2 2-16,-9-9 1 15,-9-9 11-15,-5-3-3 16,-1-10-4-16,5-22 3 15,7-11-3-15,12-15-5 16,8-7 2-16,17-8-4 0,8-2-1 16,0-5 1-1,15-2 0-15,17 2-1 0,9 10-28 16,6 8-15-16,0 13-16 16,-2 5-20-16,-3 8-76 15,-3 3-134-15,-5 3-336 16</inkml:trace>
  <inkml:trace contextRef="#ctx0" brushRef="#br0" timeOffset="81187.3036">21713 12055 581 0,'0'0'49'0,"0"0"90"16,0 0-27-1,0 0-22-15,0 0-29 16,0 0-14-16,-3-125-18 15,27 114-19-15,6 8-9 0,6 3 0 16,0 0-1 0,4 20 4-16,-4 10-4 0,-3 9 0 15,-8 1 0-15,-7 0 2 16,-12-4-2-16,-6-6 0 16,0-8 0-16,-20 1 2 15,-11-6-2-15,-6-4 8 16,2-6 3-16,2-5-6 15,5-2 1-15,3 0 4 16,3-8-8-16,6-9 4 0,7 0-3 16,4-3-2-16,5 1 0 15,1-4-1 1,23 4-17-16,10-1 13 0,9 6-2 16,13 1-2-1,3 2 2-15,7 1 3 0,4 1 3 16,-4-1-1-16,-5 0 0 15,-9 0 1-15,-11 1 0 16,-13-1 3-16,-10 3-1 16,-9 0 2-16,-9 1 6 15,0 6 16-15,0-2-17 16,-5 2 8-16,-16 0-8 16,-10 17-9-16,-8 7-1 0,0 5 0 15,8-2 1-15,9-3-2 16,7-5 1-16,7 3 0 15,7-7 1-15,1 1-3 16,0-6-7-16,13-7-10 16,7-3 4-16,0 0 3 15,4-7 13-15,-6-2 2 16,0 2 0-16,-7 1-2 16,-4 2 3-16,-1 4-3 15,1 0-6-15,3 0 0 16,4 4 6-16,3 2 0 15,2-2 2-15,-1-1-1 16,4-3-1-16,-2 0 0 0,-2 0-6 16,-2-13 1-1,-5-2-5-15,-1 3 6 0,-1-5 4 16,-5 2 0-16,1-2 1 16,-3-3 3-16,2 0-3 15,-2 0 2-15,-2 1 2 16,0 2 6-16,0 7 5 15,0 1-6-15,0 6 8 16,0 3-2-16,0 0-8 16,0 0-8-16,0 5-5 15,0 22-7-15,0 16 12 16,0 10 2-16,0 13-1 16,0 3 8-16,0 6 8 15,0-5-1-15,0 3-8 16,4-7 6-16,0 4 3 15,4-2-8-15,0-7-3 0,3-8-6 16,-2-15 3-16,-1-4-4 16,-2-15 2-16,-2-9-2 15,-3-3-1-15,1-7-43 16,-2 0 4-16,0-10 16 16,0-16-72-16,-7-10-180 15,-2-14-106-15</inkml:trace>
  <inkml:trace contextRef="#ctx0" brushRef="#br0" timeOffset="81419.6352">22458 12121 494 0,'0'0'151'0,"0"0"-5"16,0 0-35-16,0 0-43 16,0 0-34-16,0 0-18 15,99-103-6-15,-74 113 1 16,-6 17-9-16,-7 3 1 15,-8 2 1-15,-4 8 0 16,-9-7 2-16,-16 3-1 16,-6-5-5-16,-1-6 2 15,3-2-2-15,3-6-9 16,2-7-42-16,5-10-87 16,5 0-190-16</inkml:trace>
  <inkml:trace contextRef="#ctx0" brushRef="#br0" timeOffset="82035.655">22671 11572 846 0,'0'0'73'0,"0"0"49"16,0 0-28-16,0 0-55 15,0 0-39-15,0 0 0 16,46 76 2-16,-31 1-1 15,1 8 4-15,-2-6 5 16,2-4-7-16,-2-11 3 0,-1-14-3 16,-1-11-1-1,-4-15-3-15,-1-11 1 0,-4-7 0 16,0-6 1-16,1 0 11 16,5-10 70-16,8-17-40 15,1-4-32-15,3-3-1 16,-2 1-6-16,-5 4 1 15,2 5 0-15,-6 8-2 16,-4 7-1-16,-3 6-1 16,0 3-4-16,3 3-4 15,0 19 1-15,6 10 7 16,0 6 1-16,-2-5-1 16,2-1 0-16,0-5 0 15,-1-7 0-15,-1-4 3 16,0-10-3-16,-4-3 0 15,-1-3 0-15,4 0 4 0,6-13 3 16,0-7 0-16,4-3-6 16,0-5 2-16,-3 0-1 15,-2-8-2-15,0 6 1 16,-4 7 2-16,-2 7-3 16,-6 9 0-16,-2 7 0 15,0 0-4-15,0 0-1 16,4 7-4-16,0 13 3 15,2 2 6-15,4-1 0 16,1 2 0-16,1-3 0 16,3 0 0-16,0-1-11 0,-1 0-75 15,0-1-13-15,-1-9-122 16,-4-9-292-16</inkml:trace>
  <inkml:trace contextRef="#ctx0" brushRef="#br0" timeOffset="82201.2552">23421 11898 753 0,'0'0'75'15,"0"0"4"-15,0 0-21 0,0 0-58 16,0 0-5 0,0 0-50-16,41-26-26 0,-18 43-116 15,-2-3-41-15,-5-1-72 16</inkml:trace>
  <inkml:trace contextRef="#ctx0" brushRef="#br0" timeOffset="83191.3607">23575 11947 106 0,'0'0'219'16,"0"0"-5"-16,0 0-62 15,0 0-28-15,0 0-20 16,0 0-16-16,22-17-15 16,-22 17-39-16,0 0-18 15,-5 6-12-15,-11 17-3 16,-2 4 2-16,-3 5-1 15,10-2-2-15,5 0 2 16,6-4-2-16,0-4 1 16,2-1 1-16,15-8-2 0,4-2-2 15,3-9 2-15,6-2 2 16,0 0-2-16,-4-13 3 16,-3-6 1-16,-1-2-4 15,-7-2 4-15,-2 1-3 16,-1 1-1-16,-4 1-1 15,0 4 0-15,-3 3 1 16,-4 9-2-16,-1 1-9 16,0 3-20-16,2 0 5 15,0 0-20-15,2-2-5 16,2 2 32-16,2 0 15 16,-1 0 4-16,-3-2 0 15,-1 2 2-15,2-3-2 0,-1 1 1 16,3 2 2-1,-2-5 5-15,-2 2 10 0,-1 3 13 16,-2 0 0-16,0 0-5 16,0 0-21-16,0 0 3 15,-18 5-1-15,-6 10-7 16,0 9 1-16,2-4-1 16,1 3 2-16,7-4-7 15,1-2 8-15,6-1-3 16,4-6 0-16,1-6-1 15,2-1-4-15,0-3 0 0,0 0-17 16,9 0 16 0,9-3 6-16,2-8 2 0,-1 2 2 15,-3 2-3-15,-4 4-1 16,-4 0 0-16,2 3-3 16,0 0 1-16,0 0 1 15,4 0 0-15,1 6 1 16,1-3 2-16,-1-1-2 15,3-2 1-15,-6 0 1 16,-1 0 1-16,2 0 8 16,-1-12 16-16,5-3-16 15,-2-2-2-15,4-6-6 16,3-7-3-16,-4-1 1 16,0-9-1-16,-6-4 0 0,-5-10 3 15,-7-2-1-15,0-4-2 16,-14 6 0-16,-15 4-3 15,-4 9-15-15,-1 9 11 16,6 9-4-16,7 10 2 16,7 6 8-16,10 7-4 15,1 0-10-15,3 20-30 16,0 10 37-16,9 8 5 16,7 8 3-16,-4 0 3 15,-2 4-3-15,0 1-1 16,-2 1 0-16,0 1 2 15,3-7 8-15,0-2 9 16,1-5 2-16,3-6-9 16,-3-9-5-16,1-5-3 15,-1-3 3-15,1-7-2 0,-3-1-4 16,-4-2 0-16,-2-5-53 16,-4-1-54-16,0-1-82 15,0-18-442-15</inkml:trace>
  <inkml:trace contextRef="#ctx0" brushRef="#br0" timeOffset="83479.7986">23916 11171 762 0,'0'0'17'0,"0"0"6"16,0 0 38-16,0 0 1 16,0 0-25-16,0 0 4 15,332 404-10-15,-322-281-1 16,-10-2 0-16,0-5-18 16,-16-12-8-16,-11-17-2 15,-13-9 0-15,-20-6-2 16,-19-7-8-16,-23-1-58 15,-16-8-164-15,-16-11-137 16</inkml:trace>
  <inkml:trace contextRef="#ctx0" brushRef="#br0" timeOffset="86830.4414">685 13243 401 0,'-25'0'173'16,"-3"0"-147"-16,11 0 56 15,2 0 10-15,8 0-38 16,7 0-19-16,0 0-28 0,4 0-7 16,17 0 30-16,21 0 20 15,13 0 1-15,18 0-4 16,15-13-22-16,0-4-11 15,-3 2-3-15,0-2-6 16,-3 0-2-16,-6 0 1 16,-7 2-4-16,-14 1 0 15,-12 0 0-15,-17 8 0 16,-13 0 1-16,-10 6 0 16,-3 0-1-16,0 0-54 15,-21 7-83-15,-10 12-38 16,-8-3-110-16</inkml:trace>
  <inkml:trace contextRef="#ctx0" brushRef="#br0" timeOffset="87165.3586">1110 13257 621 0,'0'0'75'0,"0"0"50"16,0 0-17-16,0 0 1 15,0 0-59-15,0 0-36 16,-12-17-14-16,12 20-4 16,0 22 1-16,0 11 3 15,0 9 3-15,0 11 3 0,0 3 5 16,0-1 2-16,0-2-5 16,0-5-1-16,0 4-4 15,0-6 3 1,6-3-2-16,3-6-4 0,-1-8 2 15,-1-12 1-15,-1-3-3 16,-3-8 0-16,3-2-1 16,0-7-7-16,4 0-57 15,15-10-80-15,10-16-109 16,13-10-292-16</inkml:trace>
  <inkml:trace contextRef="#ctx0" brushRef="#br0" timeOffset="88132.0095">1683 13498 721 0,'0'0'49'0,"0"0"35"15,0 0 20-15,0 0-46 16,0 0-5-16,0 0-40 16,-234-36-10-16,184 68 5 15,4 5-7-15,9 3-1 16,13-2 2-16,7 3-2 15,12-7-1-15,5-5 1 16,0-4 0-16,5-11 0 16,15-7 1-16,7-7 0 15,4-4 4-15,5-18 6 16,-3-7-10-16,0 1 2 0,-8-2 2 16,-1 7-1-16,-8 4 2 15,-5 8-2-15,-7 5 5 16,-3 6-7-16,3 0-2 15,6 10-8-15,-1 10 8 16,3 3 4-16,3-1-4 16,0 0 0-16,1-5 1 15,1-5-1-15,2-4 1 16,3-8-1-16,5 0-2 16,3-11 2-16,-1-9 3 15,-4 0-1-15,-1-7 3 16,-8 4-2-16,-4 0-3 0,0 1 1 15,0 1-1 1,-3 1-1-16,-3 8 0 0,1 1 1 16,-1 5-3-16,-3-1-9 15,6 3-8-15,-1 4-15 16,5-3 8-16,2 3 12 16,0 0 8-16,0 0 3 15,1-2 2-15,1-3 2 16,-1-2 0-16,-7-1 1 15,1 1 0-15,-7 0 3 16,-3 2 4-16,0 0 6 16,0-1 18-16,-3 6-13 15,-10 0-13-15,-5 3-5 0,-6 17 0 16,-1 6-1-16,1 4 0 16,9 3 1-16,8-4-1 15,7 3 0-15,0-4-2 16,7-1 2-1,11-10 0-15,12-5 0 0,10-12 0 16,2 0 0-16,3-7 1 16,1-12 1-16,-12-8-1 15,-7-2 1-15,-5-2-2 16,-8-4 0-16,-1-5 5 16,-4-6-5-16,-3-3 1 15,-6-2 1-15,0-2-1 0,0 7-2 16,-9 10 2-16,-4 7-1 15,1 12 3-15,4 7 0 16,1 10 6-16,1 0-9 16,3 20-6-16,3 15 4 15,0 12 2-15,0 9 0 16,0 4 1-16,9 1-1 16,0-3 3-16,-3-5-3 15,0-7 0-15,3-7-2 16,-2-1 2-16,1-9 0 15,-1-2-1-15,1-5 1 16,-2-5-7-16,1-5-117 16,-1-7-144-16,-6-5-227 15</inkml:trace>
  <inkml:trace contextRef="#ctx0" brushRef="#br0" timeOffset="88384.5484">2272 13565 631 0,'0'0'106'0,"0"0"8"16,0 0-17-16,0 0-27 16,0 0-36-16,0 0-23 15,0 0-7-15,106-90 1 16,-81 90-2-16,2 6 1 16,-9 14-3-16,3 4-1 15,-6 2 0-15,-5 1 1 16,1-1-1-16,-8 4 0 15,-1-1 2-15,-2 4-2 16,0-6-2-16,0-2 2 0,0-4-27 16,0-8-144-16,0-7-165 15</inkml:trace>
  <inkml:trace contextRef="#ctx0" brushRef="#br0" timeOffset="88546.4387">2615 13497 63 0,'0'0'560'16,"0"0"-437"-16,0 0-70 15,0 0-28-15,0 0-25 0,0 0-12 16,45-33-80 0,-29 33-173-16</inkml:trace>
  <inkml:trace contextRef="#ctx0" brushRef="#br0" timeOffset="89669.5203">2767 13445 396 0,'0'0'192'0,"0"0"-47"16,0 0-32-16,0 0 6 16,0 0-63-16,0 0-39 15,-46 17-11-15,24 15-6 0,2 2 2 16,7 2 9-16,7 0-5 15,6-3-5-15,0-3 0 16,9-4-1-16,15-6 1 16,4-8 4-1,8-10-4-15,7-2 10 0,2-5-9 16,-2-9-2-16,-4-6 2 16,-8-2 3-16,-4 0-4 15,-12 2 3-15,0 0-1 16,-9 0 1-16,0 4-2 15,-3 0 1-15,-3 2-1 16,2 2-2-16,-2 1 0 16,8 1-1-16,-5 0-1 15,3 3 0-15,0 2-5 16,1 3-23-16,7 0-2 16,1-1 18-16,6 0 9 0,0-2 0 15,3 3-4-15,-2-1 8 16,2-1 1-16,1-1 2 15,2 0-2-15,-6 2-1 16,0-1 1-16,-5 1 2 16,-7 3 1-16,-3-2 0 15,-1 2 3-15,-5 0 13 16,0 0-5-16,0 0 4 16,0 0 3-16,0 0-8 15,-11 2-5-15,-14 8-5 16,-9 9-1-16,-1 1 0 15,4 1 0-15,4-4 2 16,5-2-2-16,7 2-1 0,3-3 0 16,3 1-1-16,6-1 0 15,3-7 0-15,0 1-1 16,0-6-1-16,3-2 1 16,12 0-4-16,4 0 5 15,2-11-2-15,-3-5 0 16,0 2 1-16,1 2 1 15,-4 2-2-15,-4 4 2 16,-4 5-1-16,1 1 1 16,-1 0-7-16,8 4 3 15,-3 9 4-15,0-1 0 0,4 2 0 16,-5-1 0 0,2-1 0-16,1-1 0 0,2-5 0 15,-2 2 0 1,3-8 2-16,3 0 1 0,2 0 2 15,2 0-5 1,1-13 7-16,2-4 0 0,0-10 6 16,-3-5-2-16,1 1-4 15,-1-9-6-15,-5-4 3 16,1-3 0-16,-7-6-4 16,-4 0-2-16,-9 0 2 15,0 0 0-15,-12 4-6 0,-15 6-20 16,-4 4 2-16,-6 10 10 15,4 8 0-15,2 14 9 16,4 7 4-16,12 0-3 16,3 23-1-16,6 9 1 15,6 8-1-15,3 8 4 16,15 7 0-16,7 1 2 16,2 6-1-16,-3-1 0 15,3-2 0-15,-8-2 2 16,-1-5 2-16,-3-3 8 15,-6-5 0-15,1-5-1 16,-5-6 0-16,1-3-5 16,-3-6-3-16,0-6-2 15,-3-4-1-15,0-5 0 16,0 2-5-16,0-5-100 0,0-6-204 16</inkml:trace>
  <inkml:trace contextRef="#ctx0" brushRef="#br0" timeOffset="92418.266">4441 13210 634 0,'0'0'70'0,"0"0"14"16,0 0 9-16,0 0 6 16,0 0-27-16,0 0-15 15,0 0-44-15,-9-53-13 0,-3 100-1 16,-11 22 1-16,-7 13 9 16,-8 8-1-16,-1-1 7 15,3-3-11-15,5-2 0 16,7-12 2-16,5-7-5 15,6-12-1-15,5-14 0 16,5-12 0-16,3-7 0 16,0-13-5-16,18-7-70 15,7-10-68-15,5-24-61 16,-3-15-69-16,-6-11-142 16</inkml:trace>
  <inkml:trace contextRef="#ctx0" brushRef="#br0" timeOffset="92653.5021">4337 13481 157 0,'0'0'177'15,"0"0"-29"-15,0 0 22 0,0 0-65 16,0 0-17-16,0 0-8 16,86-280-12-16,-73 270-25 15,-2 10-2-15,1 0-30 16,1 13-9-16,1 17 0 16,-2 9 5-16,1 14 12 15,-4 4 7-15,1 5-7 16,1-2-1-16,5-4-16 15,2-3 1-15,0-4-3 16,0 1 2-16,-1-4-2 16,3-7 0-16,-5-5-6 15,0-5-82-15,-12-10-163 16,-3-11-494-16</inkml:trace>
  <inkml:trace contextRef="#ctx0" brushRef="#br0" timeOffset="94679.7807">4307 13791 792 0,'0'0'82'15,"0"0"-54"-15,0 0 93 16,0 0-47-16,0 0-29 16,0 0-21-16,25-188-16 0,27 165 0 15,8 4 3 1,-2 6 2-16,-3 6-2 15,-10 7-7-15,-6 0-1 16,-6 3 1-16,-2 17-4 0,-4 6 1 16,0 4-1-16,-2 4 1 15,-6-1-1-15,-3-2 1 16,-5-3-1-16,-2-6 2 16,-3-8-2-16,-6-7 0 15,3-7 2-15,-3 0 0 16,0 0 2-16,0 0 2 15,0-13 49-15,3-11-29 16,-2-2-25-16,7-7 0 16,1 3-1-16,6-4 0 15,3 5-1-15,0 2-1 16,1 8-1-16,-8 10 1 16,-1 5 0-16,-1 4-5 0,0 0-2 15,6 17 4 1,0 5 5-16,4 5 0 15,-1 3 0-15,0 3 0 0,1 1 0 16,2-3 2-16,3-4-1 16,3-7-1-16,3-11-5 15,5-4 4-15,10-5 1 16,0-11 2-16,4-15-1 16,-7-3-1-16,-9-2 1 15,-9 2-1-15,-11-1 2 0,-7 4 0 16,-6 5-1-1,0 6 0-15,-19 8-1 0,-11 7-2 16,-3 0 0-16,-3 12-9 16,2 9 3-16,7 4 3 15,15 0-16-15,5 0 2 16,7-5-1-16,0-6-3 16,16-1-6-16,8-10 10 15,4-3 2-15,-3 0 8 16,1-6 4-16,-5-8 3 15,-6 4 2-15,1-2 2 16,-5 5-2-16,1 3 0 16,-2 4 0-16,-1 0-2 15,6 0-6-15,0 8 8 16,4-2 2-16,-1 3-1 0,0-4-1 16,3-3 2-16,-3-2-1 15,6 0-1-15,-8-13 3 16,-1-7 0-16,0 1-1 15,-9-2-1-15,-3-5 2 16,0 2 0-16,-3-5-3 16,0-3 0-16,-9-6 2 15,-7-4-2-15,2-4 0 16,-2-4 1-16,-1 4 0 16,7 9-1-16,1 11 0 15,5 16 0-15,2 10 0 16,2 3 0-16,0 30-6 0,0 13 1 15,2 8 5 1,8 8 0-16,6-3 0 0,1-2 0 16,2-5 1-1,5-8-1-15,1-8 0 0,2-8 1 16,0-13 2-16,3-10 0 16,0-5 3-16,5-12 9 15,-9-10 2-15,-4-6-6 16,-4 3 3-16,-6-2-4 15,-6 4 6-15,1 7-7 16,-7 2-3-16,0 11 11 16,0 3-8-16,0 0-9 15,0 13-12-15,-4 6 9 0,4 7 1 16,0 2 2-16,4-6 0 16,16-2-4-16,8-6 0 15,11-11-6-15,1-3 4 16,-1-3-6-16,-6-17 9 15,-8 1 3 1,-7-1 2-16,-9 0 0 0,0-1-1 16,-3-1 0-16,-6-1 1 15,3 3 0-15,-3 3-1 16,0 7 3-16,0 7-2 16,0 3-2-16,0 0-2 15,0 16-7-15,-9 14 8 0,-3 16 0 16,-3 21 1-16,6 22 0 15,3 14 0-15,6 8-1 16,0-1-3-16,9-9 5 16,9-4-1-16,0-11 0 15,9-20 36-15,-5-17-30 16,-7-16-6-16,-6-16-3 16,-9-4 3-16,-11-6-1 15,-15-7-8-15,-13 0 7 16,-3-3 1-16,-5-19-1 15,6-3 2-15,5-9 1 16,8-1 3-16,14-9-4 16,13-5 6-16,1-8-6 15,20-9-1-15,17-9-2 16,9-8 1-16,5-5-13 0,4-6 0 16,3 6 3-16,2 8 12 15,-2 8 2-15,-3 9-2 16,-13 13 0-16,-12 8-2 15,-14 8 2-15,-13 15 0 16,-3 2 0-16,0 10 0 16,-16 7-1-16,-14 0-1 15,-4 16 0-15,-4 9 0 16,6 1-8-16,12 3-14 16,10-6 0-16,10 0-8 15,0 1-13-15,19-4 10 16,11-1 15-16,4-2 10 15,2-2 6-15,-5-1-2 16,-4 0 6-16,-3-4 1 0,-4-1-1 16,-3 2 1-16,-5-8-1 15,-4 3 0-15,-5-3 0 16,-3 4 0-16,0 0 0 16,-3 1 0-16,-17 4 0 15,-5-5 4-15,7-1-3 16,6-4-1-16,6 0 2 15,6-2-1-15,0 0-1 16,0-2 8-16,0-13-2 16,3-5-5-16,8-4-1 0,4-2-1 15,7-3 1-15,-2 2 0 16,6-2 0-16,4 2 1 16,1 1-1-16,-1 6 4 15,-3 3-1-15,-9 4 14 16,-6 10-4-16,-5 3-10 15,-4 0-3-15,1 12-1 16,0 15 1-16,-4-1 1 16,3 5-1-16,-3-2 0 15,0 0 0-15,4-2 0 16,-1-4 2-16,-1-3-2 16,5-3-63-16,2-12-239 15</inkml:trace>
  <inkml:trace contextRef="#ctx0" brushRef="#br0" timeOffset="94830.0163">6990 13498 521 0,'0'0'5'16,"0"0"4"-16,0 0-9 15,0 0-41-15,0 0-7 16,0 0-226-16</inkml:trace>
  <inkml:trace contextRef="#ctx0" brushRef="#br0" timeOffset="95167.4096">7236 13494 382 0,'0'0'177'16,"0"0"-35"-16,0 0-17 0,0 0-6 16,0 0-64-16,0 0-22 15,-7-5-29-15,-11 14-3 16,-6 10 1-16,-1-2-1 15,5 3-1-15,6-1 0 16,6 1 0-16,5-1 0 16,3-2-3-16,0 0 3 15,19 0 0-15,2-1-1 16,9-2 1-16,0 3-1 16,-5 2 1-16,-4-2 1 0,-3-1-1 15,-4-2 0 1,-1-5 0-16,-10-3 0 0,0-1-1 15,-3 1 1 1,0-3-2-16,-17 4 2 16,-11 3 7-16,-8-3-7 0,0 3 0 15,5-3 0-15,4 1-30 16,5-7-99-16,7-1-120 16</inkml:trace>
  <inkml:trace contextRef="#ctx0" brushRef="#br0" timeOffset="96341.2331">8376 13273 738 0,'0'0'47'16,"0"0"65"-16,0 0-6 0,0 0-13 15,0 0-78-15,0 0-12 16,-25 66-3-16,17 3 4 16,-2 2-1-16,2-2 4 15,-5-3-4-15,6-7 0 16,0-6-1-16,1-14-1 15,3-8 1-15,3-19-1 16,0-5-1-16,0-7 3 16,0-3 8-16,0-20 68 15,0-7-63-15,0-11-13 16,0 10-3-16,0 3 1 16,0 12 0-16,0 10 0 0,0 6-1 15,6 6-10-15,6 18 0 16,12 10 10-16,8 5 0 15,4 0 3-15,7-3-3 16,5-12 0-16,3-9 2 16,2-8-1-16,-4-7 2 15,-7-6 0-15,-7-15 1 16,-8-11-2-16,-12-5 2 16,-13-10 1-16,-2-1 5 15,-9-8-4-15,-26-4-4 0,-14 0-2 16,-21 1-1-16,-12-1-2 15,-9 11 5-15,-9 10-3 16,-4 12 2-16,2 14-2 16,5 13 2-16,9 7-2 15,15 22-4-15,14 7 3 16,20 3-1-16,16 5 1 16,16 4-11-16,7-4-25 15,27-1-31-15,25 0-12 16,21-14-98-16,22-5-182 15</inkml:trace>
  <inkml:trace contextRef="#ctx0" brushRef="#br0" timeOffset="97035.0134">9321 13575 456 0,'0'0'396'15,"0"0"-339"-15,0 0 29 16,0 0-23-16,0 0-21 16,0 0-36-16,0 0-6 15,-189-31 0-15,161 70 0 16,5 2 4-16,4 2-4 16,6-6 0-16,6-6 0 15,7-4 4-15,0-10-4 16,0-8-6-16,17-9 6 0,5 0 3 15,1-16-1-15,5-8 1 16,-4-3-1-16,-1 5 4 16,-4 3-5-1,-9 10-1-15,-4 8 4 0,0 1-4 16,-2 3-4-16,6 17 4 16,2 5 0-16,5 3 0 15,-1-6 0-15,4-5 0 16,-5-6 3-16,6-9-2 15,1-2 3-15,1-7 7 16,6-15 33-16,7-4-29 16,-10-8-8-16,2-2 2 15,-4 3-5-15,-2-4 3 0,-5 5-6 16,-4-2-1-16,-7 11 1 16,-6 3-1-16,0 7 0 15,-9 7-4-15,-18 6-15 16,-1 0 0-16,1 4-11 15,4 11 7-15,10 5 6 16,10 0-20-16,3 0 6 16,3 4 12-16,27 2 13 15,9-1 4-15,6 0 1 16,-2 0 1-16,-8 0 0 16,-6-8 0-16,-12-3 0 15,-7-3 0-15,-4-5-1 0,-6-3 1 16,0 1 4-1,0-1-4-15,-3 4 2 0,-21 6 1 16,-9 1 2-16,2-5-5 16,-5 1-1-16,7-6-6 15,13-4-92-15,9 0-37 16,7-7-90-16</inkml:trace>
  <inkml:trace contextRef="#ctx0" brushRef="#br0" timeOffset="97468.8487">9809 13290 787 0,'0'0'94'15,"0"0"46"-15,0 0-41 16,0 0-32-16,0 0-22 0,0 0-39 16,-4-89-6-16,4 128-1 15,4 18 1-15,2 1 6 16,0 9-4-16,0-5 3 15,1-2-2-15,1-9 1 16,1-3 1-16,-3-11-4 16,0-7-1-16,0-10 3 15,-1-7-2-15,-2-10 1 16,2-3 5-16,6-6 2 16,2-16 75-16,5-3-65 15,3-6-15-15,-1 2 2 16,-1-1-5-16,3 5 1 15,-5 8-1-15,-4 4-1 16,-4 9 0-16,-6 4-4 0,4 0-6 16,2 10 6-1,2 9 3-15,-4 5 1 0,-1 2-1 16,-6-3 1-16,2 4 0 16,2-4-7-16,-1-1-2 15,1 3-44-15,5-9-29 16,1 1-35-16,-3-14-142 15,-4-3-442-15</inkml:trace>
  <inkml:trace contextRef="#ctx0" brushRef="#br0" timeOffset="97927.3239">10179 13193 653 0,'0'0'88'0,"0"0"97"15,0 0-39-15,0 0-54 0,0 0-58 16,0 0-30-16,-3 11-4 16,9 48 3-16,12 4 2 15,2 7-3-15,-2-4-1 16,-3-3 2-16,-1-10-3 16,-2-8 1-16,-5-11 0 15,2-11-1-15,-5-7 0 0,0-8 1 16,-4-8 1-16,3 0-2 15,-3 0 12-15,3-17-2 16,3-8-3-16,-3-4-6 16,7-4 0-16,-1 1-1 15,4-2-2-15,7 5 2 16,-1 5 0-16,4 10-5 16,-4 6 0-16,8 4 3 15,-5 4-2-15,-2 3 1 16,-1 11-2-16,-5 5 5 15,-7 4-2-15,-7 0-1 16,0 4 3-16,-17-1 2 16,-12 1 0-16,-10-1 0 15,-7 1-2-15,7-4 0 16,6 0-3-16,11-4-90 0,10-6-85 16,2-9-153-16</inkml:trace>
  <inkml:trace contextRef="#ctx0" brushRef="#br0" timeOffset="99457.6535">10612 13425 657 0,'0'0'107'0,"0"0"53"15,0 0-108-15,0 0-50 16,0 0-2-16,0 0 12 0,0 83 1 15,8-50 1 1,6-1-5-16,4-2-4 0,2-4 0 16,0-5-5-16,-1-8 4 15,4-5-4-15,-7-8 2 16,-2 0-5-16,-6-4 0 16,0-13-3-16,-2-7 5 15,-6 2-1-15,0-2 2 16,0-2 0-16,0 0 0 15,-10-1 0-15,1 7 1 0,-5 1-1 16,5 7 0 0,5 0 0-16,1 7 0 15,0 0 0-15,3 5 0 0,0-3-12 16,12 0-72 0,12-1 66-16,8 2 14 0,17-1 4 15,13-1 0-15,8 4 31 16,9 0-24-16,-12 0 0 15,-4 0 29-15,-11-1-7 16,-19-2-15-16,-15 3-3 16,-13-3 28-16,-5 3 34 15,-5 0-20-15,-23 0-38 16,-8 6-14-16,-3 11-1 16,0 3 0-16,9-1 0 15,5 6 0-15,5-6-1 16,8-2-3-16,11 2 3 0,1-9 1 15,0 0 0-15,15-3 0 16,12-7 1-16,0 0-1 16,1 0 0-16,-4-7 0 15,-9-3 0-15,-4 7 0 16,-6 0 3-16,-4 3-3 16,2 0-1-16,0 0-4 15,1 6-6-15,3 8 11 16,2 1 1-16,0-3-1 15,2 0 1-15,5-2-1 16,3-3 1-16,1-5 0 16,2 1 1-16,2-3-1 15,-6 0-1-15,1-3 0 16,-1-9 3-16,-3 1-3 0,-2-5 0 16,1-3-3-1,2-4 0-15,0-4-6 0,4 0-2 16,1-2-5-16,6 2-8 15,1 8-5-15,2-1-3 16,3 10 7-16,-5 3 13 16,5 3 5-16,-1 4 5 15,6 0 1-15,-6 8 0 16,-1 8 1-16,-1 4 0 16,-4 3-1-16,-3 2 0 15,-7-1 1-15,-6-1 0 16,-5-3 3-16,-2-3-5 15,-3-4 2-15,-3-4 0 16,-18-2 1-16,-12-4 8 16,-6-2-5-16,1-1-1 0,2 0-3 15,9 0 2-15,8-6 4 16,10-4-5-16,5-4 1 16,4 4-1-16,7-6-2 15,21-1-4-15,14-3-27 16,10 4 1-16,5 0-14 15,3-1 8-15,-1 3 13 16,-3 2 17-16,0 1 6 16,-8 5 2-16,-2-4 3 0,-6 7 13 15,-6-4 10-15,-5 0 20 16,-9-2-6-16,-9 1-1 16,-6 5-7-16,-5-3 4 15,0 6-16 1,-26 0-4-16,-7 0-17 15,-9 7 0-15,-3 15 0 0,1 8 0 16,4 7-1-16,7-2 0 16,6-1 2-16,13-4-3 15,12 0 2-15,2-8-2 16,13-6 2-16,14-8 0 16,9-8 0-16,4 0 0 15,0-17 1-15,-2-5 2 0,-4-8-1 16,-8 0 0-16,-4-4-1 15,-6-3 3-15,-6-5-2 16,-3-8-1-16,-7-1-1 16,0-2 0-16,-11-7 1 15,-7 1-1-15,5 2 1 16,-3 8-1-16,6 15 0 16,6 14 0-16,2 14-1 15,2 6 1-15,0 10-8 16,0 23 1-16,2 16 7 15,12 11 1-15,5 13-1 16,-3-1-1-16,-3 1 1 16,1-1 2-16,-5-11-2 15,-5-5-1-15,4-10 1 16,-1-8 0-16,0-1-1 0,-1-10 1 16,-2-4-1-16,-1-6-31 15,-3-4-91-15,0-9-116 16,0-4-529-16</inkml:trace>
  <inkml:trace contextRef="#ctx0" brushRef="#br0" timeOffset="101031.1455">13726 13053 248 0,'0'0'117'15,"0"0"-17"-15,0 0 15 16,0 0 6-16,0 0-23 16,0 0-33-16,0 0-1 15,64-150-25-15,-83 138-15 16,-10 1-12-16,-1 7-7 15,-2 4-4-15,-4 0-1 16,-2 2 0-16,0 13 2 16,3 12-1-16,3 9 0 15,6 11 1-15,11 15-2 0,11 7 2 16,4 7 0 0,0 7 3-16,13-1 7 0,0 1-2 15,0-7-2-15,-5-1-3 16,1-5 4-16,-3-3 1 15,-4-8-4-15,-2-6-4 16,0-7-1-16,0-9 1 16,-12-3-2-16,2-9-2 15,-3-4-90-15,0-9-90 16,4-12-172-16</inkml:trace>
  <inkml:trace contextRef="#ctx0" brushRef="#br0" timeOffset="101693.4026">13372 13587 643 0,'0'0'89'15,"0"0"-11"-15,0 0-3 0,0 0 12 16,0 0-38-16,0 0-9 16,226-221-16-16,-180 213-8 15,-7 5-6-15,-10 3-2 16,-7 0-7-16,-9 17-1 15,-6 10-1-15,-7 4 1 0,0 1 1 16,0 3 0 0,0-4-1-16,-4-5 3 15,4-2-3-15,0-7 0 16,4-5 1-16,6-2 0 0,6-7-1 16,1-3 0-16,12 0 3 15,4-11-3-15,4-8 1 16,-4 0 1-16,-7-4-2 15,-8 0-2-15,-6-1 2 16,-1 2 1-16,-11-2-1 16,0 2-2-16,0-2-5 15,-12 4-11-15,-8 3-8 16,-1 0 11-16,2 5 6 16,9 1 6-16,4 3 3 15,6 3 0-15,12 5-42 0,13 0-41 16,8 3 59-1,1 11 20-15,7 8 1 0,-1-1 1 16,2 2 2-16,-5 3 0 16,-4-4 3-16,-6 0-2 15,-16 0-1-15,-11-5 1 16,-4 0 2-16,-30-4 12 16,-2-3-2-16,2-3-4 15,4-4 3-15,10-3 24 16,10 0-2-16,5-3-4 15,5-14 0-15,2-2-22 16,22-9-4-16,4 1-7 16,8-5 4-16,7 2-1 15,3 0 0-15,5 1-2 16,-5 2-1-16,-1 8-36 0,-6 2-25 16,0 11-46-16,-1 0-78 15,-1-2-234-15</inkml:trace>
  <inkml:trace contextRef="#ctx0" brushRef="#br0" timeOffset="102201.074">15109 13277 698 0,'0'0'148'0,"0"0"-112"0,0 0 20 15,0 0 19-15,0 0-43 16,0 0-27-16,-121-30-1 16,96 66-4-16,3 3 0 15,5 2 0-15,7-4 1 16,9-2-1-16,1-6-1 16,5-5 1-16,14-11 0 15,7-6 4-15,0-7-1 16,6-3 3-16,0-18 1 15,0-5-4-15,-5-7 1 0,-8-3 3 16,-2 0-5 0,-7-3 3-16,-8-2 6 0,-2-5-2 15,0-2-5-15,-5-3-2 16,-12-2 3-16,2 4-5 16,1 9 1-16,1 10-1 15,6 16 4-15,1 11 19 16,5 3-22-16,1 17-1 15,0 20-4-15,0 13 4 16,0 8 0-16,4 5 3 16,6 3-3-16,0-6 0 15,-1-4 0-15,2-3 1 16,1-10-1-16,8-4 0 16,-2-9 0-16,9-4 0 15,4-9-62-15,7-10-116 0,0-7-173 16</inkml:trace>
  <inkml:trace contextRef="#ctx0" brushRef="#br0" timeOffset="102816.8309">15399 13462 534 0,'0'0'92'0,"0"0"-63"0,0 0-12 16,0 0 54-16,0 0 14 15,0 0-39-15,97-10-13 16,-58-7 8-16,3 0-8 16,-6-5-12-16,-8-2 4 15,-5 1 1-15,-10 3-8 16,-6 0-7-16,-5 4-4 16,-2 3 3-16,-9 4 0 0,-18 9 1 15,-4 0-7-15,-2 6-4 16,3 14 0-16,9 7 0 15,11-2 0-15,10 1-4 16,0-2 4-16,25-4-2 16,12-4 2-16,11-9-3 15,3-7-3-15,5 0-14 16,0-4 16-16,-12-12 4 16,-3-4 1-16,-7 1 3 15,-8-2 2-15,-4-2 17 16,-1 0-4-16,-8 0 1 15,-4-2-2-15,-5 8-1 0,-3 3 7 16,-1 4-1-16,0 9-2 16,0 1 3-1,0 0-23-15,-17 11-1 0,-10 23-1 16,-8 11-1-16,-4 18 1 16,10 13 1-16,16 17 4 15,10 5-2-15,3 4 7 16,22-6-3-16,7-10-3 15,0-12-3-15,3-16 2 16,-5-5-1-16,-5-19 0 16,-5-8 0-16,-7-13 0 0,-9-6-1 15,1-7-1-15,-2 0-1 16,0 0-6-16,0-13-53 16,0-10-40-16,0-7-110 15,-13-6-283-15</inkml:trace>
  <inkml:trace contextRef="#ctx0" brushRef="#br0" timeOffset="103087.177">16011 13366 743 0,'0'0'50'0,"0"0"24"0,0 0-20 16,0 0 4-16,0 0-31 15,0 0-15-15,212 14-4 16,-191 19-5-16,-9 1 0 16,-12-2 2-16,0-3-4 15,-32-3-1-15,-10-6 0 16,-8-1 0-16,-5-5-5 16,6-4 4-16,13-4-40 15,9-5-25-15,19-1-14 16,8 0-61-16,23-1-147 15</inkml:trace>
  <inkml:trace contextRef="#ctx0" brushRef="#br0" timeOffset="103933.7541">16561 13369 671 0,'0'0'180'15,"0"0"-41"-15,0 0-47 16,0 0-62-16,0 0-28 15,0 0 1-15,0 0-2 16,-182 27 0-16,165-7-1 16,11-1 0-16,6-2-2 15,0-2 1-15,0-3-2 16,9-7 0-16,7-5-34 16,2 0 15-16,-3 0 19 15,4-7 0-15,-5-1 2 16,-4 1 1-16,-7 4 0 0,1 3 1 15,1 0-1-15,4 3-4 16,8 7 1-16,-4-1 3 16,4-1-1-1,2-6 1-15,-3 1 0 0,1-3 6 16,-1 0 3-16,-4 0 6 16,4-13 1-16,-2-1-10 15,-1-1 1-15,-1-4-5 16,3 2-1-16,-6 0 4 15,7-3-4-15,4-1-1 0,3-1 0 16,9 2 1 0,-1 6-2-16,2 2 0 0,0 5-3 15,-7 7 3-15,1 0 1 16,-1 0-1-16,-11 14 0 16,4 5 0-16,-5 1-1 15,-7-1 1-15,-7 5 0 16,0-4 1-16,-15-3 2 15,-10-5 1-15,-5-5-5 16,7-4 2-16,1-3 0 16,9 0 0-16,5 0 1 15,7 0 3-15,1 0 0 16,0-10-3-16,13-9-1 16,10-1-11-16,8-3 3 15,4-4 3-15,3 0 3 0,0-2 4 16,2-3-2-16,-4-6 3 15,-1-1-3-15,-5-3 3 16,-8-1-3-16,-2-7 0 16,-6 0 0-16,-8-2 1 15,-6 6-1-15,0 2 0 16,-3 15 0-16,-11 8 2 16,1 8-2-16,0 13 13 15,-3 0-13-15,-1 30-3 16,1 14 3-16,5 15 0 15,10 10-2-15,1 3 3 16,0-1-2-16,15-2 1 16,-2-10 0-16,4-4 0 15,-1-12 1-15,-3-2-1 16,3-12 0-16,-6-4-6 16,-3-6-80-16,-2-9-96 0,-5-5-278 15</inkml:trace>
  <inkml:trace contextRef="#ctx0" brushRef="#br0" timeOffset="104578.4288">17112 13332 710 0,'0'0'42'0,"0"0"71"15,0 0-42-15,0 0-4 16,0 0-43-16,0 0-10 0,182-85-10 15,-139 85 3-15,-7 7-2 16,-10 7 1-16,-4 5-2 16,-8 6-2-16,-3 2-1 15,-7 0 0-15,-1-1 2 16,-3-5-3-16,0-4 3 16,0-9-3-16,0-4 1 15,0-1 0-15,0-3 3 16,0 0 3-16,5-3 41 15,-2-11-7-15,0-6-37 0,2 1-1 16,3-7 0 0,4 6-2-16,-3-1 1 15,5 6 1-15,0 2-3 0,1 9-1 16,2 4-1-16,-6 0-2 16,1 7 1-16,-1 12 1 15,-4 4 2-15,-2 4 0 16,-1-4 0-16,-4 1-2 15,2-7 2-15,-2-5 3 16,1-4-2-16,1-8-1 16,-1 0 0-16,2 0 6 15,6 0 16-15,4-8 54 16,4-12-55-16,4 0-20 16,-1-2 7-16,-1 0-8 15,5 0 2-15,-6 0-2 0,6 1 0 16,-1 2-1-16,2 8-1 15,-9 5 2-15,-3 6-5 16,-7 0 0-16,-2 11-3 16,0 4 6-16,-4 4 0 15,0 1 2-15,0-3-1 16,0 2-8-16,0-5-13 16,0 3-11-16,0-1-29 15,0-3-52-15,0-6-124 16,-5-4-313-16</inkml:trace>
  <inkml:trace contextRef="#ctx0" brushRef="#br0" timeOffset="105355.1082">17981 13375 633 0,'0'0'129'0,"0"0"-13"16,0 0-15-16,0 0 10 15,0 0-90-15,0 0-13 16,96-29-2-16,-62 16 5 16,-4-1 1-16,-6-1 6 15,-9-2-12-15,0-2 5 16,-9 2-4-16,-6 0-5 16,0 1-2-16,0 6 3 15,-23 3-3-15,-4 7-3 16,-8 0 3-16,0 17-3 0,5 5 3 15,8 9-3 1,9-2 2-16,3 0-1 0,9-3 1 16,1 2-1-16,0-9-7 15,14-3-22-15,8-4 1 16,5-4-39-16,1-8-12 16,-3 0 36-16,-2 0 19 15,-4-8 25-15,-7-6 1 16,0-3 1-16,-1-3 5 15,-4-1 17-15,1 2-1 0,-1-1 15 16,-1 3-3 0,-2 2-2-16,2 2-7 0,1 7-8 15,-2 2-7-15,3 4-6 16,-1 0-4-16,1 4 0 16,3 11-2-16,-4 4 1 15,-1 3 1-15,-2-3 0 16,1 0 2-16,2-2-1 15,-3-4 2-15,1-5 0 16,-4-3 4-16,2-2 1 16,-3-3 9-16,2 0 27 15,1 0 11-15,6-3 4 16,0-6-38-16,3-8-21 16,-1 1 0-16,1-4 3 15,2 1 0-15,1-1-3 16,3-1 1-16,0 2-1 15,2 6 1-15,-3 2-2 0,-2 8 0 16,-5 3-2-16,-4 0-6 16,5 10 4-16,-7 14 3 15,2-1 2-15,0 2 0 16,-3-1-2-16,3-4 2 16,0-3 1-16,-3-1-1 15,5-7-10-15,-5-1-23 16,0-3-34-16,4-5-38 15,2 0-102-15,1-5-58 16</inkml:trace>
  <inkml:trace contextRef="#ctx0" brushRef="#br0" timeOffset="105597.6372">18691 13072 324 0,'0'0'137'0,"0"0"74"15,0 0-65-15,0 0-28 16,0 0-13-16,0 0-29 15,17-211-26-15,-17 211-33 16,0 17-17-16,1 18 0 16,11 15 3-16,3 3 0 15,2 9 6-15,-6-2-9 16,-1 0 0-16,3-1 7 16,2-4-6-16,3-4-1 0,3-6 0 15,-2-3-4 1,-6-13-5-16,-7-10-68 0,-6-9-203 15,-3-10-309-15</inkml:trace>
  <inkml:trace contextRef="#ctx0" brushRef="#br0" timeOffset="105981.3667">18655 13314 612 0,'0'0'66'16,"0"0"98"-16,0 0-68 15,0 0-11-15,0 0-56 0,0 0-22 16,179-96 4 0,-120 85-1-16,3-3 12 0,-5 0-8 15,-6 2 5-15,-9-4-9 16,-14 7 11-16,-13 1-12 16,-11 3-2-16,-4 4 2 15,-18-2-9-15,-15 3-2 16,-10 0 0-16,-5 0-1 15,2 9-10-15,12 5-10 16,12 6 5-16,16 3-10 16,6 4-8-16,10 2-11 15,19 4 6-15,2-4-5 16,-6-2 10-16,-3-1 25 16,-8-9 9-16,-4 0 0 15,-4-8 2-15,-1-1 1 0,-2-3 0 16,0-1 3-16,-2 2-4 15,-1-1-1-15,0-5-219 16</inkml:trace>
  <inkml:trace contextRef="#ctx0" brushRef="#br0" timeOffset="106543.884">19540 13439 738 0,'0'0'17'15,"0"0"79"-15,0 0-54 16,0 0 67-16,0 0-50 16,0 0-8-16,57-11-38 0,-27 1-8 15,-4-8-4-15,-2-2 6 16,-6-5-3-16,0-4-1 15,-7-3-2-15,-1-5-1 16,-3-7 2-16,1 2-1 16,2-4-1-16,5 3 0 15,2 4 0-15,0 10 0 16,0 7-4-16,-8 13-22 16,-2 6 7-16,-1 3-20 0,5 3-40 15,-5 14 77 1,3-3-1-16,-5 1-5 0,-1-1-1 15,0-2 1-15,-3-5 1 16,0-1-16 0,-3-2 9-16,-13-4 9 0,-5 0 5 15,-3 0 0-15,-3 0 2 16,2 0-2-16,-7 3 2 16,-2 14-1-16,0 6-1 15,1 7 6-15,5 1 7 16,4 3-4-16,7-1 2 15,9-5-6-15,7-2 3 16,1-4-6-16,8 2-2 16,19-9 14-16,12 2-4 0,10-3-3 15,2-1-7-15,-2-6-97 16,-9-3-161-16,-6-4-279 16</inkml:trace>
  <inkml:trace contextRef="#ctx0" brushRef="#br0" timeOffset="106824.0574">19987 13237 479 0,'0'0'25'0,"0"0"152"16,0 0-50-16,0 0 16 15,0 0-29-15,0 0-35 16,27-119-28-16,-27 122-51 16,0 24 0-16,3 13 0 15,0 19 12-15,-1 8-6 16,-2 8 6-16,0 8-6 0,-2 3-1 15,-7-4 0-15,1-6-4 16,2-10 1-16,1-9-4 16,1-16 4-16,4-7 3 15,0-7-5-15,0-10 1 16,0-8 1-16,4-1-2 16,5-6-3-16,1-2-42 15,2 0-45-15,0-10-168 16</inkml:trace>
  <inkml:trace contextRef="#ctx0" brushRef="#br0" timeOffset="107063.3717">20043 13283 701 0,'0'0'64'15,"0"0"48"-15,0 0-8 16,0 0-33-16,0 0-34 15,0 0-36-15,143-12 5 16,-118 45-6-16,-8 6 2 16,-17-2-2-16,0-1 0 15,-17-7 3-15,-12-2-3 16,-12-5-1-16,-6 1 0 16,0-6-2-16,3 0-97 0,6-14-197 15</inkml:trace>
  <inkml:trace contextRef="#ctx0" brushRef="#br0" timeOffset="108641.2493">20365 13251 332 0,'0'0'318'15,"0"0"-268"-15,0 0 51 16,0 0-25-16,0 0-19 16,0 0-46-16,118-83 2 0,-71 89-10 15,-2 11-2 1,-5 10 3-16,-10 2-3 0,-10 1-1 15,-9 0 1-15,-11-4 2 16,0-4-2-16,-8-5 4 16,-15 0-5-16,-7-7 8 15,0-4 2-15,2-3 4 16,6-3 2-16,7 0-3 16,8 0-5-16,4-8 20 15,3-6-13-15,4-6-10 16,21-3-5-16,13-1 0 15,8-1 0-15,2-1 0 16,1-2 0-16,-8 9 0 16,-6 6 1-16,-16 6 0 0,-10 4 0 15,-6 3-2-15,-1 0-1 16,-1 3-3-16,8 14 2 16,3 5 3-16,7 1 2 15,5 1-1-15,2 1-1 16,-8-4 0-16,-4-5 1 15,-8-2-4-15,-3-8 0 16,-3-3-35-16,0-3 21 16,0 0 14-16,0 0 3 15,-6-6-2-15,3-8 2 16,3-5-1-16,0 0 1 16,0-1-2-16,0-1 2 15,5-1 3-15,4 1-2 16,4-1-1-16,4 5 0 0,4 0-1 15,-6 5 1-15,5 1-1 16,-2 5 1-16,-3-1 2 16,1 3 1-16,-6 4-1 15,-4 0 0-15,-2 0-1 16,-1 0-1-16,4 8 0 16,-1 7-1-16,-1 2 2 15,1 10 0-15,-1 6 2 16,-1 6 0-16,2 12 9 15,-3 8 2-15,-2 8-5 16,-1 8 0-16,0 7-9 16,0 0 3-16,0-3-2 15,0-13-1-15,0-9 6 16,0-10 4-16,0-10 3 16,3-6 1-16,0-7-8 0,0-4-3 15,-1-11 2-15,-2 1-5 16,0-9 1-16,0-1 1 15,-5 0 5-15,-17-11 35 16,-9-9-36-16,-4-10-4 16,4-2-2-16,7-2 5 15,9-5-2-15,10-10 0 16,5-4 1-16,0-11 2 16,14 2-4-16,7 6 0 0,0 14 3 15,4 8-3 1,8 12-2-16,3 1-1 0,0 9-2 15,1 2-7-15,-4 0-32 16,0 3-13-16,-2-3-41 16,-4-4-80-1,-7-5-198-15</inkml:trace>
  <inkml:trace contextRef="#ctx0" brushRef="#br0" timeOffset="108815.8265">21273 12986 761 0,'0'0'15'15,"0"0"16"-15,0 0-1 16,0 0-30-16,0 0-26 16,0 0-2-16,0 0-131 15,63 62-246-15</inkml:trace>
  <inkml:trace contextRef="#ctx0" brushRef="#br0" timeOffset="109642.4907">21388 13379 203 0,'0'0'448'16,"0"0"-373"-16,0 0 40 15,0 0-24-15,0 0-34 16,0 0-30-16,155-36-6 15,-117 22-6-15,-4 1-10 0,-10-3 2 16,-8-1-2-16,-8-3-1 16,-8 4 9-16,0 3 10 15,-5 0-7-15,-18 10-16 16,-8 3 4-16,-4 5-5 16,0 16 1-16,4 9 0 15,12 3-1-15,8-4-1 16,8-2 2-16,3-4 0 15,6-4-3-15,18-8 3 16,12-5 0-16,7-6 3 16,8 0-3-16,-2-4 0 0,-6-9 0 15,-7 0-3 1,-3-4 3-16,-6 4 0 16,-3-6 0-16,-4 0 0 0,-6-1 2 15,2-1-2-15,-4 6-2 16,0-2-12-16,1 3-2 15,-2 4-10-15,-2 1 6 16,-5 4 18-16,-1 0 2 16,-3 1 3-16,0 1 0 15,0 0-5-15,0 3 4 16,0-2 0-16,0 2 4 16,0 0-3-16,-17 0 0 15,-6 14-3-15,-1 6 0 16,-2 4 0-16,9 2 1 0,8 1-2 15,4-1 0-15,5-4-1 16,5-2 2 0,19-3 0-16,12-7 3 0,9-7 1 15,6-3 2-15,3-6 7 16,-3-14-7-16,-8-7-1 16,-5-6 1-16,-5-3-2 15,-4 0 5-15,-3-7 16 16,-8-2-17-16,-7-6 5 15,-7-2-5-15,-4 1-4 16,0 2 3-16,-11 10-6 16,2 15 2-16,2 11 3 0,1 14-6 15,0 2-2-15,-2 25-3 16,1 17 4-16,7 6 1 16,0 8 0-16,5-1 2 15,12-1-1-15,4-3-1 16,3-3 0-16,-3-5 0 15,6-3 0-15,1-8-3 16,-2-1 1-16,-1-8-61 16,-7-8-60-16,-11-7-134 15,-7-10-482-15</inkml:trace>
  <inkml:trace contextRef="#ctx0" brushRef="#br0" timeOffset="110009.1744">22273 13309 616 0,'0'0'22'16,"0"0"111"-16,0 0-44 16,0 0-23-16,0 0-36 15,0 0-7-15,155-152-16 16,-109 140 0-16,-9-1 17 16,-2 2-4-16,-9 2 4 15,-6 5-3-15,-10 0-8 16,-7 4-9-16,-3 0-3 15,0 0-2-15,0 0 1 16,0 5-11-16,-6 14 11 16,-6 0-4-16,2 5 3 15,4 6-2-15,6-1 1 16,0 4 1-16,1 1 1 0,16-5-7 16,-1 0 7-16,5 2-3 15,-3-9 0-15,0-5 0 16,-4-4 6-16,-7-6-7 15,-7 0 4-15,-2 0 0 16,-31 3-21-16,-17 0 5 16,-22 0-112-16,-11-2-241 15</inkml:trace>
  <inkml:trace contextRef="#ctx0" brushRef="#br0" timeOffset="110713.8483">16563 14195 515 0,'0'0'41'15,"0"0"65"-15,0 0-14 16,0 0-22-16,0 0-23 15,0 0-6-15,-320 102 29 16,264-33-31-16,5 4 0 0,14 2-15 16,18-5-2-1,16 0-10-15,6-6-8 0,30 1 3 16,12-2-3-16,7-8-4 16,6-6 1-16,7-11-1 15,4-9-42-15,4-9-64 16,1-9-92-16,-8-11-221 15</inkml:trace>
  <inkml:trace contextRef="#ctx0" brushRef="#br0" timeOffset="112431.6503">16836 14539 176 0,'0'0'98'0,"0"0"11"16,0 0-16-16,0 0 12 15,0 0-9-15,0 0 4 16,0 0-42-16,30-84-14 16,-60 84 7-16,-12 0-42 15,-12 0-6-15,-5 17 3 0,-1 6-5 16,9-4 1 0,11 3 7-16,10-3-3 0,11-4 1 15,10-1-6-15,9 0-1 16,0-1 0-16,13-4 0 15,20-4 0-15,10 0 5 16,5-5 1-16,0 2-1 16,-4 3-2-16,-5 5-3 15,-3 0 0-15,-1 4 0 16,-10 2 0-16,-5-2 2 16,-10-4-2-16,-10 2 0 0,0-2 0 15,-13 3 5 1,-23-2 24-16,-15-2 24 0,-6 2-36 15,2-2-2-15,4-5-5 16,11-1-7 0,7-3 2-16,11 0 5 0,13 0-10 15,5 0 0-15,4 0 0 16,10-3-53-16,26-1-172 16,7-6 2-16,8 0-124 15</inkml:trace>
  <inkml:trace contextRef="#ctx0" brushRef="#br0" timeOffset="113833.2281">17079 14601 637 0,'0'0'132'0,"0"0"-39"16,0 0 12-16,0 0-30 16,0 0-18-16,0 0-20 15,-49-65-27-15,40 84-8 16,-3 8 0-16,-1 6 0 15,3-3 2-15,6-1 0 16,4-7-4-16,0 2 2 16,7-4 2-16,13-6-4 15,3-8 2-15,3-6 3 16,-1 0 4-16,1 0 7 16,-4-14 0-16,-4-2-3 15,-2-3-8-15,-5-1-2 16,-2-1 2-16,-3-2-2 15,-3-3 8-15,-2 6-10 0,-1 1 2 16,0 5 6-16,0 7 8 16,0 7-5-16,0 0 0 15,0 0-12-15,0 7-6 16,0 12 1-16,0 9 5 16,0 2 1-16,9-4 2 15,4-1-4-15,3-1 1 16,1-1 0-16,5-3 0 15,-2-7 0-15,9-3-31 16,0-6-22-16,4-4 6 0,2 0-3 16,-6-10-10-1,-7-4 15-15,-4-6 33 0,-7 0 7 16,-6-2 5 0,-2-6 1-16,-3 3 8 0,0 4 18 15,0 2 18-15,-3 3-7 16,-2 8-7-16,2 5-15 15,1 3 5-15,1 0-21 16,1 11 0-16,0 9 0 16,0-1 2-16,0 4 0 15,0-6 0-15,7-4 0 16,2-4 7-16,-2-1 6 16,-3-5-5-16,0-3 4 0,2 0 4 15,2 0 32 1,7-11-6-16,-2-3-38 0,5-4-1 15,-2-1 1-15,-1-1-5 16,-3-4-1-16,-1 7 3 16,-2 5-2-1,-3 5 0-15,-5 7-1 0,-1 0-3 16,3 3-4-16,3 16-1 16,4 9 7-16,2-3 1 15,-1-3-1-15,1-2 1 16,0-6 0-16,3-3 0 15,-3-7 1-15,4-2 1 16,0-2 4-16,5 0-2 16,-1-9 7-16,4-8-1 0,-4 0-3 15,0-6-3-15,-4 4-3 16,4-8-1-16,-5 4 4 16,1 3-4-16,-2 3 0 15,-8 10-1-15,-2 5 1 16,-4 2 0-16,0 0-6 15,3 0 0-15,4 9 4 16,2 8 1-16,3 0 2 16,-1-1-2-16,-2-3 0 15,1 3 1-15,0-4-1 16,3 1-6-16,4-1-27 16,7-2-21-16,8-1-18 15,11-3 2-15,3-6-37 16,-1 0-51-16,-2 0-22 15,-9-8 18-15,-6-7 82 0,-6-7 44 16,-3 0 37-16,-6-6 22 16,-1 3 66-16,-6 4 48 15,-4 2-9-15,-2 6-27 16,-2 6-12-16,-11 7-30 16,-11 0-36-16,-1 3-10 15,-5 14-10-15,4 4 1 16,7 1-1-16,9-3-2 15,4-2 1-15,6-3-1 16,0-4 2-16,0-5 1 16,0-5 0-16,15 0 4 15,7 0 44-15,3-9-33 0,-1-1-15 16,-7-3 3 0,3 2-5-16,-10 5 0 0,0 0 0 15,-9 6-1-15,-1 0 0 16,0 0-1-16,2 6-6 15,-1 11 7-15,2-3 1 16,3 2 0-16,0-7-1 16,1-1 0-16,-2-3 1 15,-1-5 0-15,-1 1-1 16,1-1 2-16,-1 0 3 16,-2 0-5-16,2 0-4 15,2 3-39-15,2-3-94 16,3 0-72-16,-2 0-227 15</inkml:trace>
  <inkml:trace contextRef="#ctx0" brushRef="#br0" timeOffset="115477.6849">18295 14591 338 0,'0'0'363'0,"0"0"-243"15,0 0 16-15,0 0-34 16,0 0-32-16,0 0-32 16,-59-62-23-16,59 62-15 0,0 16 0 15,2 9 2-15,11 6 7 16,4 0 7-16,0-4 3 16,-1-2-8-16,1-2 1 15,-5-7-6-15,0-2-4 16,-6-8 6-16,-2-3-8 15,0-3 5-15,0 0 3 16,8-6 44-16,3-11-16 16,4-5-36-16,-1 3 1 15,-1-6 4-15,-4-2-5 16,2-2 0-16,-2 3 2 16,-2 2-2-16,-4 9 4 15,-2 8-4-15,-4 7 0 16,-1 0 0-16,5 3-9 15,4 13 2-15,1 11 7 0,5 2 0 16,1-1 2-16,1-3-2 16,-2-6 0-16,3-2 2 15,-6-6-2-15,-3-8 1 16,2-3 0-16,-2 0 4 16,5 0 10-16,3-16 1 15,1-4-9-15,-1 0-3 16,-1-1-1-16,-4 2-3 15,2-5 5-15,-1 7-5 16,-4 5 1-16,-4 2 0 0,-2 10-1 16,-3 0-1-16,6 0-5 15,-3 3-3 1,2 14 6-16,5 2 3 16,-3 2 1-16,5-1 0 0,-1-3-2 15,-1-3 0-15,9-2-5 16,7 1-34-16,9-9-27 15,12 1-12-15,1-5-19 16,1 0-85-16,-7-6-50 16,-11-10 24-16,-7-4 148 15,-8-3 61-15,-6-7 33 16,-4 0 76-16,-6 3 42 16,0 5-38-16,0 8-9 15,-15 4-29-15,-5 10-21 16,-7 5-38-16,-3 14-15 0,5 7-1 15,6 1 4 1,6-1-4-16,9-6 0 0,4-8 5 16,0-5-4-1,0-4 0-15,7-3 1 0,13 0 40 16,2-6-17-16,-1-8-23 16,0-2 1-16,-1 4 5 15,-7 4-8-15,-7 2 4 16,-2 6-3-16,0 0-1 15,1 0-3-15,3 9 0 16,5 5 5-16,0-4-2 16,1-1 3-16,1-4-3 0,-3-5-1 15,4 0 1-15,1 0 3 16,-1-10 2-16,0-4 0 16,2-3 1-16,-2 1 3 15,-1-1 6-15,2 0-7 16,-1-1-8-16,3 4 1 15,-1 1-1-15,0 7 1 16,0 2-2-16,-4 4-4 16,3 0 4-16,2 13-1 15,-2 7 1-15,-3 4 0 16,-1 1 1-16,-4-2 0 16,-4 1 0-16,-4-4 0 15,-1-3 1-15,0-5-1 16,-1-2 1-16,-12-3-1 15,2-5 1-15,2-2-1 0,4 0 2 16,-1 0 1-16,3-6 0 16,-1-10-2-16,4-1 0 15,0-2-1-15,6-4 0 16,12-2-1-16,6 0 1 16,9-1-1-16,-2 7-22 15,-1 4 12-15,0 9 5 16,-10 3 6-16,-2 3-5 15,0 0 5-15,-8 10-1 16,4 9 0-16,-7 2-1 0,0 1 2 16,-3 0 0-16,2-1 1 15,0-8-3 1,1 3 4-16,4-8-2 0,5-6 0 16,5-2 1-16,1 0 3 15,4-5-3-15,-4-9 3 16,-4-2-1-16,-5-1 3 15,-2 0 4-15,-2-3 11 16,-3 4 0-16,-2-4 2 16,-2 4 4-16,-2 2-7 15,0 5-2-15,0 6-5 16,0 3 4-16,0 0-17 16,-10 16-3-16,-9 17 0 15,-7 16 3-15,9 18-3 16,5 22 2-16,11 13 1 0,1 4 0 15,0-4 7 1,6-9-6-16,6-12 3 0,-3-7-2 16,-2-12-1-1,-5-16-1-15,-2-5 1 0,0-15-1 16,-8-9 1-16,2-7-1 16,3-7 0-16,2-3-3 15,1 0 1-15,0-3-3 16,0-13-18-16,0-8-86 15,13-2-26-15,10-8-253 16</inkml:trace>
  <inkml:trace contextRef="#ctx0" brushRef="#br0" timeOffset="116185.2099">20409 14570 892 0,'0'0'69'0,"0"0"43"16,0 0-36-16,0 0-38 15,0 0-38-15,0 0-1 16,-4 45 1-16,4-9 1 16,0 0 0-16,12-10 1 15,4-2 0-15,1-7-1 16,2-11-1-16,2-6 5 15,5 0-5-15,-2-10 11 0,1-10-7 16,-3-2 1-16,-2-4 0 16,-4-2-2-16,-1-1 1 15,-2-1 1-15,-4 7-2 16,-4 6 4-16,-2 7 3 16,-3 10-2-16,0 0-8 15,0 3-7-15,0 14-2 16,1 5 9-16,5 2 0 15,8-5 2-15,-2 1-1 16,8-3 0-16,1-8-2 16,3-1 1-16,0-8-5 15,6 0 4-15,-2 0-1 0,-2-2 1 16,-9-9 1 0,-6-1 0-16,-4 3 2 0,-5-4-2 15,-2-3 1-15,0 3 0 16,0-4-1-16,0-2-2 15,0 2 0-15,0 1 1 16,0-1-1-16,1 4-2 16,7 4 1-16,-4 1 0 15,-1 5 2-15,-1-1 1 16,-1 4 0-16,5 0-2 16,10 0-4-16,7 0 3 0,4 0 2 15,3 10 2 1,-8 7-1-16,-6 3 0 0,-7 1-4 15,-3 4 4-15,-4-2 1 16,-2 1-1-16,0-4 0 16,0-6 0-16,-4 3 0 15,-3-5-1-15,0 1-4 16,0-1-39-16,7-5-65 16,0-7-161-16,0 0-389 15</inkml:trace>
  <inkml:trace contextRef="#ctx0" brushRef="#br0" timeOffset="116323.8403">21143 14500 663 0,'0'0'33'16,"0"0"43"-16,0 0-39 16,0 0-33-16,0 0-4 15,0 0-111-15,63-48-187 16</inkml:trace>
  <inkml:trace contextRef="#ctx0" brushRef="#br0" timeOffset="116576.8037">21299 14282 320 0,'0'0'287'0,"0"0"-131"16,0 0-21-16,0 0-22 15,0 0-27-15,0 0-57 16,-17-41-27-16,17 77 4 15,0 14 8-15,0 6 37 0,0 0-33 16,0 5-5-16,0-10-3 16,0-4-6-16,1-5 3 15,0-6-6-15,1-5 0 16,2-8 0-16,0-3-2 16,2-4-1-16,0-5-58 15,0-2-44-15,-5-9-195 16,-1 0-200-16</inkml:trace>
  <inkml:trace contextRef="#ctx0" brushRef="#br0" timeOffset="117162.8854">21160 14659 262 0,'0'0'358'16,"0"0"-199"0,0 0-38-16,0 0-29 0,0 0-7 15,0 0-18-15,0 0-65 16,83-48 0-16,-26 38-1 15,4 1 0-15,12-2 4 16,6-5 1-16,3-1 46 16,-8 1-23-16,-18-4-29 15,-17-3 2-15,-18 0 1 16,-12-4 1-16,-9-2-4 16,-14-1 2-16,-19 0-3 15,-4 1 3-15,-3 8-2 0,5 5 0 16,15 7 1-16,3 6-1 15,7 3 0-15,-2 8-3 16,0 19-6-16,3 10 9 16,2 8 0-16,3 3 2 15,4 4-2-15,0 0 0 16,0-6 1-16,0-3-1 16,0-9 1-16,4-5 2 15,3-9-3-15,3-6 5 16,-1-4 0-16,8-10 7 15,4 0 22-15,6-4 5 16,4-12-26-16,0-5-8 16,-4-1 1-16,0-2 4 0,1-1-3 15,1-2-1-15,-1 4-4 16,0 3-1-16,-7 6-2 16,-4 9 1-16,-4 5-3 15,-4 0-2-15,-1 15 4 16,-4 4 1-16,-4 9 0 15,0-5-2-15,0 3 1 16,0-2 1-16,-1-2 0 16,-9 2 0-16,1-4-8 15,-5 3-29-15,-7 3-53 16,-5-5-70-16,-9-6-525 16</inkml:trace>
  <inkml:trace contextRef="#ctx0" brushRef="#br0" timeOffset="118109.3539">17989 15388 720 0,'0'0'42'0,"0"0"-11"16,0 0-4-16,0 0 0 0,0 0-12 15,0 0 0-15,-333 62 8 16,280-20 6-16,12-1 1 16,14-8-6-16,17-6-5 15,8-5-6-15,2-8-4 16,8-6 3-16,19-8 55 15,8 0-25-15,15-19-12 16,1-11-13-16,2-6-5 16,-2-4-11-16,-12-2 6 15,-10 2-4-15,-8-2-1 16,-10 1 0-16,-10-1 6 16,-1-1-7-16,-3 2 5 15,-14 3-4-15,0 9 2 16,-1 9 5-16,8 9-3 15,0 5 3-15,3 6-1 0,0 3-8 16,2 20-8-16,2 10 8 16,1 14 1-16,2 9 1 15,7-3-2-15,10-2 2 16,3-1-1-16,1-6 3 16,0-2-8-16,-2-8 10 15,4-1-10-15,0-4 4 16,3-7-14-16,-3 0-47 15,2-7-48-15,-9-8-105 16,-4-7-139-16</inkml:trace>
  <inkml:trace contextRef="#ctx0" brushRef="#br0" timeOffset="118528.547">18006 15512 467 0,'0'0'37'0,"0"0"71"16,0 0-35-16,0 0 18 15,0 0-43-15,0 0 6 16,220-68-15-16,-178 85 3 16,-1 5-5-16,-5 2-13 15,-11 5-11-15,-8-3-4 16,-12 2-3-16,-5-3 0 16,0-6-5-16,-20-1 12 0,-5-5-11 15,-2 0 3 1,2-10-3-16,6-3 2 0,6 0-4 15,4 0 1-15,6-12 11 16,3-5-11-16,0-3-1 16,1-4 1-16,16 2-1 15,9-2 0-15,1-2-7 16,8 6 3-16,0 4-9 16,-3 6 4-16,-4 7 1 15,-2 3 8-15,-2 0 0 16,-3 13 0-16,-2 6-2 15,0 1 2-15,-3 0 2 16,-3 0-2-16,-3-4-4 16,-4 1 1-16,-1-4-50 0,-5-1-87 15,0-4-129-15,0-8-317 16</inkml:trace>
  <inkml:trace contextRef="#ctx0" brushRef="#br0" timeOffset="118673.7128">18587 15490 656 0,'0'0'13'15,"0"0"-1"-15,0 0 13 16,0 0-25-16,0 0-180 16,0 0-74-16</inkml:trace>
  <inkml:trace contextRef="#ctx0" brushRef="#br0" timeOffset="118937.6051">18704 15223 644 0,'0'0'96'16,"0"0"38"-16,0 0-6 16,0 0-38-16,0 0-61 15,0 0-24-15,-17 18-3 16,17 26 13-16,0 5 11 15,4 4-1-15,4-4-9 16,2 2-7-16,-2-9 5 0,-2-2-13 16,4-6 5-16,-4-3-5 15,0-7-1-15,2-3 0 16,-1-5-17 0,6-10-59-16,2-6-117 0,5 0-134 15</inkml:trace>
  <inkml:trace contextRef="#ctx0" brushRef="#br0" timeOffset="119174.6316">18896 15285 345 0,'0'0'344'16,"0"0"-196"-16,0 0-7 16,0 0-27-16,0 0-46 15,0 0-52-15,0 0-13 0,-22-15-3 16,33 64 11-16,0 3 9 15,-1 1-11-15,2-4 8 16,-3-3-6 0,-2-3-3-16,0-6-7 15,1-2 1-15,1-1-2 0,7-4-2 16,9-3-45-16,9-7-70 16,12-11-242-16</inkml:trace>
  <inkml:trace contextRef="#ctx0" brushRef="#br0" timeOffset="119446.0399">19431 15143 978 0,'0'0'65'15,"0"0"46"-15,0 0-40 16,0 0-66-16,0 0 2 15,0 0-5-15,30 93 5 16,0-34-3-16,-3 3-1 16,-6-4 0-16,-4-3-3 15,-6-6 2-15,-4-9-2 16,4-4 2-16,-7-6-2 16,-1-3-6-16,-3-5-44 15,0-5-73-15,-10-10-193 16</inkml:trace>
  <inkml:trace contextRef="#ctx0" brushRef="#br0" timeOffset="119837.6549">19451 15502 770 0,'0'0'97'0,"0"0"10"15,0 0-20-15,0 0-34 16,0 0-38-16,0 0 4 15,146-104-15-15,-107 104 2 16,1 2-1-16,-8 11-5 0,-2 4 0 16,-6 6 1-1,0 1-1-15,-5 6 0 0,-2 2 3 16,-2-2-2-16,-3-1 0 16,3-4-1-16,-1-6 0 15,4-3-1-15,-1-6 2 16,-2-10 1-16,-5 0-1 15,-1 0 4-15,-3-16 0 16,-4-4 0-16,-2-4-3 16,0 2-2-16,0-5 0 15,0 7 3-15,0 0-3 16,-7 5 1-16,-4 3-2 16,-6 4-3-16,-7 8-20 0,-5 0-39 15,0 0-41 1,6 10-46-16,6-2-153 0</inkml:trace>
  <inkml:trace contextRef="#ctx0" brushRef="#br0" timeOffset="120339.7942">20510 15463 759 0,'0'0'23'0,"0"0"122"16,0 0-58-16,0 0-11 16,0 0-40-16,0 0-25 0,-145-106-9 15,134 120 2 1,1 12-4-16,-2 1-3 0,5 3 3 16,5-1 0-16,2-3 2 15,0-6-2-15,11-4 0 16,5-5 2-16,3-8-1 15,2-3 14-15,5 0-4 16,-2-17-9-16,-1-6 5 16,-2-4-6-16,-1-2 1 15,-7-1-2-15,0-5 3 16,-5-2-2-16,-8 1-1 16,0-4 1-16,0 0 1 15,-7 7 0-15,-1 8 1 16,-1 4 11-16,3 14 4 15,5 7-13-15,-1 0-5 0,1 14-3 16,1 14 3 0,0 9 0-16,0 7 0 0,3 1 0 15,9-1-1-15,0-4 1 16,1-7 0-16,-1 0 0 16,-2-3-1-16,4-4 0 15,-1-3-4-15,4 0-49 16,4-9-84-16,5-4-147 15</inkml:trace>
  <inkml:trace contextRef="#ctx0" brushRef="#br0" timeOffset="120905.7481">20766 15550 796 0,'0'0'106'0,"0"0"25"15,0 0-68-15,0 0-22 16,0 0-15-16,0 0-19 15,25-41-7-15,-1 36 0 16,0 1 7-16,-3-6-5 16,-6-3 3-16,0-1-2 15,-6-5-2-15,-2-1 2 16,-4 0-3-16,-3-1 2 16,0 9-3-16,-1 4 3 0,-16 6-4 15,-10 2 2 1,1 13-1-16,0 11 1 0,11 4-3 15,8 0 0-15,7-2 0 16,3-6 3-16,18-4 2 16,7-6-2-16,8-3-3 15,8-7 3-15,3 0 0 16,2-4 2-16,-5-12-1 16,-6-3 2-16,-8-5 0 15,-7-2-1-15,-6-5-1 16,-5-4 1-16,-6-5 0 15,-3-3-1-15,-3-9 0 16,0-1-1-16,-6 3 2 16,-6 5-2-16,2 13 1 0,0 17 8 15,7 11 3-15,-1 4-9 16,1 4-3-16,-1 24-6 16,1 12 6-16,0 14 0 15,3 2 1 1,0 3-1-16,0-3-1 0,0-6 1 15,0-7 1-15,0-4 1 16,6-5-2-16,0-8 0 16,5-6 0-16,3-3-4 15,4-1-52-15,3-7-55 16,-2-6-153-16</inkml:trace>
  <inkml:trace contextRef="#ctx0" brushRef="#br0" timeOffset="121573.984">21055 15433 262 0,'0'0'404'0,"0"0"-296"15,0 0-27-15,0 0-5 16,0 0-33-16,0 0-35 16,0 0-7-16,72-26 1 15,-14 30-2-15,0-4-2 16,1 2-2-16,-1-2 3 15,1 0 2-15,4-2 4 16,-3-5-3-16,-7-3 6 16,-13-1 12-16,-14 2 2 15,-14-2 3-15,-9 2 23 0,-3 4-18 16,-7 3-8-16,-22 2-21 16,-10 0 6-16,-4 11-7 15,-1 9 1 1,8 0-1-16,9-1-6 0,10 1 4 15,7-3 0-15,10-1 0 16,0-3-8-16,6-4-21 16,18-4-7-16,12-2 9 15,4-3 26-15,0 0-6 16,-4-10-1-16,-8 0 8 16,-7 0 2-16,-11 4 1 15,-5 5 8-15,-5 1 12 16,0 0-12-16,6 0-9 15,-2 1-2-15,5 8 2 0,3-2 0 16,2-4 3-16,-2-2-1 16,4-1 6-16,1 0 2 15,0-1 6-15,1-12-5 16,-1 1-4-16,-1-2 8 16,-2-4-1-16,-4 3-4 15,2-5-9-15,-5 6 8 16,-2 0 2-16,-2 8 1 15,-3 3 5-15,0 3-10 16,0 0-7-16,0 4-9 16,0 12 9-16,0 1 3 0,0-1-3 15,0-3 0-15,0 0 0 16,6-2-6-16,7-5-5 16,-2 2-22-16,3-5-43 15,2-3-88-15,0 0-239 16</inkml:trace>
  <inkml:trace contextRef="#ctx0" brushRef="#br0" timeOffset="121723.5725">22004 15219 757 0,'0'0'40'15,"0"0"42"-15,0 0-58 16,0 0-12-16,0 0-12 0,0 0-64 15,-28-60-288-15</inkml:trace>
  <inkml:trace contextRef="#ctx0" brushRef="#br0" timeOffset="122238.0078">22170 14958 811 0,'0'0'8'0,"0"0"138"15,0 0-19-15,0 0-71 16,0 0-44-16,0 0-10 0,0 60-1 16,0 0 16-1,0 2-3-15,0-1-6 0,1-4-4 16,5-7-2-16,2-9-1 16,3-10 1-16,0-4-1 15,5-14 0-15,4-3-1 16,7-7 3-16,7-3 7 15,2-3-4-15,-1-14 1 16,-7-5-2-16,-5 0 1 16,-6-6-3-16,-8 2-2 15,-3-7-1-15,-6 6 3 16,0 4-2-16,0 3-2 16,-20 7 1-16,-2 6-6 15,3 7-1-15,3 1-5 0,9 19-17 16,7 5-6-16,0 2-7 15,10 3 6-15,14 2 17 16,0-2 13-16,-1 0-4 16,-4-6 6-1,-7-2 0-15,-2-2 3 0,-5-9 2 16,-2-2 2 0,-2-5-2-16,-1-1 3 0,0-3 2 15,0 0-2-15,0 0-1 16,-1 0-1-16,-19 0-2 15,-6 0-6-15,-7 0-107 16,0-16-196-16</inkml:trace>
  <inkml:trace contextRef="#ctx0" brushRef="#br0" timeOffset="122521.3764">22585 14819 754 0,'0'0'35'0,"0"0"46"16,0 0 17-16,0 0-42 16,0 0-11-16,0 0 1 15,425 324-19-15,-403-260-9 16,-14-3-7-16,-8-2-1 15,-16-3-10-15,-26-6-2 0,-17-6-1 16,-15-8-2-16,-6-6-33 16,-6-4-21-16,-1-7-119 15,5-4-163-15</inkml:trace>
  <inkml:trace contextRef="#ctx0" brushRef="#br0" timeOffset="129951.8829">1727 14231 498 0,'0'0'16'0,"0"0"17"0,0 0 58 15,0 0 54 1,0 0-85-16,0 0-8 0,0 0 5 15,-41-10-28-15,38 10 2 16,0 0-12-16,3 0-5 16,0 0 0-16,-3 0 0 15,3 0-1-15,0 0-12 16,0 0 1-16,9 0 4 16,30 0 12-16,32-6 53 15,35-11-31-15,28-6-22 16,13-6-2-16,5 5-10 15,-3-2 4-15,-9 6-7 0,-4 0 2 16,-8 3-5 0,-22 4-5-16,-18 1 5 0,-30 2-1 15,-22 6-1-15,-20 1 1 16,-13 0-19-16,-3 3 4 16,0 0-25-1,0 0-39-15,5 0-58 0,4 0-103 16</inkml:trace>
  <inkml:trace contextRef="#ctx0" brushRef="#br0" timeOffset="131020.3376">5118 14185 370 0,'0'0'69'16,"0"0"-9"-16,0 0 50 15,0 0-2-15,0 0-78 16,0 0 16-16,-70 0 3 16,67 0-22-16,0 0-6 15,3 0-5-15,-4 0-8 16,4 0 6-16,0 0 8 0,0 0 1 16,19 3 9-1,30 1 67-15,25-4-53 0,37-4-9 16,25-13-19-16,19-5-10 15,9 2-1-15,3 0-2 16,-6 4 5-16,-3-1-7 16,-7-3 4-16,-12 0-3 15,-9 0-3-15,-14 1 3 16,-15 2 0-16,-23 1-2 16,-27 2 1-16,-21 8-2 15,-17 0 4-15,-9 6 0 16,-4 0-1-16,0-4-1 15,0 4-3-15,0 0-3 16,0 0-10-16,0 0-27 16,0 0-36-16,-10 7-82 15,1-4-181-15</inkml:trace>
  <inkml:trace contextRef="#ctx0" brushRef="#br0" timeOffset="131939.6293">10139 14132 546 0,'0'0'256'16,"0"0"-237"-16,0 0-4 15,0 0 51-15,0 0 28 16,0 0-67-16,-45 0-22 16,58 2 10-16,29-2 1 15,24 0 22-15,25-5-8 16,28-15-13-16,17-3 3 15,17-1-5-15,13 2-2 16,-11 3-3-16,-1 4-1 16,-14 0-2-16,-18 4-2 15,-14 1-5-15,-31 0-4 0,-17 3 3 16,-25-2-28 0,-12 3-30-16,-11-5-82 0,-2-2-189 15</inkml:trace>
  <inkml:trace contextRef="#ctx0" brushRef="#br0" timeOffset="132722.0413">17058 13748 178 0,'0'0'284'16,"0"0"-231"-16,0 0 35 16,0 0 58-16,0 0-35 0,0 0-61 15,-28 0 3-15,28 0-13 16,0 0-5-16,0 0-2 16,17 0-8-16,23 0-9 15,28 0 22-15,33 0-2 16,29-8-15-16,24-9-10 15,10-2-2-15,5-1-1 16,-1 3-8-16,-5-4 1 16,-13 9-1-16,-20 1 1 15,-27 0 1-15,-35 3-1 16,-27 1-1-16,-22 5-1 16,-13 0-4-16,-4-1-1 15,-2 3-14-15,0 0-35 16,7 0-45-16,16-3-158 15,16-1-456-15</inkml:trace>
  <inkml:trace contextRef="#ctx0" brushRef="#br0" timeOffset="133289.9377">20438 13617 645 0,'0'0'25'16,"0"0"19"-16,0 0 19 15,0 0 65-15,0 0-59 16,0 0-34-16,22 0-13 16,31 0 10-16,21 0 9 15,15 0-24-15,11 0-2 16,2-5-2-16,2-4-7 16,-1-4-1-16,-3 1 5 15,-6-2-5-15,-10-2 2 16,-13 5 0-16,-15-1-5 15,-13 5 2-15,-18-3-7 16,-11 10 8-16,-12-3-8 16,-2 3 3-16,0 0-12 15,-4 0-50-15,-24 6-74 0,-13 8-22 16,-6-2-210-16</inkml:trace>
  <inkml:trace contextRef="#ctx0" brushRef="#br0" timeOffset="135309.8663">18099 15125 119 0,'0'0'19'15,"0"0"7"-15,0 0 20 16,0 0 42-16,0 0-25 16,0 0-21-16,-15-16-21 0,9 16 0 15,-1 0 9 1,-4 0-1-16,1 0 19 0,1 0 2 15,4 0-8 1,2 0-2-16,3 3-4 0,0-3-17 16,0 0-10-16,0 0-3 15,-3 0-3-15,3 0 2 16,0 0-5-16,0 0 1 16,0 0 20-16,3 4 21 15,12-4-16-15,12 1 12 16,11-1-12-16,9 0-11 15,10 0-6-15,11 0 1 16,17-5-2-16,19-4-6 16,12-1 12-16,14 0 6 0,14-3-8 15,5 0-1-15,13 3-10 16,9 0 2-16,-4 0-1 16,0 3 0-16,-15 4-2 15,-11 3 1-15,-13-3-1 16,-20 3 3-16,-16-3-3 15,-25 0 0-15,-26-1-3 16,-21 4 2-16,-11 0-1 16,-9 0-3-16,0 0 4 15,0 0-5-15,-3 0-21 16,-10 0 11-16,-3 0-20 0,2 7-35 16,2 2-95-1,6-1-128-15</inkml:trace>
  <inkml:trace contextRef="#ctx0" brushRef="#br0" timeOffset="136127.4442">18380 15952 414 0,'0'0'62'15,"0"0"-53"-15,0 0-8 0,0 0 8 16,0 0 81 0,0 0-24-16,-8 10-28 0,8-3-20 15,0 2 54-15,0 1-16 16,15-3-12-16,4 3 9 16,13-6-2-16,11-4-9 15,25 0-8-15,19-4-6 16,27-12-4-16,21-1-4 15,15 0-11-15,19 0 5 16,13-1-10-16,8 1 1 16,5 2 0-16,-2 4-4 15,-8-5 1-15,-11 5 2 16,-11 1-4-16,-19 3 0 0,-21 1-1 16,-26 2-2-16,-27 1 2 15,-32-1-16-15,-18 4-16 16,-17-3-1-16,-3 3-1 15,-15 0-24-15,-13 0-32 16,-5 0-26-16,-2 14-62 16,3-4-93-16</inkml:trace>
  <inkml:trace contextRef="#ctx0" brushRef="#br0" timeOffset="140660.9182">873 16191 467 0,'0'0'66'0,"0"0"54"16,0 0-26-16,0 0-9 16,0 0-1-16,0 0-19 15,0 0-23-15,3-165-20 16,-27 165-10-16,-13 5-5 0,-11 32-5 15,-16 23-2-15,-7 21 8 16,6 12 0-16,7 0 18 16,16-8-9-16,17-11-15 15,25-16 2-15,3-11-2 16,36-7 1-16,16-15-3 16,18-8 6-16,15-17-4 15,12 0-1 1,6-29 4-16,-2-10-3 0,-13-7 6 15,-24-2-7-15,-25 0 6 16,-21-1-4-16,-21 3 0 16,0-2 0-16,-36 5 0 15,-13 6-3-15,-18 12-1 16,-12 8-8-16,-2 10 7 16,2 7-5-16,9 7 1 0,15 13 5 15,19 9-3-15,12 1 1 16,18 0-10-16,6-6-1 15,14-2-1-15,30-7-22 16,16-10 10-16,15-5 10 16,13-8 6-16,1-14-12 15,2-7-17-15,-3-7 26 16,-6 0 14-16,-7-1 0 16,-17 4 6-16,-19 2 2 15,-17 9 23-15,-16 5 14 0,-6 7-3 16,0 7 0-16,0 0-19 15,-4 3-14 1,-1 13-9-16,-4 22-5 0,-4 23 5 16,5 17 3-16,-1 9 0 15,6 9 3-15,3 7 5 16,0 0 5-16,0 6 3 16,17 3 5-16,-1-2-17 15,2-1 1-15,-3-12-5 16,-4-21 0-16,-4-17-1 15,-4-16-2-15,1-15 1 16,-4-12 0-16,3-12 1 16,-3-1-2-16,0-6 0 15,0-22-11-15,-7-11-85 16,-8-14-108-16,-3-9-301 0</inkml:trace>
  <inkml:trace contextRef="#ctx0" brushRef="#br0" timeOffset="140919.2596">1146 16554 801 0,'0'0'15'0,"0"0"2"16,0 0 20-16,0 0-24 16,0 0 35-16,0 0-6 0,294-96-9 15,-248 115-18 1,-19 12-13-16,-14-2-1 0,-13 4 1 15,0 0 3-15,-28-4-3 16,-5 1 2-16,-7-2-3 16,1-9-1-16,11 1 0 15,4-8-9-15,15-2-68 16,9-9-105-16,0-1-167 16</inkml:trace>
  <inkml:trace contextRef="#ctx0" brushRef="#br0" timeOffset="142276.1963">1604 16643 634 0,'0'0'120'16,"0"0"-54"-16,0 0 15 16,0 0-23-16,0 0-40 0,0 0-5 15,121-60-6-15,-90 43-7 16,-4-2 8-16,-8-1-5 15,-8 4 2-15,-8-2-2 16,-3 5-1-16,-6 3 5 16,-18 5-4-16,-9 5-1 15,-6 5-2-15,-1 18 0 16,0 8 0-16,10 4-1 16,12-1 1-16,13-1-2 15,5-6 0-15,8-1 3 0,20-6-1 16,11-4 0-1,10-10 5-15,9-6-5 0,2 0 1 16,-3-2 3 0,-5-13-4-16,-6-2 0 0,-10 0-5 15,-11 0 5-15,-11-4 0 16,-5 1 1-16,-5-4 3 16,-4 2-4-16,3-4 0 15,-3 6 1-15,3 0-1 16,3 7-3-16,0 6 3 15,-2 4-2-15,7 3-4 16,4 0-16-16,9 0 9 16,7 0 0-16,2 3 2 0,0 4 3 15,3-1-1 1,-8 2-1-16,-1 2 6 0,-11-1-2 16,-4 1 2-16,-9 0-5 15,2 4 9-15,-4-4 0 16,-1 2 1-16,2-2 0 15,-2-1-1-15,0-1 0 16,0-3 3 0,0 2 2-16,-17-2 16 0,-2 1 9 15,-8 0-22-15,2-2 0 16,2-3-5-16,1 0 2 16,4-1-4-16,0 0 1 15,5 0-1-15,-1 0 2 0,2 0-1 16,5 0-2-16,4 0 1 15,3 0-1-15,0 0 0 16,0-1-1-16,25-9 1 16,11-5 1-16,13-2 1 15,-1-2-2-15,4-1 0 16,-6-2 0-16,1-1-1 16,-6 3-4-16,-5-4 4 15,-6 5-2-15,-12 2 3 16,-5 0 4-16,-5 7-3 15,-5 0 3-15,-3 7-3 16,0 3 11-16,0 0-12 16,-5 13 0-16,-14 14 0 15,-2 4-1-15,0 4 2 16,9-5-4-16,1-3 4 16,9-8-2-16,2-6 1 0,0-4 0 15,0-6 0-15,13-3-2 16,5 0 2-16,9-8 5 15,-2-9-1-15,-6-2-1 16,-2-1 4-16,-6 0-5 16,-9 6 1-16,1 5-3 15,-3-1 7-15,0 9 15 16,0 1 2-16,0 0-21 16,0 11-3-16,-4 9-3 15,3-1 3-15,1 0 0 0,0-4 0 16,2-6-1-1,9-3 0-15,1-2 1 16,1-4 2-16,1 0-1 16,5 0 1-16,-4 0 5 0,2-13-2 15,-1-3 0-15,-3-4 1 16,1-6-4-16,-5-5 0 16,-2-4 1-16,-4-3-3 15,-3-11 4-15,0-4-2 16,-3-9-2-16,-16-4 1 15,-5-1 0-15,-1 1-1 16,2 8 0-16,2 11 0 16,6 19 3-16,5 14-2 0,7 11 3 15,0 3-4 1,3 20-3-16,0 21-1 0,9 19 4 16,13 9 4-16,1 4 3 15,5-1 0-15,0-5 4 16,-5-8 0-16,2-7-11 15,-1-11 1-15,-2-5-1 16,1-5 0 0,-1-3-1-16,-4-7-22 0,-6-6-98 15,-7-5-147-15,-5-10-437 16</inkml:trace>
  <inkml:trace contextRef="#ctx0" brushRef="#br0" timeOffset="142519.0954">2875 16441 709 0,'0'0'73'0,"0"0"38"16,0 0-16-16,0 0-36 16,0 0-21-16,0 0-18 15,89-155-10-15,-51 152-4 16,6 3-1-16,-5 10-2 16,-3 12 1-16,-6 8 1 15,-2 7-1-15,-10-5-1 16,-6 2-1-16,-3-5 0 15,-2 2 0-15,-4-5-2 16,-3-4-13-16,0 1-73 16,0-7-63-16,0-5-140 15,-3-10-287-15</inkml:trace>
  <inkml:trace contextRef="#ctx0" brushRef="#br0" timeOffset="142641.7662">3157 16428 560 0,'0'0'122'0,"0"0"-21"16,0 0-42-16,0 0-38 16,0 0-21-16,0 0-93 15,61-76-155-15</inkml:trace>
  <inkml:trace contextRef="#ctx0" brushRef="#br0" timeOffset="143883.5317">3607 16424 433 0,'0'0'154'0,"0"0"-23"15,0 0-30-15,0 0-18 16,0 0-5-16,0 0-31 16,-249-49-22-16,227 69-8 15,8 6-13-15,8 1 0 16,6-1-2-16,0 0-1 15,9-6 0-15,15 0 0 16,1-11 2-16,5-2-3 16,0-7 1-16,-6 0-2 15,2-5 3-15,-3-9-2 16,-2-6 2-16,-6 0 1 0,-3 0-3 16,0 4 4-1,-3 0-4-15,0 9 1 0,-2 2 0 16,-1 5 3-16,5 0-4 15,5 8 0-15,-1 6-1 16,0 4 1-16,3 0 2 16,-6-1 1-16,1-5 0 15,-4-8-1-15,-6 2 0 16,0-6 3-16,-3 0 6 16,0 0 24-16,2-3 19 15,5-12-11-15,-1 0-40 16,0-8-1-16,7-1-1 0,1-1-1 15,2-1 1-15,1-4-4 16,4 0 6-16,2 3-6 16,1 8 3-16,-6 5-3 15,3 8-1-15,-9 6 0 16,1 3-4-16,-2 16 7 16,-5 8-2-16,1 7 3 15,-4 1 4-15,3-1-4 16,0-4 0-16,3-5 0 15,6-8 1-15,3-3-1 16,6-11-1-16,7-3 1 16,12 0 1-16,5-6 3 15,1-15-1-15,-4-1-1 16,-8-2-1-16,-11-1 0 16,-4-3 1-16,-9 1 1 0,-11 1-2 15,-2 1 1-15,0 8 1 16,-12 7 2-16,-13 7-5 15,-8 3-4-15,-3 13 1 16,1 6 2-16,15 1-1 16,8 0-1-16,5-6 0 15,7 2-4-15,0-4-9 16,0-4-4-16,0-2 2 16,10-3 3-16,6-3-1 15,1 0 13-15,-1 0 3 16,-1-3 0-16,0-1 1 15,-9 2 2-15,3 2-3 0,-6 0 0 16,3 0-1 0,1 0-3-16,-1 2 4 0,5 5 1 15,-1 1-1-15,-1-3 1 16,3-1 1-16,0-4-1 16,3 0 0-16,4 0 11 15,1-14 4-15,2-5-10 16,-1-1 2-16,-3-9-1 15,-2-2 9-15,2-8-6 16,-3-7-4-16,-6-5-4 16,-2-8 1-16,-7-10-1 0,0-13-2 15,-10-1-4 1,-15 4-8-16,-5 6-3 0,-6 7-16 16,-3 10 9-16,2 6-5 15,-6 11 3-15,3 16 1 16,5 13 8-16,5 10 2 15,8 0-2 1,9 29 8-16,8 11-1 0,5 21 5 16,12 14 3-16,24 14-1 15,10 13-1-15,5 7 2 16,-2-3 2-16,-8-13-2 16,-6-11 0-16,-5-13 10 15,-3-12 3-15,-5-11 13 0,-1-12-14 16,-3-4-1-16,-8-5-11 15,-2-8 0-15,-8-1 0 16,0 1-15-16,-2-6-119 16,-17-11-341-16</inkml:trace>
  <inkml:trace contextRef="#ctx0" brushRef="#br0" timeOffset="144719.9557">5498 15877 674 0,'0'0'72'0,"0"0"55"16,0 0-19-16,0 0-8 0,0 0-54 15,0 0-43-15,-98 73-2 16,98 21 28-16,0 2 3 16,12-3-12-16,9-11-11 15,0-9-2-15,-5-9-2 16,-4-13-3-16,-6-10 0 15,0-12 0-15,-2-12 0 16,0-9-2-16,-4-8 2 16,0 0 2-16,0-11 7 0,0-12-7 15,0-10-2-15,-4 2 0 16,0 8-2-16,1 7 0 16,3 5 0-16,0 11-2 15,0 0-9-15,24 11 0 16,3 10 11-16,13 8 8 15,6-6-7-15,6-1 1 16,0-9-1 0,4-4-1-16,-1-9 4 0,0 0-4 15,-7-14 0-15,-11-10 4 16,-18-5 1-16,-5-10 0 16,-14-5 1-16,0-6 4 15,-24-12-1-15,-19-8-8 16,-21-5-1-16,-14-5 0 0,-19-2 0 15,-13 11 0-15,-8 21-1 16,-1 28 1-16,1 22 0 16,9 22-2-16,15 28-1 15,15 7 2-15,24 4 1 16,16 1-7-16,18-6 5 16,21 3-2-16,0-4 0 15,33-4-36-15,22-8-7 16,27-9-26-16,24-17-115 15,15-12-193-15</inkml:trace>
  <inkml:trace contextRef="#ctx0" brushRef="#br0" timeOffset="145402.1363">6292 16438 544 0,'0'0'18'0,"0"0"2"16,0 0 6-16,0 0 68 16,0 0 4-16,0 0-24 15,112-5-36-15,-61-17-22 0,-1-1-6 16,-11-7 1-16,-12 4-7 15,-12-4 15 1,-11-2 7-16,-4 5-3 0,-7 0-8 16,-19 10-3-16,1 9-1 15,-12 8 0-15,-5 3-6 16,0 23-3-16,2 8-4 16,12 7 2-16,9 5 0 15,15 4-1-15,4-3 2 16,0-8 3-16,20-5-1 15,11-8-1-15,9-9 6 16,11-7-6-16,6-10 10 16,4 0-3-16,-3-20-6 15,-3-7 0-15,-13-3 2 16,-9-5-1-16,-11-3 0 0,-7-7 1 16,-9-5 0-16,-6-3 0 15,0-7-2-15,-9-5 3 16,-12-6-3-16,-1-4-3 15,-5 0 6-15,6 14-6 16,0 18 0-16,5 21 3 16,10 15 6-16,3 7 3 15,3 0-12-15,0 23-7 16,0 26 7-16,0 17 0 16,11 14 5-16,9 9-1 15,4-4 6-15,3-1 5 16,-2-6-3-16,-2-8-6 0,-1-14-1 15,-3-6-4-15,-2-11-2 16,-1-9 2-16,-3-6-4 16,7-5-4-16,-2-5-42 15,3-12-87-15,-8-2-350 16</inkml:trace>
  <inkml:trace contextRef="#ctx0" brushRef="#br0" timeOffset="146121.4712">6641 16480 650 0,'0'0'68'0,"0"0"24"16,0 0-41-16,0 0-38 0,0 0-8 15,0 0-1-15,236-42-2 16,-166 29 0-16,9-1-1 15,-3 2 1-15,3-2 108 16,-9 1-98-16,-16-1-10 16,-17 3 2-16,-10 3 7 15,-17 1 5-15,-7 0 22 16,-3 1 15-16,-10 2-21 16,-14 4-21-16,-16 0-10 15,-9 20-1-15,-3 14 0 0,3 2-1 16,8 7 1-16,8-7 0 15,9 0 0-15,12-9 1 16,12-5-1 0,0-5-3-16,15-10 2 15,20-5-1-15,12-2 2 0,5-9 0 16,-3-13 9-16,-4-2-8 16,-12-2-1-16,-6 3-2 15,-9-1 2-15,-8 7 1 16,-6 8-1-16,-4 4 1 15,0 5 2-15,0 0-3 16,0 9-5-16,-1 8 4 16,-6 2 1-16,7 1 0 15,0-4 0-15,0-3-1 16,4-6 0-16,2 0 2 0,5-7-1 16,2 0 5-16,2 0 5 15,6-4 9-15,0-12-12 16,-4 0 1-1,3-1-4-15,-8-4-3 0,-3 1 3 16,0 3-3-16,-6 3 3 16,-3 0-3-16,3 11 0 15,-3 0 4-15,0 3-5 16,0 0-3-16,0 9-5 16,0 7 8-16,0 3 0 15,6 3-2-15,-3-3 2 16,3 0 0-16,-1-2-1 0,4-3-12 15,1-4-28-15,-1 0-16 16,7-5-86-16,-3-5-129 16</inkml:trace>
  <inkml:trace contextRef="#ctx0" brushRef="#br0" timeOffset="146273.2342">7609 16211 493 0,'0'0'22'0,"0"0"-22"15,0 0-20-15,0 0-236 16</inkml:trace>
  <inkml:trace contextRef="#ctx0" brushRef="#br0" timeOffset="146554.9696">7688 15780 640 0,'0'0'96'15,"0"0"63"-15,0 0-34 16,0 0-88-16,0 0-25 16,0 0 12-16,12 106 39 15,18-23-27-15,-2 6-9 0,2 10-3 16,-3-2-11-16,-5-10-5 15,-2-9 2-15,-4-15-2 16,0-8 6-16,1-14-1 16,-2-9-7-16,-2-6-5 15,-4-6-1-15,-1-10-2 16,-8 3-34-16,0-2-48 16,0-11-67-16,0 0-364 15</inkml:trace>
  <inkml:trace contextRef="#ctx0" brushRef="#br0" timeOffset="147539.6693">9015 16075 368 0,'0'0'140'0,"0"0"26"16,0 0-39-16,0 0-10 0,0 0-5 15,0 0-82-15,8-7-25 16,1 76 4-16,3 10 42 15,0 0-20-15,0-5-12 16,-6-10-9-16,1-6-6 16,-4-12-2-16,-3-7 1 15,0-7 1-15,0-8-3 16,0-11 2-16,0-5-2 16,0-8 0-16,0 0 3 15,-3 0 5-15,-7-21 0 0,1-4-9 16,3-9 1-1,2-2-1-15,4 2-1 0,0 5-4 16,10 10 5 0,9 9-3-16,1 10-1 15,5 0 3-15,5 13 1 16,9 11 2-16,0 5 0 0,6 0 0 16,3-5 3-16,5-5-4 15,-4-7 0-15,3-4 0 16,-4-8-2-16,-9 0 4 15,-4-13-2-15,-11-8 3 16,-11-8 0-16,-7-7-1 16,-6-6 2-16,0-4 3 15,-19-14 1-15,-14-3-7 16,-16-10-2-16,-12 3 0 0,-14 1 0 16,-10 7 2-16,-8 12-1 15,-5 17-2-15,3 20-1 16,4 13 2-16,7 13-1 15,13 20 0-15,13 10 0 16,16 1-6-16,12 4 3 16,17 0-19-16,13 4-22 15,15-2-5-15,38-6-82 16,22-7-85-16,22-17-223 16</inkml:trace>
  <inkml:trace contextRef="#ctx0" brushRef="#br0" timeOffset="148243.6723">10015 16345 755 0,'0'0'90'0,"0"0"28"15,0 0-56-15,0 0-15 16,0 0-24-16,0 0-13 15,-132-59-6-15,115 88-4 16,2 11 1-16,6-4 1 16,4 1-1-16,5-4 0 15,0-7 2-15,11-5-2 16,4-9-2-16,4-2 0 16,5-10 1-16,-1 0 4 0,-1-6 7 15,-4-10 1-15,0-1-6 16,-5-1-5-16,-7 6 9 15,0 4 4-15,-5 5-6 16,1 3-5-16,-2 0-3 16,5 0-5-16,5 11 0 15,2 0 5-15,2-1 2 16,5-1 3-16,-4-3-4 16,5-3 4-16,0-3-3 15,3 0 6-15,6-9 6 16,1-5-3-16,-5-8-6 15,2-2 5-15,-9-3-2 16,-5-2-1-16,1-1-2 16,-8-3-5-16,-6 4 3 0,0 0-3 15,0 8-2-15,-9 8 1 16,-15 6-4-16,-1 7-4 16,-8 0 1-16,3 10-7 15,12 7 5-15,8-1-9 16,10 4 3-16,7-1 3 15,15 1 3-15,10 1 10 16,-2 1 0-16,1-2 0 16,-1 1 1-16,-5-4-1 0,-1 0 0 15,-4-2 1 1,-4-5-1-16,-13-3 3 0,0-2-3 16,-3-5 0-1,0 3 0-15,0 1 4 0,-12 0 1 16,-8 2-5-16,1 0-5 15,-4-2-28-15,8-4-123 16,7 0-108-16,5-6-181 16</inkml:trace>
  <inkml:trace contextRef="#ctx0" brushRef="#br0" timeOffset="148656.5613">10338 16107 362 0,'0'0'151'16,"0"0"54"-16,0 0-69 0,0 0-22 15,0 0-14-15,0 0-29 16,26-182-48-16,-14 202-22 16,6 18 7-16,7 15 17 15,-3 9 5-15,1 2-7 16,4 3 5-16,-2-8-12 16,1-6-4-16,-9-9 0 15,3-10-7 1,-8-12-1-16,-5-10-1 0,-1-4 1 15,-6-8-3-15,3 0 1 16,0-8 9-16,3-12 25 16,6-8-29-16,-3-2-4 15,3-4-2-15,-1 1 0 16,5 8-1-16,0 5-2 16,-7 11-1-16,0 5-1 0,0 4-3 15,0 4 2-15,3 15 5 16,-2 8 1-16,-1 5-1 15,2 1 1-15,-1-4-2 16,-4-2 1-16,-3-3-7 16,0-2-15-16,4-2-44 15,4-4-19-15,1-7-74 16,3-9-337-16</inkml:trace>
  <inkml:trace contextRef="#ctx0" brushRef="#br0" timeOffset="149148.8783">10883 15853 947 0,'0'0'13'0,"0"0"113"16,0 0-80-16,0 0-41 15,0 0 12-15,0 0 21 16,53 198-15-16,-14-126-5 15,2-4-9-15,-8 0-1 16,-5-11-5-16,-4-4-2 16,-11-14 1-16,-3-6-1 0,-5-13 0 15,-4-9 1 1,3-6-2-16,-4-5 0 0,0 0 7 16,0-3 7-16,-4-13-14 15,0-9 6-15,4-3-6 16,0-2-4-16,3 1 4 15,15 2 0-15,-1 5-3 16,8 8 1-16,-5 4 2 16,2 7-6-16,-2 3 6 15,3 6-3-15,-2 13 2 16,-4 8 1-16,0-2 0 16,-8 6 0-16,-6-1 0 15,-3-2 6-15,-3-3-6 16,-21-2-2-16,-4-3 2 0,-8 0 0 15,-2-7 0-15,6-1 0 16,5-2-11-16,11-5-21 16,9-3-45-16,7-2-101 15,4 0-263-15</inkml:trace>
  <inkml:trace contextRef="#ctx0" brushRef="#br0" timeOffset="150725.0742">11471 16365 755 0,'0'0'166'0,"0"0"-33"15,0 0-59-15,0 0-15 16,0 0-33-16,0 0-11 16,-116-43-14-16,112 66-1 0,3 7 1 15,1-1-1-15,1 0-2 16,19-4-1-16,0-6 3 15,6-3-5-15,1-6-3 16,0-2-2-16,3-8-3 16,-8 0 4-16,0 0 8 15,-5-11-6-15,-4-2 3 16,-4-2 4-16,-5 1 0 16,-2-3 2-16,-2-3 0 15,0 3-1-15,0-2-2 0,-3 3 1 16,-3 2-3-1,3 0-2-15,1 5 3 16,2 4-8-16,0 3-5 16,0-1-34-16,14 3-21 15,7 0 57-15,9 0 6 0,8 0 3 16,13 5 4-16,9-3 7 16,5 1-7-16,3-3 2 15,0 0 1-15,-2 0 3 16,-16 0 5-16,-17-5 5 15,-13-5-1-15,-17 1 10 16,-3-4 24-16,-23-2-31 16,-10 4-1-16,-8 5-13 0,-5 6 2 15,1 6 3-15,-1 20-7 16,4 6 0-16,7 6 1 16,12 1-1-16,9-7 0 15,7-6-1-15,7-1-1 16,0-8 3-16,8-4-3 15,14-6 0-15,4-4 6 16,6-3-5-16,5 0 4 16,-1-16-1-16,-7 2-2 15,-3-6 4-15,-5 4-4 16,-3 3 1-16,-9 3-3 16,-4 3 4-16,-3 4-4 15,-2 3 0-15,0 0-5 16,0 0 3-16,0 13-4 0,2-1 6 15,2 5 2-15,-1-5-2 16,6-1 0-16,1-3 0 16,1-1-3-16,-1-4 3 15,4-3-3-15,4 0 3 16,-2-3 0-16,-1-8-4 16,0-2 1-16,-3-1 1 15,-5 2-3-15,5-5-1 16,-1-3-2-16,1-2 3 15,5-2-1-15,5-4-16 16,0 6-15-16,5 2-9 16,-4 5-2-16,0 8 22 15,-4 3 12-15,1 4 11 16,-1 0 2-16,1 0 0 0,-1 14 1 16,4 0 0-16,3 4 1 15,0 3 3-15,-3 2-1 16,0 2-1-16,-3 0 5 15,-5-3-7-15,-5-5 0 16,-7-5 0-16,-3-2-1 16,-14 1 2-16,-14-5-2 15,-8-2 2-15,0-1-1 16,8-3 0-16,8 0 0 16,10 0 3-16,7 0-2 15,3-3-2-15,3-7 0 16,19-7-28-16,8-2-6 0,12-3 22 15,3-3-9 1,1-1-42-16,3-1 34 16,-4 4 30-16,-3 3 5 0,-2 6 18 15,-5 2 28 1,-2 5-7-16,-1 1-2 0,-2-4-16 16,-8 6-16-16,-3 1-1 15,-5 1-7-15,-8-2 0 16,-6 4 2-16,0 0-1 15,0 0 0-15,-6 9-1 16,-17 11-2-16,0 6 8 16,-7-2-4-16,6 2 2 0,3-3 1 15,5-2-3-15,2-4-2 16,8-2-2-16,3-5 1 16,3-6 2-16,0-1-2 15,0-3 0-15,17 0 6 16,2-6 14-16,8-11-12 15,-5-6-1-15,4-4-5 16,-6-2 2-16,0-5-4 16,-8-5 1-16,-6-5 2 15,-6-4-3-15,0-2-1 16,-6-11 0-16,-15-4-1 16,3-2 1-16,-1 6 0 15,2 8 2-15,10 19 0 16,3 12 0-16,2 15 0 0,2 7-2 15,0 4-7-15,0 28 3 16,0 21 4-16,0 13 10 16,7 10-3-16,-1 0 0 15,0-3 1-15,-3 6 2 16,-3-9-4-16,3-2 1 16,2-5-3-16,-5-12-1 15,2-6-3-15,2-11-2 16,-4-7-13-16,0-7-47 15,0-6-98-15,-10-9-239 16</inkml:trace>
  <inkml:trace contextRef="#ctx0" brushRef="#br0" timeOffset="152204.6406">14015 16259 4 0,'0'0'175'16,"0"0"-54"-16,0 0-15 15,0 0-4-15,0 0 36 16,0 0-43-16,0 0-19 16,-3 0-6-16,3-3-7 15,0 1-12-15,9-12-1 16,20-6-8-16,14-10-36 16,12-3-1-16,2-4 1 15,2-2-5-15,-3-1 2 0,-7 1 0 16,-12-5-2-16,-7 5 1 15,-6 0-1-15,-15 9 4 16,-6 0-4-16,-3 7 1 16,-12 3-1-16,-18 6-1 15,-5 5-5-15,-6 9 4 16,0 0 1-16,3 7-2 16,5 15 2-16,1 15-1 15,12 9 0-15,5 18 1 16,10 13 1-16,5 14 4 0,0 5-1 15,5 5 3-15,10-2 8 16,-5-2-3-16,6-15-4 16,3-10 1-16,0-13-1 15,2-11 1-15,-3-9-6 16,-2-6-3-16,1-10 0 16,-1-6 0-16,3-4-27 15,1-7-53-15,0-6-98 16,-5 0-186-16</inkml:trace>
  <inkml:trace contextRef="#ctx0" brushRef="#br0" timeOffset="152875.6327">14082 16626 569 0,'0'0'124'0,"0"0"-24"0,0 0-11 15,0 0-1-15,0 0-38 16,0 0-15-16,-4-251-17 15,50 217-8-15,3 5-5 16,7 3 0-16,-4 6 8 16,-7 10-7-16,-9 3 2 15,-13 7 2-15,-11 5-10 16,-9 17 1-16,-3 10-1 16,0 9 6-16,-8 1-4 15,0-5 3-15,8-4-2 0,0-7-2 16,7-2 0-16,16-8 0 15,3-6-1 1,9-7 2-16,7-3 0 0,1 0 1 16,-4-16 0-16,-8-4-3 15,-7-2 2-15,-13 2-2 16,-5-1-1-16,-6-1-8 16,0 2 9-16,0-4-1 15,-7 4-1-15,-6 0-4 16,0 4-3-16,2 7 8 15,5 1 0-15,2 6 1 16,4 0 0-16,0 2-3 16,0 0-11-16,8 0-32 15,15 10 45-15,7 7 1 0,8 3 1 16,7 4 1-16,0 1-1 16,-2 5 0-16,-4 1 5 15,-14 1 0-15,-11-5-5 16,-11-1 2-16,-3-7-3 15,-33-2 7-15,-11-5-5 16,-8-2 1-16,6-8-1 16,6-2-1-16,12 0 0 15,9-7 12-15,8-8 6 16,11-7-6-16,0 0-12 16,30-4 2-16,8-5-3 15,8 2 2-15,3 2-4 16,-1-3 1-16,-2 4-14 0,-7 2 1 15,-3 5-23-15,-1 2-54 16,-1 5-78-16,4-2-151 16</inkml:trace>
  <inkml:trace contextRef="#ctx0" brushRef="#br0" timeOffset="153403.8709">16035 16310 571 0,'0'0'4'15,"0"0"72"-15,0 0 18 16,0 0-51-16,0 0-39 16,0 0 1-16,170-97-3 15,-129 63 1-15,-11 3 2 16,-12-6 0-16,-8-6 3 16,-10 0-1-16,-5-4-6 15,-18 2 6-15,-7 3-4 0,1 10 0 16,-8 10-3-16,0 12 1 15,5 10 2 1,4 0-3-16,5 23 0 16,6 18 0-16,12 13 2 0,5 16 9 15,3 9 27-15,19 8-3 16,-2 5 10-16,0 0-19 16,-4-2 6-16,-2-5-3 15,-2-10-4-15,0-5-4 16,-1-11-2-16,-1-9-5 15,2-9-4-15,0-12-5 16,3-7-1-16,0-5-4 16,2-4 0-16,2-9-10 15,-5 0-81-15,-2-4-113 16,-7-5-344-16</inkml:trace>
  <inkml:trace contextRef="#ctx0" brushRef="#br0" timeOffset="154466.1619">16051 16537 648 0,'0'0'40'0,"0"0"34"15,0 0 43-15,0 0-23 16,0 0-41-16,0 0-36 16,84-237-3-16,-31 225-6 15,5 10-2-15,0 2 2 16,-6 11-6-16,-3 17-1 0,-4 5-1 15,-5 4 5-15,-12 6-5 16,-5-4-2-16,-12-2 2 16,-5-4 1-16,-4-7-1 15,-2-9 0-15,0-1 2 16,-16-10-2-16,-6 0 1 16,-5-4 0-16,1-2 2 15,1 0-3-15,2-3 2 16,10-8-2-16,4-2 3 15,5-4 0-15,4-3-3 16,0-2-1-16,17-4-3 16,8-2-6-16,5 0 6 15,3 1-8-15,-3 6 3 16,-2 3 8-16,1 4 1 0,-4 3-1 16,2 5 1-1,-3 3 1-15,-3 3 2 0,-5 0-2 16,-6 0-1-16,-4 9-1 15,1 8-2-15,-7 7 1 16,0-1 2-16,0 0 3 16,0-1-3-16,2-1 2 15,9-4-1-15,7-5 0 16,7-8-1-16,7-1 0 16,6-3 3-16,-1 0-1 15,-6-10-1-15,-5-6 0 0,-12 2 0 16,-5-3 1-16,-6 2-2 15,-3 1 0 1,-3-3 2-16,-16 4-2 0,-13 1-7 16,-7 1 3-1,-4 8 3-15,-1 0-3 0,6 3 2 16,10 0 0-16,8 0-4 16,11 0 2-16,8 0-6 15,1 0-35-15,0 0-12 16,19 0-15-16,9 0 72 15,7 0 1-15,1-4 2 16,-4 4-2-16,-2 0 3 16,2 0 2-16,-6 4 14 0,3 8-2 15,-4 5 4-15,2 3 2 16,-4-1 5-16,-4 1 3 16,-2 1-12-16,-5-9-9 15,-1-1 4-15,-8-5-4 16,0-2-8-16,-2-1-1 15,-1-3 3-15,2 0 1 16,-2 0 8-16,1 0 11 16,1-7 2-16,2-10-18 15,3-4-8-15,4 0 0 16,0-2-1-16,5-1 1 16,-1-2-1-16,6 4 0 15,0 5-2-15,3 7 1 16,-5 6-3-16,4 4 3 0,-6 0 1 15,-1 0 1-15,-3 12-1 16,-6 10-3-16,-3 4 3 16,-4 7 5-16,0 0-3 15,0-3 1-15,0-9 0 16,0 1-3-16,0-5 0 16,0-4 0-16,3-1 0 15,3-7-10-15,8-3-62 16,6-2-96-16,4 0-199 15</inkml:trace>
  <inkml:trace contextRef="#ctx0" brushRef="#br0" timeOffset="154708.595">17477 16094 527 0,'0'0'104'15,"0"0"48"-15,0 0 3 16,0 0-25-16,0 0-68 15,0 0-50-15,-24-50-11 16,38 97 9-16,-3 10 27 16,6 1-18-16,0 5-9 15,-4-7 3-15,-3-3-7 16,4-3-2-16,-5-8-3 16,-2-8-1-16,4-4-1 15,-1-5-13-15,-3-5-60 16,-3-6-109-16,-4-12-277 0</inkml:trace>
  <inkml:trace contextRef="#ctx0" brushRef="#br0" timeOffset="154866.1641">17477 16491 706 0,'0'0'68'15,"0"0"59"-15,0 0-65 16,0 0-41-16,0 0-15 15,0 0-6-15,172-72-14 16,-119 67-163-16,1 2-225 0</inkml:trace>
  <inkml:trace contextRef="#ctx0" brushRef="#br0" timeOffset="155323.0326">17992 16087 764 0,'0'0'136'0,"0"0"15"15,0 0-53-15,0 0-40 16,0 0-52-16,0 0-1 16,24 14-4-16,1 39 8 15,2 9 3-15,-6 2-6 16,0 1 4-16,-4-6-1 0,-3-8-6 15,5-6 7-15,-2-11-3 16,1-4-5-16,0-13-2 16,1-5 1-16,0-10-1 15,1-2 1-15,1 0 2 16,1-14 5-16,-2-8 0 16,-4-6-4-16,-4-2 1 15,1-1-4-15,-2 3 2 16,-5 7-2-16,-3 4 3 15,-2 12 1-15,2 1-5 16,-3 4-3-16,0 4-4 16,1 16-2-16,4 4 9 15,-1 5 0-15,1 0 0 16,-1 0 2-16,2-8-2 0,3-2-6 16,0-2-47-16,3-1-13 15,8-7-65-15,-1-6-190 16</inkml:trace>
  <inkml:trace contextRef="#ctx0" brushRef="#br0" timeOffset="155467.6477">18613 16385 542 0,'0'0'114'15,"0"0"-49"-15,0 0-65 16,0 0-63-16,0 0-191 15,0 0-12-15</inkml:trace>
  <inkml:trace contextRef="#ctx0" brushRef="#br0" timeOffset="156115.4494">18602 16512 561 0,'0'0'196'0,"0"0"-85"16,0 0-23-16,0 0-29 15,0 0-7-15,0 0-18 16,57-71-17-16,-47 71-6 16,0 0-7-16,-1 4-2 15,-4 12 5-15,1 3-1 0,-1 1 2 16,0-3 6-16,0 0-4 16,-1-4-3-16,1-6-7 15,1-5 5-15,-1-2-2 16,3 0 0-16,3 0 6 15,8-9 18-15,-1-7-19 16,3-4-1-16,-1 0-5 16,-1-1-1-16,0-1 1 15,-3 2-1-15,-2 6 0 16,-5 4 2-16,-6 5-2 16,1 5-1-16,-4 0-2 15,6 0-4-15,-3 9 4 16,4 11-5-16,0 2 7 0,-4 0 0 15,1-1-2-15,6-3 2 16,4 1-1-16,8-5 6 16,6-4-6-16,7-8 2 15,2-2-1-15,-1 0 4 16,-8 0-3-16,-2-9 1 16,-7-7 1-16,-5-3-3 15,-3-2 3-15,-3-5-3 16,-6-1 0-16,-2 0-6 15,0 4 3-15,-7 7 3 16,-7 5 0-16,-5 11-2 16,2 0 2-16,1 5-4 0,5 15 0 15,5 5 2 1,6 2 1-16,0-3-3 16,4-2 2-16,17-2-7 0,4-4 8 15,1-5-2-15,2-5-12 16,-2-3-4-16,4-3-16 15,5 0-39-15,1 0-65 16,0-13-275-16</inkml:trace>
  <inkml:trace contextRef="#ctx0" brushRef="#br0" timeOffset="157777.3203">19786 16336 573 0,'0'0'89'15,"0"0"54"-15,0 0-30 16,0 0-26-16,0 0-32 16,0 0-32-16,-7-34-23 15,7 49 1-15,3 9-1 16,7 1 4-16,0 0 1 15,0-5-2-15,3-6 2 0,-3-1-1 16,2-9-3-16,5-3 4 16,1-1 0-16,3 0 3 15,-2-15 2-15,-1-2-6 16,-3-6 3-16,-3 4-6 16,-2-4 3-16,-6 6-1 15,-2 5 1-15,-2 7 5 16,0 5-3-16,0 0-6 15,0 5-1-15,0 15-6 16,0 8 7-16,0 1-2 16,7-2 4-16,14 0-4 0,7-5 2 15,5-8-4 1,4-1-1-16,3-9-17 0,1-4-5 16,-3 0 3-1,-13 0 5-15,-5-8 11 0,-13-5 8 16,-7-5 4-16,0 1 4 15,0-3-8-15,-11 0 3 16,-2 0 4-16,-4-4-3 16,-2 4 1-16,1 1-5 15,1-1 0-15,1 4 0 16,6 6-6-16,3 3 6 16,2 1 0-16,5 6 0 15,0 0-3-15,0 0-6 0,0 0-27 16,13-3 7-16,10 2 29 15,14-2 2-15,3 3 3 16,7 0-4-16,2 0 2 16,-3 0-3-16,-8 0 0 15,-8 7 0 1,-10 9-1-16,-6-2 1 0,-8 5 0 16,0 1 0-16,-2-5 4 15,0 3 8-15,1-5-1 16,1-3-1-16,-1 1 0 15,5-6-5-15,5-1-2 16,4 2 0-16,5-6-3 16,4 0 14-16,-1 0-13 0,-5 0 1 15,-6-12 1-15,-5-2 1 16,-6 1 1-16,-5-6-2 16,0 0-2-16,0 1 0 15,-12-1-2-15,-8 2 1 16,-2-3-3-16,-2 3-4 15,3 4 1-15,2 3 0 16,8 3 1-16,7 2 4 16,4 3-3-16,0 2 3 15,3-3-62-15,17 3-3 16,6 0 63-16,2 0 1 16,2 3-1-16,2 8 6 15,1-1-3-15,4 3 2 16,5 3-1-16,3 1 3 0,-3 2 7 15,1 1 9-15,-14 0 1 16,-8 1-7-16,-10 1-10 16,-11-6-1-16,0-2 1 15,-9-1 4-15,-14-6 32 16,-2-2-24-16,4 0-3 16,5-2-12-16,6-3 2 15,8 0 5-15,2 0-6 16,0 0 4-16,0-13-6 15,15-7-4-15,5-3-4 16,7-7 1-16,1-8 7 16,1 0 2-16,-6-8-2 15,3-5 1-15,-2-3-1 16,-3-6 1-16,-6-3-1 16,-2-6 0-16,-8-1 0 0,-5 8 0 15,0 6 0-15,-13 12-2 16,-1 8 2-16,-2 10 2 15,2 7-1-15,6 8 0 16,4 8 4-16,3 3-5 16,1 16-2-16,0 13-1 15,0 18 3-15,10 10 0 16,4 12 2-16,3 7-2 16,2 4 0-16,-2-7 1 15,-2-6 5-15,0-9 1 16,-5-9-4-16,1-6 2 0,-2-6-4 15,3-8-1-15,0-3 0 16,3-9 0-16,7-5-13 16,6-7-81-16,4-5-40 15,5 0-158-15,-6-14-119 16</inkml:trace>
  <inkml:trace contextRef="#ctx0" brushRef="#br0" timeOffset="158849.5819">21510 16190 302 0,'0'0'198'0,"0"0"32"15,0 0-113-15,0 0-12 16,0 0-48-16,0 0-41 0,-126-72-9 16,93 87-5-1,1 2 5-15,4 0-5 0,4-3-1 16,5 1 1-16,7-5-1 16,6 0-1-16,3-6-1 15,3-1 1-15,0 3-8 16,1-6-7-16,18 1 13 15,6 2 2-15,3-3 4 16,3 4-3-16,1-1-1 16,-2 7 0-16,-5 3 0 15,-4 4-1-15,-6 1 1 16,2 1 3-16,-4 0-2 16,6 0 0-16,-2-9 3 15,3 0 10-15,5-7 6 16,4-3 6-16,4 0-4 0,3 0-11 15,-4-6-3-15,-3-8-5 16,-8-3 3-16,-6 1 0 16,-4-7 1-16,-3 0-1 15,-5-2-3-15,-3 0-2 16,0 5 1-16,0 5 1 16,-9 11 2-16,-7 4 5 15,-3 0-9-15,-1 16-1 16,2 11-1-16,6 0 1 15,4 3-4-15,8-3 1 0,0-3 3 16,0 0-1 0,14-7-9-16,7-4-25 15,8-3-15-15,1-4-56 16,0-3-20-16,-3-3-52 0,-9 0-47 16,1-9-14-16,-4-2 45 15,0-5 194-15,-1-1 116 16,-1-3 105-16,-2-2-82 15,2 3 35-15,-1 2-61 16,0 0-32-16,3 5-19 16,0 1-35-16,7 8-11 15,3 3-7-15,4 0-5 16,-3 0-2-16,1 16 1 16,-6 4 2-16,-1 1 10 15,-6 4-2-15,0-2 3 0,-8 1 3 16,-3-5 0-16,-3-3-16 15,0-6-1 1,0-3 2-16,-9-4 1 16,-5-2 6-16,7 2-6 0,1-3-2 15,5 0 5-15,1 0-2 16,0-4-2-16,0-9-4 16,0-7 0-16,9-5-1 15,11-4 1-15,5-6-4 16,6-1 4-16,-2-4-1 15,1 1 0-15,-2 0 1 16,-2-5 0-16,-2 8 1 0,-6-3-1 16,-8 5 1-1,-7 8-1-15,-3-1 2 0,0 13-3 16,-13 9 1-16,-5 5-7 16,-3 0-1-16,-1 19 3 15,4 8-2-15,7 6 2 16,10-1 0-16,1 4-8 15,3-2 0-15,17 2-4 16,6 3 8-16,1-5 4 16,-2 2-11-16,-5-9 3 15,-7-5 12-15,-1-5 1 16,-6-5-3-16,-3-7 3 16,-2-1 0-16,-1-3 4 15,0 1-4-15,0 0 0 16,0 3-8-16,-12 1-80 0,-4 0-108 15,1-6-225-15</inkml:trace>
  <inkml:trace contextRef="#ctx0" brushRef="#br0" timeOffset="159026.6311">23070 16524 909 0,'0'0'162'0,"0"0"-59"16,0 0-68-16,0 0 13 16,0 0-17-16,0 0-31 0,-7 0-8 15,-11 0-140-15</inkml:trace>
  <inkml:trace contextRef="#ctx0" brushRef="#br0" timeOffset="165081.8792">2827 11704 518 0,'-9'-45'21'0,"9"45"21"16,0 0 41-16,0 0-55 16,0 0-24-16,0 0-1 15,-21 46 8-15,21-16 18 16,0-2-6-16,6-11-10 16,9 0 3-16,-1-13 4 15,5-4 25-15,11 0-8 16,7-24 2-16,9-10-3 15,8-13-30-15,4-7-1 16,6-6-2-16,-4-3-3 16,1 0 4-16,0 1 0 0,-1 6-1 15,1 3-2 1,-6 7 1-16,-7 13-2 0,-15 9-5 16,-14 13-69-1,-8 5-4-15,-5 6-59 0,-2 0-80 16,-1 0-107-16</inkml:trace>
  <inkml:trace contextRef="#ctx0" brushRef="#br0" timeOffset="165677.5476">6889 11143 687 0,'0'0'14'16,"0"0"25"-16,0 0 8 15,0 0 18-15,0 0-41 16,0 0-23-16,13 3 2 16,-4 16 9-16,0 6-2 15,3-5 3-15,0-1-2 16,4-9-3-16,8-3 14 16,7-7 14-16,14-7 17 15,18-20-20-15,7-6-21 16,3-4-5-16,-6-1-4 15,-7 4 1-15,-5-3-2 0,-3 2 0 16,-4 1-1-16,-2-2 0 16,-4 2 3-16,-3 8-4 15,-14 4-5-15,-7 9-29 16,-9 13-41-16,-9 0-101 16,0 9-315-16</inkml:trace>
  <inkml:trace contextRef="#ctx0" brushRef="#br0" timeOffset="166614.683">5498 12784 506 0,'0'0'9'0,"0"0"-7"15,0 0 12-15,0 0 57 16,0 0-9-16,0 0-47 16,0 0-10-16,-58 3 15 15,72 9 17-15,20-4 7 16,12-1 10-16,17-7-23 16,25 0-6-16,18-15-8 15,27-7 22-15,13 0-21 16,17-1 2-16,12 0-13 15,10-3 0-15,9-1-6 16,6-4 1-16,-9-4-1 16,-15 2 1-16,-18 2 2 0,-22 5-4 15,-33 6 0-15,-24 4 0 16,-36 7-2-16,-25 4 2 16,-18 2-5-1,0 3-23-15,-18 0 21 0,-12 0-13 16,-9 0-9-16,-2 14-14 15,-8 2-25-15,-3 4-88 16,-4-1-168-16</inkml:trace>
  <inkml:trace contextRef="#ctx0" brushRef="#br0" timeOffset="167053.3718">6158 12837 321 0,'0'0'6'15,"0"0"-1"-15,0 0 1 16,0 0 41-16,0 0 46 16,0 0 9-16,-118 39-77 15,178-39-9-15,20-2 23 16,24-14-5-16,23-5-26 15,12-5 8-15,15-3-1 16,1-1 19-16,2-4-15 16,-1 4-4-16,-10 1-5 0,-16 4-2 15,-11 0 1-15,-21 3-2 16,-14 5 1-16,-24 3-7 16,-25 5-1-16,-15-1 2 15,-14 9-2-15,-6-2 7 16,0 0 18-16,0 3 12 15,0-2-13-15,0 2-13 16,0-2-11-16,0-1 0 16,0 3-1-16,0 0-11 15,0-2-25-15,0 2-17 16,0 0-32-16,0 0-75 16,0 0-19-16,-3 0-157 15</inkml:trace>
  <inkml:trace contextRef="#ctx0" brushRef="#br0" timeOffset="182693.6639">22711 11017 615 0,'-3'-14'43'16,"0"8"-2"-16,2 4 24 16,1 2 5-16,0 0-40 0,0 0-30 15,-2 11-6 1,1 10 6-16,-1-1 4 0,1 6-3 15,1-6 1-15,0-3 0 16,0-5 0-16,0-5 3 16,0-7-2-16,7 0 19 15,19 0 53-15,12-12-13 16,12-12-45-16,11-2-11 16,-1-4 7-16,7 1-2 15,5-4-4-15,3-3 1 16,1-1 0-16,-1-2-1 15,2-5-3-15,4 1-2 16,-2 4 3-16,-6 0-5 16,-6 8 1-16,-16 2 2 15,-10 8-3-15,-12 5 0 16,-14 9-4-16,-11 7-21 0,-4 0-94 16,-15 17-138-16,-21 9 71 15,-13-3-213-15</inkml:trace>
  <inkml:trace contextRef="#ctx0" brushRef="#br0" timeOffset="188043.0517">22626 14383 458 0,'0'0'8'0,"0"0"19"15,0 0 61-15,0 0-17 16,0 0-7-16,0 0-41 16,0 0 5-16,25-67 0 15,-20 65-11-15,-4 2-2 16,1 0 2-16,-2 0-2 16,0 0-4-16,0 0-3 0,0 0-8 15,0 6 1-15,0 11 1 16,0 3 7-16,0 3 2 15,-2-6-6-15,2 2 0 16,0-5 0-16,0-5 3 16,2-2 0-16,23-7 19 15,14 0 19-15,19-9-6 16,14-11-24-16,4-4-6 16,-5-3-4-16,-2-6 1 15,1 0-1-15,-1-2-1 0,3-9-1 16,2-1-4-1,-2-2 2-15,-6 1-1 0,-8 13-1 16,-19 9-4-16,-19 14-9 16,-12 8-35-16,-8 2-21 15,0 0-51-15,-2 9-102 16,-14 11 94-16,-7 7-44 16</inkml:trace>
  <inkml:trace contextRef="#ctx0" brushRef="#br0" timeOffset="192486.0329">18260 17093 662 0,'-21'-9'55'16,"4"4"-41"-16,5 2-13 15,6 0 67-15,3 2 15 16,3 1-24-16,0 0-13 16,0 0-27-16,9 0-5 15,17-3 5-15,9-4 5 16,20-2-5-16,11-2 0 15,20-7-5-15,19-1 0 0,27-6-7 16,22 1 0-16,22 1 6 16,28-1 3-1,11 3-12-15,8 2 0 16,7 2 0-16,-4 0-3 0,-7 0 1 16,-10 0-2-16,-19-2-3 15,-24 2-2-15,-39 0-20 16,-41 2-15-16,-39 6-50 15,-32 4-74-15,-15 5-10 16,-27 0-158-16</inkml:trace>
  <inkml:trace contextRef="#ctx0" brushRef="#br0" timeOffset="197481.5495">23270 14011 634 0,'0'0'37'16,"0"0"26"-16,0 0 4 16,0 0 1-16,0 0-30 15,0 0-8-15,0 0-9 16,21-56 5-16,-19 56-5 15,1 0-14-15,0 3-6 16,4 14 4-16,2 9 11 16,-3 6 4-16,0 1 7 15,0-3-8-15,0-4-15 16,1-6 9-16,2-8-8 0,-1-1 9 16,3-10 1-16,5-1 10 15,8-4 13-15,8-19-14 16,10-11-7-16,9-9-5 15,7-5-3-15,3-6-6 16,2-9 3-16,1-9-5 16,2-1 0-1,1-3 0-15,-2 7 0 16,-6 10 1-16,-13 16-2 0,-16 13 0 16,-13 13-2-16,-11 11-1 15,-4 6-17-15,-2 0-41 16,0 23-26-16,-16 13 22 15,-13 11-69-15,-11 4-93 0,-9 7-170 16</inkml:trace>
  <inkml:trace contextRef="#ctx0" brushRef="#br0" timeOffset="197931.446">23512 14171 703 0,'0'0'30'0,"0"0"16"16,0 0 43-16,0 0-12 15,0 0-45-15,0 0 14 16,14-75-18-16,-12 75-9 16,0 0-16-16,-2 9-2 15,0 15-1-15,0 3 12 16,0 1 4-16,0-3-2 0,0-9-12 15,3-3 2-15,3-3 1 16,7-7 6-16,10-3 3 16,13-8 26-16,10-20-21 15,9-12-3-15,0-10-15 16,5-2 7-16,5-7-2 16,5-8-2-16,5-9 0 15,6-7-4-15,1-6 0 16,-5 7 0-16,-4 16 0 15,-10 12-1-15,-17 12 1 0,-11 9 0 16,-10 11-2 0,-10 8-1-16,-8 7 1 0,-4 7-32 15,-1 0-42 1,-2 13 1-16,0 17-13 0,-14 10-39 16,-12 3-39-16,-6 0-120 15</inkml:trace>
  <inkml:trace contextRef="#ctx0" brushRef="#br0" timeOffset="210075.1084">779 11601 368 0,'3'-12'22'0,"3"5"54"16,-2 0 5-16,-2 1-2 16,-2 6-16-16,0-1-28 15,0-2-16-15,0 3-14 0,0 0-1 16,0 0-4 0,0 0-31-16,0 0-50 0,0 4 14 15,0 2-25-15,0-2-89 16</inkml:trace>
  <inkml:trace contextRef="#ctx0" brushRef="#br0" timeOffset="211253.5143">1037 11394 329 0,'0'0'24'0,"0"0"57"16,0 0-11-16,0 0 0 15,0 0 1-15,0 0-42 16,-40-76-4-16,13 66-17 16,-7 6 10-16,-8-2-13 0,0 6 2 15,-4-1 7 1,7 1 3-16,-5 0-1 0,9 0 3 16,-4 0 11-1,3 7-22-15,-2 7 4 0,5 9-3 16,3 0-8-16,-1 10 4 15,4 3 0-15,5-2 4 16,5 2-2-16,4 0-5 16,1 0-2-16,1 1 6 15,2 6-5-15,-1 0 0 16,1 10 3-16,3-3 1 16,3 9-5-16,1-1 2 15,2 0-2-15,0-3 1 16,0-4-2-16,11-3 5 0,5-5-4 15,2 2 0-15,-1-6 0 16,-1 0 1-16,2 1-1 16,-6-1 1-16,-6 0 2 15,1 8-4 1,-7 8 2-16,0 2-1 0,0 4 1 16,-13 1 0-16,1-7 0 15,3-5 3-15,0-7-4 16,0-9 1-16,6-7-1 15,-3-10 0-15,3-2 0 16,-1-5 3-16,-2-4-3 16,3 0 2-16,-3 1 0 15,-2-1-2-15,-2-2 1 0,1 3 0 16,-2-1-1-16,-2 2 0 16,1-2 1-16,-2 3-1 15,6-2-3-15,2 0 3 16,1-4 2-16,2 1-2 15,0-1-2-15,3 4-2 16,0-2 2-16,0 2 2 16,0 3-1-1,14 3 1-15,2 4 0 0,9 3 0 16,4 3 2-16,1 6-1 16,1 5 3-16,-1 2-4 15,-3 10 1-15,-3 0 0 16,4 4 1-16,-6 4 1 15,-2 2-3-15,-4 3 1 0,-4 16 4 16,-10 8-3-16,-2 16 5 16,0 10-1-16,-9 10 0 15,-2 2-3-15,1 2-1 16,1-4 1-16,1-6-1 16,-2-1-1-16,-3 10-1 15,4-3 1-15,-5 1-1 16,-7-7 4-16,-3-4-4 15,-4-5 1-15,-2 1 3 16,-4-9-2-16,10-7 1 16,6-9 8-16,3-17-9 0,6-7-1 15,-3-10 0 1,5-6-1-16,-1-4 2 16,8-10-2-16,0-9 0 15,0-7 0-15,5-7 2 0,26-3 2 16,24-6 8-16,20-18 3 15,16 2-11-15,0 2-4 16,-6 5-43-16,-15 6-166 16,-24 0-476-16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27:05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5534 508 0,'-9'0'56'16,"1"-3"54"-16,4 3-13 16,4-1-8-16,0 1-32 15,0 0-18-15,0 0-21 16,0 0 3-16,0 0-13 15,0 1 0-15,15 6 6 16,24 0 5-16,25-4 30 16,30-3-32-16,34 0 3 15,33 0-4-15,30-13 4 16,24-2-16-16,7-2-1 16,-4-2-3-16,-3 5 3 15,-11-3 1-15,-10 2-4 16,-19 1 0-16,-22 1-1 15,-36 4-1-15,-37 2 2 0,-34 2-10 16,-29 1-7-16,-17 4-1 16,0-1 8-16,-3 1-10 15,-14 0-35-15,1 0-54 16,4 0-75-16,12 0-271 16</inkml:trace>
  <inkml:trace contextRef="#ctx0" brushRef="#br0" timeOffset="518.4233">6028 5538 112 0,'0'0'260'16,"0"0"-172"-16,0 0 19 0,0 0 6 15,0 0-17-15,0 0-16 16,-221 21-26-16,215-21-16 16,6 0-12-16,0 0-6 15,26 0-12-15,35 0-5 16,43 0 50-16,35 0-14 16,37 0-22-16,25-5-5 15,17-1-6-15,19 0-4 16,-3-5-1-16,-4 5 0 15,-9-3 6-15,-20 2-7 16,-16-2 1-16,-25 1-2 0,-21 0 2 16,-30 2 1-16,-32 2-2 15,-34 0-3-15,-28 1-1 16,-15 3-17-16,-28 0-46 16,-32 3-59-16,-37 9-157 15</inkml:trace>
  <inkml:trace contextRef="#ctx0" brushRef="#br0" timeOffset="2216.9524">10312 4871 701 0,'0'0'29'0,"0"0"85"16,0 0-32-16,0 0-14 16,0 0-37-16,0 0-31 15,-16-1-6-15,38 1 6 16,8 0 21-16,6 0-8 0,6-6 0 16,5-3-5-1,5-3 3-15,2-3-7 0,-9 4-4 16,-7 3 0-16,-5 3-2 15,-14 3-11-15,-2 2-63 16,-11 0-97-16,-6 0-94 16,-3 8-142-16</inkml:trace>
  <inkml:trace contextRef="#ctx0" brushRef="#br0" timeOffset="2385.0987">10446 4978 374 0,'0'0'82'15,"0"0"42"-15,0 0-8 16,0 0-34-16,0 0-75 16,0 0 35-16,91-4-9 0,-34-6-28 15,1 2 7-15,1 1-12 16,2-2-146 0,-2-1-298-16</inkml:trace>
  <inkml:trace contextRef="#ctx0" brushRef="#br0" timeOffset="3157.7895">11423 4782 821 0,'0'0'18'16,"0"0"6"-16,0 0 9 15,0 0-26-15,0 0 19 16,0 0-20-16,191-65-4 16,-124 44-1-16,-2-4 0 15,-9 0 2-15,-13 2 4 16,-16-1-3-16,-12 2 1 16,-12 2 2-16,-3 4 0 15,-3 3 19-15,-27 6 8 16,-15 7-27-16,-16 2-5 15,-17 21 1-15,0 13-1 16,3 9 2-16,10 4 5 0,20 2-1 16,18-3-7-16,24-4 0 15,10-3-1-15,31-6-2 16,19-5 2-16,14-10 2 16,-1-8-2-16,3-7 0 15,-11-5 1-15,-8 0 0 16,-15 0-1-16,-18-6 1 15,-16 0 8-15,-5 1 8 16,-11 5 20-16,-23 0-11 16,-22 5-20-16,-8 21-3 15,2 7-1-15,7 6 5 16,15-2-6-16,10 2-1 16,19-5-4-16,8 1 2 15,3-5 1-15,14-7-1 16,20-3-6-16,9-9 7 0,8-4-4 15,11-7-17-15,10 0-28 16,5-8-37-16,4-11-81 16,-6-8-110-16,-13-2 9 15,-8-6 91-15,-13-6 178 16,-12-2 77-16,-10 1 118 16,-6 5 26-16,-9 4-51 15,-4 10-19-15,0 9-37 16,0 6-35-16,0 8-24 15,-4 0-28-15,-7 17-27 16,-4 16 0-16,-9 12 10 16,2 1 9-16,-4-1-9 0,7-3-8 15,0-4 2-15,2-2-2 16,4-4-2-16,-2-5-13 16,-2-5-47-16,1-6-65 15,-2-8-131-15,2-8-172 16</inkml:trace>
  <inkml:trace contextRef="#ctx0" brushRef="#br0" timeOffset="3347.3651">11947 5185 441 0,'0'0'194'15,"0"0"-55"-15,0 0-7 16,0 0-42-16,0 0-14 16,0 0-35-16,132-112-15 0,-109 126-5 15,-1 3-6 1,2 8-6-16,0 0-4 0,0 0-2 15,-2 1-3-15,2-2 0 16,3-3-43-16,3-2-40 16,-3-9-119-16,-5-9-240 15</inkml:trace>
  <inkml:trace contextRef="#ctx0" brushRef="#br0" timeOffset="4603.9306">12397 5196 601 0,'0'0'129'16,"0"0"-81"-16,0 0-46 16,0 0 43-16,0 0 42 0,0 0-31 15,132 25-24-15,-79-25-17 16,-3 0-5-16,-3-11-4 16,-8-3 3-16,-13-3-3 15,-10 3 5-15,-9-3 5 16,-7-6 5-16,0 2-9 15,-23 5-12-15,-9 3 3 16,-16 9 0-16,-9 4 2 16,-1 7-5-16,8 16 0 15,13 7-2-15,14 2 0 16,13 4 2-16,10-3-3 16,0-2 3-16,24-3-2 15,17-6-2-15,8-6 4 16,10-7 2-16,3-6 0 15,-1-3 0-15,-9 0-1 0,-6-6-1 16,-9-9 0-16,-6-1 0 16,-6-5 1-16,-1-3 2 15,-6-2-1-15,3 0 0 16,-2 1-1-16,0-2-1 16,4 3 0-16,-3 2 0 15,-1 1-1-15,-3 0 2 16,-4 4-1-16,-5 1 1 15,1 2 2-15,-5 0-3 16,-3 1 1-16,0 4 2 16,0-1-2-16,0 3 1 15,0 2-1-15,-6 2-1 16,-9 3 0-16,-3 7 1 0,-9 13 1 16,-1 11-2-16,-2 6 4 15,14 1-4-15,2 2-5 16,12-5 5-16,2-3 0 15,10-6 0-15,12-5-7 16,11-7 5-16,9-5-2 16,7-7 4-16,-4-2 5 15,1-4-5-15,-10-9 1 16,-7-3 2-16,-6-1 0 16,-8-5 4-16,-8 0 15 0,0 0-3 15,-7 5-4-15,0 4 1 16,0 7-4-16,0 5-8 15,-1 1-4-15,-9 7 2 16,4 13-2-16,2 8 0 16,4-2-3-16,0-2-6 15,20-6 2-15,3-2 5 16,6-4-5-16,3-7 4 16,-2-5 3-16,-4 0 2 15,0-8 2-15,-6-8 3 16,-1 1-5-16,-9-4 5 15,-4-3 6-15,-3-2 3 16,-3-1-7-16,0 1-6 0,0 7 1 16,0 8-2-16,0 4-1 15,0 5-1-15,-3 0-3 16,3 12-1-16,0 11 4 16,0 5 0-16,0-2 0 15,0-2-3-15,15-4 0 16,3-5 1-16,-1-3-3 15,1-2-5-15,5-3-2 16,-4-5-1-16,1-2-4 16,3-2-16-16,3-15-5 15,-7-4 2-15,4-7-3 16,-7-6 7-16,-3-8 15 16,1-5 15-16,-2-9 0 15,-5-10 4-15,-1-6-2 16,-3-10 2-16,-3-2 26 15,0 9 8-15,-4 16-5 0,-8 13 15 16,3 17-12-16,-1 12 12 16,3 11-16-16,3 6-2 15,1 12-28-15,-3 28 3 16,3 21-3-16,3 16 0 16,0 13 0-16,15 1 3 15,6-3-1-15,-2-13-2 16,7-3 0-16,-3-12 0 15,6-8 0-15,-4-7-3 16,0-10-23-16,-4-6-19 0,-1-10-21 16,-11-7-58-16,-6-10-71 15,-3-2-480-15</inkml:trace>
  <inkml:trace contextRef="#ctx0" brushRef="#br0" timeOffset="4814.4812">13999 5145 380 0,'0'0'172'15,"0"0"-3"-15,0 0-45 16,0 0-30-16,0 0-10 16,0 0-32-16,0 0-28 15,116-137-6-15,-96 141-10 16,1 18 1-16,-2 10-3 16,2 1-2-16,-7 3-1 0,2-3 1 15,0-2-1 1,-4-5-3-16,0-2-12 0,0-4-53 15,-9-10-56-15,-3-10-328 16</inkml:trace>
  <inkml:trace contextRef="#ctx0" brushRef="#br0" timeOffset="4987.6875">14372 4940 763 0,'0'0'129'0,"0"0"-51"16,0 0 12-16,0 0-54 16,0 0-36-16,0 0-26 0,34-46-3 15,-3 61-159-15,-5 1-348 16</inkml:trace>
  <inkml:trace contextRef="#ctx0" brushRef="#br0" timeOffset="5554.7123">14554 5020 714 0,'0'0'127'16,"0"0"-32"-16,0 0-43 15,0 0-45-15,0 0 24 16,0 0 0-16,-15 132-14 16,30-100-6-16,-2-3-8 15,7-5-3-15,-1-7 0 16,-3-4-2-16,-1-6 1 0,-1-7-4 15,0 0 5-15,1 0 13 16,2-17-3-16,-4-2 1 16,-2-6-3-16,-4 0 2 15,1 3 1-15,-2 4-5 16,-6 5-1-16,0 10 1 16,0 3-6-16,0 0-2 15,0 3-2-15,0 14 3 16,3 2 1-16,7 3 1 15,5-2-1-15,9-5-6 16,-1-2 4-16,7-7-1 16,2-6 2-16,-4 0 1 0,2 0-2 15,-4-14 2-15,-7-3 4 16,-6-3-1-16,-4-3 0 16,-5-1-2-1,-4 0-1-15,0 3 4 0,-4 9-4 16,-12 4-1-16,-3 8 1 15,-1 0 6-15,-2 20-6 16,3 11 0-16,11 2 0 16,8 3-5-16,0-2 5 15,9-6-1-15,15-1-3 16,1-7 3-16,8-6-2 16,1-6 0-16,5-4-3 0,0-4 2 15,1 0-18-15,3-7 17 16,-3-11-53-16,-6-8-39 15,-4-8-187-15</inkml:trace>
  <inkml:trace contextRef="#ctx0" brushRef="#br0" timeOffset="6347.0796">16230 4550 851 0,'0'0'7'16,"0"0"70"-16,0 0 20 15,0 0-42-15,0 0-54 0,0 0 1 16,0 0 2-16,-76 209 2 16,76-130-6-16,0-13 4 15,0-8-4-15,7-3 6 16,3-9-4-16,-8-11 2 16,3-9-4-16,-1-12 3 15,-4-7-6-15,0-7 6 16,0 0-3-16,0-7 10 15,-9-12-7-15,-3-2-3 16,2 4 0-16,1 6 0 0,6 7 3 16,3 4-3-16,0 0-9 15,9 5-18-15,21 9 20 16,15 2 7-16,14-5 7 16,15-2-1-1,5-9 0-15,0 0-6 0,-3 0 0 16,-14-19 2-16,-13-5-2 15,-14-11 2-15,-17-5 9 16,-17-9 3-16,-1-9-3 16,-30-14-4-16,-20-6-2 15,-22-2 3-15,-12 4-7 16,-14 14 1-16,-3 17 4 16,-5 15-4-16,-2 19-1 0,8 11 1 15,9 9-2-15,18 20-1 16,26 11-1-16,18 7 1 15,25 10-8-15,4 7-9 16,39 0-32-16,22-2-31 16,24-11-96-16,9-13-265 15</inkml:trace>
  <inkml:trace contextRef="#ctx0" brushRef="#br0" timeOffset="6981.7957">17278 4945 939 0,'0'0'8'16,"0"0"30"-16,0 0 30 0,0 0-39 15,0 0-13-15,0 0-12 16,-352-41-4-16,328 73 1 16,16 1-2-16,8 1-4 15,22-3-2-15,19-1 0 16,8-9-4-16,2-11-9 15,-1-7-18-15,-6-3 20 16,-10-3 17-16,-15-13 2 16,-6 0 15-16,-8 1 0 15,-4 3 17-15,-1 5 1 16,0 4-9-16,0 3-15 16,0 0-10-16,0 8-1 15,4 8-1-15,2 1 2 16,5-3-6-16,3-3 1 15,10-8 3-15,-1-3-1 0,7 0 6 16,5-13 0-16,2-8 2 16,-4-4-1-16,-2-2-2 15,-6 1 5-15,-6-4-3 16,-2-1-1-16,-8 0 5 16,-7 4-8-16,-2 4-5 15,-8 6 4-15,-15 6-11 16,-12 8 12-16,-1 3 0 15,3 0-8-15,8 9-4 16,12 5 1-16,13 3-6 16,0 5 3-16,15 2-2 15,18 3 12-15,2 0 4 16,5 1 2-16,-5 2 0 0,-2-4-2 16,-7 0 1-1,-7-5 1-15,-3-3-2 0,-9-3 0 16,-4-4-2-16,-3-1 1 15,0-7 0-15,-4 4-10 16,-18-7 11-16,-5 3-2 16,-8-3-12-16,3 0-62 15,-3-3-107-15,6-11-234 16</inkml:trace>
  <inkml:trace contextRef="#ctx0" brushRef="#br0" timeOffset="7432.0354">17747 4514 861 0,'0'0'20'0,"0"0"100"16,0 0-3-16,0 0-49 15,0 0-63-15,0 0-5 16,-22 62 0-16,25 17 10 15,9 7-2-15,-3 1-3 16,7-6-3-16,1-12 1 16,0-8-1-16,1-12 0 15,2-12-1-15,-3-10-2 0,-3-13-2 16,-2-12 2-16,4-2 0 16,7-14 1-16,-2-15 36 15,9-9-31-15,-4-4 0 16,-2 0 4-16,-3-2-2 15,-2 15-3-15,-8 5 1 16,-4 10 5-16,-4 11 3 16,2 3-13-16,3 7-13 15,5 16 3-15,0 8 10 16,5 2 5-16,1-3-3 16,-5 0-2-16,2-3-8 0,-2-2-23 15,-2-6-19 1,-1-4-11-16,0-6-55 15,2-9-226-15</inkml:trace>
  <inkml:trace contextRef="#ctx0" brushRef="#br0" timeOffset="7876.3143">18341 4621 671 0,'0'0'89'15,"0"0"34"-15,0 0 20 16,0 0-47-16,0 0-7 0,0 0-56 15,-32-153-33 1,40 206-1-16,9 22 1 0,3 14 4 16,1 0 2-16,-4-3-3 15,2-13 1-15,-1-10-1 16,-3-9-2-16,-3-9-1 16,-1-15 1-1,-1-10 0-15,-7-10-1 0,-1-7 0 16,-2-3 6-16,2 0 3 15,1-15 4-15,3-9-7 16,4-7-4-16,7-3-2 16,-2 0-1-16,8 3-2 15,4 4 1-15,5 7-13 0,2 11 13 16,-3 6 1 0,2 3 1-16,-8 6-1 0,-6 12-2 15,-8 6-4-15,-11 4-2 16,0 5 9-16,-17-2 4 15,-18 1-3-15,-10-3 1 16,-5-6 0-16,4-2-2 16,5-5-1-16,11-3-28 15,14-6-27-15,13-5-35 16,3-2-148-16,28-9-388 16</inkml:trace>
  <inkml:trace contextRef="#ctx0" brushRef="#br0" timeOffset="9468.2602">18922 4925 842 0,'0'0'39'0,"0"0"43"15,0 0-36-15,0 0-4 16,0 0-19-16,0 0-16 16,-152 120-3-16,152-81 4 15,0 1-8-15,22-10-4 16,14-5-2-16,6-8 5 15,7-8-14-15,-2-9-34 16,-6 0 16-16,-11-9 5 16,-10-12 28-16,-9-4 10 15,-4-4-1-15,-7-5-4 16,0-3 0-16,0 0 5 16,-14 3 5-16,1 5-6 0,-3 4 5 15,5 6-12-15,2 7 3 16,4 5-3-1,3 4 0-15,2 3-2 0,0 0-3 16,27 0-41-16,19 3-32 16,15 8 76-16,4-5 10 15,-8-1-6-15,-13-5-4 16,-12 0 2-16,-15 0-1 16,-11 0 9-16,-6-7 21 15,0 0 34-15,-2 1-37 16,-25 6-7-16,-10 0-12 15,-8 14-8-15,-3 11-1 16,12 4 4-16,6 0-4 0,15 2 0 16,8 1 0-16,7-3-3 15,0-8 0-15,24-5 1 16,8-6-4 0,6-4 6-16,5-6 2 0,-4 0 3 15,-6-12-5-15,-9-5 2 16,-7 2 4-16,-6 3-3 15,-9 4-3-15,-2 5 5 16,0 3-5-16,0 0-5 16,0 2 4-16,0 10 1 15,0-2 2-15,0 0-2 16,0-4 0-16,3-6-1 16,9 0-6-16,3 0 3 0,3 0 4 15,4-9 7-15,-1-8-2 16,-2 0-2-16,-1-4-3 15,0-2 2-15,3-1 1 16,3-2-2-16,9-2-1 16,1 2 0-16,5 2-6 15,-5 7 0-15,-3 9-1 16,-2 8 5-16,-10 0-3 16,-1 17-2-16,-5 8-3 15,-2 5 4-15,-5 4 4 16,0 1 1-16,0 0 1 15,-2-4 2-15,4-7-2 16,-8-4 0-16,0-10 0 16,0-3-8-16,0-5 3 0,-15-2 5 15,-6 0 9-15,0 0-5 16,0-9-2-16,8-2 2 16,5-1 1-16,8-2-5 15,0-3-6-15,21-3-26 16,18-2-19-16,10-2 6 15,8 2 20-15,-3-2-17 16,-1 7 24-16,-7 0 18 16,-7 5 1-16,-9 1 3 15,-11 0 17-15,-8 2 49 16,-6-1-22-16,-5 2 4 16,0-1-32-16,-7 4-18 15,-15 5 3-15,-6 0-2 16,-8 17-3-16,-4 11-2 15,8 7 1-15,7 4 0 0,10-3-4 16,11-2-3-16,4-6-5 16,5-8 3-16,18-8-9 15,4-12-3-15,7 0 22 16,-1-12 9-16,1-14-2 16,-8-6 2-16,-4-4 5 15,-6-4-5-15,-8-10 19 16,-7-6-9-16,-1-11-10 15,0-6 0-15,-10-3-9 16,-4 2 9-16,1 12-6 0,0 10-3 16,4 18-1-16,3 16-1 15,3 15 2-15,3 3 0 16,-8 17-14-16,4 19 14 16,1 18 3-16,1 16-2 15,2 8 0-15,0 8 5 16,2-6-3-16,8-9-3 15,4-14 0-15,2-10 3 16,2-11 2-16,1-13 3 16,5-10 11-16,2-10 6 15,8-3 4-15,5-9 14 16,-4-12-18-16,3-3-11 16,-8-6-6-16,-5-3 2 0,-3-1-6 15,-8-2-2-15,-4 2-2 16,-6 1-1-16,-4 10 0 15,0 7-4-15,0 7-9 16,-3 9-6-16,-2 0 2 16,2 11-41-16,3 14 43 15,0 6 9-15,0 6-4 16,14 1 11-16,3-4 0 16,1-1 0-16,-4-7 2 15,-7-3-2-15,-4-4 0 16,-3-7 1-16,0-2-1 15,0-2-1-15,-15 3-6 16,-15-4-9-16,-14 3-10 16,-12 0-104-16,-18-8-139 15</inkml:trace>
  <inkml:trace contextRef="#ctx0" brushRef="#br0" timeOffset="10629.056">3525 4175 739 0,'0'0'18'0,"0"0"27"16,0 0 33-1,0 0-2-15,0 0-15 0,0 0-41 16,0 0-20-1,-21-18-10-15,21 53 10 0,0 3 9 16,9-5-8-16,3-11 3 16,0-6-2-16,0-11-1 15,12-5 0-15,12-7 4 16,19-28 25-16,15-12 4 16,11-10-10-16,2-7-6 15,-7-4-5-15,-4-1-9 16,1-1 7-16,-3-3-8 0,-3-2-2 15,-9 4 5 1,-10 15-6-16,-15 15 0 0,-14 18-1 16,-10 16-4-1,-9 7-29-15,-3 25-73 16,-27 25-12-16,-19 14-40 0,-12 6-236 16</inkml:trace>
  <inkml:trace contextRef="#ctx0" brushRef="#br0" timeOffset="10987.2438">3871 4118 689 0,'0'0'35'0,"0"0"-15"16,0 0-20-16,0 0 0 0,0 0 15 15,0 0 10-15,-52 109 4 16,48-93-4-16,4-7-4 15,0-6-1-15,0-3-4 16,0 0 3-16,17-8 25 16,19-21 18-16,11-12-9 15,21-15-41-15,8-8-3 16,9-6 6-16,6-8-9 16,9-6-4-16,1-3 8 15,-5-2-10-15,-2 6 9 16,-11 12-8-16,-14 18 2 15,-14 16 1-15,-22 13-4 16,-15 7 0-16,-12 13-5 16,-2 4-3-16,-4 0-53 0,0 11-83 15,0 12 13-15,-16 2-150 16</inkml:trace>
  <inkml:trace contextRef="#ctx0" brushRef="#br0" timeOffset="41143.3521">3516 6602 201 0,'18'0'0'0</inkml:trace>
  <inkml:trace contextRef="#ctx0" brushRef="#br0" timeOffset="42038.5843">3625 7034 279 0,'0'0'15'15,"0"0"18"-15,0 0 25 16,0 0-20-16,0 0 21 16,0 0-9-16,-3-73-7 15,3 69-20-15,0 0-7 16,0 4 18-16,0 0-3 15,0 0 0-15,0 0-5 16,0 0 1-16,0 0 1 0,0 0 0 16,0 0-6-16,0 0-3 15,0 0-9 1,-3 0-8-16,3 5-2 16,0 9-1-16,0 5 1 15,0 4 10-15,0 8-2 16,0-5-6-16,0-4 0 0,0-2 2 15,6-6-2-15,3-4 0 16,0-7 2-16,3-3-3 16,10 0 7-16,14-17 19 15,12-16 4-15,10-12-12 16,15-8-10-16,0-6-2 0,15-5 2 16,5-3-4-1,8-5-1-15,-1-2 0 0,-6 6-3 16,-12 9-1-16,-16 9 6 15,-14 13-4-15,-15 11-1 16,-13 7-1-16,-7 7 1 16,-10 5 0-16,-4 6-1 15,-3 1-2-15,0 0-6 16,0 0-26-16,-3 8-26 16,-14 10 25-16,-8 12-11 15,-8 7-67-15,-7-1-58 16,-3 1-64-16</inkml:trace>
  <inkml:trace contextRef="#ctx0" brushRef="#br0" timeOffset="42536.0616">4083 6886 537 0,'0'0'11'0,"0"0"9"16,0 0 24-16,0 0 25 16,0 0-34-16,0 0-35 15,-39-3-17-15,36 27 13 0,-2 7 4 16,0 8 3 0,-1-2 2-16,1-3 1 15,1-8-1-15,4-11 7 16,0-8-6-16,0-5 6 0,0-2-4 15,25-14 19-15,23-28 74 16,28-13-47-16,15-11-31 16,9-3-8-16,0 0-7 15,-9-1 2-15,0 2-3 16,-10-2-3-16,-4 4-2 16,-4 6 2-16,-15 10 0 15,-13 11-2-15,-15 10 3 16,-8 11-4-16,-13 7 5 15,-4 5-4-15,-1 5 5 16,-1 1-7-16,-3 0-2 16,0 0-5-16,0 0-3 15,0 0-5-15,0 2-17 0,0 8 4 16,0 7-6 0,-12 0-16-16,3-1-13 0,-7 4-57 15,1-3-40-15,-3-2-47 16</inkml:trace>
  <inkml:trace contextRef="#ctx0" brushRef="#br0" timeOffset="54188.599">6177 8190 407 0,'-16'-5'26'15,"-1"-1"39"-15,8 6-4 16,-2 0 21-16,6 0 3 15,5 0-37-15,-3 0-23 0,3 0-12 16,0 0-6-16,0 7-6 16,0 3 12-16,15 0 1 15,22 0 18-15,17 0 23 16,31-3-7-16,33 0-21 16,31-4-10-16,27 0 8 15,18-3-8-15,7 4-13 16,-7 0 3-16,0 2-3 15,-14-4-4-15,-12-1 1 16,-10-1 0-16,-32 0 0 16,-21 0 0-16,-35-3 0 15,-27-4 1-15,-24 0 1 0,-8 1 0 16,-8-1 1 0,-3 3 7-16,0 1-6 0,0 0-4 15,3 3-1-15,9 0-12 16,18 1-119-16,25 11-20 15,23-2-155-15,20 4-186 16</inkml:trace>
  <inkml:trace contextRef="#ctx0" brushRef="#br0" timeOffset="54871.4964">10416 8151 180 0,'0'0'17'0,"0"0"59"15,0 0 10-15,0 0 1 0,0 0 0 16,0 0-22-16,-264-20-19 16,239 20 3-16,11 0-11 15,7 0-16-15,7 0-12 16,0 2 1-16,0 4-9 16,21 1 2-16,28-2 25 15,25-2 32-15,46-3-24 16,36 0-3-16,40 0-6 15,21 0-5-15,20 0-7 0,12 0-3 16,7 0-8-16,8 0 0 16,-11 0 0-16,-9 0-4 15,-33 0 2-15,-21 0-1 16,-23 0-2-16,-21 0 1 16,-20-3 0-1,-27-5 1-15,-24 0 2 0,-28 1-3 16,-21 0 0-16,-14 6 0 15,-9-1 5-15,-3 2-6 16,0 0-2-16,0 0-3 16,-7 0-3-16,-9 0-6 15,-4 11-46-15,-8 8-63 0,1-4-66 16,-7-2-183-16</inkml:trace>
  <inkml:trace contextRef="#ctx0" brushRef="#br0" timeOffset="69017.4608">14411 7543 219 0,'3'-16'79'15,"4"-4"16"-15,6-1-23 16,1-1 19-16,1 7-2 16,-6 5-52-16,-6 7 5 15,-3 3-6-15,0 0 20 0,0 0-13 16,0 0-19 0,0 0-8-16,0 13-13 0,0 11-2 15,0 10 17-15,0 7 13 16,0 0-12-16,0-1-5 15,0-5 1-15,10-8-4 16,0-7-8-16,7-4-2 16,-5-8 2-16,8-8-1 15,10-7 17-15,15-26 21 16,16-19-11-16,14-19-15 16,12-15 0-16,12-10-1 15,9-9-1-15,7-3-4 16,-10 3-6-16,-8 11 4 15,-14 15-6-15,-17 19 0 0,-22 24 3 16,-16 15-3-16,-19 10-4 16,-6 9-5-16,-3 2-5 15,0 8-38-15,-21 20-36 16,-20 22 14-16,-10 19-46 16,-12 11-118-16,-4 6-60 15</inkml:trace>
  <inkml:trace contextRef="#ctx0" brushRef="#br0" timeOffset="69483.9083">14704 7674 480 0,'0'0'227'15,"0"0"-181"-15,0 0 54 0,0 0-48 16,0 0-5-16,0 0-18 15,-44-61-29-15,41 86-4 16,0 11 4-16,0 1 3 16,-3 6-2-16,3-7 3 15,-1-9-4-15,4-8 0 16,0-6 0-16,0-9-1 16,4-4-5-16,18-4 6 15,17-26 18-15,13-18 23 16,20-16-15-16,10-12-11 0,21-16-1 15,10-8-5-15,8-11 4 16,4-7-3 0,-3 0-7-16,-10 8 2 15,-13 14 6-15,-22 22-5 0,-19 19-1 16,-18 11 2-16,-17 19-2 16,-10 10-5-16,-7 7 4 15,-3 3-2-15,-3 2-2 16,0 3-3-16,0 0-4 15,0 0-13-15,0 6-34 16,-9 15 20-16,-11 8-17 16,-13 12-22-16,-7 5-55 15,-5-1-105-15,-2-1-139 16</inkml:trace>
  <inkml:trace contextRef="#ctx0" brushRef="#br0" timeOffset="81791.0877">6100 9680 311 0,'-36'0'253'16,"19"0"-232"-1,4 2 6-15,7-2 14 16,2 3 38-16,4-1-18 16,0 1-45-16,0 0-14 0,13 3-1 15,14-3 21-15,13-3 11 16,10 0 0-16,15 0-4 15,14-9-9-15,6-4-11 16,3-4 3-16,-5 5-8 16,-2-5 0-16,-2 1-3 15,-9-1-1-15,-7 3 1 0,-17 5 0 16,-19 1-1 0,-10 5 0-16,-10 3-28 0,-4 0-66 15,-3 0-2-15,0 6-126 16,7-5-291-16</inkml:trace>
  <inkml:trace contextRef="#ctx0" brushRef="#br0" timeOffset="82317.0246">9548 9601 540 0,'0'0'13'0,"0"0"70"15,0 0 9-15,0 0 10 16,0 0 2-16,0 0-50 16,-161-57-19-16,158 55-19 15,3 2-9-15,0 0-7 16,29 0 1-16,33 0 24 0,38 0 19 15,39 0-29-15,23 0-11 16,18-2 6-16,1-3 0 16,1 3-8-16,-3-3-2 15,-13 0-1-15,-11-3 0 16,-28 1 2-16,-26 0-1 16,-28-3 0-16,-26-3 4 15,-17 4-4-15,-13 1-2 16,1 2-20-16,-2-1-22 15,16 7-55-15,20 0-112 0,20 0-201 16</inkml:trace>
  <inkml:trace contextRef="#ctx0" brushRef="#br0" timeOffset="83119.4784">14362 9528 219 0,'0'0'82'16,"0"0"58"-16,0 0-5 15,0 0-11-15,0 0-35 16,0 0-20-16,-76 5 0 16,76-5-6-16,0 0-9 15,0 0-8-15,44 0-38 16,33 0 5-16,41 2-3 15,30 0-2-15,9 3-1 0,1-3-4 16,-2-2 1-16,1 3 1 16,-5-3-5-16,-9 0 1 15,-16 0 1-15,-21-3-2 16,-24-13 1-16,-24 0-1 16,-19-1 3-16,-12 0 10 15,-15 1 17-15,-6 1-7 16,-3 4-16-16,-3 3-1 15,0 5-2-15,0 0-2 16,0 3-2-16,0 0 0 16,0 0-2-16,0 0-3 15,0 0 5-15,0 0-2 16,0 0 0-16,0 0 2 16,0 0-1-16,0 0 1 15,0 0 1-15,0 0 0 16,0 0-1-16,0-3 1 0,0 3 0 15,0 0-1-15,0 0 1 16,0 0 1 0,0 0-1-16,0 0 1 0,0 0-1 15,0 0-1-15,0 0 0 16,0 0 1-16,0 0-1 16,0 0 0-16,0 0 1 15,0 0-1-15,0 0 0 16,0 0 0-16,0 0 0 15,0 0 1-15,0 0 1 16,0 0-4-16,0 0-2 16,0 0-19-16,0 0-23 15,0 0-13-15,-14 0-90 16,-25 0-133-16,-17 0-390 0</inkml:trace>
  <inkml:trace contextRef="#ctx0" brushRef="#br0" timeOffset="83939.3064">5949 10892 595 0,'0'0'14'0,"0"0"-11"16,0 0 7-16,0 0 38 15,0 0-9-15,0 0 31 16,15 55 12-16,34-50-15 0,21-2-21 15,21-3-15 1,16 0-10-16,20-11 10 0,9-5-13 16,7 2-13-16,-7-3-1 15,-12 0-3-15,-14 2 1 16,-25 5-1 0,-23 4-1-16,-21 0 1 0,-23 5-1 15,-9 1 0-15,-9 0-10 16,0 0-49-16,0 0-46 15,0 0-109-15,16 0-242 16</inkml:trace>
  <inkml:trace contextRef="#ctx0" brushRef="#br0" timeOffset="84772.4904">9487 10909 525 0,'0'0'46'0,"0"0"18"15,0 0 15-15,0 0 15 16,0 0-49-16,0 0-19 0,-33-7-8 15,33 7-8-15,33 0 3 16,28 0 47-16,42 0-11 16,38 0-25-1,29 0 19-15,15 0-36 0,8 0 1 16,9 0-6 0,7 0-2-16,2 0 3 0,-7 0-1 15,-12-10-2-15,-15 3 3 16,-7-3-3-16,-18 0 0 15,-11 0-2-15,-15 1 2 16,-26-1 0-16,-21 0 0 16,-23 3 1-16,-18 1-2 15,-22 3-17-15,-7-2-8 16,-9 5-37-16,0 0-20 16,0 0-59-16,0 0-161 0,17 0-153 15</inkml:trace>
  <inkml:trace contextRef="#ctx0" brushRef="#br0" timeOffset="85115.912">13802 10928 715 0,'0'0'24'15,"0"0"30"-15,0 0 7 0,0 0 6 16,0 0-7-16,0 0-60 16,-14-29 5-16,52 32 3 15,17 6-4-15,9-1 5 16,5-2-7-16,-1-3 0 16,1-3 1-16,-8 3-2 15,-1-3 0-15,-6 0 0 16,-2 0 1-16,-3 0 0 15,-1-3-2-15,-1 0-1 16,-9 0 1-16,-15 3 0 16,-7 0 0-16,-16-3-32 15,0 3-14-15,0-8-93 16,-25-6-331-16</inkml:trace>
  <inkml:trace contextRef="#ctx0" brushRef="#br0" timeOffset="85765.8438">18120 10849 480 0,'0'0'35'0,"0"0"37"16,0 0 18-16,0 0 2 15,0 0-25-15,0 0-36 16,-87 0-20-16,120 2 16 16,37 0 61-16,45-2-22 15,45 0-39-15,31 0-5 16,31 0-16-16,25 0 9 16,22 0-11-16,10 0-2 15,-10 0-2-15,-23 0 3 16,-43 0 2-16,-35 0-4 15,-34-4-1-15,-26-9 0 0,-23-1 0 16,-29 5 4 0,-22 1-3-16,-17 6-1 0,-17 1-2 15,-3 1 0-15,-34 0-26 16,-27 1-32-16,-24 9-52 16,-6-4-173-16</inkml:trace>
  <inkml:trace contextRef="#ctx0" brushRef="#br0" timeOffset="123079.1399">2357 12289 830 0,'-9'-10'33'0,"3"10"-7"16,6 0 22-16,0 0 12 15,-3 0-33-15,3 0-14 16,0 0-5-16,0 0-6 16,0 0 17-16,0 7 10 15,6 3 3-15,14-1-2 16,15 1 10-16,19 0-7 15,16 0-8-15,14-4-11 16,14 4-3-16,2-6-7 16,5-1-1-16,5-3-2 15,0 0 1-15,-8-3 1 16,-13-4-3-16,-20 0 1 16,-20 2 1-16,-21-2-1 0,-17 4-1 15,-8 3 6-15,-3-1-6 16,0-5-5-16,-14 6-49 15,-8-3-29-15,-8 3-33 16,-1 0-110-16,4-4-283 16</inkml:trace>
  <inkml:trace contextRef="#ctx0" brushRef="#br0" timeOffset="123321.4355">3306 12201 656 0,'0'0'85'15,"0"0"25"-15,0 0-40 16,0 0 6-16,0 0-33 16,0 0-11-16,243-44-15 15,-203 57-6-15,-10 4-2 16,-12 5-4-16,-12 4 3 16,-6 5-4-16,-21 5 0 15,-28 1 3-15,-14 4 0 16,-7 1 0-16,-3 0-7 15,12 8-56-15,7-7-148 16,11-7-402-16</inkml:trace>
  <inkml:trace contextRef="#ctx0" brushRef="#br0" timeOffset="124142.3054">4205 12451 187 0,'0'0'0'0,"0"0"-38"15</inkml:trace>
  <inkml:trace contextRef="#ctx0" brushRef="#br0" timeOffset="125274.8352">4441 12230 330 0,'0'0'36'0,"0"0"50"15,0 0 42-15,0 0-31 16,0 0-67-16,0 0-17 16,-12 0-8-16,12 0 4 15,0 0 4-15,0-3 23 16,0 2 28-16,12-4-12 16,15-6-12-16,13-3-27 15,9-2-6-15,2-1-3 0,1 1 0 16,0-1-2-16,-7-3 1 15,-2 0-2-15,-7-2 0 16,-9-5 4-16,-15 1 0 16,-9 0 3-16,-3 3 3 15,-27 4 0 1,-21 8 3-16,-20 10-13 0,-10 1 0 16,-7 17 1-16,-5 17 3 15,9 11 4-15,12 9 5 16,17 2 7-16,28-4-9 15,18 2-3-15,6-5-9 0,40-9 1 16,11-8-1 0,16-8 1-16,3-8 1 0,2-10 3 15,0-6-4-15,-7 0 4 16,-10-6-4-16,-13-7 3 16,-18-4 0-16,-15 5-4 15,-9 1 8-15,-14 7-4 16,-27 4 8-16,-25 3-9 15,-9 18-2-15,-2 6 1 16,8 5 5-16,17 1-2 16,16 4 0-16,16-4-5 15,18 0-1-15,2 0 1 16,30-4-4-16,16-10 3 16,11-8 1-16,11-7 1 15,1-4 1-15,1-7 1 16,3-15-3-16,-9-8-5 0,-1-4-10 15,-2-3-11-15,-9 1-17 16,-1 0-2-16,-5 6 8 16,-11 1 8-16,-7 7 21 15,-12 5 3-15,-10 5 5 16,-6 6 14-16,0 6 31 16,0 0-4-16,0 0-26 15,0 0-15-15,0 18 4 16,-6 8 0-16,-10 10 21 15,-2 6-11-15,-6 2 3 16,-6-2 2-16,6-2-10 0,-1-7-8 16,6-3 1-1,1-7 0-15,3-7-4 16,3-5 1-16,1-5-48 16,1-6-57-16,1 0-72 15,3-6-139-15,6-18-182 0</inkml:trace>
  <inkml:trace contextRef="#ctx0" brushRef="#br0" timeOffset="125463.352">4963 12556 138 0,'0'0'291'16,"0"0"-108"-16,0 0-50 16,0 0-10-16,0 0-22 15,0 0-34-15,87-164-17 16,-71 164-28-16,8 3-11 0,-2 16 4 16,-1 14 1-16,-4 1-6 15,0 1-9-15,-4 2 1 16,4-3-1-16,-2 1-1 15,3-8-12-15,0-5-62 16,-1-5-77-16,3-12-123 16,-5-5-287-1</inkml:trace>
  <inkml:trace contextRef="#ctx0" brushRef="#br0" timeOffset="125762.5401">5570 12045 716 0,'0'0'110'0,"0"0"23"0,0 0-20 16,0 0-22-16,0 0-17 16,0 0-52-16,0-64-15 15,0 111-7-15,0 12 21 16,0 11-2-16,0 0-9 15,0-1-5-15,2-4-4 16,8-5 2-16,-7-6-3 16,1-3 0-16,-4-7-1 15,1-7-23-15,3-5-58 16,2-12-25-16,-4-11-145 16,2-9-398-16</inkml:trace>
  <inkml:trace contextRef="#ctx0" brushRef="#br0" timeOffset="126110.3756">5463 12481 764 0,'0'0'89'15,"0"0"36"-15,0 0-52 16,0 0-20-16,0 0-36 16,0 0-3-16,231-140-3 15,-161 140 4-15,-11 0-4 16,0 10-7-16,-10 14 0 15,-7 6-3-15,-13 6 1 16,-7 0-2-16,-12 1 0 16,-10-1 1-16,-10 0-1 15,-20-7 4-15,-11-7 1 16,-5-10-2-16,9-2 4 16,4-10-6-16,12 0 1 0,8-3 3 15,7-14 2-15,6-13 12 16,4-6-11-16,22-4-8 15,12 1 0-15,7 0-1 16,5 1 1-16,9 6-11 16,-4 2-35-16,-1 10-20 15,-8 4-92-15,-10 9-307 16</inkml:trace>
  <inkml:trace contextRef="#ctx0" brushRef="#br0" timeOffset="127790.1118">6183 12593 801 0,'0'0'31'0,"0"0"97"16,0 0-43-16,0 0-32 16,0 0-48-16,0 0 5 15,109-89-6-15,-61 72 0 16,-5 2 2-16,-8-2-4 15,-9 0-2-15,-11-4 3 16,-12 5 0-16,-3 0-1 16,0 3-2-16,-24 9-1 0,-13 4 1 15,-2 0 0-15,-3 4 0 16,6 16 1-16,11 2-1 16,9 5-3-16,5 9 3 15,8-2-1-15,3 5 0 16,3 1 0-16,20-5 1 15,11-9 0-15,2-11 0 16,10-8-6-16,0-7 6 16,-1-2 6-16,-5-20-5 15,-4-10 4-15,-9-9 7 16,-2 2 14-16,-5 2-12 16,-7 4 7-16,-7 13 8 15,-6 7 4-15,0 10 3 16,0 3-36-16,0 3-3 0,0 18 1 15,-9 8 2-15,5 1 1 16,4-4-1-16,0 0-1 16,0-5 1-16,7-8 1 15,2-6 0-15,0-5 0 16,9-2 5-16,4-6 22 16,-2-14-13-16,5-6-8 15,-1-1-1-15,-6-2-2 16,-2 5 2-16,-5 5-2 15,-4 5-1-15,-2 11 0 16,-5 3-3-16,0 0-9 0,4 10-4 16,2 11 13-1,0 8 1-15,5-2 1 16,2-5-2-16,-4-5 0 16,1-4 0-16,-1-6 1 0,2-7-1 15,2 0 1-15,2 0-1 16,3-11 9-16,0-5-7 15,1-7 2-15,-4 2 1 16,-3-1-5-16,-3 0 2 16,1-3-1-16,1 6 0 15,-2 8-1-15,-6 6-1 16,0 4-1-16,4 1-4 0,-4 0-7 16,6 3 1-1,2 13 11-15,2-2 0 0,-1 3 1 16,0 2 0-16,3-2 0 15,1 0 0-15,0-1 0 16,7 1 2-16,-2-4-2 16,3-3 1-1,-2-4-2-15,5-6 1 0,-7 0 0 16,2 0 4-16,-7-12 1 16,-5-5-2-16,-1-2-2 15,-9-3 5-15,0 0-5 16,0 2-1-16,-12 3-5 15,-6 11-1-15,-3 3 0 16,-1 3-2-16,-5 0 1 16,12 20-2-16,-1 3-5 0,10 7 0 15,6 2-9 1,0-2-3-16,22-3 5 0,8-7 5 16,9-11-3-16,-2-6 14 15,7-3 1-15,-3-12 3 16,-2-12 2-16,-6-5 4 15,-5-2-4-15,-2-1 0 16,-6 0 3-16,-1-9 1 16,-2 1-3-16,-4-10-2 15,1-6 2-15,-5-6-2 16,-6-1 0-16,-3 0 2 16,0 11-2-16,0 12 0 15,-6 21 0-15,0 9 13 16,3 10 3-16,-3 15-16 0,-6 22-6 15,3 17 5-15,6 5 1 16,3 6 0-16,0 5 4 16,0-5 3-16,0-5-5 15,9-6 0-15,6-12-2 16,0-6 0-16,4-12 2 16,-2-8-1-16,8-13 8 15,8-3 10-15,0-6 3 16,-1-17-6-16,4-8-9 15,-10-4 3-15,-1 4-2 16,-4 2-6-16,-9 5 2 0,-5 15-2 16,-7 6 0-1,0 3-2-15,-10 10-7 0,-14 20 7 16,3 6-2 0,4 7 0-16,11 0-14 0,6-3 0 15,0-7-3-15,17-7-14 16,7-10 13-16,9-12 12 15,7-4 1-15,2-4 3 16,1-16 4-16,-7-10 2 16,-2-2-1-16,-8-1 4 15,-7-8 0-15,-6 2 11 16,-5 2 9-16,-2-1-6 0,-6 12 14 16,0 8-6-16,0 9-6 15,0 9-6-15,0 0-15 16,-14 29-11-16,-8 20 11 15,-14 28 4-15,-2 22-3 16,6 10 1-16,8 7-1 16,11-7-1-16,10-10 0 15,3-16 2 1,0-8-2-16,16-12 1 0,-6-8-1 16,-7-2 0-16,-3-3-1 15,-7-8-1-15,-21-14-168 16,7-28 6-16</inkml:trace>
  <inkml:trace contextRef="#ctx0" brushRef="#br0" timeOffset="128543.1001">8740 12428 456 0,'0'0'68'0,"0"0"53"16,0 0-4-16,0 0-35 16,0 0-1-16,0 0-29 15,172-249-8-15,-172 217-5 16,0 6-25-16,-20 9-6 16,-15 10-8-16,-8 7-1 15,-9 3 1-15,-3 14 0 16,10 7-6-16,10 2-5 15,18-3-11-15,14 5-1 16,3-3-2-16,19-2 5 0,27 4 6 16,22-4 11-1,9 2 3-15,5 0 2 0,-7 0-2 16,-14-2 0 0,-15-3 0-16,-13 4 0 0,-21-5 0 15,-12-2 0-15,-3-3 0 16,-34 1 3-16,-8-1 32 15,-6-1-19-15,-4-7-3 16,5-2 5-16,12-4-8 16,6 0-6-16,18 0 1 15,5-7-1-15,9-6-4 16,3-1-1-16,27-6-2 0,16-2-6 16,12-1 9-1,3 3 0-15,-2 0 0 0,-1 1 0 16,-9 2 0-16,-10 4 0 15,-8 7 0-15,-1 6-1 16,-14 0 2-16,-6 2 9 16,-3 15 0-16,-3 6-1 15,-1 3 1-15,0 1-2 16,3 1-5-16,0-3-1 16,5-6 0-16,2-2-2 15,-4-3-2-15,7-11-68 16,0-3-101-16,4-7-389 15</inkml:trace>
  <inkml:trace contextRef="#ctx0" brushRef="#br0" timeOffset="128683.5229">9517 12206 479 0,'0'0'208'15,"0"0"-139"-15,0 0-26 16,0 0-43-16,0 0-4 15,0 0-326-15</inkml:trace>
  <inkml:trace contextRef="#ctx0" brushRef="#br0" timeOffset="129593.8119">9666 12480 807 0,'0'0'8'16,"0"0"80"-16,0 0 28 16,0 0-33-16,0 0-33 15,0 0-17-15,-55-117-33 16,86 112 1-16,5 5 3 16,-3 0-3-16,-10 5-1 15,-3 10-2-15,-8 8 1 16,-3 1 1-16,-5 6 1 15,-4-4-1-15,0-6 1 16,0-3 1-16,0-7 0 0,0-5-1 16,0-5-1-1,-4 0 3-15,1 0 7 0,-3-10-5 16,3-7-3 0,3-2-2-16,0-1-2 0,0-3 2 15,9 4-2-15,10 2-1 16,5 4-6-16,-5 3 8 15,7 8-3-15,-7 2 0 16,1 2 1-16,-3 15 2 16,0 6 1-16,-2 3 0 15,-3 3 3-15,1-5-3 16,-2-2 1-16,-5-8 0 0,-2-7-1 16,-1-1 1-16,-3-6-1 15,0 0 5-15,0-3 28 16,3-11-7-16,0-8-23 15,3-1-2-15,7-1 0 16,-2 1-2-16,4 1 0 16,1 2 0-16,5 1 1 15,-2 7-3-15,1 7-3 16,-5 5-3-16,-2 0 1 16,-2 2-5-16,-5 15 10 15,1 6 1-15,-7 3 1 16,0 4 0-16,3-3 1 15,0-2 1-15,5-4-1 16,7-5-2-16,7-9 2 16,3-3-1-16,5-4 1 0,6-7 3 15,-4-10 0-15,-6-7 4 16,-2-1-6-16,-8-2 2 16,-6-3 4-16,-1 4 0 15,-3-4-3-15,-1 3 8 16,-5 8-5-16,0 3 2 15,0 10 4-15,0 6 3 16,0 0-16-16,0 26-10 16,-5 18 9-16,-11 23 1 15,-3 16 1-15,0 9 1 16,2 1-1-16,-3-4-1 16,7-10 1-16,4-9-1 15,1-11 0-15,6-16 2 16,-1-14-2-16,3-9-1 0,0-6 1 15,0-11-1-15,0 1-8 16,0-4-66-16,0-7-22 16,0-19-275-16</inkml:trace>
  <inkml:trace contextRef="#ctx0" brushRef="#br0" timeOffset="129827.4621">10451 12388 718 0,'0'0'66'0,"0"0"79"16,0 0-50-1,0 0-24-15,0 0-49 0,0 0-15 16,107 9 2 0,-107 38-5-16,0 6 1 0,-21-3-4 15,-13-1-1-15,-2-6-10 16,4-14-26-16,6-4-48 15,7-13-13-15,6-8-44 16,9-4-51-16,4-17-143 16</inkml:trace>
  <inkml:trace contextRef="#ctx0" brushRef="#br0" timeOffset="130205.8432">10521 12335 282 0,'0'0'111'0,"0"0"-22"15,0 0 69-15,0 0-22 16,0 0-10-16,0 0-19 15,193-291-13-15,-193 292-75 16,0 34-15 0,0 15 2-16,0 7 17 0,0 3 4 15,0-2-15-15,0-2 3 16,8-5-4-16,14-5-7 16,10-7-1-16,8-10-3 15,2-12 6-15,7-13-4 16,-1-4 2-16,-2-7 2 15,-7-15-2-15,-13-7-1 16,-3-5 0-16,-11-4 0 16,-6-1-2-16,-6 5 0 0,-6 6-2 15,-17 11 1-15,-2 11-2 16,-2 6 1-16,2 3 0 16,4 20 0-16,12 6-2 15,9 6-1-15,0-1-1 16,23 4 0-16,10-4-41 15,9-2-15-15,6-10-49 16,3-8-108-16,12-7-257 16</inkml:trace>
  <inkml:trace contextRef="#ctx0" brushRef="#br0" timeOffset="131037.953">12177 12336 436 0,'0'0'104'0,"0"0"67"0,0 0-71 16,0 0-32-16,0 0-5 15,0 0-28-15,-150-147-15 16,92 147-8-16,-5 17-5 16,9 12-3-16,12 2-3 15,19 2 1-15,17-6-2 16,6-5 0-16,6-4 1 0,15-12 5 16,13-6-2-1,5 0 22-15,6-11 2 0,4-15-4 16,-4-10-6-16,-2-3-1 15,-9-5-11-15,-3-5 1 16,-5-4-1-16,-8-6 2 16,-7-2 2-16,-9-7-1 15,-2 2-4-15,-12 7 2 16,-10 12 1-16,-5 14 6 16,5 20 20-16,-3 13-19 15,-3 19-15-15,6 34 2 16,-2 17 1-16,12 16 1 15,12 3 0-15,12-2 9 16,19-6-9-16,10-5 0 16,2-9-4-16,2-11 1 0,-2-17 0 15,-1-9-1-15,-3-16 0 16,-2-12 0-16,-2-2 2 16,-6-19 5-16,-10-11-4 15,-4-7 6-15,-8-6-4 16,0 5-4-16,-7-3 5 15,0 15-6-15,0 13 1 16,0 6-2-16,0 7 1 16,-7 7-8-16,5 13 6 15,-2 6-5-15,4 3 7 16,0 2-5-16,10-1 5 16,2-4-15-16,5-4-46 15,3-2-13-15,-1-7-60 16,4-5-195-16</inkml:trace>
  <inkml:trace contextRef="#ctx0" brushRef="#br0" timeOffset="131191.5661">12695 12171 492 0,'0'0'0'0,"0"0"-4"16,0 0 2-16,0 0 0 15,0 0-89-15,0 0-187 16</inkml:trace>
  <inkml:trace contextRef="#ctx0" brushRef="#br0" timeOffset="131843.4933">12953 12240 422 0,'0'0'211'0,"0"0"-51"0,0 0-74 15,0 0-7-15,0 0-36 16,0 0-16-16,-102-34-11 15,71 34-1-15,5 0-8 16,2 3-6-16,5 9-1 16,8 2-2-16,6 3-2 15,5 3-2-15,0-3-42 16,20-1 2-16,5 1 11 0,11-3-10 16,-6-2-2-16,-6 1 6 15,0 1 20-15,-7-1 21 16,-2 1 2-1,-1-2-1-15,-5 2 1 0,-5-1 3 16,1-3 4-16,-5 0 8 16,0-4-1-16,0 2-3 15,-15-6 0-15,-8 2 15 16,0-1-19-16,1-3-4 16,2 0-4-16,8 0-1 15,-2 0 3-15,11 0-1 16,3 0 2-16,0-3-4 15,23-6 0-15,3-5-2 16,9-3 2-16,4 4 0 16,3-7-3-16,-2 0 2 0,-2-2 1 15,0-5 2-15,-5 0-2 16,-3 1 7-16,-10 2 24 16,-6 2 28-16,-6 8-10 15,-4 1-3-15,-4 6-10 16,0 5 6-16,0 2-22 15,0 0-20-15,-17 23-1 16,-5 10 1-16,-4 9 8 16,3 7 2-16,2 5 0 15,6 5 13-15,-1 7-3 16,3 0 5-16,6 0-10 16,-2-10-2-16,8-2-8 15,-2-8 4-15,0 0-8 16,3-13 0-16,-3-3 0 0,0-10-1 15,0-8-9-15,0-5-28 16,0-4-28-16,-5-3-18 16,2-3-34-16,-1-16-152 15</inkml:trace>
  <inkml:trace contextRef="#ctx0" brushRef="#br0" timeOffset="132073.8854">13081 12395 627 0,'0'0'121'16,"0"0"-28"-16,0 0-4 0,0 0-8 16,0 0-31-1,0 0-16-15,219-129-17 0,-197 145-8 16,-9 14-3 0,-12 9 0-16,-1 2-5 0,-24-2 2 15,-11 0-2-15,-3-5 5 16,-2-5-6-16,5-2-26 15,8-11-88-15,9-9-113 16,10-7-474-16</inkml:trace>
  <inkml:trace contextRef="#ctx0" brushRef="#br0" timeOffset="133071.2499">13465 11900 666 0,'0'0'206'0,"0"0"-72"16,0 0-27-16,0 0-23 16,0 0-21-16,0 0-59 15,0-47-3-15,0 110-1 16,0 7 12-16,0 9-8 16,1-1-1-16,10 0-3 15,4-10 1-15,1-3-1 16,6-11 0-16,7-7-5 15,7-15-1-15,10-11-15 16,6-13 4-16,6-8 4 16,5-12 13-16,-6-12 0 0,-7-9 0 15,-9 3 0-15,-7-2 2 16,-15 2 1-16,-11 10 0 16,-8 1-2-16,-21 13 7 15,-26 6-4-15,-3 0-3 16,-3 12-1-16,18 7 0 15,9-2 0-15,12 3-1 16,8-3-3-16,6 0 3 16,0-1-4-16,0-3 4 15,16 1-5-15,11-8 3 16,0-6 3-16,7 0 0 16,-1 0-1-16,-6-10 1 15,0-7 0-15,-2 0-4 16,-4 5 4-16,-11 2 1 0,-4 6 2 15,-4 4-3-15,-2 0-3 16,0 0-1-16,0 11-7 16,0 4 11-16,0 2 2 15,0-4-2-15,0 1 1 16,8-3-2-16,8-6 0 16,3-2 0-16,8-3 0 15,1 0-1-15,0-16 2 16,1 2 5-16,-10-5-4 15,-3 2 5-15,-3 0-4 16,-3-2 2-16,-6-1 1 0,-2 3-2 16,-2 2 2-1,0 5-3-15,0 9 0 0,0 1-1 16,-6 0-1-16,-4 4-4 16,-3 16 3-1,2 2-2-15,11 2 0 0,0 2 1 16,0-6-4-16,13-4 2 15,14-3 2-15,9-9-6 16,9-4 7-16,4 0 1 16,-3-9 7-16,-4-8-4 15,-11-4 0-15,-4 1 3 16,-8-2-6-16,-2-2 19 0,-11-1 1 16,-2-5 1-16,-2 3-3 15,-2 4 5-15,0 7-2 16,0 7-8-16,0 9 4 15,0 0-17-15,-6 14-7 16,-17 20 7-16,-5 26 3 16,-8 22-1-16,13 15 1 15,13 17 4-15,10 2-1 16,23-7 10-16,8-3-3 16,3-13-7-16,-5-18-1 15,-10-12-2-15,-13-20-3 16,-6-13 0-16,-18-14-21 15,-19-9-35-15,-4-7-75 16,4-17-110-16</inkml:trace>
  <inkml:trace contextRef="#ctx0" brushRef="#br0" timeOffset="135661.001">15428 12487 172 0,'0'0'486'0,"0"0"-389"15,0 0 28-15,0 0-53 16,0 0 12-16,0 0-47 16,-82-112-12-16,85 92-22 0,17 0 2 15,7-3-1-15,5 4-1 16,-6 2-3 0,-4 10 4-16,-5 7 0 0,-2 0-4 15,2 13 4-15,-4 15-1 16,2 3 8-16,2 3 3 15,-6-4 0-15,-1-7-5 16,0-7 1-16,-1-5-4 16,-3-8 0-16,-1-3 6 15,2 0 15-15,9-14 26 16,4-5-24-16,6-9-21 0,0-1-3 16,-4 2-3-16,2-2-1 15,-3 6 2-15,-3 3-3 16,-7 11 0-16,-3 4-4 15,-7 5 3-15,0 5-7 16,1 14-3-16,1 12 11 16,2-5 0-16,-1-1 2 15,6-6 0-15,0-4-2 16,-1-5 1-16,4-4-1 16,4-6 1-16,5 0 4 15,8-6 4-15,-2-8-2 16,-1-5-3-16,-4-2-1 15,-3 2 2-15,-2-8-4 16,2 4-1-16,-4 3 1 16,-7 10 0-16,-5 5-1 0,-3 5 0 15,-1 0-7-15,0 15-10 16,0 9 7-16,0 6 10 16,0 0 1-16,6-4-1 15,5 3 0-15,4-8 0 16,8-2-2-16,3-9 0 15,7-6 1-15,5-4 0 16,5 0 0-16,-9-11-1 16,-2-5-2-16,-4-4-1 15,-10 0 4-15,-4-5 1 16,-7 3 0-16,-7 0-3 16,0 2-4-16,-20 7-2 15,-2 12 0-15,-8 1-5 16,3 11 2-16,3 12 3 0,10 2 2 15,4-1 1-15,10 3 4 16,0-5-1-16,20-1-16 16,16-4 1-16,9-5 6 15,7-7 7-15,4-5-8 16,-4 0 12-16,-8 0-1 16,-11-8 2-16,-8-1 0 15,-7-5 2-15,-8 1-2 16,-2-3 0-16,-1 1 2 15,-1 1-1-15,0 2-1 16,5-1-2-16,-1 3-8 0,2 1-10 16,4 2-16-1,2-3 18-15,1 0 10 0,-3 3 1 16,-4-2 7-16,-4-1 0 16,-2 0 3-16,-3-4 2 15,-1 4 11-15,-2-2 6 16,0 2-9-16,0 3 1 15,-14 7-8-15,-6 0 1 16,-7 7-7-16,1 15 1 16,-2 8-1-16,7 7 1 15,6-5-1-15,11 2 0 16,4-5-2-16,0-2-1 0,19-7 2 16,12-9-5-1,8-8 2-15,7-3 3 0,-2-15 2 16,-5-11 6-16,-8-6-3 15,-4-2 2-15,-4-5 0 16,-2-8 6-16,-6-5 0 16,-5-7 0-16,-3-5-4 15,-4 5-3-15,-3 7-2 16,0 15-2-16,0 14-1 16,0 20 0-16,-8 3 0 15,-1 23-1-15,0 19 1 16,0 18 1-16,5 3 3 15,4 3 4-15,0-3 4 16,0-3-2-16,7-12-2 16,6-5-2-16,8-13-3 0,-1-3 4 15,0-15 6-15,-1-10 3 16,4-2 10-16,6-8 5 16,1-15-13-16,2-1-11 15,1-2 1-15,-1 1-2 16,-4 0-6-16,-3 10 2 15,-8 5-2-15,-5 9-2 16,-6 1-5-16,-3 1-3 16,1 19 4-16,-4 2 5 15,0 5-5-15,0-4-3 0,0 3 3 16,0-2 2 0,0-2-9-16,0-5-15 15,0 0-14-15,8-5-15 16,16-5 2-16,1-4-18 15,5-3-2-15,-1-6-31 0,-6-10 52 16,1-11 45-16,-3-5 9 16,-4-2 0-16,1-4 5 15,-3 1 15-15,-3 7 28 16,-6 3 4-16,-6 7 37 16,0 8-24-16,-18 7-40 15,-13 5-2-15,-8 14-22 16,3 16 0-16,4 0-1 15,8-1 0-15,12 4 4 16,9-9-4-16,3-2-2 16,1-5-1-16,22-7-4 15,-1-10 7-15,7 0 2 0,0 0 6 16,-2-17 1 0,-3 1-4-16,-3 0 0 0,-6 1-1 15,-6 6 4-15,0 6 9 16,-9 3 4-16,0 0-21 15,0 0-2-15,0 12-4 16,0 3 4-16,0 1 4 16,0-3-3-16,0 1 1 15,3-8-1-15,9 0-2 16,8-3-1-16,7-3 4 0,5 0 0 16,-4-6 1-16,-1-3 7 15,-9-5-7-15,3 1 3 16,-9-1-3-16,1-3 0 15,-4 3-1-15,-1 2 2 16,-5 2 3-16,-2 7-3 16,-1 3-2-16,0 0 0 15,0 0-6-15,0 14 1 16,0 9 5-16,-1-1 1 16,1 2 0-16,0-4-1 15,0-4-2-15,0-2 2 16,11-4 4-16,6-5 6 15,2-5 4-15,3 0 10 16,0 0-6-16,-5-12-3 16,2-5 4-16,-3 1 0 15,0-4-8-15,0 1-2 0,-1-1 0 16,0 3-3-16,-2 4-2 16,-3 7-2-16,-7 3-1 15,-3 3-1-15,0 0-7 16,4 9-7-16,3 10 13 15,2-2 2-15,0 3-1 16,3-1 1-16,2-5 0 16,1 0-1-16,3-5 0 15,1-9-2-15,2 0 5 16,3 0 5-16,-1-14-4 16,-4-5 3-16,-2 2-2 0,-4-5 2 15,-3-2-2 1,-2 2 3-16,0 0-3 15,-3 7 2-15,0 5-5 0,-3 6-1 16,-2 4-1-16,0 0-5 16,0 4-8-16,0 12 6 15,3 3 6-15,2-1-10 16,-3 2-12-16,3 0 4 16,0-2-19-16,3-1-35 15,1-3-4-15,3-5-55 16,6-7-220-16</inkml:trace>
  <inkml:trace contextRef="#ctx0" brushRef="#br0" timeOffset="135811.6494">18593 12223 565 0,'0'0'0'0,"0"0"-11"0,0 0 1 15,0 0-67-15,0 0-227 16</inkml:trace>
  <inkml:trace contextRef="#ctx0" brushRef="#br0" timeOffset="136137.8152">18828 12260 283 0,'0'0'85'0,"0"0"233"16,0 0-191-16,0 0-30 0,0 0-7 15,0 0-29-15,-41-17-27 16,18 17-14-16,-1 0-7 15,1 0-6-15,2 4-5 16,4 11-1-16,3 5-1 16,2 0 0-16,5 3-1 15,4-2 1-15,3 1-9 16,3-2-11-16,20 4-6 16,9-5 5-16,3 1 10 15,-2-4-6-15,-6 1 7 16,-8-4 7-16,-10-4 3 15,-2-1 1-15,-5-8 2 16,-2 0 2-16,0 0 9 16,-21 0 13-16,-8 0-1 0,-1 0-23 15,-5 0-2-15,7 0-1 16,6 0-73-16,6 2-145 16,15 5-409-16</inkml:trace>
  <inkml:trace contextRef="#ctx0" brushRef="#br0" timeOffset="137057.3639">18841 12368 664 0,'0'0'65'0,"0"0"73"16,0 0-78-16,0 0 4 15,0 0-28-15,0 0-18 0,207-56-10 16,-185 56 4-16,-8 7-5 16,-4 10-7-16,-1 2 6 15,-3 6-4-15,-2 3-1 16,3-5 5-16,-3-3-5 16,2-4 4-16,-3-6-2 15,1-6 2-15,-2-4 2 16,1 0 20-16,3 0 25 15,1-14-9-15,3-6-37 16,3-2-5-16,0-1 2 0,-1 1 0 16,0 0-1-1,4 3 0-15,2-1 0 0,0 6-2 16,1 5-2-16,-4 6-1 16,-1 3-5-16,-5 3 3 15,-3 13 4-15,-2 8 1 16,-3 6 0-16,1-4 0 15,2-1 3-15,-1-4-1 16,4-9 2-16,-3-4 3 16,7-6 5-16,8-2 18 15,5 0 8-15,4-9-22 16,-1-4-8-16,0-3-5 0,-8 2 1 16,0-3 1-16,0-2-3 15,-2-2 1-15,3 6 0 16,-5 4-1-16,-5 2-2 15,-1 5-2-15,-6 4 1 16,-2 0-6-16,6 0-1 16,-1 10 8-16,2 9 0 15,1-2 1-15,-1 3-1 16,4-3 0-16,-3 0 0 16,4-4 1-16,2-7 1 15,2-3 0-15,8-3 7 16,2 0 6-16,2 0-3 15,1-12-7-15,-3-5 0 16,0-3-2-16,-2 1-1 16,-5-1 0-16,-2-7-2 0,-5 1 2 15,-2-7 1-15,-6 0-3 16,-3 7 0-16,-2 1-5 16,-12 6-13-16,-10 5-17 15,-7 12-13-15,4 2 0 16,5 10 14-16,15 15-5 15,5 9 29-15,1 3-3 16,23 2 9-16,6 0 4 16,0-6 3-16,-7-6-1 15,-4-4-1-15,-6-6 5 16,-4-8 10-16,-6 1 0 16,0-7-9-16,-3 1-5 0,0 0-2 15,-14-1 0 1,-19-1-1-16,-16-2 1 15,-6 0-71-15,6 0-133 0</inkml:trace>
  <inkml:trace contextRef="#ctx0" brushRef="#br0" timeOffset="176266.5047">5913 11510 532 0,'0'0'28'15,"0"0"34"-15,0 0-14 16,0 0-8-16,0 0-5 16,0 0-12-16,0 0 0 0,27-49 11 15,-27 49 4 1,0 0 0-16,0 0-19 0,0 0-15 16,0 0-4-16,0 3-3 15,0 13 3-15,3 4 15 16,0 3 4-16,4 0-1 15,-4-1-8-15,0-1 1 16,5-9 4-16,1-1-7 16,7-5 5-16,8-6 15 15,18-6 18-15,13-27-14 16,27-16-7-16,18-10-9 16,23-9-8-16,15-5-1 15,10 3-4-15,-5-1 6 16,-6 1-9-16,-11 5 2 15,-13 12 0-15,-15 4 0 16,-26 11 0-16,-23 13-1 0,-25 8 0 16,-13 10-1-16,-9 5 0 15,-2 2-10-15,0 0-48 16,0 6-30-16,0 16-24 16,-6 1-73-16,-8 2-262 15</inkml:trace>
  <inkml:trace contextRef="#ctx0" brushRef="#br0" timeOffset="179386.1046">2448 13580 803 0,'-15'-15'13'0,"5"4"44"15,4 8 43-15,3-3-23 16,-1 5-21-16,4-2-14 15,0 3-6-15,0 0-19 16,0 0-11-16,4 0 2 16,24-4-8-16,17 1 14 15,25 3-4-15,13 0 0 16,16-3-5-16,7 0-3 0,10 0-1 16,2-5 5-16,0-1-4 15,-6 2 1-15,-11 3-2 16,-20-2 0-16,-17 3-1 15,-27-1 0-15,-17 1 0 16,-13 1 4-16,-7 2-2 16,0 0 3-16,0 0-5 15,0 0-19-15,0 0-16 16,-15 0-43-16,0 0-70 16,-4 0-162-16</inkml:trace>
  <inkml:trace contextRef="#ctx0" brushRef="#br0" timeOffset="179798.4645">3419 13349 720 0,'0'0'88'16,"0"0"26"-16,0 0 1 15,0 0-42-15,0 0-32 16,0 0-4-16,-110-33-21 15,110 33-13-15,0 0-3 16,7 0-4-16,20 13 4 16,9 4 7-16,8 3-2 15,12 0 1-15,-4-1-1 16,2-2-5-16,-5-1 4 16,2-4-3-16,2-3-1 15,-2 1 1-15,-2-4-1 16,-10-4 2-16,-12 0 1 0,-11-2-3 15,-13 0-2-15,-3 0 2 16,0 0 2-16,0 0 8 16,-16 5 5-16,-20 9-12 15,-16 13 2-15,-9 16 4 16,-12 6-9-16,0 10 1 16,-8 8-1-16,-13 2 0 15,-4 7-11-15,-2 6-52 0,4-6-110 16,7 3-531-16</inkml:trace>
  <inkml:trace contextRef="#ctx0" brushRef="#br0" timeOffset="191811.12">5271 13578 395 0,'0'0'42'0,"4"0"-17"16,-4 0 44-16,0-3 5 15,3 3-71-15,0-2 4 16,1 2-7-16,2 0 7 15,-3 0-2-15,-3 0-3 16,0 0 5-16,3 0 9 16,-3-2 23-16,0 2-21 15,0 0 1-15,0 0-9 16,0 0-2-16,0-3-6 16,0 3-1-16,0 0 1 0,0 0 1 15,0 0-4-15,0 0 1 16,0 0-42-16,-6 0-108 15,-10 0-172-15</inkml:trace>
  <inkml:trace contextRef="#ctx0" brushRef="#br0" timeOffset="192437.3483">5294 13428 90 0,'0'0'338'0,"0"0"-274"15,0 0 58-15,0 0-18 0,0 0-28 16,0 0-2-16,-6-49-20 16,6 49-16-16,0 7-38 15,0 25-3-15,-3 19 3 16,-7 11 32-16,-1 11 19 15,-3 2-19-15,5-6-8 16,7-9-16-16,-4-10 0 16,0-14 0-16,-3-16-2 15,3-7 0-15,0-10 1 16,-6-3 10-16,-4 0 28 16,-5-16-31-16,-3-10-5 0,-3-11-5 15,0 1-3-15,8 3 1 16,4 13 1-1,8 8-2-15,7 12 4 0,0 2-5 16,0 22-14 0,10 5 9-16,18 5 5 0,8-5 2 15,6-6-1-15,13-6 0 16,0-11 1-16,8-6-2 16,1-3 2-16,-5-23 2 15,0-5-1-15,-17-11 3 16,-11-11-2-16,-11-2 2 15,-10-12-4-15,-10-6 3 16,0-7 0-16,-22-2-4 16,-20 9 0-16,-18 7-1 0,-16 20 7 15,-12 13-7-15,-9 23 3 16,3 10-2-16,11 10-2 16,18 24-2-16,16 8-2 15,21 10 2-15,18 5-16 16,10 2-54-16,35-3-23 15,25-9-89-15,20-14-193 16</inkml:trace>
  <inkml:trace contextRef="#ctx0" brushRef="#br0" timeOffset="193062.0521">6070 13643 685 0,'0'0'94'0,"0"0"27"15,0 0-18-15,0 0-47 16,0 0-21-16,0 0-24 16,-167 0-1-16,134 41-4 15,9 4-2-15,11-2-2 16,13 0-1-16,0-12-1 16,13-3-2-16,14-8 1 15,1-9 1-15,2-11-1 16,3 0 2-16,-5-8-1 15,-1-14 1-15,-6-4 3 16,-7-4-1-16,2-4-1 16,-6-1 1-16,-4 3-1 15,0 4 1-15,2 8-3 0,-4 9 1 16,-1 6-1-16,0 5 0 16,3 0-8-16,0 19 4 15,7 14 4-15,1 4 1 16,-2-1-1-16,1 1 0 15,-1-4 1-15,0-8-1 16,-6-4 1-16,0-5 0 16,-3-10-1-16,-3-2-1 15,0-4 1-15,0 0 9 16,0-7 37-16,0-7-22 16,0-11-21-16,6-1-3 15,7-8 0-15,14-2-1 0,9-5 1 16,9 2 0-16,4 10 0 15,0 9 0 1,-11 13-3-16,-3 7 1 0,-8 11 1 16,-11 14-4-16,-2 9 5 15,-11 5-1-15,-3 5 1 16,-6-6 3-16,-13-4-3 16,-2-8 5-16,1-6 1 15,4-4-4-15,1-5-2 16,6-2-15-16,6-6-60 15,0-3-89-15,3-6-305 16</inkml:trace>
  <inkml:trace contextRef="#ctx0" brushRef="#br0" timeOffset="193279.6607">6735 13179 796 0,'0'0'173'16,"0"0"-145"-16,0 0 27 16,0 0-14-16,0 0-38 15,0 0-2-15,-54 55 0 16,60-9-2-16,3 0-9 16,-4 0-111-16,-5-5-127 0,0-9-272 15</inkml:trace>
  <inkml:trace contextRef="#ctx0" brushRef="#br0" timeOffset="193644.5683">7051 13343 720 0,'0'0'36'0,"0"0"59"16,0 0 27-16,0 0-30 16,0 0-29-16,0 0-38 15,-30-66-25-15,30 103 0 16,-3 18 9-16,0 9 6 15,-1 1 5-15,-2 2 2 16,6 1-8-16,0-5-4 16,6-9-4-16,15-5-1 15,7-12-5-15,-4-7 2 16,2-8-2-16,0-5-3 0,-7-1-69 16,1-12-84-16,-11-4-307 15</inkml:trace>
  <inkml:trace contextRef="#ctx0" brushRef="#br0" timeOffset="193812.8613">6928 13701 882 0,'0'0'68'16,"0"0"49"-16,0 0-80 15,0 0-24-15,0 0-10 16,0 0-2-16,308-97-1 15,-250 97-75-15,-15 0-168 16</inkml:trace>
  <inkml:trace contextRef="#ctx0" brushRef="#br0" timeOffset="195409.9152">7873 13832 674 0,'0'0'62'0,"0"0"-4"16,0 0 2-16,0 0 57 16,0 0-28-16,0 0-70 15,130-92-2-15,-69 51-7 16,-3-1 4-16,-6 2-6 16,-14 6 1-16,-13 2-2 15,-16 3-4-15,-9 1 2 16,0 3-5-16,-22 8 0 15,-17 7 0-15,-14 10 0 16,-2 0-2-16,0 8 0 16,6 9 2-16,14 5-14 15,18 0 4-15,11-2-8 0,6 0-4 16,19-3-5-16,14-2 14 16,9-1 8-16,4-4-1 15,-1 3 6-15,-3-4 0 16,-5 5-1-16,-9 2 1 15,-2 5 5-15,0 3-5 16,-6-2-4-16,2 0 4 16,-1-5 3-16,0 3 0 15,6-7-3-15,2-6 4 16,9-7 4-16,-1 0 7 0,2-9-10 16,0-18 4-1,-5 1-1-15,-4-11 7 0,-6 2-13 16,-5-2 6-1,-7 0-3-15,-9 4 5 0,-3 3-8 16,0 7 3-16,-3 13 2 16,-12 10-2-16,-8 0-5 15,-3 24 0-15,-1 12-1 16,2 6 0-16,14 1 1 16,11 4-1-16,0-7 1 15,27-5-2-15,3-12-1 16,9-9 2-16,6-14 0 15,0 0 0-15,0-9-6 16,-2-15-1-16,-6 2 6 16,-3-5 2-16,-11 0 0 0,0 2 0 15,-11 4 0 1,-4 5-3-16,2 8-18 0,-4 2-20 16,3 6-20-16,1 0-39 15,0 0-14-15,5 0 30 16,-1 0-4-16,-5 0 29 15,-6 3 36-15,1-3 23 16,10 0 29-16,1 0 161 16,1 0-116-16,1-9-66 15,-10-1 24-15,-5-1 17 16,-2-2 35-16,0 6-30 16,-22 5-12-16,-4 2-23 0,-7 0-9 15,-6 13-2-15,8 10-4 16,1 4 1-16,7 2-2 15,13 1-1-15,10 0-2 16,0-1-1-16,1-9 1 16,21-4 0-16,1-13 2 15,6-3 5-15,4 0-5 16,1-9 2-16,0-11 5 16,-1-7-7-16,-2 2 2 15,-1 4-1-15,-7 3 3 16,-4 10 2-16,-7 8-8 15,-2 16 0-15,-5 34 0 16,-5 20 2-16,-5 14 5 16,-8 0-2-16,1-8-1 15,6-14-3-15,6-13 0 0,0-11 0 16,0-18 0-16,0-8 1 16,0-11 1-16,18-1 13 15,15-27 53-15,7-12-44 16,8-11-19-16,-5-6-1 15,-4-3-1-15,-2-10-3 16,-1-2 1-16,-6-4 1 16,-11 9 0-16,-5 16-3 15,-8 21 1-15,-6 15-1 16,0 14 9-16,0 4-9 0,-13 26-4 16,3 12 4-16,-3 8 0 15,13-5-1 1,0-2-2-16,4-11 3 0,15-7 1 15,10-11-1-15,4-11 0 16,7-3 3-16,5-11-1 16,-5-12 5-16,-3-10-7 15,-4-3 3-15,-7-7 0 16,-4-1 3-16,-9 2-5 16,-7 6 7-16,-6 10-8 15,0 12 1-15,0 11 10 16,0 3-11-16,-3 7-8 15,-7 18 2-15,4 9 6 0,6 7 0 16,0-7-4-16,9-3 3 16,11-4 0-16,6-11 1 15,1-9-1-15,-4-4 1 16,2-3 4-16,-3 0-4 16,-4-7-27-16,-6-3-38 15,1-4-36-15,-6 2-113 16</inkml:trace>
  <inkml:trace contextRef="#ctx0" brushRef="#br0" timeOffset="195896.5802">10156 13587 824 0,'0'0'111'15,"0"0"9"-15,0 0-41 16,0 0-3-16,0 0-33 15,0 0-43-15,20-19-8 16,-20 48 8-16,-7 11 5 16,4-1-3-16,3 1-1 15,0-4 1-15,0-6-2 16,10-4-1-16,2-5-9 16,4-6-67-16,7-10-62 15,0-5-197-15</inkml:trace>
  <inkml:trace contextRef="#ctx0" brushRef="#br0" timeOffset="196051.4861">10249 13475 819 0,'0'0'95'0,"0"0"36"15,0 0-83-15,0 0-48 16,0 0-15-16,0 0-44 15,76 14-252-15</inkml:trace>
  <inkml:trace contextRef="#ctx0" brushRef="#br0" timeOffset="196422.1806">10394 13662 848 0,'0'0'117'16,"0"0"-10"-16,0 0-85 16,0 0 6-16,0 0-20 15,0 0-4-15,113-8-3 16,-104 34-1-16,-8 7 0 16,-1-3 1-16,0-4 1 0,-5-6 5 15,-7-7-4-15,3-7 4 16,2-6-4-16,4 0 24 15,2 0 14 1,1-6 13-16,0-17-37 0,0-4 2 16,1-7-11-16,15 0 2 15,4-4-6-15,5 6-2 16,-3 1 0-16,5 6-2 16,-4 4-21-16,0 9-44 15,-3 9-6-15,2 3-40 16,0 3-176-16,2 9-261 15</inkml:trace>
  <inkml:trace contextRef="#ctx0" brushRef="#br0" timeOffset="196710.5468">10851 13752 694 0,'0'0'133'15,"0"0"-33"-15,0 0-8 16,0 0-16-16,0 0-38 15,0 0-20-15,143-181 1 16,-130 154 3-16,-7 1-10 16,-6 6-6-16,0 6-3 15,-22 9 3-15,-7 5-6 16,-8 12 0-16,-2 22 0 0,8 2 0 16,7 0 4-16,12 7-4 15,12-7-3-15,3 1 2 16,23-10-5-1,15-8 4-15,13-6 2 0,13-9-2 16,3-4-24 0,3-11-44-16,2-16-192 0</inkml:trace>
  <inkml:trace contextRef="#ctx0" brushRef="#br0" timeOffset="197604.0006">12075 13568 484 0,'0'0'80'0,"0"0"60"16,0 0-28-16,0 0-12 16,0 0-47-16,0 0-9 15,-75-43 11-15,75 36-7 16,0-3-17-16,17-4-11 0,11 1-11 16,13 4-6-1,7 6 4-15,0 3-5 0,-5 6 0 16,-5 20-2-16,-11 7 0 15,-7 11 3 1,-9 4 0-16,-4-1 2 16,-7-4 1-16,0-11-3 0,0-11 2 15,0-11-1-15,0-7 1 16,-4-3 15-16,-2-3 47 16,1-17-35-16,0-10-19 15,5-9-6-15,0 3-1 16,8-1-4-16,12 0-2 0,6 5 0 15,6-2-2-15,3 9-21 16,-2 3-38-16,4 13-13 16,4 9-17-16,-2 0-113 15,0 14-205-15</inkml:trace>
  <inkml:trace contextRef="#ctx0" brushRef="#br0" timeOffset="198593.5412">12637 13735 612 0,'0'0'145'16,"0"0"-20"-16,0 0-7 16,0 0 0-16,0 0-100 15,0 0-8-15,91-68-3 16,-59 44-4-16,-8-2 9 16,-2-4 4-16,-9 1-12 0,-6 5 3 15,-5 4 0-15,-2 7-6 16,-6 9 1-16,-22 4-2 15,-8 11-1-15,-4 18 1 16,-2 9 1-16,9 4-1 16,11 4 0-16,8 0 0 15,12-7-4-15,2-5 2 16,16-11-2-16,20-13-2 16,16-6 6-16,6-4 0 15,3-11 0-15,-8-12-1 16,-5-3 1-16,-6-7 2 15,-3-3-1-15,-6 3 0 0,-3 5 0 16,-11 6 0 0,-10 8-1-16,-2 4-2 15,-7 7-1-15,0 3-11 16,0 0-15-16,3 0-19 0,5 0-17 16,1 0 32-16,7 7-10 15,7-1 10-15,2 1 16 16,2-4 16-16,-5-2 2 15,-2-1-1-15,-4 0 1 16,-7 0 25-16,-3 0 38 16,-6-7-2-16,0-3-18 15,0 3-10-15,-15 0-12 16,-15 5-13-16,-12 2-8 0,-7 0-1 16,-3 13 5-1,5 12-5-15,7 3 0 0,14-2 0 16,9-2 0-16,9-2-2 15,8-5-2-15,0-5-8 16,5-4-13-16,19-8 1 16,6 0 6-16,1 0 13 15,2-13-8-15,-8 3 8 16,-1-4 5-16,-5 9 1 16,-6 0-1-16,-3 5 0 15,-1 0 0-15,0 0 0 16,5 5 2-16,2 1 1 0,3 2 6 15,5-3 2 1,-3-5 1-16,9 0-4 16,0 0 11-16,-1-14-5 0,0-6 7 15,-4 1 2-15,-1-8-14 16,-5-2 9-16,1-5-11 16,-10-2-3-16,-1-7-2 15,-8-8 1-15,-1-10 0 16,0-6-3-16,-7-4 0 15,-6 4-2-15,0 12-3 16,3 21-3-16,4 14 7 16,2 20 1-16,-2 0-8 15,3 23-12-15,3 17 16 16,0 13 4-16,0 10 0 16,3 12 0-16,4 1 4 0,4 7-7 15,1-6 6-15,-3-5-3 16,-4-5 0-16,0-16-2 15,1-10 1-15,1-15 1 16,1-7 0-16,4-9-40 16,-3-7-36-16,0-3-210 15</inkml:trace>
  <inkml:trace contextRef="#ctx0" brushRef="#br0" timeOffset="198909.5807">14033 13118 851 0,'0'0'98'15,"0"0"43"-15,0 0-70 16,0 0-45-16,0 0-20 15,0 0 4-15,-31 155 8 16,31-75-3-16,0 2 0 16,0-3-9-16,0-3-1 15,0-9-3-15,0-8-1 16,0-13-2-16,0-9 1 0,0-11 0 16,0-7-34-16,0-8-66 15,0-5-127-15,0-6-514 16</inkml:trace>
  <inkml:trace contextRef="#ctx0" brushRef="#br0" timeOffset="199149.6063">13833 13654 13 0,'0'0'863'16,"0"0"-732"-16,0 0-22 15,0 0-46-15,0 0-35 16,0 0-6-16,178-113 4 0,-119 113-7 15,-5 0-5 1,-9 17-12-16,-9 8 1 0,-6 9-3 16,-10 3 0-16,-3 5 0 15,-11 0 0-15,-6-4-1 16,0-9-8-16,0-2-35 16,-3-5-24-16,-6-5-61 15,9-10-207-15</inkml:trace>
  <inkml:trace contextRef="#ctx0" brushRef="#br0" timeOffset="199292.702">14378 13514 778 0,'0'0'48'16,"0"0"93"-16,0 0-84 0,0 0-38 15,0 0-19-15,0 0-88 16,61-50-112-16</inkml:trace>
  <inkml:trace contextRef="#ctx0" brushRef="#br0" timeOffset="200116.4736">14554 13759 567 0,'0'0'193'0,"0"0"-64"16,0 0-2-16,0 0-40 15,0 0-33-15,0 0-7 0,-49-126-16 16,49 126-19 0,0 0-12-16,7 0-3 15,2 17 3-15,4 6 0 0,-1 10-1 16,-1 4 1-16,-5-4 4 16,4-4-1-16,-3-5-2 15,-1-7-1-15,-1-5 3 16,0-9 0-16,-2-3-2 15,1 0 19-15,6-3 28 16,4-11-16-16,10-11-27 16,-4-3-2-16,3-1 1 15,-5-3-1-15,3 1-1 16,-6-1-2-16,5 8 0 16,0 5 0-16,-10 12-3 15,-1 7-2-15,-3 0-5 0,1 26 4 16,0 7 6-16,-4 4-1 15,0 2 1-15,0-6 2 16,4-6-1-16,3-7-1 16,4-8 1-16,1-5-1 15,3-7 2-15,3 0 3 16,1-2 2-16,-2-15-3 16,-4 0-2-16,-1-7-1 15,-1-2 2-15,2-1 0 16,-8 2-2-16,-1 1-1 0,-2 11 0 15,-2 7 0 1,-3 6 0-16,0 0-10 0,0 10-7 16,0 16-1-16,-6 3 17 15,0 4 0-15,5-2 2 16,1-5-2-16,0-2 1 16,1-5-1-16,13-7 1 15,4-1-2-15,7-7 2 16,8-4 3-16,6 0 2 15,3-1-3-15,-10-13 2 16,2-5-3-16,-5-1-1 16,-8-6-2-16,0-7-2 15,-6-1-3-15,-7 2-1 16,-8 5-3-16,0 11 6 16,-20 10-8-16,-18 6 7 0,-3 13 6 15,-3 17 0-15,8 6 0 16,9-3-2-16,8 0 0 15,12-6 0-15,7-2-4 16,5-1-3-16,32-4-4 16,19-3-20-16,14-4-20 15,10-7-57-15,-1-3-136 16,1-3-142-16</inkml:trace>
  <inkml:trace contextRef="#ctx0" brushRef="#br0" timeOffset="200552.0264">16142 13699 542 0,'0'0'235'0,"0"0"-55"16,0 0-72-16,0 0-46 15,0 0-21-15,0 0-23 16,-227-82-6-16,166 122-5 0,14 7-4 16,11-3-3-16,16-1 0 15,11-2 0-15,9-9-1 16,7-11 1-16,18-6-6 15,11-7 4-15,8-8 2 16,0-3-2-16,1-19 4 16,-5-6-2-16,-5-2 6 15,-5-13-4-15,-1-9-1 16,-7-8 1-16,-2-13-1 0,-7 1 0 16,-6-6 0-16,-7 10 0 15,0 11 1-15,0 18-2 16,0 19 0-1,-1 20-1-15,-7 5-3 0,1 29-2 16,-7 17 5 0,7 12 0-16,1 9 1 0,4-2 2 15,1 1-2-15,1-4 0 16,0-8 0-16,3-9-1 16,13-14-2-16,5-3-11 15,7-12-37-15,8-5-35 16,6-10-66-16,6-6-88 15,2 0-101-15</inkml:trace>
  <inkml:trace contextRef="#ctx0" brushRef="#br0" timeOffset="201071.6064">16573 13759 365 0,'0'0'277'16,"0"0"-128"-16,0 0-66 16,0 0-37-16,0 0-1 15,0 0-17-15,-214-30-9 16,188 47-2-16,11-4-15 15,8 0 1-15,4-3-3 16,3-3-2-16,0 0-1 16,3-5-7-16,10-1 10 15,3 2-3-15,0 0 3 16,-2 0-10-16,-2 1-4 16,-3 6-2-16,2 2 1 0,-5 0 14 15,0 3 1-15,5-2 0 16,-1-4 2-16,12-1-2 15,-1-5-1-15,6-3 1 16,6 0 8-16,-6-11 3 16,3-6 2-16,-6-5 17 15,-4-3-11-15,-5-5-9 16,-5-7 5-16,1-11 2 16,-8-3-9-16,0-9 1 15,0-2-1-15,0 3-7 16,3 3 1-16,4 3 0 15,0 16 1-15,0 15-1 16,-3 15-1-16,-1 7-1 16,3 19-6-16,0 20 4 15,-1 14 4-15,-1 11-3 16,-7 5 4-16,0 2-2 0,0-3 0 16,6-2-1-16,0-10 0 15,5-12 0-15,1-7 0 16,1-9-9-16,-5-12-56 15,-2-9-62-15,-1-3-124 16,-5-4-361-16</inkml:trace>
  <inkml:trace contextRef="#ctx0" brushRef="#br0" timeOffset="201609.8621">16642 13713 471 0,'0'0'54'0,"0"0"91"15,0 0-40 1,0 0-19-16,0 0-82 0,0 0 24 16,130 13-24-16,-57-1-1 15,7 0-3-15,5-3 6 16,2 0-9-16,-3-5 6 16,-7 0 5-16,-7-4 7 15,-10 0 19-15,-14-14 3 16,-13-2 29-16,-11 0-37 0,-13-1 5 15,-9 0 5-15,0-3-18 16,-25-2-16-16,-16 5-2 16,-11 9-3-16,-10 8 0 15,-1 8-1-15,3 18 1 16,8 10 0-16,12 3-1 16,11-1 0-16,12-6 2 15,11-1-2-15,6-6-4 16,4-9 1-16,20-1 3 15,9-6-1-15,2-8-4 16,6-1 4-16,-7 0 2 16,-3-11 5-16,-2-5-3 15,-4 2 0-15,-2-1 1 16,-5 0-2-16,-8 10 2 16,-1 1-1-16,-6 4-2 0,-3 0-1 15,0 14-4-15,0 8 4 16,0-3-1-16,0 6 2 15,0-3 1-15,0 1-1 16,0-3-3-16,0-3-21 16,13-3-14-16,9-1-62 15,7-6-76-15,4-5-368 16</inkml:trace>
  <inkml:trace contextRef="#ctx0" brushRef="#br0" timeOffset="201762.2871">17873 13911 663 0,'0'0'43'0,"0"0"5"15,0 0 25-15,0 0-7 0,0 0-37 16,0 0-29-16,-27-11-3 16,9 11-142-16</inkml:trace>
  <inkml:trace contextRef="#ctx0" brushRef="#br0" timeOffset="208538.0825">2491 14839 716 0,'-11'0'72'15,"9"0"14"-15,-1 0 22 16,3 0-29-16,0 0-38 16,0 0-35-16,5 0-6 15,29 0 9-15,27 7 13 16,21-4-3-16,12-3-9 15,10 0-10-15,-1 0 1 16,-1-8 3-16,-5-1-4 16,-12-1 0-16,-18 0 0 15,-18 3 3-15,-22 2 0 16,-19 0-3-16,-4 5-24 16,-4 0-4-16,0-2-29 15,-4 2-54-15,-4-6-140 16,-3 2-196-16</inkml:trace>
  <inkml:trace contextRef="#ctx0" brushRef="#br0" timeOffset="208843.7853">3182 14671 514 0,'0'0'182'15,"0"0"-109"-15,0 0 54 16,0 0-16-16,0 0-32 15,0 0-18-15,-97-93-16 16,97 90-25-16,0 3-20 0,18 0-7 16,22 0 7-1,12 3 6-15,5 10-2 16,-6 7-3-16,-8 1-2 16,-10 6 1-16,-8 5 0 0,-7 3 1 15,-13 2 0-15,-5 0-1 16,-14 2 0-16,-32 1 7 15,-12-3-7-15,-9-3-4 16,1 3-21-16,2-4-57 16,12 1-146-16,13-15-332 15</inkml:trace>
  <inkml:trace contextRef="#ctx0" brushRef="#br0" timeOffset="229362.9196">4890 14938 163 0,'-9'-13'9'0,"3"4"-6"16,3-5 2-16,3 3-5 15,0 2 5-15,0-4-3 16,0 2 78-16,0 2-71 0,0-1-3 16,0 0-6-16,0-3 1 15,0 2 3-15,3-4-3 16,0 2 0-16,0-1 1 16,0 1-1-16,-3 0 1 15,3-1 40-15,-3 4 16 0,0 4 16 16,0-3-16-1,0 2 38-15,0 0-20 0,0-1-9 16,-3 2-11-16,3-2-4 16,-3 3-1-16,3 5 7 15,0 0-2-15,-3 0-41 16,-6 17-15-16,0 17 0 16,-12 15 19-16,-1 13-3 15,1 1-6-15,0-3 3 16,3-5-7-16,9-11-1 15,0-9-3-15,5-5 0 16,4-10-2-16,0 0 1 16,0-3-1-16,0-1-6 15,0-8-69-15,10-8-121 16,7 0-355-16</inkml:trace>
  <inkml:trace contextRef="#ctx0" brushRef="#br0" timeOffset="229623.139">4842 14711 861 0,'0'0'1'0,"0"0"53"16,0 0 38-16,0 0-33 16,0 0-24-16,0 0-34 15,-12-35-1-15,51 66 0 16,6 9 2-16,7 6 1 15,6 2-2-15,-3-1-1 16,-1-5 0-16,0-5 0 16,-8-7 1-16,-1-10-1 0,-2-3-27 15,-9-10-98-15,2-7-131 16,-6-4-358-16</inkml:trace>
  <inkml:trace contextRef="#ctx0" brushRef="#br0" timeOffset="229873.7886">5430 14422 839 0,'0'0'4'16,"0"0"34"-16,0 0 52 16,0 0-80-16,0 0-8 15,0 0-2-15,-18 104 7 16,33-39 1-16,4 1-1 15,-5 3-5-15,-4-2 3 0,-4-5-4 16,-3-5 1-16,0-8-2 16,0-12 1-16,0-7-1 15,-3-7-1-15,10-6-62 16,7-12-128-16,5-5-199 16</inkml:trace>
  <inkml:trace contextRef="#ctx0" brushRef="#br0" timeOffset="230255.9237">5865 14805 623 0,'0'0'21'0,"0"0"37"0,0 0-1 15,0 0 3-15,0 0 1 16,0 0-16-16,-19-29-23 15,19 29 7-15,-6 0 16 16,-7 4-21-16,-13 25-21 16,-3 8 1-16,3 8-1 15,5 0 0-15,15-6-2 16,6-6-1-16,0-7 0 16,10-9 4-16,19-2-2 15,6-11-1-15,12-4 0 0,-2 0 0 16,1-16 3-16,-13-4-4 15,-14-6 0-15,-13 0 2 16,-6-6-1-16,-3 0-1 16,-19 5 0-16,-11 8-2 15,0 2-18-15,1 14-47 16,12 3-18-16,7 0-94 16,11 0-209-16</inkml:trace>
  <inkml:trace contextRef="#ctx0" brushRef="#br0" timeOffset="232243.3578">6790 14777 738 0,'0'0'11'0,"0"0"64"16,0 0 26-16,0 0-20 16,0 0-19-16,0 0-46 15,-34-37-16-15,28 57-6 16,-2 7 6-16,1 5 4 15,1 1-3-15,6-6-1 0,0-5 2 16,9-2-2-16,12-5 0 16,1-6 0-16,8-4 0 15,3-3-24-15,5-2-121 16,0-5-168-16</inkml:trace>
  <inkml:trace contextRef="#ctx0" brushRef="#br0" timeOffset="232411.6283">6947 14591 751 0,'0'0'70'0,"0"0"-32"0,0 0-21 16,0 0-17-1,0 0-34-15,0 0-37 0,-22 39-220 16</inkml:trace>
  <inkml:trace contextRef="#ctx0" brushRef="#br0" timeOffset="233226.6952">6902 14955 358 0,'0'0'365'0,"0"0"-276"15,0 0 21-15,0 0-34 16,0 0-30-16,0 0-22 15,-33-126-4-15,50 119-14 16,-1 7-5-16,6 0-1 0,-5 7-1 16,5 13 1-16,-5 3-4 15,1 1 4-15,-5-2 0 16,2-4 0-16,-9-9 0 16,0-4 0-16,-3 0 2 15,-3-5-1-15,0 0 0 16,4 0 5-16,2-13 26 15,4-11 29-15,4-6-58 16,1-6-1-16,-3-1-1 16,3 2 3-16,0 5-3 15,1 10-1-15,-9 13-1 16,4 4 1-16,-5 3-2 16,0 7-10-16,3 16 12 0,3 13 0 15,0 3 0 1,0 2-3-16,-2-5 2 15,2-2 1-15,0-12 1 16,3-5-1-16,4-10 0 0,8-7 0 16,6 0 3-16,4-24-2 15,4-13 3-15,3-9-2 16,-5-4-1-16,-9-2 0 16,-5-4 2-16,-8-2 2 15,-7 0-5-15,-10 2 0 0,0 13 0 16,0 7 1-1,-10 17 1-15,6 11-1 0,2 8-1 16,-2 13-8-16,4 24-8 16,0 13 16-16,0 6 0 15,15 3 0-15,11 0-1 16,7-6 0-16,4 0-3 16,2-9 4-1,6-8 0-15,-3-13 1 0,4-12-2 16,-4-11 4-16,0 0-2 15,-4-22-1-15,-6-6 1 16,-9-3 3-16,-8-6 0 16,-9 2-2-16,-6 2-2 15,0 6 2-15,-9 11-1 16,-9 8-1-16,-1 8 0 16,-1 0-7-16,1 15 4 0,4 11 2 15,3 3-1-15,12 2 1 16,8 1-3-16,22-3 4 15,14-5 0-15,5-10-9 16,9-8-23-16,4-3-17 16,-4-3-58-16,-9-4-113 15,-19-11-345-15</inkml:trace>
  <inkml:trace contextRef="#ctx0" brushRef="#br0" timeOffset="233407.1551">7700 14717 651 0,'0'0'67'15,"0"0"30"-15,0 0 3 0,0 0-8 16,0 0-53-16,0 0-39 16,105-66-15-16,-14 62-64 15,-1 2-141-15,-12 2-512 16</inkml:trace>
  <inkml:trace contextRef="#ctx0" brushRef="#br0" timeOffset="234623.2459">8282 14826 587 0,'0'0'104'0,"0"0"-9"16,0 0-14-16,0 0-37 0,0 0 4 16,0 0-37-16,58-109-9 15,-3 109-1-15,-6 0-1 16,-3 20 0-16,-4 6-3 16,-10 8 1-16,-10 5 1 15,-4 0-1-15,-6-6 2 16,-9-5 0-16,-3-9-2 15,0-7 2-15,-3-4 0 16,-15-6 28-16,-9-2 8 0,-2 0-16 16,6-6-10-16,2-10 0 15,9 2-3-15,9-5-2 16,3-2-1-16,0 2-4 16,21-5 0-16,14 9-9 15,10 4 4-15,14 1-14 16,2 4-3-16,7 2 5 15,10-1 7-15,-6 0 7 16,2 0 1-16,-11 1 1 16,-18-6-3-16,-14 3 4 15,-13-6 1-15,-15 0 5 16,-3 0 14-16,-6-1 25 16,-21 8-14-16,-15 6-28 0,-10 0 4 15,-12 10-5-15,4 13-2 16,10 4 0-16,13 3-1 15,17-1 0-15,11 1-3 16,9-5 1-16,0 0 2 16,16-11 2-16,17-3-2 15,6-11 1-15,6 0-17 16,-6 0 3-16,-4-3 2 16,-16-5 11-16,-5 6 1 15,-8 2-5-15,0 0-1 16,-2 0 3-16,7 0 2 15,-2 2 1-15,7 1-3 16,-1-3 6-16,9 0-3 16,-2-5 4-16,1-7-2 0,0-3-2 15,0-3 1-15,-8 1 2 16,0-3 0-16,-3 0-2 16,-2-1 1-16,-1-1-1 15,1 2-1-15,10 3 0 16,-4 4 0-16,10 3-37 15,-1 5-3-15,2 0-8 16,-1 3 7-16,0 2 6 16,-7-3 17-16,1 2 3 15,-8 1 12-15,-4 0 3 16,-5 0 1-16,-3-3 0 16,0 3 30-16,0-6 25 0,0 1-46 15,-11-1 10 1,-7 3-6-16,-3 3 3 15,-4 0-13-15,-5 7 2 16,-3 15-3-16,5 11-3 0,2 7 1 16,13 0-1-16,7-3 0 15,6-1-5-15,6-10 3 16,24-10 2-16,15-10 11 16,12-6-2-16,9-5-2 15,-7-21-7-15,-4-11 0 16,-12-6 0-16,-8-3 1 15,-3-1 2-15,-8-3-3 0,-9-6 4 16,-6-3-2 0,-9 0 1-16,0-1-2 0,-9 9-1 15,-6 14 2 1,-3 16 5-16,9 11 35 0,3 10-19 16,-1 1-23-16,1 27-11 15,-2 11 11-15,5 12 3 16,3 4-2-16,0 1-1 15,3 2 1-15,8-2 1 16,-1-3-2-16,2-7 0 16,-4 0 1-16,5-3-1 15,-1-10-1-15,0-2-68 16,-4-9-58-16,-8-13-230 0</inkml:trace>
  <inkml:trace contextRef="#ctx0" brushRef="#br0" timeOffset="234838.8058">9645 14793 642 0,'0'0'132'0,"0"0"-16"15,0 0-46-15,0 0 8 16,0 0-33-16,0 0-20 16,231-126-13-16,-191 126-2 15,-2 7-4-15,-2 15-3 16,-7 2-3-16,-3 10 0 15,-11-5-2-15,-3 7 1 16,-9 0-3-16,-3 0-69 16,0-5-56-16,-15-8-159 15</inkml:trace>
  <inkml:trace contextRef="#ctx0" brushRef="#br0" timeOffset="235006.3577">10120 14717 820 0,'0'0'24'16,"0"0"63"-16,0 0-57 15,0 0-30-15,0 0-23 0,0 0-24 16,120 13-105 0,-65 0-225-16</inkml:trace>
  <inkml:trace contextRef="#ctx0" brushRef="#br0" timeOffset="235543.0473">10561 14737 424 0,'0'0'279'16,"0"0"-100"-16,0 0-69 16,0 0-39-16,0 0-37 15,0 0-7-15,-188-41-14 16,153 62-12-16,9 2-1 16,9 0-3-16,7 1-4 15,8 1 7-15,2-5-6 16,0-6-19-16,15-7-8 15,7-5-2-15,2-2 1 0,2 0 19 16,1-14 8-16,-5-1 7 16,0-2 1-16,1 3 1 15,-4 5 0-15,1 3-2 16,2 6-1 0,-1 0-4-16,-1 3 4 0,2 14 1 15,-2 5 1-15,3 5 0 16,-8-4 3-16,1 4 1 15,1-8 1-15,-7-9-1 16,-1-2 0-16,-6-6 2 16,-2-2 4-16,1 0 5 15,-2 0 36-15,4-2 1 16,7-16 0-16,-2-4-35 0,5-8-17 16,3 0 0-1,4-1 4-15,3 2-5 0,6-1-2 16,-3 4 2-16,-5 7 2 15,-10 11-1-15,-4 6-2 16,-1 2-2-16,-1 2-6 16,3 16 3-16,2 1-1 15,-2 8 3-15,1-1 4 16,-3-2 0-16,2 1 1 16,-3-5-1-16,0 0 0 15,5-1 0-15,-2-5-21 16,-5-1-91-16,-1-9-195 15</inkml:trace>
  <inkml:trace contextRef="#ctx0" brushRef="#br0" timeOffset="236555.7374">6772 14479 439 0,'0'0'125'15,"0"0"-100"-15,0 0-18 16,0 0-5-16,0 0 2 15,0 0 36-15,13 35-4 16,16-35 34-16,-2-12-25 16,-9-5-11-16,-5-2-9 15,-10 3 15-15,-3-1-17 16,0 0-16-16,-6 6 0 16,-10 2-7-16,-8 6-3 15,-3 3-9-15,-10 3 12 0,4 18-44 16,5 8-41-16,11-6-99 15,11-6-93 1</inkml:trace>
  <inkml:trace contextRef="#ctx0" brushRef="#br0" timeOffset="256972.3663">11972 14311 837 0,'0'0'71'0,"0"0"-54"15,0 0-3-15,0 0 27 16,0 0-4-16,0 0-14 16,0 0-5-16,-419 446-9 15,408-364 1-15,11-5-6 16,3-9-3-16,24-11 1 15,9-11-1-15,9-4 0 0,7-9-2 16,4-5-11-16,9-11-54 16,-4-11-20-16,-5-6-228 15</inkml:trace>
  <inkml:trace contextRef="#ctx0" brushRef="#br0" timeOffset="258115.7547">12001 14822 771 0,'0'0'147'0,"0"0"-15"16,0 0-49-16,0 0-20 16,0 0-63-16,0 0-7 15,-29-39 5-15,32 61 4 0,9 5-2 16,2 4 0-16,-1-3 1 15,0-1 2-15,-3-4 0 16,0-6-1-16,0-4-2 16,-4-9 4-16,-3 0-4 15,-3-4 0-15,3 0 4 16,-3 0 7-16,3 0 44 16,4-21-2-16,8-12-37 15,2-10-15-15,2 2 4 16,2 2-4-16,-3 10-1 15,-4 13 1-15,-5 5-1 16,-5 11-2-16,2 0-7 0,0 11-8 16,7 18 9-1,-1 7 1-15,0 5 4 16,-3 1 3-16,1-2 5 0,6-8-5 16,7-1 0-16,7-12 1 15,6-9-1-15,14-6-7 16,6-4-6-16,2-14-3 15,0-12-3-15,-6-4 8 16,-12-8 6-16,-11 1 5 16,-12 3 0-16,-11 4 0 15,-6 10-2-15,-1 10-7 0,-24 10-9 16,-14 0 12 0,-4 24 6-16,-2 5 1 0,7 2 2 15,12-5-6-15,11-2 1 16,10-5-4-16,5-7 1 15,0-2-11-15,3-5-13 16,17-5 17-16,5 0 10 16,2-5 2-16,-5-5 0 15,1 1 6-15,-14 6-6 16,-4-2 1-16,0 5-1 16,4 0-4-16,9 0 1 15,3 2 2-15,3 7 1 16,2-3 0-16,3 2-1 15,-6-6-27-15,3-2-35 0,-7 0-14 16,0 0 5-16,-5-6 14 16,-1-7 0-16,-3-3 27 15,-7-1 31-15,-3-3 2 16,0 1-1-16,0-1 5 16,0-3 26-16,-10 5-3 15,4-2 4-15,1 8 16 16,3 2 12-16,2 3-8 15,0 4-3-15,0 3-40 16,0 0-10-16,9 0 3 16,11 17-4-16,4 8 4 15,6 6-3-15,4 5 3 16,-5-2-2-16,6-3 1 16,2-6 0-16,-4-3-1 15,-1-5-1-15,-1-8-39 16,-3-2-55-16,-7-7-45 0,-5 0 37 15,-2-7 62-15,-4-9 36 16,-7-13 5-16,-3-8-1 16,0-2 52-16,0-5-6 15,0 5-9-15,0 13 6 16,0 9 42-16,3 7-6 16,-3 10-18-16,0 0-48 15,0 0-13-15,1 13-14 16,3 11 12-16,4 5 2 0,-3 5 0 15,4 2 1-15,-3-5 4 16,0 0-5-16,7-5 0 16,0-5-46-16,10-9-83 15,-1-12-83-15,7 0-292 16</inkml:trace>
  <inkml:trace contextRef="#ctx0" brushRef="#br0" timeOffset="258300.2619">13559 14777 622 0,'0'0'130'16,"0"0"24"-16,0 0-66 16,0 0-69-16,0 0-16 15,0 0 21-15,-76 106-7 0,66-64-10 16,6-2-4 0,4-7 0-16,0-4-3 0,0-5-2 15,14-5-3-15,10-9-81 16,10-10-96-16,-3 0-211 15</inkml:trace>
  <inkml:trace contextRef="#ctx0" brushRef="#br0" timeOffset="258433.6062">13755 14740 667 0,'0'0'41'0,"0"0"-41"15,0 0-48-15,0 0-126 0</inkml:trace>
  <inkml:trace contextRef="#ctx0" brushRef="#br0" timeOffset="259563.1724">14105 14849 656 0,'0'0'123'15,"0"0"-5"-15,0 0-42 16,0 0-8-16,0 0-46 16,0 0-19-16,-260 37-2 15,248-5 1-15,8-3-2 16,4-1-11-16,0-9 5 16,9-5-3-16,12-8 4 15,1-6 3-15,11 0 2 16,-4-6 31-16,0-11-24 15,-2-2-3-15,-9-3 2 0,2-3-1 16,3-1-4-16,-8-1 11 16,3 8 8-16,-9 9 5 15,-6 10-8-15,1 6-17 16,-2 33-20-16,-1 18 20 16,5 16 1-16,1 4 5 15,9 0-4-15,10-8 17 16,7-8-12-16,9-6 1 0,-3-5-2 15,-4-10-1-15,-3-3-5 16,-5-8 3-16,-16-6-3 16,-2-7 0-16,-9-9-3 15,-14 0 3-15,-34-2 5 16,-19 0 8-16,-9-5-8 16,-6 0-1-16,2-6 0 15,7-8 0-15,6-6-3 16,15 0 1-16,16-4 2 15,16 2-2-15,11-4-2 16,9-3-3-16,9-6-6 16,40-8-19-16,22-6 1 15,25-7 5-15,13-3-3 16,12 2-2-16,-7 2 19 16,-5 8 8-16,-14 0 1 0,-18 5 1 15,-20 5 2-15,-19 7 5 16,-16 8 2-16,-15 11 4 15,-7 8 7-15,0 3 1 16,-20 7-23-16,-23 22-1 16,-9 4-2-16,1 6 2 15,8-2 0-15,14-7 0 16,9-2 1-16,11-9-1 16,9-6-1-16,0-4 0 15,17-9-13-15,18 0-6 16,8-5 17-16,0-15 1 15,-2-4-5-15,-11 1 8 0,-7 1 1 16,-7 8 0-16,-6 6 0 16,-8 8-1-16,-2 0-3 15,0 0-2-15,0 5-11 16,4 7 12-16,-1 8 4 16,0-3 2-16,7-1-1 15,0-2 0-15,7-4-1 16,-4-3 2-16,2-1-2 15,5-6 0-15,-6 0 4 16,3-3 3-16,1-10-2 16,-5-8 12-16,1-2-2 15,-2-7-9-15,-3-9 0 16,-2-7 4-16,0-10-2 16,2-4 1-16,1 1-5 15,-6-3-1-15,-2 1-2 16,-2 16 0-16,0 12 1 0,0 16 3 15,0 13-2-15,0 4 0 16,0 0-3-16,0 27-19 16,0 14 16-16,0 14 3 15,7 4 0-15,0 0 0 16,2-2 0-16,4-1 0 16,3-7 0-16,-5-4 0 15,3-7 0-15,1-8 0 16,-5-4 0-16,-4-6-49 0,-4-6-107 15,-2-9-180 1</inkml:trace>
  <inkml:trace contextRef="#ctx0" brushRef="#br0" timeOffset="259790.4648">14991 14892 629 0,'0'0'139'15,"0"0"-11"-15,0 0-36 16,0 0-27-16,0 0-38 15,0 0-14-15,0 0-4 16,157-119 1-16,-119 119-6 16,-4 10-4-16,-2 14 1 15,-15 10-2-15,-2 7 0 16,-9 2 0-16,-6-3 2 16,0-4 2-16,0 0 1 0,-10-7-4 15,-1-2-36-15,4-8-84 16,5-8-126-16</inkml:trace>
  <inkml:trace contextRef="#ctx0" brushRef="#br0" timeOffset="259915.514">15337 14866 331 0,'0'0'0'16,"0"0"-200"-16</inkml:trace>
  <inkml:trace contextRef="#ctx0" brushRef="#br0" timeOffset="261253.1549">15807 14882 391 0,'0'0'316'16,"0"0"-156"-16,0 0-51 15,0 0-37-15,0 0-14 16,0 0-28-16,-129-122-14 15,80 122-14-15,-2 26-1 16,4 4-1-16,11 7 0 16,10-2 0-16,13-5-2 15,6-3 2-15,7-5-2 16,0-5-13-16,4-7-9 16,19-7-11-16,6-3 5 15,7 0 27-15,0-13 3 16,-3-6 6-16,-2-1-4 15,-1-4 4-15,-4 4-1 0,-3 5 9 16,-2 4 12-16,-3 8-12 16,-5 3-12-16,5 7-2 15,0 13-2-15,1 2 2 16,0 7 0-16,-3-4 4 16,0-3 0-16,-2-2-2 15,-4-6 1-15,0-4-1 16,-4-7 4-16,-3-3 10 15,5 0 16-15,6-3 19 0,2-11-19 16,5-5-23-16,-6-2-1 16,-1-4-1-16,2 1-5 15,0-6 2-15,-1 5-3 16,-1 5-1-16,-1 9 0 16,-7 8-1-16,2 3-6 15,0 3-4-15,0 17 3 16,5 9 1-16,-7 3 2 15,1-3 5-15,1 0 1 16,-1-6-1-16,7-6 0 16,5-1 0-16,8-9-3 15,8-7 1-15,10 0 1 16,7-3-4-16,1-11-17 16,-8-6 10-16,-11-3 11 0,-7-4 1 15,-8 1 0-15,-5-4 1 16,-8 2 2-16,1 7-2 15,-4 8 1-15,-2 3-2 16,-1 7 0-16,2 0 0 16,-2 3 0-16,3-1-5 15,2 1-16-15,7-3-28 16,2 0 26-16,5 2 11 16,3-2-2-16,0-3-3 15,-1 2 10-15,-2 1 2 16,-1-1 4-16,0 4 0 15,-6 0 1-15,-2 0 0 0,0 0-1 16,-3 0 1-16,-4 0-1 16,0 0 2-16,-3 0-2 15,0-3 2-15,0 3-1 16,0 0 3-16,0 0 2 16,0 0 18-16,-20 0 12 15,-1 0-22-15,-10 7-8 16,3 6-2-16,-2 4 1 15,3 2-2-15,2 2 1 16,5-1-3-16,4-1-5 16,7-7 5-16,5 3 0 15,4-8 0-15,0-1-1 16,5-3-7-16,13-3-5 16,8 0 4-16,-1 0 0 15,-4-9 1-15,-3-1 8 16,-7 4 1-16,-4 0-1 15,-1 6 0-15,-3 0-9 0,0 12-9 16,1 7 12-16,5 2 3 16,0-6-1-16,2-4-2 15,5-8 5-15,3 0 0 16,8-3 1-16,5-10 1 16,-1-15 20-16,0-7 6 15,1-7-4-15,-7-3 3 16,-1-5-10-16,-2-2-9 15,-5-4-6-15,-4-2 2 16,-6-3-3-16,-7-1-7 0,0-1-29 16,-17 2-10-16,-11 10-36 15,-2 9-5 1,8 13 63-16,11 16 24 16,1 10-3-16,4 0 0 0,2 23 2 15,2 14 1-15,2 12 1 16,0 10 17-16,12 8 11 15,3-2-6-15,-2 5-4 16,0-1-2-16,-1 0-3 16,-2-6-5-16,5-2 0 15,-4-13-5-15,1-5-2 0,-8-9-2 16,-4-17-91 0,-4-12-386-16</inkml:trace>
  <inkml:trace contextRef="#ctx0" brushRef="#br0" timeOffset="261918.7922">18282 14826 453 0,'0'0'38'0,"0"0"39"16,0 0 18-16,0 0-6 15,0 0-37-15,0 0-3 16,-354-69-11-16,291 109-10 0,8 6-10 16,19 2 3-1,17-9-14-15,19-4-1 0,1-9-6 16,33-13 0-1,13-9 18-15,11-4 27 0,1-17-20 16,3-13-12-16,-10-13-1 16,-7-3-3-16,-9-7-2 15,-11 0-3-15,-8-5 4 16,-7 0 1-16,-10-5-3 16,0-2-5-16,-11 6 1 15,-8 12-2-15,4 17 1 16,3 15 11-16,3 15 17 0,0 12-29 15,-7 27-5 1,2 18 1-16,5 5 4 16,9 8 0-16,2-2 0 0,22-1 0 15,4-1-3 1,2-6 1-16,6-7 2 16,0-11 3-16,0-5-3 0,2-10-31 15,1-10-57-15,-3-8-82 16,-7-9-197-16</inkml:trace>
  <inkml:trace contextRef="#ctx0" brushRef="#br0" timeOffset="264005.0185">18422 14962 572 0,'0'0'93'16,"0"0"-4"-16,0 0-56 16,0 0-2-16,0 0-13 0,0 0-16 15,17-7 39-15,14 7 14 16,8 0-21-16,1-8-21 15,-4-3-1-15,-4-4 7 16,-13-4-6-16,-3 0-1 16,-6-1 5-16,-9 3-3 15,-1 3 0-15,0 7 0 16,-17 4 1-16,-12 3-11 16,-7 14-4-16,-1 12 0 15,5 8-1-15,11 0-2 16,10-2-3-16,8-3 5 15,3-3 0-15,0-6 1 16,10-3-1-16,12-5 1 0,7-10 0 16,8-2 1-16,5 0 5 15,-7-7 3-15,-4-7-5 16,-6-2 9-16,-10 3 3 16,-4 6 6-16,-8 4 8 15,-3 3 1-15,0 0-29 16,0 0-2-16,0 9-6 15,2 5 6-15,2 2 0 16,6-2 1-16,-3-5 2 16,6-3-1-16,1-4 0 15,5-2 2-15,2 0 6 16,-1-8 1-16,-1-8 5 16,-2-4 3-16,-3-6-1 15,0 0-7-15,-1-11-8 16,1-3 1-16,-7 7-3 15,0 13 0-15,-4 9 2 0,-3 9-6 16,0 2 0-16,0 0-5 16,0 23-4-16,3 6 8 15,0 13 4-15,2 0 2 16,1-9-1-16,6 0-1 16,-2-11-1-16,3-7 1 15,1-6 2-15,2-6-2 16,7-3 1-16,5-4 2 0,4-14 5 15,-7-3-3 1,2-6-1-16,-8 4 1 0,1-7 2 16,-6 4-7-16,-4 3 4 15,-2 7-1-15,-2 10-3 16,-5 2 0-16,-1 4-2 16,0 0-4-16,0 4-4 15,6 12 3-15,-1 8 7 16,3-5 0-16,3 3-1 15,3-5-2-15,7 0-4 16,7-3-10-16,5-5 0 16,10-6-7-16,5-3-8 15,0 0-4-15,2-9 2 16,-8-8-2-16,-3-3 19 16,-9-4 15-16,-9-2 2 0,-8-3 0 15,-9 3 0 1,-4-2 4-16,-4 13 17 0,-23 8 5 15,-7 7-16-15,-8 0-7 16,2 16-3-16,10 4 1 16,8 4-2-16,10-4 1 15,6 0-5-15,6-9 2 16,0 3-4-16,7-8-16 16,16-6-2-16,6 0 19 15,2 0 1-15,-2-2 5 16,-5-5 0-16,-3-1 1 15,-6 5 0-15,-5 3 1 16,-4 0-2-16,-1 0-2 0,5 11 0 16,-3 2-1-16,4 0 3 15,1 0 1-15,-3-2 1 16,1-5-1-16,1-3 1 16,1-2 0-16,-2-1 2 15,2 0 10-15,-1-1 4 16,-6-12 0-16,4 0-3 15,-4-1 0-15,-1-1 0 16,-1 0-2-16,0 6-4 16,-1 4 1-16,-2 2-1 15,0 3-9-15,0 0-8 16,0 11-2-16,0 3 10 16,0 2 0-16,4-5 0 15,2-5 0-15,3 0 0 16,0-3 1-16,3-3 0 15,3 0 3-15,-1 0-2 0,-1-10 4 16,-1-2-3-16,3-2 0 16,-6-2-1-16,0-1 3 15,0 0-4-15,0 2-1 16,0 5 2-16,-5 3-2 16,-2 7-3-16,-1 0-3 15,2 12-5-15,-1 13 9 16,2 1 2-16,-1 3 0 0,3-6 0 15,0 0 1 1,1-6-1-16,5-4 0 0,2-6-1 16,13-4 1-16,4-3 0 15,12 0-8-15,0-3-13 16,-2-10 17-16,-3-1-2 16,-7-5-5-16,-1-5 9 15,-3-2 2-15,-6-4 0 16,-1 1 1-16,-14 2-1 15,-6 8 3-15,0 7-2 16,-10 7 3-16,-16 5-4 16,-7 0 1-16,-3 3-3 15,2 20 0-15,10 1 1 16,5 1 1-16,11 0-4 16,8-6 2-16,0-7-1 0,15-2-7 15,15-8-11-15,8-2 14 16,4-7 5-16,-3-15 2 15,-4-7 1-15,-5-6 0 16,-5-2 1-16,-4-3 1 16,-8 1 1-16,-3-5 3 15,-7-6-3-15,-3 2 1 16,0-5 0-16,0 4-2 16,-6 12-2-16,-2 14 1 15,2 16 0-15,1 7-2 16,-3 20-5-16,-3 20-5 15,-1 9 10-15,1 8-1 16,1 5 1-16,4 5 0 0,4-5 0 16,2-3 0-16,2-9-1 15,16-10 0-15,1-14 1 16,7-9 1-16,0-11 1 16,6-6-2-16,4-3 24 15,4-17-10-15,-8-6 5 16,1-3-8-16,-4-6 0 15,-7-4-3-15,-2-1-1 16,-7 4-6-16,-6 4 0 16,-5 8 3-16,-2 11-4 15,0 9 0-15,0 4-2 16,0 10-35-16,0 21 5 16,0 8 32-16,0 4-1 15,0 3 1-15,7-10-1 16,4-4-1-16,-2-7 2 15,-3-6 0-15,-5-5-1 0,1-5 2 16,-2-1-2-16,0-6 2 16,0-1-2-16,-6 2 0 15,-14-3 1-15,-11 0-6 16,-8 0-46-16,-10-11-84 16,1-8-155-16</inkml:trace>
  <inkml:trace contextRef="#ctx0" brushRef="#br0" timeOffset="264269.5246">20835 14364 243 0,'0'0'576'15,"0"0"-484"-15,0 0-9 16,0 0-14-16,0 0-5 15,0 0-37-15,398 197 1 16,-364-121-2-16,-13 10-13 16,-21 10-6-16,-18 3-7 15,-40-9-3-15,-30-15-3 16,-21-14-38-16,-23-13-9 16,-15-8-30-16,-12-14-96 0,-19-9-335 15</inkml:trace>
  <inkml:trace contextRef="#ctx0" brushRef="#br0" timeOffset="266222.7392">5209 14225 562 0,'-31'0'16'16,"-2"0"-15"-16,3 0 48 15,2 0 77-15,4 0-46 16,-1 6-31-16,7-2 5 16,3 2-13-16,3-2-23 15,7-1 4-15,2 4-22 0,3 3-1 16,8 2 1-16,29 1 7 15,32-3 13-15,44-10 32 16,44 0-20-16,35-13-9 16,26-9 2-16,7 2-19 15,0 0 0-15,-10 0 3 16,-3 0-4-16,-5 3-2 16,-13 0-3-1,-22 0 0-15,-29 5 1 0,-28-3-1 16,-32 4 2-16,-23 4 2 15,-28-3-4-15,-16 10-27 16,-9 0-13-16,-7 0-8 16,0 0-36-16,0 0-106 0,0-6-265 15</inkml:trace>
  <inkml:trace contextRef="#ctx0" brushRef="#br0" timeOffset="266957.7823">11614 14192 361 0,'0'0'273'0,"0"0"-233"15,0 0-18-15,0 0 35 16,0 0-11-16,0 0-22 0,-97 39-24 15,97-29-6-15,18 0 6 16,26-1 27-16,32-4 38 16,38-5-33-16,46 0-6 15,35-10 20-15,20-4-28 16,12 2-5-16,4-2-6 16,0 3-4-16,-11 2-2 15,-18-2 2-15,-40 3 0 16,-38 0-3-16,-43 2-24 15,-39 0-25-15,-30 4-42 16,-12 2-5-16,-32 0-136 16,-13 0 34-16</inkml:trace>
  <inkml:trace contextRef="#ctx0" brushRef="#br0" timeOffset="267730.457">7021 15357 436 0,'0'0'45'0,"0"0"-27"15,0 0-3-15,0 0 38 16,0 0 33-16,0 0-3 0,-110-42-26 16,106 42-15-1,4-3-24-15,0 3-18 0,0 0-5 16,18 3-16-16,37 11 21 15,40 1 81-15,37-5-22 16,36-3-19-16,24-7-15 16,22 0-6-16,16 0 1 15,8-3 3-15,-4-1-6 16,-13-1-9-16,-23 0-2 16,-26 2-5-16,-26-1-1 15,-29 1 0-15,-28 1 0 16,-34 2 0-16,-28-3 0 15,-18 1-2-15,-9 2-29 16,0 0 25-16,0 0-22 16,-21 0-66-16,-8 5-60 15,-1 4-82-15,2-3-239 0</inkml:trace>
  <inkml:trace contextRef="#ctx0" brushRef="#br0" timeOffset="629029.6842">9015 11486 175 0,'0'-30'392'16,"0"1"-289"-16,0 2-18 15,0 0-25-15,5-2 5 16,-2 6-13-16,3 3-8 16,0 4-26-16,0 0 14 15,-3 7 12-15,1 4-24 16,-3 2 4-16,1 0 0 0,-2 3-9 16,0 0-10-16,0 0-3 15,0 0-2-15,5 16-9 16,1 8 9-16,3 14 1 15,1-1-1-15,3 4 4 16,0-12-2-16,6-7-2 16,8-6 0-16,10-12 2 15,26-4 2-15,28-12 38 16,20-22-20-16,24-11-5 16,5-5-6-16,-1-3-2 15,1 0-1-15,4 0 0 16,-4 0-7-16,-4 3 1 15,-16 5-3-15,-20 6 1 16,-15 7 0-16,-20 6 1 0,-13 4 1 16,-8 5-1-16,-11 3-1 15,-6 1 2-15,-9 8 3 16,-5 0-4-16,-5 5-1 16,-8 0 0-16,0 0 0 15,0 0 0-15,0 0 0 16,0 0-2-16,0 0 2 15,0 0 0-15,0 0 0 16,0 0 0-16,0 0 0 16,0 0 0-16,0 0-1 15,0 0 2-15,0 0-1 16,0 0 1-16,0 0-1 16,0 0 0-16,0 0 1 15,0 0-1-15,0 0 0 0,0 0 0 16,0 0 1-16,0 0-1 15,0 0 1-15,0 0-1 16,0 0 0-16,0 0 0 16,0 0 1-16,0 0-1 15,0 0 0-15,0 0 0 16,0 0 0-16,0 0 0 16,0 0 0-16,0 0 1 15,0 0 0-15,0 0-1 16,0 0-1-16,0 0 1 15,0 0 0-15,0 0 0 16,0 0 0-16,0 0 1 16,0 0-2-16,0 0 1 0,0 0 0 15,0 0 0-15,0 0 0 16,0 0 0-16,0 0 0 16,0 0 1-16,0 0-1 15,0 0 0-15,0 0 0 16,0 0 0-16,0 0 0 15,0 0-1-15,0 0 0 16,0 0 1-16,0 0 1 16,0 0-1-16,0 0 0 15,0 0-1-15,0 0 2 16,0 0-1-16,0 0 0 0,0 0 1 16,0 0-1-16,0 0 0 15,0 0 0 1,0 0 0-16,0 0 0 15,0 0 0-15,0 0 1 16,0 0-2-16,0 0 2 0,0 0-1 16,0 0 1-16,0 0-1 15,0 0-2-15,0 0 0 16,0 0-5-16,0 0-40 16,0 0-8-16,0 0-38 15,0 8-152-15,0-6-167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32:08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19871 7867 200 0,'0'0'131'15,"0"0"-85"-15,0 0-9 16,0 0-14-16,0 0-4 15,0 0-8-15,-6 0-3 16,6 0 12 0,0 0 22-16,0 0-1 0,0 0-12 15,6 0-17-15,18 0 67 16,12 0 11-16,10 0-40 16,5 0-26-16,9 0-3 15,-4 0-8-15,4 0-7 16,-2 0-6-16,-6 0 3 0,-9 0-3 15,-10 0 1-15,-6 0-1 16,-9 0 0-16,-9 0-8 16,-5 0 3-16,-4 0-5 15,0 0 1-15,0 0 5 16,0 0-2-16,0 0 5 16,0 0-1-16,0 0-1 15,0 0-8-15,0 0 1 16,0 0 1-16,0 0 8 15,0 0 1-15,0 0 5 16,0 0-4-16,0 0-1 0,0 0 1 16,0-2 1-16,0 2-2 15,0 0 0 1,0 0 1-16,0 0-1 16,0 0 0-16,0 0 0 0,0 0 0 15,0 0 0-15,0 0 0 16,0 0 0-16,0 0 0 15,0 0-1-15,0 0 1 16,0 0-2-16,0 0 2 16,0 0-4-16,0 0 2 15,0 0 0-15,0 0 2 16,0 0 0-16,0 0 0 16,0 0 1-16,0 0-1 0,0 0 0 15,0 0 0 1,0 0-1-16,0 0 1 0,0 0 0 15,0 0-1-15,0 0 1 16,0 0 0-16,0 0-1 16,0 0 0-16,0 0-3 15,0 0 2-15,0 0 0 16,0 0-5-16,0 0 1 16,0 0-5-16,0 0 2 15,0 0 1-15,0 0-6 16,0 0-32-16,2 0-38 15,6 0-70-15,4 0-230 16</inkml:trace>
  <inkml:trace contextRef="#ctx0" brushRef="#br0" timeOffset="5178.2892">4128 6757 17 0,'0'-27'186'16,"0"1"-135"-16,4 4 24 0,1 3-28 16,2 2 4-16,-1 3 10 15,-3 6 12-15,-3 2-1 16,0 6-25-16,0 0 6 15,0 0-53-15,0 6 0 16,-12 23-11-16,-7 9 11 16,-1 3 6-16,4-3 5 15,10-6-11-15,6-12 0 16,0-4 1-16,9-12 4 0,24-4 4 16,19-14 1-16,18-21-4 15,18-8-1-15,6-8-2 16,7-3 1-16,-7-1-4 15,-6 6 2-15,-4-1-2 16,-5 1 0-16,-1 7-1 16,-1 6-26-16,2 6-77 15,-7 7-81-15,-5 4-282 16</inkml:trace>
  <inkml:trace contextRef="#ctx0" brushRef="#br0" timeOffset="5727.3676">12218 6640 569 0,'0'0'3'15,"0"0"90"-15,0 0-6 16,0 0-72-16,0 0-11 15,0 0-4-15,-32 14 4 0,32-3-3 16,10-3 3-16,18-8 1 16,17 0 3-16,19-17 2 15,10-11 6-15,13-3-3 16,-2-2-2-16,0 1-2 16,-6 0-8-16,-3 1-1 15,-4-1-1-15,-12 1-32 16,-4 0-210-16</inkml:trace>
  <inkml:trace contextRef="#ctx0" brushRef="#br0" timeOffset="6261.7724">20199 6208 384 0,'0'0'19'0,"0"0"33"0,0 0 34 16,0 0-39-16,0 0 3 15,0 0-9-15,-3 24 35 16,44-24-12-16,21-3-14 16,25-11-29-16,13-6-11 15,7-4-9-15,-4 4 0 16,-8-2 2-16,-14 2-2 15,-17 3-1-15,-15 2-55 0,-21 8-32 16,-26 4-172-16</inkml:trace>
  <inkml:trace contextRef="#ctx0" brushRef="#br0" timeOffset="6980.9616">5394 11962 157 0,'0'0'384'0,"0"0"-305"16,0 0-78-16,0 0-1 16,0 0-15-16,0 0 11 0,-6 7 4 15,39-7 64 1,22-17 37-16,27-26-58 16,21-11-23-16,15-11-12 15,6-7-8-15,-3 5-6 16,-7 1-168-16,-6 1-218 15</inkml:trace>
  <inkml:trace contextRef="#ctx0" brushRef="#br0" timeOffset="7585.8003">14115 11705 612 0,'0'0'22'15,"0"0"-22"-15,0 0-3 16,0 0-9-16,0 0 12 0,0 0 96 16,104 0-28-16,-27-29-36 15,19-15-20-15,17-9-6 16,3-6 2-16,5 0-8 16,-7 3-2-16,-1 2-75 15,-8 4-238-15</inkml:trace>
  <inkml:trace contextRef="#ctx0" brushRef="#br0" timeOffset="8215.9212">20527 11252 549 0,'0'0'59'0,"0"0"-31"16,0 0-28-16,0 0-6 15,0 0 6-15,0 0 0 16,-13 33-10-16,19-26 10 15,19-7 4-15,20-3 53 16,25-21 16-16,24-12-47 16,24-4-12-16,9-6-9 15,0 0-5-15,-6 3 2 16,-8 6-6-16,-9 1 3 16,-6 3-27-16,-10 10-145 15,-14 3-5-15,-18 3-144 16</inkml:trace>
  <inkml:trace contextRef="#ctx0" brushRef="#br0" timeOffset="34207.901">13568 8652 396 0,'0'-10'266'16,"-2"0"-239"-16,-1 4 24 15,3 0 18-15,0 6-16 16,0-5-24-16,0 5-17 16,0 0-3-16,0 0 4 15,0 0-2-15,0 0-2 0,0 0-9 16,0 0 0-16,0 11 0 15,0 6 0-15,2 3 4 16,2-1-3-16,3-3 1 16,0-4 5-16,2-7-1 15,1-2 12-15,5-3 15 16,12 0 5-16,12-17 4 16,10-8-22-16,6-8-9 15,3 2 0-15,-6-2-7 16,1-6 5-16,-13 2-8 15,1-5 2-15,-5 5 0 16,-4 5 1-16,-12 11-3 0,-8 5-1 16,-5 10 0-1,-4 2-1-15,-3 4-3 0,0 0-40 16,-3 13-61-16,-20 11 13 16,1 11-48-16,-7-1-146 15</inkml:trace>
  <inkml:trace contextRef="#ctx0" brushRef="#br0" timeOffset="34621.1789">13823 8702 132 0,'0'0'494'16,"0"0"-443"-16,0 0 34 0,0 0 6 15,0 0-35-15,0 0-47 16,-27-29-9-16,27 38-6 16,0 8 6-16,0-4 2 15,0 1 0-15,0-8-2 16,0 0-6-16,0-6 4 16,3 0 2-16,18 0 16 15,11-17 45-15,15-8-39 16,7-6 2-16,-2 2-21 15,-4-4 10-15,1 1-5 16,-7-2 1-16,4-6-4 16,-4 7-3-16,-8 0 1 0,-4 7-2 15,-6 9 2 1,-8 4-2-16,-12 7-1 0,-1 2-1 16,-1 0-20-16,-2 4-16 15,0 0-45-15,-2 0-35 16,-11 11-2-16,-11 3-82 15,4-5-234-15</inkml:trace>
  <inkml:trace contextRef="#ctx0" brushRef="#br0" timeOffset="68549.4902">6058 14238 631 0,'-11'-3'60'0,"1"-1"11"0,7 2 9 15,3-2-12 1,-3 4-13-16,3 0-19 0,0 0-9 16,0 0-14-16,0 0-9 15,0 0 1-15,0 0-5 16,0 0-2-16,0 6 2 16,0 11-1-16,0 0 2 15,0 5 1-15,0-5 6 16,0-5-5-16,6-4 3 15,1-5-4-15,-3-3 3 16,6 0 9-16,2 0 16 16,7-11-5-16,2-11-6 15,4-4-10-15,-2-7-3 16,2-4 0-16,-1-2-3 16,-2 0-2-16,-2-2-1 0,5-2 0 15,-1 4 1-15,1 2 2 16,-5 4-3-16,-1 11 0 15,-7 8-3-15,-3 8 3 16,-9 6-17-16,0 9-44 16,-15 22-69-16,-16 14 49 15,-8 4-103-15,-4 2-225 16</inkml:trace>
  <inkml:trace contextRef="#ctx0" brushRef="#br0" timeOffset="68901.5131">6089 14327 454 0,'0'0'34'15,"0"0"27"-15,0 0-25 16,0 0-33-16,0 0-2 15,0 0 0-15,-19 53 11 16,19-37-7-16,0-7 7 16,0-1 14-16,0-8 22 15,0 0 0-15,0 0 5 16,10-5 21-16,10-20-1 16,11-8-43-16,9-10-18 15,2-4 1-15,0 2-11 0,-2-2 0 16,-4 4 3-16,-8 8-4 15,-7 7-1-15,-12 12-5 16,-9 16-60-16,0 0-68 16,-34 24-240-16</inkml:trace>
  <inkml:trace contextRef="#ctx0" brushRef="#br0" timeOffset="91643.2444">8672 13624 362 0,'0'-10'28'0,"0"5"-2"16,0 0 25-16,0 1 17 15,0 1-23-15,0-1 21 16,0 1-17-16,0-3-28 16,2 2 15-16,1 2 4 15,-3-3-4-15,1 5 8 16,-1 0-9-16,2 0-17 0,-2 0-17 15,1 0-1 1,3 7-4-16,0 8 3 0,-1 4 2 16,3-4 3-16,0-1-3 15,4-11 0-15,2-3 3 16,15-3 17-16,15-23 32 16,18-11-14-16,14-6-29 15,2 0-8-15,5-1 0 16,-8-1-4-16,-6 2 0 15,0 3-47-15,-19 11-64 16,-23 7-82-16,-22 8-285 16</inkml:trace>
  <inkml:trace contextRef="#ctx0" brushRef="#br0" timeOffset="120509.7023">19301 11846 384 0,'0'-7'38'0,"0"1"27"0,0 3 24 16,0 2-16-16,0-2-27 15,0 3-11-15,0 0 2 16,0-3-5-16,0 3 12 16,0-2-8-16,0 0 4 15,0 0-4-15,0 2-9 16,0 0-7-16,4 0-4 16,-4 0-10-16,0 0-6 15,10 0-3-15,3 9 3 16,5 8 5-16,3 3-5 15,0 0 1-15,0-5-1 16,-2-4 1-16,-1-1 1 0,0-7-1 16,-3-3 2-16,3 0 7 15,7-3 24-15,-1-13-9 16,6-7-13-16,-3-7 3 16,1-3-3-16,0-4 0 15,0-3-4-15,6-4 1 16,-2-4-6-16,6-2-2 15,3 2 0-15,3-2 2 16,0 1-3-16,0 1 1 16,-7 6 0-16,0 8-1 15,-7 5 0-15,-7 13 1 16,-6 3-1-16,-6 6-2 16,-4 2 2-16,-4 5-3 0,-3 0-16 15,0 5-33-15,0 15 1 16,-20 12-26-16,-10 8-20 15,-3 3-37-15,-6 7-65 16,-1-4-31-16</inkml:trace>
  <inkml:trace contextRef="#ctx0" brushRef="#br0" timeOffset="121039.5942">19582 11918 380 0,'0'0'33'16,"0"0"8"-16,0 0 13 0,0 0 34 15,0 0-22-15,0 0-17 16,5-63-16-16,-5 63 1 16,0 0-7-16,0 0-23 15,0 0-3-15,0 17-1 16,-2 0 3-16,-1-1-3 15,-3-5 4-15,6-2-3 16,0-4 0-16,0-2 0 16,0-1 4-16,6-2 26 15,7 0 18-15,11 0-6 16,9-16-21-16,6-3-10 16,7-12 2-16,0-2-5 15,8-9 4-15,-1-5 5 0,5-4-12 16,1-10 0-16,-1-2 0 15,3-6-1-15,-1 2-3 16,-5 9-2-16,-9 10 5 16,-11 14-5-16,-12 10-2 15,-8 4 2-15,-6 11 3 16,-3 4-2-16,-3 2-1 16,-1 3-1-16,-2 0 0 15,0 0-2-15,0 0-8 16,0 0-25-16,0 4 6 15,0 6 2-15,0 1-22 0,0 1-5 16,-15 3-12-16,0 2-18 16,-4 0-71-1,-2 0-26-15</inkml:trace>
  <inkml:trace contextRef="#ctx0" brushRef="#br0" timeOffset="150950.2771">1098 10512 258 0,'0'0'28'0,"0"0"17"16,0 0 67-16,0 0-37 0,0 0-7 15,0 0 4 1,3-7-16-16,-3 7-18 0,3 0-3 16,-3-2 5-16,3 2-5 15,-3 0 6-15,0 0 17 16,0-1-12-16,0-3-1 15,0 1-4-15,0 1-16 16,0-2-7-16,-9 1 3 16,-5 3-11-16,-5 0-7 15,-9 0-2-15,-9 9 0 16,1 4 0-16,-4 4 1 16,8 0-2-16,-2-1 0 15,4 4-1-15,3 3 2 16,-1 4-3-16,4 2 4 15,6 8-3-15,2-1 1 16,7 3-6-16,4 2 5 16,5-1 0-16,0 1-1 0,0-4 2 15,8 3 0-15,4-3-2 16,4-2 2-16,0-2 4 16,1 1-3-16,-2-2-1 15,1 0 0-15,-2-7 2 16,-1 1-2-16,-1-2 4 15,0-5-4-15,-3 1 0 16,3-1 1-16,1 2 0 16,-2 1-1-16,1 6 1 15,-2 4 0-15,-5 15 1 0,4 8-2 16,-3 5 1-16,-2 3 0 16,-4-11 3-16,0-9-4 15,0-6 0-15,0-4 2 16,-6-7-2-16,-7-3 2 15,-2-3-1 1,0-3 0-16,-3-7 2 0,-4 0 6 16,-1-4 2-16,-2 3-8 15,-2-5-1-15,1 4-1 16,4-3 0-16,3-1-1 16,0 1 0-16,8-2 0 15,8 0-1-15,0-3 1 16,3 0-1-16,0 0 1 0,0 0-9 15,0 0-18-15,12 0 2 16,9 0 25-16,1 0 5 16,0 2-2-16,1 2-1 15,4 6-2-15,1 5 0 16,2 5 0-16,0 4 0 16,-2 5-1-16,-8 4 0 15,-5 6 1-15,-8 8 0 16,-7 3 0-16,0 3 1 15,-3 7-1-15,-9 5 3 16,-1 6-3-16,-1 4 1 16,1 3-1-16,-1 2 1 15,-2 16-1-15,-2 11 1 16,3 7 0-16,0 2 61 0,2-3-61 16,4-9 2-16,-3 5-3 15,3 0 2-15,0 5-1 16,6-3 1-16,-3 2 2 15,3-1-4-15,-4-10 0 16,7-9 0-16,0-17 0 16,0-16 0-16,0-17 0 15,10-10-2-15,5-13-6 16,6-11-1-16,13-9 5 16,8-4-5-16,3-15 6 15,8-7 2-15,-3-1 1 16,-6 1 0-16,-8-1-3 15,-3 4 2-15,-8 3-1 16,-8 1-13-16,2-1 4 16,-4 3-1-16,-3-2-9 0,-3 2-19 15,-3 4-20-15,-4-3-6 16,-2 4-16-16,0 0-70 16,-2-1-193-16</inkml:trace>
  <inkml:trace contextRef="#ctx0" brushRef="#br0" timeOffset="152144.3415">1152 9997 643 0,'0'0'12'16,"0"0"67"-16,0 0 17 0,0 0-28 15,0 0-14-15,0 0-11 16,-12-44-6-16,12 44-16 15,0 0-13-15,0 0-8 16,0 3-4-16,0 11-9 16,0 6 11-16,0 4 2 15,0-1 1-15,0-3 0 16,0-5-1-16,0-5 2 16,0-6-2-16,0-1 2 15,3-3 2-15,0 0 3 16,3 0 14-16,7 0 17 0,6-17 6 15,13-8-7 1,7-6-21-16,9-7 3 0,4-6-16 16,6-5 4-16,-3-1-5 15,0-3 1-15,-7 3-3 16,-8 8 0-16,-4 5 1 16,-13 10 2-16,-7 11-3 15,-7 3-3-15,-6 9 2 16,-3 4-6-16,0 0-52 15,0 21-41-15,-15 11-25 16,-12 9-50-16,-1 1-166 16</inkml:trace>
  <inkml:trace contextRef="#ctx0" brushRef="#br0" timeOffset="152591.3144">1419 10031 711 0,'0'0'20'0,"0"0"54"15,0 0 43-15,0 0-42 16,0 0-34-16,0 0-40 16,-27-41-1-16,24 60-14 15,0 5 14-15,3 0 1 16,0-2-1-16,0-2 0 15,0-6 1-15,0-5 0 16,0-5-1-16,3-4 0 16,3 0-4-16,5 0 4 0,12-17 46 15,10-13-5-15,9-6-23 16,4-4-5-16,-1-10 1 16,4-1 4-16,-1-7-6 15,4-3-2-15,-7 1 1 16,-6 7-1-16,-5 7-2 15,-9 9-5-15,-10 11-2 16,-7 9 5-16,-4 8-6 16,-1 7 0-16,-3 2-1 15,0 0-4-15,0 2-57 16,0 16-32-16,-3 10 50 16,-15 5-36-16,-1 6-54 15,-8 1-69-15,3-1-54 16</inkml:trace>
  <inkml:trace contextRef="#ctx0" brushRef="#br0" timeOffset="153284.6073">1677 9964 412 0,'0'0'109'16,"0"0"-58"-16,0 0 30 15,0 0-54-15,0 0-23 16,0 0 26-16,-33 67 17 0,20-42-21 15,7-5 6 1,-2-3-14-16,8-4-8 16,0-4-2-16,0-2-2 0,0-6 5 15,0-1 18-15,27-5 27 16,18-18 50-16,19-12-53 16,15-8-34-16,-1-4-6 15,-4-1-1-15,-8-2-2 16,-5-1 5-16,-6 2 2 15,-10 3-4-15,-8 7-3 16,-8 5 4-16,-10 10-2 16,-6 5 4-16,-2 9-5 15,-8 3-5-15,-3 4-3 16,3 0-1-16,-3 3-2 0,0 0 0 16,0 0-1-16,0 0-1 15,0 0-7-15,0 0 6 16,0 0 2-16,0 0-2 15,0 0 3-15,0 0 2 16,0 0-2-16,0 0 2 16,0 0 1-16,0 0-4 15,0 0 4-15,0 0-5 16,0 0 3-16,0 0-1 16,0 0 1-16,0 0 0 15,0 0 0-15,0 0-1 16,0 0 0-16,0 0 0 15,0 0 3-15,0 0-6 16,0 0 4-16,0 0-2 16,0 0 1-16,0 0 0 0,0 0 0 15,0 0 1-15,0 0-1 16,0 0 0-16,0 0 1 16,0 0-1-16,0 0 0 15,0 0-2-15,0 0 2 16,0 0-7-16,0 0-18 15,0 0-10-15,0 0-26 16,-6 6-33-16,-15 11-35 16,-4-3-54-16,-1-7-517 15</inkml:trace>
  <inkml:trace contextRef="#ctx0" brushRef="#br0" timeOffset="353097.7096">3592 3959 400 0,'0'0'30'0,"0"0"34"15,0 0-20 1,0 0 1-16,0 0 10 0,0 0-24 15,0 0-9-15,2-18-5 16,-2 18-5-16,0 0-6 16,0 0 5-1,0 0 3-15,0 0 6 0,0 0 3 16,0 0 9-16,0 0 3 16,-5 0-4-16,-8-3-25 15,-8 2-4-15,-9-1 0 16,-7 2 1-16,-8 0-3 15,-10 0 2-15,-14 0-1 16,-5 4 3-16,-10 3-4 16,-7 0 2-16,0 2-2 15,-4-1 3-15,1 1-1 16,3 1 3-16,2 0-4 0,12 0 8 16,7 1-4-16,10-1 4 15,11-2-6-15,15-1 2 16,10-2 11-16,15-1 0 15,2-3-6-15,7 3-8 16,0-4 1-16,-3 0-2 16,3 3 0-16,0-3-1 15,0 0 6-15,0 2-1 16,0-2 0-16,0 0 4 16,0 1 1-16,0-1 0 15,0 0 3-15,0 0-5 16,0 2-1-16,0-2-5 15,0 0-2-15,0 1-1 0,0-1-5 16,0 3 0-16,0 5-4 16,-3 4 5-16,1 6 5 15,1 5 1-15,-1 3-1 16,-1 5 0-16,0 4-1 16,-3 9 2-16,0 6-1 15,-1 0 0-15,1 7 1 16,0-2-1-16,0 1 0 15,3 8 0-15,3 10 0 16,0 10-2-16,0 11 1 0,0 11 0 16,0 14 1-1,0 5-2-15,-2 0 2 16,-8-1 0-16,4-6 0 16,3-2-2-16,0 1 2 0,3-6-3 15,0 0 2-15,0 1-1 16,0 2 0-16,0 1 2 15,0 1-1-15,0-2-3 16,0-3 3-16,0 13 1 16,0 8-6-16,0 3 6 15,0 1-1-15,0-17 1 16,0-12-4-16,0-15 4 16,0-7 0-16,0-5 0 0,0-2 0 15,0-4 2 1,0-5-2-16,0-2 0 0,0-9 1 15,9 6 1-15,-3-2-2 16,6 5 0-16,-6-6 0 16,3-4 0-16,1-5 0 15,-2-4 0-15,2-3 1 16,-2-4 0-16,2-9 3 16,-1-3-4-16,-3-8 2 15,1-1-2-15,-1-1 0 16,-1-2-3-16,-5-4 3 15,3 1 5-15,0-2-5 16,0-4 0-16,0-3 0 16,0 2 0-16,1 0-3 0,-1 3 6 15,0 0-6-15,2-4 7 16,4 7-8-16,0-2 8 16,1 2-8-16,1 1 9 15,6 1-9-15,3 0 8 16,10-1-4-16,14 3 1 15,13 3 0-15,25 1 26 16,20-6 4-16,28-8-19 16,23-7-7-16,18 0 5 15,19 0 4-15,10-13-8 16,9 4-1-16,-2-5 0 16,-2-2-4-16,-10 2-1 15,-19-2-2-15,-14 4 2 16,-23 0 1-16,-18 4 0 15,-14-1 3-15,-19 1-4 0,-24 1 3 16,-22 0-3-16,-18 1 0 16,-15 2-2-16,-6 1 4 15,0 0 3-15,-3-1-5 16,0 4 2-16,0 0 1 16,0 0 8-16,0 0-9 15,0 0-2-15,0 0 1 16,0 0 0-16,0 0-1 15,0 0 0-15,0 0 0 16,0 0 0-16,0 0-1 16,0 0 1-16,0 0 0 15,0 0 0-15,0 0 1 0,0 0 0 16,0 0-1-16,0 0 0 16,0 0 1-16,0 0-1 15,0 0 0-15,0 0 0 16,0 0 0-16,0 0-1 15,0 0 1-15,0 0 0 16,0 0 0-16,0 0-1 16,0 0 0-16,0 0 1 15,0 0-1-15,0 0 1 16,0 0-2-16,0 0 1 16,0 0-14-16,0 0-26 0,0 0-68 15,0 0-117-15,0-13-507 16</inkml:trace>
  <inkml:trace contextRef="#ctx0" brushRef="#br0" timeOffset="354119.7351">1095 7146 704 0,'0'0'0'15,"0"0"45"-15,0 0 10 16,0 0-21-16,0 0-19 16,0 0-5-16,0 0-10 15,-11 0-9-15,11 24 9 16,0 5 4-16,7 1 0 16,0-3-3-16,-1-9 5 15,0-7 7-15,-2-5 1 16,3-5 8-16,9-1 25 15,17-18 20-15,25-27 1 16,18-18-44-16,15-19-11 16,9-3-6-16,3-2-6 0,1 4-1 15,-8 8 0-15,-10 9 4 16,-14 13-4-16,-20 16-2 16,-24 21 2-16,-14 12-29 15,-14 4-28-15,0 24-79 16,-14 20 27-16,-21 14-13 15,-4 1-152-15</inkml:trace>
  <inkml:trace contextRef="#ctx0" brushRef="#br0" timeOffset="354578.155">1459 7295 688 0,'0'0'19'0,"0"0"7"16,0 0 40-16,0 0-33 15,0 0-14-15,0 0-19 16,-53-17-6-16,51 44 5 16,-1 3 1-16,0 2 1 15,0-8-1-15,3-8 0 16,0-9 0-16,0-4 0 15,0 0 0-15,0-3 2 16,6-6 29-16,22-22 40 0,26-20-18 16,25-19-32-1,15-14-8-15,9-11-5 0,3-4 2 16,0 0 0-16,-5 2-4 16,-4 6 2-16,-7 9-4 15,-14 8 1-15,-11 14 3 16,-15 12-7-16,-6 10 2 15,-14 9-3-15,-9 10 1 16,-9 7-1-16,-6 5 0 16,-3 3-2-16,-3 1-6 15,0 0-28-15,0 0-37 16,0 4-12-16,-16 14-14 16,-4 7-27-16,-5-1-133 0</inkml:trace>
  <inkml:trace contextRef="#ctx0" brushRef="#br0" timeOffset="399159.7031">12449 5196 569 0,'0'0'164'15,"0"0"-138"-15,0 0 15 16,0 0-11-16,0 0 2 15,0 0-21-15,0 0-5 16,6-22-3-16,1 22-3 16,3 5-3-16,-3 12-3 15,-1 3 5-15,0 2 0 16,-6 0 1-16,3 1 0 16,-2-6 1-16,1-4 0 0,-1-6 0 15,0-7 2-15,1 0 6 16,7 0 23-16,8-3 50 15,19-18-11-15,13-11-46 16,9-7-21-16,4-4 0 16,3-4 1-16,3-3 1 15,7-1-4-15,-4-4-1 16,-1 8 2-16,-11-1 1 16,-10 12-1-16,-10 7-3 15,-16 7 0-15,-3 12 5 16,-13 1-4-16,-3 6-2 15,0 0-2-15,-3 3-5 16,1 0-56-16,-2 15-76 0,0 12 41 16,-15 7-135-16,-9-1-261 15</inkml:trace>
  <inkml:trace contextRef="#ctx0" brushRef="#br0" timeOffset="399536.9708">13019 5054 749 0,'0'0'2'0,"0"0"8"16,0 0 13-16,0 0 21 16,0 0-40-16,0 0-3 15,0 0-1-15,-70 55 1 0,61-26 1 16,6-5-2-1,0-7 0-15,3-5 0 0,0-7 0 16,0-5-20-16,15 0 20 16,24-12 82-16,16-17-32 15,15-7-32-15,12-5-5 16,0-3-2-16,-4-1-5 16,-6 1 0-16,2-2 7 15,-6 0-7-15,-3 3-4 16,-13 8 3-16,-12 9-3 15,-22 12-1-15,-5 6-1 0,-9 8-51 16,-4 0-24 0,0 16-82-16,-17 18-31 0,-18 6-70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35:12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1826 2095 628 0,'0'0'13'16,"0"0"53"-16,0 0 9 15,0 0-22-15,0 0-29 16,0 0-20-16,0 0-4 15,-13 0-5-15,28 3 5 16,14 0 0-16,15-3 6 16,17 0 8-16,19 0 11 15,14-3-10-15,5-6-7 16,8 2-5-16,10 1 0 0,4-2-1 16,8 0 2-1,-2-1 3-15,-8 2-7 0,-14 0 1 16,-17 1-1-16,-21 0 0 15,-27 1 3-15,-22 2-2 16,-11 3 0-16,-7 0-1 16,0 0-11-16,-13 0-255 15</inkml:trace>
  <inkml:trace contextRef="#ctx0" brushRef="#br0" timeOffset="1177.7738">7022 2005 469 0,'0'0'75'0,"0"0"24"15,0 0-19-15,0 0-9 16,0 0-27-16,0 0-29 15,0 0-10-15,-6 0-5 16,6 0-3-16,0 0 2 16,10 0 1-16,15 0 0 15,11 0 8-15,16 0 4 16,13 0 1-16,19 0-5 0,17 0-1 16,34-2 16-1,26-1-10-15,30-2 1 0,21 0-8 16,11 3-6-16,5 1 4 15,-3-1 0-15,-6 2-2 16,-4 0 0-16,-8-2-2 16,-18-1-1-16,-23-4 1 15,-23 2 2-15,-16 0-2 16,-21-4 2-16,-15 1 1 16,-22-1-3-16,-25 0-3 15,-17 3 3-15,-17-2 5 0,-1 4 3 16,-6 0 71-1,2 3-44-15,-5-1-9 0,3 2-9 16,-3 0-16 0,0 0 0-16,0 0-1 0,0 0 0 15,0 0-1-15,0 0 1 16,0 0 0-16,0 0 1 16,0 0-1-16,0 0-2 15,0 0 1-15,0 0 1 16,0 0 0-16,0 0 1 15,0 0 0-15,0 0-2 16,0 0 2-16,0 0-1 16,0 0 1-16,0 0-1 15,0 0 0-15,0 0 1 0,0 0 3 16,0 0-4-16,0 0-2 16,0 0 2-16,0 0 1 15,0 0 0-15,3 0 1 16,-3 0-2-16,0 0 0 15,0 0 0-15,0 0 1 16,0 0 2-16,0 0 9 16,0-2-1-16,0 2-4 15,0 0-3-15,0 0-2 16,0 0-2-16,0 0-2 16,0 0-67-16,0 0-149 15,0 0-408-15</inkml:trace>
  <inkml:trace contextRef="#ctx0" brushRef="#br0" timeOffset="2586.2814">1636 10888 400 0,'0'0'16'0,"0"0"9"15,0 0 67 1,0 0-13-16,0 0-13 0,0 0-45 16,-74 0-14-1,74 0-5-15,0 1 1 0,12-1 3 16,18 0 53-16,16 0 32 15,15 0-62-15,11-9-14 16,16 0 6-16,19 1 4 16,14 0-15-16,15 6 9 15,18-1-7-15,20 3 3 16,23-1 2-16,25 1-15 16,14 0 4-16,1 0-6 15,-7 0 2-15,-17 0-1 16,-9 1 3-16,-10-1-4 15,-9 0-1-15,-15 0 0 0,-28-4 2 16,-18-3 0-16,-23-6 2 16,-23 3 1-16,-17-3-3 15,-21 3 0 1,-19-1 0-16,-9 2 2 0,-9 0 32 16,0 5 3-1,0-2-27-15,-3 1-2 0,0 3-3 16,0-1-3-16,0 3 0 15,0-1-3-15,0 1 4 16,0 0-4-16,0 0-3 16,0 0 3-16,0 0 0 15,0 0-1-15,0-3 1 0,0 3 0 16,0-3 1-16,0 3-2 16,0 0-1-16,0 0-2 15,0 0-19-15,0 0-27 16,0 0-45-16,0 0-151 15,9-7-481-15</inkml:trace>
  <inkml:trace contextRef="#ctx0" brushRef="#br0" timeOffset="3960.5182">8091 10767 300 0,'0'0'18'15,"0"0"1"-15,0 0 78 16,0 0-5-16,0 0-54 16,0 0-14-16,0 0 0 15,-97 12-8-15,92-8-10 16,5 2-5-16,0 1 2 16,0 0 1-16,17 2 9 15,12-2 86-15,16-4-29 16,15 1-35-16,16-1-9 15,19 0-5-15,25-2-3 16,11 2-5-16,24 0 3 0,13-3-11 16,21 0 5-16,16 0-8 15,15 4 1-15,-1-1 1 16,-12 0-4-16,-12-1 2 16,-22 0 0-16,-5-2-2 15,-12 0-1-15,-9 0 1 16,-22 0 0-16,-31-2 0 15,-28-6 6-15,-31 1-4 16,-12 3-2-16,-16-2 8 16,-4-1 55-16,-3 1-38 0,0-2-7 15,0 5 2 1,0 0-11-16,0 3-4 0,0 0-3 16,0 0 0-16,0 0-2 15,0 0 0-15,0 0 0 16,0 0-2-1,0 0 6-15,0 0-9 0,0 0 5 16,0 0 0-16,0 0 0 16,0 0 1-16,0 0-1 15,0 0 2-15,0 0-2 16,0 0 0-16,0 0 0 16,0 0 0-16,0 0 0 15,0 0 4-15,0 0-4 0,0 0-2 16,0 0 0-16,0 0 2 15,0 0 0-15,0 0 0 16,0 0-2 0,0 0 2-16,0 0 6 0,0 0-6 15,0 0-2-15,0 0 2 16,0 0 0-16,0 0 4 16,0 0-4-16,0 0-3 15,0 0 3-15,0 0 0 16,-3 0-42-16,-13 0-107 15,2 0-188-15</inkml:trace>
  <inkml:trace contextRef="#ctx0" brushRef="#br0" timeOffset="5181.6418">14011 1789 380 0,'0'0'73'0,"0"0"-20"16,0 0-20-16,0 0 52 15,0 0-14-15,0 0-7 16,0 0-11-16,0 5-15 16,-3-2-21-16,-3 3-10 0,3 1 2 15,0 2 5-15,3 0-8 16,0 3-3-16,15 0-1 15,29 0 8-15,39-4 70 16,37 0-34-16,43-4-21 16,29 0-10-16,22 0-10 15,6 2 0-15,13 2-3 16,6-2 0-16,-7-1-1 16,-14-2 2-16,-27-3-3 15,-33 0 4-15,-29 0-2 16,-35 0-2-16,-32-6 0 15,-25-2 0-15,-20 0 4 16,-13-2 20-16,-2 2 23 0,-2 2-18 16,0 1 4-16,0 5-14 15,0 0-4-15,0 0-15 16,0 0-1-16,0 0 0 16,0 0-7-16,0 0 4 15,0 0-1-15,0 0 4 16,0 0-1-16,0 0 2 15,0 0 0-15,0 0 1 16,0 0 0-16,0 0-1 16,0 0 1-16,0 0-1 15,0 0 2-15,0-2-2 16,0 2-7-16,0 0-27 16,0 0-27-16,0 0-22 0,0 0-78 15,0-3-173 1</inkml:trace>
  <inkml:trace contextRef="#ctx0" brushRef="#br0" timeOffset="6327.1679">19155 1821 560 0,'0'0'13'15,"0"0"26"-15,0 0 25 16,0 0 8-16,0 0 0 16,0 0-47-16,-129 0-7 15,125 0-9-15,4 0-4 16,0 0-2-16,0 0 3 15,0 0-1-15,0 0 13 16,0 0 33-16,0 0 2 16,7 0-19-16,13 0-10 15,19 0 2-15,22 0 2 16,23 0-15-16,24 0-5 16,27 3-2-16,25 6-3 15,19 2 4-15,14 2-1 16,7 2-5-16,8-1 4 15,0 1-5-15,-8-2-1 0,-12-2 1 16,-28-5 1-16,-24-3 6 16,-20-3-6-16,-27 0-1 15,-21 0 2-15,-22-7 0 16,-20-6-2-16,-12 2 6 16,-4 0 52-16,-4 3-23 15,-4 2-8-15,-2 3-12 16,0 3 1-16,0 0-13 15,0 0-2-15,0 0-1 0,0 0 0 16,0 0-1-16,0 0-3 16,0 0 3-16,0 0 1 15,0 0 0-15,0 0 1 16,0 0 0 0,0 0-1-16,0 0 0 0,0 0 2 15,0 0-1-15,0 0-1 16,0 0 1-16,0 0-1 15,0 0 1-15,0 0 0 16,0 0 1-16,0 0-2 16,0 0 0-16,0 0-1 15,0 0 1-15,0 0 0 0,0 0 0 16,0 0 0-16,0 0-7 16,0 0-25-1,0 0-41-15,0 0-32 0,0 0-130 16,-3 9-352-16</inkml:trace>
  <inkml:trace contextRef="#ctx0" brushRef="#br0" timeOffset="9097.6138">15358 11104 124 0,'0'0'14'15,"0"0"32"-15,0 0 59 16,0 0-60-16,0 0-16 15,0 0-14-15,0 0 2 16,-30-11-16-16,25 11 3 16,-2 0-3-16,1 0 0 15,-3 0 3-15,-2 0 11 0,9 0 11 16,-6 0 6 0,5 0 10-16,3 4-14 0,-2-4-9 15,1 0-7-15,1 0 2 16,0 0-7-1,0 0-6-15,0 0 6 0,0 0-7 16,0 0 5-16,0 0-5 16,0 0 2-16,-2 0-2 15,-2 0 4-15,0 0-2 16,0 0 10-16,2 0 0 16,2 0 7-16,0 0-10 15,0 0-4-15,0 0-5 16,0 0 2-16,0 0 1 0,0 0-3 15,0 0 3 1,0 0-3-16,1 3 17 0,28-3 51 16,20 0-44-16,21 0-1 15,21 0-12-15,10 0-2 16,12 0-4-16,4-3-4 16,7-4 1-16,3 1-2 15,-10-5 6-15,-10 5-3 16,-27-1 0-16,-17-3 1 15,-25 4 1-15,-14-1 3 16,-12 5 11-16,-8 0 27 16,-4-1 10-16,0 3-16 0,0 0-17 15,0 0-14 1,0 0-8-16,0 0-1 0,0 0 0 16,0 0 1-16,0 0-1 15,0 0-1-15,0 0 1 16,0 0 1-1,0 0-1-15,0 0 0 0,0 0 2 16,0 0-2-16,0 0 1 16,0 0 0-16,0 0 1 15,0 0 0-15,0 0-1 16,0 0-1-16,0 0 2 16,0 0-2-16,0 0 1 15,0 0-2-15,0 0 2 16,0 0-2-16,0 0-3 15,-20 3-96-15,-16 11 12 0,-15 3-231 16</inkml:trace>
  <inkml:trace contextRef="#ctx0" brushRef="#br0" timeOffset="10274.9778">19060 10690 241 0,'0'0'55'0,"0"0"17"0,0 0-14 16,0 0 36-16,0 0-33 16,0 0-36-16,-38 11-15 15,37-8-3-15,-2 0-7 0,0 3 6 16,1-1 1 0,1-3-3-16,1 1 1 0,0 1 1 15,1 1 7-15,18 0 60 16,9 1-21-16,13-2-15 15,7-4-18-15,8 2-10 16,8-2-2-16,7 0-1 16,2 0-4-16,5-6 2 15,-8-2 0-15,-4 0-3 16,-11 1 3-16,-13 2 1 16,-14 3-1-16,-12-1-2 15,-10 3 7-15,-6 0 13 16,0 0 39-16,0 0-32 15,0 0-17-15,0 0-9 16,0 0-2-16,0 0 0 16,0 0-2-16,0 0-22 15,0 0-77-15,0 8-19 0,9-3-5 16,15-2-225-16</inkml:trace>
  <inkml:trace contextRef="#ctx0" brushRef="#br0" timeOffset="11309.3252">20781 10752 226 0,'0'0'65'15,"0"0"22"-15,0 0-18 16,0 0-2-16,0 0-14 16,0 0-14-16,-18 0-3 15,15 0-1-15,-3 0-12 16,0 0-14-16,0 0 8 0,0 0 8 16,0 0-6-16,5 0 4 15,-1 0-3-15,2 0-3 16,0 0-6-16,0 0-8 15,0 0 1-15,0 0-2 16,0 0 1-16,0 0-2 16,0 0 0-16,0 0 0 15,0 2 2-15,0-2 0 16,0 0-1-16,0 0 4 16,0 0 0-16,0 0-2 15,0 0 2-15,0 0 3 16,0 0-1-16,8 0 4 15,4 0 2-15,7 2-4 16,2-2-3-16,4 0-5 0,5 0 0 16,5 0 0-1,2 0 1-15,3 0-1 0,6 0-1 16,13 0 0-16,3 0 0 16,9 0 0-16,4 0 0 15,7 1-1-15,9 4 1 16,11 0-1-16,11 2 0 15,11-2-1-15,10 2 1 16,15 0 0-16,4-1 0 16,-4-2 1-16,-9-2-1 0,-12 3 3 15,-13-2-3 1,-14 0 0-16,-11-3 0 0,-18 3 0 16,-17 0 0-16,-15-3 0 15,-19 0 2 1,-11 0 0-16,-7 4 2 15,-3-4 4-15,0 3 6 0,0-3 22 16,0 3-24-16,0-2-10 16,0-1-1-16,0 3-1 15,0-3 0-15,2 0 1 16,-2 0 1-16,0 0-4 16,0 0-18-16,0 0-74 15,0 0-68-15,-21 0-267 16</inkml:trace>
  <inkml:trace contextRef="#ctx0" brushRef="#br0" timeOffset="21914.0946">2384 3716 116 0,'-6'-3'19'15,"0"3"5"-15,-1 0 16 16,5 0-16-16,-2 0 9 16,2 0 3-16,2 0-3 15,0 0-20-15,0 0 6 16,0 0 25-16,0 0-6 16,0 0-8-16,-3 0-6 15,3 0-13-15,0 0-3 16,-4 0-3-16,2 3 3 15,-1-1 16-15,0 1-2 16,3 0-3-16,-3-2 8 16,3 1-13-16,0-2-8 15,0 0-2-15,0 3-3 16,0 4 0-16,9-3 8 0,21 0 93 16,25-4-41-16,33 0-5 15,27-2-15-15,22-9-14 16,14 1-18-16,4 1-2 15,-3 3 0-15,-6 3-2 16,-19 0-2 0,-16 2 0-16,-11-3 0 0,-14 1-1 15,-13 0-1-15,-18-3-1 16,-22 3 3-16,-15-1-1 16,-12 3 27-16,-6 1 30 15,0 0-4-15,0 0-14 16,0 0-13-16,0 0-5 0,0-2-6 15,0 2-6-15,0 0-11 16,0-2 0-16,0 2 2 16,0 0-2-16,0 0-3 15,0 0-9-15,3 0-59 16,3 0-61-16,3 12-217 16,1 4-44-16</inkml:trace>
  <inkml:trace contextRef="#ctx0" brushRef="#br0" timeOffset="22910.357">2478 5799 185 0,'0'0'83'0,"0"0"-36"16,0 0 4-16,0 0 24 15,0 0 21 1,0 0-18-16,-33-17-17 16,30 17-23-16,3 0-16 0,0 0-9 15,0 0-10-15,0 0-3 16,0 12-1-16,0 5 1 16,21 2 3-16,21 0 29 15,25-9 26-15,30-8-11 16,31-2-13-16,24-5-9 0,17-9-5 15,6-3-1-15,-4 8-8 16,-10-2-6-16,-12 2 2 16,-10-1 0-16,-11 3-3 15,-19-5-3-15,-22 0 4 16,-25 2 0-16,-26 0 2 16,-18 4-1-16,-12 1 32 15,-6 2 7-15,3-2-6 16,-3 4-11-16,0-1-9 15,3-1-5-15,-3 3-5 16,0-1-5-16,0-1-1 16,0 2-2-16,0-3 1 15,0 3-2-15,0-2-3 16,0 2 3-16,0 0 3 16,2 0-3-16,-2 0 1 0,0 0-1 15,0 0 0-15,0 0 0 16,0 0 1-16,0 0-1 15,0 0 0-15,0 0 0 16,0 0 1-16,0 0-1 16,0 0-3-16,0 0-5 15,0 0-35-15,0 2-24 16,-5 18-88-16,-16 6-13 16,-6 6-330-16</inkml:trace>
  <inkml:trace contextRef="#ctx0" brushRef="#br0" timeOffset="29822.1042">1811 7698 129 0,'0'0'44'16,"0"0"8"-16,0 0 21 0,0 0-13 15,0 0-2-15,0 0-9 16,0 0 3-16,0-44 10 16,0 39-15-16,0 4-9 15,0-2-7-15,0 3 0 16,0 0-17-16,0 0-14 15,0 0 0-15,0 0-4 16,0 3 4-16,2 3-3 16,8 5 6-16,-5-2-1 15,5 0-2-15,-1-2 1 16,-2-4 0-16,-1-1-1 16,2-2 0-16,1 0 5 15,7-10 38-15,5-10-3 0,3-10-21 16,3-6-6-16,4-4-6 15,1-5 0-15,6-5 5 16,-2 0-5 0,0-1 9-16,-5 3-5 0,-7 8-7 15,-6 11-3-15,-5 11-1 16,-8 8 0-16,-5 7 0 16,0 3-10-16,0 0-63 15,0 17-110-15,-3 14 55 16,-18 11-33-16</inkml:trace>
  <inkml:trace contextRef="#ctx0" brushRef="#br0" timeOffset="30230.0261">1887 7774 345 0,'0'0'18'0,"0"0"-6"15,0 0-12-15,0 0-1 16,0 0 1-16,0 0 2 16,0 16 0-16,0-7 3 15,0-1 0-15,3-5 8 0,-3 1-4 16,3-2 5-16,-3-2 4 15,0 0 37-15,3 0 42 16,6-6 3-16,6-14-19 16,3-5-56-16,9-11-22 15,0-3 3-15,1-6-4 16,2-1 6-16,4-7-8 16,-1-3 4-16,0 2-1 15,3 1-2-15,-8 13-1 16,-1 8-2-16,-9 12-3 15,-6 11-53-15,-9 5-24 0,-3 4-77 16,0 16-85 0</inkml:trace>
  <inkml:trace contextRef="#ctx0" brushRef="#br0" timeOffset="82295.2528">9857 5020 209 0,'0'0'20'0,"0"0"74"16,0 0-27-16,0 0-8 15,0 0 5-15,0 0-12 16,-6-50 0-16,6 47-4 15,0 2-7-15,0 1-16 0,0 0-2 16,0 0-13-16,0 0-4 16,0 0-4-16,0 0 0 15,0 0-1-15,0 0-1 16,0 0 1-16,0 0-1 16,0 0-1-16,0 0-2 15,0 1 1-15,0 7 2 16,0 3 1-16,0-4 0 15,0-2-1-15,0-3 2 16,0-2-1-16,0 0 0 16,0 0 10-16,0 0 40 15,12-2 6-15,14-18-1 16,14-13-22-16,15-13-22 16,13-6-2-16,4-12-9 15,2-3 4-15,1-3-4 0,-8 3 1 16,-1 5-2-16,-5 6 1 15,-8 12 0-15,-12 10-1 16,-11 11 0-16,-14 12 0 16,-12 7 0-16,-4 4-1 15,0 0-54-15,-7 11-73 16,-18 16 50-16,-14 7-21 16,-7 5-104-16,1-3-189 0</inkml:trace>
  <inkml:trace contextRef="#ctx0" brushRef="#br0" timeOffset="82712.648">10048 4819 427 0,'0'0'57'15,"0"0"-47"-15,0 0-10 16,0 0-1-16,0 0 1 16,0 0 1-16,-26 65 2 15,19-43-1-15,-1 2 0 0,4-7 3 16,-2-5 0 0,3-1-2-16,3-6 3 0,0-4 1 15,0-1 19-15,0 0 74 16,3 0 0-16,22-22-50 15,17-12-28-15,18-11-8 16,6-6 3-16,8-7-10 16,-3-5 1-16,3 0 0 15,-3 2-2-15,-5 6-5 16,-8 14 0-16,-20 14-1 16,-15 10 2-16,-12 10-2 15,-11 7-10-15,0 0-1 16,0 0-73-16,0 11-144 15,-17 7 105-15,-2 4-206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39:20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14351 7054 132 0,'7'-7'19'0,"4"-2"19"15,-2 2 9-15,-3 0 34 16,1 1-65-16,-3-1 4 15,1 5 11-15,-2-3 19 16,-2 5-21-16,1-1 13 16,-2 0 11-16,1 1 12 0,-1 0-17 15,0-2 5-15,0 2-15 16,0 0 3-16,0 0 4 16,0 0-8-16,0 0 4 15,0 0-8-15,0 0-10 16,0 0 1-16,0 0-11 15,0 0-1-15,0 0 2 16,0 0-11-16,0 0 10 16,0 0-9-16,0 0 0 15,0 0-4-15,4 0-2 16,1 8 2-16,6 8 1 16,1 5 1-16,2 2-2 15,-1 2 0-15,-1-5 0 0,-1-1 1 16,2-2 0-16,-3-6-1 15,-3-3 0-15,-1-3 2 16,0-4 1-16,6-1-1 16,12-8 2-16,22-29 44 15,28-14-18-15,24-23-12 16,15-3-13-16,14-5 7 16,3 0-11-16,3 5 0 15,2-5 3-15,-11 10-4 16,-13 10 0-16,-20 5 1 15,-23 14-1-15,-20 0 2 16,-12 11 0-16,-13 5-1 16,-6 10 5-16,-8 6 5 15,-3 5-1-15,-5 4 5 16,-1-1-8-16,0 3-3 16,0 0-3-16,0 0-1 0,0 0 0 15,0 0-1-15,0 0 1 16,2 0 0-16,-2 0 0 15,0 0 0-15,0 0 0 16,0 0 0-16,0 0 1 16,0 0-2-16,0 0 2 15,0 0-2-15,0 0 2 16,0 0-1-16,0 0 1 0,0 0-1 16,0 0 0-16,0 0 0 15,0 0 0 1,0 0 0-16,0 0 0 0,0 0 1 15,0 0-2-15,0 0 1 16,0 0 0-16,0 0 0 16,0 0 0-1,0 0 0-15,0 0 0 0,0 0 0 16,0 0 0-16,0 0-1 16,0 0 1-16,0 0 0 15,0 0 0-15,0 0 0 16,0 0 0-16,0 0 0 15,0 0 0-15,0 0 0 0,0 0 0 16,0 0-1 0,0 0 2-16,0 0-1 0,0 0 0 15,0 0 0-15,0 0 0 16,0 0 0-16,0 0 0 16,0 0-1-16,0 0 0 15,0 0 1-15,0 0 0 16,0 0 0-16,0 0 0 15,0 0 0-15,0 0 0 16,0 0 0-16,0 0 0 16,0 0 0-16,0 0 0 15,0 0 0-15,0 0 1 16,0 0-1-16,1 0 0 16,-1 0 0-16,0 0-1 15,2 0-2-15,-2 0-13 0,0 0-7 16,0 0-23-16,0 0-46 15,-19 0-98-15,-9 5-276 16</inkml:trace>
  <inkml:trace contextRef="#ctx0" brushRef="#br0" timeOffset="33458.5918">17816 8884 406 0,'0'-18'15'15,"0"-1"44"-15,0 0 64 0,0 2-35 16,7 0-19 0,0 1-2-16,0 3-11 0,-4 2 23 15,3 3-27 1,-5 1-5-16,-1 6-7 0,0-1-12 15,0 1-8-15,2 1-3 16,0 0-6-16,-2 0-5 16,0 0-3-16,0 0-3 15,0 0-2-15,2 0-3 16,2 6-1-16,2 14 6 16,4 6 1-16,0-2 0 15,-1 3 1-15,1-4 0 16,-2-1-1-16,7-5 1 15,-5-4-2-15,2-6 0 0,5-4 0 16,5-3 1-16,14-3 3 16,19-26 13-16,24-16 11 15,13-13-16-15,14-8-4 16,6-7-2-16,-1-5-4 16,-1-6 1-16,2 2 1 15,-3-5-3-15,-5 9 4 16,-13 8-5-16,-19 15 0 15,-12 11-3-15,-12 10 5 16,-10 8-2-16,-8 7 1 16,-11 6 3-16,-7 6-3 15,-5 0 0-15,0 4-2 16,-3 2 1-16,-4-2 0 16,1 3-4-16,1-2 2 15,-1 2-1-15,1 0 2 0,-2-3-1 16,0 3 1-16,0-1 1 15,0 1 0-15,0 0 0 16,0 0 0-16,0 0 0 16,0 0 0-16,0 0 0 15,0 0 0-15,0 0 0 16,0 0 1-16,0-2-1 16,0 2 1-16,0 0-2 15,0 0 2-15,0 0-1 16,0 0 1-16,0 0-1 0,0 0 1 15,0 0-1 1,0 0 1-16,0 0-1 16,0 0 0-16,0 0 3 0,0 0-3 15,0-1 0-15,0 1 0 16,0 0 0-16,0 0 1 16,0 0-1-16,0 0 2 15,0 0-2-15,0 0 1 16,0 0 0-16,0 0-1 15,0 0 0-15,0-4 0 16,0 4 1-16,0 0-1 16,0 0 0-16,0 0 1 15,0 0-1-15,0 0 0 16,0 0 0-16,0 0 0 16,0 0 0-16,3 0 1 0,-3 0 0 15,0 0-1-15,0 0 0 16,1 0 0-16,-1 0 1 15,0 0-1-15,0 0 0 16,0 0 1 0,0 0-1-16,0 0 1 15,0 0-2-15,0 0 1 0,0 0 0 16,0 0 0-16,0 0 1 16,0 0-1-16,0 0 0 15,2 0 0-15,-2 0 0 0,0 0-2 16,0 0 2-1,0 0 0-15,0 0-2 0,0 0-1 16,0 0-2-16,0 0-6 16,0 0-2-16,0 0 4 15,0 0-13-15,0 0-4 16,0 0-22-16,0 0-25 16,0 0-74-16,-3 11-63 15,-6-6-97-15</inkml:trace>
  <inkml:trace contextRef="#ctx0" brushRef="#br0" timeOffset="36910.2282">7903 9574 492 0,'0'0'30'15,"0"0"-25"-15,0 0 10 16,0 0 89-16,0 0-6 16,0 0-46-16,0 0-13 0,-103 7-5 15,103-7-14-15,0 2-9 16,0-1-1-16,0-1-5 16,0 3-1-16,0 3-4 15,0 8 0-15,18 0 6 16,10-1 34-16,21-1-10 15,26-7-6-15,28-3-2 16,34-2-9-16,29 0 6 16,16 0-2-16,13 0-5 15,6 0-9-15,10 0 0 16,11 0-1-16,-8 0-4 16,-10 0 4-16,-19 0-1 15,-25 0 0-15,-25-2-2 16,-23 0 1-16,-34-4-1 0,-28 3 1 15,-24-1 0-15,-18 2 2 16,-8-1-1-16,0 3 5 16,0-2 4-16,0 0 3 15,0 2-5-15,0-1-7 16,0 1-1-16,0 0 0 16,0 0 0-16,0 0 1 15,0-2-1-15,0 2 2 16,0 0-1-16,0 0-2 15,0 0 1-15,0 0 0 16,0 0 2-16,0 0-2 16,0 0 0-16,0 0 0 15,0 0 1-15,0 0 0 16,0 0-1-16,0 0 2 16,0 0-2-16,0 0 0 0,0 0 0 15,0 0-3-15,0 0 3 16,0 0-1-16,0 0-1 15,0 0-8-15,0-3-12 16,0 3-17-16,0-2-33 16,0 0-66-16,0-5-11 15,0 1-298-15</inkml:trace>
  <inkml:trace contextRef="#ctx0" brushRef="#br0" timeOffset="40044.7373">15180 10793 439 0,'0'0'10'16,"0"0"-7"-16,0 0 8 15,0 0 41-15,0 0 16 16,0 0-39-16,0 0-11 16,-111 29 22-16,121-9 44 15,37-2-14-15,30-3-25 16,30-2 0-16,36-4-12 16,29-1-12-16,25-4-12 15,20 1-5-15,6-5 9 0,-10 4-9 16,-13-4 6-1,-19 0-6-15,-22 0-4 0,-23 0 0 16,-32-7 0-16,-32-2-3 16,-38 1-46-16,-28 6-22 15,-20 1-32-15,-42 1-320 16</inkml:trace>
  <inkml:trace contextRef="#ctx0" brushRef="#br0" timeOffset="40717.3459">5913 11930 381 0,'0'0'8'16,"0"0"-3"-16,0 0 11 16,0 0 94-16,0 0-38 15,0 0-41-15,200 9-21 16,-126-12-6-16,4-3 1 16,0-5-5-16,4 5-11 15,-5-4-139-15,-3-4-73 0</inkml:trace>
  <inkml:trace contextRef="#ctx0" brushRef="#br0" timeOffset="41094.2515">7211 11375 182 0,'0'0'99'0,"0"0"5"15,0 0-10-15,0 0 5 16,0 0-8-16,0 0-32 15,-7-40-11-15,7 32-6 16,0-1 8-16,0 9-18 16,0-4-16-16,0 4-6 15,0 0-9-15,0 0 1 16,-1 0-2-16,1 0-3 16,0 0-30-16,0 0-61 15,0 0-48-15,0 0-54 16,0 0-64-16</inkml:trace>
  <inkml:trace contextRef="#ctx0" brushRef="#br0" timeOffset="41535.4885">7288 11136 454 0,'0'0'14'0,"0"0"30"15,0 0 77-15,0 0-26 16,0 0-34-16,0 0-45 16,-19-32-16-16,19 35-1 15,3 16 1-15,6 8 1 16,-2 9 2-16,-7 4-3 16,0 6 1-16,-13 0 0 0,-11 4 1 15,2-7-1-15,-1-3 1 16,7-5 0-16,4-7-2 15,9-5 1-15,3-3-1 16,0-5 0-16,15-1 3 16,12-5 1-16,8-2-4 15,11-3 2-15,4-4 1 16,-2 3-1-16,-10 0-1 16,-6 0-1-16,-5 8 0 15,-8 2-1-15,-7 4-1 0,-3 5 0 16,-9 2 2-16,0 8 0 15,-37 5 0-15,-30 10 6 16,-35 4-4 0,-38 13-2-16,-36 5-2 0,-28 1-220 15</inkml:trace>
  <inkml:trace contextRef="#ctx0" brushRef="#br0" timeOffset="44552.4249">3082 12701 703 0,'0'-16'30'0,"0"10"45"15,0 3-7-15,0-2-6 16,0 5-14-16,0 0-29 16,0 0-16-16,0 0-3 15,0 17-4-15,0 13 4 16,-3 12 3-16,-3 5 1 16,-1 7-1-16,1-2-1 15,1-2-1-15,2-10 2 16,3-4-2-16,0-10 2 0,0-7-3 15,0-5 0 1,0-4 0-16,0-6 1 16,3-4 2-16,4 0-3 15,10 0-44-15,5-13-68 0,-2-11-177 16</inkml:trace>
  <inkml:trace contextRef="#ctx0" brushRef="#br0" timeOffset="44952.4407">3161 12651 651 0,'0'0'29'0,"0"0"25"0,0 0 23 16,0 0 5-16,0 0-46 15,0 0-15-15,-250-130-14 16,214 149-6-16,-7 27 0 15,-5 14 1-15,-6 15-1 16,0 8 2-16,5 6 1 16,15 1 3-16,13-11-6 15,18-3 2-15,9-13-1 16,43-10 0-16,29-10 3 16,26-16-10-16,22-18 16 15,15-9-3-15,-5-14-8 16,-17-18-11-16,-24-8 11 15,-24-9 6-15,-28-11 3 0,-34-3 29 16,-12-6-28 0,-56 0-2-16,-34-1-8 0,-31 10-31 15,-12 15-1-15,-1 12-6 16,7 16 2-16,7 17-56 16,3 0-122-16,-4 20-259 15</inkml:trace>
  <inkml:trace contextRef="#ctx0" brushRef="#br0" timeOffset="46063.5507">3091 12421 179 0,'0'0'63'16,"0"0"20"-16,0 0 6 16,0 0-8-16,0 0-7 15,0 0-34-15,-3-20-4 16,3 20 3-16,0 0-6 16,0 0-7-16,0 0 1 15,0 0-1-15,0 0 6 16,0 0-8-16,0 0-12 0,0 0-5 15,0 0-5 1,0 0-1-16,0 0-1 0,0 0 2 16,0 1-1-16,0 9-1 15,0 3 0-15,-6 9-1 16,-14 1-118-16,-6-6-253 16</inkml:trace>
  <inkml:trace contextRef="#ctx0" brushRef="#br0" timeOffset="46634.0262">2871 12570 164 0,'0'0'166'0,"0"0"-108"16,0 0 15-16,0 0 8 15,0 0-18-15,0 0-37 16,7-20 2-16,3 17 12 16,-1-4-2-16,0 3 0 15,3-4-9-15,0 1 12 16,4 0-17-16,4-3 0 15,-1 3 4-15,-2 1-7 0,2-1-2 16,0 0-7 0,-2 2 3-16,5 0-6 15,-3 5-4-15,-2 0-1 0,1 0-2 16,3 0-2-16,1 3 3 16,2 4-2-16,-2 7 0 15,1-1-1-15,-1 4 1 16,-1 2 2-16,-3 5-3 15,-2-2 1-15,-2 1 0 16,2 2 0-16,-1 3-1 16,3-2 0-16,-6 8 1 15,1 2 1-15,-4 3-2 16,2 5 0-16,-4 3 1 16,-1-2 0-16,-3-5-1 0,0-1 0 15,-3-8 0-15,0-2 0 16,-9 0 1-16,-27 4-1 15,-16 4-10-15,-12-7-132 16,1-10-299-16</inkml:trace>
  <inkml:trace contextRef="#ctx0" brushRef="#br0" timeOffset="66134.8191">4589 13046 635 0,'-12'5'24'15,"7"-1"-10"1,1-1-5-16,4 1 16 0,0-4 17 16,0 0-20-16,0 0 22 15,4 0 28-15,20-14 13 16,12-11-55-16,10-9-18 15,5-5-1-15,-2-3-2 16,-1-2 2-16,-8-2 5 16,-8 3 9-16,-10 0 0 15,-6 7-10-15,-13 2 2 16,-3 11-5-16,-3 6-3 16,-25 10-9-16,-11 7-2 15,-11 0 1-15,0 17 1 16,-2 5-4-16,9 3 3 15,10-2 1-15,13 6-1 16,10-2-1-16,10-1 1 0,15 4 1 16,22-3 0-16,12 3 0 15,11-4 0-15,-2 2 0 16,-7 0-1-16,-2 2 1 16,-10-1 0-16,-3-5 0 15,-3 2 0-15,-11-4 0 16,-9-5 0-16,-7-3 0 15,-6-1-1-15,-3-4 1 16,-31 1 1-16,-15 0-1 0,-5-3-1 16,-7-3 1-1,2-1 1-15,9-3 0 0,4 0 1 16,12 0-2-16,16 0 0 16,10-7 3-16,8-6-3 15,11-9 0-15,28-6-58 16,20-5-13-16,5-4 1 15,8-5-34-15,-2-5 3 16,2-2 46-16,-7-6 43 16,-10 4 12-16,-10-7 8 15,-15 0 32-15,-8 4 25 16,-8 1-2-16,-7 3 2 16,-4 8 16-16,-3 1-44 15,0 12 1-15,0 2 10 0,0 10-18 16,0 10 0-16,0 4-5 15,0 3-22-15,0 15-3 16,0 24 0-16,0 20 0 16,0 17 1-16,0 13 0 15,0 0 1-15,9-5-1 16,0-12 1-16,6-7-1 16,0-12-2-16,-5-6 3 15,0-11-2-15,0-9 0 16,-3-5-2-16,-1-5 1 15,-3-4-74-15,-3-5-43 16,0-8-165-16</inkml:trace>
  <inkml:trace contextRef="#ctx0" brushRef="#br0" timeOffset="66880.59">4963 12993 651 0,'0'0'44'15,"0"0"38"-15,0 0 13 16,0 0-19-16,0 0-76 16,0 0 12-16,124-13-9 15,-41 13 1-15,11 0 0 16,5 0-3-16,5-4-1 16,-4-6 4-16,-6-2-1 15,-12 0-3-15,-24 0 0 16,-16 2 2-16,-23 3 6 15,-11 2-5-15,-8-3 66 16,0 1-34-16,0 5-16 0,-24 2-9 16,-15 0-8-16,-10 9-2 15,-9 13 0-15,7 6 0 16,4-2 0-16,15 1 0 16,6-1 0-16,13-4-2 15,3-5-1-15,10-1 1 16,0-5 0-16,3-7 0 15,14-2-1-15,9-2-1 16,4 0-1-16,1-3 5 16,-1-3 1-16,-3 3-1 15,1 3 0-15,-5 0 0 0,2 0-1 16,5 3 1-16,-2 4 0 16,-1 2 0-16,0-2 0 15,-6-4 0-15,-2-3 1 16,2 0 2-16,-9 0-2 15,2-17 3-15,-1-2-2 16,-3-5-1-16,-1-3 0 16,-7-7 0-16,2-7 0 15,-4-5-1-15,0-6 0 16,0-7 0-16,-9-5 0 16,-1-5 1-16,1-1-1 15,-2 7 0-15,5 14 2 0,6 12 0 16,-4 12 3-16,4 15 12 15,0 6 6-15,0 4-22 16,0 13-1-16,15 24-2 16,0 21 2-16,4 16 1 15,-1 9-1-15,-6-1 0 16,4-7 1-16,-2-5-1 16,-2-11 0-16,-2-6 0 15,-1-12-1-15,-4-5 1 16,1-7 0-16,-2 0-9 15,-4-8-91-15,0-8-171 16,-4-13-517-16</inkml:trace>
  <inkml:trace contextRef="#ctx0" brushRef="#br0" timeOffset="67113.3706">6040 12910 797 0,'0'0'19'0,"0"0"54"15,0 0 14-15,0 0-24 16,0 0-38-16,0 0-19 16,140-92 3-16,-104 102-6 15,-3 16-2-15,-8 6 0 16,-4 4-1-16,-6 5 1 16,-5-2-1-16,-7-2 0 15,-3-1-1-15,0-3-3 16,0-7-24-16,1-1-107 15,9-16-152-15</inkml:trace>
  <inkml:trace contextRef="#ctx0" brushRef="#br0" timeOffset="67464.6773">6541 12886 476 0,'0'0'18'0,"0"0"-17"15,0 0 6-15,0 0-12 16,0 0 5-16,0 0-78 16,149-6-54-16,-119 6 34 15,-11 0 81-15,-2 0 17 0,-14-9 135 16,-3-1 49-16,0-1-1 16,-6 5-50-16,-12 0-76 15,-6 5-13-15,-3 1 3 16,-1 0-1-16,4 17-7 15,2 7-16-15,-2 8-5 16,9 2-1-16,4 2-4 16,7-2-7-16,4-5-3 15,0 0 4-15,15-9-5 16,7-3 1-16,8-1-2 16,6-7-1-16,9-1 0 15,7-8-96-15,-1 0-179 16</inkml:trace>
  <inkml:trace contextRef="#ctx0" brushRef="#br0" timeOffset="68896.4284">7415 12947 482 0,'0'0'217'15,"0"0"-84"-15,0 0-45 16,0 0-35-16,0 0-38 16,0 0-6-16,198-89 5 15,-139 58-6-15,-10-2 1 16,-7-3 5-16,-17-1 18 0,-13 1-8 16,-12 5-6-16,-3 3-7 15,-31 7-8-15,-15 9 1 16,-6 6-4-16,-1 6 0 15,7 9-1-15,16 12 1 16,12 7-1-16,14 3-2 16,7 5 1-16,19 4-1 15,19 2 3-15,15 2-5 16,-1-2-2-16,-4-5-5 16,-8-1-7-16,-7-6 12 15,-11-4 5-15,-2-6 1 16,-8-6 2-16,-5-4-1 0,-7-5 0 15,0 5 0 1,-13-3 0-16,-20 0 3 0,-7 0 0 16,-4-7 2-16,9 0-4 15,8 0 1-15,12-7-1 16,4-7 2-16,11-6 0 16,0-2-3-16,23-4-4 15,7-5-3-15,1 4-9 16,-1 2 9-16,-5 1 5 15,2 5 2-15,-1-1 0 16,3 0 0-16,-5 4 0 16,0 5 8-16,-3 3 4 15,-9 8 0-15,1 0-2 0,1 9-10 16,-1 17 1-16,-1 7-1 16,-4 3 2-16,1 0-1 15,-2-6 0-15,-1-6 3 16,-3-8-2-16,0-9-1 15,-1-4-1-15,-2-3 1 16,5 0 7-16,4-7 77 16,5-16-5-16,5-7-73 15,5-4-4-15,1-3 0 16,-6-1-2-16,4 2 2 16,-4 6-2-16,-5 11-1 15,-5 9 1-15,-2 10-1 0,-2 0-9 16,6 20-1-16,6 9 10 15,-5 5 0-15,-3 6 1 16,2-1-1-16,5-2 0 16,3-8 1-16,5-3-2 15,5-9 1-15,9-4-1 16,6-13-3-16,6 0 2 16,-1-6-3-16,-10-13-1 15,-9-6 6-15,-8-5 0 16,-9-2 1-16,-3 1 0 15,-10-1 1-15,0 6-2 16,-6 9 0-16,-21 10 0 16,-9 7-3-16,-7 0-1 15,5 20-2-15,9 3 5 16,10-2-1-16,12 1-5 0,7-2-21 16,0-3 0-16,3-7 1 15,14-3 3-15,2-5 9 16,5-2-4-16,0 0 16 15,-3 0 3-15,-2-3 1 16,-6 3-1-16,0 0 0 16,0 0 0-16,-1 6-1 15,1 7 0-15,1 1 1 16,2-3 0-16,-1-2 0 16,6-1 1-16,-1-6 0 15,6-2-1-15,-6 0 2 16,-1 0-1-16,-1-7-1 15,-7-9 1-15,-2 3-1 16,-2-4 1-16,-4-4 0 0,-3 1 0 16,0-5-2-16,0 2 2 15,0-4-3-15,0 1 0 16,0 2 2-16,-6 9 1 16,1 4 6-16,2 5 22 15,3 6-14-15,-2 0-8 16,-1 6-7-16,3 17-2 15,-1 13 0-15,1 10 2 16,0 5 2-16,0 5 2 16,0 4 9-16,0-2 1 15,0 5-4-15,0-4 6 0,3 1-8 16,1-4-2 0,3-3-2-16,-4-3 0 0,0-8-2 15,0-9-2 1,1-13 0-16,-1-3-1 15,-3-10 1-15,0-4-2 0,0-3-34 16,0 0-23-16,0-13-107 16,0-20-393-16</inkml:trace>
  <inkml:trace contextRef="#ctx0" brushRef="#br0" timeOffset="69496.0993">8821 12844 723 0,'0'0'71'16,"0"0"38"-16,0 0-34 16,0 0-35-16,0 0-11 15,0 0-11-15,283-69-9 16,-248 95-5-16,-9 3-2 16,-10 7-1-16,-12-2-1 15,-4 2 1-15,0-8-1 16,-13-3-5-16,-6-8 2 15,-1-1 3-15,10-9 0 16,-2-5 0-16,5-2 0 16,-1 0 1-16,5-8 1 15,3-12 0-15,0-3-1 16,0-7 1-16,11-4-1 0,11-4-1 16,8-2 0-16,5-1 0 15,8 2-1-15,2 2 2 16,-3-1-1-16,-6 6 4 15,-9 7 8-15,-15 8 5 16,-6 4 0-16,-6 7-4 16,0 6-4-16,0 0-6 15,-26 3-3-15,-6 11-2 16,-5 5 1-16,5 1-1 16,13 0-1-16,9 2 1 15,10 2-9-15,10 2 0 16,20-2-6-16,9 1 8 15,8 2 7-15,0-3-1 16,1-1 2-16,-5-4 1 0,-5-2 0 16,-11-4 1-16,-12-3 1 15,-7-3-2-15,-8 2-3 16,0-3 3-16,-26 6 0 16,-17-2 3-16,-5-1-3 15,-4-2 0-15,10-4-1 16,1-3-5-16,11 0-70 15,10 0-119-15,10-19-421 16</inkml:trace>
  <inkml:trace contextRef="#ctx0" brushRef="#br0" timeOffset="70530.6883">9681 12348 711 0,'0'0'104'15,"0"0"49"-15,0 0-60 16,0 0-11-16,0 0-64 16,0 0-15-16,50 23-3 15,-38 47 6-15,5 10-2 16,-5 2-3-16,-1-3-1 16,2-13 1-16,0-13 5 15,-1-13-6-15,-5-10 0 0,3-10 2 16,-3-11-1-16,-4-6 0 15,3-3 5-15,6-6 70 16,4-11-8-16,5-6-61 16,0-7 0-16,-3 0-2 15,0-5-5 1,-5 5 0-16,-2 10 0 0,-8 9 4 16,0 8-4-16,-3 3-2 15,0 14-10-15,0 17 1 16,0 8 8-16,4 0 3 15,2 1 0-15,3-4 0 16,9-6-1-16,3-7 1 16,3-9 1-16,4-9-1 15,5-5 2-15,0 0 1 16,-4-13 4-16,3-7-7 0,-9-6 2 16,-3-4 1-16,-5 4-2 15,-5-4 0-15,-2 5-1 16,-8 8 4-16,0 6-3 15,0 5 0-15,0 6-1 16,0 0-3-16,-5 10-11 16,0 12 11-16,2 5-3 15,3-1-4-15,5 2-11 16,15-3 6-16,2-6-10 16,5-2 7-16,6-6 3 15,-7-7 12-15,0-4 3 0,-8 0 1 16,-10 0-1-1,-6-7 3-15,-2-7 1 16,0-2-4-16,-13-4-11 0,-10-1-13 16,3-1 8-16,2 2 8 15,-5-3 4-15,7 3-4 16,-5 1-6-16,6 2-5 16,-1-3-5-16,10 7 2 15,-1 0 9-15,7-3-14 16,0-1 2-16,13 3-14 15,10-9-1-15,15 1 40 16,15-8 9-16,18 0 12 16,7-4-8-16,0 2 3 15,0-1-3-15,-13 0 2 0,-13 3 2 16,-17 3-4-16,-18 3 4 16,-17 2 7-16,-4-4-3 15,-21 6-11-15,-15-1 2 16,1 6-7-16,4 5-4 15,12 10-1-15,3 0 0 16,11 13-4-16,3 20 3 16,6 10 1-16,0 10 0 15,12 16 1-15,8 1 1 16,-1 2 0-16,-2-6-1 16,2-6 0-16,-6-7 2 15,4-7-2-15,-5-4 3 0,1-4-3 16,1-9-1-16,-5-7 1 15,0-5-1-15,-2-7-1 16,-4 0-24-16,0-10-122 16,0 0-114-16,0-7-412 15</inkml:trace>
  <inkml:trace contextRef="#ctx0" brushRef="#br0" timeOffset="70689.0922">10753 12787 501 0,'0'0'136'0,"0"0"48"16,0 0-47-16,0 0-52 16,0 0-44-16,0 0-36 15,205-65-5-15,-140 64 0 16,-13-2-37-16,-13-3-107 0,-23-4-330 16</inkml:trace>
  <inkml:trace contextRef="#ctx0" brushRef="#br0" timeOffset="88266.5937">3012 13984 656 0,'-24'0'13'0,"5"0"-6"15,5 0 26-15,5 0 70 16,-1 0-63-16,4 0-20 15,0-4-3-15,3 1-9 0,-7-4 1 16,2 1 13 0,2-5-4-16,3-1 6 15,0-2 19-15,3 1-11 16,0-1 7-16,3 2-9 16,9 2-17-16,3 3-9 0,0 4 8 15,1 3-12-15,4 3 0 16,2 23-4-16,2 11 4 15,-6 10 0-15,-8 5 5 16,-2-2-3-16,-8-7-2 16,0-3 1-16,0-5 1 15,-18-5-2-15,-3-6 3 16,-9-2 2-16,7-2 7 0,-3-1-6 16,8-2 4-1,0-3-10-15,-1-11 3 0,9-3 8 16,-3-9 13-16,3-8-18 15,7 0-4-15,3-3-2 16,0 5-1-16,0 3 1 16,6 7-2-16,1 1 2 15,-4 4-1-15,6 0 1 16,2 1-8-16,8 15 6 16,8 0 2-16,1 0 1 15,5-2-1-15,0-1 0 16,0-3 0-16,-8-6 0 0,-3-1-13 15,-11-3-35-15,-2 0-40 16,-6 0-116-16,0-14-235 16</inkml:trace>
  <inkml:trace contextRef="#ctx0" brushRef="#br0" timeOffset="88687.0216">3101 13709 876 0,'0'0'38'16,"0"0"18"-16,0 0 13 15,0 0-14-15,0 0-37 16,0 0-13-16,-314-8 2 16,268 69-7-16,1 16 6 15,3 5 1-15,12 8 0 16,8 2-4-16,14-7-1 0,8-3-2 15,8-12 3-15,23-10-3 16,15-8 0-16,16-12-4 16,12-16 3-16,14-11 1 15,9-13 0-15,1-13 5 16,-7-18-3-16,-13-12-1 16,-12-6 8-16,-17-14-6 15,-15-5 2-15,-13-10 3 16,-21-6-1-16,0-2-4 15,-44 2-3-15,-18 12 0 0,-21 10 0 16,-14 12-5 0,-5 13-1-16,11 17-2 15,8 18-14-15,14 2-14 0,14 17-22 16,13 14-91-16,9 3-224 16</inkml:trace>
  <inkml:trace contextRef="#ctx0" brushRef="#br0" timeOffset="135826.9089">4492 14391 617 0,'0'0'53'16,"0"0"0"-16,0 0 50 15,0 0 5-15,0 0-38 16,0 0-19-16,0 0-18 16,4-81-17-16,32 51 4 15,4-5-8-15,6-1 4 16,2-5-6-16,-2-2-5 15,-4 4 2-15,-7 3 2 16,-10 7-4-16,-13 9 2 0,-12 6 6 16,0 7-3-1,-20 7-5-15,-21 0-5 16,-12 9 2-16,-5 18-2 0,2 3 2 16,15 0-2-1,7-1 0-15,13 0-3 0,11-1-6 16,10-2-8-16,4 0-5 15,30-6 4-15,8-2 15 16,12-2 0-16,1-4-4 16,-4-2 7-16,1 1 1 15,-10 2 0-15,-5 3 0 16,-6-5 0-16,-11 2-1 16,-10-1-1-16,-7-4-1 15,-3 1-2-15,-13 4 1 16,-17-4 3-16,-12 2 6 0,0-7-5 15,4-2 0-15,11-2 1 16,11 0 0-16,10 0-2 16,6 0 2-16,0-12-2 15,19-5-16-15,14-7-13 16,5-5 3-16,4-1 10 16,3-3-4-16,-2 1 17 15,-4-1 3-15,-3 0 4 16,-6 3 1-16,-8 1 6 15,-6 5 22-15,-9 1-9 16,-3 6 2-16,-4 4 4 16,0 6-7-16,0 1-1 15,0 6-3-15,0 0 0 16,0 0-1-16,0 0-8 16,0 0-2-16,0 0 1 15,0 0 0-15,0 0 1 0,0 0-7 16,0 0 2-16,0 0-4 15,0 0 0-15,0 0 0 16,0 0-1-16,0 0 4 16,0 0-4-16,0 0 2 15,0 0-2-15,0-4 0 16,0 4-3-16,0 0 3 16,0 0-1-16,0 0 0 15,0 0-2-15,0 0 2 16,0 0-4-16,0 0-3 0,0 0-14 15,0 0 10-15,0 0-5 16,0 0 8-16,0 0 4 16,0 7 2-16,0 16 0 15,-11 10 2-15,-5 4 2 16,-2 8-1-16,3 2 2 16,6-3-2-16,6-2 1 15,3-2-1-15,9-5 0 16,17-9 0-16,7-4 0 15,11-10 3-15,2-5-5 16,0-7 3-16,-4 0-1 16,-9-13 5-16,-16-4 3 0,-4-3-7 15,-13-2-1-15,0-2-14 16,-27 1-7-16,-9 0-2 16,-13 6 13-16,-9 0 3 15,-3 7 7-15,4 2 0 16,9 1-2-16,10 5 0 15,18 0 0-15,10 2 2 16,10 0 0-16,0 0-18 16,16 0-45-16,20 0 39 15,16 0 13-15,14 0 9 16,4-6-14-16,6-4 12 16,-6-3 1-16,3-4 2 15,-6 1 1-15,-7-1 1 16,-12 0 1-16,-17-2 2 0,-14 8 7 15,-10 1 12-15,-7 1 14 16,0 3-15-16,0 2-10 16,-3 4-6-16,-13 0-6 15,-4 17 0-15,-6 17 0 16,6 13 5-16,-2 14 1 16,8 8-5-16,5 8 5 15,6 1 2-15,3 4-2 16,0-3 0-16,3-1 2 15,9 0-5-15,-1-11 5 16,-1-8-7-16,-1-13-1 16,1-17 2-16,-7-8-2 15,0-12 3-15,-3-9-3 16,0 0 0-16,0 0-10 16,0-9-11-16,-9-22-87 15,-10-13-233-15</inkml:trace>
  <inkml:trace contextRef="#ctx0" brushRef="#br0" timeOffset="136069.0487">5412 14340 655 0,'0'0'39'16,"0"0"50"-16,0 0 19 16,0 0-25-16,0 0-30 15,0 0-17-15,230-105-19 0,-187 105 5 16,-12 20-14-1,-18 7-8-15,-13 7-8 0,-13 4 7 16,-27-1-5-16,-8-3-6 16,-4-7-5-16,0-4-20 15,7-3-14-15,6-6-20 16,11-9-51-16,10-5-63 16,15 0-126-16</inkml:trace>
  <inkml:trace contextRef="#ctx0" brushRef="#br0" timeOffset="136632.744">5852 13894 791 0,'0'0'128'0,"0"0"-40"16,0 0 2-16,0 0-29 15,0 0-57-15,0 0 0 16,0 103-3-16,0-27 1 15,3 2 2-15,8-4-2 16,5-15 0-16,3-10-2 16,-2-8 0-16,2-18 0 15,0-7 0-15,-5-9 0 16,2-7 0-16,2-7 18 16,6-15 21-16,-1-10-24 15,3-7-4-15,-9-1-5 16,-1 1 4-16,-7 10-5 0,-6 12 3 15,-3 6 2-15,2 11-9 16,2 11-1-16,-1 15-9 16,7 11 9-16,1-1 0 15,5 0 2-15,3-2-2 16,4-9 0-16,-1-9-3 16,1-5 2-16,0-7-3 15,3-4 4-15,1-3 0 16,-5-14 9-16,-3-4-4 15,-2-4-1-15,-5-2 4 16,-5 0-3-16,-4 2-3 16,-3 8-1-16,0 4 3 0,0 11-3 15,0 2-1-15,0 2-1 16,0 21-6 0,3 0 4-16,3 6 5 0,5 1-5 15,2-6-5-15,-2-5-19 16,8-2-9-16,-4-5-17 15,4-1-3-15,2-11-60 16,-4 0-166-16</inkml:trace>
  <inkml:trace contextRef="#ctx0" brushRef="#br0" timeOffset="136790.3216">6616 14014 710 0,'0'0'67'16,"0"0"23"-16,0 0-67 16,0 0-23-16,0 0-52 15,0 0-83-15</inkml:trace>
  <inkml:trace contextRef="#ctx0" brushRef="#br0" timeOffset="137304.0283">6993 14212 749 0,'0'0'75'0,"0"0"54"16,0 0-59-16,0 0-11 15,0 0-20-15,0 0-25 16,-43-80-11-16,21 73 2 16,-1 7-4-16,-1 0-1 15,-4 0 1-15,-5 4-1 16,0 9 0-16,5 1 0 16,7 1 0-16,6-1-1 15,9 2-4-15,6-2-4 16,6 0-7-16,21 0-4 15,10-2 10-15,5 1 10 0,-5-1 0 16,-1 2 0-16,-6-1 0 16,-5 1 1-16,-5 2-1 15,-4-3 2-15,-11 1-2 16,-1-2 0-16,-4-2-3 16,-9 0 3-16,-15-3 2 15,-10 0 2-15,-5-1 0 16,-1-5-1-16,7-1-1 15,8 0 3-15,11 0-3 0,5 0-2 16,9-4-6 0,0-6-17-16,15-7-61 15,24 0-40-15,9-2-29 16,12-4-42-16,1 3-98 16</inkml:trace>
  <inkml:trace contextRef="#ctx0" brushRef="#br0" timeOffset="138225.5481">7311 14195 365 0,'0'0'208'0,"0"0"26"16,0 0-80-16,0 0-45 16,0 0-49-16,0 0-38 15,-42-24-10-15,6 48-7 16,2 6 1-16,7 5 0 16,6 2-6-16,15 3-2 15,6-6 2-15,6-2-2 0,15-5 2 16,10-10-4-16,8-5 1 15,7-8-1 1,-1-4-9-16,-6 0 7 16,-6-17 2-16,-7-7-2 0,-6 2 6 15,-12-4-1-15,3-1 1 16,-8 0 3-16,-3 4-2 16,3 6-1-16,-3 5 0 15,0 6-1-15,0 4-3 16,7 2-31-16,6 0-83 15,6 0 87-15,2 0-1 16,2 0-11-16,5 0 2 16,-2 0 24-16,3 2 14 0,1-2-2 15,-8 0 10 1,-7 0-4-16,0 0 33 0,-9-4 6 16,-3-3 25-16,-3 1-1 15,0 2-24-15,-3 1-6 16,-21 3-19-16,-10 0-12 15,-11 7 1-15,-2 8 0 16,12 5-2-16,5-3-2 16,15 0 0-16,4-1 0 15,5-5-5-15,6 2 3 16,0-8-1-16,13 0-4 16,9-5-1-16,5 0 8 15,2 0 13-15,0-5-9 16,-2 0-3-16,-9 1 2 15,-8 1-2-15,-6 3-2 0,2 0-1 16,1 0-4-16,6 0 6 16,-1 3 1-16,6 4 0 15,0-5-1-15,1-2 0 16,5 0 1-16,-3 0 2 16,0-9-2-16,-2-4 1 15,-6-8 1-15,1-1 0 16,-8 0-2-16,0-5 2 15,0-6-2-15,-6-4 3 16,0-6-2-16,0 0-1 16,0-3 0-16,3 0 4 0,0-1-9 15,1 8 9 1,-1 2-8-16,-2 12 7 0,-1 8-2 16,0 10 12-16,0 4-1 15,0 3 0-15,0 0-13 16,0 0-6-16,0 12 0 15,0 3 6-15,7-6 1 16,-4-3-1-16,-1-2 0 16,2-4 0-16,-4 0 0 15,3 0-1-15,-3 3 1 16,0-3 0-16,0 0 2 16,0 0-4-16,0 3-14 15,0 6-52-15,-3 3-101 0,-6 1-131 16</inkml:trace>
  <inkml:trace contextRef="#ctx0" brushRef="#br0" timeOffset="139364.6735">7123 13981 350 0,'0'0'87'16,"0"0"48"-16,0 0-7 0,0 0-45 16,0 0 3-1,0 0 1-15,0 0-27 0,5-182-10 16,-1 171-20-16,3 5-10 16,-7 3-7-16,6 3-8 15,0 10-3-15,5 20 0 16,5 12 10-16,-1 14 9 15,-4 11-2-15,-1 2-4 16,-1 0-4-16,-3-6-6 16,4-7 0-16,-3-7-1 15,-1-9-3-15,1-6 1 16,-3-7-1-16,-4-8-1 16,0-4 0-16,0-7-17 15,0-2-36-15,0-6-30 16,0 0-52-16,-4 0 2 0,-13-9-219 15</inkml:trace>
  <inkml:trace contextRef="#ctx0" brushRef="#br0" timeOffset="139674.4308">7128 14350 44 0,'0'0'270'15,"0"0"-99"-15,0 0-18 16,0 0-36-16,0 0-13 16,0 0-36-16,-50-43-43 15,56 40-18-15,16 0-4 16,14-4 30-16,9 0 5 15,7-5-8-15,0 2-8 16,-7 0-1-16,-2 0-7 16,-7 3-9-16,-3-2 1 0,-5 4-5 15,-11 2 7 1,-7 3-8-16,-10 0-6 0,0 10-3 16,0 14 9-16,0-2 13 15,0 5-4-15,0-1-2 16,0 1 0-16,0-4-2 15,0-3-3-15,0-4-1 16,6-5 0-16,-3-1-1 16,0 0 0-16,-3-2-22 15,0-4-83-15,0 0-60 16,-6-4-160-16</inkml:trace>
  <inkml:trace contextRef="#ctx0" brushRef="#br0" timeOffset="139840.5075">7539 14046 640 0,'0'0'38'0,"0"0"-38"16,0 0-15-16,0 0 8 15,0 0-107-15,0 0-294 16</inkml:trace>
  <inkml:trace contextRef="#ctx0" brushRef="#br0" timeOffset="140822.7341">7948 14093 753 0,'0'0'33'15,"0"0"49"-15,0 0-15 16,0 0 2-16,0 0-43 15,0 0-13-15,-239 52-11 16,227-12 7-16,6 6 3 16,6-2-8-16,0-8 0 15,27-3-4-15,11-6-2 16,15-12 2-16,11-10 3 16,4-5-1-16,10-2 11 15,-9-16-10-15,-15-3-1 16,-11-2 0-16,-14 0-1 15,-10-1-1-15,-6 2 0 0,-10-1 0 16,-3 3 0-16,0 3 4 16,-6 3-1-16,0 9-3 15,0-3 1-15,6 8-3 16,0-3-4-16,0 3-28 16,0 0-12-16,0 0-1 15,9 0 6-15,11 0 41 16,9 0-1-16,7 0-1 15,6 0 0-15,-4 0 4 0,4 0-2 16,-6 0 0-16,-6-2 0 16,-7-2 4-16,-4-2 3 15,-10 4 20 1,-2-3 16-16,-7 1 12 0,0-4-12 16,0 0-13-1,0-1-17-15,-16 4-6 0,-7 5-7 16,-11 0 1-16,-6 19-1 15,-2 12 4-15,-1 2-4 16,7 0 1-16,11-2-1 16,14-6 0-16,11-2 0 15,0-6-1-15,0-7-3 16,21-6-4-16,0-4 6 16,9 0 2-16,-1-8 7 15,2-5 1-15,-6-7-2 0,-6 4-5 16,-6 2 2-1,-4 4 1-15,-1 5 1 0,-5 5-4 16,-3 0-1-16,9 0-2 16,4 10-8-16,7 0 10 15,8-1 2-15,5-3-2 16,3-6 0-16,0 0 1 16,2-8 2-16,-2-12 1 15,-6-4-2-15,-8-2 4 16,1-7-5-16,-7-4 1 15,-6-5-2-15,1-2 2 16,-8-8 1-16,-3-5 3 16,0-10-1-16,-7 2-5 15,-7 9 1-15,2 15 1 0,5 19 1 16,1 16 7-16,3 6-8 16,-2 26-2-16,5 17-7 15,0 23 5-15,0 4 2 16,11 2 1-16,5 0 1 15,-3-6-1-15,7-6-1 16,-8-10 0-16,5-7 0 16,3-11-2-16,-8-6 0 15,1-5-4-15,4-8-41 16,-11-6-46-16,-3-7-68 16,-3 0-103-16,-6-10-219 15</inkml:trace>
  <inkml:trace contextRef="#ctx0" brushRef="#br0" timeOffset="141635.8409">8831 14245 173 0,'0'0'269'0,"0"0"-97"16,0 0-34-16,0 0-49 16,0 0-3-16,0 0-77 15,-62-41 17-15,101 41-26 16,10 0 11-16,13 0-5 16,4-3 3-16,-3-3-9 15,-4-5 7-15,-7-2-7 16,-6-2 10-16,-7-2 12 15,-11-2-5-15,-11-1 10 16,-7-1 5-16,-10 4-13 16,0 5 13-16,-13 5-23 0,-17 7-5 15,-6 0-1 1,-2 26 8-16,9 5-10 0,8 3-1 16,12 3 0-1,9-3-6-15,3-1 5 0,24-9 0 16,6-4-2-16,11-11-1 15,4-6 4-15,6-3 0 16,-6 0 1-16,-2-17-1 16,-9 0 2-16,-4-2-2 15,-9-1 4-15,-2-3-4 16,-2-4 2-16,-4 7-4 16,-4 1-3-16,-2 7 0 15,1 4-4-15,1 5-14 0,3-1-13 16,-1 4 1-16,6 0-17 15,0 0 26-15,6 0 13 16,-4-2-4-16,6-1 16 16,0-4 0-1,-9 0 2-15,-3-3 0 0,-2 0 6 16,-11 0 21-16,-3 4 37 16,0-5-16-16,-20 8-9 15,-10 0-28-15,-11 3 1 16,-8 13-1-16,1 11-4 15,5 6 1-15,13 2-7 16,11 1-2-16,13-6-2 0,6-4 0 16,4-4-2-16,17-10-4 15,12-7-1-15,7-2 9 16,2-16 14-16,-4-15-11 16,1-5 1-16,-6-6 0 15,-3-8 3-15,-3-6-5 16,-3-8 3-16,-8-12-4 15,-4-10 5-15,-8-3-2 16,-4-1-4-16,0 15 2 16,-16 20-1-16,-6 15-1 15,4 23 8-15,0 17 2 16,-5 23-10-16,10 33 0 16,7 26 0-16,6 25-3 15,22 11 3-15,16 1 0 16,2-3 0-16,-10-17-4 15,-2-6-36-15,-8-14-13 16,-10-17-36-16,-10-13 0 0</inkml:trace>
  <inkml:trace contextRef="#ctx0" brushRef="#br0" timeOffset="143970.0662">11474 14134 410 0,'10'0'39'0,"1"-2"23"16,5-5 56-16,-7-3-23 15,-4 0-23-15,-5-2 2 16,0-2-17-16,0-3-7 16,-17 5-11-16,-9 1-23 15,-5 5-5-15,-7 6-7 16,-7 0 3-16,-4 20-3 15,4 10 2-15,6 4 4 0,5 3 6 16,16 1-7 0,8-6-3-16,10-5-2 0,0-3-4 15,19-9 1-15,7-5 1 16,7-10 1-16,8 0 15 16,8-13-3-1,0-12-6-15,-1-8 1 0,-5-8-5 16,-7-2 0-16,-8-9 11 15,-1-5-4-15,-11-4-4 16,1-14 0-16,-11 0-3 16,-3-2 0-16,-3 9-3 15,0 22 0-15,0 21 12 16,-6 13 0-16,0 12 3 16,-1 17-16-16,-1 28-1 15,2 22 0-15,3 15-1 16,3 4 1-16,0-5 3 0,21-10-3 15,1-8-1-15,10-10-3 16,-3-14 3-16,3-11-2 16,-2-14 3-16,-4-9-8 15,0-5 8 1,-6-10 4-16,2-13 10 0,-2-8-6 16,-3-7-7-1,-5-3 9-15,-5 2-7 0,-5 3-3 16,1 10 7-16,-3 9-6 15,0 10 11-15,0 7-4 16,0 0-8-16,-12 14-3 0,0 18 3 16,-3 4-2-1,7 5 2-15,8-5-2 0,0 0-4 16,0-7-3-16,3-2-40 16,8-3-15-16,13-7-37 15,-2-12-112-15,5-5-466 16</inkml:trace>
  <inkml:trace contextRef="#ctx0" brushRef="#br0" timeOffset="144117.5915">12128 14004 607 0,'0'0'147'0,"0"0"-140"16,0 0-7-16,0 0-60 15,0 0-52-15,0 0-177 16</inkml:trace>
  <inkml:trace contextRef="#ctx0" brushRef="#br0" timeOffset="144784.8619">12442 14009 624 0,'0'0'155'15,"0"0"-5"-15,0 0-52 16,0 0-43-16,0 0-26 15,0 0-23-15,-134-15-5 16,90 35-1-16,5 2 1 16,6 1 0-16,4 1-1 15,10-4-2-15,6-3-4 0,10-5-14 16,3 1-21 0,12-7-24-16,20-3 32 15,4-3 19-15,7 0 12 0,-1 0 0 16,-2 0-1-16,-6 0 3 15,-4 0-2-15,-5 2 2 16,-5 7 1-16,-10-6 4 16,-4 5 7-16,-5-5-2 15,-1 2 1-15,0 3-4 16,-4-5 8-16,-15 6 7 16,-13-1-8-16,-3-2-4 15,-1 1-9-15,6-1 1 0,4-2-1 16,12-4 0-16,11 3-1 15,3-3-1-15,0 0-8 16,16-3-15 0,16-14 2-16,11 0 2 0,3-2 2 15,2 2-19-15,-2-3 4 16,-1 0 17-16,-2 0 12 16,-4 1 8-16,-10-1 6 15,-3 0 43-15,-7 4 31 16,-8 0-15-16,-2 6-7 15,-6 3-7-15,-3 7-6 16,0 0-25-16,3 3-19 16,1 20-5-16,-1 20 0 0,2 13 19 15,3 14-8-15,2 3 2 16,-3 2-3-16,2-2-9 16,0-3 2-16,2-8 0 15,-1-3-3-15,-4-6 0 16,-3-12 0-16,0-6-1 15,-3-8-1-15,0-11-20 16,0-9-21-16,0-4-19 16,0-3-17-16,3-13-48 15,1-17-311-15</inkml:trace>
  <inkml:trace contextRef="#ctx0" brushRef="#br0" timeOffset="145017.2808">12764 14159 482 0,'0'0'241'0,"0"0"-99"0,0 0 2 16,0 0-40-16,0 0-49 15,0 0-39-15,25-100-12 16,-8 127 3-16,-1 12 2 16,-6 4-5-16,-7 4 1 15,-3-4-3-15,-1-4-2 16,-16-6 0-16,-6-4-10 15,-7-5-38-15,-6-2-27 16,-4-7-92-16,4-15-272 16</inkml:trace>
  <inkml:trace contextRef="#ctx0" brushRef="#br0" timeOffset="145994.0837">12822 13617 876 0,'0'0'101'16,"0"0"24"-16,0 0-61 16,0 0-6-16,0 0-45 15,0 0-13-15,0 0 8 16,99 99 1-16,-77-10-3 16,0-6-3-16,4-4-3 15,3-13 3-15,11-6-3 0,1-11 0 16,8-15 0-16,-1-9-1 15,4-12-4-15,-2-13-6 16,2 0 6-16,-9-19 2 16,-12-8 2-16,-7 1 1 15,-12-4 3-15,-8 4 0 16,-4-1 0-16,-3 11-2 16,-20 6 2-16,-16 10 2 15,-7 0-4-15,3 10 0 16,5 13-1-16,12 4 0 15,9-5-1-15,11 0 0 16,6-5-3-16,0-3-4 16,0-3-7-16,16-8-2 0,11-3-7 15,0 0 24-15,3-6 5 16,0-8-4-16,-10 1 0 16,0-2 4-16,-8 6-5 15,-5 6 0-15,-4 3 0 16,0 0-1-16,-2 3-3 15,1 14 1-15,1 3 3 16,3 0 1-16,2-7-1 16,2-3 0-16,0-1 1 15,2-8-1-15,5-1-5 16,2 0 5-16,2-6 1 16,0-11 4-16,-6-4-1 15,0 1 3-15,-6 1-7 16,0 2 0-16,-5 0 2 15,-4 5 1-15,0 5-1 16,0 4 11-16,0 3-11 0,0 0-2 16,0 0-3-16,0 14-3 15,0 3 5-15,0 1-1 16,9 2-2-16,8-3 1 16,2-4-1-16,8-6 4 15,2-5-5-15,4-2 5 16,2 0 0-16,-6-13 0 15,0-4 6-15,-7 0-1 16,-5-3-4-16,-4 1 0 16,-7-3 3-16,-5 2-3 15,-1 3 15-15,0-1 5 16,0 8 2-16,-3 3 5 16,-1 4-11-16,-2 3 1 15,-7 8-18-15,-16 23-1 0,-5 27 1 16,-1 20 0-16,7 16 0 15,26 10 20-15,2 7-12 16,30-5 4-16,16-6 14 16,0-1-17-16,3-10-3 15,-1-10 1-15,-10-12-5 16,-6-22-3-16,-11-8 1 0,-12-11 0 16,-7-13-4-1,-2-6-45-15,0-7 8 16,-8-7-24-16,2-15-34 0,6-9-106 15,0-15-720-15</inkml:trace>
  <inkml:trace contextRef="#ctx0" brushRef="#br0" timeOffset="147634.3989">14566 14132 670 0,'0'0'16'0,"0"0"42"15,0 0-3-15,0 0 32 0,0 0-28 16,0 0-16-16,-23-6 19 16,23 2 0-16,0-3-10 15,0-8-9-15,3-6-42 16,8-5 8-16,-2-4-6 15,2 1 2-15,1 2 2 16,2 10-7-16,-9 5 0 16,0 12-5-16,3 0 3 15,1 12 1-15,6 22 1 16,0 5 6-16,1 7 0 16,-2-6-3-16,0-10 0 15,-2-4 6-15,-2-12-3 16,-3-8 1-16,-2-3-7 15,2-3 14-15,6 0 17 16,2-13-4-16,3-8-15 0,-6-1-3 16,2-5-4-16,-1-2-1 15,-1 3-4-15,-5 6 2 16,0 9-2-16,-2 8 0 16,-4 3 0-16,2 0-4 15,4 10-6-15,3 14 6 16,-1 5 4-16,1-3 0 15,0-5 1-15,3-2 1 16,-7-10-2-16,1-4 1 16,-1-2-1-16,3-3 1 0,2 0 0 15,5-11 10-15,-3-6-6 16,0-2-2-16,0 0 0 16,-6-4-1-16,3 3 2 15,-4 6-3-15,-1 5 0 16,-2 2-1-16,-3 7 0 15,0 0-4-15,0 0-5 16,9 13 2-16,-3 4 7 16,3 6 1-16,1-1-1 15,5 0 0-15,2-3 1 16,3-4 1-16,5-3-2 16,4-7-3-16,1-5 3 15,0 0 0-15,-2-5 0 0,-4-10 2 16,-6-4 1-16,0-1 0 15,-9-6-2-15,-3-1-1 16,-3-2-1-16,-3 5-2 16,0 5 1-16,-2 7-13 15,-8 1 6-15,-5 11-2 16,-3 0-5-16,-2 16 8 16,5 10 0-16,7 1 0 15,6 2 3-15,2-1-4 16,7-6 2-16,15-2 2 15,9-10-3-15,4-3 7 16,6-7-3-16,4 0 4 16,-4-10 0-16,-3-7 0 15,-10-2 0-15,-4-1 1 0,-10-1 1 16,0-1-1-16,0 1-1 16,-5-1-1-16,1 0-4 15,2 2-11-15,-1-1 3 16,2 8-5-16,0 3-3 15,4 4 1-15,-5-2-6 16,4 8 5-16,3-2 10 16,-4 2 6-16,2-1 2 15,-2 1 3-15,-3-3 0 16,2 0-2-16,-3-2 2 16,-4 0 10-16,1 1 0 15,-5-2 18-15,-3-1 0 16,0-5-8-16,0 2-4 0,-17 3-6 15,-8 0 1-15,-9 7-10 16,-7 0 0-16,-2 24 2 16,3 5-2-16,8 4 1 15,6 3-2-15,11-2 0 16,12-1-4-16,3-8 2 16,1-5-3-16,20-6 2 15,11-11-1-15,8-3 4 16,-1-10 2-16,-4-17 7 15,-2-3-8-15,-4-4 1 0,-10-3 4 16,-6-6-1 0,-2-6 10-16,-11-9 2 0,0-7-5 15,-8-4 4-15,-8-1-4 16,-2 11-11-16,1 6 2 16,6 16-1-1,3 18-2-15,5 8 0 0,3 11 0 16,0 0-6-16,0 30-6 15,0 19 12-15,3 15 0 16,6 14-1-16,5 12 1 16,-1-1 4-16,8-6-4 15,3-7-4-15,2-10 4 16,-1-17 0-16,1-13-1 16,0-14-2-16,1-14-8 15,-5-8 9-15,1-6 2 0,0-21 4 16,-1-6-1-16,-1-3-2 15,-4-3 3-15,-5 2-3 16,-9 4 3-16,-3 10-4 16,0 7 3-16,0 12-3 15,-3 4 0-15,-9 3-3 16,4 17-1-16,1 4 2 16,5 2-3-16,2-1 1 15,0 0 3-15,9 0 0 16,11-5-5-16,2 0-27 15,6-6-21-15,1-7-36 16,-2-7-236-16</inkml:trace>
  <inkml:trace contextRef="#ctx0" brushRef="#br0" timeOffset="147785.0768">16412 13829 653 0,'0'0'112'16,"0"0"-16"-16,0 0-96 16,0 0-3-16,0 0-92 15,0 0-420-15</inkml:trace>
  <inkml:trace contextRef="#ctx0" brushRef="#br0" timeOffset="148324.8111">16664 13989 256 0,'0'0'125'0,"0"0"63"16,0 0-50-16,0 0-33 0,0 0-25 15,0 0-19-15,-42-81-7 16,10 81-22-16,-7 0-4 16,-1 9-1-1,2 15-11-15,9 2 4 0,5 4-13 16,13-4-1-16,10 1-5 15,1-11-2-15,6-3-4 16,21-2-3-16,2-11 8 16,6 0 22-16,-2 0-20 15,-8-14 4-15,-4-3-2 16,-5 1 2-16,-4 3-4 16,-5 2 9-16,-4 6 19 15,0 2-4-15,-3 3-16 0,0 0-10 16,4 10-8-16,2 8 8 15,5-1 0-15,7 0-2 16,8-4 2-16,7-3 0 16,5-6 2-16,-1-4-2 15,-1 0-11-15,-7-2-1 16,-9-10-16-16,-8-1-15 16,-5-1-50-16,-7-6-143 15</inkml:trace>
  <inkml:trace contextRef="#ctx0" brushRef="#br0" timeOffset="183126.7627">2964 15378 64 0,'-23'0'738'0,"6"0"-730"16,-1 0 7-16,6 0 24 15,-1 0 36-15,1 0-34 16,1-1-18-16,1-2-1 16,1-2-8-16,2-1 0 15,2 0-1-15,5-4-5 16,0-3-8-16,9-3-7 15,13 0 7-15,4 2 1 16,9 5 4-16,-5 9 4 16,6 0-7-16,-6 0 1 15,1 9-2-15,-4 11 0 0,-6-1 6 16,-6 5-6 0,-12-1 1-16,-3 3-2 0,-11 1 7 15,-17-1 1-15,-9-2 9 16,-2-4-13-16,4-4 1 15,3-3-1-15,2-3 1 16,8-3-4-16,8 0 1 16,8-7 0-16,6 0 2 15,0 0 0-15,0 0-4 16,20-5-9-16,20-1 9 16,8 0 5-16,4 2-1 15,-4 4-4-15,-2 0 1 16,-7 10-1-16,-1 3 0 15,-9 1 0-15,-7-1 4 16,-7 3-4-16,-12-6-4 0,-3 0 4 16,-3 3 4-16,-24-1 13 15,-12-3 1-15,-10 1-2 16,-3-1-8-16,-6-6-4 16,7 0-2-16,2-3 0 15,7 0-1-15,5 0-1 16,13 0-10-16,8-16-32 15,16-10-44-15,4-8-159 16</inkml:trace>
  <inkml:trace contextRef="#ctx0" brushRef="#br0" timeOffset="183521.6468">3231 15090 676 0,'0'0'61'15,"0"0"14"-15,0 0-27 16,0 0-17-16,0 0 26 16,0 0-15-16,-507-111 0 15,428 149-9-15,6 18-8 16,9 24-13-16,12 15-1 16,8 14-2-16,12-3-3 15,17 1 0-15,15-6-2 16,10-7 1-16,29-7-4 15,27-6 0-15,26-19 3 0,17-16-4 16,25-26 0-16,9-20 2 16,5-32 1-16,-12-25-1 15,-15-16 9-15,-26-10-8 16,-22-2-2-16,-25-12 4 16,-23-1 2-16,-25-2 3 15,-12 1-10-15,-49 7-2 16,-40 17-10-16,-32 17-23 15,-21 24-24-15,-1 19-17 16,3 15 3-16,9 10-126 16,19 20-169-16</inkml:trace>
  <inkml:trace contextRef="#ctx0" brushRef="#br0" timeOffset="205622.4485">4852 15632 32 0,'0'-4'75'16,"0"-1"6"-16,4-3-5 15,-4 1 2-15,4-3-10 16,-4 0-3-16,0 1 18 16,3-4-3-16,-3 3 28 15,0-3-10-15,0 6-18 16,0 0 4-16,0 4-10 15,0 3-19-15,0 0-31 16,0 3-24-16,-3 20 0 16,-12 4 0-16,3 9 1 0,-2 1 4 15,9-5 0-15,2 0-2 16,0-3 1-16,3-4-2 16,0-5-2-16,11-3-5 15,15-11 4-15,4-6-12 16,12 0 5-16,7-9-34 15,-7-15-80-15,-8-2-174 16</inkml:trace>
  <inkml:trace contextRef="#ctx0" brushRef="#br0" timeOffset="206818.2616">4732 15804 533 0,'0'0'55'0,"0"0"16"16,0 0 10-16,0 0 50 15,0 0-32-15,0 0-33 16,-27-14-43-16,51-13-18 15,9-9-5-15,8 0 5 16,-5-3 6-16,-3-1-3 16,-8 4 9-16,-8-1 0 15,-7 7 7-15,-10 1-10 16,0 7 0-16,0 5-7 16,-19 3-7-16,-5 12 4 0,-6 2-4 15,-4 2 0-15,4 18-2 16,0 3 1-16,15 4-1 15,5-1-11-15,10 7-12 16,0-1 7-16,16 5-3 16,11-3 6-16,4 2 2 15,-4-6 7-15,3 0 6 16,-6-5-1-16,3-1 1 16,-5-1 0-16,-1-6 0 15,-9-2 0-15,-3-5 0 16,-2-5 1-16,-7-2-1 15,0-1-4-15,0-2 4 16,-13 0 7-16,-16 2 15 16,-6 3-21-16,-1-3 3 15,0-2-4-15,11 0 0 16,3 0 0-16,11 0 1 0,8 0-1 16,3 0-1-16,6-11-40 15,24-5-67-15,7-2 20 16,5-2 21-16,-2 1-52 15,2-1 15-15,-9 4 92 16,0 2 12-16,-11-4 15 16,-3 3 39-16,-5-1 45 15,-1 2-19-15,-7 1 3 16,-3 0-9-16,0 2-23 16,-3 5 3-16,0 6-5 0,0-3-28 15,0 3-6 1,0 0-15-16,0 0-2 0,0 7 0 15,0 9-2-15,0 3 4 16,0 6 4 0,0-3-4-16,0 2 3 0,0-2 7 15,0 2-6-15,-3-5 2 16,3-2 2-16,-3-5-5 16,3-2 1-16,0-6-3 15,0 0 2-15,0-4-2 16,0 0 3-16,0 0 8 15,0 0 19-15,0-1 9 16,0-11-8-16,8-8-23 0,8-7-9 16,2-3 1-1,1 1-1-15,2 2 1 0,-6 4-2 16,0 6 2-16,-6 7-1 16,-6 4 2-16,0 3-2 15,-1 3 2-15,-2 0-3 16,0 0 1-1,0 0-2-15,0 0 1 0,0 0-1 16,0 0 2-16,0 0-1 16,0 0-3-16,0 0-15 15,0 0-12-15,0 0-10 16,-8 0-31-16,-7 3-34 16,-3-3-257-16</inkml:trace>
  <inkml:trace contextRef="#ctx0" brushRef="#br0" timeOffset="208539.6532">5160 15338 847 0,'0'0'74'0,"0"0"8"15,0 0-31-15,0 0-17 16,0 0-33-16,0 0-1 15,-54 69 3-15,54-15-2 16,9 1 4-16,9 5-1 16,-6-2 2-16,0-1-2 15,1-7-3-15,-5-7 1 16,1-7 4-16,1-6-5 0,-4-11 6 16,0-7-6-16,-3-7 0 15,0-3 0-15,-3-2 4 16,9-5 37-16,0-15-7 15,6-3-21-15,1-10-9 16,5-1-4-16,0-4 2 16,0 1 0-16,1 1-3 15,-5 8 2-15,-1 12-1 16,-10 6-1-16,-3 7 0 0,0 3-3 16,0 7-14-16,3 15 11 15,3 9 6-15,0 2 3 16,3-4 0-16,1-2-2 15,1-4 0 1,5-7-1-16,0-2 0 0,4-8-1 16,0-6-2-16,3 0 3 15,4-6 2-15,-2-11 7 16,2-5-4-16,-8-2 1 16,-2-4-2-16,-4 0 1 15,-7 2 9-15,-2 1-3 16,-7 11-4-16,0 6 2 15,0 2 11-15,0 6-10 16,0 0-10-16,-4 11-7 0,-2 11 6 16,-3 7 0-1,9 4-1-15,0-2-2 0,12-1-1 16,18-5-1-16,12-2 4 16,4-12-1-16,5-5-2 15,-2-6-8-15,-6 0-3 16,-10 0-10-16,-12-7 5 15,-14-3 4-15,-7-6 9 16,0 2 1-16,-19-1 0 16,-11-2 6-16,-4 1 1 15,-6 2-1-15,1 1 2 16,9 3-1-16,8 3 1 16,12 3 0-16,7 1-1 15,3 3-2-15,7-6-15 0,18-1-11 16,11 1 28-16,7-1 0 15,-4-2 0-15,4 2 1 16,-8 2-1-16,0 0 1 16,-5 2-1-16,-5 3 9 15,-9 0 1-15,1 8-7 16,-8 9 2-16,-3 8-3 16,-5 1 2-16,1 0-1 15,-2 1 2-15,6-8-3 16,0-3-4-16,3-2 2 15,0-8 0-15,4-3-1 16,1-3-1-16,8 0 2 16,-1-6 8-16,-3-11-2 15,-2-6-2-15,-2 1-4 16,-4-2 7-16,-2-5-2 0,-4 3-3 16,2 5 1-16,-6 5-1 15,3 9 0-15,-3 7-2 16,0 0-1-16,0 0-8 15,4 17 1-15,7 9 8 16,1 4 0-16,4-4 0 16,7 1 0-16,6-5 0 15,10-8-1-15,3-8 0 0,0-6-2 16,4 0 1 0,3-20 2-16,-4-8 3 0,1-2 1 15,-11-7-3 1,-8-4 0-16,-8 2 2 0,-6-3 1 15,-10-5-3 1,-3-1 4-16,0-2-4 0,-13 5-1 16,-2 13-1-16,0 16-2 15,0 13 1-15,2 3-2 16,-4 26 2-16,4 13 1 16,4 11-2-16,9 3 1 15,0 3 2-15,13-4 0 16,5-3-2-16,6-8 1 15,3-7-10-15,7-13-6 16,8-3 5-16,10-14-5 16,7-4-7-16,0 0 7 0,-7-17 13 15,-7-8-4-15,-12-3 3 16,-8-1 5-16,-8-2 4 16,-10 1-1-16,-7 3-2 15,0 8 17-15,-24 6 4 16,-12 10 3-16,-8 3-18 15,-8 16-2-15,8 11-4 16,13 2-1-16,11 5-2 16,12-2-1-16,8-5 3 15,4-7-3-15,20-7 1 16,7-12-9-16,9-1 11 16,-1-11 1-16,-3-12 1 15,-6-9 5-15,-8-3-4 0,-4-1 4 16,-3-3 2-16,-6-8 3 15,-6-2-3-15,-3-7-4 16,0-4-4-16,0 4 1 16,-12 8 0-16,3 17 1 15,0 11 6-15,6 18 11 16,0 4-20-16,-3 25 0 16,6 19-5-16,0 16 4 15,0 8 1-15,0 0 0 16,3-1-3-16,3-7 1 15,1-6-7-15,4-9-3 16,-2-7-10-16,0-11 8 16,1-6-47-16,1-6-29 15,8-7-113-15,2-10-401 16</inkml:trace>
  <inkml:trace contextRef="#ctx0" brushRef="#br0" timeOffset="209673.7628">7888 15748 774 0,'0'0'81'0,"0"0"62"16,0 0-47-16,0 0-66 15,0 0-7-15,0 0-16 16,164-196 10-16,-109 157-14 15,-4 3 3-15,-15 0 7 16,-10 6-7-16,-13 6-6 16,-13 3 2-16,-2 6-4 15,-28 11-2-15,-16 4-9 16,-6 0 0-16,1 4-1 16,5 11 3-16,16 6 1 15,12-1 1-15,15 6-8 16,3 2-6-16,3-2 2 15,20 0-5-15,7 3 6 16,8-5 4-16,-7 0 10 16,-1-2 4-16,0 0 2 15,-9-2 1-15,0 0-1 0,-5-6 1 16,-7 2-1-16,-4-5 0 16,-5-1 1-16,0-1-1 15,-9-2 1-15,-15 0 2 16,-9-4 3-16,-1 0-4 15,3-3 0-15,8 0 0 16,6 0-2-16,15 0 3 16,2-6-3-16,13-8-4 15,19-5-12-15,12-1 2 16,7-4 1-16,1-2-8 16,-7 1 12-16,-2-2 8 15,-9 3 1-15,-4 5 4 0,-15 2 11 16,-4 6 46-16,-7 5 3 15,-1 6-17-15,-3 0-14 16,0 0-21-16,0 3-12 16,0 20-6-16,0 8 6 15,-3 5 4-15,3 3-3 16,0-6 0-16,6-2-1 16,8-9 0-16,4-5 1 15,5-7-1-15,-2-8 0 16,6-2 1-16,0-5 20 15,-2-15-10-15,-1-3-2 16,-6-8 0-16,-4-1 5 16,-1 3 0-16,-7-1-7 15,-2 8-1-15,-1 10 1 16,-3 6 4-16,0 6-7 0,0 0-4 16,0 16-9-16,-7 10 5 15,1 4 4-15,6-3-3 16,0 0 3-16,3-5-4 15,15-2 2-15,7-10-6 16,4-3-2-16,6-7 0 16,1 0 8-16,0-7 4 15,-6-12 2-15,-2-2-1 16,-6-5 0-16,-2-2 2 16,-7-4 0-16,-7-3 1 0,-3 4 9 15,-3 4-6-15,0 7 13 16,0 11 7-16,0 6-6 15,0 3-15-15,-3 12-8 16,-16 22-7-16,-7 19 7 16,-9 20 1-16,9 23 2 15,-1 19 8-15,5 14 14 16,5 2-25-16,7-4 5 16,7-19-2-16,3-16 2 15,0-18-5-15,0-15 5 16,3-13-4-16,-3-16 7 15,0-7-7-15,2-20-1 16,-2-3-5-16,2-10-19 0,-2-20-16 16,0-9-92-16,0-18 10 15,0-10-113-15,-7-7-321 16</inkml:trace>
  <inkml:trace contextRef="#ctx0" brushRef="#br0" timeOffset="209888.9165">8740 15721 225 0,'0'0'166'0,"0"0"-10"16,0 0 28-16,0 0-47 16,0 0-22-16,0 0-52 15,214-188-16-15,-183 197-21 16,-1 20-10-16,-13 12 1 16,-8 6-5-16,-9 2-7 15,0 1 0-15,-21-8-3 0,-3-2-2 16,2-8-4-16,3-5-21 15,8-10-43-15,8-10-72 16,3-7-112-16,0-4-128 16</inkml:trace>
  <inkml:trace contextRef="#ctx0" brushRef="#br0" timeOffset="210140.6743">9136 15484 627 0,'0'0'233'15,"0"0"-56"-15,0 0-95 16,0 0-70-16,0 0-10 16,0 0 44-16,0 178-13 15,0-82 7-15,0 15-11 0,-1-2-17 16,1-9-8-16,0-13 1 16,0-12 8-16,0-18-6 15,0-8-1-15,0-13-4 16,1-10 0-16,3-10-2 15,-2-9-33-15,-1-7-52 16,1 0-34-16,-2-17-71 16</inkml:trace>
  <inkml:trace contextRef="#ctx0" brushRef="#br0" timeOffset="210387.0217">9111 15654 614 0,'0'0'135'0,"0"0"27"16,0 0-49-16,0 0-45 16,0 0-27-16,0 0-26 15,182-63 1-15,-153 90-6 16,-10 4-9-16,-14 7 0 16,-5-1 2-16,-11 2-3 15,-19-2 0-15,-6-4-15 16,3-4-20-16,8-5-9 15,12-4-45-15,13-10-42 16,0-7-113-16,22-3-172 0</inkml:trace>
  <inkml:trace contextRef="#ctx0" brushRef="#br0" timeOffset="211085.0608">9548 15612 677 0,'0'0'146'16,"0"0"1"-16,0 0-81 15,0 0-31-15,0 0-6 16,0 0-17-16,-172-13-7 16,159 42-5-16,10-3-1 15,3 1 0-15,9-4 1 16,18-3-4-16,-1-3-2 16,3-7 2-16,-2-6 4 15,-5-4-3-15,-2 0-8 16,-8-1 11-16,-2-12 2 15,-4-4 3-15,8-6-4 0,-4 3 0 16,5-3 0-16,1-1 0 16,8 5-1-16,-3 3-3 15,9 7 2-15,0 5 0 16,-4 4-3-16,3 0 4 16,-7 13 0-16,5 13 1 15,-6 1-2-15,0 2 4 16,-9 5-3-16,-2-5 3 15,-10 0-3-15,0-5-2 16,-7-1 1-16,-14-6 1 16,-3-7 7-16,2-7-3 15,8-3-3-15,3 0 4 16,6 0 0-16,5-10-2 0,0-10-3 16,3-3 0-16,20-6-11 15,3-4 7-15,4-4 1 16,-2-7 3-16,-1-2 3 15,0-3-2-15,-3-8-1 16,3-1 2-16,-5-3-2 16,2 3 0-16,-9 1 3 15,-4 10-2-15,-6 16 2 16,-5 7 4-16,0 15 5 16,0 9-4-16,0 0-8 0,0 16-5 15,0 20 0-15,0 13 5 16,0 8 0-16,0 5-1 15,3-2 2 1,8 0-1-16,1-5 0 0,-1-4 0 16,6-12-1-16,-2-2 1 15,1-8 0-15,4-6-1 16,-4-6 1-16,-3-4-16 16,1-6-55-16,-11-5-131 15,-3-2-317-15</inkml:trace>
  <inkml:trace contextRef="#ctx0" brushRef="#br0" timeOffset="211253.0383">9899 15652 769 0,'0'0'150'16,"0"0"-17"-16,0 0-80 16,0 0-14-16,0 0-39 15,0 0 6-15,114-116-6 16,-62 99-12-16,3 0-62 15,7-2-139-15,5-3-397 16</inkml:trace>
  <inkml:trace contextRef="#ctx0" brushRef="#br0" timeOffset="211836.3945">10893 15529 214 0,'0'0'569'15,"0"0"-422"-15,0 0-14 16,0 0-66-16,0 0-33 15,0 0-34-15,-29 13 0 16,29 24 11-16,0 2-1 16,3-3 3-16,13-3-2 15,1-5-5-15,2-8-4 0,1-7-1 16,-1-7-1-16,1-6-4 16,3 0 4-16,0-6 20 15,2-13 10-15,-6-6-11 16,-3-5-6-16,-2 1 0 15,-5 7 4-15,-6 2-11 16,1 10-6-16,-4 5 6 16,0 5-6-16,0 0 0 15,0 0-8-15,0 0-14 16,0 2-37-16,0 6 12 16,0 2-16-16,0 2-63 15,0-4-150-15</inkml:trace>
  <inkml:trace contextRef="#ctx0" brushRef="#br0" timeOffset="212042.8803">10770 15408 762 0,'0'0'43'0,"0"0"-15"0,0 0-14 16,0 0-14-16,0 0-141 15,0 0 35-15,65-8-381 16</inkml:trace>
  <inkml:trace contextRef="#ctx0" brushRef="#br0" timeOffset="212960.4295">11235 15582 764 0,'0'0'52'0,"0"0"90"16,0 0-71-16,0 0-13 15,0 0-33-15,0 0-25 16,-17-20-4-16,23 44 4 16,5 5 5-16,-2-2-3 0,-3-1 2 15,1-7 7 1,0-2-4-16,0-6 0 0,-4-5-7 16,0-3 2-16,0-3 0 15,-3 0 1-15,0 0 4 16,6-3 30-16,-3-13-12 15,3-2-25-15,2-7 3 16,-2-3 0-16,4 3-2 16,-4 2-1-16,4 3 0 15,-4 10-1-15,-3 4-5 0,6 6-15 16,3 0 16 0,0 12 5-16,4 14 2 15,1 9-1-15,-2-4 3 0,-1-1-1 16,6-2 1-16,-1-9-2 15,-2-6 2 1,8-6-4-16,-2-4 2 0,6-3-2 16,-6-6 8-16,0-13-4 15,0-9 2-15,-4-4-2 16,-7-5-3-16,-2-4 0 16,-2-5-1-16,-8-2 0 15,0-8 0-15,0-5-1 16,-8 3 1-16,-2 1 0 15,1 11 1-15,1 14-1 16,3 11 2-16,5 14-1 16,0 7-1-16,0 13-4 0,0 24-9 15,3 12 13-15,10 15 1 16,7 1 0-16,-1 2-1 16,-2-2 0-16,5-5 2 15,3-7 2-15,5-11-3 16,3-12 1-16,1-10 0 15,6-10-1-15,0-10 2 16,1 0 7-16,-4-9-4 16,-4-12-2-16,-8-5 0 15,-2-4-2-15,-10 0 2 16,-7 0 0-16,-6 4 1 16,0 7-3-16,-19 9 0 15,-11 10-2-15,-3 0 0 0,5 10 0 16,5 13-1-16,19 4-5 15,4 3-1-15,16-4-1 16,21-1 3-16,11-4 0 16,12-11-15-16,-2 0-3 15,-4-10 9-15,-8 0 1 16,-10 0-10-16,-16-7-13 16,-14-6-24-16,-6-4-93 15,-20-7-514-15</inkml:trace>
  <inkml:trace contextRef="#ctx0" brushRef="#br0" timeOffset="213129.3611">11646 15553 693 0,'0'0'110'15,"0"0"-23"-15,0 0-79 16,0 0-7-16,0 0 12 15,0 0-13-15,250-73-189 16,-203 70-511-16</inkml:trace>
  <inkml:trace contextRef="#ctx0" brushRef="#br0" timeOffset="214455.98">12254 15519 789 0,'0'0'151'0,"0"0"-9"16,0 0-72-16,0 0-10 15,0 0-33-15,0 0-26 16,64-65 4-16,-24 65 2 16,-4 0-6-16,-7 16-1 15,-3 4 0-15,-8 9 0 16,-3 2 1-16,-6 2-4 15,-6 2 4-15,-3-1-1 0,0-5 0 16,0-5-1 0,-9-5-1-16,-4-7-9 0,-1-3 8 15,-2-6 3-15,1-3 4 16,-2 0-3-16,4 0 0 16,4-7 0-16,2-3 0 15,7-3-1-15,0 0-1 16,0-1-20-16,16 1-10 15,14-3 14-15,7 2-7 16,5 0 4-16,7 5 5 16,4-1-10-16,3 0 11 15,-2 0 11-15,-2 1 1 16,-16 2 1-16,-7-3 2 16,-9 3 3-16,-15 4 23 15,-5-3 15-15,0 3 4 0,-2 3-20 16,-24 0-17-16,-6 0-8 15,-4 6-1-15,0 9 0 16,7 2 0-16,10 3-1 16,6-3-2-16,3 0 1 15,5-1 0-15,5-3-1 16,0-3-19-16,5 0 0 16,11-3-1-16,4-7 7 15,2 0 9-15,-3 0 0 16,2 0 4-16,-3-10 1 15,-1 3 2-15,2-3-2 16,-3 4 1-16,2-1 1 16,-6 1-3-16,-3 2 3 15,-3 1 0-15,1 0 3 16,-3 3-3-16,6-2-1 0,-4-1-1 16,1 3 1-16,-1 0 1 15,0 0 0-15,-1 0 0 16,3 0 0-16,3 0 0 15,0 0 0-15,0 0 3 16,6-3-3-16,-1-3-2 16,-1-2-6-16,0-3-11 15,0 0-1-15,-5-1-2 0,3-5 4 16,0 0-1 0,-3-6 2-16,0 3 7 0,-2 1 3 15,-1 2 3-15,4 7 0 16,-5 0-2-16,0 4-6 15,0 0 0-15,2 1 1 16,0 3-1-16,0 1 2 16,-5-2 4-16,0 3-1 15,0 0 7-15,-3 0 0 16,0 0 4-16,0 0 3 16,0 0 18-16,0 0 10 15,0 0 3-15,0 0-15 16,0 0-17-16,-9 3-6 15,-11 17 0-15,1 7 0 16,-1 5 3-16,7-2-3 0,2-3 0 16,9-1 0-1,2-6 0-15,2-3 1 0,18-4-1 16,10-10 0-16,6-3 0 16,2 0 7-16,1-16-1 15,-6-8-2-15,-10-1 0 16,-1-2 2-16,-8-7-5 15,-1-1 6-15,-3-5-1 16,-10-3-4-16,0-10-2 16,0-3 1-16,-18-1 1 15,2-2-2-15,3 9 2 16,1 16-2-16,4 15 1 16,6 13-1-16,2 6 1 15,0 6-1-15,2 24-5 0,18 14 5 16,-2 13 0-16,1 4 3 15,-3 0 2-15,-3 1 2 16,-4-6 6-16,2-6-6 16,-8-5-2-16,-1-8-1 15,2-4-3-15,-4-5 1 16,0-6-2-16,3-6-10 16,-3-7-98-16,0-5-107 15,0-4-302-15</inkml:trace>
  <inkml:trace contextRef="#ctx0" brushRef="#br0" timeOffset="214669.7967">13401 15542 491 0,'0'0'162'0,"0"0"20"16,0 0-61-16,0 0-23 0,0 0-37 16,0 0-26-16,71-89-19 15,-48 89-13-15,2 11 1 16,2 12 2-16,-2 6-3 15,-5 0 0-15,-3 2-2 16,-5-2-2-16,-1-5-1 16,-11 1-34-16,0-1-30 15,0-7-106-15,0-11-243 16</inkml:trace>
  <inkml:trace contextRef="#ctx0" brushRef="#br0" timeOffset="214834.6229">13683 15444 554 0,'0'0'32'16,"0"0"5"-16,0 0-20 16,0 0-17-16,0 0-69 15,0 0-208-15</inkml:trace>
  <inkml:trace contextRef="#ctx0" brushRef="#br0" timeOffset="215752.7007">13984 15483 257 0,'0'0'180'0,"0"0"-36"16,0 0 15-16,0 0-17 16,0 0-43-16,0 0-20 15,-161 67-36-15,142-48-18 16,8 0-8-16,6 1-2 15,5 0-9-15,0 0-4 16,22-6-1-16,7-5 2 16,7-2 8-16,0-7-11 15,-10 0 0-15,-4 0-2 16,-11-7-6-16,-9-6-15 16,-2-3 9-16,-3-1-4 15,-13-3-6-15,-8 1 4 0,3-1 7 16,1 4 0-16,7 2 6 15,6 4-3-15,7 3 6 16,0 4 2-16,7 3-32 16,15 0 8-16,7 0 26 15,0 0 3-15,-5 0-2 16,2 7 3-16,-8 6 2 16,0 3 22-16,1 2 6 15,-7 2-6-15,1 5-8 16,-2-3 4-16,-2 3-1 0,-2-8-5 15,0-5-5 1,-2-5 2-16,-1-4 0 16,-2 0-3-16,3-3 3 15,-2 0 14-15,10-3 6 0,2-14-6 16,9-2-28-16,-4-4 4 16,5-4-2-16,-5 3-1 15,3-1-1-15,-1 4 0 16,-6 2-1-16,-2 9-2 15,-7 3 0-15,-2 7-8 16,-2 0-14-16,1 7-3 16,1 13 25-16,2 3 2 15,1 4 1-15,-2-1 0 16,4-6-1-16,2 0 0 16,7-10 0-16,1-3 1 0,4-5-1 15,1-2 2-15,2 0 6 16,-6-9-4-16,0-8 0 15,-8-3-2-15,-1 0-1 16,-5 1-1-16,-2-1 0 16,0-1-7-16,2 2-10 15,-4 0-1-15,6 2-9 16,0 2-17-16,2 7 7 16,2 4-20-16,-4 4-17 15,4 0-4-15,-1 0 29 16,3 0 13-16,-5 7 2 15,1-4 14-15,-1 1 11 0,0-1 7 16,-6 0 2-16,-1-3 0 16,-3 0 0-16,0 0 1 15,0 0 5-15,0 0 8 16,0 0 0-16,0 0-2 16,0 0-9-16,0 0-1 15,0 0-2 1,0 0-2-16,0 0-5 0,0 4-37 15,0-4-178-15,-3 0-104 16</inkml:trace>
  <inkml:trace contextRef="#ctx0" brushRef="#br0" timeOffset="216240.842">14733 15512 138 0,'0'0'204'0,"0"0"-84"16,0 0-11-16,0 0 26 15,0 0-30-15,0 0-44 16,55-75-4-16,-55 62-15 0,-14-3-7 15,-8 5-24-15,-5 5-4 16,-1 3-4 0,1 3 3-16,5 0-6 15,4 6 0-15,7 11-2 0,5 2 1 16,5 9-2-16,1-2 2 16,1 2-1-16,16 2-2 15,4-2 4-15,-2 0-4 16,1-3 3-16,-3-3 0 15,4 1 1-15,-1-7-2 16,-4-2 2-16,-6 0 1 16,-3-8 13-16,-3 0 2 15,-4-6 0-15,0 0-3 16,0 0 9-16,-14 0 4 16,-9 0-6-16,-7 0-16 0,-1 0-4 15,5 0-19-15,10-3-65 16,8-2-115-16,8 1-253 15</inkml:trace>
  <inkml:trace contextRef="#ctx0" brushRef="#br0" timeOffset="216392.2188">15243 15674 851 0,'0'0'140'0,"0"0"-43"15,0 0-40-15,0 0-1 16,0 0-56-16,0 0-50 0,0 0-139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01:36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7477 8857 281 0,'-1'3'19'15,"1"-3"-19"-15,0 0 0 16,0 0 2-16,0 1-2 15,0-1-47-15,0 0-48 16</inkml:trace>
  <inkml:trace contextRef="#ctx0" brushRef="#br0" timeOffset="5977.9911">3309 9944 19 0,'0'0'231'0,"0"0"-179"16,0 0 42-16,0 0-9 16,0 0-2-16,0 0-16 15,0 0-10-15,-78-39-15 16,75 36-2-16,0 3-24 15,3 0-2-15,0 0-11 16,0 0-2-16,0 0 0 16,-3 0 2-16,3 0-2 0,-4 0 1 15,4 0-1-15,0 0 4 16,0 0 1-16,0 0 9 16,15 5 23-16,22-1 11 15,12 2 19-15,17-4-28 16,10 1-23-16,6 2-6 15,6-1-3-15,0 1-4 16,12 0 4-16,12-5-7 16,19 0 0-16,23 0 0 15,22 0 1-15,15 0-1 16,-2 0-1-16,-11 0 5 0,-16 0-2 16,-13 0-3-16,-10 0 1 15,-11 0-2-15,-7-2 0 16,-12-3 1-16,-12-1 3 15,-12 0-3-15,-9 1 1 16,-15-1 0-16,-16 2 1 16,-9-1-1-16,-14 0-1 15,-4 2 1-15,-9 1 1 16,-6 2 1-16,0 0 1 16,-3-2-2-16,0 2 1 0,0 0-3 15,0 0 0 1,0 0 0-16,0 0 0 0,0 0 0 15,0 0 1-15,0 0-1 16,0 0 0-16,0 0 1 16,0 0-1-16,0 0-1 15,0 0 1-15,0 0 0 16,0 0 0 0,0-2 0-16,0 2 0 0,0 0 0 15,0 0 1-15,0 0-2 16,0 0 2-16,0 0 0 15,0 0-1-15,0 0-1 16,0 0 1-16,0 0 0 16,0 0 0-16,0 0 1 0,0 0 0 15,0 0 0-15,0 0-2 16,0 0 4-16,0 0-5 16,0 0 2-16,0 0 0 15,0 0 2-15,0 0-2 16,0 0 1-16,0 0 0 15,0 0-1-15,0 0 0 16,0 0 0-16,0 0 0 16,0 0 0-16,0 0 0 15,0 0 1-15,0 0-1 16,0 0 0-16,0 0 0 16,0 0 0-16,0 0 1 15,0 0-1-15,0 0 0 16,0 0-1-16,0 0 1 15,0 0 1-15,0 0-1 16,0 0 0-16,0 0 0 0,0 0 0 16,0 0 0-16,0 0 0 15,0 0 1-15,0 0-1 16,0 0 0-16,0 0 0 16,0 0 0-16,0 0-1 15,0 0 1-15,0 0 0 16,0 0 0-16,0 0 1 15,0 0-2-15,0 0 2 16,0 0-1-16,0 0 0 0,0 0 1 16,0 0-1-1,0 0-2-15,0 0 1 0,0 0 1 16,0 0 0 0,0 0 0-16,0 0 0 0,0 0 0 15,0 0 1 1,0 0-1-16,0 0 0 0,0 0 0 15,0 0 0-15,0 0 0 16,0 0 0-16,0 0 0 16,0 0 0-16,0 0 1 15,0 0-1-15,0 0 0 16,0 0 0-16,0 0 0 16,0 0 0-16,0 0-1 15,0 0 1-15,0 0 1 16,0 0-1-16,0 0 1 0,0 0-1 15,0 0 0-15,0 0 1 16,0 0-1-16,0 0 0 16,0 0 0-1,0 0 0-15,0 0 0 0,0 0 0 16,0 0 0-16,0 0 0 16,0 0 0-16,0 0-2 15,-3 0-30-15,-18 0-103 16,-7 0-73-16</inkml:trace>
  <inkml:trace contextRef="#ctx0" brushRef="#br0" timeOffset="7830.4234">3209 9924 26 0,'0'0'218'15,"0"0"-190"-15,0 0 43 16,0 0-18-16,0 0 11 16,0 0-20-16,-24-22-19 15,24 22-7-15,0 0 4 16,0 0 8-16,0-2-19 15,0 2 3-15,0-3 21 16,-3 3-9-16,3 0 11 16,-3-3-4-16,3 3-14 0,-3 0-14 15,0 0 2-15,3-2 1 16,0 2 5-16,-3 0 0 16,3 0-3-16,0 0 2 15,0 0-4-15,0 0-5 16,0 0 5-16,0 0 0 15,0 0-1-15,0 0-2 16,0 0 2-16,3 0 17 16,9 0-9-16,6 0-5 15,4 0 5-15,-2 0-4 16,-2 0-3-16,5 0-2 16,-6 0-4-16,2 0 1 15,-2 0-1-15,-1 2-2 16,-4 1 2-16,0 2-3 15,-6-2 6-15,0-1-5 16,0 1 1-16,1-2-1 0,-4 2-2 16,0 0 1-16,3-1 1 15,0 1 0-15,2-1 0 16,2 1 2-16,5 1-2 16,9-1 0-16,1-1 2 15,11 1-2-15,3-3 1 16,7 0 3-16,2 0-4 15,4 0 1-15,0 0 4 16,9 0-5-16,5 0 0 0,13 2 0 16,9-2 1-1,12 0-3-15,6 0 2 0,9 0 0 16,4 0 1-16,5 0 0 16,-2 0-1-16,5 0 2 15,7 0-1 1,-4-2 0-16,0-1 0 0,-5-2-1 15,-7 1-1-15,-5-4 1 16,-11 3 3-16,-7-2-2 16,-15 2-1-16,-2 0 1 15,-13 2 3-15,0-1-2 16,-13 2 3-16,-7-1-1 16,-12-1-1-16,-11 4-1 15,-9-3 2-15,-5 3-4 16,-5 0 3-16,-3 0 0 0,0 0 0 15,0 0 1 1,0 0-1-16,0 0-2 0,0 0-1 16,0 0 1-16,0 0 1 15,0 0 1-15,0 0 0 16,0 0 4-16,0 0 6 16,0 0-1-16,0 0-5 15,0 0-3-15,0 0 0 16,0 0 1-16,0 0 0 15,0 0 0-15,0 0 1 16,0-3-2-16,0 3 0 16,0 0 3-16,0 0-6 15,0 0 2-15,0 0-2 16,0 0 0-16,0 0-1 0,0 0 0 16,0 0 1-16,0 0 0 15,0 0-1-15,0 0 0 16,0 0 0-16,0 0 0 15,0 0 1-15,0 0 1 16,0 0-2-16,0 0 0 16,0 0 0-16,0 0 0 15,0 0 0-15,0 0 0 16,0 0 1-16,0 0-2 16,0 0 1-16,0 0 0 15,0 0-1-15,0 0 0 16,0 0 0-16,0 0 1 15,0 0 0-15,0 0-2 16,0 0 2-16,3 0-4 16,6 0 4-16,7 0 0 0,1 0 0 15,2 0-8-15,2 0-19 16,-6 0-18-16,1 0-50 16,-7 0-85-16,-4 0-225 15</inkml:trace>
  <inkml:trace contextRef="#ctx0" brushRef="#br0" timeOffset="10877.2287">19426 9868 374 0,'0'0'236'0,"0"0"-197"16,-1 0-22-16,1 0 5 15,0 0 36-15,0 0-26 16,0 0-16-16,0 0-13 15,0 3 4-15,0 0-7 16,24 1 6-16,18 3 34 16,22-2-5-16,27-1-21 0,22-1 5 15,24 5 12 1,23-2-12-16,15 7-2 0,17 2-4 16,24-4-10-16,19 0 3 15,14 1-5-15,4-4 2 16,-4 5-1-16,-6-4 0 15,-10 2-2-15,-18-5 0 16,-26-3-1-16,-26-3 1 16,-31 0 0-16,-25 0-6 15,-26 0-5-15,-29 0-17 16,-19 0 6-16,-19-3 22 16,-11-1-6-16,-3 2 11 15,0 2-10-15,0-3-34 16,-5 3-2-16,-5 0-11 0,0 0-64 15,2 0-96-15</inkml:trace>
  <inkml:trace contextRef="#ctx0" brushRef="#br0" timeOffset="11817.9617">24037 9621 393 0,'0'0'35'16,"0"0"98"-16,0 0-77 0,0 0 12 16,0 0 0-16,0 0-29 15,15-38 8-15,-13 36-18 16,-2 2-5-16,0 0-7 15,2 0-9-15,-2 0-4 16,0 0 2-16,0 0-5 16,0 0-1-16,0 0-3 15,0 3-4-15,0 10 6 16,0 4 1-16,2 0 0 16,0-5 1-16,2 4 0 15,2-5-1-15,1-2 0 16,2-6 3-16,5-3-1 0,10 0 2 15,7 0 28-15,6-2 0 16,8-8-15-16,3-1 1 16,9-2 2-16,4-2-3 15,5-2-1-15,0 3-4 16,-5-2-9-16,-1-1 4 16,-6 1 0-16,1-2 5 15,-3 0-2-15,-6 1 2 16,-8 3 2-16,-9 2-2 15,-7 5-6-15,-8 4-2 16,-6-1-2-16,-4 4-1 16,-4 0-1-16,0 0-1 15,0 7-10-15,0 20-43 0,-26 9-50 16,-28 9-35-16,-24-1-111 16</inkml:trace>
  <inkml:trace contextRef="#ctx0" brushRef="#br0" timeOffset="45258.7803">10003 6665 274 0,'0'0'66'15,"0"0"48"-15,0 0-39 16,0 0 13-16,0 0-19 15,0 0-4-15,0-27-13 16,0 27 6-16,3 0-11 16,-3 0-6-16,0 0-16 15,0 0-6-15,0 0-4 16,0 0-8-16,0 0-7 0,0 0-2 16,0 0 0-16,0 0-4 15,3 5 3-15,4 8 1 16,0 4 3-16,0 0-1 15,-1 1 3-15,0-2 4 16,-3-2-7-16,4-5 3 16,-4-2-1-16,0-4-2 15,-1-1 2-15,10-2-1 16,13-5 1-16,24-22 66 16,20-12-32-16,14-6-23 15,13-8-1-15,4-5-4 16,4-2 1-16,0-4-7 15,-4 2 3-15,-7 8 2 16,-15 8-4-16,-16 15-2 16,-13 4 0-16,-13 10 0 0,-6 3 0 15,-11 8-1-15,-2 1 0 16,-11 4 0-16,-4 1-3 16,2 0-3-16,-4 0-19 15,0 0-25-15,0 7 1 16,0 10 1-16,-15 5-13 15,-9 4-32-15,-8 3-119 16,-6-3-124-16</inkml:trace>
  <inkml:trace contextRef="#ctx0" brushRef="#br0" timeOffset="46039.7506">10264 6757 458 0,'0'0'63'0,"0"0"-37"16,0 0 79-16,0 0-9 15,0 0-37-15,0 0-11 16,0-47-23-16,0 47-18 0,0 0-7 16,0 0-9-16,0 3-1 15,-4 8 10-15,-3 3 9 16,4-3 3-16,2-3-3 16,1-2-8-16,0-6 3 15,0 0-1-15,1 0 0 16,25-1 43-16,18-21 50 15,30-14-37-15,16-5-42 16,14-4-7-16,3-5-3 16,-6-1-2-16,-1-4 1 15,-5 2-6-15,-13 1 6 16,-8 2-6-16,-23 11 5 0,-11 12-3 16,-18 6 2-16,-5 6-3 15,-8 9 3-15,-6 3 5 16,-3 3-5-16,0 0-4 15,0 0-3-15,0 0-1 16,0 0-2-16,0 0 3 16,0 0-3-16,0 0 4 15,0 0-1-15,0 0 2 16,0 0 0-16,0 0 1 16,0 0-1-16,0 0 1 15,0 0 0-15,0 0 0 16,0 0 1-16,0 0-1 15,0 0 1-15,0 0 0 16,0 0 3-16,0 0-1 16,0 0-3-16,0 0 1 0,0 0 0 15,0 0 2-15,0 0-2 16,0 0 0-16,0 0-1 16,0 0 3-16,0 0-2 15,0 0-1-15,0 0 1 16,0 0 0-16,0 0 1 15,0 0-2-15,0 0-4 16,0 0-44-16,0 0-44 16,-6 6-48-16,-12 4-185 15,-3-1-241-15</inkml:trace>
  <inkml:trace contextRef="#ctx0" brushRef="#br0" timeOffset="57851.4161">7797 7874 442 0,'-24'3'19'0,"4"-1"37"16,10 1 10-16,3-2 23 16,7 1-23-16,0-1-20 15,-3-1-19-15,3 3-2 16,0-3-5-16,0 0 0 16,0 0 2-16,16 0 2 15,11 5 3-15,2-4-8 16,12 1-8-16,12-2-1 15,21 0 2-15,17 0-1 16,24 0 7-16,25 0-2 16,18 0 2-16,14 0 18 0,10 2-24 15,10 7-7-15,15 5-4 16,17 0 0-16,8 0 0 16,4 0 0-16,-6 1 0 15,-5-2 5-15,-4 1-6 16,-18-5 0-16,-17 1-1 15,-23-6 1-15,-33-1 6 16,-30-3-6-16,-31 0-3 16,-28 0-5-16,-23 0-1 15,-15-7 4-15,-3 2-4 0,-7-3-21 16,-16 5-38 0,-17 2 6-16,-6 1 11 0,-5 0-24 15,2 12-110-15,-8-3-139 16</inkml:trace>
  <inkml:trace contextRef="#ctx0" brushRef="#br0" timeOffset="58466.9269">8073 7883 256 0,'0'0'21'0,"0"0"15"15,0 0 13-15,0 0 24 16,0 0 21-16,0 0-20 16,27-16-55-16,13 14-12 15,8 0 5-15,13-1 29 16,21 0-2-16,18 2 1 16,21 1 6-16,19 0-18 0,21 0-3 15,18 0-6-15,25 0-5 16,17-3-8-16,14 0 7 15,6 0-9-15,-8-1 6 16,-5-3-10-16,-6 1 3 16,-10 3-2-16,-24-4-1 15,-24 3 1-15,-32-2 3 16,-24 0-4-16,-34 1 0 16,-23-4 0-16,-23 5 0 15,-17-1 4-15,-8 3 7 16,-3 1 16-16,0 0 27 15,0 1-34-15,0 0-20 16,0 0-1-16,0 0 1 16,0 0 2-16,0 0-2 15,0 0-4-15,0 0-17 0,0 0-16 16,0 0-11-16,0 0-12 16,0 0-62-16,0 0-116 15,0 0 78-15</inkml:trace>
  <inkml:trace contextRef="#ctx0" brushRef="#br0" timeOffset="100464.6916">10507 6532 521 0,'3'-10'10'0,"3"3"3"15,4-2 5-15,4-1 14 16,-3 3-13-16,-1 1-2 0,3-1-1 16,-5 3 7-16,-5 3 11 15,0 1 9-15,-3 0-13 16,0 0-14-16,0 0-16 16,3 0 0-16,0 4 0 15,1 9 8-15,2 2 9 16,0-3-7-16,0 1-2 15,2-2-2-15,-1-3-1 16,-1-2 1-16,-1-1-2 16,5-5 3-16,10 0 1 15,12-13 48-15,23-23 22 16,20-14-44-16,16-12-15 16,11-8-6-16,5-2-4 15,0-1-1-15,-4 4-4 16,-5 1 3-16,-8 6-7 0,-17 7 2 15,-15 11-2-15,-16 12 0 16,-12 15 1-16,-19 7 2 16,-3 7-3-16,-8 3 0 15,0 0-46-15,-10 10-43 16,-22 19 17-16,-7 10-19 16,-9 7-138-16,-2 0-229 15</inkml:trace>
  <inkml:trace contextRef="#ctx0" brushRef="#br0" timeOffset="100840.2472">11077 6387 749 0,'0'0'10'16,"0"0"-4"-16,0 0 36 15,0 0-15-15,0 0-27 16,0 0-7-16,-18 32 5 16,15-12 2-16,3-3 3 15,0-4-1-15,0-7 0 16,0-2 1-16,0-4-2 16,6 0 13-16,24-17 81 15,28-17 15-15,27-20-73 16,21-13-21-16,21-5-7 15,4-2-5-15,1-1 3 16,-2-4-7-16,-4 1 3 0,-15 6-3 16,-13 11 0-16,-25 17 0 15,-20 16-1-15,-20 11-23 16,-17 12-34-16,-11 5-34 16,-5 11-103-16,-17 22 32 15,-29 20-103-15</inkml:trace>
  <inkml:trace contextRef="#ctx0" brushRef="#br0" timeOffset="105970.6978">5261 8869 689 0,'-13'0'7'0,"4"-2"23"16,6 2 57-16,0 0 8 15,0-1-25-15,0 1-11 16,3 0-26-16,0 0-11 16,0 0-13-16,0 0 7 15,0 0-1-15,0 0-15 16,0 0 5-16,0 0-2 15,21 0-1-15,40 0 1 16,48-6 26-16,40-8 4 16,30 3-16-16,18 4-16 15,4 7 5-15,10 0 3 16,14 0 1-16,15 0-10 16,-3 0 0-16,-10 0 0 15,-28 0 6-15,-34 0-1 0,-37-3-2 16,-34-4-3-16,-30-3 1 15,-28 3 2-15,-12-3 2 16,-12 1 36-16,-7 2-16 16,0 0-12-16,-5 7-1 15,0-3-12-15,0 3-4 16,0 0 1-16,0 0-42 16,-5 3-72-16,-9 14-37 15,-7-1-85-15</inkml:trace>
  <inkml:trace contextRef="#ctx0" brushRef="#br0" timeOffset="106543.5161">11114 9283 364 0,'-13'-14'14'0,"-6"-1"23"15,2 4-3-15,-2-2 1 16,0 3-6-16,5 1-24 15,2 2-4-15,0 1-1 16,3-2-7-16,2 3-10 16,5 1 6-16,-4-5-21 15,3 1-170-15</inkml:trace>
  <inkml:trace contextRef="#ctx0" brushRef="#br0" timeOffset="107229.5129">10488 8881 533 0,'0'0'94'15,"0"0"-84"-15,0 0 8 16,0 0 12-16,0 0 45 0,0 0-22 16,-39-24-32-1,39 24-18-15,0 0-3 16,0 0 0-16,24 0 5 0,20 0 38 16,21 0-2-1,15 0-18-15,18 0-4 0,22 0-7 16,16 0-4-16,12 6 5 15,23-2-2-15,5 3 4 16,12 3-3-16,9 0-11 16,1-1 6-16,-2 5-6 15,-4-1 2-15,-14-3 1 16,-8 0-4-16,4-4 0 16,-5-1 0-16,-4-2 3 15,-11-3-3-15,-14 0 0 16,-24 0 2-16,-8 0 2 0,-22-3-2 15,-13-5-1-15,-16 2 2 16,-20-1 0-16,-11 0 8 16,-10 5-1-16,-12 1-7 15,-1-2 8-15,-3 3-7 16,0 0-4-16,0 0-1 16,0 0 1-16,-3 0-29 15,-11 0-56-15,1 5-38 16,11-5-176-16</inkml:trace>
  <inkml:trace contextRef="#ctx0" brushRef="#br0" timeOffset="108093.634">15457 7820 375 0,'0'0'25'0,"0"0"42"16,0 0 40-16,0 0-15 15,0 0-27-15,0 0-32 16,-83-34-12-16,75 34-5 16,2 0-14-16,5 0-2 15,1 0-21-15,0 0 18 16,10 4 3-16,20-1 98 0,17 1 9 16,14-4-61-16,9 0-21 15,-5 0-14-15,-3 0 1 16,-11 0-3-16,-16-1-2 15,-11-5 5 1,-11 6-3-16,-8 0 4 0,-5 0 1 16,0 0-12-16,0 0-2 15,0 0-8-15,0 6-4 16,0 15 5-16,0 11 7 16,0 8 9-16,0 6-6 15,0 1 2-15,0 3-4 16,0 3 1-16,-2 2-1 0,-1 4 1 15,3 4-2 1,-1 0 0-16,-1 4-1 0,0-6 1 16,0 2 0-16,-4-4 1 15,2-2-1-15,-2-3 0 16,0-4 0-16,3-4 0 16,3-2-2-16,0-4 2 15,0-6 2-15,0-7 1 16,0-5-3-16,0-5-4 15,0-2 4-15,0-6-11 16,0-4 11-16,-4-2 0 16,-21 1 1-16,-25-3 4 15,-30-1 15-15,-25 0-12 16,-28 0-6-16,-13 0-2 0,-13 0-35 16,3 0-46-16,16 0-76 15,30-1-267-15</inkml:trace>
  <inkml:trace contextRef="#ctx0" brushRef="#br0" timeOffset="152848.8206">867 8361 327 0,'0'0'16'0,"0"0"31"15,0 0 3-15,0 0 41 16,0 0-15-16,0 0-2 15,0 0-24-15,-13-36-14 16,13 33-6-16,0 3 15 16,0 0-22-16,-2 0-1 15,2 0-11-15,0 0 3 0,0 0-9 16,0 0-4-16,0 0-1 16,0 0-2-16,0 0-4 15,0 13-1-15,0 4 7 16,0 7 3-1,0 2-1-15,0-4 7 16,0 1-5-16,0-5 1 0,0-5-4 16,0-4 1-16,0-2-2 15,0-4 1-15,0-3 0 16,6 0 3-16,15-16 46 16,19-17 7-16,11-10-27 15,9-11-27-15,5-6 5 16,-5-5-3-16,10-1-1 15,-3 3 0-15,2 5-3 16,-11 13 1-16,-6 7-2 0,-17 10 0 16,-6 6 0-1,-11 8 1-15,-9 4 2 0,-3 5-3 16,-6 5 0-16,0 0-40 16,0 12-84-16,-25 19 4 15,-12 9-6-15,-7 3-128 16</inkml:trace>
  <inkml:trace contextRef="#ctx0" brushRef="#br0" timeOffset="153257.6352">1088 8436 608 0,'0'0'13'15,"0"0"38"-15,0 0 30 16,0 0-38-16,0 0-22 16,0 0-20-16,-9 0-1 15,7 12-7-15,-1 5 7 16,-6 4 4-16,2 0-3 16,1-2 0-16,3-8-1 15,0-1 1-15,3-6 0 16,0-2 0-16,0-2-1 15,0 0 3-15,6-10 43 16,26-19 33-16,21-15-57 16,11-4-14-16,10-6-4 15,3-3 0-15,-7-2 3 16,-2 0-7-16,-5 2 2 0,-5 9-2 16,-7 9 1-16,-11 10 1 15,-10 12-2-15,-12 5 2 16,-5 7 0-16,-10 5-4 15,-3 0-76-15,-5 20-110 16,-24 14-26-16</inkml:trace>
  <inkml:trace contextRef="#ctx0" brushRef="#br0" timeOffset="189399.8417">8555 8910 466 0,'0'0'52'0,"0"0"57"0,0 0-35 15,0 0-10-15,0 0-18 16,0 0 7-16,0 0-5 16,0-50-5-16,0 50-2 15,0 0-11-15,0 0-15 16,0 0-10-16,0 0-4 16,0 12 0-16,0 2 8 15,0 3 12-15,7-1-11 16,2-3-2-16,-3-5-2 15,3-1 0-15,6-2-1 16,3-5 6-16,16-5 18 16,14-22 7-16,22-12-15 15,16-9-14-15,5-3-3 16,2-2 2-16,-5 3-6 0,-9 7-1 16,-15 3 1-16,-20 11 0 15,-16 9 1-15,-12 9 0 16,-12 8-1-16,-2 3-7 15,-2 0-25-15,0 3-35 16,-2 15-32-16,-2 2-55 16,1-1-164-16</inkml:trace>
  <inkml:trace contextRef="#ctx0" brushRef="#br0" timeOffset="190059.944">11164 8805 491 0,'0'0'65'16,"0"0"57"-16,0 0-26 15,0 0-34-15,0 0-12 0,0 0-12 16,0-11-14-16,0 11-6 15,0 0-18 1,-1 5 2-16,-3 10-2 0,-2 2 9 16,3-4 6-16,0-2-2 15,3-9 0-15,0 2-1 16,3-4 11-16,20 0 17 16,22-21 3-16,23-12-17 15,23-9-11-15,13-7-6 16,5-2-9-16,3-1 0 15,-8 1 0-15,-3 0 1 16,-7 1-1-16,-9 11 0 16,-8 7-2-16,-22 14-17 15,-19 7-21-15,-26 11-68 16,-10 0-164-16,-10 17-66 0</inkml:trace>
  <inkml:trace contextRef="#ctx0" brushRef="#br0" timeOffset="210681.5557">3440 10205 499 0,'0'0'52'15,"0"0"82"-15,0 0-62 16,0 0 4-16,0 0-19 16,0 0-2-16,0 0-11 15,18-90 0-15,-18 88-9 16,3-2-1-16,-3 1-9 15,3 3-2-15,-3 0-3 16,0 0-5-16,0 0-12 16,0 0-3-16,0 3 0 0,7 17 0 15,-2 7 0-15,1 2 1 16,3 1 1-16,1 4-2 16,-1-6 0-16,-1-6 2 15,2-2 0-15,-1-9-2 16,6-3 3-16,6-8 1 15,10 0 6-15,15-27 22 16,17-14-9-16,9-14-5 16,14-4-7-16,8-4 5 15,0-2-16-15,6 1 1 16,-3 2 0-16,-6 4 2 16,-12 8-2-16,-13 8 0 15,-17 13-1-15,-18 8 2 16,-14 12-2-16,-8 3 0 15,-9 6 0-15,0 3-11 0,-15 19-56 16,-21 15 39-16,-13 10-14 16,-5 4-20-16,-6 7-66 15,-4 1-42-15,0-3-82 16,4-1-86-16</inkml:trace>
  <inkml:trace contextRef="#ctx0" brushRef="#br0" timeOffset="211094.4738">3825 10316 363 0,'0'0'104'16,"0"0"51"-16,0 0-49 15,0 0-8-15,0 0-22 16,0 0-30-16,-24-25-43 16,17 41-1-16,-4 7 3 15,-1 10-2-15,-1 0 7 16,-1-4 3-16,4-2-3 15,4-6 12-15,3-2-9 16,3-8-8-16,0-6 8 16,0-5 22-16,0 0-13 15,24 0 12-15,12-22 1 16,17-11-16-16,10-10-9 16,7-7-4-16,3-6-5 0,-1-8 5 15,1-3-2-15,3 0-2 16,-4 4 2-16,-1 6-1 15,-11 10-1 1,-14 10-1-16,-10 9 0 0,-14 8 2 16,-7 7 1-16,-6 7-4 15,-7 6 1-15,-2 0-2 16,0 0-11-16,0 19-55 16,-15 12 23-16,-21 8-60 15,-9 7-104-15,-7 0-147 16</inkml:trace>
  <inkml:trace contextRef="#ctx0" brushRef="#br0" timeOffset="211470.842">4023 10400 596 0,'0'0'31'15,"0"0"-1"-15,0 0 35 16,0 0 0-16,0 0-27 15,0 0 4-15,-152 142-11 16,140-112-11-16,5-3-1 16,4-8 2-16,-1-3-6 15,4-3 1-15,0-9-1 16,17-4 11-16,16 0 28 16,17-23-5-16,25-15-34 15,19-10-3-15,15-11-1 16,9-9 3-16,7-11-4 15,2-6-4-15,-11 2 1 0,-14 10-7 16,-16 11 2-16,-17 10 6 16,-20 12-6-16,-14 13-1 15,-16 10 1-15,-9 12-2 16,-10 5 0-16,0 0-6 16,-29 19-57-16,-9 18 3 15,-14 5-71-15,-11 4-126 16</inkml:trace>
  <inkml:trace contextRef="#ctx0" brushRef="#br0" timeOffset="287241.0005">5590 10162 198 0,'0'0'39'16,"0"0"26"-16,0 0 20 15,0 0-25-15,0 0-9 16,0 0-1-16,0 0-20 16,0-33 0-16,0 29 18 15,0-3-1-15,0 4-14 16,4 3-5-16,-4 0 8 16,0 0 1-16,0 0-11 15,0 0-8-15,0 0-6 16,0 0-6-16,0 0-5 0,3 0 1 15,-3 3 4 1,3 14 12-16,-3 4-3 0,0 1-3 16,0 1 7-16,0-3-7 15,0-6-10 1,0-5 4-16,6-2-6 0,7-7 0 16,7 0 2-16,17-27 23 15,15-12 13-15,17-14-21 16,7-7-8-16,7-3-2 15,-5 2-1-15,-5 1-3 16,-3 4 2-16,-12 9-4 16,-1 2 3-16,-9 11-1 0,-16 7-3 15,-3 5 0 1,-13 8-1-16,-8 10 0 0,-5 1 0 16,-3 3-16-16,0 0-50 15,0 17-24-15,-11 12-18 16,-17 8-63-16,-8 4-220 15</inkml:trace>
  <inkml:trace contextRef="#ctx0" brushRef="#br0" timeOffset="348919.2682">12364 8843 409 0,'0'0'17'0,"0"0"-15"15,0 1 78-15,0-1 36 16,0 0-22-16,0 2-44 15,0-2-3-15,0 1-2 16,0-1 19-16,0 0-2 16,0 0-12-16,0 0-20 15,0 3-6-15,0 2-13 16,0 3-11-16,0 6 0 16,1 9 3-16,3 0 12 15,1 4 2-15,2-4-7 16,0-7-7-16,2-8-1 0,4-5-2 15,13-3 5-15,17-10 28 16,22-19 1-16,18-15-21 16,12-6-6-16,5-9-3 15,1-1-1-15,4-9-3 16,-2-7 1-16,0 1-1 16,-4-5 2-16,-9 10-2 15,-10 10 4-15,-15 12-3 16,-16 13-1-16,-13 10 0 15,-9 11-5-15,-8 3-9 16,-7 11-16-16,0 0-17 16,-12 21-46-16,0 18-90 15,-24 5 3-15,-15 5-239 0</inkml:trace>
  <inkml:trace contextRef="#ctx0" brushRef="#br0" timeOffset="349396.4374">13143 8751 767 0,'0'0'36'16,"0"0"14"-16,0 0 46 15,0 0-39-15,0 0-43 0,0 0-14 16,-15-12-9-16,9 34 9 15,-3 5 2-15,1 3 1 16,1-2-2-16,1-7 2 16,3-4 4-16,0-4-5 15,3-7 1-15,0-6 2 16,22 0 4-16,22-13 69 16,23-20-23-16,14-9-38 15,14-12-4-15,2-5-9 16,-3-4 0-16,-3-9-1 15,0 2 0-15,-3-2 2 16,-7 8-2-16,-10 11-3 16,-19 15 1-16,-19 11-2 0,-14 10 2 15,-7 7 0-15,-6 7-1 16,-1 3-2-16,-5 0 2 16,0 0-6-16,0 0-4 15,0 0 5-15,0 0-15 16,0 11 6-16,0 0-14 15,-4 6-30-15,-15 3-28 16,-8 1-79-16,-11 1-247 16</inkml:trace>
  <inkml:trace contextRef="#ctx0" brushRef="#br0" timeOffset="363619.1456">11555 9729 264 0,'-12'-3'41'0,"-1"0"61"15,3 3-17-15,-2 0 25 16,-1 0-21-16,0 0-49 16,-1 0 0-16,-3 0-3 15,-2 5 3-15,-3 5-19 16,-1 1-7-16,4 6-1 0,-5 0-8 16,12-1 5-1,-1 0-10-15,6 1 1 0,4-2 1 16,3 2-2-16,0 4 1 15,0-6 3-15,10-1-4 16,12 2 2-16,17-7-1 16,20-4 3-16,34-5 82 15,38-3-62-15,38-14-5 16,32-2-9-16,17 2 2 16,19 4-4-16,15-1-4 15,21 4 3-15,13 1-7 16,-2 2 0-16,-16 4 5 15,-17-1-5-15,-20 4 0 16,-25-3-1-16,-29 0 3 16,-41-1 0-16,-42-3-1 15,-39 0 3-15,-31-1-4 0,-14-2 2 16,-10 0 5-16,0 3-4 16,0 1 2-16,0 3-5 15,-3 0-1-15,-5 3-3 16,-1 3-62-16,2 6-143 15,7-2-389-15</inkml:trace>
  <inkml:trace contextRef="#ctx0" brushRef="#br0" timeOffset="364674.0274">17597 9973 387 0,'0'0'27'15,"0"0"38"-15,0 0 11 0,0 0 10 16,0 0 24-16,0 0-52 15,-101-20-28-15,85 20-9 16,0 3 11-16,-2 5-2 16,6-3 5-16,4-4-12 15,4 6-11-15,4-4-7 16,0 0-2-16,18 3 3 16,22-5 59-16,35-1-17 15,28 0-13-15,41 0-14 16,43-4-2-16,37-4-8 15,26 0-6-15,23 6-2 16,10 1 1-16,14 1 0 16,9 0-2-16,-3 0-2 15,-14 0 2-15,-23 0-1 0,-25 2-1 16,-35-1 0-16,-37-1 0 16,-41 0 2-16,-43-1-1 15,-30-10-1-15,-22 0 2 16,-14-2 0-16,-8 1 3 15,-4 4-4-15,-4 4 1 16,-1 1 34-16,-1 3-22 16,-1 0-9-16,0 0-3 15,0 0-2-15,2 0 0 16,-2 0-1-16,0 0 0 16,0 0 0-16,0-2 1 15,0 2 0-15,1 0 1 16,0 0 0-16,-1 0-1 15,0 0 1-15,0 0 0 16,0-3 3-16,0 3 9 0,0 0 5 16,0 0 3-16,0-2 2 15,0-1 5-15,0 0 14 16,0-1 3-16,-5-1-1 16,-1-2-26-16,3-3-3 15,3 0 37-15,6-1-22 16,6-1-25-16,-6 2-1 15,0 6 0-15,-6 1-2 0,0 0 1 16,0-1-3-16,4-1-31 16,13-5-108-16,32-10-64 15,33-10-87 1</inkml:trace>
  <inkml:trace contextRef="#ctx0" brushRef="#br0" timeOffset="365977.5898">23637 8754 337 0,'0'0'66'0,"0"0"40"16,0 0-8-16,0 0-32 16,0 0-32-16,0 0-24 15,0 0-6-15,-76-22-2 16,76 22-2-16,0 7 7 0,20 2 43 16,26-3 34-1,20-2-19-15,22-1-31 0,10 4-20 16,1-7 0-16,-7 3-11 15,-11 4-2-15,-17-3-2 16,-11-1 5-16,-14-3-4 16,-14 0 2-16,-8 0 4 15,-13 2 12-15,-2-1 15 16,-1-1-6-16,-1 3-11 16,0 0-11-16,0 0-5 15,0 4-1-15,0 4-3 16,0 7 4-16,0 6 0 15,2 2 5-15,-2 5-1 0,4 4 0 16,-1 8-2 0,3 7 3-16,1 9 2 0,-2 5 0 15,-3 3-3-15,-2-6-2 16,0 4 2-16,0-4-3 16,0-5 3-16,1 4-2 15,1-2-2-15,1-8 0 16,0 0 0-16,-2-11 0 15,-1-2 2-15,0-10-2 16,0-1 1-16,0-6 0 16,0-4-1-16,-1 0 1 15,-8-5-1-15,-6-2 1 16,-6 2 11-16,-13-2-8 16,-13-4 7-16,-16 0 1 0,-15-1-7 15,-19-2 0-15,-18-2 0 16,-26 0 3-16,-25-2-6 15,-24-7 6-15,-19 1 0 16,-4 8-5-16,12 0 4 16,16 0-1-16,21 19-6 15,24 2 1-15,29 1-2 16,32 2 1-16,31-1 0 16,30 0-2-16,17 1-19 15,1 1-85-15,22-8-120 16,5-11-439-16</inkml:trace>
  <inkml:trace contextRef="#ctx0" brushRef="#br0" timeOffset="473030.7351">13199 6892 120 0,'0'0'8'16,"0"0"-8"-16,0 0-48 15,0 0-32-15,0 0 80 16,0 0 0-16,0 0 0 16,29-3 0-16,-29 3 0 15</inkml:trace>
  <inkml:trace contextRef="#ctx0" brushRef="#br0" timeOffset="474524.6299">23827 7693 57 0,'0'0'4'0,"0"0"2"15,0 0 17-15,0 0 9 16,0 0-16-16,0 0-3 16,16 0 20-16,-16 0-4 15,2 0-13-15,-2 2-7 16,0-2 2-16,0 0 12 16,0 0 5-16,1 0-4 0,-1 0 3 15,0 0 0 1,0 0-10-16,0 0-8 0,0 0-4 15,0 0-1-15,0 0 0 16,0 0-2-16,0 0 0 16,0 0 1-16,0 0 8 15,0 0 7-15,0 0-4 16,0 0-1-16,0 0-5 16,0 0-1-16,0 0-1 15,0 0-5-15,0 0 3 16,0 0-3-16,0 0 0 15,0 0-1-15,0 0 0 16,0 0-21-16,0 3-108 16,-4-3-110-16</inkml:trace>
  <inkml:trace contextRef="#ctx0" brushRef="#br0" timeOffset="475610.5742">9460 9008 338 0,'0'0'0'0,"0"0"-93"16,0 0-14-16,0 0 94 15</inkml:trace>
  <inkml:trace contextRef="#ctx0" brushRef="#br0" timeOffset="476540.4479">12732 9160 111 0,'0'0'28'0,"0"0"2"16,0 0 14-16,0 0 5 15,0 0-12-15,0 0-19 16,8 0-6-16,-4 0-1 0,0 0-3 15,-1-3-8-15,1 3 0 16,-4 0 0-16,0 0 3 16,0 0-1-16,0 0-2 15,3 0 2-15,-3 0-1 16,0 0 4-16,0 0-2 16,0 0 2-16,0 0 2 15,0 0 5-15,0 0-6 0,0 0 2 16,0 0-1-16,0 0-6 15,0 0 2-15,0 0 0 16,0 0-3-16,0 0 3 16,0 0-2-1,0 0-1-15,0 0 1 16,0 0 0-16,0 0 0 0,0 0 0 16,0 0 4-16,0 0-1 15,0 0-1-15,0 0 3 16,0 0 2-16,0 0-6 15,0 0 0-15,0 0-1 16,0 0 0-16,0 0-1 16,0 0 2-16,0 0 0 0,0 0-1 15,0 0 17 1,0 0 24-16,0 0 5 0,0 0-10 16,0-2-12-16,0-1-4 15,0-1-6-15,0 3-11 16,0-2-2-16,0 2-2 15,0 1 1-15,0 0-1 16,0 0-1-16,0-3-16 16,0 1-112-16,0-2-79 15</inkml:trace>
  <inkml:trace contextRef="#ctx0" brushRef="#br0" timeOffset="477310.8235">19221 8986 74 0,'0'0'228'16,"0"0"-219"-16,0 0 1 16,0 0 32-16,0 0-42 15,0 0-80-15,58 0-46 16</inkml:trace>
  <inkml:trace contextRef="#ctx0" brushRef="#br0" timeOffset="477594.5115">22332 8814 400 0,'0'0'4'16,"0"0"1"-16,0 0-5 16,0 0 3-16,0 0-3 15,0 0-2-15,-67 0-2 0,67 10-9 16,0-1-36 0,9 0-47-16,5-4 81 15,4 0-76-15,4-2 8 0</inkml:trace>
  <inkml:trace contextRef="#ctx0" brushRef="#br0" timeOffset="477971.8041">24446 8961 3 0,'0'0'44'16,"0"0"-35"-16,0 0-6 16,0 0-1-16,0 0 10 0,0 0 31 15,0 0-24-15,0 0-7 16,0 0 1-16,0 3-4 16,0 2-5-1,0-1-4-15,3 1-39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08:15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10075 7761 645 0,'0'0'15'0,"0"0"36"0,0 0 10 15,0 0 5-15,0 0-28 16,0 0-11-16,0 0-6 16,-7-12-9-16,7 12-10 15,0 3-2-15,0 16-3 16,0 10 3-16,0 11 25 15,0-3-9-15,-1-6-12 16,1 0-1-16,0-9-2 16,0-8 0-16,8-3 2 15,2-8 0-15,5-3-2 16,18-8 0-16,19-28 69 16,20-20-35-16,12-13-22 0,12-5 1 15,4-7 1 1,0-5-4-16,0-7-6 0,-9 0 7 15,0 4-7-15,-12 9-3 16,-15 15 0-16,-16 12 1 16,-14 15-2-16,-15 12 2 15,-6 15-2-15,-6 4-1 16,-7 7 0-16,0 0-1 16,0 14-20-16,0 19-73 15,-19 16 28-15,-8 8-69 16,-12 2-124-16,-6 0-150 15</inkml:trace>
  <inkml:trace contextRef="#ctx0" brushRef="#br0" timeOffset="419.4477">10481 7771 699 0,'0'0'17'15,"0"0"20"-15,0 0 57 16,0 0-39-16,0 0-33 16,0 0-20-16,-40 22 2 0,25 9 1 15,1 2-5 1,2-4 5-16,6-7-4 0,-1-7 4 16,6-6-1-16,1-8-2 15,0-1-2-15,0 0 22 16,23-17 48-16,17-16-31 15,18-10-24-15,9-7-13 16,8-8 2-16,4-3 1 16,-3-2-1-16,3-6 0 15,-7 3 3-15,-8 4-4 16,-11 5 1-16,-7 11-1 16,-14 10-1-16,-11 10 0 15,-6 9-1-15,-9 7 2 16,-6 4-2-16,2 5-1 15,-2 1-7-15,0 1-60 16,0 21-92-16,-8 10 45 16,-19 9-115-16,-11 4-125 0</inkml:trace>
  <inkml:trace contextRef="#ctx0" brushRef="#br0" timeOffset="749.1035">10699 7790 124 0,'0'0'344'0,"0"0"-313"16,0 0 53-16,0 0 3 16,0 0-19-16,0 0-23 15,-166 182-11-15,152-165-13 0,7-8-5 16,7-4-2 0,0-5-8-16,13 0 25 0,33-31 54 15,25-16-35-15,24-18-36 16,10-5-7-16,2-5 4 15,-10 3-9-15,-3-6 6 16,-3 5 3-16,-3 1 2 16,-10 10-8-16,-13 9 0 15,-23 16-4-15,-19 15 0 16,-10 5 1-16,-10 12 2 16,-1 0-4-16,-2 5-15 15,0 0-64-15,-13 10-63 16,-11 9-24-16,-3 1-117 15</inkml:trace>
  <inkml:trace contextRef="#ctx0" brushRef="#br0" timeOffset="44125.8414">2851 8313 558 0,'0'0'41'0,"0"0"11"15,0 0 20-15,0 0-10 16,0 0-1-16,0 0-5 15,0 0 9-15,-64-131-49 16,64 131-16-16,0 15-11 16,0 20 11-16,0 7 1 15,0-3-1-15,6-3 0 16,4-13 0-16,-2-5 0 16,6-11 0-16,9-7 0 15,20-22 16-15,18-31 66 16,19-26-53-16,15-20-9 15,3-3-11-15,-1 2 2 16,-3 5-6-16,-6 9 0 16,-10 14 3-16,-17 7-4 0,-12 17 2 15,-13 15-3-15,-17 14-3 16,-11 14 0-16,-5 5-1 16,-3 0-18-16,-3 17-48 15,-18 22-71-15,-15 17 69 16,-9 16-83-16,-7 6-126 15</inkml:trace>
  <inkml:trace contextRef="#ctx0" brushRef="#br0" timeOffset="44525.0226">2975 8665 669 0,'0'0'27'0,"0"0"-17"0,0 0-7 16,0 0 2-16,0 0 6 16,0 0 12-16,-94 149 6 15,91-130-17-15,0-8-12 16,3-5-2-16,0-6-17 16,9-4 19-16,28-26 91 15,21-18 23-15,17-18-83 16,8-14-12-16,5-5-8 0,0-5-2 15,-4-5 1 1,-2 3 8-16,-6 5-7 0,-3 11-3 16,-9 11 1-16,-7 16-5 15,-8 11-2-15,-12 9 4 16,-10 7-3-16,-9 5-3 16,-9 10 2-16,-3 4-2 15,-6 0-3-15,0 3-18 16,0 0-2-16,0 3-34 15,0 16-7-15,0 11-40 16,0-1-107-16</inkml:trace>
  <inkml:trace contextRef="#ctx0" brushRef="#br0" timeOffset="47209.747">20791 12262 721 0,'0'0'57'0,"0"0"-57"15,0 0 57-15,0 0-7 16,0 0 12-16,0 0-30 0,0 0-32 15,5-39-8-15,-2 59 4 16,0 6 4-16,0 4 3 16,1-3-3-16,2-2 0 15,3-8 3-15,6-2 2 16,13-10 6-16,19-1 47 16,23-4 1-16,15-9-23 15,9-13-12-15,3-7-10 16,-3-4 3-16,0-6-7 15,-2 0-1-15,1-6-4 16,-2 6-1-16,-5 6-4 16,-11 11-5-16,-10 8 5 15,-23 11-5-15,-12 3-38 16,-12 7-23-16,-9 18-83 0,-5 1-148 16</inkml:trace>
  <inkml:trace contextRef="#ctx0" brushRef="#br0" timeOffset="47792.9296">20726 14459 600 0,'0'0'9'0,"0"0"76"15,0 0 18-15,0 0-15 0,0 0 16 16,0 0-29 0,71-100-22-16,-68 100-21 0,-3 0-21 15,0 0-11-15,0 0-6 16,0 15 1-16,0 11 0 15,-1 4 5-15,1-1 3 16,0-2 0-16,22-4-2 16,26-6 1-16,25-9 6 15,31-8 10-15,19 0-2 16,14-18-8-16,3-9-6 16,-7-7 0-16,0-5 2 15,-5-6-4-15,-2-2 2 16,-4 0-1-16,-17 8-1 15,-22 13-1-15,-22 6-15 16,-18 13-37-16,-16 7-39 16,-17 10-119-16,-10 16-236 0</inkml:trace>
  <inkml:trace contextRef="#ctx0" brushRef="#br0" timeOffset="48492.3389">20884 16687 717 0,'0'0'75'16,"0"0"39"-16,0 0-40 16,0 0-43-16,0 0-23 15,0 0-8-15,-27-2 2 0,14 16 4 16,1 3 11 0,9-4-6-16,3-4 1 0,3-3 1 15,35 1 36-15,31-7 9 16,32 0-27-16,16-8-15 15,12-16-9-15,3-8 3 16,-4-10-8-16,6-15 1 16,1-7-1-16,-8-5-2 15,-16 2-25-15,-23 6-1 16,-28 13 0-16,-27 9-11 16,-24 5-30-16,-11 5-44 15,-42 4-115-15,-25 6-65 16,-19 6-77-16</inkml:trace>
  <inkml:trace contextRef="#ctx0" brushRef="#br0" timeOffset="49811.0773">18674 10386 314 0,'0'0'55'0,"0"0"-1"16,0 0 22-16,0 0-6 16,0 0-1-16,0 0-29 15,-147-56-19-15,143 56-3 16,-5 0-10-16,1 0-8 16,2 0-2-16,-1 8-3 15,5 1-7-15,2 1 1 16,2 2 11-16,37 2 0 0,32-1 59 15,44-3-1 1,39 6-25-16,22-2-11 0,16 5-7 16,14-5-2-16,9 0-12 15,2-4 8-15,-6-8 1 16,-27 1 3-16,-34-3-5 16,-23 0-5-16,-23 0-3 15,-22 0 10-15,-21-5-3 16,-26 1-2-16,-20 1 3 15,-9 3 3-15,-6-3 4 16,0 1-15-16,-21-1-29 16,-21 3-39-16,-13 0-13 15,-14 8-115-15,1 1-138 0</inkml:trace>
  <inkml:trace contextRef="#ctx0" brushRef="#br0" timeOffset="50856.2669">16244 11533 107 0,'0'0'339'0,"0"0"-317"16,0 0-18-16,0 0 25 15,0 0 87-15,0 0-33 16,128 3-16-16,-39-3-35 16,17 0-14-16,27 0-2 15,20 0-4-15,20 0 25 16,15 4-11-16,-11 2-14 0,-10-2 2 15,-17-1-10-15,-18-3-2 16,-13 0-2-16,-20 0 0 16,-19 0 5-16,-20 0-3 15,-26-7-1-15,-15 4 1 16,-14 0 9-16,-5 3 22 16,0 0-1-16,0-4-32 15,0 1-1-15,-6 0-6 16,-5 3 7-16,2 0 0 15,0 0-2-15,1 0-3 16,2 0-2-16,3 0 5 16,0 0 0-16,3 0 2 15,-3 0 3-15,3 0-2 16,0 0-1-16,0 0 0 0,0 0 0 16,0 0 2-16,0 0-2 15,0 0 1-15,0 0 1 16,0 0 0-16,0 0 3 15,0 0-1-15,0 0-1 16,0 0-3-16,0 0 1 16,0 0-1-16,0 0 3 15,0 0-4-15,0 0 5 16,0 0-7-16,0 0 7 16,0 0-2-16,0 0-2 15,0 0 1-15,0 0 2 16,0 0-2-16,0 0 9 15,0 0-5-15,0 0 5 0,0 0-4 16,0 0 0 0,0 0-1-16,0 0-2 0,0 0-1 15,0 0-2-15,0 0 0 16,0 0-7-16,0 0-40 16,-3 0-59-16,-12 6-146 15,-6-2-55-15</inkml:trace>
  <inkml:trace contextRef="#ctx0" brushRef="#br0" timeOffset="51943.5796">3703 16692 724 0,'0'0'32'16,"0"0"-32"-16,0 0-5 15,0 0-3-15,0 0 8 16,0 0 70-16,38 46 9 15,31-31-10-15,25 0-13 16,27-4-5-16,21-2-11 16,11-6-15-16,5-3-5 15,-4 0-4-15,-8 0-9 16,-16 0-3-16,-18-6 3 16,-14 2-6-16,-22-3 1 15,-25 4-1-15,-21 0 0 16,-20 0 1-16,-7 3 5 0,-3 0-7 15,0 0-2-15,0 0-10 16,-21 0-4-16,-13 0-24 16,-9 9-49-16,-5 11-27 15,-1 4-41-15,1-5-136 16</inkml:trace>
  <inkml:trace contextRef="#ctx0" brushRef="#br0" timeOffset="52298.9884">4159 17048 638 0,'0'0'18'16,"0"0"15"-16,0 0 19 15,0 0 16-15,0 0-10 16,0 0-6-16,-434 63-6 0,434-61-46 16,13 5 5-16,32-2-3 15,37 1 93-15,27-6-32 16,28 0-33-16,23-13-13 15,6-7-6-15,8-5 0 16,-4 0-1-16,-9 0-4 16,-10 4-3-16,-20 5 0 15,-25 3-3-15,-24-2 5 16,-31 7-3-16,-23 4-2 16,-17 2 1-16,-11-1 0 15,0 3 3-15,0 0 19 16,0 0-22-16,0 0-1 15,0-2 1-15,0-1-3 0,0 3-21 16,-4 0-21 0,-3 0-51-16,-8 0-173 0,-7 1-454 15</inkml:trace>
  <inkml:trace contextRef="#ctx0" brushRef="#br0" timeOffset="52763.6032">4056 17123 467 0,'0'0'26'16,"0"0"9"-16,0 0 51 16,0 0-1-16,0 0-31 15,0 0-52-15,-6 34 2 16,-8 4 22-16,3-6 14 16,6-1-19-16,5-12 2 15,0-3-10-15,0-10 3 16,14-3 10-16,17-3 24 0,20-6 26 15,26-24-10 1,17-15-43-16,11-11-11 0,-1-11-10 16,-4-2-2-16,-7-2 5 15,-10 7-2-15,-16 10 0 16,-19 16 2-16,-21 17-3 16,-14 8-2-16,-7 10-2 15,-6 3-34-15,-6 16-74 16,-23 18-7-16,-9 12 22 15,-14 9-161-15,1-3-248 16</inkml:trace>
  <inkml:trace contextRef="#ctx0" brushRef="#br0" timeOffset="53124.1781">4293 17377 10 0,'0'0'684'16,"0"0"-584"-16,0 0-59 15,0 0-2-15,0 0-10 16,0 0-23-16,-52 64 4 16,40-33 8-16,2 2-2 15,10-11-2-15,0-2-1 16,0-11-1-16,7-6-9 16,11-3 30-16,18-1 42 15,21-28-5-15,20-14-32 16,17-15-26-16,6-10-4 15,5-9-4-15,-1-8-2 16,-7-9 2-16,-3 4-2 16,-9 9 0-16,-14 19-1 0,-20 18 5 15,-16 11-6-15,-14 13-1 16,-11 8-4-16,-3 8-4 16,-7 1-25-16,0 3-19 15,0 0-24-15,-10 7-74 16,-13 10-10-16,-5-8-218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09:51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22517 5726 775 0,'0'0'11'0,"0"0"10"15,0 0 23-15,0 0-8 16,0 0 2-16,0 0-21 16,0 0-9-16,61-47 0 15,-57 45-1-15,-1 2 5 16,-1 0-9-16,0 0-2 15,-2 0 0-15,4 0 0 16,1 5 0-16,2 9 5 16,2 3-3-16,0 3-1 0,2 1 3 15,-2 2-3-15,2-1 4 16,1-2-5-16,1-3 3 16,0-6-1-16,-1-6-2 15,3-5-1-15,11 0 12 16,22-30 79-16,28-17-42 15,29-15-30-15,26-8-3 16,11-5-1-16,8-2-7 16,3-5-2-16,0-3-4 15,1-2-1-15,-4 2 4 16,-3 8-4-16,-16 10 0 16,-22 15-1-16,-24 10-1 0,-24 12 1 15,-19 6 1-15,-9 5-1 16,-10 11 1-16,-8 2-1 15,-6 6-6-15,-4 0-25 16,2 4-27-16,-5 15 6 16,-2 9-37-16,-12 7-34 15,-23 2-29-15,-14 2-160 16</inkml:trace>
  <inkml:trace contextRef="#ctx0" brushRef="#br0" timeOffset="2737.1692">15473 7294 453 0,'0'0'7'15,"0"0"4"-15,0 0 65 16,0 0-3-16,0 0-5 16,0 0-18-16,0 0-1 15,34-76-19-15,-27 71 13 0,-2 2-7 16,-3 3-2-16,-2-3-4 16,0 3-13-16,0 0-11 15,4 0 4-15,-1 0-8 16,0 0-1-16,4 17 0 15,2 7 3-15,-3 2 2 16,-3 4-2-16,1-1 0 16,0-4 2-16,2-2-4 15,1-6-1-15,-4-4 2 16,3-7 0-16,7-6-3 0,17-3 12 16,18-30 51-1,19-15-39-15,16-13-10 0,10-9-2 16,4-9 2-1,1-7-7-15,10-3 2 16,-1 0-6-16,7 10-2 16,-4 7 0-16,-12 9-1 0,-14 8 0 15,-9 11 0-15,-17 7 0 16,-10 6 1-16,-8 6-1 16,-14 5 0-16,-3 9 0 15,-14 2-3-15,-3 7 1 16,-3 0-7-16,-3 2-22 15,0 0-6-15,0 0-28 16,-11 14-28-16,-16 8 6 16,-8 4-13-16,-4-1-126 15,-7-1-88-15</inkml:trace>
  <inkml:trace contextRef="#ctx0" brushRef="#br0" timeOffset="5800.3095">16960 8341 663 0,'0'0'25'0,"0"0"-18"15,0 0 49-15,0 0 27 0,0 0-50 16,0 0-20 0,0 0-2-16,59-71 0 0,-48 67 22 15,1 1 2-15,-3 2-8 16,0-1-5-16,1 2-3 15,-3 0 2-15,3 0-11 16,-3 0 0-16,2 6-1 16,-2 4 2-16,0 4-5 15,2 2 1-15,-3 0-5 16,1 3-1-16,-3-2 1 16,0 0 1-16,0-2-1 15,0-5 0-15,-1-2-2 16,-3-5 2-16,3 0-2 15,1-3 0-15,12 0 1 16,10-9 30-16,20-20 9 16,15-15-28-16,11-8-4 15,10-13 1-15,9-7-9 0,9-4 2 16,10-5 2-16,7 3-3 16,-4 3-2-16,4 8-1 15,-4 9 0-15,-4 10 2 16,-15 6 0-16,-18 6 0 15,-13 7 1-15,-14 5 3 16,-10 7-2-16,-17 4-2 16,-10 4 0-16,-4 8-1 15,-8-1 1-15,0 2-7 16,0 0-15-16,0 0-27 16,-4 12-12-16,-15 9-15 15,-13 8-54-15,-8-2-137 16,-1 1-332-16</inkml:trace>
  <inkml:trace contextRef="#ctx0" brushRef="#br0" timeOffset="7871.8954">3288 9082 710 0,'-21'-10'8'15,"9"7"10"-15,5-1 43 16,7 1 16-16,0 3-14 16,0-3-21-16,0 3-3 15,15 0-25-15,25 0-7 0,24 0 4 16,24 0 4-16,12 0-6 16,6 0-4-16,4 0-1 15,-4 0-3-15,-9 0 0 16,-15-6-1-16,-13-1 0 15,-20 0-2-15,-10 0 2 16,-17 3 0-16,-10-2-37 16,-12 3 4-16,0 3-55 15,-24 0-94-15,-19 0-171 16</inkml:trace>
  <inkml:trace contextRef="#ctx0" brushRef="#br0" timeOffset="8131.7372">3540 9215 330 0,'0'0'38'16,"0"0"42"-16,0 0 36 16,0 0-14-16,0 0-34 15,0 0-42-15,-149 58-6 16,158-52 50-16,18 1-31 16,14-3-11-16,9-4 4 15,11 0 0-15,3 0-18 16,8-14-7-16,-4 2 0 15,-2-1-4-15,-11 2 1 16,-9-2-4-16,-10 1 0 16,-11 1-3-16,-8 5-68 15,-4-4-23-15,-8-1-94 16,-5-1-173-16</inkml:trace>
  <inkml:trace contextRef="#ctx0" brushRef="#br0" timeOffset="8597.9015">3703 8978 666 0,'0'0'8'16,"0"0"58"-16,0 0 47 16,0 0-24-16,0 0-11 0,0 0-44 15,-56-38-29 1,56 38-5-16,0 4 1 0,11 8 3 15,11 5 2 1,11 2-3-16,12-3 5 16,7-2-5-16,6 0-1 0,0-4 5 15,2 0-7-15,-12-4 2 16,-2 0-3-16,-12-6 1 16,-11 0-2-16,-7 0 2 15,-10 0 0-15,-3 0 2 16,-3 0-1-16,0 0 3 15,0 0-1-15,-12 10-3 16,-13 13 0-16,-11 14 7 16,-7 13-6-16,-5 9 4 15,-7 4-1-15,-3 7 4 0,2-3 10 16,7-8-14-16,10-8 3 16,8-7 1-16,6-9-2 15,7-8-3-15,6-3-1 16,4-9-2-16,1 2 0 15,4-4 0-15,3 1-36 16,0 2-64-16,0-9-148 16,0-7-387-16</inkml:trace>
  <inkml:trace contextRef="#ctx0" brushRef="#br0" timeOffset="12567.5349">16493 10011 4 0,'0'-4'34'0,"0"0"21"0,0 1-7 16,0 2 0-16,0-1-11 16,-3-1 3-16,3-1-1 15,0 3 2-15,0-2 0 16,0 0-11-16,0 1-6 16,-5-1 4-16,5-2 7 15,0 2-2-15,0 3 1 16,0-2-2-16,0-2 2 15,-3 4 1-15,2-3-1 16,-1 0 3-16,2-2-5 0,-1 3-10 16,1 2 4-16,-2-3 2 15,1 2-3-15,1 1-1 16,-2-3 2-16,2 0 7 16,0 3-13-16,-1-2-2 15,1 2 8-15,-2-3 1 16,1 3-7-16,1 0-9 15,-2 0 0-15,2 0-6 16,0 0 1-16,0 0-4 16,0 0-1-16,0 0-1 15,0 0 0-15,0 0-1 16,0 0-7-16,0 8 8 16,0 4 0-16,0 1 0 15,0 1 1-15,2 0-1 16,4 0 3-16,0-5-3 0,3-1 0 15,-6-3 1-15,-1-1-1 16,-2-4 0-16,4 0 4 16,2 0 9-16,20-6 25 15,16-22 4-15,25-8-18 16,18-14-19-16,18-9 1 16,8-10-4-16,7-2 4 15,-2-7-6-15,-6 5 4 16,-13 4-4-16,-10 9 3 15,-17 2 3-15,-8 8-3 16,-8 6-1-16,-12 9-2 16,-14 11 0-16,-11 12 0 0,-11 4 0 15,-6 8 0 1,0 0-4-16,0 0-5 0,-2 17-34 16,-23 16-16-16,-10 7 23 15,-3 6-47-15,-9-1-52 16,6 2-22-16,-4-1-80 15,-1 1-132-15</inkml:trace>
  <inkml:trace contextRef="#ctx0" brushRef="#br0" timeOffset="13055.2813">16817 9951 450 0,'0'0'44'0,"0"0"38"16,0 0 30-16,0 0-52 15,0 0-11-15,0 0-5 16,-3-57-16-16,3 57-18 16,0 0-10-16,0 0-6 15,0 11 5-15,-3 3 1 16,-2-2 2-16,5 1-2 15,0-6 0-15,0 0 7 16,0-4-5-16,0-3-2 16,8 0 13-16,11 0 52 15,18-14 22-15,18-11-45 16,16-9-24-16,13-10-7 0,10-6-5 16,8-4 1-16,-2-9-2 15,4-4-2-15,0 1 3 16,-5 3 1-16,3 1-3 15,-8 6-1-15,-9 3-2 16,-11 7 8-16,-13 6-9 16,-16 10-2-16,-15 10 2 15,-9 3 0-15,-15 11 0 16,-3 3-2-16,-3 3-14 16,0 7-40-16,0 19-14 15,-16 11 37-15,-4 8-114 16,1-1-68-16,-3-4-109 15</inkml:trace>
  <inkml:trace contextRef="#ctx0" brushRef="#br0" timeOffset="68877.7761">4666 10935 651 0,'0'0'42'16,"0"0"37"-16,0 0 7 16,0 0-18-16,0 0-27 15,0 0-14-15,-34-47 9 16,10 34 2-16,-12 3-14 15,-6 8-11-15,-10 2 3 16,-9 0-2-16,-6 12 12 16,-3 14-10-16,0 8 8 0,4 8-10 15,5 9 1-15,9 11 4 16,1 11-7-16,8 13 9 16,4 9-5-1,6 8-5-15,13-2-10 0,20-7 2 16,4-11-2-16,42-14-2 15,15-14-1-15,19-15 2 16,21-13 3-16,24-21-3 16,24-6 0-16,23-26-28 15,17-10-19-15,5-13-67 16,0-5-207-16</inkml:trace>
  <inkml:trace contextRef="#ctx0" brushRef="#br0" timeOffset="69823.1852">19576 11021 500 0,'0'0'64'0,"0"0"56"16,0 0 13-16,0 0 11 16,0 0-40-16,0 0-47 15,0 0-25-15,43-20-6 0,14 24 12 16,4 18-6-16,0 8-12 15,2 17 0-15,-12 14 14 16,-5 22-13-16,-7 20 4 16,-17 10 0-16,-13 8-11 15,-9-2-6-15,-20-16-7 16,-21-14 1-16,-23-4-2 16,-22-11-5-16,-7-12-11 15,-8-6-50-15,5-16-40 16,3-10 56-16,-4-7-37 15,0-3-93-15,2-7-136 16</inkml:trace>
  <inkml:trace contextRef="#ctx0" brushRef="#br0" timeOffset="130240.3427">5622 11909 545 0,'0'0'1'16,"0"0"-1"-16,0 0 12 16,0 0 73-16,0 0 4 15,0 0-22-15,0 0-31 16,-152 4-20-16,142 2-6 0,0 0-8 15,6 2 4-15,4 1-3 16,0 1-3-16,0 7 4 16,24-2-4-16,21-1 26 15,25-4 42-15,25-7-38 16,18-3-11-16,18 0-7 16,3 0-3-16,6 0 4 15,-4 0-5-15,-7 0-2 16,1 0-6-16,-3 0-1 15,-3 0 1-15,-2-3 1 16,-17 3 0-16,-18 0-2 16,-25 0-43-16,-34 0-51 15,-19 0-181-15</inkml:trace>
  <inkml:trace contextRef="#ctx0" brushRef="#br0" timeOffset="131009.5237">8795 12082 397 0,'0'0'24'0,"0"0"-15"15,0 0 75-15,0 0 30 16,0 0-75-16,0 0-15 0,-29 5 0 15,29 0-11-15,0-3-8 16,0 1-2-16,19 4 41 16,16-1 8-16,25-2 19 15,25-4-14-15,28 0-16 16,29 0-8-16,22 0 3 16,18 0-24-16,3 0 2 15,0 0-11-15,-7 0 1 16,-4 0-1-16,-1 0 1 15,-20-2-4-15,-10-3 0 16,-20 2 0-16,-32 3-1 16,-30 0-21-16,-25 0-38 15,-24 0-28-15,-12 0-19 0,-7 0-110 16,-23 0-112 0</inkml:trace>
  <inkml:trace contextRef="#ctx0" brushRef="#br0" timeOffset="131889.9199">12376 11994 398 0,'0'0'23'16,"0"0"-9"-16,0 0 30 16,0 0 48-16,0 0-50 15,0 0-31-15,-28 0-11 16,28 0 0-16,21 4 2 15,17-1 68-15,20-3-30 16,23 0-14-16,20 0-3 16,22 0 7-16,21-5-10 15,15-2-8-15,6-1-1 0,4 6-5 16,-10-2-5-16,-11-2 3 16,-11 1-2-16,-19 0 1 15,-17-2 1-15,-20-1-4 16,-29 0 1-16,-16 2 0 15,-19-2 0-15,-10 5 5 16,-4 0-3-16,-3 0 3 16,0-1-6-16,0 4-48 15,-6 0-43-15,-6 0-7 16,7 0-52-16,5 0-180 16</inkml:trace>
  <inkml:trace contextRef="#ctx0" brushRef="#br0" timeOffset="132712.1352">14998 12134 410 0,'0'0'40'0,"0"0"32"0,0 0 28 15,0 0-35-15,0 0-26 16,0 0-5-16,-25-17-11 16,25 17-14-16,0 0-9 15,0 0 1-15,3 0 1 16,26 0 4-16,24 0-3 16,24 0 3-16,25 0-1 15,24 0 14-15,21 0 10 16,23 6 22-16,15 2-27 15,6-2 5-15,2-3-12 16,-8-2-6-16,-16-1-2 16,-11 0-4-16,-23 0-3 15,-18 0 3-15,-26 0-5 0,-25-1 2 16,-26-8 3 0,-17 1-2-16,-16 2 3 0,-5 1 32 15,-2-3-14-15,0 5-13 16,0-1 4-16,0 4-11 15,0 0 3-15,0 0-7 16,0 0 0-16,0 0 1 16,0 0 1-16,0 0 0 15,0 0-2-15,0 0-4 16,0 0 4-16,0 0-1 16,0 0-3-16,2 0-2 15,-2 0-3-15,0 0-5 16,0 0-10-16,0 0-36 15,0 0-55-15,0 0-96 16,-14 0-191-16</inkml:trace>
  <inkml:trace contextRef="#ctx0" brushRef="#br0" timeOffset="133557.1257">13573 11146 181 0,'0'0'68'0,"0"0"22"0,0 0-9 15,0 0-10-15,0 0-33 16,0 0-30-16,-7-3-8 15,7 3 0-15,0 0 21 16,17 8 37-16,6-3-5 16,15 2 2-16,12 1-5 15,17-6-24-15,28 5-10 16,22-5 1 0,32 6 3-16,29-5 9 0,16 4-13 15,12-5-14-15,-8 5 6 0,-7-4-6 16,-20 3 2-1,-12-2 0-15,-19 3-4 0,-25-7-4 16,-24 0 4 0,-30 0-2-16,-25 0-18 0,-17 0 6 15,-8-7 13-15,-11 0-6 16,0 2 5-16,0-3-10 16,0 6-24-16,0 2-9 15,-3 0-56-15,3 0-64 16,0 0-126-16</inkml:trace>
  <inkml:trace contextRef="#ctx0" brushRef="#br0" timeOffset="134191.0734">16337 11200 248 0,'0'0'10'0,"0"0"19"0,0 0 21 15,0 0-18-15,0 0-17 16,0 0-11-16,-127-4-3 15,116 8-1-15,5-2 5 16,4 2-5-16,2-4-10 16,0 0 10-16,15 0 31 15,25 0 67-15,25 0-26 0,26 0-44 16,15 0-12 0,21-8 8-16,10 2-4 0,15-4 8 15,18 4 14-15,0 2 0 16,-2 0 10-16,-16 4-39 15,-28-3-1-15,-27 3-4 16,-22 0-7-16,-21 0 1 16,-18 0-2-16,-14 0 3 15,-15 0-3-15,-6 0 6 16,-1 0 38-16,0 0-21 16,0 0-23-16,0 0-4 15,0 0-1-15,0 0-44 0,0 0-16 16,6 0-51-1,7 0-209-15</inkml:trace>
  <inkml:trace contextRef="#ctx0" brushRef="#br0" timeOffset="134684.0685">18551 11210 241 0,'0'0'32'16,"0"0"25"-16,0 0 29 16,0 0-36-16,0 0-12 15,0 0-38-15,-46-14 4 16,70 14 12-16,24 0 36 0,23 0-39 15,18 0-6-15,15 0 12 16,4 0-7-16,3 2 4 16,-2 0 4-16,-5-2-3 15,-6 0-4-15,-4 0 4 16,-13 0-4-16,-14 0 3 16,-19-8-6-16,-20 1-3 15,-20 4-7-15,-8 3-2 16,-11 0-143-16,-28 0-76 15</inkml:trace>
  <inkml:trace contextRef="#ctx0" brushRef="#br0" timeOffset="162986.2153">4999 10422 3 0,'0'0'16'0,"0"0"-6"16,0 0 5-16,0 0-15 15,0 0-7-15,0 0 5 16,0 0 2-16,171-132 0 0,-147 132 4 16,-3 0-4-16,0 7-14 15</inkml:trace>
  <inkml:trace contextRef="#ctx0" brushRef="#br0" timeOffset="163734.7436">4205 13977 424 0,'0'0'67'16,"0"0"42"-16,0 0 9 0,0 0 22 15,0 0-63-15,0 0-18 16,-3 0-19-16,0 3-15 16,3 14-25-16,-6 16 5 15,-7 26-5-15,-5 17 42 16,-7 10-11-16,-1-7-16 16,7-6-12-16,7-10-3 15,6-15 0-15,3 0 2 16,3-2-1-16,0-9 1 15,0-11-2-15,0-9-2 16,0-9 1-16,0-6-36 0,3-2-99 16,0-2-81-16,0-18-81 15</inkml:trace>
  <inkml:trace contextRef="#ctx0" brushRef="#br0" timeOffset="165023.5807">4077 14198 795 0,'0'0'59'0,"0"0"9"0,0 0-29 16,0 0-22-1,0 0-15-15,0 0 10 0,224-136-2 16,-166 130-8-16,-6 6-2 15,-10 0-1-15,-9 0 1 16,-11 13-9-16,-10 8 8 16,-9 6-11-16,-3 10 12 15,-27 4 9 1,-19 5 3-16,-7-5-9 0,-3-3 7 16,5-4-5-16,2-5-1 15,4 1-3-15,5-7-1 16,9-2 4-16,1-3-4 15,12-4 1-15,6-3-3 16,9-6 2-16,3-5-7 16,3 0-24-16,27 0 12 0,10-10 19 15,8 0 11-15,1 4-10 16,-4 2 1-16,1 1 2 16,-2 3-3-16,3 0-1 15,-2 0 0-15,-2 4 0 16,-10 9 0-16,-8 3-7 15,-8 4 1-15,-11-4 6 16,-6 1-3-16,0 3 3 16,-23 0 14-16,-14 2 28 15,-8-2-18-15,-4 2-9 16,1-2-4-16,-1-1-6 16,1-2-1-16,5 2-1 15,8-6-2-15,12-6 0 16,11-1 0-16,8-6-1 0,4 0-14 15,13-3-62-15,26-17-21 16,13-7 17-16,9 1 12 16,-3-2-4-16,-7 3 39 15,-3-1 20-15,-2-4 13 16,-9 3 35-16,-7 5 24 16,-6 2 22-16,-6 3-19 15,-8 4-13-15,-4 9 4 16,-6 1 3-16,0 3-29 15,0 0-27-15,0 3-20 16,0 17 15-16,-3 11 5 0,-6 1 11 16,5-3-6-16,4 2-3 15,0-9-2-15,0-5 1 16,7-4-1 0,2-7-1-16,2-3-6 0,2-3 7 15,-1 0 4-15,5-5 14 16,2-15 3-16,3 0-12 15,-4-3 0-15,-1-1-3 16,2 5-1-16,-8 4 5 16,0 5-5-16,-8 6 13 15,-3 4 2-15,0 0-9 16,0 0-11-16,0 0-7 0,0 0-1 16,0 9-5-16,0 13 13 15,0 6 0-15,0 2 2 16,0-4 1-16,3-4 2 15,9-5-10-15,3-3 4 16,6-8-15-16,6-6-12 16,4 0 16-16,5-17-1 15,1-5-19-15,-7-5 2 16,-9-2 29-16,-4-2-1 16,-1-1 2-16,-3-4 0 15,-1 0 2-15,-8-5-2 16,4-1 3-16,-5 1-2 15,-3 2 20-15,0-1 2 16,0 1 1-16,0 7-1 16,0 5-2-16,-3 10-1 0,0 11-7 15,3 1-3-15,-5 5-10 16,5 5-6-16,0 18-7 16,0 16 13-16,0 10 0 15,0 11 1-15,0 1-1 16,0-2 1-16,0 0-1 15,0-3 1-15,0-6-1 16,0-8 1-16,0-8-1 16,0-5 0-16,0-9 0 15,0-3-1-15,0-4-2 0,11-7-72 16,-2-6-44 0,7 0-83-16,7-19-135 0</inkml:trace>
  <inkml:trace contextRef="#ctx0" brushRef="#br0" timeOffset="165760.6147">5311 14371 519 0,'0'0'110'0,"0"0"44"15,0 0-28-15,0 0-6 16,0 0-35-16,0 0-36 16,0-119-49-16,0 127-9 15,0 19-1-15,10 16 10 16,-4 7 5-16,3 3-5 0,-4-1 4 15,9-3-3 1,-3-5 1-16,8-4-1 0,-1-8-1 16,9-8 0-16,6-7 0 15,3-7 0-15,13-10-10 16,9 0 10 0,3-14 13-16,-3-9-10 0,-10-7 3 15,-11 0 2-15,-10 4-4 16,-12-4-1-16,-9 7-1 15,-6-2 1-15,0 4-1 16,-15 1-2-16,-5 8 2 16,0 4 1-16,2 8-2 15,-3 0-1-15,3 7-2 0,0 13-3 16,6 9 4-16,9 1-2 16,3-2-1-16,0 0 1 15,6-5-3-15,11 1-1 16,8-10-5-16,2-5-5 15,8-6 1-15,0-3 0 16,1-4 12-16,4-12-5 16,-7-6-3-16,-2 1 6 15,2-9 6-15,-6 1 0 16,-2-3 5-16,-1-9-4 16,-7-1-1-16,-3 1 0 15,-3-5 2-15,-8 3 2 16,-1 4-1-16,-2 0 8 15,0 5 8-15,0 8-3 16,-2 11 0-16,-1 6-5 16,-2 6-4-16,5 3-7 0,0 0-5 15,-3 17-5-15,-3 15 8 16,-1 15-1-16,-2 10 3 16,0 1 1-16,-1 5-1 15,2 0-1-15,2-6-1 16,0-3 1-16,6-6 1 15,0-9 0-15,0-5-1 16,9-12-2-16,9-5 0 16,3-10 3-16,9-7 0 15,10 0-12-15,-3-20-57 16,2-4-125-16,-15-2-256 16</inkml:trace>
  <inkml:trace contextRef="#ctx0" brushRef="#br0" timeOffset="165926.7111">6074 14500 560 0,'0'0'99'16,"0"0"-25"-16,0 0-42 16,0 0-32-16,0 0-6 15,0 0-17-15,84-34-97 16,-44 15-278-16</inkml:trace>
  <inkml:trace contextRef="#ctx0" brushRef="#br0" timeOffset="167475.5018">7028 14134 775 0,'0'0'133'0,"0"0"-30"16,0 0-48-16,0 0-28 16,0 0-16-16,0 0-11 15,-205 0-8-15,180 45 7 16,8 5-1-16,8 1-2 0,2-1 4 16,7 3 0-1,0-6 0-15,22-2-3 0,11-8 1 16,10-6-1-16,5-6 3 15,10-11-2-15,1-9-39 16,0-5-19-16,-4-12-48 16,-7-12-62-16,-9-8-87 15,-9-4 43-15,-5-11 204 16,-7-6 10-16,-2-6 114 16,-5-5-26-16,-7 2-15 15,-4 3 56-15,0 9 9 16,0 11-4-16,-4 15-8 15,2 12-52-15,2 7-16 16,0 5-42-16,0 5-16 16,0 24-14-16,0 18 14 0,6 12 3 15,-2 7-3-15,1-4 2 16,4-2-2-16,-3-11 3 16,0-5 1-16,-3-8-3 15,3-13 2-15,-3-6-1 16,1-9 1-16,-4-3-3 15,3-5 0-15,-3 0 3 16,7 0 10-16,9-17 40 16,6-9-19-16,8-4-29 15,-4-3-3-15,3-1 0 0,-5 5-2 16,-3 3 1 0,-5 12-4-16,-5 4 3 0,-6 10-9 15,0 0 1 1,-2 0-3-16,3 7-11 0,0 16 13 15,-3 6 8-15,0 5 0 16,0-2 1-16,3 2-1 16,0-7 0-16,6-4-3 15,1-6-4-15,7-7-5 16,5-5 6-16,8-5 2 16,7-2 2-16,-2-15 2 15,-2-10-1-15,-4 1 1 16,-8-1 2-16,-6 1 3 0,-8 3-3 15,-7 6 1 1,-3 5 4-16,0 5-3 0,-16 4 5 16,-6 3-8-16,-1 0 0 15,-3 10-2-15,9 5-1 16,5-1 1-16,3 3 0 16,0-2-7-16,9 2-7 15,0-4-6-15,0-2-4 16,15-8-1-16,0-3-13 15,4 0 12-15,2 0 28 16,-6-3-4-16,-1-6 4 16,-4 4-2-16,-4 5 2 15,0 0-14-15,1 0 12 16,2 0 0-16,5 0 2 0,2 3 2 16,-4 1-1-16,3-4 2 15,-3 0-3-15,4 0 0 16,-3 0-12-16,4 0-16 15,-8-4 6-15,0-5 12 16,-2 0 10-16,-4-1 0 16,-1-1 0-16,0-2 0 15,5 1 0-15,-1-3 1 16,0 3-1-16,7-2-1 16,-1 4-6-16,6 0 4 15,-3 4 1-15,6 6-1 16,0-3 1-16,0 3 0 15,-2 0-1-15,-2 0 2 16,-1 9-1-16,0 1 0 16,-3 4 2-16,1 1 0 0,-8 2 5 15,-3-3-1-15,-3 2 4 16,0-2 2-16,-6-5 6 16,-13 2 1-16,8-4-4 15,-2-1-2-15,7-6-3 16,3 0-6-16,3 0 1 15,0 0-3-15,12-4-5 16,14-9 3-16,12-11-16 16,2-2-1-16,-1-4 12 15,-1-6-4-15,3-7 11 0,-1-3 1 16,10-11 1 0,9-5-1-16,-2-1 20 0,-5 8 0 15,-19 4-7 1,-16 9-2-16,-9 5 11 0,-7 9-11 15,-1 14 11-15,0 4 1 16,0 10-10-16,0 0-14 16,-4 19-10-16,-12 20 8 15,-2 19 1-15,-6 13 0 16,-1 10 1-16,1 4 0 16,-1-2 0-16,8-8 0 15,5-5-1-15,9-7-1 16,3-7 2-16,0-6-1 15,9-7 1-15,14-13 0 16,15-21-2-16,7-9-33 0,7-4-52 16,-5-25-133-16</inkml:trace>
  <inkml:trace contextRef="#ctx0" brushRef="#br0" timeOffset="167675.1809">8629 14282 778 0,'0'0'112'15,"0"0"-11"-15,0 0-69 16,0 0-28-16,0 0-4 0,0 0-50 16,309-94-55-16,-247 81-64 15,-11-6-67-15</inkml:trace>
  <inkml:trace contextRef="#ctx0" brushRef="#br0" timeOffset="168555.5452">4244 12072 320 0,'0'0'24'0,"0"0"48"15,0 0 23-15,0 0 23 16,0 0-44-16,0 0-25 16,-155 15-6-16,122-1-6 15,-3 11 2-15,-7 16-20 16,-3 10 10-16,-8 16 18 0,2 9-19 16,10 10-9-1,11 4-3-15,13 5-6 0,6 5 9 16,3-4-13-16,9 3 4 15,0 0-7-15,0-4 1 16,0-3 2-16,15-3 0 16,6-5-5-16,1-6-1 15,5-5-1-15,0-3-3 16,-3-6 4-16,1-9 3 16,-7-5-3-16,-6-11-3 15,-6-13-20-15,-3-3-92 16,-3-13-60-16,0-10-201 15</inkml:trace>
  <inkml:trace contextRef="#ctx0" brushRef="#br0" timeOffset="169134.7149">3604 13713 861 0,'0'0'40'16,"0"0"49"-16,0 0-35 15,0 0-18-15,0 0-36 0,0 0-12 16,-31-9 2-16,31 28 10 16,9 6 5-16,3 9-3 15,-2-1-2 1,5 3 0-16,-6-4 3 0,3-1-3 15,1-4 0 1,-2-4 0-16,2-6 0 0,-1-1-8 16,2-4 5-16,-4-2 0 15,2-6 1-15,1 3 4 16,-4-4 2-16,-1-3 1 16,-2 3-1-16,1-3 2 15,-1 0-4-15,0 0 20 16,8 0 3-16,-1-10 0 15,5-5-6-15,6-7-11 0,-2-3 3 16,-1-6-4-16,0-11 7 16,3-8-9-16,1-6 10 15,-1 0-13-15,1-2 1 16,0 7 5-16,4 2-6 16,1 3-2-16,3 5 0 15,-5 7 3-15,-4 6 0 16,-5 11-4-16,-12 11 4 15,-3 3-6-15,-4 3 1 16,0 0-11-16,0 0-46 16,0 4-9-16,3 12 36 15,-3 3-47-15,0 1-56 16,0-3-80-16,-11 0-387 0</inkml:trace>
  <inkml:trace contextRef="#ctx0" brushRef="#br0" timeOffset="170394.2844">3570 13634 53 0,'0'0'42'15,"0"0"-15"-15,0 0 15 16,0 0 5-16,0 0-39 16,0 0-7-16,-11 0 1 15,11 0 5-15,0 0 21 16,0 0 36-16,0 0 2 15,0 0-3-15,0 0-20 16,-4 0 6-16,4-1-26 16,-3 1-10-16,0 0-4 0,3 0-1 15,0 0-7 1,0 0 1-16,0 0-1 16,0-4 1-16,0 4-1 0,0 0 3 15,0 0 6-15,0 0 7 16,0 0 5-16,0 0-3 15,0 0-6-15,0 0 4 16,0 0-6-16,0 0-1 16,0 0-10-16,0 0-5 15,0 0 5-15,0 0 11 16,10 8 10-16,-2 1 4 16,1 2-5-16,0 2-1 15,4 1-12-15,-2 1 7 16,-1 2-4-16,2 2-4 15,-3 1 3-15,4 1-4 0,-2-6-4 16,2 2 3 0,-1-6 1-16,-1-5 0 0,-4 1 2 15,-1-7-1-15,0 0 1 16,-6 0 1-16,0 0 8 16,0 0 10-16,3 0 10 15,0 0 2-15,10-7 0 16,4-16-12-16,11-7-19 15,2-2 9-15,2-2-14 16,3-2 1-16,-2 0-1 16,-3 5 6-16,-2-1-6 15,-1 2 6-15,-5-3 1 0,2 6-3 16,-3 1-3 0,0 4-3-16,-2 2-1 0,1 3 1 15,-1 0 2 1,-1 4-2-16,-6 2 0 0,-3 9-2 15,-6 1 1-15,-3 1 1 16,0 0-4-16,0 0-4 16,0 0-7-16,0 0-14 15,0 0-21-15,-9 11 9 16,-6 9-26-16,-6-4-89 16,-1 1-83-16</inkml:trace>
  <inkml:trace contextRef="#ctx0" brushRef="#br0" timeOffset="171311.7411">4116 12143 56 0,'0'0'73'0,"0"0"17"0,0 0-5 15,0 0-9-15,0 0-19 16,0 0 4-16,3-31 13 16,-3 26-18-16,-3 2-22 15,-8 3-7-15,-5 0-6 16,-2 0-10-16,-3 0-9 16,-1 0-1-16,-2 10 1 15,6 2 3-15,-6 3-3 16,5 4-1-16,-1 0 1 15,-2 0-2-15,1 4 0 16,3-1 0-16,1 7 0 0,1 9 0 16,-3 0 0-1,3 11 2-15,-1 4-2 0,1-2 0 16,4 1 0-16,7-2 0 16,-1-4 0-16,6 1 0 15,0-5-2-15,0 0 2 16,0 2-98-16,-7-4-111 15</inkml:trace>
  <inkml:trace contextRef="#ctx0" brushRef="#br0" timeOffset="180770.6093">7007 15930 759 0,'0'0'79'0,"0"0"-31"16,0 0-14-16,0 0 7 16,0 0-24-16,0 0-15 15,0 0-2-15,0-2-2 16,0 46 2-16,0 15 30 0,-2 8 8 16,-5 6-10-16,5 2-8 15,-1-5-11-15,3-4 3 16,0-7-3-16,0-13-2 15,0-6-4-15,3-13 0 16,-1-12 0-16,5-8-3 16,-7-4 0-16,0-3 7 15,0 0 2-15,0-3-9 16,0-17-10-16,0-6-190 16,0-7-288-16</inkml:trace>
  <inkml:trace contextRef="#ctx0" brushRef="#br0" timeOffset="181249.9975">6963 16120 459 0,'0'0'74'0,"0"0"15"16,0 0-25-16,0 0 7 15,0 0-17-15,0 0-2 16,-19-84 2-16,19 84-10 16,0 0-15-16,0 0-15 15,0 0-5-15,0 0-5 16,6 0-4-16,21-2 7 0,14-1 6 16,12-3 3-16,4 3-8 15,8-3-4-15,5 2 1 16,4-1-1-16,13 0-3 15,11 1 3-15,22-5-2 16,17-1-2-16,18 0 2 16,14-1-1-16,13 2 2 15,7-4-1-15,5 5 1 16,-2-4-1-16,10-1-2 16,2 1 0-16,5-2-1 15,-9 3 1-15,-12 4 0 16,-24 5 2-16,-36 2-2 15,-26-4 0-15,-39 3-2 16,-28-1-11-16,-26-5-26 0,-9 1-12 16,-20-1-19-16,-12 4-51 15,-1 3-37-15,-6 0-105 16</inkml:trace>
  <inkml:trace contextRef="#ctx0" brushRef="#br0" timeOffset="182365.4426">6963 16576 149 0,'0'0'133'16,"0"0"-128"-16,0 0-4 16,0 0 7-16,0 0 26 15,0 0 48-15,33 2-15 0,-31-2-25 16,-2 0 5 0,0 0 0-16,0 0-13 0,0 0 2 15,0 0-3-15,0 0-4 16,0 0-7-16,0 0-11 15,7 0-5-15,6 0 1 16,7 0 0-16,6 0 5 16,8 0-1-16,10 0-1 15,4 0 2-15,10-2 6 16,12-8-2-16,8 3 1 16,9-5 7-16,10 2-15 15,11 0-2-15,4 3-4 16,13-2-1-16,2-1-3 0,6 3 2 15,4 4-1-15,-1-1 5 16,0 1-5-16,-1 1 1 16,-1 2 0-16,-1 0-1 15,-3-1 0-15,0 1-2 16,-10 0 2-16,0-1 0 16,-9 1 0-16,-4-3 0 15,-9 0 1-15,-7-1 0 16,-10-4 0-16,-6 7-1 15,-4-7 0-15,-7 5-1 16,-1 1 1-16,-11-3-1 16,-11 3 1-16,-9-1 0 15,-14-2 1-15,-9 3-1 16,-9-1 3-16,0 0-3 16,0 2-15-16,0-2-5 0,0 3 20 15,0 0 0-15,0 0-8 16,0 0-1-16,0-2 9 15,0 2 2-15,0-3 2 16,3 1-4-16,-3-1 2 16,4 3-2-16,-4-3 7 15,0-1-7-15,0 2-8 16,0 2-46-16,0-3 7 16,0 3 39-16,7 0-61 0,1 0 12 15,2 0 51 1,0 0 4-16,-6 0-1 15,-4 0 3-15,0 0-9 16,0 0-23-16,-4 0 21 16,-12-5-53-16,4-1-39 15,-2 0-124-15</inkml:trace>
  <inkml:trace contextRef="#ctx0" brushRef="#br0" timeOffset="183098.978">10237 15942 333 0,'0'0'99'0,"0"0"47"16,0 0-15-16,0 0-31 0,0 0-19 16,0 0-22-16,-17-34-15 15,17 34-21-15,0 0-7 16,0 0-9-16,0 0-7 15,0 0-5-15,0 0-10 16,0 15 15-16,7 11 10 16,3 3 9-16,-3 9 3 15,-1 4-5-15,1 7 9 16,3 1-5-16,-4-1-6 16,0-1-8-16,1-9-3 15,2-7-1-15,-1-5 0 16,1-10-1-16,-6-4-2 15,2-7 0-15,0-3 0 16,-5-3-80-16,0 0-121 16,-27-9-297-16</inkml:trace>
  <inkml:trace contextRef="#ctx0" brushRef="#br0" timeOffset="184483.0277">6941 16355 68 0,'0'0'24'16,"0"0"-5"-16,0 0 84 15,0 0-26-15,0 0-24 16,0 0-33-16,0-9-9 0,0 9 17 16,3 0-17-1,0 0-9-15,-3 0-2 0,3 0 1 16,1 0-1-16,2-1 12 15,4 1 12-15,7-4 9 16,-2-2-5-16,5-2-11 16,-1 3-8-16,-3-2-1 15,-2 4 4-15,-7-1 1 16,-1 4-1-16,-3-1 4 16,0 1-4-16,3 0-4 15,4 0-7-15,4 0 4 16,5 0-2-16,-1 0 1 0,9 0-2 15,6 0 5 1,7 0-4-16,8-2 3 16,6-5 2-16,5 2 10 15,5-5-1-15,4 3-8 0,6-3-3 16,-1 0 0-16,-4 3-1 16,-1-2-5-16,-3-1-1 15,0 3 1-15,-7 0 0 16,0 2 1-16,-6 0 0 15,-2 3-1-15,-8-1 1 16,-1 1-1-16,-3 2 1 16,2 0 0-16,0 0-1 15,-4 0 0-15,6 0 1 16,1 0 1-16,5-3-2 0,4 3 1 16,0-2-1-16,2-1 0 15,2 2 0-15,6-2 0 16,-1-2 0-16,-2 4-1 15,-2-1 1 1,3 0-2-16,-5-4 1 0,0 2-1 16,0-1 1-16,4 0-3 15,-2-1 3-15,4 3 0 16,3-4-4-16,-3 3 5 16,1 0-1-16,-4-1 1 15,4 0 0-15,-4 0 0 0,-2 0 0 16,3 3 0-16,-1-5 0 15,0 4 0-15,-1 0 0 16,7-1 0-16,0 4-1 16,-3-3 1-16,-1 3-1 15,-5 0 1-15,0 0 0 16,1 0-1-16,2 0 2 16,0 0-1-16,0-4 1 15,4 1-1-15,7 0 0 16,-1 0 1-16,9 0 0 15,-1-2 2-15,-4 0-3 16,5 1 0-16,-7-3 3 16,2-3 0-16,4 2 0 15,-3-1 4-15,-3 1-6 16,-6 1 6-16,-5 0-5 16,0-3 1-16,-6 4-2 0,-3 0 0 15,-11 1 1-15,-11-4-1 16,-10 9 0-16,-12-3 3 15,-3-1-1-15,-3 4-3 16,-13 0-78-16,-19 0-122 16,-11 0-231-16</inkml:trace>
  <inkml:trace contextRef="#ctx0" brushRef="#br0" timeOffset="185472.0752">7057 16470 30 0,'0'0'12'15,"0"0"26"-15,0 0 24 16,0 0-17-16,0 0-14 16,0 0-18-16,-19-9-7 15,19 9-1-15,0-3-3 16,0 3 28-16,-3 0 21 0,3 0-15 15,0 0-1-15,0 0-5 16,0 0-15-16,0 0-2 16,0 0-13-16,0-3 4 15,13 0 36-15,14 1-11 16,5-3 6-16,12 2 1 16,9-1 2-16,12-1-21 15,8 0-11-15,12-2 1 16,3 0 7-16,0 1-2 15,-6 2-12-15,-8-1-15 16,-9 0-77-16,-10-1-48 16,-19 3-299-16</inkml:trace>
  <inkml:trace contextRef="#ctx0" brushRef="#br0" timeOffset="186545.7028">7288 16404 36 0,'0'0'328'0,"0"0"-317"16,0 0-11-16,0 0-14 15,0 0 14-15,0 0 29 0,45 0 8 16,-15 0-17-16,3 0-7 15,4 0 19-15,6 0 20 16,8 0-10-16,11-2 12 16,7-5-9-16,3 3-35 15,7-5-2-15,0 2 10 16,6-2-7-16,3 1-3 16,0 2-7-16,0 0 3 15,0-1-3-15,-10 0 1 16,2 2-2-16,-11 0 3 15,-8 2-2-15,-6 0-1 16,-5 2 0-16,-4 1-1 16,1 0 1-16,-5 0 0 15,4 0 0-15,-1 0-3 16,1 0 2-16,-4 0 1 16,4 0 2-16,-1-3 0 0,4-2 0 15,3-2-2-15,3 0-2 16,7 0 2-16,-4 1 4 15,-2-1-4-15,-1 3 0 16,1-2 0-16,-8-1 2 16,1 5 1-16,-4-3-2 15,1-1 0-15,-2 3-1 16,3-4 0-16,-5 3 0 16,0 1 0-16,0 0 0 0,-1 0 0 15,2 3 1 1,-1 0-1-16,0 0 0 0,4-4-3 15,3 4 3-15,-1-3-1 16,1 1-1-16,0 0 2 16,0-1 3-16,-3-2-1 15,-1 0-1-15,-4 0-1 16,2 4 0-16,-7-5 1 16,-4 3 0-16,-3 1-1 15,-2 0 2-15,1-3-2 16,-1 3 0-16,6-1 1 15,-4-2 2-15,6 3-3 16,1-1 3-16,-7 3-2 16,-1-3 0-16,2 3-1 15,-3-2 0-15,5 1 0 0,-2 1 1 16,2-1-1 0,3-1 1-16,-5-3 0 0,-5 2 4 15,8 0-5-15,0-1 2 16,1 4-2-16,5-2 1 15,1-1 0-15,-1 3-1 16,-3-5 0-16,0 2 0 16,-5-2-2-16,3 3 2 15,-8 0 3-15,-4-2-1 16,-6 1 0-16,-5 3-2 16,-5-3 4-16,-3 3 9 15,-3-3 11-15,7 3-15 0,2 0-9 16,8-3 0-16,8 2 0 15,2 1 0-15,1-3 0 16,2 3 2-16,-9-4-1 16,-6 4 0-16,-9-2 2 15,-2 2-3-15,-4 0 0 16,0 0-7-16,0-1-18 16,0-2-52-16,0 0-92 15,-10 0 7-15,4-4-35 16</inkml:trace>
  <inkml:trace contextRef="#ctx0" brushRef="#br0" timeOffset="188448.9894">11815 15972 250 0,'0'0'139'0,"0"0"-19"16,0 0-2-16,0 0-11 15,0 0-9-15,0 0-37 16,0-53-13-16,0 50-19 16,0 3-6-16,0 0-11 15,0 0-3-15,0 0-7 16,0 0-2-16,0 0-3 16,0 0-5-16,0 0-2 0,0 7 10 15,0 6 0 1,2 3 1-16,2 1 1 0,1 2 1 15,-2 0-2 1,0 3 1-16,0-5 1 16,0-2 1-16,1-6-2 15,-1-1 0-15,-3-5-2 0,2-3 0 16,-2 0 2-16,0 0-2 16,0 0 6-16,0 0-1 15,0 0-1-15,0 0 3 16,0 0-2-16,0 0-3 15,0 0-2-15,0 0-7 16,0 0 0-16,0 0 4 16,0 0 3-16,0 0 0 15,-5 0-1-15,-5 0 0 0,-3 0 1 16,-3 0 0-16,-6 0-2 16,-8 0 2-16,-13 0-2 15,-2 3-25 1,-7-2 10-16,-9-1 9 0,-2 0 6 15,-1 0 2-15,1 0 0 16,6 0-1-16,7 0-2 16,11 2-9-16,17 2-3 15,6-1-5-15,14-3-11 16,2 1-29-16,0 2-23 16,18-3 57-16,8 0 26 15,10 0 7-15,-1 0 5 0,-2 0-5 16,-4-3-2-16,-3-1-3 15,-10 0 1-15,-7 1 5 16,-6 0 17-16,-3-3 15 16,-14 6-31-16,-20 0 9 15,-12 0-17-15,-6 0 2 16,1 0 0-16,-4 0-1 16,-9 0-1-16,-12 0 0 15,-9 0-1-15,-4 0 2 16,7 0-1-16,7 6 2 15,9 0-2-15,16-2-2 16,21-1 2-16,12-2-2 16,17 2 1-16,0 0-29 15,26 0-43-15,10 0 72 16,10 3 0-16,2 1-13 16,-12-4-28-16,-4 2 16 15,-9-2 8-15,-14-1 5 0,-9-2 10 16,0 0-23-16,-23 0 25 15,-18 0 9-15,-14 0-7 16,-8 0 2-16,-6 0 2 16,-5 0 8-16,-4 0 4 15,-9 0-15-15,-2 0 1 16,2 0 9-16,7 0-1 16,1 0-7-16,15 0-5 15,10 0 4-15,19 0-3 16,19 0 0-16,13 0-1 0,3 0-16 15,6 0-12 1,18 0 28-16,5 0 29 0,-1 0-27 16,-7 0 0-1,-12 4-2-15,-9-1-40 0,-9 0 4 16,-24 2 36-16,-12-1 12 16,-13 4-9-16,-12-1 2 15,-10 0 3-15,-9 0 11 16,-6 2-9-16,3 0 18 15,11 1-10-15,12 1-11 16,23-2-5-16,18-1-2 16,18-5 0-16,10 3-45 15,16-6 43-15,19 3 2 0,9-3 19 16,11 0-19-16,-3 0-5 16,-8 0 5-16,-12 0 5 15,-14 0-4-15,-18 0-1 16,-3 0 2-16,-35 0 21 15,-15 0-16-15,-17 0-1 16,-7 0-1-16,-7 0 11 16,-1 0 3-16,-3 0-13 15,4 5 1-15,6 0-2 16,13-1-5-16,10 2 1 16,10-2-2-16,19 2 1 15,15-5-1-15,11 5-22 0,0-6-71 16,19 2 81-16,14 0 13 15,-3-2-10-15,-4 0 2 16,-10 0 6-16,-9 0-3 16,-7 0 10-16,-10 0-1 15,-17 0 34-15,-9 0-31 16,-6 0 24-16,-7 0 1 16,-1-2-8-16,-6 2-11 15,-8 0-8-15,-3 0-3 16,-3 0 0-16,1 5 0 15,5 4-2-15,9-3 1 16,13 1-1-16,15 0 0 16,10-4-1-16,9-1-5 15,8 0-47-15,0 1-15 16,0-3 19-16,0 3 49 16,0-2 2-16,0 2-2 15,-12 3-4-15,-3-4 4 0,-11 3 4 16,-6-1-2-16,-7 1 8 15,-10-1-6-15,-3 0-1 16,-7-1-3-16,4 0 1 16,0 4 1-16,3-1 1 15,4-3-1-15,5 5-2 16,4-3 0-16,4-1 0 16,12-1 0-16,6 0-3 0,10 2-26 15,4-5-25 1,3 0-18-16,0 0-9 0,0 0-69 15,0 0 91-15,6 0-2 16,3 0-36-16,-7 0 97 16,-2 0 23-16,0-8 118 15,0 2-54-15,-14 3-37 16,-8 0 13-16,-8 3-26 16,-8 0-32-16,3 0 5 15,-10 0-3-15,2 3-5 16,1 3-2-16,2 5-1 15,10-5-20-15,12 2-108 16</inkml:trace>
  <inkml:trace contextRef="#ctx0" brushRef="#br0" timeOffset="195455.7441">6395 11598 745 0,'0'0'14'16,"0"0"34"-16,0 0 10 15,0 0 14-15,0 0-26 16,0 0-27-16,0 0-9 16,-10-33-5-16,10 33-5 0,0 4-2 15,0 16-1 1,0 6 3-16,4 5 6 0,5-9 1 15,-3-2-3-15,4-7-3 16,10-9 5-16,17-4-3 16,30-34 50-16,27-25-20 15,30-23-20-15,9-9-4 16,4 3-6-16,-9 6 0 16,-19 9-2-16,-13 9 6 15,-13 5-4-15,-22 13-1 16,-14 14-2-16,-19 15-5 15,-19 17-46-15,-9 0-81 16,-19 16-335-16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14:44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12878 7500 740 0,'0'-30'38'0,"3"10"55"0,4 3-23 16,2 4-18-16,-2 1-3 16,-1 4-21-16,-3 5-2 15,-2 3-7-15,5 0-19 16,8 16 0-16,-2 15 0 16,0 9 1-16,1 3 0 15,1-5 1-15,-1-8-1 16,5-10 5-16,9-10-5 15,11-10 3-15,24-2 17 16,26-35 24-16,26-20-16 16,24-19-12-16,23-13-1 15,18-13 2-15,13-14-6 16,22-2-11-16,3-4 0 0,-3 7-1 16,-13 18 0-1,-30 21-2-15,-43 26 2 0,-45 23-17 16,-43 12-16-16,-26 15 1 15,-14 5-14-15,-23 32-71 16,-32 21 20-16,-29 15-186 16</inkml:trace>
  <inkml:trace contextRef="#ctx0" brushRef="#br0" timeOffset="1248.0391">10708 8983 250 0,'0'0'112'0,"0"0"-15"15,0 0 17-15,0 0-24 16,0 0-12-16,0 0-12 0,-3-22-1 16,3 17-2-16,-1 2-6 15,1 2-9-15,0 1-14 16,0-2 5-16,0 2-10 15,0-1-2-15,0 1-2 16,0 0-9-16,0 0-9 16,0 0-5-16,-2 0-2 15,2 0-3-15,0 10-3 16,0 12 6-16,0 7 3 16,0 3-3-16,0-2 1 15,0-1-1-15,0-2 1 16,0-10-1-16,17-5 0 15,10-12 0-15,19 0 1 16,29-20 13-16,20-20 5 0,11-9-7 16,15-10-5-16,4-7-1 15,3 0 0-15,11-9 0 16,5 3-3-16,3 4 8 16,-8 7 8-16,-26 14-9 15,-39 10-3-15,-24 13-6 16,-22 7 2-16,-11 2 6 15,-11 10 6-15,-2 2-1 16,-1 1 2-16,-3 2-14 16,0 0-1-16,0 0-1 15,0 0 0-15,0 0 1 16,0 0-1-16,0 0 0 16,0 0 1-16,0 0-1 15,0 0 1-15,0 0-1 16,0 0-1-16,0 0 1 15,0 0 1-15,0 0-1 0,0 0 2 16,0 0-1-16,0 0 0 16,0 0 0-16,0 0-1 15,0 0 0-15,0 0-1 16,0 0 1-16,0 0 0 16,0 0 0-16,0 0-1 15,0 0 0-15,0 0-7 16,0 0-24-16,0 5-44 15,-3 17-12-15,-20 7-7 0,-6 12-134 16,-14 2-318-16</inkml:trace>
  <inkml:trace contextRef="#ctx0" brushRef="#br0" timeOffset="2185.805">9542 10875 509 0,'0'0'154'0,"0"0"-124"15,0 0 3-15,0 0 37 16,0 0-3-16,0 0-37 0,0-53-20 16,0 57-10-16,0 20 0 15,0 11 0-15,0 11 7 16,0 7 19-16,0-9 1 16,0-8-8-16,6-13 8 15,1-10-15-15,10-6 30 16,6-7-7-16,27-3 11 15,35-34 18-15,39-22-37 0,41-21-5 16,28-15-2 0,16-11-10-16,4-3-5 0,-12-6-5 15,-17 6 2-15,-20 9 1 16,-22 11 2-16,-26 19-4 16,-24 11 0-16,-17 9 0 15,-23 7-1-15,-7 8 0 16,-12 6 1-16,-7 7-1 15,-6 8 0-15,-11 5 0 16,-6 3-2-16,0 2 1 16,-3 1-5-16,0 0 4 15,0 3-23-15,0 0-21 16,0 0-4-16,-18 10 3 0,-9 7-43 16,-2 0-110-16,3-8-179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15:1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4205 7170 390 0,'0'0'317'16,"0"0"-306"-16,0 0 70 16,0 0-22-16,0 0-11 15,0 0 2-15,0 0-15 16,-40-57-14-16,40 57-13 16,0 0-3-16,0 0-4 0,0 0-1 15,0 0 6-15,-3 0-5 16,3 0 3-16,0 0 2 15,-3 0 11-15,0 0 9 16,3 0-10-16,0 0 1 16,0 0-7-16,0 0-4 15,0 0-1-15,0 0-3 16,0 0 5-16,0 0-4 16,0 0-1-16,27 0 2 15,22 0 24-15,33 0 2 16,27 0-17-16,34-4-6 15,23-2-6-15,22 2 8 16,12-2-3-16,16 2 1 0,9-1-5 16,-1 0-2-16,-8 0-1 15,-13-1 1-15,-24-3 3 16,-27-3 1-16,-25-2-4 16,-36-5 0-16,-30 4 0 15,-28 0 0-15,-17 6 2 16,-10 1 8-16,-6-2 24 15,0 1-12-15,0 3-16 16,0 2 4-16,0 2-8 16,0 0-2-16,0 1 0 15,0 1-13-15,0 0-39 16,0 0-28-16,-10 12-29 16,-5 1-98-16,-3-1-201 15</inkml:trace>
  <inkml:trace contextRef="#ctx0" brushRef="#br0" timeOffset="369.039">6529 7034 748 0,'0'0'17'0,"0"0"38"15,0 0 11-15,0 0 5 16,0 0-24-16,0 0-6 0,-179-10-22 15,182 10-19 1,36 10 4-16,31 3 29 0,36-6 5 16,32-4-15-16,31 1-4 15,16-3-9-15,1 1-3 16,2-2 2-16,-7 4-5 16,-8-4-2-16,-17 0 2 15,-18 0-4-15,-19 0-3 16,-25-4 3-16,-33-6 1 15,-22 1 1-15,-21 2 0 16,-12 0 4-16,-6 4 6 16,0-1 2-16,0 3-13 15,0 1-1-15,-6 0-7 16,-15 5-57-16,-12 7-39 16,-4 5-230-16</inkml:trace>
  <inkml:trace contextRef="#ctx0" brushRef="#br0" timeOffset="7703.6004">9685 5997 298 0,'0'0'59'15,"0"0"-16"-15,0 0 42 16,0 0-22-16,0 0-17 0,0 0 2 16,0 0-3-16,4-22 7 15,-4 20-2-15,2 2 5 16,-2 0-8-16,1 0-9 16,-1 0 5-16,0 0-17 15,0 0-3-15,2 0 0 16,-2 0-8-16,1 0-10 15,-1 0-2-15,0 0-4 16,0 0 1-16,2 0-3 16,3 2-3-16,1 10 6 15,0 2 6-15,1 2-4 16,2 3 2-16,-3 0 0 0,1-4-2 16,4-3 2-1,-2-1-3-15,3-8 2 0,9-3-2 16,7-6 18-16,14-22 23 15,16-17-27-15,18-11-5 16,9-10 3-16,9-7-4 16,3 0-8-16,0-3-2 15,1-2 6-15,2-1-8 16,-6 7 8-16,-15 11-2 16,-21 19-3-16,-19 18 0 15,-22 12-1-15,-14 11 1 16,-3 1-13-16,0 0-28 15,-3 12-20-15,-20 14-19 16,-10 15 5-16,-9 9-64 16,-10 4-89-16,-7 4-74 15</inkml:trace>
  <inkml:trace contextRef="#ctx0" brushRef="#br0" timeOffset="8129.2742">10190 5891 635 0,'0'0'16'15,"0"0"24"-15,0 0 41 16,0 0-36-16,0 0-45 16,0 0-15-16,-31 34 15 0,27 2 1 15,-1 0 3 1,1-4 1-16,1-6-1 0,3-8-2 15,0-9 10-15,0-2 1 16,0-7-6-16,12-2 7 16,27-29 70-16,20-14-6 15,25-20-43 1,14-10-12-16,4 3-12 0,-2-3-3 16,-3 2-6-16,-6-2 2 15,0-2 1-15,-6 3-3 16,-13 10 0-16,-8 8 0 15,-18 11 4-15,-15 14-6 16,-4 10 1-16,-17 7-1 0,-5 8 0 16,-2 6-5-16,-3 0-19 15,0 8-63-15,0 16 4 16,-15 5-6-16,-17 2-145 16,-6-4-285-16</inkml:trace>
  <inkml:trace contextRef="#ctx0" brushRef="#br0" timeOffset="32196.7684">18792 7107 377 0,'-9'-7'524'0,"7"-3"-510"15,2-1 31-15,1-4 2 16,21-4-25-16,18-5 10 15,9 5-22-15,15 1 0 16,9 1-3-16,9 3-3 16,6-1-1-16,-2 4 0 0,-1 1-3 15,-11 4 1 1,-18 6 0-16,-17 0-1 0,-15 16-4 16,-12 19 4-16,-12 14 1 15,0 10 7-15,-15 3 9 16,-6 4-7-16,12-1-3 15,9 0 7-15,9 1-6 16,25-4 12-16,14-6-9 16,10-9-2-16,11-4-4 15,7-11-1-15,5-6-4 16,-4-12 0-16,-8 0 3 16,-16-7-3-16,-19-4-9 15,-18-2 6-15,-11 0 0 16,-5 1 2-16,0 0-4 15,-14 9 2-15,-15 3 3 16,-5 9 2-16,0 8 0 16,5 10-2-16,9 2 0 0,10 10 0 15,7 2-1-15,3 9 1 16,0 4 1-16,14-5-1 16,2 0 0-16,1-7 9 15,-7-6-9-15,-7-3 0 16,-3-5 0-16,-12-2 0 15,-26-4 0-15,-31-3-18 16,-34-5-36-16,-33-7-97 16,-30-4-140-16</inkml:trace>
  <inkml:trace contextRef="#ctx0" brushRef="#br0" timeOffset="33124.6035">2741 7524 768 0,'0'0'8'0,"0"0"34"0,0 0 49 16,0 0-41-16,0 0-6 15,0 0-17-15,-11-5-12 16,11 25-15-16,4 11 26 15,1 5 2-15,-3 6-10 16,5-8-7-16,-4-8 1 16,6-10-4-16,9-5-4 15,13-11 12-15,18-3-4 16,29-30 16-16,26-21-1 0,13-15-13 16,6-10-9-16,-6-1 2 15,-7-4-4-15,-8 3-3 16,-4-5 2-16,2 1 2 15,-9 8-2-15,-9 15-2 16,-28 24-2-16,-23 20 1 16,-19 10-29-16,-12 8-7 15,0 11-33-15,-31 25-23 16,-14 23-11-16,-13 11-117 16,-17 5-280-16</inkml:trace>
  <inkml:trace contextRef="#ctx0" brushRef="#br0" timeOffset="33520.5427">3079 7752 890 0,'0'0'22'0,"0"0"-4"15,0 0 96-15,0 0-46 16,0 0-38-16,0 0-20 15,0 0-10-15,-61 9 0 16,58 16 2-16,0-4-2 16,3-8 0-16,0-3 1 15,3-7-1-15,12-3-3 16,12-3 3-16,22-30 19 0,18-15 8 16,23-16-17-1,10-7-3-15,1-7-2 0,2-1-4 16,-3-4 1-16,-6 4 4 15,-6 3-5-15,-8 3 0 16,-20 11-2-16,-15 11 1 16,-17 17 0-16,-13 13 0 15,-9 13 0-15,-6 5-1 16,0 3-14-16,0 3-42 16,-12 22-21-16,-15 20-18 15,-16 13-35-15,-5 7-226 16</inkml:trace>
  <inkml:trace contextRef="#ctx0" brushRef="#br0" timeOffset="33802.3178">3261 7824 600 0,'0'0'45'15,"0"0"55"-15,0 0 2 16,0 0-31-16,0 0-9 15,0 0-31-15,-137 92 0 16,146-93-14-16,31-28 5 16,24-13 36-16,24-19-27 15,14-11-19-15,11-1-1 16,5-6-7-16,1 1 1 0,-4-5-3 16,-9 0-4-16,-9 4-14 15,-15 11-24-15,-18 13-43 16,-15 20-49-16,-19 18-6 15,-15 13-120 1,-15 4-110-16</inkml:trace>
  <inkml:trace contextRef="#ctx0" brushRef="#br0" timeOffset="34856.5573">4375 11811 592 0,'0'0'32'16,"0"0"55"-16,0 0 7 16,0 0-37-16,0 0-11 15,0 0 3-15,-8-40-32 16,8 40 5-16,0 0-1 16,0 0-6-16,0 0-15 15,0 19 13-15,-2 12 2 16,-1 11 4-16,-3 0-2 0,0-3-7 15,3-7-5-15,3-12-1 16,0-11 2-16,3-6 1 16,18-3 2-16,19-22 7 15,24-31 12-15,24-20-12 16,12-16-6-16,2-6-6 16,-1-2 2-16,-7 4-4 15,-9 10 0-15,-10 8 3 16,-8 12-4-16,-13 10-2 15,-17 14 1-15,-12 19 0 16,-17 10-2-16,-1 9-17 16,-7 1-31-16,-4 14-25 15,-19 15 0-15,-18 15-50 16,-12 6-166-16</inkml:trace>
  <inkml:trace contextRef="#ctx0" brushRef="#br0" timeOffset="35257.3052">4486 11972 874 0,'0'0'13'16,"0"0"-7"-16,0 0 20 15,0 0 2-15,0 0-15 0,0 0 3 16,-75 125-3 0,72-96-6-16,3-5 1 15,0-14-4-15,0-3-3 0,15-7 2 16,18-16 18-16,16-25 32 16,18-21-17-16,15-20-21 15,6-5-6-15,9-12-4 16,7-8 4-16,3 2-3 15,3 0 1-15,-12 6-4 16,-15 17-3-16,-9 15 1 16,-22 17-1-16,-13 21 0 15,-17 12-3-15,-10 8-4 16,-8 3-20-16,-4 6-42 0,0 3-85 16,-10 19 28-16,-18 5-118 15</inkml:trace>
  <inkml:trace contextRef="#ctx0" brushRef="#br0" timeOffset="55188.4333">4823 10718 73 0,'0'0'12'0,"0"0"14"0,0 0-24 16,0 0 67-16,0 0-69 15,0 0 0-15,0 0-37 16,119 154 35-16</inkml:trace>
  <inkml:trace contextRef="#ctx0" brushRef="#br0" timeOffset="86215.7448">4475 11696 331 0,'0'0'115'0,"0"0"-77"16,0 0-10-16,0 0-28 16,0 0 0-16,0 0-122 15,0 0-120-15</inkml:trace>
  <inkml:trace contextRef="#ctx0" brushRef="#br0" timeOffset="87305.2894">3801 15041 622 0,'0'0'30'0,"0"0"55"15,0 0-43-15,0 0 29 16,0 0-15-16,0 0-14 15,0 0-4-15,-7-70-6 16,7 70-16-16,0 0-14 16,0 13 1-16,4 14 12 15,2 6 1-15,-3 1-1 16,3 0 1-16,-4-9-3 16,5-5-8-16,0-7 0 0,4-11 2 15,8-2 0-15,17-15 10 16,25-36 23-16,27-24-8 15,14-18-13 1,14-12-8-16,-3 2-3 0,-7-2-5 16,-7 2 2-1,-8 6 0-15,-14 13-4 0,-14 13 2 16,-14 15-3-16,-12 13-1 16,-14 17 1-16,-4 10 0 15,-11 7-18-15,-5 9-39 16,-3 5-22-16,-3 26 13 15,-17 18-29-15,-17 14-126 16,-14 2-203-16</inkml:trace>
  <inkml:trace contextRef="#ctx0" brushRef="#br0" timeOffset="87768.0727">4074 15153 206 0,'0'0'558'0,"0"0"-523"15,0 0 29-15,0 0 0 16,0 0 0-16,0 0-39 16,-30-27-25-16,30 27-1 15,0 18-5-15,0 8 6 0,0 5 3 16,-3 4 1-16,-2-6 0 15,3 1 7-15,2-10-5 16,0-6-3-16,0-9-1 16,0-5 2-16,10 0 1 15,23-22 15-15,25-28 31 16,17-16-23-16,16-14-18 16,0-16-6-16,-2 4-1 15,-4-4 2-15,0 7-3 16,-7 10 0-16,-11 13 2 15,-15 13-1-15,-6 14 3 16,-16 12-5-16,-7 11 0 16,-7 5 0-16,-10 6-1 15,0 4-5-15,-3 1-14 16,1 0-23-16,2 4-14 16,-6 12-23-16,0 1-33 0,-3 2-73 15,-16-2-112-15</inkml:trace>
  <inkml:trace contextRef="#ctx0" brushRef="#br0" timeOffset="93211.4041">20520 10875 81 0,'-10'7'47'16,"0"-1"13"-16,3-2 6 15,1 1 22-15,3-1-45 16,3-3 15-16,0-1 17 16,0 0 9-16,0 0 10 15,0 0-12-15,10-1-49 16,13-11-32-16,19-2 11 15,14 2 10-15,10 0-20 0,7 4 10 16,-6 4-2-16,-5 1-3 16,-9 3 2-16,-14 0 5 15,-12 0-4-15,-9 15-10 16,-14 2-10-16,-4 7 0 16,0 3 10-16,-22 6 22 15,-1 4-8-15,-2 1-9 16,1-1-1-16,14 3-4 15,4-2 0-15,6-4 2 16,18 0 9-16,15-6-11 16,4-4 4-16,6-4 0 15,-1-6-4-15,-2-6 4 16,-4-5-3-16,-14-2 9 16,-7-1-3-16,-9 0-6 15,-6 0 15-15,0 0 20 0,0 0-22 16,-14 0-12-16,-15 0 12 15,-14 10-9-15,-11 10 0 16,1 10-5-16,5 2 1 16,3 7-1-16,5 5 0 15,8 2 1-15,13 4-1 16,5 6-3-16,13 5 3 16,1 0 1-16,3 3 0 15,18-9-1-15,1-1 1 16,5-5 1-16,-2-3-2 0,-1-6 0 15,-5-5 2 1,-6-9 1-16,-3 2-3 0,-7-9 0 16,-2 1-8-1,-1 0 8-15,0-3-2 16,-8 3 4-16,-12-1-2 16,-10 1 3-16,-4-4-4 0,-8-2 6 15,0-4 1-15,-7-3-6 16,-3 1 9-16,-3-6 0 15,3 0-1-15,4-2-5 16,8 3 2-16,8-3-3 16,4 0-2-16,11 3 9 15,6-3-8-15,8 0 4 16,1 1-3-16,1-1-2 16,1 0 1-16,0 0 0 0,0 0 2 15,0 0-2-15,0 0-1 16,0 0 0-16,0 0-2 15,0 0-1-15,0 0-2 16,-3 0-27-16,-5 6-43 16,-10 1-70-16,-6 0-114 15</inkml:trace>
  <inkml:trace contextRef="#ctx0" brushRef="#br0" timeOffset="94370.2438">19852 12157 491 0,'0'0'22'16,"0"0"105"-16,0 0-39 15,0 0-15-15,0 0 2 16,0 0-29-16,31-75-15 0,-27 75-31 16,-1 3 3-16,3 9 8 15,1 5 8-15,0 0 2 16,0-1-7-16,-1-6-1 15,2-4 4-15,1 2 1 16,6-8-6-16,8 0 8 16,16 0 0-16,13-17-5 15,16-6-3-15,3-4-6 16,4-2 0-16,-2-5-3 16,-3-2-2-16,-2-3 1 0,-5 3-1 15,-10 4 2 1,-9 10 0-16,-14 6 0 0,-13 6-3 15,-6 3 7-15,-5 4-6 16,-6 3 2-16,0 0-3 16,0 0-1-16,0-1-2 15,0 1 3-15,0 0-1 16,0 0 0-16,0 0 1 16,2 4 0-16,1-1 0 15,-3 1 0-15,1-1 0 16,1-1 2-16,-2 3-2 15,1-5 0-15,1 0 1 0,-2 3-1 16,0-3 0 0,0 0 1-16,1 0-1 0,-1 0 0 15,0 0 0-15,0 0 0 16,0 0 0-16,0 0 2 16,0 0-2-16,0 0 0 15,5 0 1-15,-5 0-1 16,0 0 2-16,0 0-2 15,0 0 1-15,0 0-1 16,0 0 1-16,0 0-1 16,0 0 2-16,0 0-2 15,0 0 1-15,0 0-1 16,0 0 3-16,0 0 0 16,0 0-3-16,0 0 1 15,0 0-1-15,0 0-1 0,0 0 1 16,0 0 0-16,0 0 0 15,0 0 1-15,0 0-1 16,0 0 0-16,0 0 1 16,0 0 0-16,0 0-2 15,0 0 1-15,0 6-8 16,-21 5-27-16,-22 5-72 16,-8-6-236-16</inkml:trace>
  <inkml:trace contextRef="#ctx0" brushRef="#br0" timeOffset="107748.2308">5652 15025 442 0,'0'0'90'0,"0"0"-62"16,0-5 38-16,0 5 28 16,0 0-15-16,0 0-18 15,0 0-20-15,0-2-4 16,0 1 2-16,0-2-8 15,0-3-3-15,0-5-12 16,-10 1 14-16,-7-2-17 16,-11-2 7-16,-8 3-8 0,-10-1-7 15,-6 7-5 1,4 0 5-16,-4 5-2 0,7 0-1 16,-5 0 3-16,1 8 2 15,3 6-7-15,0 7 2 16,1 5-2-16,5 5 0 15,3 4-5-15,4 5 4 16,8-3 1-16,5 2 0 16,7 3-1-16,4-1 0 15,2 2 1-15,6-4 0 16,1-5 0-16,0-1 0 16,5-3-2-16,13-7 2 15,5 3 4-15,12-7-4 16,2 1 1-16,5-4-1 15,4-2 1-15,-4 3 1 16,-9-5-2-16,-5 3-2 0,-7 0 1 16,-9 4 1-16,-6 6 1 15,-6 4 0-15,-12 4-1 16,-24 1 0-16,-11 1 2 16,3-5 3-16,1-1-2 15,7 0 11-15,5 1-10 16,4-3-1-16,8 1-2 15,5-5-1-15,5 0 0 16,2-8 0-16,7-1-1 16,0-4 1-16,0-3 1 15,4-1 1-15,11 5-2 16,6-2 0-16,7 1 1 0,-1 3-1 16,-4 11 1-1,-1-3-2-15,1 14 1 16,0 4-1-16,-2 14 1 0,-6 5 0 15,-7 13 0-15,-4 1-1 16,-4-1 0-16,0 1 1 16,-9-3 0-16,-3-6-1 15,3-3 1-15,3-9 0 16,6-9 0-16,2-6 0 16,23-13-1-16,10-3 3 15,18-15 3-15,14-5 9 0,24-15-2 16,14-18-1-1,14-8-5-15,2-2-4 0,-11 1 0 16,-13 5 0-16,-18 7-2 16,-21 2-1-16,-25 9-21 15,-15 7-14-15,-18 2-15 16,-3 4-70-16,-31 5-209 16,-6 1-204-16</inkml:trace>
  <inkml:trace contextRef="#ctx0" brushRef="#br0" timeOffset="108678.7864">4011 16924 692 0,'0'0'42'0,"0"0"42"15,0 0-15-15,0 0-16 16,0 0-32-16,0 0-21 16,-19-13-4-16,19 35-3 15,0 11 7-15,0 3 30 16,9-4-15-16,1-4 5 16,-1-8-6-16,2-7 0 15,2-5 2-15,2-8 7 16,12 0 13-16,12-27 22 15,16-16-18-15,12-10-23 16,6-10-11-16,-3 0 0 16,-4 0 0-16,-2-2-3 15,-12 5 1-15,-6 11-3 16,-7 11 1-16,-9 8 2 0,-5 8-6 16,-8 6 2-16,-4 6-2 15,-7 9-16-15,-6 1-29 16,0 11-34-16,-9 25-57 15,-25 12 29-15,-17 10-157 16</inkml:trace>
  <inkml:trace contextRef="#ctx0" brushRef="#br0" timeOffset="109127.588">4083 17154 660 0,'0'0'139'0,"0"0"-58"0,0 0-21 16,0 0-18-16,0 0-18 15,0 0-24-15,-21 6-3 16,15 21 3-16,0 1 3 16,2-4-1-16,2-7 1 15,2-4 0-15,0-5 6 16,0 2 9-16,0-10-2 15,0 3-13-15,0-3 8 16,6 0 1-16,9 0 14 16,18-17 18-16,13-15-1 15,12-14-25-15,11-14-8 0,7-6-4 16,-6-4 0 0,2 4-2-16,-4 2 0 15,1 8 1-15,-8 6-2 16,-9 10-2-16,-10 12 0 0,-12 8-1 15,-8 7 0-15,-10 7 1 16,-9 3 0-16,0 3-1 16,-3 0 0-16,0 0-1 15,0 0-3-15,0 0-1 16,0 0-44-16,0 9-36 16,-9 8-25-16,-10-1-144 15</inkml:trace>
  <inkml:trace contextRef="#ctx0" brushRef="#br0" timeOffset="114778.668">9805 6039 478 0,'0'-8'11'15,"0"1"38"-15,0 0 41 0,0 6-29 16,0-3-17-16,0 3-3 16,0 1-22-16,0 0-8 15,0 0-3-15,0 0-3 16,0 0-1-16,0 0 3 15,0 0 0-15,0 0-1 16,0 0-6-16,0 0 0 16,0 0-5-16,4 6 2 15,2 10 3-15,0 1 4 16,-3 3 2-16,1-3-3 16,1 0-2-16,0-3 0 15,2-3 2-15,-4-3-1 16,0-3 5-16,0-2-3 15,0-3 5-15,6 0 13 16,4 0 15-16,14-5 26 0,9-19-21 16,12-10-21-16,14-7-9 15,10-13-5-15,9-8-3 16,4-6 9-16,4-3-11 16,-1 6 0-16,-4 10 0 15,-11 9 0-15,-5 7 1 16,-12 3-2-16,-6 5-1 15,-6 6 2-15,-6 3-2 16,-8 5 5-16,-7 3-5 16,-1 2 8-16,-6 4-4 0,-4 1-2 15,-4 7-2-15,-1 0 2 16,-7 0 1-16,0 0-3 16,0 0-1-16,0 0 0 15,0 0 1 1,0 0 1-16,0 0-1 0,0 0 0 15,0 0 0-15,0 0 0 16,0 0 0-16,0 0 0 16,0 0 0-16,0 0 0 15,0 0 2-15,0 0-2 16,0 0 0-16,0 0 1 16,0 0-1-16,0 0 0 15,0 0 1-15,0 0 0 0,0 0 0 16,0 0-1-16,0 0 0 15,3 0 0-15,-3 0 0 16,0 0 0-16,0 0 0 16,0 0 0-16,0 0 0 15,0 0-1-15,0 0 0 16,0 0 1-16,0 0 0 16,0 0 0-16,0 0 0 15,0 0-1-15,0 0 0 16,0 0 1-16,0 0 0 15,0 0 2-15,0 0-1 16,0 0-2-16,0 0 0 16,0 0 1-16,0 0 0 15,0 0 0-15,0 0 2 0,0 0-1 16,0 0-1-16,0 0 0 16,0 0 1-16,0 0-2 15,0 0 2-15,0 0-1 16,0 0 0-16,0 0 1 15,0 0-1-15,0 0 0 16,0 0 0-16,0 0 0 16,0 0 0-16,0 0-1 15,0 0 1-15,0 0 0 16,0 0 0-16,0 0 0 16,0 0 0-16,0 0-2 0,0 0 2 15,0 0 0 1,0 0 0-16,0 0 1 15,0 0 0-15,0 0-2 0,0 0 1 16,0 0-1-16,0 0-1 16,0 0 0-16,0 0 2 15,0 0-6-15,0 0 5 16,0 0 1-16,0 0-1 16,0 0-1-16,0 0 2 15,0 0 5-15,0 0-5 16,0 0 0-16,0 0 0 15,0 0 0-15,0 0 1 16,0 0 0-16,0 0-1 16,0 0 0-16,0 0 0 0,0 0 2 15,0 0-2-15,0 0 0 16,0 0 0-16,0 0 0 16,0 0-1-16,0 0 1 15,0 0 1 1,0 0-1-16,0 0 0 0,0 0-4 15,0 0 9-15,0 0-8 16,0 0 6-16,0 0-4 16,0 0 4-16,0 0-3 15,0 0 1-15,0 0-1 16,0 0 0-16,0 0-4 16,0 0 4-16,0 0 0 15,0 0 0-15,0 0 2 0,0 0-2 16,0 0-6-1,0 0 6-15,0 0-6 0,0 0-3 16,0 0 8-16,0 0-4 16,0 0 3-16,0 0 1 15,0 0-1-15,0 0 1 16,0 0 1-16,0 0 1 16,0 0-1-16,0 0 0 15,0 0 0-15,0 0-3 16,0 0 3-16,0 0 0 15,0 0-1-15,0 0 1 16,0 0 3-16,0 0-3 16,0 0-1-16,0 0 0 15,0 0 1-15,0 0 0 0,0 0 0 16,0 0 0-16,0 0 0 16,0 0 0-16,0 0 1 15,0 0-1-15,0 0 1 16,0 0-1-16,0 0 0 15,0 0-1-15,0 0 2 16,0 0-1-16,0 0 0 16,0 0-5-16,0 0 5 15,0 0-2-15,0 0-1 16,0 0 1-16,0 0 0 16,0 0 0-16,0 0 0 15,0 0 2-15,0 0-2 16,0 0 0-16,0 0 2 15,0 0-1-15,0 0 1 16,0 0-2-16,0 0 0 0,0 0 1 16,0 0 1-16,0 0 2 15,0 0-1-15,0 0-1 16,0 0 0-16,0 0 0 16,0 0 0-16,0 0-1 15,0 0 1-15,0 0-6 16,0 0 3-16,0 0 2 15,0 0-4-15,0 0 0 16,0 0 1-16,0 0 0 0,0 0 3 16,0 0 1-16,0 0 0 15,0 0 0-15,0 0 0 16,0 0 1-16,0 0-1 16,0 0-9-16,0 0-36 15,0 3-64-15,0 5-235 16,0-3 2-16</inkml:trace>
  <inkml:trace contextRef="#ctx0" brushRef="#br0" timeOffset="116382.6206">8643 10793 400 0,'0'0'14'15,"0"0"53"-15,0 0 42 16,0 0-11-16,0 0-19 0,0 0-31 15,0 0-9-15,10-46-2 16,-10 45-6-16,3 1-1 16,-3 0-16-16,0 0-6 15,0 0-5-15,0 0-3 16,0 0-3-16,6 10-3 16,3 8 6-16,-3 7 6 15,2 2 2-15,1 0 1 16,-2-5 0-16,-1-5-4 15,1-1-1-15,-1-6-2 16,0-6 1-16,5-1 1 16,7-3 8-16,12-6 42 0,23-22-7 15,11-14-24-15,8-8-9 16,10-3-7-16,4-6 3 16,-2 0-8-16,1-1 3 15,-6 0-1-15,-15 4-2 16,-6 4 3-16,-8 9-5 15,-11 7 4-15,-4 6-3 16,-11 10 1-16,-9 9-2 16,-5 5 1-16,-6 3-1 15,-4 3-7-15,0 0-53 16,0 17-41-16,-4 12 58 16,-18 12-71-16,-8 4-42 15,-6-1-152-15</inkml:trace>
  <inkml:trace contextRef="#ctx0" brushRef="#br0" timeOffset="117815.1318">9269 10747 619 0,'0'0'27'16,"0"0"60"-16,0 0 10 15,0 0-42-15,0 0-22 16,0 0-33-16,-9-20-4 16,2 37-4-16,0 8 8 15,-2 2 2-15,-2-1 4 0,8-2-6 16,3-9 1-16,0-4 0 16,0-3 1-16,0-3 2 15,0-5 2-15,13 0 7 16,11-5 52-16,15-17-16 15,3-7-29-15,10-7-7 16,0-1-6-16,2-6 0 16,-2-2-1-16,0 1-2 15,-4 0 0-15,-7 3 1 16,-3 4 3-16,-11 1-2 16,-5 6-3-16,-3 11-1 15,-5 2-2-15,-8 6 5 16,0 8-5-16,-6 1-2 15,0 2 2-15,0 0 0 16,0 0-6-16,0 0 3 16,0 0 3-16,0 0-2 15,0 0-4-15,0 0-1 0,0 0-1 16,0 0 0-16,0 0 2 16,0 0-2-16,0 0 8 15,0 0 0-15,0 0 1 16,0 0 3-16,0 0-3 15,0 0 0-15,0 0-1 16,0 0 2-16,0 0-2 16,0 0-2-16,0 0 2 0,0 0 5 15,0 0-5 1,0 0 0-16,0 0 1 0,0 0-1 16,0 0-4-16,0 0 4 15,0 0 1-15,0 0-1 16,0 0 4-16,0 0-4 15,0 0-3-15,0 0 3 16,0 0 5-16,0 0-5 16,0 0-2-16,0 0 2 15,0 0 0-15,0 0 0 16,0 0 0-16,0 0-1 16,0 0 1-16,0 0 1 15,0 0-1-15,0 0 0 0,0 0 0 16,0 0-3-1,0-1 1-15,0 1-7 0,0 0-3 16,0 0 3-16,0 0 5 16,0 0-7-16,0 0 11 15,0 0-1-15,0 0 1 16,0 0 0-16,0 0 0 16,0 0 0-16,0 0 3 15,0 0-3-15,0 0 2 16,0 0-4-16,0 0 4 15,0 0-5-15,0 0 3 16,0 0 0-16,0 0 1 16,0 0 4-16,0 0-4 15,0 0-1-15,0 0-1 0,0 0 0 16,0 0-3-16,0 0 4 16,0 0 3-16,0 0-3 15,0 0-5-15,0 0 5 16,0 0 0-16,0 0 0 15,0 0 0-15,0 0 1 16,0 0-1-16,0 0 0 16,0 0 1-16,0 0 1 15,0 0-2-15,0 0 0 16,0 0 0-16,0 0 1 16,0 0 0-16,0 0-1 15,0 0 2-15,0 0 1 16,0 0-3-16,0 0 0 15,0 0 0-15,0 0-3 16,0 0 2-16,0 0 2 16,0 0-1-16,0 0 3 0,0 0-1 15,0 0 0-15,0 0-1 16,0 0 1-16,0 0 1 16,0 0 2-16,0 0 0 15,0 0-2-15,0 0 0 16,0 0 5-16,0 0-8 15,0 0 3-15,0 0-3 16,0 0 3-16,0 0-3 16,0 0-5-16,0 0 5 0,0 0 3 15,0 0-3-15,0 0-4 16,0 0 4-16,0 0-2 16,0 0 1-16,0 0 0 15,0 0-7-15,0 0 7 16,0 0-9-16,0 0-10 15,0 0-14-15,0 0-59 16,-15 3-110-16,-6 5-208 16</inkml:trace>
  <inkml:trace contextRef="#ctx0" brushRef="#br0" timeOffset="126675.0647">9529 15969 704 0,'-12'0'32'16,"2"0"-11"-16,9 0 45 0,1 0 33 16,0 0-62-1,0 0-18-15,11 0 8 0,26 6-9 16,26-3 18-16,22-3-6 15,18 0-11-15,20-9-2 16,24-11-13-16,16-4 11 16,20-1-5-16,8 4-3 15,-1 4-4-15,-11 5-1 16,-10-5-1-16,-22 7 2 16,-15-6-3-16,-16-1-1 15,-17 4-6-15,-13-3-34 16,-11 3-26-16,-14 1-48 15,-4 0-103-15,-11-4-453 16</inkml:trace>
  <inkml:trace contextRef="#ctx0" brushRef="#br0" timeOffset="127372.3187">15469 16041 755 0,'0'0'16'0,"0"0"-4"16,0 0 83-16,0 0 15 15,0 0-68-15,0 0-6 16,-68-10-20-16,74 10-13 0,27 0 4 16,25 3 28-1,34-3-7-15,35 0-14 0,25 0-8 16,17-9 2-16,7-1-5 15,-6 0 1-15,-5 0-2 16,-11 3-2-16,-18-3-3 16,-18 1 2-1,-23-2-37-15,-21 2-8 0,-19-2-37 16,-14 1-49-16,-7 2-66 16,1-4-135-16</inkml:trace>
  <inkml:trace contextRef="#ctx0" brushRef="#br0" timeOffset="127993.4731">18781 15850 454 0,'0'0'8'0,"0"0"-5"15,0 0 4-15,0 0 83 16,0 0 6-16,0 0-37 16,-63 19 18-16,60-16-20 0,0-1-21 15,3-2 9 1,-1 0 16-16,1 0-12 0,0 0 4 15,0 0-2-15,4 0-9 16,34 0 3-16,29 0-20 16,31 5-3-16,21 4-5 15,17 2-9-15,12-2-8 16,4-1 5-16,5-1-3 16,-7-2 2-16,-8 0-1 15,-15 0 0-15,-14-1-1 16,-19-4-1-16,-21 0-1 15,-22 0 0-15,-22 0 0 16,-15 0 2-16,-11 0 4 16,-3-2 10-16,0 0-1 15,0 2-9-15,0 0-4 16,0 0 0-16,0 0-2 0,0 0 0 16,0 0-1-16,0 0-1 15,0 0 2-15,0 0-3 16,0 0-1-16,0 0-2 15,2 0-1-15,-2 0 3 16,0 0-9-16,0 0 0 16,0 0-3-16,0 0-13 15,0 0-15-15,0-2-30 16,0-9-68-16,0-6-387 0</inkml:trace>
  <inkml:trace contextRef="#ctx0" brushRef="#br0" timeOffset="128943.3092">19653 14869 554 0,'0'0'59'0,"0"0"32"16,0 0-27-16,0 0-16 15,0 0-12-15,0 0-15 16,44-40 2-16,-40 40-4 15,0 0-7-15,-2 0 18 0,-2 0-17 16,1 0-6 0,1 0 4-16,-2 0 1 0,3 0-8 15,1 0-4 1,1 12 1-16,4 2 2 0,0 6 1 16,-2-3-3-16,2 2 1 15,-3-5 0-15,2-3 0 16,-4-5-1-16,-1-1 2 15,5-2 3-15,-2-1 5 16,8-2 26-16,7 0 7 16,5-11-18-16,8-5-10 15,0-8-2-15,4-5-2 16,1-4-4-16,3-6-2 0,8-4-1 16,7-3 0-16,5-1-5 15,3 3 5-15,-4 5-5 16,-9 6-2-1,-7 7 2-15,-6 4 0 0,-1 1 0 16,-2 5 0-16,-3 0 0 16,-3 5 1-16,-7 2-1 15,-3 4 0-15,-9 3-1 16,-3-1 1-16,-6 2 0 16,-2 1-1-16,0 0-3 15,0 0-11-15,0 0-21 16,0 0-5-16,0 0-24 15,0 9-7-15,-3 5 1 16,-9 6-79-16,0-3-122 16</inkml:trace>
  <inkml:trace contextRef="#ctx0" brushRef="#br0" timeOffset="129659.4664">20199 14802 384 0,'0'0'57'16,"0"0"23"-16,0 0 54 16,0 0-41-16,0 0-57 15,0 0-33-15,-1 0-3 16,1 14 0-16,-3 9 5 15,-2-4-3-15,4-2 1 16,-3-1 1-16,4-8 4 16,0-5 13-16,0 0 20 15,0-3 12-15,8 0 20 16,13 0-10-16,15-17-36 0,4-2-8 16,4-9-9-16,2-4 0 15,0-4-1-15,5 0 1 16,5-8-4-16,5 5 0 15,2 3-5-15,-5 0 3 16,-10 7 0-16,-6 5-1 16,-11 7-1-16,-6 5 1 15,-6 1-2-15,-5 5 0 16,-6-1-1-16,-2 6 3 16,-3-2-3-16,0 3 0 15,-3 0-3-15,0 0 2 0,0 0 0 16,0 0 0-16,0 0-1 15,0 0 1-15,0 0 0 16,0 0-2-16,0 0-1 16,0 0-3-16,0 0-2 15,0 0-7-15,0 0-3 16,1 0-6-16,-1 0-15 16,0 0-18-16,0 0-15 15,0 7 2-15,-6 3-41 16,-1-4-65-16,2 4-14 15</inkml:trace>
  <inkml:trace contextRef="#ctx0" brushRef="#br0" timeOffset="134721.5014">8601 17269 222 0,'0'0'26'0,"0"0"-16"15,0 0 33-15,0 0 12 16,0 0-13-16,0 0-1 16,0 0-4-16,-3 0 9 15,3 0 4-15,-4 0-6 16,4 0 3-16,0 0-8 16,-4 0 7-16,4 0-12 0,-3 0-3 15,2 0 0-15,-2 0 12 16,1 0-9-16,1 0-2 15,1 0-13-15,0 0-9 16,0 1-3-16,1 5-4 16,22-4 35-16,16 3 28 15,16-5-15-15,27 0-16 16,21-7-11-16,19-6-6 16,19-2 3-16,12-2-13 15,3 1-5-15,6-1-1 16,-4-3 1-16,-14 1-2 15,-11 5 1-15,-16-3 3 0,-19 4-4 16,-22 1 1 0,-22 0-4-16,-25 3 4 0,-14 6-2 15,-10 0 2 1,-5 3 0-16,0 0 3 0,0 0-3 16,0 0 3-16,0 0-2 15,0 0-3-15,0 0 0 16,0 0 0-16,0 0-1 15,0 0-5-15,0 0-8 16,0 0-10-16,3 0-8 16,-3 0-20-16,0 0-49 15,2 0-135-15,2 0-236 16</inkml:trace>
  <inkml:trace contextRef="#ctx0" brushRef="#br0" timeOffset="135537.4533">13885 17132 688 0,'0'0'34'0,"0"0"-4"16,0 0-12-16,0 0 101 15,0 0-35-15,0 0-18 0,-173-24-13 16,154 24-13 0,6 0-16-16,-1 0 0 0,7 0-7 15,5 0 1 1,2 0-9-16,0 3-2 0,17 6 2 16,28-1 23-16,36 1 16 15,45-4-13-15,38-5-19 16,36 0-5-16,17-7-4 15,12-10-3-15,8-3-2 16,-10 1 0-16,-13-1 2 16,-9-5-4-16,-29 3-4 15,-30 0 4-15,-36 0 2 16,-31 7-2-16,-31-1-17 0,-23 6 2 16,-14 2-1-1,-11 2 3-15,0 0-41 0,0 2-18 16,0-1-66-16,0 1-233 15</inkml:trace>
  <inkml:trace contextRef="#ctx0" brushRef="#br0" timeOffset="136377.1472">19045 17310 575 0,'0'0'103'0,"0"0"-33"0,0 0 24 16,0 0-16-16,0 0-9 15,0 0-25-15,-107-20 2 16,93 20-15-16,8 0-5 15,0 0-9-15,5 0-1 16,1 0-8-16,4 0-4 16,32 3 6-16,31 1 43 15,42-4-16-15,37 0-22 16,32-4-11-16,20-13-1 0,6-1 2 16,1 4-1-16,-16-6-2 15,-11 3 0-15,-19-3-2 16,-28 0 0-16,-25 4 1 15,-30 0 0-15,-29 1-1 16,-25 6 1-16,-13 2-1 16,-6 4 0-16,-3 0 0 15,0 3-2-15,0 0-15 16,0 0-32-16,0 0-21 16,12 0-102-16,18 0-209 15</inkml:trace>
  <inkml:trace contextRef="#ctx0" brushRef="#br0" timeOffset="136797.2397">22010 17091 658 0,'0'0'60'15,"0"0"-7"-15,0 0 44 16,0 0 26-16,0 0-63 16,0 0 2-16,-48-9-9 15,69 6-16-15,36-4 11 16,31 0-38-16,33 4-5 0,14 3-1 15,4 0 5-15,3 0-3 16,-8 0-6-16,-7 0 3 16,-9 0-3-16,-17 0 0 15,-16 0 0-15,-25 0 0 16,-23-8 1-16,-20 2 1 16,-12 3 0-16,-5 3-1 15,0 0-2-15,-11 0 0 16,-18 0-42-16,-13 3-19 15,-5 14-66-15,2-3-310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17:42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9143 5927 645 0,'0'0'11'0,"0"0"27"16,0 0 4-16,0 0-14 16,0 0 0-16,0 0-3 15,0 0-7-15,135-108-7 16,-124 108-2-16,-4 0-4 15,-1 9-4-15,-6 15 2 16,0 8 2-16,0 4-2 0,-6 0 7 16,3-5 0-1,-1-6-3-15,4-6 2 0,0-9-3 16,16-8 6-16,20-2 39 16,16-17 8-1,21-14-22-15,13-14-18 0,5-7-6 16,0-5-2-16,2-5-3 15,1-2 7-15,15 0-8 16,7 2 4-16,2 4-4 16,-3 8-4-16,-13 5 0 15,-22 11 0-15,-21 4 0 16,-17 7 0-16,-15 5 0 16,-12 5 2-16,-8 6-3 15,1 1 4-15,-5 5 3 16,-3 0-8-16,0-2-1 0,0 3 0 15,0 0-1-15,3-1 1 16,-3 1-1-16,0-2 0 16,0 1-2-16,0 1 3 15,0-2-3-15,0 2-5 16,0 0-9-16,0 0-16 16,0 0-26-16,-11 5-19 15,-5 3-67-15,-6 2-124 16,-12 0-318-16</inkml:trace>
  <inkml:trace contextRef="#ctx0" brushRef="#br0" timeOffset="2173.005">1768 5458 350 0,'0'0'14'0,"0"0"-3"15,0 0 16-15,0 0 50 16,0 0 49-16,0 0-42 15,-237-13-13-15,216 13-35 16,3 0-11-16,2 0 0 16,5 8-8-16,1-2-7 15,10 2-4-15,0 1-3 0,19-1 10 16,23-1 57-16,28-6-20 16,30-1-13-16,33-1-14 15,29-12-2 1,16-1-4-16,17 0-5 0,8 0-8 15,-3 2 0-15,1 0 0 16,-13 2-4-16,-25-2 0 16,-29 2 1-16,-34 0-1 15,-34 3 4-15,-28 0-1 16,-21 3-1-16,-17-2-1 16,0 2 3-16,-9-2-4 15,-18 4-2-15,-9 0-1 16,-13 2-6-16,-3 0-7 0,-5 0-21 15,-19 7-32-15,-15 9-57 16,-19 1-113-16,-15 3-11 16,-1-3-151-16</inkml:trace>
  <inkml:trace contextRef="#ctx0" brushRef="#br0" timeOffset="2459.0287">1923 5600 235 0,'0'0'50'16,"0"0"7"-16,0 0-1 15,0 0-21-15,0 0 16 16,0 0 33-16,-361 66-10 16,364-64-22-16,38-2 21 0,30 0 12 15,32-9-27-15,34-11-10 16,27-4-20-16,12-2-6 16,9 1-5-16,0-4 0 15,3 3 2-15,-9 1-10 16,-19-1-1-16,-21 4-4 15,-32 6 2-15,-34 0-6 16,-32 7 0-16,-24-3 6 16,-17 4-6-16,-21-1-14 15,-25-1-53-15,-11 0-46 16,-19-5-59-16,-10-9-192 16</inkml:trace>
  <inkml:trace contextRef="#ctx0" brushRef="#br0" timeOffset="3266.1252">1819 4333 384 0,'0'0'31'0,"0"0"41"16,0 0-39-16,0 0 25 0,0 0-34 15,0 0 4 1,-248-11-8-16,183 39-10 0,5 5-4 15,8 1 0-15,7-2-2 16,12-1-4-16,12-2 0 16,12-2 0-16,9-1 0 15,0-2 0 1,27-3 0-16,6-1-2 16,7-2 2-16,6-1 2 0,-4-1 10 15,-3 1-1-15,-9 0-4 16,-5 3-3-16,-7 0-4 15,-6 5 6-15,-9 3-2 16,-3 11-2-16,0 8-2 16,-12 12 11-16,-12 11 3 0,-1 5-2 15,5 0-6-15,4-4-1 16,10-9 0-16,6-6-5 16,0-6 2-16,0-4-1 15,15-5-1-15,8-6 2 16,9-7 1-16,4-11 1 15,4-5 10-15,2-9 30 16,7-3-16-16,-1 0-6 16,4-17-5-16,3-3-9 15,-4 0-2-15,-5 2-5 16,-10 1 0-16,-9 2 0 16,-8 6-1-16,-10 4-8 15,-6 2-26-15,-3 3-18 0,0 0-40 16,-19 0-145-1,4-2-234-15</inkml:trace>
  <inkml:trace contextRef="#ctx0" brushRef="#br0" timeOffset="7565.7708">9718 7732 19 0,'0'0'53'15,"0"-4"-7"-15,0 0-9 16,3 4-10-16,-3-3-4 16,0 2-4-16,0-1 14 15,0-1 2-15,3-1-4 0,-3 0-8 16,0 1 14-16,0 1 7 15,3-1-13-15,-3-1 3 16,3 0-4-16,-2 1 6 16,2-2 4-16,0 1 0 15,-2-1-7-15,3 2-3 16,2-3-2-16,-6 5 4 16,3-2-10-16,0 2-10 15,-3-2 4-15,0 3 3 16,0 0 4-16,0 0-4 0,0 0-3 15,0 0-4-15,0 0-3 16,0 0-3-16,0 0-1 16,0 0-1-16,0 0 1 15,0 0 1-15,0 0-4 16,0 0 2-16,0 0 1 16,0 0-4-16,0 0 1 15,0 0-1-15,0 0 0 16,0 0 0-16,3 0-1 15,-3 0 1-15,0 0 1 16,0 0-1-16,0 0-1 16,0 0 0-16,0 0 0 15,0 0 0-15,0 0 0 16,0 0 0-16,0 0 0 16,0 0 0-16,0 0 0 0,0 0-3 15,0 0 1-15,0 0 2 16,0 0 6-16,3 3-6 15,-3-1 0-15,3 4 0 16,0 0 0-16,-1 2 1 16,2 1-1-16,-1 3 0 15,-3 0 1-15,4-3-1 16,-4 2 0-16,3-5 0 16,0 2 1-16,-2 0-1 15,1-4 0-15,-1 1 0 16,-1-2 1-16,3-1-1 15,1 1-1-15,-4-2 1 0,0-1 0 16,0 0 1 0,2 0 0-16,2 0 3 0,6 0 1 15,5-4 22-15,9-7-7 16,4-8-13-16,5-1-1 16,6-3-3-16,7-7 1 15,12-6-3-15,1-3 1 16,6-1-2-16,-1 2 1 15,-9 4-1-15,-10 6 0 16,-8 4 0-16,-5 5 0 16,-9 2 1-16,0 2-1 15,-8 6 1-15,0-2-1 16,-9 6 1-16,0 1-1 0,-3 0 1 16,1 2-2-16,-4 1 1 15,3-1 0-15,-1 1 0 16,-2 1 0-16,0-1 0 15,0 1 0-15,2 0 0 16,-2 0 1-16,0 0-1 16,0-3-1-16,0 3 1 15,0 0 1-15,0 0-1 16,2 0 0-16,-2 0 0 16,0 0 0-16,0 0 0 15,0 0 0-15,0 0 1 16,0 0-1-16,0 0 0 15,0 0 1-15,0 0-1 16,0 0 2-16,0 0-2 16,0 0 0-16,0 0 0 15,0 0 1-15,0 0-1 0,0 0-1 16,0-2 1-16,0 2 1 16,0 0-1-16,0 0 0 15,0 0 0-15,0 0 1 16,0 0-2-16,0 0 2 15,0 0-2-15,0 0 2 16,0 0-1-16,0 0 0 16,0 0-1-16,0 0 1 15,0 0 1-15,0 0-1 16,0 0-2-16,0 0 2 16,0 0 0-16,0 0 1 0,0 0-1 15,0 0 0 1,0 0 0-16,0 0 0 0,0 0 0 15,0 0 0-15,0 0 0 16,0 0 0-16,0 0 0 16,0 0 0-16,0 0 0 15,0 0 0-15,0 0 0 16,0 0 0-16,0 0 0 16,0 0 0-16,0 0 0 15,0 0 0-15,0 0 0 16,0 0 0-16,0 0-1 15,0 0 2-15,0 0-1 0,0 0 0 16,0 0 0-16,0 0-1 16,0 0 2-16,0 0-1 15,0 0 0-15,0 0 0 16,0 0 0-16,0 0 0 16,0 0 0-16,0 0 1 15,0 0-1-15,0 0 0 16,0 0-1-16,0 0 1 15,0 0 0-15,0 0 0 16,0 0 0-16,0 0-1 16,0 0 1-16,0 0 0 15,0 0 0-15,0 0 0 0,0 0 0 16,0 0 0 0,0 0 0-16,0 0 0 0,0 0 0 15,0 0 0-15,0 0 0 16,0 0 0-16,0 0 0 15,0 0 0-15,0 0 0 16,0 0 0-16,0 0 0 16,0 0 0-16,0 0 0 15,0 0 0-15,0 0 0 16,0 0 0-16,0 0 0 16,0 0 0-16,0 0 0 15,0 0 0-15,0 0 0 16,0 0-2-16,0 0 2 15,0 0-1-15,0 0 0 16,0 0 0-16,0 0-3 0,0 0-33 16,0 0-65-1,0 7-163-15,-9 2-121 0</inkml:trace>
  <inkml:trace contextRef="#ctx0" brushRef="#br0" timeOffset="12666.059">9915 10383 324 0,'0'0'45'0,"0"0"-29"0,0 0 22 16,0 0 39-16,0 0 12 15,0 0-19-15,0 0-11 16,-9-47-14-16,9 47-7 16,0 0-7-16,0 0-15 15,0 0-11-15,6 14-4 16,15 20 3-16,6 12 1 15,3 16 2-15,-11 18-1 16,-6 19-4-16,-13 12 0 16,0 1-1-16,-10-3 0 0,1-12 0 15,9-8-1-15,0-13 0 16,0-6 0-16,6-8 0 16,5-3 0-16,-1 4 2 15,-10 0-2-15,0 6 0 16,-15 7 0-16,-13 8 1 15,-8 3 1-15,4-6-1 16,6-9 1-16,6-16 4 16,10-9 4-16,4-5 2 15,6-3 5-15,0 2-7 16,22 2-6-16,8-1-2 16,0 2 3-16,-7-8-3 0,-4 3-1 15,-13-5 2-15,-6 5-3 16,-16 11-3-16,-31 1-4 15,-23 4-27-15,-33 1-72 16,-21-10-136-16,-19-19-254 16</inkml:trace>
  <inkml:trace contextRef="#ctx0" brushRef="#br0" timeOffset="13952.4063">14381 7549 29 0,'0'0'51'0,"0"0"8"15,0 0 28-15,0 0-8 16,0 0-18-16,0 0-26 16,0 0-4-16,0-71 11 15,0 60 2-15,0 0 14 16,0 2 16-16,0-1-40 16,0 4 11-16,0-1-3 15,0 3-17-15,1 1-4 16,-1 3-1-16,0 0 1 15,0 0-7-15,0 0-4 16,2 0-10-16,0 0 0 16,0 7-9-16,2 8 9 15,1 4 4-15,2 1-3 0,3-3 0 16,0-6 0-16,0-3 0 16,9-3 4-16,7-5 9 15,16-7 44-15,13-19-18 16,14-10-17-16,2-1-10 15,1-5-5-15,-8 2-6 16,-8 1-2-16,-8 4-5 16,-6 5-30-16,-9 6-37 15,-11 13-44-15,-14 9-129 16,-8 2-283-16</inkml:trace>
  <inkml:trace contextRef="#ctx0" brushRef="#br0" timeOffset="17470.0771">19192 6928 398 0,'0'0'54'0,"0"0"31"15,0 0 31-15,0 0-43 16,0 0-13-16,0 0-11 16,0 0-6-16,22-43 0 15,-22 43-7-15,0-2-16 0,0 2-13 16,0 0-6-16,0 3-1 16,0 18 0-16,0 5 3 15,0 5 0-15,0 0-2 16,4-5 1-16,3-5-1 15,5-6 1-15,7-8 1 16,8-7-1 0,14 0 7-16,17-24 28 0,12-8-14 15,15-11-1-15,8-3-6 16,-6-4-6-16,1 2 3 16,-6 1-2-16,-8 3-6 15,-7 8-3-15,-6 4 3 16,-11 8-5-16,-7 3 2 0,-12 5-2 15,-9 5 0 1,-7 6 0-16,-8 4-1 0,-4 1 1 16,-3 0-3-16,0 0-23 15,0 8-54-15,-1 11-38 16,-17 5 43-16,-7 3-100 16,-5-1-186-16</inkml:trace>
  <inkml:trace contextRef="#ctx0" brushRef="#br0" timeOffset="18182.7655">17559 8061 452 0,'0'0'83'0,"0"0"-62"16,0 0 15-16,0 0 66 0,0 0-43 16,0 0-36-1,-19-7-12-15,19 7 9 0,0 0 20 16,0 0-5-16,18 0-14 15,17-3 17-15,31 1 3 16,27-7 0-16,31-2-12 16,23 2-6-16,18 0-6 15,9 1 2-15,5 3-10 16,-9-4-2-16,-12 2-4 16,-20-3 3-16,-22-1-6 15,-28-1 0-15,-34-1-8 16,-18-1-23-16,-16-2-18 0,-16 7 17 15,-4-2-22-15,-12 7-13 16,-21 4-57-16,-10 0-19 16,-3 4-84-16</inkml:trace>
  <inkml:trace contextRef="#ctx0" brushRef="#br0" timeOffset="18804.7438">17438 8756 434 0,'0'0'11'15,"0"0"-9"-15,0 0 23 16,0 0 28-16,0 0-3 16,0 0 17-16,14 12-1 15,46-9 14-15,32-3-7 16,27 0-4-16,21 0-28 16,13 0-5-16,-6-6-15 0,-1-1-9 15,-8 5-4-15,-14-3-3 16,-17 2-4-16,-18-4-1 15,-19 5-1-15,-22-2-18 16,-21 1-55 0,-17 3-16-16,-10 0-58 0,-16 0-90 15</inkml:trace>
  <inkml:trace contextRef="#ctx0" brushRef="#br0" timeOffset="19135.7321">17404 9624 553 0,'0'0'16'15,"0"0"-11"-15,0 0 24 16,0 0 53-16,0 0-38 16,0 0 19-16,349-14-19 0,-180 11-8 15,13 3-22-15,-2 0-14 16,-8 0-7-16,-17-10-221 15</inkml:trace>
  <inkml:trace contextRef="#ctx0" brushRef="#br0" timeOffset="21033.2188">16866 10905 70 0,'0'0'2'15,"0"0"-2"-15,0 0 2 0,0 0 10 16,0 0 64-1,0 0 12-15,0 0-24 16,-212-66 13-16,190 63-20 16,0 3-7-16,-1 0 5 0,-3 0-9 15,3 0-1 1,-1 7-18-16,9-1 2 0,6-2 3 16,-2-2-4-16,8 4-11 15,3-2-8-15,0 3-8 16,6 1 30-16,30 3 20 15,19-8 6-15,33-3-15 16,33 0-2-16,27-5-17 0,19-12 4 16,0 5-17-1,-5-2 3-15,-9 1-8 0,-13 2-3 16,-19-1 5-16,-14 1-7 16,-26 1-2-16,-23 3 1 15,-24 1-6-15,-19 3-40 16,-15-1-29-16,-19 4 22 15,-29 0-62-15,-20 10-76 16,-10 4-23-16</inkml:trace>
  <inkml:trace contextRef="#ctx0" brushRef="#br0" timeOffset="21380.7798">16672 11035 394 0,'0'0'16'16,"0"0"-7"-16,0 0 0 16,0 0 51-16,0 0 97 15,0 0-65-15,-121 2-59 16,147-2-32-16,32-1 53 16,37-14 2-16,38-3-31 15,23 0 8-15,16 1-9 16,-7 1-6-16,-8 3-6 15,-11-1 9-15,-13 0-10 16,-11 4 2-16,-17-6-12 16,-17 3-1-16,-24 2 2 15,-18 1 0-15,-24 2 1 16,-11 1-3-16,-9 4-15 0,-2-4 15 16,0 3 0-16,0 1-25 15,-9 0-72-15,-7 0-76 16,4-7-236-16</inkml:trace>
  <inkml:trace contextRef="#ctx0" brushRef="#br0" timeOffset="22378.2033">18177 10047 428 0,'0'0'30'0,"0"0"83"0,0 0 7 15,0 0-36-15,0 0-25 16,0 0-46-16,56-30-9 16,-23 30 1-16,-1 2 0 15,-6 10 2-15,-3 7-7 16,-8 5 0-16,-2 1 5 15,-6 11-5-15,-3 2 4 16,-1 1-4-16,-2 0 0 16,1 1 0-16,5-5 4 15,0-4-4-15,2-2 0 16,5-5 0-16,-4-4 1 16,2-3-1-16,0-5 0 15,2-2 3-15,-9-1-3 16,3-1 1-16,-5-1-2 0,-3-2 1 15,0 5 0-15,0 1-2 16,0 2 4-16,-7 6-1 16,-2 5-1-16,-5 2 0 15,7 4 0-15,2 7 3 16,2 1-2-16,3 0-1 16,0-3-1-16,3 2 1 15,13-2-2-15,4-4 4 16,2-2-1-16,1-2 0 15,-3-7-2-15,-1 0-1 16,-2-3 2-16,-6-4 0 16,1 0 0-16,-6-6 0 15,-6 2-1-15,1 1 2 16,-1-4-1-16,0 5 3 0,-13-2-3 16,-9 2 6-16,-9-2 14 15,-1 2-15-15,-8-1 1 16,1-5-5-16,3 2 4 15,3-1-5-15,8-2 1 16,5-1-1-16,8-2 1 16,6-1-1-16,5 0 1 15,1 0 1-15,0 0-1 16,0 0 5-16,0 0-4 16,0 0 0-16,0 0 0 15,0 0-1-15,0 0 2 0,0 0-2 16,0 0 0-1,0 0 0-15,0 0 0 0,0 0-1 16,0 0 0 0,0 0 1-16,0 0 1 0,0 0-2 15,0 0 0-15,0 0 2 16,0 0-1-16,0 0-1 16,0 0-3-16,0 0-11 15,-7 0-64-15,-2 2-155 16,-5-2-188-16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19:07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 5791 645 0,'0'0'29'16,"0"0"67"-16,0 0-32 15,0 0-18-15,0 0-2 0,0 0-21 16,-12-41-23-16,12 41-1 15,0 0-6-15,0 8 6 16,3 13 1-16,6 4 2 16,0 6 3-16,0 1-3 15,0 1-1-15,1-5-1 16,-1-7 1-16,6-9-1 16,6-6 1-16,15-6 2 15,13-25 14-15,12-22 53 16,15-16-36-16,8-11-23 15,7-4 1-15,10-4-5 0,2-7-3 16,6-4 3 0,-9 4-5-16,-11 11-1 15,-20 14 1-15,-17 22-2 16,-25 14 0-16,-12 17 0 0,-9 6-2 16,-6 5 0-16,0 5-61 15,0 25-53-15,0 13 49 16,-12 10-115-16,-9 8-181 15</inkml:trace>
  <inkml:trace contextRef="#ctx0" brushRef="#br0" timeOffset="1661.1326">3455 5712 90 0,'0'0'10'0,"0"0"-4"15,0 0-2-15,0 0 2 16,0 0 23-16,0 0 15 0,-73-16 9 15,62 15 39 1,1-4 7-16,-2 0-30 16,2 0-2-16,-1 2-34 0,-1 3 14 15,-1-2-10-15,1 2 3 16,4 0-6 0,-2 0-10-16,7 0-3 0,0 2-8 15,3 11-6-15,6 1-2 16,34 3 25-16,35-5 29 15,38-9 16-15,47-3-35 16,44-4 0-16,33-18-21 16,14-1-13-16,-8-1-4 15,-22 4-1-15,-33 3-1 0,-33 0 4 16,-40 3-4-16,-44 4-1 16,-35 1-3-16,-27 0-1 15,-9 1-1-15,0 0 6 16,-12 4 0-16,-1 4-31 15,2 0-28-15,11 0-62 16,11 1-238-16,41-1-137 16</inkml:trace>
  <inkml:trace contextRef="#ctx0" brushRef="#br0" timeOffset="2445.4988">7098 5579 128 0,'0'0'9'0,"0"0"-7"16,0 0 9-16,0 0 87 15,0 0-12-15,0 0-6 16,-11 0 39-16,-1-1-15 16,-6-1-61-16,2 0 9 15,-3 2-12-15,4 0-15 16,6 0 10-16,4 0-19 16,5 0-6-16,0 0-9 15,12 0 1-15,43 0 34 0,47 0 32 16,41 0-24-1,41-3 11-15,24-1-26 0,13-4-19 16,10 0-9-16,-10 2 1 16,-17-4 0-16,-25 3-1 15,-30-5 2-15,-25-4 0 16,-34 0-3-16,-31-1-1 16,-26 0 1-16,-18 3 8 15,-12 1 15-15,-3 2 7 16,0 3-11-16,0 6-1 15,0-1-7-15,0-1-9 16,0 4-2-16,0 0-2 0,0-3-2 16,0 3 0-16,0 0 1 15,0 0 1-15,0-2 2 16,0 2 0-16,0 0 0 16,0 0 0-16,0 0 2 15,0 0-2-15,0-1 3 16,0 1-3-16,0 0-2 15,4 0 2-15,-4 0 0 16,0 0 0-16,0 0 0 16,0 0-1-16,0 0 1 15,0 0-2-15,0 0 1 0,1 0-3 16,-1 0 3-16,0 0 1 16,0 0-1-16,0 0 1 15,0 0-6-15,0 0 6 16,0 0-1-16,0 0 3 15,0 0-5-15,0 0 1 16,0 0 2-16,0 0-5 16,0 0-4-16,0 0-52 15,0 1-65-15,-20 4-102 16,-9-5-158-16</inkml:trace>
  <inkml:trace contextRef="#ctx0" brushRef="#br0" timeOffset="38106.3748">12510 6967 22 0,'4'-2'29'16,"0"-1"-14"-16,-1-1-7 15,0 3-4-15,0-3 4 16,3 1 0-16,-6 1 4 16,3 2 1-16,-3 0-1 15,0 0-9-15,0 0-2 16,0 0-2-16,0 0 2 16,4 0-1-16,-4-1 1 15,0 1 2-15,0 0 2 16,0 0 43-16,0 0 27 15,0 0-4-15,0-2-13 16,0 1-9-16,0 1-10 0,0 0-5 16,3-2-10-16,-2 1-5 15,1-2 8-15,-2 1 1 16,1 0-1-16,1 1 6 16,-2-4 0-16,3 5 5 15,-2-3-13-15,1 2-6 16,-1-2-13-16,-1-1 0 15,2 1 4-15,-1-2-2 16,-1 2 6-16,4 1-6 16,-4 1 9-16,0 1-1 15,0 0-5-15,0 0-5 16,0 0-2-16,0 0-1 16,0 0-2-16,0 0 0 0,0 0-1 15,0 0-2-15,0 0 1 16,0 0 0-16,0 0-2 15,3 0 0-15,1 0 3 16,2 6 1-16,0 6-1 16,-2 1 0-16,4 3 0 15,0 1 3-15,-2 0-3 16,4-4-1-16,-4-1 1 16,0-3 2-16,-1-3-2 15,-2 1-2-15,2-5 2 16,5-2 1-16,10 0 1 15,13-20 14-15,12-9 36 16,10-7-26-16,9-5-17 0,15-1 1 16,0-3-9-16,4-1 2 15,-2 0-1-15,-5 5 1 16,-12 6-2-16,-12 4-1 16,-7 7 3-16,-8 1-3 15,-8 7 0-15,-9 3 2 16,-6 2-1-16,-6 8-1 15,-4 1 0-15,-1 2 0 16,-3 0-1-16,0 0 0 16,0 0 0-16,0 0-3 15,0 0 1-15,0 0 0 16,0 0-17-16,0 2-55 16,0 12 26-16,-7 5-62 15,-12 1-72-15,-4 0-261 16</inkml:trace>
  <inkml:trace contextRef="#ctx0" brushRef="#br0" timeOffset="38572.4396">13212 6863 440 0,'0'0'22'16,"0"0"-4"-16,0 0 88 0,0 0-19 16,0 0-51-16,0 0-31 15,-10-7-5-15,10 7-6 16,0 0-3-16,0 7 9 16,0 8 0-16,0 2 2 15,0 2-1-15,0 1 5 16,-1-6-3-16,1-1 3 15,0-7-3-15,0-6-2 16,0 0 3-16,15 0 42 16,17-25 76-16,24-11-65 15,9-11-30-15,9-2-10 0,0-4-5 16,-5-1-4 0,-4-1 4-16,-2-1-7 0,0 5-4 15,-8 5 3-15,-6 10 1 16,-13 9-3-16,-10 8 1 15,-10 8-3-15,-11 5-1 16,0 5 1-16,-5 1-2 16,0 0-17-16,0 8-90 15,-5 14 14 1,-14 6 7-16,-3 0-181 0</inkml:trace>
  <inkml:trace contextRef="#ctx0" brushRef="#br0" timeOffset="63343.137">13096 7807 162 0,'-40'-12'39'15,"4"0"60"-15,7 4-3 0,6-1-23 16,8 3 24-16,8 0 33 16,4 4-62-16,3 2-15 15,0 0-19-15,-3 0-24 16,3 0-7-16,0 0-2 16,0 0-1-16,6 6 7 15,23 0 32-15,21-6 33 16,17 0-23-16,21-4-20 15,3-15-12-15,-3 5-6 16,-11-2-5-16,-10 7-6 16,-17 0 0-16,-11 1 0 15,-17 4 0-15,-8 1-5 0,-10 3-44 16,-4 0-25-16,0 0-72 16,0 0-221-1</inkml:trace>
  <inkml:trace contextRef="#ctx0" brushRef="#br0" timeOffset="67249.8928">14369 7495 935 0,'0'0'20'16,"0"0"-6"-16,0 0 33 15,0 0 6-15,0 0-21 16,0 0-16-16,-88-62-16 0,88 82-7 16,9 10 7-16,5 7 2 15,2 2-2-15,-3 1 1 16,-1-4 1-16,-2 0-1 16,1-5 0-16,-5-6 1 15,-6-8-1-15,3-4 1 16,-3-9-2-16,0-1 2 15,0-3 2-15,3 0 14 16,-3 0 28-16,0-3-1 16,3-14-6-16,4-7-33 15,5-6-2-15,4-6-2 16,4 5-1-16,4-3 0 0,-5 8-1 16,4 6-1-16,-8 6 1 15,-7 10 0-15,1 4 0 16,3 0-7-16,5 11 1 15,2 12 4-15,5 7 2 16,-6 4 3-16,3-3-2 16,-9-2 0-16,1-8-1 15,-6-4 1-15,-1-3-1 16,-2-9 0-16,-1-4 1 16,-3-1 1-16,0 0 0 15,4 0 8-15,-1 0 21 16,0-12 11-16,5-9-30 15,5-5-9-15,4-4-2 16,0-2 1-16,2 1-2 16,4 1-1-16,-4 10 0 0,-5 9-2 15,-8 7 1-15,-4 2 1 16,2 2-2-16,1 0-5 16,4 14 0-16,3 9 8 15,5 7 2-15,-4-1-2 16,3 1-3-16,0-4 3 15,1-1-1-15,3-6 1 16,1-5 0-16,6-5-6 16,5-6-5-16,10-3 5 15,7 0 6-15,3-20-2 0,4-1 2 16,-12-3 0 0,-9-4 0-16,-7 1 2 0,-10-1 1 15,-7 2-3-15,-11 2 1 16,0 6-2-16,-8 4-3 15,-16 7-8-15,-9 7-12 16,-10 0 8-16,-6 20 3 16,-3 9 7-16,5 1 2 15,10-1-1-15,12 1 2 16,5-1-1-16,13-8 1 16,7-5-1-16,0-3-2 15,9-5-13-15,14-8-11 16,11 0 17-16,1-3 13 15,4-11 4-15,-2-6-2 16,-5-1 1-16,-11 1-2 0,0 9 1 16,-8-1-1-16,-9 6 12 15,-2 6-3-15,-2 0-9 16,1 0-2-16,1 0-2 16,4 3-4-16,3 9 7 15,6-1 1-15,-3 2 2 16,4-6-2-16,4 0-1 15,-3-4 2-15,6-3-1 16,2 0 1-16,1 0-2 16,0-12 8-16,0-3-4 15,-4-1-4-15,-2-4 6 16,-7-2 5-16,-3-1 4 0,4-2-4 16,-5 4-5-16,-7 4-5 15,2 11 11-15,-4 5-8 16,0 1-4-16,1 0-7 15,1 16-4-15,1 7 11 16,5 5 1-16,1-2 0 16,1-1-1-16,0-6 1 15,0-5-1-15,1-3 2 16,-1-5-2-16,3-3 0 16,2-3 2-16,7 0 3 15,1-12 2-15,6-5-3 16,-8-4 0-16,-1 0 0 15,-3-3-2-15,-2 3 2 16,0-1 0-16,-6 3-3 0,-5 6 0 16,-1 9-1-1,-3 3 0-15,0 1-4 16,0 0-2-16,3 4-3 0,0 13 3 16,3 2 5-16,3 7 2 15,6-5 0-15,-3-1-1 16,7-1 1-16,4-6-2 15,7-6 2-15,5-4-1 16,4-3 2-16,1-3-1 16,1-13-1-16,-4-2-3 15,-10-4 1-15,-3 3 2 0,-8-3 1 16,-7-1 1-16,-3 1-2 16,-6 3 1-16,0 5-1 15,-15 8-1-15,-10 6-5 16,-11 0-4-16,-5 17 4 15,2 5 1 1,8 3 2-16,12-4 0 0,9 2-1 16,7-6-2-16,3-4-1 15,0-4-21-15,19-5 3 16,5-4 17-16,5 0 8 16,1-2 0-16,-2-12 2 15,-5 4 0-15,-5 3 0 16,-4 0 2-16,-10 4-5 0,0 3 1 15,-4 0-4-15,1 0-1 16,4 7 1-16,0 7 4 16,4-1 0-16,2-5 0 15,2-2 0-15,0-5 0 16,7-1 2-16,4 0 3 16,7-10-4-16,1-6 2 15,4-4-2-15,-4-2-1 16,1 1 0-16,-8-1 0 15,2 2 1-15,-4-1-1 16,-1 2 0-16,0 2 2 16,-1 8-2-16,-5 2-1 15,0 3 0-15,-3 4 0 16,0 0-2-16,-1 0 2 16,2 1 0-16,2 5 1 0,0-2 1 15,-4 0-1-15,3-3 0 16,-11 1 1-16,-1-2 0 15,0 0 3-15,-1 0 0 16,1-2 12-16,-3-7-3 16,0 3-6-16,0 0-1 15,0 1-1-15,-12 2-1 16,-16 3-3-16,-7 10-1 16,-6 16-4-16,-4 7 4 15,5 2-3-15,10 0 2 16,12-9 1-16,4-2 0 15,14-7-4-15,0-3 0 16,4-9-8-16,16-5-4 16,5 0 16-16,7-4 2 15,-2-11-1-15,-1-5 2 0,-3-1 0 16,-3 4 0-16,-3-4 3 16,1 1 5-16,-3 3-4 15,-6 5-1-15,-6 4-1 16,-3 8-5-16,5 0-2 15,5 20-8-15,9 18 10 16,5 20 7-16,-5 21-4 16,-2 20-1-16,-11 14 1 15,-6 30-2-15,2-3 0 16,-2-9-1-16,-3-14 1 0,0-39-1 16,-11-19-3-16,-24-22-4 15,-15-16 5-15,-7-11 1 16,-15-10 1-16,4 0 1 15,-3-24 1-15,5-8-2 16,15-9 1-16,8-5 2 16,17-2-3-16,16-9-1 15,10-5-4-15,30-12-5 16,21-7-10-16,14-3 1 16,10 2 7-16,10 6-4 15,1 3 8-15,2 6 4 16,-6 4 4-16,-7 3 2 15,-13 2-2-15,-5 2 1 16,-13 5-1-16,-12 6 0 0,-14 12 0 16,-15 3 0-16,-3 9 6 15,0 4-4-15,-14 6 2 16,-6 5-4-16,-4 6 0 16,-4 4 0-16,-2 17-6 15,4 3 4-15,5 6 2 16,7 0-1-16,11 3-1 15,3-1 0-15,0-2 1 16,17-6-1-16,8-4 1 16,4-1-17-16,1-8-3 15,0-5 7-15,-4-3 8 16,-6-3 2-16,-2 0 4 16,-6 0 0-16,-1-13 3 0,-2-1 7 15,1-2 2-15,-7-1 5 16,0 0-5-16,-2 2 5 15,-1 5-4-15,0 2-7 16,0 6 3-16,0 2-4 16,0 0-5-16,0 0-11 15,2 10 3-15,3 5 8 16,3 2 1-16,2-4 4 16,4-2-5-16,-1-4 0 15,5-5 2-15,2-2-1 16,0 0 4-16,3-6-4 15,-5-7 8-15,-1-4-1 0,-1 0 1 16,-5 0-3 0,-2-4 0-16,-3 1 0 15,2 5-2-15,-5 4 1 16,-3 3-4-16,0 5 4 0,0 3-5 16,0 0-5-16,0 3-4 15,3 10 4-15,1 4 5 16,4 3 0-16,1-1 1 15,1-8-1-15,3-1 0 16,-1-3 1-16,0-4-1 16,-1-3 1-16,4 0 4 15,-3 0 2-15,4-10 9 16,1-3-13-16,-6-1 10 0,0-3-6 16,-4 0-1-16,4-1-1 15,-5 1-2-15,-3 6-2 16,0 6 0-16,-3 1-2 15,0 4 0 1,1 0-4-16,1 0-2 0,2 6-3 16,6 8 7-16,2 1 3 15,5 0 1-15,-1-1-1 16,6-3-1-16,2-6 1 16,8-5 0-16,1 0 1 15,2 0-1-15,1-13 2 16,-1-4 3-16,-6-3-3 15,-3-4-2-15,-7-2 6 16,-7-1-5-16,-4-1-1 0,-3 1 1 16,-5 6-2-16,0 6-3 15,-3 7 3-15,-14 8-16 16,-10 9-5-16,-3 22 0 16,-1 12 1-16,7 0 5 15,12 0 0-15,7-10 4 16,5-2 7-16,2-12 0 15,16-5-11-15,12-9 9 16,5-5 7-16,9-2 5 16,-7-15-3-16,0-2 2 15,-8-5 1-15,-6 0 4 16,-5 2-1-16,-6 0 7 16,-4 4 1-16,-5 7-4 0,-3 5 8 15,0 6-15-15,0 0-5 16,-2 20-16-16,-7 6 7 15,0 2 9-15,6-3 0 16,3-5-3-16,0-6 3 16,0-6-2-16,4-4-1 15,9-4 3-15,7 0 0 16,0-16 11-16,4-3-5 16,-3-1 2-16,-4-4 2 15,-2 1-2-15,-2 0-2 16,-3 1 5-16,-4 8-6 15,-3 7-4-15,-3 7-1 16,0 0-5-16,0 12-8 16,1 12 8-16,1 3 5 15,1-1 1-15,6-2-1 0,-3-7 0 16,6-5 0-16,4-7 1 16,7-5-1-16,6 0 2 15,7-11-1-15,-2-10 7 16,-2-8-5-16,-4-2 1 15,-7-2-3-15,-4-5 1 16,-4-3 4-16,-1-6-3 16,-8-10-2-16,1-3 0 15,-5-3 0-15,0 0 0 0,0 12-1 16,-2 7 0-16,-5 10 0 16,3 11 0-16,-1 12 0 15,3 7 0-15,1 4-3 16,1 5-7-16,-3 22-8 15,3 19 18 1,0 12-1-16,0 9 2 0,0 5 0 16,0 1-1-16,8-2 1 15,0-3-2-15,0-8 1 16,4-4 0-16,-1-9 0 16,2-10 0-16,6-8 0 15,1-9-10-15,6-8-49 16,3-12-19-16,-6 0-162 0</inkml:trace>
  <inkml:trace contextRef="#ctx0" brushRef="#br0" timeOffset="67437.5005">18636 7245 851 0,'0'0'75'0,"0"0"59"0,0 0-55 15,0 0-41-15,0 0-36 16,0 0-2-16,91-33 2 16,-52 33-2-16,-6 0-64 15,-11 0-134-15,1 0-355 16</inkml:trace>
  <inkml:trace contextRef="#ctx0" brushRef="#br0" timeOffset="68936.2012">19861 7345 243 0,'0'0'185'16,"0"0"-164"-16,0 0 76 16,0 0-6-16,0 0-37 15,0 0 35-15,-49 84 22 16,83-84-49-16,13-2-4 15,12-18-14-15,3-6-16 0,-2-1-17 16,-8-2-6 0,-10 6 4-16,-14-5-5 0,-11 3 5 15,-7 3-2-15,-10-1 5 16,0 9 2-16,-7 6 3 16,-23 8-4-16,-10 5-13 15,-7 21 0-15,1 10-1 16,9 3 1-16,11 1-3 15,14-1 2-15,7-3-1 16,5-2 2-16,4-5-1 16,19-5-2-16,20-6 0 15,15-6-7-15,19-8-1 0,13-4-17 16,1-4-74-16,-10-13-40 16,-13-11-44-16,-15-3 29 15,-9-6 132-15,-11-3 25 16,-10 4 72-16,-9 4 67 15,-10 8-1-15,-4 7-2 16,0 12-43-16,0 1-42 16,-1 4-32-16,-14 7-18 15,-4 15 1-15,-2 5-2 16,5 1 0-16,5 0 1 16,3-6-1-16,0 3 0 15,0-9 0-15,1-1 2 16,1-7-2-16,1-5-14 0,0-3-35 15,-5 0 1 1,1-6 1-16,-4-10-38 0,1-9 44 16,1 2 13-16,1-3 24 15,4 5 4-15,3 6 12 16,2 8 30-16,1 7 2 16,0 0-43-16,0 2-1 15,9 16 0-15,12 3 4 16,4 1 14-16,6-3 3 15,2-2 8-15,1 0-5 16,0-3-16-16,0-1-5 16,-8 2-3-16,-8-1-14 15,-15-7-132-15,-6-2-417 16</inkml:trace>
  <inkml:trace contextRef="#ctx0" brushRef="#br0" timeOffset="69236.8879">19492 7664 883 0,'0'0'28'16,"0"0"7"0,0 0-5-16,0 0-8 0,0 0 0 15,0 0-6 1,50 102-9-16,-46-68-6 0,-4-1-1 16,0-1-10-16,0 0-128 15,0-14-67-15,16-13-279 16</inkml:trace>
  <inkml:trace contextRef="#ctx0" brushRef="#br0" timeOffset="70564.4341">20735 7389 579 0,'0'0'41'16,"0"0"-39"-16,0 0 17 15,0 0 47-15,0 0 5 16,0 0-2-16,45 61-33 16,-16-55-2-16,4-6 11 15,5 0-23-15,-6-2-4 16,0-11-12-16,-5-4 2 0,-6-4-3 15,-3 1 2 1,-6-5 6-16,-4 2-2 0,-6 1 0 16,-2 3-7-16,0 7-2 15,-3 1 9-15,-20 8-1 16,-5 3-10-16,-9 10-1 16,-2 16 0-16,9 5-1 15,8 1 0-15,11 1 1 16,8-5 0-16,3-6 0 15,5-2 1-15,18-3 3 16,10-7 0-16,11-7 0 16,5-3 2-16,1 0-1 15,-3-11-2-15,-11-8 1 16,-6 2-2-16,-8-5 3 16,-6 5-2-16,-4-3 2 15,-4 3-1-15,-4 4-2 0,-1 3 1 16,0 6-1-16,-2 1-1 15,1 3-1-15,1-2 0 16,3-1-8-16,4-4 3 16,7 4-3-16,-2-4 3 15,1 4 5-15,-1-4 0 16,0 0 1-16,-1 1 1 16,-5-1 0-16,-4 0 2 15,-2 4-1-15,-3 0 11 16,0-1 11-16,0 4-8 15,0 0-7-15,-8 0 0 16,-15 7-9-16,-7 13-2 16,-1 10 2-16,4-1 0 0,11 1 0 15,7 0-4 1,6-5 4-16,3-5-4 0,1-5 3 16,20-4-1-16,6-11 2 15,13 0 2-15,1-6 0 16,0-13-1-16,-4-4 3 15,-6 0 2-15,-5-4-6 16,-9 4 2-16,-9 2 0 16,-5 10 3-16,-3 7 9 15,0 4 4-15,-3 0-18 0,-11 16-2 16,0 4 2 0,1 4-1-16,13-5-3 0,0 0-2 15,0-5 6-15,20-3 0 16,7-5 0-16,6-4 2 15,7-2 3-15,4 0-3 16,-5-11-2-16,-7-3 1 16,-6-3 0-16,-6-7 3 15,-1 1 4-15,-5-3-8 16,-8 5 10-16,-3 7-8 16,-3 3 13-16,0 7 2 15,0 4-17-15,-12 0 0 16,2 4-4-16,0 16 0 15,6 1 0-15,4 4-2 0,0-5-3 16,22 0-11-16,6-5 5 16,6-7 6-16,5-6 5 15,-2-2-1-15,1-6 2 16,-3-16-1-16,1-8 4 16,-6-6-3-16,-6-1 3 15,-6-6-2-15,-8-6 2 16,-6-4 6-16,-4-10-6 15,0-4 2-15,0 1 1 16,-8 8 0-16,-1 15 2 16,3 19 0-16,-1 14 7 15,7 5 0-15,-1 5-10 16,0 5-2-16,-1 24-10 16,2 19 10-16,0 10 0 15,0 9 1-15,0-2 0 0,0-4 1 16,9-3-2-16,2-5 1 15,-2-5-1-15,2-4 0 16,1-7-4-16,-2-9-32 16,-2-7-65-16,-3-6-98 15,-5-12-150-15</inkml:trace>
  <inkml:trace contextRef="#ctx0" brushRef="#br0" timeOffset="70787.9859">22104 7370 595 0,'0'0'152'15,"0"0"-25"-15,0 0-12 0,0 0-39 16,0 0-33 0,0 0-17-16,61-137-4 0,-37 128-6 15,4 4-13 1,-1 5-2-16,-4 0 0 0,2 8-1 16,-5 8 0-16,-3 8 0 15,-2 4 0-15,-7 2 0 16,-5-1 0-16,-3 0-5 15,0-2-18-15,-5-6-28 16,-11-2-69-16,2-5-67 16,3-8-202-16</inkml:trace>
  <inkml:trace contextRef="#ctx0" brushRef="#br0" timeOffset="70950.5512">22386 7272 770 0,'0'0'99'0,"0"0"13"0,0 0-50 16,0 0-50-16,0 0-12 15,0 0-62-15,40-5-26 16,-16 13-207-16</inkml:trace>
  <inkml:trace contextRef="#ctx0" brushRef="#br0" timeOffset="71718.9184">22535 7275 759 0,'0'0'117'16,"0"0"-4"-16,0 0-62 15,0 0-48-15,0 0-1 16,0 0 1-16,-21 77 0 16,21-55-2-16,0-2-1 15,8-4 2-15,5-6-2 16,2-6 0-16,3-1 0 15,1-3 5-15,-1-3 0 16,1-10 0-16,-3-5-1 16,0-5 1-16,-3-2 10 15,-1 4 0-15,-4 1-3 16,-2 8 10-16,-5 5-15 16,1 7-5-16,-2 0-2 15,0 0-6-15,1 10-2 0,-1 10 8 16,0 3 0-16,3-1 0 15,3-2 0-15,0-6 0 16,5 0-1-16,5-5 1 16,6-6 0-16,10-3 1 15,3 0 1-15,0-10 2 16,-4-6-1-16,-8-1-1 16,0-3-2-16,-5-2 2 15,-8-2-1-15,-2-2 4 16,-5 8-3-16,-3 0 0 15,0 10-2-15,-11 8-5 16,-8 0-4-16,-3 12-3 0,1 10 7 16,7 8-3-1,6 0 4-15,5-2-3 0,3-8 0 16,0 0-1-16,10-6 0 16,7-7 2-16,9-7 6 15,4 0 4-15,4-7 11 16,5-10 6-16,1-5 2 15,-1-4-11-15,0-4 1 16,-2-1-5-16,-2-4 0 16,-7-2 4-16,-4-3-11 15,-6 1 0-15,-9 2 3 0,-8 8-4 16,-1 9-6 0,-6 11 0-16,-10 9-8 0,-7 0-17 15,3 19 4-15,6 16-2 16,9 5-3-16,5 4-7 15,0 5 5-15,14-6 18 16,0 1 5-16,-1-9 8 16,-8-6 0-16,-2-9 2 15,-3-9 1-15,-3-5 0 16,-21-6 0-16,-15 0 0 16,-10 0-88-16,-4-7-276 15</inkml:trace>
  <inkml:trace contextRef="#ctx0" brushRef="#br0" timeOffset="71896.8501">22546 6875 948 0,'0'0'13'15,"0"0"54"-15,0 0 14 16,0 0-72-16,0 0-9 15,0 0-116-15,-65 67-133 16</inkml:trace>
  <inkml:trace contextRef="#ctx0" brushRef="#br0" timeOffset="104075.2627">9044 10447 825 0,'0'0'71'0,"0"0"-66"0,0 0 3 15,0 0 4-15,0 0 8 16,0 0-19-16,0 0-1 16,-64-20 0-16,77 20 4 15,-1 5-1-15,6-4 0 16,0-1 1-16,9 0-1 16,6 0 17-16,12-14-15 15,11 1-4-15,2-4 4 16,0 5-2-16,-1-5-1 15,-6 4 0-15,-6-1 1 16,-8 2-1-16,-7 5 0 16,-13 1-1-16,-6 2-1 15,-11 4-11-15,0 0-81 16,-21 6-85-16,-12 8-36 16</inkml:trace>
  <inkml:trace contextRef="#ctx0" brushRef="#br0" timeOffset="104309.7931">9246 10489 764 0,'0'0'38'0,"0"0"29"16,0 0 19-16,0 0-15 16,0 0-33-16,0 0-23 15,4 0 11-15,35 0-10 0,13-3-10 16,3-5 1-1,0 2-6-15,-7-5 6 16,1 3-7-16,-3 2-12 16,-7 3-17-16,-6 1-44 0,-8-1-77 15,-11 0-181-15</inkml:trace>
  <inkml:trace contextRef="#ctx0" brushRef="#br0" timeOffset="108882.3442">10136 10222 187 0,'0'0'106'15,"0"0"-37"-15,0 0 4 16,0 0-8-16,0 0 1 16,0 0 10-16,10-21-12 15,-10 18 1-15,0-2 19 16,0 2-19-16,0 1-9 16,-3 2-17-16,-13 0-22 15,-4 0-12-15,-5 14-5 16,-2 13-5-16,-1 5 4 0,4 11 1 15,5 0 0-15,6-4-2 16,10-2 2-16,3-8 0 16,10-8 0-16,15-8 5 15,17-6 1-15,13-7-3 16,8-4 8-16,4-16-8 16,-8-5 1-16,-11-2-1 15,-15-4-3-15,-17 5 5 16,-13-1-1-16,-3 4-2 15,-19 3-2-15,-20 4 0 16,-10 7-1-16,-9 4 1 16,7-1-1-16,8 6 1 15,13 0 0-15,15 0-1 16,12 0-1-16,3 0-5 16,8 0-32-16,29 0 30 0,15 0 9 15,6-3 0-15,0-7-2 16,-5 0 2-16,-1-6 0 15,-6 2 1-15,-9-5-1 16,-8 1 4-16,-8 3 5 16,-5-2 12-16,-7 3 9 15,-8 5 0-15,1 1 1 16,-2 3-7-16,0 2-3 16,0 3-7-16,0 0-14 15,0 6-11-15,0 20 5 0,3 17 6 16,1 16-1-1,2 11 1-15,2 10 0 0,1 7 5 16,7-2 26 0,-4-3-21-16,6 1 11 0,-3-8-13 15,2-9-5-15,-1-13 0 16,-3-13 0-16,-6-13 0 16,-2-8-1-16,-3-10-2 15,5-6-33-15,-4-3-1 16,6-5 0-16,-3-18-76 15,-1-13-217-15</inkml:trace>
  <inkml:trace contextRef="#ctx0" brushRef="#br0" timeOffset="110205.904">10591 10377 756 0,'0'0'29'0,"0"0"68"0,0 0-9 15,0 0-32-15,0 0-15 16,0 0-13-16,219-196-9 16,-190 191-2-16,-10 5-11 15,-6 0-6-15,-4 5-2 16,-9 19-7-16,0 10 0 16,-3 8 9-16,-16 7 3 15,-4-2 3-15,10-7-5 16,7-1-1-16,6-9-7 0,0-8-9 15,9-8 1-15,24-5 15 16,5-9 0-16,15 0 0 16,-1-19 0-16,0-4 0 15,-7-7 4-15,-6-2-2 16,-13-9 1-16,-3 2-3 16,-15 3 4-16,-8 5 0 15,0 2 8-15,-14 10 0 16,-16 8-8-16,-6 5 1 15,-5 6-5-15,4 6 0 16,4 17-1-16,13 14-4 16,10 6 2-16,10-1 1 15,2-3 2-15,24-5 2 16,8-7-1-16,6-7-1 0,5-11 0 16,-2-9-3-16,-1 0 0 15,0-9-1-15,-6-13 4 16,-5-7 6-16,-3-3-6 15,-2-2 0-15,0 1 1 16,3 5-1-16,0 7 0 16,0 8-2-16,-2 10 1 15,-2 3-4-15,1 9 3 16,0 12 0-16,0 6-1 16,-3 8 1-16,-2 2 1 15,-4-1 1-15,-3 0-1 0,-7-10-3 16,-7-2 2-1,0-4-7-15,-12-7 2 0,-16-3 4 16,-7-3 3 0,1-1 1-16,3-6 12 0,3 0-7 15,14 0-1-15,0-10-1 16,12-3 0-16,2-3-4 16,13-8-2-16,19 1-38 15,10-5 7-15,9 0-11 16,6 2-27-16,-3 2 15 15,4 4 31-15,-2 0 25 16,-8 4 41-16,-11 5-30 0,-11 2 7 16,-11 0 2-16,-12 2 32 15,-3-2 2-15,-6 4 5 16,-26 5-41-16,-10 0-16 16,-8 7 2-16,-1 14-4 15,9-1 1-15,13 2-1 16,6-5-1-1,13 2 1-15,7-8-1 0,3 2-2 16,0-6 3-16,22-5 1 16,11-2-1-16,6 0-9 15,0-9 9-15,-5-4-5 16,-4 2 3-16,-9 5 2 16,-5 3-1-16,-7 3-1 15,3 0-6-15,3 12 2 16,0 2 6-16,4 2 0 0,2 0 0 15,-5-4 0-15,7-3 1 16,-9-1 2-16,6-6-2 16,-2-2 0-16,-3 0 0 15,3 0 5-15,-6-10-3 16,-3-2-2-16,0-7 2 16,1-6-1-16,0-6 1 15,0-5-3-15,0-7 0 16,2-8 1-16,3-6-1 15,-3 1 0-15,2-1 0 16,5-1 1-16,-1 0-1 16,2 10 1-16,-3 11 0 15,-7 16 0-15,-6 12 0 16,-2 6 16-16,-2 3-17 16,0 6-5-16,0 21-6 0,-7 16 11 15,-2 14 0-15,3 6 0 16,0 5 0-16,1 9-1 15,1-5 1-15,2-4 0 16,2-7 1-16,0-8 2 16,0-14-3-16,0-5 0 15,0-6-34-15,0-8-60 16,0-6-105-16,2-7-215 16</inkml:trace>
  <inkml:trace contextRef="#ctx0" brushRef="#br0" timeOffset="110460.0459">12271 10384 703 0,'0'0'80'0,"0"0"0"0,0 0-2 16,0 0-16-16,0 0-41 16,0 0-5-16,204-103-2 15,-172 103-4-15,1 4-5 16,-7 12-4-16,-3 9-1 15,-5 2-3-15,-7 6 1 16,-8-2 0-16,-3 1 2 16,0-5 2-16,-3 0-2 0,-15-1-15 15,3-4-27 1,3-1-52-16,2-4-87 0,5-9-133 16</inkml:trace>
  <inkml:trace contextRef="#ctx0" brushRef="#br0" timeOffset="110591.5996">12579 10495 682 0,'0'0'110'16,"0"0"-16"-16,0 0-46 15,0 0-19-15,0 0-29 16,0 0-31-16,58-62-119 16,-19 62-206-16</inkml:trace>
  <inkml:trace contextRef="#ctx0" brushRef="#br0" timeOffset="111487.928">12949 10452 394 0,'0'0'355'15,"0"0"-205"-15,0 0-38 16,0 0-31-16,0 0-33 16,0 0-37-16,-94-55-11 15,73 88 0-15,4 3 0 16,9 3 0-16,8 1-19 15,0-5-15-15,0-5-4 16,7-6-7-16,5-7-17 16,-2-11-1-16,3-3 25 15,0-3 18-15,3-6 18 16,1-11 2-16,-1-6 0 0,-1-1 0 16,0-4 2-16,-5 1-1 15,3 0 0-15,2 5 0 16,2 2 8-16,2 3 7 15,7 4-11-15,-3 7 17 16,3 3-3-16,1 3-8 16,-2 0-11-16,1 0 5 15,0 15-3-15,6 2-1 16,-8 5 4-16,2 2-4 16,-8 3 8-16,-4 2-3 15,-5-3 10-15,-3-2 1 0,-1-4-4 16,-3-8-3-16,-1-1 1 15,-1-8-3-15,0-3 1 16,0 0 25 0,2 0 32-16,-2-6-14 0,3-14-38 15,3-7-12-15,2 3 1 16,2-1-2-16,3 1 0 16,7-2 0-16,-1 4 1 15,7 5-2-15,-7 6 0 16,-5 5 0-16,5 6-3 15,-8 0-4-15,4 17 3 16,-3 10 1-16,-1 5 2 16,-5 5 1-16,-6 1 0 0,0-7 0 15,0-2-2 1,0-5 2-16,3-7 0 0,0-8 2 16,4-4-2-16,13-5 2 15,8 0 1-15,8-5 6 16,9-18-7-16,-2-4 0 15,-4-2 2-15,0-5-2 16,-7-5-1-16,1-4 0 16,-12 0 1-16,-3 3-2 15,-9 8 1-15,-9 6-1 16,0 9 0-16,-3 6-9 16,-20 5 0-16,1 6-1 15,-2 3-6-15,5 17 9 16,10 3-9-16,9 8 1 0,3 1-11 15,16 2-10-15,7 2 26 16,-6-4-12-16,0-3-2 16,-11-2 15-16,-2-6 8 15,-4-6-1-15,-3-1 1 16,0 0 1-16,-4-4-1 16,-25-1 1-16,-12 4 0 15,-15-6-53-15,-6-2-210 16</inkml:trace>
  <inkml:trace contextRef="#ctx0" brushRef="#br0" timeOffset="113766.3249">10837 8942 365 0,'0'0'41'16,"0"0"38"-16,0 0 15 0,0 0 18 15,0 0-26-15,0 0-29 16,0 0-17-16,-57-9-36 16,57 9-4-16,0 0-13 15,12 0 13-15,21 0 26 16,13-3 42-16,8-4-31 16,-1 3-31-16,-2 2-2 15,-9-1 1-15,-3 3-5 16,-5 0-55-16,-7 0-91 15,-6 0-144-15,-19 3-173 16</inkml:trace>
  <inkml:trace contextRef="#ctx0" brushRef="#br0" timeOffset="113946.8332">10839 9046 560 0,'0'0'59'0,"0"0"47"16,0 0-34-16,0 0-25 15,0 0-17-15,0 0 11 16,86-14-40-16,-31 8 5 16,8-1-6-16,4 3 0 15,3 0-101-15,-3-1-84 16,5-3-117-16</inkml:trace>
  <inkml:trace contextRef="#ctx0" brushRef="#br0" timeOffset="114472.6144">12057 8693 846 0,'0'0'13'0,"0"0"56"16,0 0 3-16,0 0-45 15,0 0-27-15,0 0-15 16,-46 43 15-16,22 12 0 16,-3 6 2-16,3-3-2 15,-3-7 3-15,5-5-2 0,7-11-1 16,-2-5-1-16,9-8 0 16,6-9 1-16,-1-9-3 15,3-4 2-15,0 0 1 16,3-12 19-16,15-12 33 15,12-15-48-15,3 0-1 16,-2-6-3-16,-1-4 5 16,-3 1-2-16,-4-6-3 15,0 2 1-15,-6 5 4 16,-2 8 3-16,-5 8 1 16,-5 19 4-16,-1 5 0 15,-4 7 2-15,4 0-15 16,-1 19-16-16,7 17 5 0,10 12 11 15,1 10 1-15,1 1 0 16,2 1 2-16,-1-6-3 16,-1-4 2-16,-4-8-5 15,1-5 4-15,-4-6-2 16,-6-7-5-16,-8-4-72 16,-1-6-94-16,-14-8-202 15</inkml:trace>
  <inkml:trace contextRef="#ctx0" brushRef="#br0" timeOffset="116411.6317">11920 9026 145 0,'0'0'587'0,"0"0"-512"0,0 0 20 16,0 0-25-16,0 0-57 15,0 0-2-15,122-103-1 16,-59 97-4-16,1 0-2 15,-2 1 1-15,-6 5-1 16,-10 0-4-16,-15 0-1 16,-4 13-5-16,-12 4 3 15,-2 3-3-15,1 7 1 16,-5 2 5-16,-6-2 0 16,1 2 0-16,-4-5 3 15,0-9-1-15,0-5 0 0,0-6 0 16,0-4 2-16,0 0 22 15,0 0 51 1,0-4-14-16,7-14-12 0,2-6-49 16,8-3 4-16,-4-2-5 15,5 3 0-15,-2-3-1 16,4 5 0-16,4 4-2 16,-9 11-3-16,-3 8 4 15,0 1-5-15,-3 3-1 16,4 17-1-16,0 8 6 15,0 4 2-15,0 0 0 16,0 1 0-16,0-4 0 0,3-5 1 16,-2-4-1-16,1-4-6 15,8-9 5-15,7-7-4 16,7 0 4-16,10-10-1 16,1-13 4-16,-2-2-1 15,-10-3-1-15,-7-1 3 16,-13 2-3-16,-10 4-1 15,-6 3-1-15,-9 7-13 16,-19 10 10-16,-12 3-1 16,1 3-9-16,3 17 6 15,14-1-3-15,8 1-19 16,10 1 3-16,4-4-15 16,8-5 0-16,14-2 10 15,3-6-23-15,5-4 3 16,0 0 53-16,-7 0 3 0,0-1 3 15,-11-2-6-15,-6 3 15 16,1 0-7-16,0 0-7 16,6 0 2-16,0 7 1 15,3-2 0-15,10-3 2 16,-1-2 1-16,6 0 3 16,-2-10 0-16,-1-11-3 15,-8-5 4-15,-4 1-6 16,-6-6 13-16,-8-5-3 15,-2-4 4-15,0-5-6 16,-5-6 1-16,-8 1-3 16,0-2 7-16,3 2-4 0,6 10-4 15,4 12-6 1,0 14-1-16,0 14-3 0,0 0-3 16,0 26-18-16,0 17 18 15,1 8-1-15,3 8 3 16,2 3 1-16,-3-4 0 15,4-4 1-15,2-4 1 16,3-8 1-16,6-9 0 16,-3-9 2-16,5-11 2 15,6-9 1-15,4-4 20 16,2 0 16-16,0-17-26 16,-2-6-8-16,-8-4 0 15,-6 5 6-15,1 0-10 0,-11 5 6 16,-6 9-7-1,0 4 7-15,0 4-12 0,0 1-3 16,0 15-19-16,0 8 22 16,0 1 1-16,0 2-1 15,10-4-8-15,13-3-2 16,5-6 4-16,5-9-11 16,3-5 17-16,-5 0 0 15,2-15 2-15,-9-5 2 16,-7 0-3-16,-3-3 0 15,-6 0 13-15,-1 1-2 16,-1-6-2-16,-3 8 0 16,0 4-2-16,0 9-3 15,-3 3-5-15,0 4-6 0,1 14-11 16,5 19 1-16,4 21 16 16,0 24 0-16,-7 18 1 15,-3 19-1-15,0 14 0 16,0-3 3-16,0-9-3 15,9-16 2-15,-1-23 0 16,-6-20-2-16,-2-22-1 16,-13-13-1-16,-17-14 4 15,-9-9-2-15,-5 0 7 16,-3-20-3-16,3-6 0 16,5-11-1-16,12-6 0 15,9-5-1-15,14-6-2 16,4-6 0-16,30-6-2 0,17-6 0 15,14-1-16-15,13-4 0 16,2-7 4-16,3 3 2 16,-10 4 12-16,-9 9-1 15,-13 10 1-15,-15 12 1 16,-16 10 2-16,-11 6-1 16,-5 7-2-16,-12 9-10 15,-20 8 0-15,-3 6-7 16,-8 0 2-16,4 9-15 15,3 11-15-15,11 0-4 16,7 4 12-16,10-1-11 16,8-1 3-16,0-2-13 0,11 0 5 15,16 1 12-15,2-2 41 16,6-2 0-16,0 1 1 16,-3-4 8-16,-7 0-9 15,-5-2 2-15,-7-4 2 16,-8-3-1-16,-3 0 14 15,-2-5-9-15,0 0 17 16,0 0 15-16,0 0 1 16,0 0-9-16,0 0-9 15,0 0-5-15,0 0-7 16,0 0-4-16,0-1-3 16,0-6-4-16,0-2-6 15,0-1-29-15,9 0 10 0,10-7 15 16,5 0 7-16,1-1 1 15,0-2 2-15,1 0 0 16,-2-1 1 0,-1 1 2-16,-2 1 6 0,0 4 9 15,-10 1 3 1,0 7 11-16,-8 3-11 0,-3 4-21 16,0 0-2-16,1 3-12 15,-1 14 14-15,0 5 5 16,0 2-5-16,2-1 9 15,1 1-9-15,2-1-13 16,-5-3-75-16,0-5-103 0,3-11-508 16</inkml:trace>
  <inkml:trace contextRef="#ctx0" brushRef="#br0" timeOffset="116576.9034">14494 8923 759 0,'0'0'16'0,"0"0"-11"15,0 0-5-15,0 0-49 16,0 0-15-16,0 0-147 16</inkml:trace>
  <inkml:trace contextRef="#ctx0" brushRef="#br0" timeOffset="116913.9383">14733 8966 525 0,'0'0'138'16,"0"0"7"-16,0 0-42 15,0 0-20-15,0 0-24 16,0 0-43-16,0-49-12 16,-5 49-4-16,-10 0-13 15,2 6-13-15,-9 7 6 16,11 3-17-16,5-2-13 15,6 3 29-15,0 3-15 16,4-1 8-16,14 5 19 16,6-1 9-16,5 2 0 15,-1-1 1-15,-1 3 4 16,-6-1 2-16,0-6-6 0,-11-4 0 16,-1-3-1-16,-8-9 5 15,-1-1 6-15,-1-3 3 16,-24 0 56-16,-11 0-32 15,-7 0-21-15,-5 0-12 16,-1 3-5-16,4-3-86 16,2 0-276-16</inkml:trace>
  <inkml:trace contextRef="#ctx0" brushRef="#br0" timeOffset="175286.5363">3582 10975 775 0,'0'0'7'0,"0"0"2"16,0 0 3-16,0 0 2 15,0 0 11-15,0 0 6 16,0 0 4-16,10 95-8 16,-1-85-5-16,2-3-11 15,-4-4 10-15,-1 0 4 16,-3-3-3-16,3 0-7 15,3-3 18-15,6-17 0 16,7-10-7-16,8-9-9 16,7-14-6-16,8-7-1 15,8-15-7-15,6-3 0 16,2-3-2-16,2-1 1 16,-8 8-1-16,-6 18 0 15,-16 14 0-15,-12 19-1 16,-8 9-1-16,-7 8-11 0,-5 6-24 15,3 0-30-15,-4 12-62 16,-5 16-65-16,-20 14-130 16</inkml:trace>
  <inkml:trace contextRef="#ctx0" brushRef="#br0" timeOffset="176010.7376">3771 11090 836 0,'0'0'70'0,"0"0"-58"15,0 0 26-15,0 0 4 16,0 0-4-16,0 0-9 16,-56-26-23-16,56 32-3 15,0 17-3-15,0 3 7 16,0 3-4-16,0-5 1 15,0-11 1-15,0-2 1 16,0-9 0-16,0-2 5 16,10-2-8-16,14-21 16 15,10-18 7-15,12-15-8 16,5-12-11-16,6-12-7 16,-2 2 3-16,3-5-1 0,0 2 1 15,-1-1-1-15,-6 7 1 16,-5 10-2-1,-12 18-1-15,-13 16 3 0,-6 14-1 16,-10 8-1-16,-1 6 0 16,0 3-1-16,-2 0-2 15,1 0-2-15,-3 0-2 16,3 0-2-16,-3 3 8 16,3 4-1-16,-3 2 1 15,0-5 0-15,0 0 0 16,0-2 0-16,0-2 0 15,0 0 0-15,3 0 2 16,-3 0 0-16,0 0-2 0,0 0 2 16,0 0-1-16,0 0 0 15,0 0-1-15,0 0 2 16,3 0 0-16,-3 0-2 16,0 0 1-16,0 0-1 15,0 0 0-15,0 0 1 16,0 0-1-16,0 0 0 15,0 0-1-15,0 0 3 16,0 0-3-16,0 0 2 16,0 0 0-16,0 0-1 15,0 0 1-15,0 0-1 16,0 0 0-16,0 0 0 16,0 0 0-16,0 0 0 15,0 0-3-15,0 0-21 16,0 0-21-16,0 0-52 0,3 0-124 15</inkml:trace>
  <inkml:trace contextRef="#ctx0" brushRef="#br0" timeOffset="179130.0457">4644 10752 201 0,'0'0'92'0,"0"0"16"16,0 0 39-16,0 0-42 15,0 0-32-15,0 0-43 16,0 0-11-16,19 2 32 16,11 4-12-16,6-2 2 15,7 1-9-15,8-1-2 16,7-4-5-16,18 0-7 16,24 0-1-16,21-11-3 0,25-2 22 15,15-1-20 1,-1 3-11-16,2 1 1 0,-5 0-2 15,-11 2-2 1,-10-1 0-16,-7-1 2 0,-12 0-3 16,-13 0-2-16,-26 1 1 15,-20 1-2-15,-25 5 2 16,-17 0-3-16,-13 0-7 16,-3 3-6-16,-12-3-16 15,-22 3-18-15,-8 0-18 16,-8 0-16-16,-3 0-62 15,-8 3-131-15</inkml:trace>
  <inkml:trace contextRef="#ctx0" brushRef="#br0" timeOffset="180543.1126">4947 10851 401 0,'0'0'7'16,"0"0"1"-16,0 0 73 15,0 0 20-15,0 0-33 16,0 0-34-16,-182 51-16 0,225-48 81 16,21-3-35-16,30 0-24 15,30-3-12-15,16-14 7 16,15 3 5-16,8-4-23 15,-1 1-10-15,1 3 2 16,-12-3-2-16,-10 5 0 16,-11 1-4-16,-21 2 5 15,-14 0-7-15,-23 2 0 16,-20 2-1-16,-24 0 3 16,-11 5-6-16,-14-1 7 15,-3 1-4-15,0 0 20 16,0 0-3-16,0 0-9 15,0-2-4-15,0 2 6 16,0-1-6-16,0 1-3 0,0-3 3 16,0 3-4-16,0-3 1 15,0 3 2-15,0-2-1 16,0-3-2-16,0 5-2 16,0-3 2-16,0 3 1 15,0 0 1-15,0 0-1 16,0 0-1-16,0 0-3 15,0 0 3-15,0 0 0 16,0 0 0-16,0 0-1 16,0 0 2-16,0 0-1 15,0 0 1-15,0 0 1 0,0 0-3 16,0 0 2 0,0 0-1-16,0 0 2 0,0 0-1 15,0 0-2-15,0 0 1 16,0 0 0-1,0 0-2-15,0 0 2 16,0 0 0-16,0 0 0 0,0 0 2 16,0 0-2-16,0 0 0 15,0 0 0-15,0 0-2 16,0 0 2-16,0 0 0 16,0 0-2-16,0 0 2 15,0 0 0-15,0 0 1 16,0 0 0-16,0 0-1 15,0 0-1-15,0 0 1 0,0 0 0 16,0 0-1-16,0 0 1 16,0 0 0-16,0 0 0 15,0 0-2-15,0 0 2 16,0 0 2 0,0 0 2-16,0 0-4 0,0 0-4 15,0 0 4-15,0 0-1 16,0 0 1-16,0 0-3 15,0 0 6-15,0 0-1 16,0 0-2-16,0 0 1 16,0 0-4-16,0 0 6 15,0 0-5-15,0 0 2 16,0 0 0-16,0 0 4 0,0 0-3 16,0 0-2-1,0 0 2-15,0 0-1 0,0 0 3 16,0 0-3-1,0 0 0-15,0 0-2 0,0 0 0 16,0 0-2-16,0 0 2 16,0 0 2-16,0 0-3 15,0 0 2-15,0 0 0 16,0 0 1-16,0 0 1 16,3 0-1-16,-3 0 0 15,0 0 1-15,0 0-1 16,0 0-1-16,0 0-4 15,0 0 3-15,0 0 1 16,2 0 1-16,-2 0-3 16,0 0 2-16,0 0-1 0,0 0 0 15,0 0 2-15,0 0 0 16,0 0 2-16,0 0-2 16,0 0 2-16,0 0-4 15,0 0-1-15,0 0 3 16,0 0 0-16,5 3-3 15,-5-3 3-15,3 5-1 16,-3-5-1-16,3 2 2 16,-3 1-2-16,0-3-2 15,0 0 2-15,3 3 1 16,-3-2-2-16,0 1 3 16,0-2-2-16,3 1-3 15,-3-1 4-15,0 0-3 16,0 0-1-16,0 2-4 0,0 3-6 15,0 5-36 1,-12 5-19-16,-13 8 0 0,-5 1-80 16,6-7-135-16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2:22:28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 5736 638 0,'0'0'12'15,"0"0"19"-15,0 0 35 16,0 0 40-16,0 0-24 16,0 0-23-16,0 0-15 0,-166-20-13 15,156 20-11-15,7 0-6 16,0 8-4-16,3-2-4 15,12 5-4-15,24 2 20 16,26-1 6-16,40-10 6 16,44-2-8-16,54-5 8 15,52-17-6-15,30 0-21 16,33-1-2-16,19 6 2 16,3 4-1-16,-6 4-6 15,-18 3 0-15,-28 1 2 16,-27-2 4-16,-32-3-6 0,-37-4-1 15,-46-1 0 1,-43-4 0-16,-42-1 1 0,-28 1 0 16,-17-2 6-16,-13 3 6 15,0 1 23-15,0 5-9 16,-13 0-15-16,4 5-8 16,3 5 2-16,-1-1-5 15,3 3-2-15,4 0 1 16,-2 0-3-16,2 0-2 15,-2 0-13-15,-1 0 6 16,3 0 3-16,0 0-11 16,0 0-7-16,0 0-12 0,0 0-23 15,-3 3-29 1,-6-3-91-16,-1 0-371 0</inkml:trace>
  <inkml:trace contextRef="#ctx0" brushRef="#br0" timeOffset="1283.1499">14082 7715 155 0,'0'0'39'16,"0"0"-22"-16,0 0 26 16,0 0 3-16,0 0-2 15,0 0 13-15,-18-61-35 16,9 52 15-16,1 2 44 15,-8 0-10-15,-1 1-23 0,-1 2 10 16,-3 3-2 0,1 1 0-16,0 0 7 0,5 0-20 15,3 0-9-15,-2 0 2 16,10 4-4-16,-2 0-12 16,0 2 1-16,-1 0-7 15,4 5 1-15,3 0-5 16,0-2 2-16,0 5-3 15,17-4 3-15,22 2 13 16,27-4 8-16,23-5-9 16,28-3-2-16,17 0 1 15,11-3-16-15,10-8-7 16,9 2 4-16,15-4 3 16,8-1-2-16,12-3-5 0,6 1 1 15,-10 2-1-15,-17 1-2 16,-22 0 2-16,-22 0 0 15,-22-4 1-15,-26 8-1 16,-26-2-5-16,-27 2 5 16,-20-2 2-16,-6 3 1 15,-7 1 7-15,0-3-10 16,0 5-8-16,-3 0-1 16,-13 5-27-16,-3 0-48 15,-5 14-61-15,-2 4-188 16</inkml:trace>
  <inkml:trace contextRef="#ctx0" brushRef="#br0" timeOffset="2208.6259">14306 10562 273 0,'0'0'41'0,"0"0"3"16,0 0 33-16,0 0 39 15,0 0-46-15,0 0-21 16,-3 0 1-16,3 0-5 16,0 0-9-16,0 0-2 15,0 0-7-15,0 0-4 16,0 0-3-16,0 3 3 0,0 4 15 15,23-1 0 1,20-2 0-16,28-4-3 0,36 0-6 16,36 0-8-1,20 0-4-15,15 0 24 16,-3-2-30-16,-9 2-4 0,-7-2-7 16,-13-1-1-16,-16-2-10 15,-29 0-1-15,-29-1-15 16,-27 2-20-16,-25 0-15 15,-17-2 13-15,-3 3 15 16,-9 0-115-16,-17-1-61 16,-1 4-95-16</inkml:trace>
  <inkml:trace contextRef="#ctx0" brushRef="#br0" timeOffset="3326.8629">14587 13726 787 0,'0'0'7'0,"0"0"4"0,0 0 0 16,0 0 83-16,0 0-24 15,0 0-42-15,0 0-17 16,38-10 20-16,27 10-9 16,15 2-6-16,6 3-8 15,7-5-3-15,5 0 0 16,13 0-5-16,-1 0-4 15,10 0-43-15,0 0-47 16,-7 0-48-16,-11-5-189 16</inkml:trace>
  <inkml:trace contextRef="#ctx0" brushRef="#br0" timeOffset="9233.1522">17301 6549 364 0,'0'-8'118'16,"0"-1"34"-16,0-1-64 16,0-1 8-16,2-2-40 15,3-2 5-15,-2 3-14 16,0 3-5-16,1 6 0 15,-4 3 1-15,0 0-19 16,0 0-13-16,0 0-11 16,0 0-4-16,0 11 0 15,0 11 4-15,3 6 1 16,0 5 5-16,3 1-4 16,1-3 0-16,-1-6 0 15,1-6 0-15,1-7-2 16,7-7 0-16,4-5 2 0,21-8 0 15,26-25 38-15,33-20-28 16,20-12-4-16,24-10-2 16,11-7-2-16,2-7-2 15,2-4-2-15,-8-4 3 16,-10 3-3-16,-20 12 1 16,-24 19 1-16,-27 17 3 15,-30 22-5-15,-23 14 0 16,-12 3 0-16,-2 7 1 15,-2 0-1-15,0 0 0 16,0 0-3-16,0 0-3 0,0 0 5 16,0 0-2-1,0 0-5-15,0 0 6 0,0 0-1 16,0 2-3 0,0 0 5-16,0-1 2 0,-2 1-1 15,2-2 2-15,0 0-1 16,0 0 2-16,0 0-2 15,0 0-1-15,0 0 2 16,0 0 2-16,-1 0-4 16,-1 1-1-16,2-1 1 15,0 0 0-15,0 0 1 16,0 0-1-16,0 0 0 16,0 0 1-16,0 0 1 0,0 0-2 15,0 0 0 1,0 0 0-16,0 1 0 0,0-1 0 15,0 0 1-15,0 0-1 16,0 0 0-16,0 0 1 16,0 0-1-16,0 0 1 15,0 0-1-15,0 0 1 16,0 0-1-16,0 0 1 16,0 0-2-16,0 0 1 15,0 0 0-15,0 0 0 16,0 0 2-16,0 0-2 15,0 0 0-15,0 0 0 0,0 0-1 16,0 0 1-16,0 0 0 16,0 0 1-16,0 0 0 15,0 0-2-15,0 0 2 16,0 0-2-16,0 0 2 16,0 0-2-16,0 0 0 15,0 0 1-15,0 0 0 16,0 0 0-16,0 0 0 15,0 0 0-15,0 0 0 16,0 0 1-16,0 0-2 16,0 0 1-16,0 0 0 15,0 0 0-15,0 0 0 16,0 0 0-16,0 0 2 16,0 0-2-16,0 0-2 15,0 0 2-15,0 0 0 0,0 0 0 16,0 0 0-16,0 0 1 15,0 0-1-15,0 0 0 16,0 0-1-16,0 0 1 16,0 0 1-16,0 0-1 15,0 0 0-15,0 0 0 16,0 0 0-16,0 0 0 16,0 0 0-16,0 0 1 15,0 0 0-15,0 0-2 16,0 0 1-16,0 0 0 15,0 0 1-15,0 0-1 16,0 0 0-16,0 0-1 0,0 0 3 16,0 0-2-16,0 0 1 15,0 0 0-15,0 0-2 16,0 0 2 0,0 0-1-16,0 0 0 0,0 0 0 15,0 0-1-15,0 0 1 16,0 0 0-16,0 0 0 15,0 0 1-15,0 0-1 16,-1 0-1-16,1 0-2 16,-5 7-42-16,-9 11-53 15,-9 11-64-15,-9 2-135 16</inkml:trace>
  <inkml:trace contextRef="#ctx0" brushRef="#br0" timeOffset="10149.689">18687 9981 718 0,'0'0'4'16,"0"0"75"-16,0 0 0 15,0 0-22-15,0 0-4 16,0 0-29-16,0 0-9 0,1-57-4 16,8 57 0-1,2 0-4-15,-1 15 0 0,1 10-2 16,-3 5 17-16,0 7-9 16,-3-4 6-16,-2-2-4 15,3-11-6-15,1 0-2 16,1-9 1-16,14-8-2 15,18-3 10-15,26-20 14 16,28-23 7-16,23-10-24 16,10-12-13-16,3-6 3 15,-6-4-3-15,-11-4 2 16,-4-1-2-16,-8 1 6 16,-8 10-5-16,-10 7 4 15,-18 8-1-15,-14 13-3 0,-16 7-1 16,-11 9 1-16,-10 9 0 15,-7 7 0-15,-4 8 0 16,0-1-1-16,-3 2-5 16,0 0 3-16,0 0 0 15,0 0-10-15,0 0-14 16,0 3-9-16,-13 20-23 16,-20 16-10-16,-12 10-117 15,-12 5-227-15</inkml:trace>
  <inkml:trace contextRef="#ctx0" brushRef="#br0" timeOffset="10753.3965">17956 13039 281 0,'0'0'228'0,"0"0"-104"15,0 0-17-15,0 0-30 16,0 0-2-16,0 0-21 0,3-56-22 15,-3 56-10 1,0 29-17-16,0 10 34 0,-11 8 11 16,0 0-33-16,3-11-3 15,7-10 0-15,1-10-11 16,7-9 4-16,32-7 6 16,28-13 10-16,33-36 15 15,30-20-16-15,19-16-10 16,5-19-12-16,1-12 4 15,-1-10 2-15,-7-9-5 16,-2-1-2-16,-11 5-5 16,-24 8-5-16,-23 11-2 15,-29 7-31-15,-28 9-32 0,-29-4-17 16,-7-1-55 0,-38-5-339-16</inkml:trace>
  <inkml:trace contextRef="#ctx0" brushRef="#br0" timeOffset="11898.4995">17282 6525 34 0,'0'0'40'0,"0"0"58"16,0 0-63-16,0 0 39 15,0 0 16-15,0 0-9 16,0 0-11-16,-6-66 4 16,6 63 11-16,0 0-26 15,0 3-12-15,0 0-7 16,0 0 7-16,0 0-14 16,0 0-24-16,-4 0-9 0,4 0-14 15,-5 3 14-15,2 11 24 16,0 5-10-16,0 4 11 15,1 7-7-15,2-5-7 16,0 3 6-16,0-5 3 16,2-3-15-16,16-5 4 15,0-6-6-15,12-9 7 16,13-5 6-16,14-24 23 16,25-14-16-16,11-13-11 15,10-11 0-15,-1 0-6 16,-1-12 0-16,-7-3-3 15,-1-1-3-15,-7-1 0 0,-10 7 2 16,-13 14 2-16,-13 11-2 16,-11 15-1-16,-9 10 0 15,-3 5 1-15,-6 5-2 16,-2 7 1-16,1 0 0 16,-10 4-1-16,2 3-5 15,-2 1 5-15,-4 2 2 16,1-3-2-16,-7 3-1 15,3 0-3-15,-3 0 2 16,0 0 0-16,0 0 4 16,0 0-5-16,0 0 3 15,0 0 0-15,0 0-4 16,0 0-10-16,1 0-33 16,4 0-67-16,0 0-75 15,-2 15-40-15</inkml:trace>
  <inkml:trace contextRef="#ctx0" brushRef="#br0" timeOffset="13148.1904">18704 9919 64 0,'0'0'40'0,"0"0"16"16,0 0 16-16,0 0 16 15,0 0-55-15,0 0-1 16,0-14 35-16,0 3 0 15,0-2-6-15,0 3 1 16,0-3 16-16,0-1-5 16,0 2 1-16,0 2-12 15,-3 1-18-15,1 2 8 16,0 5-2-16,2 1-22 16,-1 1-7-16,1 0-5 15,0 0-5-15,0 0-2 16,0 0-9-16,0 0-2 15,0 10 2-15,1 9 4 0,10 3 20 16,-1 5-8-16,1 3-10 16,0 7-5-16,2-4 7 15,-3 0 3-15,0-7-8 16,0-6 2-16,3-5-3 16,-7-6-2-16,1-7 0 15,4-2 1-15,6 0 1 16,19-19 14-16,15-22 19 0,16-12-17 15,9-10-13 1,5-12-4-16,8-3 2 16,8-11-1-16,6-1-1 15,2 3-1-15,-1 5 2 16,-6 12-1-16,-8 10 1 0,-12 13-1 16,-16 8 1-16,-10 10 1 15,-10 3-3-15,-11 3 2 16,-8 5 1-16,-6 0-1 15,-7 4-2-15,-4 2 8 16,-1 1 1-16,-5 8-3 16,0 0-2-16,0-1-4 15,0 4 0-15,0 0-2 16,0 0 1-16,0 0 1 16,0 0-2-16,0 0 4 0,0 0-4 15,0 0 3-15,0 0-1 16,0 0 0-16,0 0 0 15,0 0 0-15,0 0 0 16,0 0 3-16,0 0-3 16,0 0-2-16,0 0 0 15,0 0-15-15,0 0-14 16,0 0-32-16,-4 13-25 16,-14 10-36-16,-7 6-81 15,-10 2-207-15</inkml:trace>
  <inkml:trace contextRef="#ctx0" brushRef="#br0" timeOffset="14242.4184">18033 12993 264 0,'0'0'94'0,"0"0"28"15,0 0-38-15,0 0-33 16,0 0 18-16,0 0-16 15,0 0 6-15,-43-66-18 16,39 61 9-16,-1 0-1 16,2 4-5-16,2-2-4 15,-1 0-6-15,1 3-2 16,1 0-10-16,0 0-12 16,0 0-2-16,0 0-6 15,0 10-2-15,0 12 1 16,0 9 7-16,0 5 7 15,0-2-6-15,0-5-4 16,9 0 0-16,3-5-1 0,6-7 3 16,-2-5-1-16,8-4 2 15,9-8 2-15,14 0 1 16,18-30 11-16,19-21-6 16,21-16 6-16,14-20-10 15,15-12-2-15,9-7-6 16,4-7 2-16,1-2-2 15,-15 1-4-15,-14 10 0 16,-21 8 0-16,-20 17 3 16,-17 13 1-16,-18 10-4 15,-4 7 10-15,-9 8-4 16,-8 12-4-16,-2 8 1 16,-7 8 2-16,-7 6-5 0,-3 5-5 15,-2-1 3 1,-1 3 2-16,0 0-12 0,0 0-15 15,0 0 6-15,0 0-11 16,0 0-1-16,0 0 3 16,0 3-14-16,-7 16-3 15,-13 8-81-15,-10 3-138 16,-5 2-259-16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30-01-2022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395" y="6211888"/>
            <a:ext cx="1693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</a:t>
            </a:r>
            <a:r>
              <a:rPr lang="en-US" dirty="0" smtClean="0"/>
              <a:t>3’s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Applications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99292"/>
              </p:ext>
            </p:extLst>
          </p:nvPr>
        </p:nvGraphicFramePr>
        <p:xfrm>
          <a:off x="762000" y="2133600"/>
          <a:ext cx="6858000" cy="257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18786808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861390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82215158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4202153118"/>
                    </a:ext>
                  </a:extLst>
                </a:gridCol>
              </a:tblGrid>
              <a:tr h="4758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8591654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information at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 exceptions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drill to detail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and refine business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9319873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Scorecard</a:t>
                      </a:r>
                    </a:p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Portals</a:t>
                      </a:r>
                    </a:p>
                    <a:p>
                      <a:pPr algn="l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OLAP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Reporting</a:t>
                      </a:r>
                    </a:p>
                    <a:p>
                      <a:pPr algn="l"/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 hoc queries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KPIs</a:t>
                      </a:r>
                    </a:p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56997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2960" y="1555920"/>
              <a:ext cx="6831000" cy="306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760" y="1549080"/>
                <a:ext cx="6848640" cy="30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3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</a:t>
            </a:r>
            <a:r>
              <a:rPr lang="en-US" dirty="0" smtClean="0"/>
              <a:t>3’s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informational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Summarised / KPI data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data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data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1480" y="1835640"/>
              <a:ext cx="7980120" cy="219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80" y="1825560"/>
                <a:ext cx="7999920" cy="22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</a:t>
            </a:r>
            <a:r>
              <a:rPr lang="en-US" dirty="0" smtClean="0"/>
              <a:t>3’s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Layers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524000" y="1600200"/>
          <a:ext cx="6096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59960" y="1962000"/>
              <a:ext cx="6510600" cy="297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880" y="1949760"/>
                <a:ext cx="653220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</a:t>
            </a:r>
            <a:r>
              <a:rPr lang="en-US" dirty="0" smtClean="0"/>
              <a:t>3’s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304800" y="1315453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Dashboards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Dashboards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Dashboards</a:t>
            </a:r>
          </a:p>
          <a:p>
            <a:pPr marL="457200" lvl="4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360" y="1870560"/>
              <a:ext cx="8737560" cy="4408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60" y="1860480"/>
                <a:ext cx="8757000" cy="44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0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</a:t>
            </a:r>
            <a:r>
              <a:rPr lang="en-US" dirty="0" smtClean="0"/>
              <a:t>3’s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Dashboard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scorecards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execution of strategic objectives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review performance by high level executives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1520" y="1209600"/>
              <a:ext cx="6932520" cy="4398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1199160"/>
                <a:ext cx="6952680" cy="44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Strategic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341949" cy="3064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4831"/>
            <a:ext cx="8001000" cy="5264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43360" y="1416600"/>
              <a:ext cx="7597800" cy="378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560" y="1407960"/>
                <a:ext cx="7611480" cy="38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4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Strategic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13447"/>
            <a:ext cx="8686800" cy="65516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62320" y="644040"/>
              <a:ext cx="7768800" cy="335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120" y="636120"/>
                <a:ext cx="778572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7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3’s 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Dashboard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emphasis on analysis 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multidimensional view of data 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manage departmental processes and projects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1400" y="2242440"/>
              <a:ext cx="6137280" cy="3764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960" y="2231280"/>
                <a:ext cx="6159240" cy="37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5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4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885254-22B6-4BFF-A155-D2CBF82D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" y="1371600"/>
            <a:ext cx="9078961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3824AB-92A4-4836-9706-76EC9FCECB39}"/>
              </a:ext>
            </a:extLst>
          </p:cNvPr>
          <p:cNvSpPr txBox="1"/>
          <p:nvPr/>
        </p:nvSpPr>
        <p:spPr>
          <a:xfrm>
            <a:off x="65039" y="6129454"/>
            <a:ext cx="9013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Adapted from: Social Media Performance Dashboard, </a:t>
            </a:r>
            <a:r>
              <a:rPr lang="en-US" sz="1100" dirty="0"/>
              <a:t>https://www.klipfolio.com/resources/dashboard-examples/social-media/performance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46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Session -Agenda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237331" y="1295400"/>
            <a:ext cx="86693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cs typeface="Arial" pitchFamily="34" charset="0"/>
              </a:rPr>
              <a:t>		</a:t>
            </a:r>
          </a:p>
          <a:p>
            <a:pPr marL="801688" lvl="4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Dashboard</a:t>
            </a:r>
          </a:p>
          <a:p>
            <a:pPr marL="1258888" lvl="6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1258888" lvl="6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3’s</a:t>
            </a:r>
          </a:p>
          <a:p>
            <a:pPr marL="1258888" lvl="6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4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Design Strategies</a:t>
            </a:r>
          </a:p>
          <a:p>
            <a:pPr marL="801688" lvl="4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 Mistakes</a:t>
            </a:r>
          </a:p>
          <a:p>
            <a:pPr marL="1258888" lvl="6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marL="1258888" lvl="6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issues</a:t>
            </a:r>
          </a:p>
          <a:p>
            <a:pPr marL="1258888" lvl="6" indent="-449263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issues</a:t>
            </a:r>
          </a:p>
          <a:p>
            <a:pPr marL="3200400" lvl="6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86440" y="2637000"/>
              <a:ext cx="26640" cy="12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8520" y="2633400"/>
                <a:ext cx="38160" cy="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8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Information Dashboard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dashboard is a layered information delivery system that parcels out information, insights and alerts to users on demand so they can measure, monitor and manage business performance more effectively. </a:t>
            </a:r>
          </a:p>
          <a:p>
            <a:pPr marL="0" lvl="3" algn="just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Wayne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Eckerson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3" y="2895600"/>
            <a:ext cx="4138352" cy="29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Information Dashboard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dashboard is a visual display of the most important information needed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objectives; consolidated and arranged on a single screen so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monitored at a glance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6720" y="2052720"/>
              <a:ext cx="8685720" cy="1782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20" y="2043000"/>
                <a:ext cx="8705520" cy="18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6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Visual monitoring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26406"/>
            <a:ext cx="7391400" cy="4820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03320" y="2528640"/>
              <a:ext cx="7067160" cy="3792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960" y="2517840"/>
                <a:ext cx="7084800" cy="38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4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dirty="0"/>
              <a:t>Dashboard Characteristics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Displays 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needed to achieve objective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Fits on single computer screen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information in web browser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information at a glance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clear, intuitive display mechanisms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691563"/>
            <a:ext cx="2609850" cy="1666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69280" y="1737720"/>
              <a:ext cx="7714440" cy="423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920" y="1726560"/>
                <a:ext cx="7733880" cy="42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3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 3’s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lvl="4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3’s </a:t>
            </a:r>
          </a:p>
          <a:p>
            <a:pPr marL="457200" lvl="4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Applications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Layers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89" y="792375"/>
            <a:ext cx="1006050" cy="1006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435120" y="2349360"/>
              <a:ext cx="2072160" cy="1649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760" y="2338200"/>
                <a:ext cx="2092320" cy="16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84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Three 3’s </a:t>
            </a: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1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 and decision making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executive meetings</a:t>
            </a: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performance against metrics defined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processes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 eaLnBrk="1" hangingPunct="1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exploration of data across many dimensions </a:t>
            </a:r>
          </a:p>
          <a:p>
            <a:pPr marL="1371600" lvl="5" indent="-457200">
              <a:spcBef>
                <a:spcPct val="20000"/>
              </a:spcBef>
              <a:buClr>
                <a:srgbClr val="101141"/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identify the root cause of exceptional conditions</a:t>
            </a: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  <a:p>
            <a:pPr marL="0" lvl="3" eaLnBrk="1" hangingPunct="1">
              <a:spcBef>
                <a:spcPct val="20000"/>
              </a:spcBef>
              <a:buClr>
                <a:srgbClr val="101141"/>
              </a:buClr>
            </a:pPr>
            <a:endParaRPr lang="en-GB" sz="2600" dirty="0"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82800" y="1867680"/>
              <a:ext cx="7423200" cy="436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080" y="1857600"/>
                <a:ext cx="7444440" cy="43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0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</TotalTime>
  <Words>298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SimSun</vt:lpstr>
      <vt:lpstr>Arial</vt:lpstr>
      <vt:lpstr>Calibri</vt:lpstr>
      <vt:lpstr>Times New Roman</vt:lpstr>
      <vt:lpstr>Wingdings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729</cp:revision>
  <cp:lastPrinted>2019-11-06T05:56:44Z</cp:lastPrinted>
  <dcterms:created xsi:type="dcterms:W3CDTF">2011-09-14T09:42:05Z</dcterms:created>
  <dcterms:modified xsi:type="dcterms:W3CDTF">2022-01-30T12:47:04Z</dcterms:modified>
</cp:coreProperties>
</file>