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413" r:id="rId3"/>
    <p:sldId id="387" r:id="rId4"/>
    <p:sldId id="436" r:id="rId5"/>
    <p:sldId id="437" r:id="rId6"/>
    <p:sldId id="438" r:id="rId7"/>
    <p:sldId id="439" r:id="rId8"/>
    <p:sldId id="440" r:id="rId9"/>
    <p:sldId id="441" r:id="rId10"/>
    <p:sldId id="442" r:id="rId11"/>
    <p:sldId id="443" r:id="rId12"/>
    <p:sldId id="444" r:id="rId13"/>
    <p:sldId id="445" r:id="rId14"/>
    <p:sldId id="446" r:id="rId15"/>
    <p:sldId id="447" r:id="rId16"/>
    <p:sldId id="448" r:id="rId17"/>
    <p:sldId id="402" r:id="rId18"/>
  </p:sldIdLst>
  <p:sldSz cx="9144000" cy="6858000" type="screen4x3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81" autoAdjust="0"/>
  </p:normalViewPr>
  <p:slideViewPr>
    <p:cSldViewPr>
      <p:cViewPr varScale="1">
        <p:scale>
          <a:sx n="60" d="100"/>
          <a:sy n="60" d="100"/>
        </p:scale>
        <p:origin x="160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30T10:56:59.7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12133 7182 225 0,'0'0'37'0,"0"0"19"16,0 0-2-16,0 0-20 16,0 0-5-16,0 0 22 15,-18-5 35-15,18 5 1 16,0 0-7-16,0 0-24 0,0 0-1 15,0-2-4 1,0 1-12-16,0 1-10 0,3 0 6 16,33 0-18-16,25-1 4 15,27-6 4-15,28-2-10 16,31-4-10-16,15-2 4 16,21-5-6-16,10 0-3 15,-1 1-1-15,-10 2 0 16,-12-2-4-16,-19 3-16 15,-24 1-19-15,-29-4-10 16,-32 7-4-16,-34-2-27 16,-19 3 39-16,-13 2 42 15,0-1-1-15,-16 4-1 0,-4 6 1 16,-10 0-16 0,-4 0-40-16,-2 16-137 0,-8 2-114 15</inkml:trace>
  <inkml:trace contextRef="#ctx0" brushRef="#br0" timeOffset="1103.3764">6899 6564 280 0,'0'0'22'0,"0"0"35"15,0 0-1-15,0 0 20 16,0 0 13-16,0 0-20 16,-52-42-22-16,52 40-2 15,0 2-10-15,0 0-14 16,0-3-3-16,0 1-8 15,0-1-7-15,22-3 5 16,8-2 3-16,3 2-10 16,1 2 1-16,-7 4-1 15,-4 0-1-15,-1 0-10 16,-6 0-99-16,-10-5-248 0</inkml:trace>
  <inkml:trace contextRef="#ctx0" brushRef="#br0" timeOffset="1643.9536">7564 6059 274 0,'0'0'47'0,"0"0"12"16,0 0 15-16,0 0-43 15,0 0 3-15,0 0 25 16,-88 1-30-16,88 2-26 16,0 1-3-16,0 1 0 15,6-1 0-15,21-1 4 0,18 0 44 16,14-3-4-16,28 0-27 16,22 0-6-16,25-5-4 15,26-2 7-15,19-4 1 16,10 2-8-16,2-5-1 15,0 3-3-15,0-5 2 16,-5 2-3-16,-14-1-2 16,-20-1 0-16,-25 3 0 15,-29 4 2-15,-23 4-1 16,-30 2-1-16,-19 3 0 16,-6 0-14-16,-11 0-40 15,-3 10-46-15,2 0-82 16,5 2-152-16</inkml:trace>
  <inkml:trace contextRef="#ctx0" brushRef="#br0" timeOffset="2424.7183">14507 5852 141 0,'0'0'26'0,"0"0"19"16,0 0 19-16,0 0 16 16,0 0-39-16,0 0-30 15,-35-14-5-15,32 14-4 16,3 0 6-16,0 0-4 0,0 0-2 16,0 0 4-16,13 0 10 15,29 0 139-15,30 0-77 16,29 0-49-16,22 0-10 15,24 0-8-15,18-3-3 16,19 0-7-16,15-1 2 16,2 1-2-16,-12 0 3 15,-21 2-3-15,-24-2 0 16,-31-2 0-16,-25-3-1 16,-25-1-3-16,-25-1-13 15,-19 1-1-15,-13-1 13 0,-6 1 4 16,0 4-18-1,0 2-54-15,0 2-38 16,0 1-69-16</inkml:trace>
  <inkml:trace contextRef="#ctx0" brushRef="#br0" timeOffset="3000.1552">17760 5755 437 0,'0'0'6'0,"0"0"-1"0,0 0 3 16,0 0-4-1,0 0-3-15,0 0-1 0,-37 16 2 16,70-5 37-16,13-4-15 16,14-2 12-16,15-3-8 15,23-2-5-15,30 0 8 16,33 0 20-16,29 0-8 16,19 0-26-16,9 3-8 15,3 7-1-15,-1 3-8 16,-11 1 0-16,-17 0 0 0,-22-3 3 15,-24 2-2-15,-29-6 3 16,-29-2-4-16,-29-5-2 16,-27 0 2-16,-14 0 4 15,-9-6 3-15,-6 0-2 16,-3 3 6-16,0-1 34 16,0 3-24-16,0 1-3 15,0 0-10-15,0 0-7 16,0 0 0-16,0 0-2 15,0 0 1-15,0 0-2 16,0 0-3-16,0 0-7 16,0 0-3-16,0 0-2 15,0 0-12-15,0 0 11 16,1 3-8-16,1 3-20 16,-2 5-63-16,0 0-42 0,-3 0-85 15</inkml:trace>
  <inkml:trace contextRef="#ctx0" brushRef="#br0" timeOffset="4200.8501">4568 7510 119 0,'0'0'0'0,"0"0"-6"15,0 0 5-15,0 0 1 16,0 0 4-16,0 0 4 16,0 0 47-16,-218-60 4 0,197 60 3 15,9-1-1-15,5 1-28 16,4 0 0-16,3 0-10 16,0 0-19-16,0 0-2 15,0 9 8-15,19 2 13 16,17-2 47-16,22-3 29 15,24-4-26-15,30-2-35 16,22 0-19-16,20 0 0 16,17 0-11-16,11 0-6 0,12 0 1 15,-1-5-2 1,-8 2-1-16,-20-2 2 0,-26 1 0 16,-24-1-1-16,-21 2 0 15,-20-2-1-15,-26-1 0 16,-18 5 0-1,-20-2 0-15,-7 3 1 0,0-2 4 16,-3 2 0-16,0 0-5 16,3 0-92-16,8-3-204 15</inkml:trace>
  <inkml:trace contextRef="#ctx0" brushRef="#br0" timeOffset="4981.1772">9825 7313 475 0,'0'0'11'15,"0"0"17"-15,0 0 23 16,0 0 19-16,0 0-1 16,0 0-18-16,-57-18-13 15,57 18-24-15,0 0-11 16,0 0-3-16,11 0 0 15,28 7 1-15,26-7 41 16,39 0 20-16,42 0-32 16,39 0-9-16,37 0-1 15,28 0-11-15,19 0-1 16,1 0-4-16,6 3 0 0,-6 3-3 16,-12-2 0-16,-20 0-1 15,-33-2 2-15,-41-2 1 16,-34 0-3-16,-39-3-2 15,-36-7-1 1,-25 1-1-16,-20-2 4 0,-9 5 5 16,-1-4-5-16,0 3 0 15,-1 4-1-15,-9-1-73 16,1 4-42-16,3 0-185 16</inkml:trace>
  <inkml:trace contextRef="#ctx0" brushRef="#br0" timeOffset="5627.1546">13959 7285 336 0,'0'0'8'0,"0"0"-1"15,0 0 36-15,0 0 62 0,0 0-32 16,0 0-16-16,-145-28-35 15,134 28-9 1,5 0-5-16,6 1-8 16,0 6 1-16,29 0 0 0,33-4 86 15,41-3-11-15,54 0-40 16,49-4-10-16,39-5 16 16,35 3-13-16,10 3-8 15,17 2-10-15,-6-2-9 16,-15 3 3-16,-26 0-5 15,-42-1 3-15,-44-4-2 16,-37-3-1-16,-45-3-1 16,-37-1-9-16,-33-4-3 15,-19-1 13-15,-3 3-1 16,-11-2-4-16,-15 7-47 0,-4-2-18 16,-6 2-57-16,0-5-161 15</inkml:trace>
  <inkml:trace contextRef="#ctx0" brushRef="#br0" timeOffset="6301.3214">16447 6249 617 0,'0'0'12'0,"0"0"41"16,0 0 52-16,0 0-11 16,0 0-78-16,0 0-13 15,195-11 0-15,-117 11 0 0,-7 14-3 16,-10 8 0 0,-11 6 0-16,-24 6-3 0,-18 4 3 15,-8 4 0-15,-11 1 2 16,-20-2-1-16,-3 2 0 15,-5-4 1-15,5 0 0 16,9-4-1-16,11 0-1 16,6-2 0-16,7 6 0 15,1 3-3-15,0-1 6 16,10-4-3-16,10-6 3 16,-4-7-6-16,5-1 6 15,-1-3-4-15,3-4 1 0,-2 1 0 16,0 2 1-1,1-1 0-15,-2 5-2 16,4 3 2-16,-1 6 1 16,4 10-2-16,3 3 0 0,4 4-1 15,-1-2 1-15,-1 2 1 16,-7-10 0-16,-10 2-1 16,-3-11 2-16,-12-4 1 15,0-6-2-15,-30-1 1 16,-27 4 0-16,-27-3-2 15,-25 0-11-15,-21-7-120 16,-16-8-376-16</inkml:trace>
  <inkml:trace contextRef="#ctx0" brushRef="#br0" timeOffset="7526.8196">3950 6200 456 0,'0'0'10'16,"0"0"33"-16,0 0 14 15,0 0 39-15,0 0 25 16,0 0-32-16,39-75-22 15,-66 73-35-15,-22 2-21 16,-21 0-11-16,-18 0 0 16,-6 6 3-16,-5 5-3 15,-8 0 0-15,4-1 3 16,3 0-3-16,11-3 1 16,29-3-1-16,19-1 1 0,28-3 0 15,10 0 1-15,3 0-2 16,0 0-3-16,0 1-6 15,16 4 9-15,7 11 1 16,1-1 0-16,-2 4 1 16,-2 1-2-16,-4 6 1 15,-4 1 1-15,-6 5-2 16,-2 4 0-16,-4 2 1 16,0 4-1-16,-7 5 0 0,-2 0 0 15,-3 1 3 1,5 1-3-16,1 1 1 0,4-1 1 15,2 2-2-15,0 2 0 16,0 5 5-16,0 2-5 16,2 0-3-16,1-1 2 15,-3-3 1-15,3-1 2 16,-3-6-2-16,3-8 0 16,1-7 2-16,-2-10-2 15,5-7 0-15,2-3-2 16,9-3 2-16,10 2 3 15,20-3-3-15,28-7 2 16,33 4 18-16,31-7-6 16,26 0-8-16,26 0-2 15,14 0 1-15,13-7-5 16,-4 1 0-16,-11 5 0 16,-11 1 0-16,-13 0-10 0,2 0-27 15,0 0-50-15,-6 0-48 16,-10 0-122-16</inkml:trace>
  <inkml:trace contextRef="#ctx0" brushRef="#br0" timeOffset="8251.7431">5209 7481 677 0,'0'0'0'0,"0"0"-18"15,0 0 7 1,0 0 11-16,0 0 1 0,0 0 3 16,516-71 5-16,-368 54 8 15,10 2-2-15,21 1-5 16,15 4 2-16,28 1 1 16,24 7-1-16,10 1 0 15,28 1 6-15,18 0 3 16,25 0 8-16,18-4-6 15,6 1-3-15,3-1-4 16,-8 1-5-16,-8-1-5 16,-23-2-1-16,-28-1-4 15,-33 0-1-15,-37-3 0 16,-39-2-1-16,-44 2-2 16,-35-4-68-16,-36-6-47 0,-34 1-139 15</inkml:trace>
  <inkml:trace contextRef="#ctx0" brushRef="#br0" timeOffset="8893.4659">11162 7357 291 0,'0'0'5'0,"0"0"4"15,0 0 18-15,0 0 30 16,0 0 12-16,0 0 14 16,358-62-9-16,-232 49-2 15,27 2-30-15,23 2-15 16,18 1-3-16,5 3-8 16,9 1-7-16,5-3 3 15,15 4 5-15,16-4-12 16,9-2-5-16,13 0 5 0,15 1-4 15,7-1 4 1,-2 4-5-16,-17 0 0 0,-30 4 2 16,-30-3-1-16,-26 0-1 15,-29-4 0-15,-31 1 2 16,-34-3-2-16,-37 4-3 16,-29 0-17-16,-16 1-16 15,-7 5-37-15,-26-3-205 16</inkml:trace>
  <inkml:trace contextRef="#ctx0" brushRef="#br0" timeOffset="21939.3496">17097 8736 892 0,'0'-21'10'16,"0"8"34"-16,0 4 21 16,0 6-6-16,0 3-18 15,0 0-17-15,0 0-16 16,0 0-8-16,0 22-8 15,-3 17 8-15,-20 18 1 16,-1 9 9-16,1 0-4 16,2 1 0-16,3 1-3 15,9 2 0-15,7 3 3 16,2-5 0-16,11-4-6 0,14-12 3 16,10-9-3-16,10-6 1 15,4-11-1-15,10-6 1 16,1-11 3-16,6-4-4 15,-14-5-34-15,-10 0-43 16,-13-11-81-16,-18-8-213 16</inkml:trace>
  <inkml:trace contextRef="#ctx0" brushRef="#br0" timeOffset="22306.1114">16678 9389 590 0,'0'0'23'0,"0"0"30"15,0 0 35-15,0 0-12 16,0 0-76-16,0 0-3 16,188-59 3-16,-100 48 1 15,-12 2-1-15,-9 2-2 16,-21 6 2-16,-15-1 1 15,-14 2-1-15,-11 0 0 16,-6 0 0-16,0 0 3 16,0 0 18-16,0 13 20 15,0 7 6-15,0 7-10 16,0-1-20-16,4 2-6 16,9 0-2-16,6-1-6 15,0-7 1-15,5-1-1 16,-3-5-2-16,3-3 2 0,-4-2-3 15,-3-7-38-15,-2-2-107 16,-8 0-297-16</inkml:trace>
  <inkml:trace contextRef="#ctx0" brushRef="#br0" timeOffset="22474.6602">17399 9198 818 0,'0'0'10'0,"0"0"15"0,0 0-15 16,0 0-10-1,0 0-153-15,0 0-50 0,35 3-304 16</inkml:trace>
  <inkml:trace contextRef="#ctx0" brushRef="#br0" timeOffset="23294.7194">17468 9419 772 0,'0'0'43'16,"0"0"80"-16,0 0-29 15,0 0-32-15,0 0-29 0,0 0-26 16,-1-54 2 0,14 52-9-16,2 2-1 0,-2 0-4 15,-2 6 3-15,-1 11-1 16,1 2 2-16,1 1-1 15,-6-1 2-15,-2-1 0 16,-1-2 1-16,1-5-1 16,0-2 0-16,-3-4 1 15,1-2-1-15,-2-3 0 16,0 0 2-16,3 0 8 16,5-8 17-16,8-12 13 15,6-5-37-15,6-6-3 16,0 3 1-16,-2 3-1 15,-7 9 0-15,-5 2 0 16,-8 14-2-16,-3 0 1 16,6 0-11-16,2 11 8 0,5 8 2 15,-3 4 2-15,2 3-1 16,-4-2-1-16,0-4 2 16,-3-4 1-16,-2-3 1 15,-1-6-1-15,-2-4 0 16,-1-3 0-16,-1 0 1 15,4 0 10-15,6-9 29 16,3-11 0-16,6-7-35 16,4-4-6-16,1-3 0 15,0 3 4-15,-3 1-3 16,-3 11-1-16,-8 9 1 16,-6 3 0-16,-2 7-1 0,0 0-9 15,0 10-10-15,-2 10 15 16,2 10 1-16,1-1 3 15,3-2-3-15,-1 0 3 16,6-6 0-16,4-6 0 16,6-5-4-16,8-10 0 15,6 0 4-15,3-7 6 16,1-11-6-16,-1-4 0 16,-3-6-2-16,-12-2 1 15,-7-1 1-15,-7 2 1 16,-3-2 1-16,-7 9-1 15,0 5-1-15,-12 12-1 16,-10 5-25-16,-5 0 13 0,-3 19 10 16,3 6-1-1,9 2-5-15,9 3 7 0,9-3-5 16,0 2 4-16,12-7 2 16,17-2-2-16,3-3 0 15,10-4-11-15,6-2-12 16,9-8-21-16,-1 0-74 15,5-3-51-15,3 0-102 16</inkml:trace>
  <inkml:trace contextRef="#ctx0" brushRef="#br0" timeOffset="23728.4819">18948 9531 722 0,'0'0'73'16,"0"0"87"-16,0 0-70 15,0 0-25-15,0 0-48 16,0 0-10-16,97-109-7 16,-49 76 1-16,-1 0 1 15,-3-4-1-15,-4-1 4 16,-8-2 3-16,-13 3 1 16,-3 7 1-16,-12 7-6 15,-4 3-4-15,-10 6-6 16,-19 8-2-16,-8 6-4 15,-3 0-10-15,9 15 1 0,7 4 11 16,13 4-20-16,11 7-12 16,0 4 4-16,17 0 5 15,11 0 15-15,2-1 3 16,1-3 8-16,-1-7 5 16,-4 0 0-16,-3-6 2 15,-5-4-2-15,-6-4 2 16,-6-1 3-16,-5-6 12 15,-1 1-11-15,0 1 16 16,-9 3 6-16,-12-1-2 16,-2 2-17-16,2-2-7 15,9-3-55-15,6 0-41 16,6-3-115-16,6 0-237 16</inkml:trace>
  <inkml:trace contextRef="#ctx0" brushRef="#br0" timeOffset="24450.8435">19455 9465 640 0,'0'0'104'0,"0"0"-20"15,0 0-5-15,0 0 6 16,0 0-57-16,0 0-10 16,168-93-4-16,-148 74 5 15,-8-4-1-15,-5 0 2 16,-5-1-10-16,-2 4-2 15,0 1-1-15,-9 10-6 16,-10 6-1-16,-8 3-3 0,-6 19 0 16,5 13-2-16,-2 9 0 15,9-2-10 1,6-3 0-16,7 1 8 16,7-8 3-16,1-5 3 0,0-5-7 15,13-7-6-15,13-7 14 16,5-5 0-16,2 0 6 15,4-10-3-15,-6-7-2 16,-2-6 2-16,-8-4 1 16,2-2-2-16,1-1-1 15,2 1 1-15,-6 2-1 16,5 10-2-16,-5 8 2 0,0 5-2 16,-1 4-4-16,-2 4 2 15,1 13-6-15,-4 2 7 16,0 7-3-16,0 2-1 15,-1 0 6-15,0-1 3 16,0-5-1-16,-3-2-2 16,-4-6 0-16,-5-4-6 15,-1-5 1-15,0-3-4 16,-4 1 9-16,-13-3 7 16,-4 0 0-16,3-3-1 15,6-7 3-15,8-7-1 16,4-3-5-16,0-5-3 15,16-3 0-15,13 0-1 0,5 0 0 16,2 8-8-16,-8 1 9 16,-5 8 4-16,-8 2-4 15,-2 9 0-15,-1 0-1 16,-7 0-6-16,2 3-5 16,-1 14 7-16,2 6 2 15,-3 2-1-15,-1-1 7 16,2 2-3-16,1-1 0 15,-3-6 3-15,5 0-3 16,-3-7-19-16,1-3-73 16,2-6-110-16,5-3-361 15</inkml:trace>
  <inkml:trace contextRef="#ctx0" brushRef="#br0" timeOffset="24606.4141">20425 9286 663 0,'0'0'322'16,"0"0"-312"-16,0 0 37 15,0 0-47-15,0 0-28 16,0 0-163-16,1-29-164 16</inkml:trace>
  <inkml:trace contextRef="#ctx0" brushRef="#br0" timeOffset="25192.3349">20458 9469 827 0,'0'0'38'16,"0"0"91"-16,0 0-66 16,0 0-11-16,0 0-41 0,0 0-7 15,127-106 0-15,-98 82-2 16,-10 1 6-16,-2 0-2 15,-8-4-5-15,-5 8 0 16,-2 9 0-16,-2 3-1 16,0 7-13-16,-5 2 5 15,-19 18 0-15,-5 11 8 16,-4 5 8-16,8 1-8 0,0-4 0 16,8-3 0-16,6-7-1 15,5-3 1-15,6-7-4 16,0-4-9-16,17-9 13 15,18 0 2-15,13-3 3 16,6-14-2-16,1-5 4 16,0-2-6-16,-3-2 3 15,-4-3 12-15,-2-1-4 16,-8 0 0-16,-10 3-5 16,-9 0-2-16,-10 8-4 15,-7 4 0-15,-2 3-1 16,-2 7-9-16,-14 5 8 15,-5 3-41-15,2 17 12 16,3 6 8-16,5 3-25 0,8 2 23 16,3 1 7-16,0 1 6 15,18 0 9-15,1-2-7 16,4-3 8-16,-6-3 0 16,-5-6-5-16,-4-5 6 15,-3-4 18-15,-5-5-13 16,0 2 1-16,-8-4-5 15,-20 1 19-15,-14-2-20 16,-7-2-10-16,1 0-62 16,6 0-150-16</inkml:trace>
  <inkml:trace contextRef="#ctx0" brushRef="#br0" timeOffset="25837.6644">21644 9431 686 0,'0'0'18'0,"0"0"50"15,0 0 16-15,0 0-4 16,0 0-36-16,0 0-5 16,14-95-12-16,-44 95-26 0,-6 0-1 15,-10 3 0-15,0 14 0 16,-2 7 0-16,3-2-1 16,11 2 0-16,10-2 1 15,13-5-3-15,9 2-5 16,2-5-3-16,22-1 2 15,16-9 9-15,10-4 10 16,5 0 7-16,-6-7-3 16,-2-15-5-16,-10-3 2 0,-6-8 17 15,-5-6-4 1,-6-3 4-16,-1-12-9 0,-4-9 1 16,-3-2-12-16,-1 1 0 15,-6 12-7-15,-3 10 0 16,0 8-1-16,-6 13-1 15,-5 8-1-15,5 7 2 16,-3 6-3-16,3 7-5 16,-6 19 7-16,3 14 1 15,4 3-2-15,5 9 2 16,0 7 0-16,0 1 0 16,0-1-1-16,0-5 0 15,2-5 1-15,5-9 0 16,4-4-1-16,1-5 1 15,3-9 0-15,0-2-2 16,10-9 2-16,6-6-40 0,11-5-26 16,10 0-36-16,6-19-123 15,-1-3-103-15</inkml:trace>
  <inkml:trace contextRef="#ctx0" brushRef="#br0" timeOffset="26399.3328">22171 9368 452 0,'0'0'147'16,"0"0"3"-16,0 0-48 15,0 0-41-15,0 0-21 16,0 0-21-16,-203-32 0 16,169 49 2-16,9-1-18 15,8 3-3-15,8-5 0 0,8-2-12 16,1-1 1 0,3-8 1-16,21 0 10 0,6-3 13 15,1 0 9 1,0-3-19-16,-4 0 4 0,-6-3 1 15,-8 3-8-15,-7 3 0 16,-1 0-6-16,-4 0-13 16,1 12 19-16,1-1 3 15,0 2-3-15,0-7 1 16,1 1 1-16,2 0 0 16,6-7-4-16,5 0 4 15,5 0 10-15,3-14-5 16,0 0 4-16,-2-8 8 0,-5-3 0 15,1-9-4 1,-8-5-3-16,-1-9 2 0,0-8-8 16,-4-7 2-16,-2 0-2 15,2 1-1-15,-5 11 0 16,-1 3 2 0,0 16-2-16,0 11 0 0,0 8-1 15,-3 12-2-15,-5 1-4 16,-6 11-1-16,-4 22 1 15,-2 9 3-15,5 9-2 16,6 11 2-16,7 4-2 16,2 1 2-16,0-1-2 15,0-6 1-15,7-9-1 16,6-4 0-16,6-8 1 0,0-8-2 16,0-8-3-16,1-6-50 15,-3-9-34-15,-2-6-45 16,-6-2-249-16</inkml:trace>
  <inkml:trace contextRef="#ctx0" brushRef="#br0" timeOffset="26889.2884">22215 9428 377 0,'0'0'362'0,"0"0"-245"15,0 0-16-15,0 0-40 16,0 0-58-16,0 0 7 15,150-23-8-15,-87 23 5 0,5 0-6 16,-2 0 2-16,-4-3-3 16,-8 0 8-16,-13-7-6 15,-12 1-1-15,-12-2 2 16,-7 2 9-16,-10-2 26 16,0 1-16-16,-16 4-22 15,-18 2 0-15,-15 4 5 16,-3 0-3-16,0 14-1 15,9 8-1-15,8 5-1 16,9 0 1-16,13-1-4 16,10-2-2-16,3-7-15 15,3-5-1-15,20-4 9 16,6-8 13-16,4 0 0 16,1-8 6-16,-4-4-4 0,-6-2 4 15,-9 0 5 1,-5 9 22-16,-7 0-5 0,-3 5-2 15,0 0-26-15,0 5-12 16,0 11 8-16,0 4 4 16,0-1 3-16,3 1-1 15,3-4 0-15,3-3-2 16,4 0-5-16,5-5-9 16,5-5-20-16,2 0-33 15,0-3-41-15,-3 0-171 16</inkml:trace>
  <inkml:trace contextRef="#ctx0" brushRef="#br0" timeOffset="33457.913">1683 9257 315 0,'-8'-20'11'0,"3"3"9"16,0 1 2-16,2 0 27 0,3 2-6 16,-3 5-10-16,3-1 14 15,0 2-12-15,0 1-3 16,0 5-4-16,0 1 24 15,0 1-2-15,0 0-19 16,0 0-12-16,0 0-1 16,0 0-7-16,0 0-9 15,0 0-2-15,0 7-1 16,0 6 1-16,6 4 3 16,3 7 0-16,-3-7 0 15,3 0 4-15,-3-5-1 16,4-2-4-16,-1-7-2 0,2-3 3 15,14-3-2 1,14-27 8-16,22-20 33 0,17-10-9 16,11-12-16-16,8-6-6 15,3-3-3-15,-2-3-2 16,-1 3 0-16,-1 5 1 16,-13 10-3-16,-14 18-3 15,-20 14-1-15,-21 15 2 16,-21 12-2-16,-7 7 0 15,0 0-8-15,-14 26-95 16,-20 13 59-16,-14 12 8 16,-9 8-88-16,-4 3-39 15,-3 1-112-15</inkml:trace>
  <inkml:trace contextRef="#ctx0" brushRef="#br0" timeOffset="33875.1608">1898 9271 596 0,'0'0'25'0,"0"0"-23"16,0 0 37-16,0 0-16 15,0 0-22-15,0 0-1 16,-36 26 0-16,36 7 0 15,-5 0 0-15,4-8 2 0,1-8 2 16,0-11-4-16,0-1 1 16,0-5 0-16,0 0 6 15,9-10 80-15,16-24-31 16,20-12-44-16,16-17-6 16,12-12 5-16,11-4 1 15,7-8-2-15,4-4 5 16,2-2 2-16,-3 9-8 15,-9 15 1-15,-24 20-7 16,-22 22-2-16,-18 14-1 16,-18 10 3-16,-3 3-3 15,0 0 0-15,-9 17-33 16,-15 13 4-16,-9 9 11 0,-10 9-69 16,-7 2-68-16,0-1-117 15</inkml:trace>
  <inkml:trace contextRef="#ctx0" brushRef="#br0" timeOffset="34266.7675">2088 9221 545 0,'0'0'22'0,"0"0"-15"16,0 0 19-16,0 0-4 0,0 0-8 15,0 0-10 1,-46 65-2-16,40-32-2 0,-2-9 2 16,8-4-1-16,0-11 0 15,0-4 2-15,0-5-3 16,0 0 44-16,16-21 58 16,18-19-33-16,15-16-57 15,17-10-3-15,15-7-4 16,17-3 2-16,14-5 1 15,6-6-5-15,4 9-3 16,-10 5 1-16,-16 12 0 16,-16 18 0-16,-22 11 0 15,-19 14-2-15,-17 8 0 0,-10 8 1 16,-9 2-2 0,-3 4-16-16,0 18-61 15,-15 12-8-15,-13-2-91 16,-2-5-255-16</inkml:trace>
  <inkml:trace contextRef="#ctx0" brushRef="#br0" timeOffset="123940.9554">3161 11434 180 0,'0'-4'25'16,"2"-1"-17"-16,2 2 75 16,-4-2-34-16,3 2-9 15,0-1-1-15,0 1-22 16,-3 3-12-16,0 0-5 16,0 0 0-16,0 0-38 15,0 0-9-15,0 0 22 16,0 0 16-16,0 0 7 15,0 0-32-15,0 0 11 0,0 0-35 16,0 0-73-16</inkml:trace>
  <inkml:trace contextRef="#ctx0" brushRef="#br0" timeOffset="124317.5404">3161 11434 49 0,'34'-61'39'16,"-34"61"-5"-16,0 0 28 15,0 0 10 1,0 0-2-16,0 0-24 0,8-62-1 15,-8 49-3-15,0 4 59 16,0-3-40-16,0 3 35 16,0 1-25-16,-6 0-41 15,-2 2 39-15,4 3-21 16,1-1-15-16,3 4 6 0,-3 0 0 16,3 0-17-16,0 0-15 15,0 0-7-15,0 4-4 16,0 13 3-16,0 8 2 15,-6 5 1-15,3 10 10 16,-6 8 0-16,-1 3 5 16,2 5-4-16,-2-4-4 15,4-2 0-15,6-3-5 16,0-5-2-16,0-3-2 16,21-2-1-16,4-3 1 15,5-6 1-15,-2-7 2 16,4-5-3-16,-4-6 0 15,-3-7 0-15,-8 1 0 16,-4-4-22-16,-7 0-64 0,-6-7-153 16</inkml:trace>
  <inkml:trace contextRef="#ctx0" brushRef="#br0" timeOffset="124539.9466">2966 11727 963 0,'0'0'18'0,"0"0"41"0,0 0-20 16,0 0-33 0,0 0-6-16,0 0-2 15,167-155-31-15,-127 148-57 16,-7 7-37-16,-8 0-97 0,-4 0-147 15</inkml:trace>
  <inkml:trace contextRef="#ctx0" brushRef="#br0" timeOffset="124939.0082">3306 11791 327 0,'0'0'340'0,"0"0"-262"15,0 0 0-15,0 0-27 16,0 0-15-16,0 0-22 0,49-106 0 16,-30 97 6-16,-5 1 2 15,2 5-10-15,-1 3-8 16,6 0 0-16,-3 11-2 16,3 9-1-16,-2 7 2 15,-3 7-3 1,-2 3 1-16,-2-1 1 0,-6-3 1 15,-3-10-2-15,0-6 0 16,-3-7-1-16,0-7 2 16,0-3 23-16,0 0 71 15,0-10-40-15,0-16-41 16,0-8-8-16,0-5-3 0,3-4-4 16,12 4 0-16,0 2 0 15,1 4 0-15,-2 13-10 16,-1 3-22-16,-1 7-19 15,3 3-44-15,-3 7-59 16,4 0-72-16,-4 4-139 16</inkml:trace>
  <inkml:trace contextRef="#ctx0" brushRef="#br0" timeOffset="126320.0287">3761 11780 533 0,'0'0'109'16,"0"0"-78"-16,0 0 16 16,0 0 45-16,0 0-54 0,0 0 1 15,0 0 11-15,58-6-9 16,-34-7-19-16,-2-4 2 16,-7-2-4-16,-6-1 7 15,-3 0-7-15,-6 0-5 16,0 3 1-16,0 4-9 15,-12 7-2-15,-9 5 5 16,-6 1-10-16,-7 4-1 16,1 15 1-16,3 9-1 15,7 1 0-15,6 3-2 16,8 2 2-16,5-4 1 16,4-1 0-16,0-2 0 0,16-4 0 15,5-6-1 1,12-8 1-16,10-5 0 15,4-4 9-15,3-5-9 0,-2-14 1 16,-5-7 1-16,-13-1-2 16,0-5 3-16,-5-1-2 15,-7 2 3-15,-5 6-1 16,-7 6 2-16,-3 4 21 16,-3 10-1-16,0 0-8 15,0 5-17-15,0 0-2 16,0 19 0-16,0 6 2 0,0 4 1 15,0-2-1 1,0-1 0-16,0-4 0 0,11-5 0 16,-1-4 0-16,-1-7 0 15,0-1 4-15,8-5 1 16,2-7 1-16,8-16 11 16,-3 0-11-16,4-7-5 15,-6 4 5-15,-2-4-1 16,-4 5 0-16,-2 0-4 15,-1 8 0-15,-10 5 2 16,0 5-2-16,0 4-1 16,0 3-4-16,0 0 1 15,7 7-10-15,-4 13 13 16,5 2 1-16,-2 2 0 0,1-2 2 16,2 2-2-16,1-4-1 15,4-4 1-15,-2-6 1 16,3-6-2-16,-2-4 2 15,5 0 3-15,-3-7-2 16,1-10 1-16,1 0-3 16,-4-6 0-16,-1 0 2 15,0-3-3-15,-6-1 0 16,4 1-3-16,-4 9 1 16,-3 4-6-16,-3 3-12 15,-2 7 5-15,3 3-3 16,-4 0-9-16,7 0-8 15,-1 0 20-15,6 0 13 16,1 3-8-16,4 0-1 16,2-3 7-16,5 3 4 0,-4-3-1 15,2 0 2-15,-3 0-2 16,-4 0 3-16,-4 0-2 16,-4-3 0-16,-1-3 4 15,-3 3 9-15,-3-4 3 16,0 0 1-16,0 1-1 15,0 2-2-15,-3-1-4 16,-15 3 1-16,0 2-6 16,-12 0-4-16,-4 4-1 15,0 19-1-15,1 7 1 0,2 1-1 16,11 4 1 0,4-2 0-16,9-4-1 15,7-1 1-15,0-5-2 16,0-3 1-16,16-5 1 0,11-14-3 15,4-1 3-15,6-9 5 16,2-21 1-16,0-4-4 16,-8-9 0-16,-1-6-1 15,-6-7 1-15,-2-7 1 16,-7-3 0-16,-4 0 0 16,-7 6-2-16,-4 11-1 15,0 12 0-15,-12 12 3 16,0 8-2-16,2 9 1 0,-2 8-2 15,2 1-1 1,2 26-6-16,2 4 5 0,3 10 1 16,3 2 1-16,0 10 0 15,17 4 2-15,2-2-2 16,3 1 0-16,2-3 1 16,-2-4-1-16,5-3 1 15,-3-3-1-15,0-6 6 16,-5-8-5-16,-5-5-2 15,-1-4-3-15,-4-3-11 16,-4-1-49-16,-1-7-61 16,-1-9-198-16</inkml:trace>
  <inkml:trace contextRef="#ctx0" brushRef="#br0" timeOffset="134490.3521">3270 13016 599 0,'0'0'52'16,"0"0"-10"-16,0 0 61 16,15-4-47-16,3-8-40 15,1-5 13-15,5-7 2 16,1 1 12-16,1-10-11 15,0-3-9-15,0-7 1 16,-2-4-3-16,-6-8 2 16,-2-8-7-16,-2-3-6 15,-1-1-3-15,-1-1-5 0,-6 5-2 16,-3 12 0 0,-3 6 0-16,0 12-3 0,-9 13 1 15,-9 4-1-15,-3 9 3 16,-2 5 0-16,7 2 0 15,-3 0-2 1,4 6 1-16,0 14-5 0,3 9 5 16,2 7-1-16,4 7 2 15,0 7 0-15,3 6 1 16,3-1 0-16,0 5 2 16,0-2-1-16,0 1 0 15,6-4 4-15,-1-6-2 16,6-8-2-16,-5-1 0 0,0-8 0 15,0-3-1 1,-1-2 0-16,2-4-1 0,-1-6 1 16,-3-7-1-16,3 0 0 15,0-3-6-15,7-1-54 16,3-6-69-16,4 0-80 16,1-10-295-16</inkml:trace>
  <inkml:trace contextRef="#ctx0" brushRef="#br0" timeOffset="135123.631">3579 12956 556 0,'0'0'101'15,"0"0"-40"-15,0 0-9 16,0 0 39-16,0 0-40 0,0 0-24 16,-3-3 2-16,16-8 14 15,7 2-3-15,-1-7-21 16,-4-1-9-16,0-5 2 15,-3-2-6-15,-2-6-4 16,-7 0 2-16,-3-2-2 16,0 8 1-16,0 1-3 15,-6 6 3-15,-7 7-1 16,-4 7-1-16,1 3-1 16,-6 11 0-16,-2 19-2 15,3 6 0-15,3 3 1 16,9 1 1-16,9-1 0 15,0-2 0-15,0-1 2 16,18-6 1-16,3 1-1 16,4-12 3-16,5-4-1 15,6-8 1-15,0-7-4 0,2 0 3 16,-2-2-4-16,0-12-47 16,-9 1-48-16,-5-4-45 15,-7 1-4-15,-7-1 23 16,-4 0 33-16,-4-3 67 15,0-2 21-15,-6 2 9 16,-9-1 20-16,2-5 59 16,1 4 8-16,1 1-2 15,8-2-11-15,-1 10-10 16,4 0-5-16,0 7-14 16,0 2-17-16,7 4-22 0,6 0-13 15,7 17 5 1,-2 5 1-16,0 9 9 0,1-2-6 15,-2 4 4 1,-1 0-13-16,-1-4 1 0,0-2 0 16,-3 1-2-16,0-6-1 15,1-2-1-15,-5-6-25 16,5-6-58-16,2-8-85 16,3 0-115-16,3-20-235 15</inkml:trace>
  <inkml:trace contextRef="#ctx0" brushRef="#br0" timeOffset="135320.1518">4174 12755 507 0,'0'0'151'0,"0"0"-1"16,0 0-1-16,0 0-43 15,0 0-56-15,0 0-42 16,-33-24-7-16,20 64 5 16,-1 3 6-16,2 1-10 15,5 1 3-15,-2-1-4 16,6-5-1-16,3-3 0 15,0-10-4-15,12-2-45 16,9-12-58-16,4-4-85 16,5-8-302-16</inkml:trace>
  <inkml:trace contextRef="#ctx0" brushRef="#br0" timeOffset="136005.7668">4320 12992 606 0,'0'0'66'0,"0"0"-29"16,0 0 48-16,0 0-23 16,0 0-27-16,0 0 10 15,88-16-16-15,-46-1-12 16,0-3-5-16,-7 1-3 16,-2-4 2-16,-13 2 0 15,-2-1 9-15,-8 2 1 16,-7 0-13-16,-3 7 6 15,0 2 0-15,-6 1-5 16,-16 5-3-16,-4 5-5 16,-4 0 0-16,1 12-1 15,6 12 0-15,-2 6-2 16,7 3 2-16,9 1 0 0,6-5 3 16,3-2-3-16,9-2 0 15,18-11-2-15,6-3 1 16,10-9 2-16,0-2 0 15,3-7 1-15,-4-13 2 16,0-10 0-16,-2-2-3 16,-4-4 0-16,0-8 2 15,-8-2-2-15,-4-7 0 0,-6-10 3 16,-3 0-4-16,-15 1 0 16,0 6 2-16,-5 3-2 15,-20 7 0-15,-2 2-2 16,-4 8 2-16,4 7 0 15,9 5 2 1,3 14-2-16,12 5-2 0,0 5 0 16,3 0-10-16,0 22 7 15,0 11 5-15,0 10 0 16,6 3 0-16,5 4 3 16,-4 10-1-16,5 5 1 15,-3 5 4-15,6-1 6 16,-4-2 2-16,6-5-7 15,-1-3 0-15,4-6 0 0,-5-3 20 16,0-8-24-16,-6-6 1 16,-3-8-4-16,1-8 0 15,-7-4-1-15,3-5 0 16,-3-3-2-16,0-4-26 16,0 4-36-16,-7-8-98 15,-5 0-267-15</inkml:trace>
  <inkml:trace contextRef="#ctx0" brushRef="#br0" timeOffset="137845.8715">3325 14241 448 0,'0'0'51'0,"0"0"-12"0,0 0 52 15,0 0 9 1,0 0-61-16,0 0-19 0,0 0 2 16,-12 7 12-16,12-7 10 15,0 0 14-15,0 0 4 16,9-13 7-16,15-7-36 16,12-7-26-16,1-7 2 15,2 2 4-15,-3-7-1 16,1-4-1-16,-1 0 3 15,-9 1-1-15,-2-2-3 16,-10 7-8-16,-9 7 2 16,-6 5-1-16,-3 5-3 15,-25 10-1-15,-11 10-3 16,-10 0-3-16,1 13 4 0,-2 10 0 16,9 6-4-16,8 0 1 15,9 2 1-15,12-1 0 16,8 3-5-16,4-1-1 15,16-2 0-15,17 1 7 16,9 2 2-16,1-4 0 16,-2 4 2-16,0-3 1 15,-11 0-1-15,-3-3-1 16,-8 1 1-16,-8-8 0 16,-4-4-2-16,-4 1-2 15,-3-6 4-15,-13-1 3 16,-17 0 2-16,-15-3 1 15,-7 1-1-15,-3-7-1 16,10 2-3-16,9-3 0 16,12 0-1-16,8 0-4 0,13 0-39 15,3-4-85-15,13-9-185 16</inkml:trace>
  <inkml:trace contextRef="#ctx0" brushRef="#br0" timeOffset="140634.184">3692 14301 592 0,'0'0'159'0,"0"0"-78"0,0 0 7 16,0 0 9 0,0 0-71-16,0 0-15 0,106-41 4 15,-64 24-6-15,-2-2 0 16,-5-4-8-16,-5 1 5 15,-10-6-3-15,-14 6 14 16,-3-2-2-16,-3 5 1 16,-6 6-8-16,-17 2-3 15,-9 8-3-15,-4 3 0 16,-6 7-2-16,8 17-2 16,4 8-2-16,8 5 1 15,11 5 3-15,4-5-1 16,7-5 0-16,0-2 0 0,13-9 0 15,14-2 0 1,6-9-3-16,8-10-1 0,9 0-7 16,0-3 3-16,-3-14 3 15,-5-6 6-15,-5-2-2 16,-10-2 1-16,-3-3 1 16,-2 3 0-16,-4 5 0 15,-6 2-1-15,-3 3 1 16,1 4 0-16,-1 7-2 15,2-5-14-15,5 7-16 16,5-1 3-16,3 1-8 16,6-2 18-16,-2 5 4 15,-1-5-1-15,1 2 13 16,-7 4 3-16,0-6 1 0,-9 3-1 16,-3-1 2-16,-6-3 18 15,-3 4 38-15,0-3-13 16,-6-1-13-16,-15 4-13 15,-8 3-18-15,-6 0 0 16,-4 13 2-16,-7 10-2 16,1 6 1-16,9 0 2 15,11 2-4-15,7-8 5 16,9-2-4-16,6-5 0 16,3-6-1-16,0-2 1 15,0-6-1-15,15-2 2 0,9 0 0 16,2-11 14-1,3-8-3-15,1-1-12 16,-5 0 8-16,-5 4-9 16,-4 6 2-16,-7 6 0 15,-9 4 3-15,0 0-5 0,0 4-7 16,0 12 3-16,0 3 4 16,0 1 3-16,0-6-3 15,0-1 0-15,10-3 1 16,4-6 2-16,5-4 0 15,4 0-2-15,2-10-1 16,2-10 4-16,1 0 0 16,-4-4 7-16,1-2 1 15,-5-7-4-15,-2 4 5 0,1-1-8 16,-10 7-1-16,-7 2-4 16,-2 6 0-16,-2 5 0 15,-17 3-5-15,-11 7-2 16,-3 0-13-16,1 3 2 15,6 14-6 1,7 0-19-16,8 2 7 0,11 4 15 16,0 0-7-16,15-2 11 15,10 1 12-15,5 1 4 16,-3-3-5-16,-3-1 3 16,-3-2 3-16,-2 0-1 15,-4 0 1-15,-6-4 5 16,1 1-5-16,-3-1-4 0,-3-4 4 15,-4 1 0 1,0-3 2-16,0 2-2 0,-6-3 2 16,-12 2-2-16,-1-2 2 15,2-6 3-15,2 0-3 16,5 0-4-16,7 0 4 16,3 0-2-16,0-10 0 15,13-6-51-15,17-4-11 16,5 1 23-16,6-3-4 15,1 0 2-15,-5 2 17 16,-1 1 18-16,-11 2 6 16,-5 1 31-16,-4 6 40 15,-10 5 26-15,-3 5-7 16,-3 0-20-16,0 0-30 0,0 0-24 16,-6 8-11-16,-13 12-4 15,-4 6 6-15,4 0-5 16,10-2-2-16,9-2 0 15,0-2-1-15,6-3 0 16,12-4-9-16,5-7-10 16,3-2-9-16,-2-4-3 15,-3 0-20-15,-3 0 12 16,-9-10 9-16,1-3 21 16,-7 0 9-16,-3-1 1 15,0-1 0-15,0 1 6 16,-3-2-6-16,-13 3 0 15,2 2-1-15,-2 2-9 0,7 5 2 16,0 0 3 0,6 4 0-16,3 0-12 0,0 0-19 15,0 0 15 1,12 0 16-16,6 0 5 0,6 0 8 16,1 0 1-16,-4 0 0 15,1 11 14-15,-2-1-7 16,-4 9 3-16,-1 0-4 15,-3 3 14-15,-3-3-6 16,-3 1 0-16,0-4-3 16,-3-6 3-16,1 0-5 15,-4-6-12-15,0-4-2 0,0 0 8 16,0 0 3-16,0 0 21 16,3-7-10-16,0-10-22 15,1-9-3-15,6 0 3 16,3-4-3-16,5-3-1 15,0 3-2-15,4 4 1 16,-6 6-1-16,-2 11 1 16,-8 4-1-16,0 5 0 15,0 0-1-15,-3 10 1 16,6 11-1-16,-3 8 3 16,-3 0 1-16,3 5 0 15,0-4 0-15,7-1-1 16,-3-6 0-16,13-3-1 0,-5-10 2 15,9-3-2-15,0-7-2 16,4 0-4-16,-1-13-5 16,0-10 6-16,-2-1-1 15,-1-3 7-15,-8-2 0 16,-3-3 1-16,1 2-1 16,-6-3 3-16,-1 9-3 15,-2 7 0-15,-4 5-3 16,-1 8-3-16,2 1-21 15,5 3-40-15,3 0 33 16,1 0 30-16,2 0-20 16,-4 0 5-16,2 0 15 15,-1 0 4-15,3 0 0 16,-4 0 2-16,6 0 13 16,-6 0 0-16,0-7 11 0,-3 1 10 15,0-1 1-15,-6 0-3 16,-3 4 6-16,0-3-16 15,-3 2-8-15,-21 4-8 16,-9 0-7-16,-4 10-1 16,-6 13 0-16,4 3 2 15,3 3-2-15,10-1-1 16,6-2 1-16,5 1-3 16,2-1 3-16,5-2 0 15,8-2 1-15,0-5-1 16,0-5-10-16,21-4-10 15,4-8 11-15,8 0-10 16,-3-10 4-16,1-10-3 16,-1-2 18-16,-7 1-6 15,-4 1 4-15,-3 4 2 16,-13 10 1-16,0 2 2 0,-3 4-1 16,0 0-2-16,0 7-6 15,-3 6 6-15,0 3 0 16,0-2 0-16,0-1 0 15,3-6 0-15,0 0 0 16,3-2 0-16,10-5 4 16,10 0 3-16,3 0 0 15,6-12-5-15,-6-8 3 0,3-4 1 16,-6-3 5-16,-1-6-4 16,-5-6 0-16,2-3 0 15,-6-9 1-15,1-8-2 16,-8-7-3-16,-3-9-1 15,-3-5-1-15,0 10-1 16,-15 15-3-16,-6 18 0 16,0 18 1-16,2 9 0 15,4 10 1-15,0 5-3 16,7 25-3-16,1 17 5 16,7 16-1-16,0 9 3 15,4 7 0-15,13 0 0 16,-2-6 1-16,2-6-1 15,3-11 0-15,-5-10 2 16,6-13-2-16,-5-10 0 0,-1-12 1 16,3-8 2-16,0-3 9 15,6-4 12-15,-2-13-8 16,-2-5-7-16,-1-6 0 16,-3 3 1-16,-7 3 0 15,1 5-7-15,-6 4 1 16,-4 9-2-16,0 4 0 15,0 0-2-15,0 6-9 16,0 11 6-16,-4 6 2 16,2 3 1-16,-1-6 0 15,3 0 0-15,0 0 0 16,0-4-1-16,3-7-3 0,10 1-36 16,-1-5-34-16,9-5-118 15,3-3-453-15</inkml:trace>
  <inkml:trace contextRef="#ctx0" brushRef="#br0" timeOffset="140774.8013">6362 13934 848 0,'0'0'76'0,"0"0"-16"15,0 0-43-15,0 0-17 16,0 0-90-16,0 0-346 15</inkml:trace>
  <inkml:trace contextRef="#ctx0" brushRef="#br0" timeOffset="141066.4328">6480 13522 939 0,'0'0'78'15,"0"0"59"-15,0 0-60 16,0 0-4-16,0 0-45 16,0 0-26-16,-27 6-2 15,45 56 3-15,0 18 7 0,-2 5-7 16,-9 1-2 0,0-3 0-16,3-13 0 0,-4-5 0 15,5-9 0-15,0-6 0 16,3-11-1-16,-5-8-3 15,1-6-16 1,-1-5-66-16,2-6 0 0,-5-8-232 16</inkml:trace>
  <inkml:trace contextRef="#ctx0" brushRef="#br0" timeOffset="141733.6245">6546 14145 743 0,'0'0'153'0,"0"0"-6"16,0 0-58-16,0 0-34 0,0 0-31 16,0 0-9-16,102-158-8 15,-60 146-3-15,-6 7-3 16,-3 5-1-16,-11 0 1 16,-8 5-1-16,-2 14-5 15,-5 10 5-15,-7 7 0 16,0 3 5-16,0 2-4 15,0-4-1-15,0-4-4 16,0-11-3-16,0-8-7 16,12-8 5-16,6-6 2 15,4 0 7-15,5-10 2 16,-3-13 2-16,3-3-2 16,-5-4 1-16,-1-3-3 15,-6 2 3-15,-1-5 0 0,-2 10 2 16,-8 4-1-16,-1 8 2 15,-3 3 2-15,0 11 2 16,0 0-7-16,-13 0-3 16,-4 11 0-16,-4 12 0 15,3 13 0-15,6 14 4 16,8 17-2-16,4 15 3 16,0 10 2-16,10 8-5 15,7 3-2-15,-4 6 0 0,2-5 2 16,6-8 0-1,-6-11-1-15,7-18 0 0,-1-8-1 16,-7-7 0 0,0-4 1-16,-6-5 0 0,-8-8-1 15,0-7 0 1,-27-12-1-16,-9-3 0 0,-10-9 0 16,-8-4 1-16,-1-4-1 15,-6-16-1-15,4-13 2 16,8-3 0-16,20-7 2 15,19-9-1-15,10-6-2 16,33-17 1-16,25-14-8 16,21-1-14-16,5-2-36 15,7 6-24-15,-6 5-84 0,-12 7 19 16,-15 0-119-16</inkml:trace>
  <inkml:trace contextRef="#ctx0" brushRef="#br0" timeOffset="143041.8949">2676 11520 237 0,'0'0'495'0,"0"0"-488"16,0 0-3-16,0 0 1 15,0 0 1-15,0 0 20 16,-353 72 1-16,323-35-17 15,0 5 0-15,5 5-1 16,10 6 1-16,0-3 0 16,9 5-4-16,3-5-5 15,3 3 0-15,3-7-1 16,21 1 7-16,7-2-2 16,8-2 1-16,7 3 10 15,5-5-5-15,10 1-4 16,-1 5-1-16,-5-3 1 15,-9 4 6-15,-25 1-5 16,-18 4-7-16,-6 10 11 0,-37 6-12 16,-17 4 10-16,-10-7-5 15,4-1-3-15,2-11-2 16,12-8 1-16,13-9 1 16,11-7-1-16,16-10-1 15,9-5-2-15,0 1 1 16,19 4 0-16,13 4 1 15,5 2 1-15,0 7-1 16,-2 3 1-16,-4 5-1 16,-3 4-1-16,-13 4 1 15,-6 1 0-15,-9 6 1 16,0 5 0-16,-13 7 0 16,-7 12 3-16,-5 15-2 0,-2 15 11 15,-3 16 5-15,2 2-5 16,4-2-2-16,8-10-8 15,11-21 0-15,5-13-2 16,3-15-1-16,15-15 3 16,12-11 2-16,10-15-2 15,18-9 6-15,19-14-2 16,23-3-3-16,20-11-3 16,1-15 2-16,-6-3-5 15,-19-3 2-15,-15 1-13 16,-18-5-50-16,-14 2-32 15,-13 1-102-15,-24-3-403 16</inkml:trace>
  <inkml:trace contextRef="#ctx0" brushRef="#br0" timeOffset="143817.6072">1082 12947 576 0,'0'0'96'0,"0"0"28"16,0 0-38-16,0 0-34 15,0 0-26-15,0 0-26 16,2-11-2-16,-2 39 2 16,4 11 3-16,-1 1 1 0,1-2-2 15,2-11-2-15,0-6 1 16,5-5 2-16,-1-13-2 15,8-3 13-15,9-11 46 16,19-22-1-16,10-13-40 16,10-3-11-16,3-6-2 15,-8-2-5-15,-1-2 4 16,-5-4-5-16,0 0 1 16,-10 7-1-16,-9 17 0 15,-11 18 2-15,-16 11-2 16,-9 10 0-16,0 0-7 15,0 17-34-15,-21 22-27 16,-9 7-26-16,-3 4-105 16,-5-6-117-16</inkml:trace>
  <inkml:trace contextRef="#ctx0" brushRef="#br0" timeOffset="144221.343">1231 13108 554 0,'0'0'34'0,"0"0"18"15,0 0-14-15,0 0-18 0,0 0-14 16,0 0 12 0,-24 85-4-16,21-57 12 0,0-6 5 15,0-2-9-15,3-6-4 16,0-4-1-16,0-7 4 15,0-3 3-15,18 0 16 16,11-19 37-16,18-15-28 16,14-5-37-1,5-11-2-15,1-3-9 0,-3-3 9 16,3-7-10-16,-1-3 3 16,1-3-1-16,-4 5-2 15,-14 16 1-15,-15 11 1 16,-16 13-1-16,-12 15 0 15,-3 6-1-15,-3 3 0 16,0 0-10-16,0 10-40 0,-6 9-8 16,-10 5-7-16,-1-2-59 15,-2-2-109-15,-2-6-88 16</inkml:trace>
  <inkml:trace contextRef="#ctx0" brushRef="#br0" timeOffset="151501.2174">6189 11635 771 0,'-12'-6'9'0,"3"5"-3"16,-1-2 2-16,4 0 10 15,-2-1 18-15,8 4-13 0,0 0-15 16,-2 0-6-1,2 0-2-15,0 0 1 0,0 0-1 16,0 11 4 0,23-5 7-16,13 1 66 0,15-1-31 15,17-3-23-15,7-3-11 16,4 0-7-16,-7 0-2 16,-5 0 0-16,-9 0-3 15,-3 0 1-15,-6-5 3 16,-4-2-2-16,-12 0-1 15,-9 0 6-15,-5 0-6 16,-13 4-1-16,-6 0 1 16,0 3-1-16,0 0-2 15,0-3-2-15,0 3-29 16,0 0-43-16,0 0 11 0,0 0-50 16,0 6-99-1,0-6-118-15</inkml:trace>
  <inkml:trace contextRef="#ctx0" brushRef="#br0" timeOffset="152096.4939">6735 11434 92 0,'0'0'311'0,"0"0"-258"15,0 0 18-15,0 0 40 16,0 0-41-16,0 0-29 16,-83-49-3-16,79 49-10 15,2 0-5-15,2 0-10 16,0 0-4-16,0 0 0 15,0 0-1-15,0 3 1 16,0 6 12-16,2 7 23 16,12 1-17-16,0 0-4 15,6 3-8-15,7-4-2 16,0 4-8-16,0-3-2 16,-2 2-1-16,-1-5 0 15,0-2-1-15,-5-2-1 16,-2 0 2-16,-1-6-1 0,-4 2 0 15,-2-3 3-15,-2-3 0 16,-5 0 5-16,-3 3-3 16,2-3 0-16,-2 0 7 15,0 4-6-15,0-4-7 16,0 0 0-16,0 3-1 16,0 4-3-16,-2 4 2 15,-9 2 2-15,-8 7 2 16,-5 0 2-16,-7 6-3 15,-2-1 2-15,-7 5-2 16,5 0 0-16,4-1 1 16,-4-2-2-16,10-1 0 0,0 2-37 15,1-2-80 1,8-8-128-16</inkml:trace>
  <inkml:trace contextRef="#ctx0" brushRef="#br0" timeOffset="174527.5019">6124 12878 696 0,'-17'-4'15'0,"-1"1"51"15,9 3 7-15,3 0-27 16,6 0-18-16,0 0-18 16,0 0-7-16,0 0-1 15,0 0 1-15,0 0 3 16,15 0 20-16,18 0 25 16,10 0-11-16,14 0-26 15,5-4 1-15,7 1-9 16,-2-3-5-16,-1-2 1 15,-8-1-2-15,-6-2 1 16,-10 5-1-16,-4-4 4 16,-10 0-4-16,-9 3 0 15,-7 1 0-15,-9 2 0 16,-2 1 0-16,-1 1-2 0,3 2-4 16,-2 0-8-16,-1 0-26 15,0 0-38-15,0 0-71 16,0 0-68-16</inkml:trace>
  <inkml:trace contextRef="#ctx0" brushRef="#br0" timeOffset="176227.5681">6599 12702 211 0,'0'0'57'0,"0"0"26"0,0 0 15 16,0 0-19-16,0 0 10 15,0 0-24-15,-3-17 4 16,3 17-11-16,0 0-13 16,0 0-17-16,0 0-5 15,-3 0 2-15,3 0 3 16,0 0-10-16,0 0-6 16,0 0-9-16,0 0-3 15,0 0 0-15,0 3 2 16,7 10 5-16,6-2 4 15,6 6 2-15,5-3-7 16,1 1-2-16,5-1 0 16,1-2-3-16,-1 1 1 15,-4-6-1-15,-4-3-1 16,-6-1 1-16,-5-3 0 0,-8 0 1 16,0 0 0-16,-3 0 5 15,0 0 3-15,0 0-8 16,0 0 3-16,0-4-5 15,0 1 2-15,0 0-1 16,0 3-1-16,0-2 2 16,0 0-2-16,-3 2 1 15,-6 0 1-15,-3 0 4 16,0 0-6-16,-3 10-1 16,-6 7 0-16,2 6 1 15,-4 8 3-15,7-1-3 16,-1-1-2-16,1 3 2 0,7-1 0 15,-1-5 0 1,4-1 0-16,3-4-1 0,3 2-1 16,0-6-2-16,0-1-55 15,19-6-82-15,6-6-104 16,11-4-251-16</inkml:trace>
  <inkml:trace contextRef="#ctx0" brushRef="#br0" timeOffset="177043.4725">7437 12861 30 0,'0'0'88'16,"0"0"33"-16,0 0 4 16,0 0-20-16,0 0-14 15,0 0 33-15,84-43-21 16,-84 32-25-16,0-2-6 16,0 1-11-16,-6 1-20 15,-6 0-2-15,-9 3-4 16,-4 4-31-16,-5 4 0 0,-9 4-1 15,-10 19-2-15,2 6 4 16,1 8-3-16,7-2 1 16,13-3-1-16,11-4-2 15,7-5 1-15,8-2 1 16,0-8 1-16,4-3-2 16,12-4 4-16,5-6 22 15,9 0-10-15,7-16-1 16,-5-8-6-16,3 2-4 15,-5-5-3-15,-10 4 0 16,-1 6 3-16,-9 4 9 16,-7 10 11-16,-3 3-4 15,0 0-11-15,0 0-11 16,0 0-10-16,3 14 4 0,3 4 6 16,-1-1 2-16,8 3 0 15,-4-3-1-15,3-3-1 16,1-2 0-16,-2-5-2 15,5-1-19-15,2-6-19 16,3 0-3-16,4 0-15 16,-5-13-34-16,-4-7-18 15,-4-3 34-15,0-2 38 16,-9-5 37-16,0-1 2 16,-3 2 0-16,0 2 37 0,0 1 34 15,0 7 0 1,-9 2-12-16,3 6-5 0,3 5-10 15,1 6-7 1,2 0-21-16,0 6-17 16,0 17-3-16,0 4 3 0,11 6 2 15,7-4 1-15,2 2 1 16,9-4 3-16,-2-5-4 16,-2-5-3-16,1 0 1 15,-1-5-1-15,2-5-17 16,1-7-38-16,2 0-50 15,-6-13-133-15,-6-12-258 16</inkml:trace>
  <inkml:trace contextRef="#ctx0" brushRef="#br0" timeOffset="177229.3828">7938 12685 423 0,'0'0'144'16,"0"0"48"-16,0 0-82 15,0 0-82-15,0 0-20 16,0 0 42-16,-57 92-11 15,49-58-1-15,5-1-7 16,3-1-13-16,0-5-4 16,0 0-11-16,0-4-3 15,9-4-10-15,8-5-139 16,5-14-139-16</inkml:trace>
  <inkml:trace contextRef="#ctx0" brushRef="#br0" timeOffset="179052.9505">8022 12917 573 0,'0'0'89'0,"0"0"2"16,0 0-5-16,0 0 9 16,0 0-21-16,0 0-37 15,124-14-21-15,-88-3-5 16,-11-2-9-16,-1-1 3 15,-12 1-2-15,-6-1 1 16,-6 3-1-16,0 3 0 16,-3 5 1-16,-19 3 4 15,-4 6-6-15,-8 0-2 16,7 3 0-16,2 14-2 0,13 0 2 16,3 2-1-16,9 4 0 15,0-3 1-15,0-1 2 16,3-2-1-16,10-1-1 15,-1-4 1-15,6-4 4 16,0-4 1-16,2-4 4 16,6 0-3-16,-3 0-1 15,2-15-4-15,-4 1 3 16,1-8-4-16,-3 0 2 16,3-1-3-16,-2 0 1 15,0 6-1-15,-1 0 1 16,2 5-1-16,-3 5-1 0,-1 2-2 15,2 5 3 1,-3 0-4-16,-1 2 1 0,3 11-1 16,-6 3 1-16,-2 7 0 15,1 0 2-15,-5 1 0 16,1-5 1-16,-5 1-1 16,-2-3 1-16,0-7 0 15,0 0 0-15,0-8 0 16,-6 1 0-16,-8-3 1 15,4 0 1-15,-2 0 0 16,3-5 2-16,0-5-3 16,1-1 2-16,8-2 0 0,0 1-3 15,2 1 0-15,22-2-7 16,6 3-5-16,7 0 2 16,4 0-16-16,1 0 5 15,0 1 7-15,-6-2 6 16,-3 1 5-16,-5-3 3 15,-5 4 0-15,-7-4 11 16,-6 3 16-16,-3 1 2 16,-3 1 3-16,-4 5-11 15,0 0 0-15,-7 3 4 16,-16 0-23-16,-10 14-2 16,-4 3 0-16,6 3-1 15,11-3-1-15,4 0 2 0,10-4 0 16,2-2-4-16,2-5 3 15,2-3 0-15,0 0-25 16,0-3-2-16,2 0 6 16,11 0 22-16,1-3 3 15,2 0 0-15,-9 0 0 16,2 3-3-16,-3 0-3 16,1 3 1-16,7 10 2 15,-5-4 0-15,3-1 0 16,1-4-1-16,7-2 5 15,1-2-4-15,4 0 8 16,-2-4-6-16,3-8 1 16,-7-5-3-16,-2-2 0 15,-5 2 2-15,-4-3-2 16,3 0 0-16,-2 1 0 0,1 2 0 16,1 4 0-16,-2 3-4 15,-2 7-11-15,3-4-13 16,3 7-20-16,0 0 19 15,-1 0 13-15,2 0 14 16,2 0 0-16,-1 0 1 16,6 0 1-16,1 0 2 15,-2 0-2-15,-2-4 1 16,-4-1 3-16,-3-3-4 16,-6 2 17-16,-5-2 20 0,0 3-3 15,0-2-5-15,-2 4 0 16,-22 3-20-16,-12 0-9 15,-5 10 0-15,-1 9 1 16,3 5-1-16,9-1 4 16,3 0-4-16,18-6 1 15,3-2-4-15,6-3 3 16,0-4-7-16,3-4 7 16,17-1-1-16,5-3 3 15,2 0 3-15,-1-10-4 16,3-7 1-16,-6-2 1 15,-1-3 0-15,-2 2 1 16,-3 3 7-16,-8 4 3 16,-4 9 4-16,-5 4 0 0,0 0-16 15,0 0-2-15,-2 17-4 16,-10 20 4-16,-9 14 2 16,2 18 2-16,-4 15-1 15,7 9-2-15,7-4 1 16,9-11-2-16,0 2 1 15,6-12 0-15,14-4 0 16,9-11 4-16,4-17-4 16,-9-16 0-16,-4-7 1 15,-10-9 0-15,-6-4-2 16,-4 0 2-16,-4 0 6 16,-15-11 1-16,-4-4-4 15,-10-6-5-15,-2-1 1 0,5-2 0 16,4-1-1-1,7-3 3-15,13-2-2 0,6 1-1 16,0-7 0-16,21-7-2 16,13 0-12-16,18-4 8 15,7-6-5-15,15 0-6 16,5-1 8-16,-6-1 2 16,2-1 5-16,-13 3 2 15,-13 0 2-15,-14 7 0 16,-15 0 0-16,-13 9-1 15,-7 6 3-15,-11 3 4 16,-17 12 5-16,-11 3-9 16,-4 13-3-16,-5 0-1 15,2 13 0-15,4 14-2 16,11 4 2-16,13 6-1 0,18 1-2 16,0-4 2-16,27 0-2 15,13-7-2-15,14-7-17 16,7-3 4-16,3-4-22 15,2-6-63-15,-9-7-117 16,-1 0-353-16</inkml:trace>
  <inkml:trace contextRef="#ctx0" brushRef="#br0" timeOffset="179428.9706">10072 12637 813 0,'0'0'153'16,"0"0"-22"-16,0 0-35 0,0 0-27 16,0 0-21-16,0 0-45 15,-24-50 0-15,41 83-3 16,6 6 1-16,-1 4-1 16,1 3 2-16,-4-4-1 15,2-5 4-15,-4-10-5 16,2-7 0-16,-8-8-1 15,6-10 1-15,-2-2 0 16,9-10 8-16,3-14 2 0,1-9-7 16,-4-6 2-1,-6 0-3-15,-4-8 1 0,2 0-2 16,-7 5 2-16,-2 11 0 16,-5 12-3-16,0 9 0 15,0 10-3-15,-2 0-19 16,0 19-73-16,0 8 38 15,6 6-56-15,4-3-92 16,10-4-186-16</inkml:trace>
  <inkml:trace contextRef="#ctx0" brushRef="#br0" timeOffset="180598.964">10799 12685 739 0,'0'0'175'16,"0"0"-26"-16,0 0-69 0,0 0-24 15,0 0-35-15,0 0-15 16,-185-98-5-16,142 120 0 16,5 8-1-16,5 2 0 15,6-1 2-15,12-4-2 16,6-5 0-16,6-5-1 16,3-8-2-16,0-2 1 15,12-7-11-15,11 0 13 16,8 0 1-16,6-9 3 15,-4-6-2-15,-3 1-1 16,-2 3 3-16,-16 5-4 16,-4 3-2-16,-3 3 1 15,-4 0-4-15,2 9 0 16,4 8 5-16,-4 2 0 0,3-6 1 16,4 0 0-16,-3-3-1 15,10-3 0-15,1-3 3 16,5-4-1-16,6 0 0 15,1-7 2-15,-4-10-1 16,0-5 0-16,-7-4-3 16,1-8 2-16,-5-15-2 15,-5-7-1-15,-4-11 0 16,-6-3-1-16,0-3-2 16,0 8-1-16,-9 5 3 0,-4 11 2 15,4 10-3 1,-3 15-23-16,6 11 26 0,-3 13 0 15,3 0-7 1,-7 20-6-16,0 14 8 0,4 5 5 16,6 10 0-16,3 3-1 15,0 9 1-15,2 1 0 16,12 4 3-16,-2-3 0 16,4-10-1-16,-3-11 0 15,7-8 0-15,-1-10 2 16,1-8 6-16,0-6-1 15,3-10 11-15,0 0 3 16,2 0-4-16,-2-20-3 0,0-1-6 16,-5-8-4-1,-2 0 4-15,-5 2-8 0,-8 3 5 16,-3 7 2-16,0 8-6 16,0 9 7-16,-16 0-4 15,-1 13-6-15,-1 15-2 16,-2 1-2-16,13 3 2 15,7-4 2-15,0-3 0 16,0-5 0-16,18-7-4 16,9-6 4-16,3-4 2 15,1-3 1-15,-1 0 2 16,-4-17-1-16,-3-2-2 0,-5-4 5 16,0-3-5-1,-9 2-1-15,-2 5 3 0,-6 4-4 16,-1 9 0-16,0 3 4 15,0 3-4-15,0 0-11 16,-5 17 5-16,-1 7 5 16,3-2-2-16,3 2 3 15,0-2 0-15,14-5 0 16,11-5 0-16,11-5 0 16,8-3 1-16,3-4 6 15,2 0-6-15,-10-7 2 16,-7-9-3-16,-5-6 5 15,-6-6-5-15,-5-2 3 16,-6-2-2-16,-3 2-1 16,-7 4 0-16,0 6-1 15,-20 10-4-15,-5 7 0 16,-2 3 0-16,1 9 1 0,6 11-1 16,8 1 1-16,9 4 3 15,3-1-7-15,5-2 6 16,20-1 2-16,1-4 0 15,6-5-1-15,1-4 1 16,1-6 0-16,5-2 0 16,1 0-10-16,2 0-25 15,-3-13-45-15,1-7-68 16,5-2-397-16</inkml:trace>
  <inkml:trace contextRef="#ctx0" brushRef="#br0" timeOffset="181510.3828">12391 12567 338 0,'0'0'276'0,"0"0"-135"16,0 0-15-16,0 0-10 15,0 0-27-15,0 0-33 16,-18-86-17-16,18 86-27 16,0 3-12-16,0 19-7 15,0 9 7-15,8 8 8 16,5-6-5-16,2 3 4 16,-1-10 5-16,2-4-11 15,-2-6 8-15,0-7-4 16,1-5-3-16,1-4 4 15,4 0 7-15,-2-10 1 16,4-9-4-16,-1-8 2 16,-2-7-8-16,1-2 1 15,-8 4-2-15,-2 5-1 16,-6 16 1-16,-4 6 6 0,0 5 6 16,0 0-15-16,0 12-10 15,0 11 5-15,0 7 4 16,0-1-2-16,3-5 2 15,7-4 2-15,3-8 0 16,-1 0 3-16,4-10-3 16,4-2-1-16,2 0 8 15,5-6-3-15,-4-14 1 16,0-5-6-16,-6-4 8 16,4-3-6-16,-7 6 0 0,-4 5 0 15,-4 9-1-15,-4 9 1 16,-2 3-2-16,0 0 0 15,0 3-14 1,1 16 7-16,6 8 7 0,-1 0 2 16,5 3-1-16,4-5 0 15,5-5-1-15,-2 0 0 16,0-6-4-16,-2-1-34 16,-4-4-6-16,-3-5-50 15,-6-4-134-15,-3 0-476 16</inkml:trace>
  <inkml:trace contextRef="#ctx0" brushRef="#br0" timeOffset="181662.5019">12621 12414 774 0,'0'0'10'16,"0"0"-10"-16,0 0-92 15,0 0-107-15</inkml:trace>
  <inkml:trace contextRef="#ctx0" brushRef="#br0" timeOffset="181969.4186">13780 12123 1081 0,'0'0'56'0,"0"0"5"16,0 0-4-16,0 0-10 15,0 0-47-15,0 0-2 16,-26 34 2-16,26 19 4 16,0 9-2-16,7 2 0 15,3-3 0-15,-4 0-1 16,1-13-1-16,-1 2 1 15,0-10 0-15,2-10-1 16,2-7 0-16,2-6-1 16,-4-4-6-16,6-9-37 15,0-4-18-15,-1 0-52 0,-13-10-216 16</inkml:trace>
  <inkml:trace contextRef="#ctx0" brushRef="#br0" timeOffset="182738.8235">13395 12497 744 0,'0'0'72'16,"0"0"29"-16,0 0 6 15,0 0-19-15,0 0-38 16,0 0-23-16,-21-53-26 16,112 50 5-16,13-4-4 0,4 3-1 15,-11-4 1 1,-7-6-1-16,-11-2-1 0,-11-8 0 15,-18-3 0 1,-15-2 0-16,-20 2 0 0,-11-1 2 16,-4 4-1-16,-4 4 0 15,-17 3 0-15,-8 5 1 16,2 4-2-16,4 8 0 16,-1 0 1-16,6 8-1 15,2 17-2-15,-2 9 0 16,7 8 2-16,8 5 1 15,3-1 1-15,0 1 0 16,2-5 8-16,10-3 4 16,3-5-4-16,-1-4 2 15,3-10 5-15,-2-7-4 0,1-7 2 16,3-6 8-16,5 0 6 16,0-13-7-16,2-10-8 15,0-3-6-15,1-7 0 16,-1 0-3-16,-5 7-2 15,-4 5-1-15,-7 9 1 16,-3 4-3-16,-7 6 3 16,0 2-3-16,0 0-5 15,0 16-6-15,0 14 11 16,4 3 2-16,2 4-2 16,1-1 0-16,9-7 0 15,-2-5 1-15,6-7 0 0,11-9 1 16,7-5 0-16,3-3 1 15,6-6-1-15,-5-13 1 16,-7-5 0-16,-6-6-2 16,-7-3 1-16,-5 1-2 15,-8 3 0-15,-7 4 0 16,-2 9 0-16,-6 7-1 16,-20 8-2-16,-4 1-2 15,-6 0 2-15,4 13 1 16,12 8-2-16,8 4-2 15,4-4 5-15,8 4-5 16,0-4-6-16,8-1-7 16,14-4 3-16,14-3-8 15,15 0-25-15,17 0-40 16,20 2 37-16,17-1-186 0,-2-6-154 16</inkml:trace>
  <inkml:trace contextRef="#ctx0" brushRef="#br0" timeOffset="183224.529">15213 12603 630 0,'0'0'62'0,"0"0"11"16,0 0-47-16,0 0 61 0,0 0-31 15,0 0-1 1,0 0-12-16,136 0-25 0,-89-16-2 15,-3-7 3-15,-5-8 7 16,-4-1-4-16,-8-5 3 16,-4 4-2-16,-14 4-12 15,-5 2 2-15,-4 7-2 16,-7 4-6-16,-18 3-5 16,-10 6 2-16,-2 7-4 15,1 0-1-15,0 3-4 16,10 14-11-16,9-1-2 15,9 7 4-15,8 1-5 16,0 2 6-16,18 1-3 16,12 2 9-16,6 3 5 15,3-1 4-15,-2-2 0 0,1 0 0 16,-6-8 0-16,-11-1 3 16,-3-4 0-16,-12-7 1 15,-3-1 5-15,-3-4-4 16,0-4-1-16,-12 2 11 15,-17-2 24 1,-5 0-23-16,0 0-12 0,4 0-4 16,9 0 0-16,6 0-42 15,8 0-45-15,7 0-157 16,0-9-515-16</inkml:trace>
  <inkml:trace contextRef="#ctx0" brushRef="#br0" timeOffset="184077.9558">15601 12659 528 0,'0'0'142'16,"0"0"-29"-16,0 0-34 15,0 0 20-15,0 0-41 16,0 0-22-16,229-50-3 16,-202 34-6-16,-9-7-3 15,-4 0 0-15,-8-3-2 16,-6-1-14-16,0 3-4 15,0 5 0-15,-20 6-2 16,-2 6-1-16,-11 7-2 16,-3 7 1-16,3 13-4 15,8 9 4-15,6 0-3 16,8 2 2-16,8-2 1 0,3-5 0 16,0-7-4-16,19 0 0 15,7-6 3-15,8-7 1 16,6-4 2-16,7 0 2 15,-1-3 1-15,-1-11 0 16,-3-1 3-16,-6-6 3 16,-4-5 7-16,-5-4-2 15,-3 1-4-15,-5 2-1 16,-8 4-1-16,-9 3-6 16,-2 4-2-16,-11 3-2 15,-22 3-4-15,-13 3-8 0,-2 4-1 16,3 3-1-1,14 0 3-15,13 3-4 16,9 7-13-16,9 2-2 0,0 5-10 16,25-4 7-16,7 1 24 15,4 0 9-15,4-5 0 16,-6 4 0-16,-4-4 1 16,-3 1-1-16,-8 4 1 15,1-1 1-15,-12 1 2 16,3 5-2-16,-5-2 0 15,-2-1-2-15,1 1 4 16,-1-1-4-16,3-4 4 0,0 0 1 16,2-7 1-1,4 3 6-15,7-8 10 0,-3 0-3 16,3 0-7-16,-2-13-3 16,-3-4 2-16,-1-3 0 15,-1-6 4-15,-7-1-6 16,1-2 1-16,-4-7 2 15,-2 6-2-15,-1 4 1 16,0 9-7-16,0 7-2 16,0 7-2-16,0 3-3 15,0 0-3-15,0 13-4 16,0 13 5-16,-1 4 5 16,-1 2 0-16,2-1 0 0,0-2 0 15,0-6 1 1,2 0 4-16,10-9-5 0,6-1 0 15,4-6 0-15,1-2-2 16,0-5-42-16,0 0-43 16,-5 0-150-16,-4-5-312 15</inkml:trace>
  <inkml:trace contextRef="#ctx0" brushRef="#br0" timeOffset="184210.6">16642 12438 426 0,'0'0'56'0,"0"0"-56"15,0 0-85-15,0 0 15 16</inkml:trace>
  <inkml:trace contextRef="#ctx0" brushRef="#br0" timeOffset="184781.0374">16576 12603 47 0,'0'0'357'0,"0"0"-212"16,0 0 13-16,0 0-28 16,0 0-10-16,0 0-3 15,56 14-55-15,-24-22-30 0,4-5-9 16,-5-7 5 0,0-3 2-16,-4-2-5 0,-5-6 0 15,-3 1-8-15,-9 1-8 16,-7 2-6-1,-3 4-2-15,0 7-1 16,-18 10 0-16,-7 6-4 0,-3 0-2 16,-2 12 0-16,1 12 3 15,6 5-12-15,8 7 4 16,0-2 9-16,9-2 2 16,6-1-1-16,0-8-1 15,3-3-4-15,18-7 0 16,10-7 6-16,8-6 0 15,5 0 5-15,4 0-3 16,1-14 3-16,-4-5 1 0,0-7 5 16,-5 2 2-16,-2-5-1 15,-1-1-6-15,-6 1-2 16,-9 2-2-16,-5 4 0 16,-11 9 0-16,-6 6-2 15,0 3 0-15,0 5-9 16,-9 0-9-16,-5 10-2 15,3 10 8-15,1 2-6 16,7 6 3-16,3 5 7 16,0 4 7-16,0-5-3 15,2 1 0-15,4-9-3 16,-1-4 4-16,1-6 2 16,-6-2 0-16,0-4 0 15,0-3 0-15,-6-2-6 0,-26 1-44 16,-10-4-65-16,-13 0-262 15</inkml:trace>
  <inkml:trace contextRef="#ctx0" brushRef="#br0" timeOffset="208476.0214">3516 13445 313 0,'-9'0'14'0,"3"0"3"15,-1 0 55-15,4 0-1 16,3 0-38-16,0 0 34 16,0 0-13-16,0 0-28 15,0 0-1-15,0 0-9 16,0 0-7-16,0 0-6 15,0 0 5-15,0 0-8 16,0 0 0-16,0 0 1 16,13 0 1-16,17 0 23 15,9 0 16-15,19 0-6 16,21-6-22-16,21-8 9 16,16-3-6-16,14 1 4 0,0-1-12 15,-6 4-4 1,-11 0-1-16,-16 7-3 0,-15-1 1 15,-24 4 5 1,-20 2-4-16,-17-2-2 0,-11 3 0 16,-7 0 1-16,-3 0 5 15,0 0-2-15,0 0 5 16,0 0-9-16,0 0 6 16,0 0-6-16,0 0 0 15,0 0-1-15,0 0 0 0,0 0 1 16,0 0 1-1,0 0-1-15,0 0 1 0,0 0 3 16,0 0-1-16,0 0 0 16,0 0-3-16,0 0 0 15,0 0-25-15,0 0-90 16,0 0-207-16</inkml:trace>
  <inkml:trace contextRef="#ctx0" brushRef="#br0" timeOffset="211676.7495">7506 14287 606 0,'0'0'59'16,"0"0"29"-16,0 0-14 15,0 0 11-15,0 0-31 16,0 0-19-16,0 0-13 16,0 13 2-16,0-13 8 15,0 0-11-15,0 0-8 16,0 1-8-16,3 2-3 15,9 0 0-15,15 1 4 16,14 1 9-16,15-1 16 16,5-3-17-16,2 2-9 15,-2-3-4-15,0 0 3 0,3 0-4 16,-8-8 0-16,0-1 4 16,-11-1-2-16,-8 0 0 15,-15 3-2-15,-8-1 1 16,-8 4-1-16,-3 1-21 15,-3 0-51-15,0 3-115 16,-19-4-182-16</inkml:trace>
  <inkml:trace contextRef="#ctx0" brushRef="#br0" timeOffset="211971.6161">8025 14192 845 0,'0'0'13'0,"0"0"64"0,0 0-8 16,0 0 1-16,0 0-44 15,0 0-13-15,101-33-11 16,-42 33-1-16,-11 3 0 16,-11 10 0-16,-15 4-2 15,-7 0-2-15,-11 5 3 16,-4 2-1-16,-10-2 0 15,-25 5 2-15,-7-1 0 16,-3 1 2-16,-5-4 0 16,9 2-1-16,-1 0-2 15,2 0-63-15,10-1-80 16,9-8-164-16</inkml:trace>
  <inkml:trace contextRef="#ctx0" brushRef="#br0" timeOffset="215400.9099">9272 14192 499 0,'0'0'48'0,"0"0"17"15,0 0 22-15,0 0-21 0,0 0-4 16,0 0-13 0,0 0-3-16,-19-89-10 0,-18 82-35 15,-1 1 19-15,-14 6-2 16,0 0 0-16,-7 15-9 15,-1 9 0-15,8 6 0 16,8-1 0-16,16 1-9 16,9 0 1-16,15-3-1 15,4-2-1-15,3-5 1 16,24-7 6-16,9-5 0 16,9-8 3-16,7-1 4 15,-3-19 5-15,-4-6-12 16,-3-10 2-16,-9-10 4 15,-1-12-6-15,-6-7 2 0,-1-10-7 16,-11 2 1-16,-7 3 0 16,-7 7-1-16,-3 3 1 15,-18 11 7-15,-1 9 0 16,2 14-1-16,7 10-4 16,7 8 7-16,3 8-6 15,3 3-5-15,0 22-14 16,0 22 14-16,0 9 2 15,13 6-1-15,-3 4-2 16,2-7 2-16,2-2-1 16,-3-5 1-16,-1-2-1 15,5-10 0-15,-3-1 2 16,1-6-1-16,-3-6-1 0,3-4 0 16,0-6 0-16,-1-5 0 15,6-5-64-15,7-7-70 16,8 0-101-16</inkml:trace>
  <inkml:trace contextRef="#ctx0" brushRef="#br0" timeOffset="216324.0291">9490 14218 602 0,'0'0'79'0,"0"0"76"0,0 0-76 15,0 0 6 1,0 0-76-16,0 0-1 0,58-52 2 15,-25 35-6 1,-7-6 4-16,-3 2-4 0,-8 2 5 16,-8-5-2-16,-7 5 19 15,0 6 2-15,0-1-16 16,-16 7-12-16,-9 7 8 16,-11 2-9-16,-7 23 3 15,1 5-1-15,6 7 0 16,11-6-1-16,13 1-5 15,12-3 4-15,0-6-2 16,20-6 3-16,7-4 3 16,12-9 0-16,6-4-2 15,-3 0 8-15,-2-9-7 0,-7-10 1 16,-8-7 0-16,-2-1 0 16,-10-2 0-16,-4 4-2 15,-6 6 3-15,-3 7 3 16,0 5 15-16,0 4 0 15,0 3-22-15,0 0 0 16,0 10-8-16,0 7 6 16,0 5 2-16,7-1 1 15,10-2 0-15,5-2 3 16,5-4-1-16,2 1-2 16,4-8 3-16,2 0-1 15,1-6 0-15,-5 0-3 0,-4 0-2 16,-5 0-14-1,-5-6-22-15,-8-8-11 0,-2-2 1 16,-7-1-1-16,0-2 19 16,0-1 20-16,0 0 9 15,0 4 1-15,0-4 3 16,0 6 23-16,0-2 8 16,0 6-4-16,0 7-13 15,0 3 2-15,0 0-18 16,0 0-1-16,1 20-9 15,5 9 9-15,-3-1 3 16,-3 2 1-16,0-2 0 16,0-1-1-16,-3-4-1 15,-4 0 0-15,-3-6-1 16,7-2 0-16,3-5-1 0,6-6-53 16,28-4-30-16,11 0-50 15,1-14-116-15,-1-8 30 16,-6-5 1-16,-13-6 126 15,-3-1 92-15,-9 2 146 16,-3 3 70-16,-8 6-35 16,-2 6-2-16,-1 7-64 15,0 6-7-15,0 4-31 16,0 0-74-16,0 7-3 16,0 13-11-16,0 7 11 15,0 2 6-15,0-5-6 16,0-2 6-16,0-2-4 15,0-4 0-15,5-2-2 16,10-1 0-16,3-3-72 0,6-10-132 16,2 0-383-16</inkml:trace>
  <inkml:trace contextRef="#ctx0" brushRef="#br0" timeOffset="216478.6142">10574 13989 424 0,'0'0'282'16,"0"0"-256"-16,0 0-26 15,0 0-17-15,0 0-6 0,0 0-45 16,133 32-216 0</inkml:trace>
  <inkml:trace contextRef="#ctx0" brushRef="#br0" timeOffset="217049.5715">10907 14073 592 0,'0'0'164'0,"0"0"-59"16,0 0-10-16,0 0-21 15,0 0-21-15,0 0-40 16,-212-64-8-16,151 88-2 16,9 5-1-16,12 2-2 15,18-4-6-15,14-2 1 0,8-2-10 16,0-7 6-1,13-5 6-15,13-5 3 0,11-6 1 16,3 0 25-16,-2-17-15 16,-3-2-3-16,-5 0-3 15,-11 5-2-15,-5 7 2 16,-8 4-2-16,-4 3 4 16,-2 0-7-16,4 3-17 15,3 11 16-15,-1 1 1 16,4-1 3-16,7 0 1 15,1-8-3-15,3-6 3 16,7 0-2-16,5 0 1 16,0-17 7-16,-5-8-5 15,-2-6-1-15,-5-8-1 16,1-4 3-16,-6-6-1 0,-6-10-1 16,0-5 2-16,-3-8 2 15,-7 6-6-15,0 10-2 16,0 18-1-16,-5 21 0 15,1 9 1-15,-4 8 0 16,-2 13-3-16,-6 23 3 16,-3 17 3-16,8 6-3 15,5 8-2-15,6-5-2 16,0-1 4-16,13-2 1 16,7-7 2-16,-1-6-3 15,1-9 0-15,1-7 2 16,-3-5-2-16,-2-8 0 15,0-3-60-15,-10-4-83 16,-3-10-205-16</inkml:trace>
  <inkml:trace contextRef="#ctx0" brushRef="#br0" timeOffset="217295.9024">11114 14070 792 0,'0'0'136'15,"0"0"-33"-15,0 0-24 16,0 0-40-16,0 0-28 16,0 0 1-16,117-69-8 15,-91 69-4-15,0 13 0 0,-7 6-1 16,-7 7-6-16,-1 4 6 16,-7-2 2-16,-4 1-3 15,0 1 0 1,0-2 1-16,-10 2-46 15,-1-6-45-15,5-5-64 16,4-9-172-16</inkml:trace>
  <inkml:trace contextRef="#ctx0" brushRef="#br0" timeOffset="217423.5656">11446 14162 213 0,'0'0'24'0,"0"0"-4"15,0 0-20-15,0 0-215 16</inkml:trace>
  <inkml:trace contextRef="#ctx0" brushRef="#br0" timeOffset="217978.0788">11708 14120 304 0,'0'0'190'16,"0"0"-31"-16,0 0-24 15,0 0-30-15,0 0-19 16,0 0-32-16,-42-87-19 15,20 87-20-15,-8 0-6 16,1 17-6-16,3 3-2 16,0 3-2-16,13 1 1 15,4-2-5-15,6-2 3 16,3-4-2-16,0-7-7 0,3-1 3 16,13-5 0-16,10-3 8 15,-1 0 15-15,2-7-10 16,1-10 2-16,-1 0-3 15,-5 2-4-15,1-2 2 16,-4 7 3-16,-5 7-5 16,-1 3 0-16,-3 0-15 15,4 13 8-15,4 7 3 16,-9 3 2-16,-1-3 2 16,-1 0 1-16,2-4 5 15,-6-3-6-15,3-6 10 16,-6-5-8-16,0-2 11 15,3 0 2-15,-3 0 27 16,4 0 7-16,5-12-11 16,6-7-13-16,6-5-20 0,1-2-1 15,5-7-4-15,6 4 0 16,-4-1 0-16,3 6 0 16,-13 11 0-16,-2 10-10 15,-6 3 2-15,-3 0-4 16,-1 20 4-16,3 3 5 15,-1 7 3-15,-2-1 1 16,-1-2 0-16,0-4-1 16,0-1-4-16,-2-2-29 15,7 1-23-15,10 2-80 16,15-4-225-16,16-6-48 16</inkml:trace>
  <inkml:trace contextRef="#ctx0" brushRef="#br0" timeOffset="218404.0352">12846 14050 862 0,'0'0'19'0,"0"0"130"15,0 0-127-15,0 0 13 0,0 0-34 16,0 0 11-16,227-133-11 15,-163 104 11-15,-5-8-8 16,-10-6-3-16,-8-6 5 16,-11-6-6-16,-11-3-3 15,-15 2-8-15,-4 7-6 16,-13 13 2-16,-17 10 15 16,-5 9 5-16,-7 14-1 15,0 3-4-15,2 10-6 16,4 26 3-16,11 13-2 15,2 17 2-15,10 10 0 16,7 4 3-16,6-2 2 16,0 6 7-16,0-6 9 15,0-4-2-15,3-10-8 16,3-9-1-16,1-12-5 0,2-8-1 16,0-6-1-16,2-1 0 15,-4-6 8-15,2 3-8 16,-3-8-111-16,0-8-293 15</inkml:trace>
  <inkml:trace contextRef="#ctx0" brushRef="#br0" timeOffset="219579.1297">12904 14198 809 0,'0'0'41'0,"0"0"86"0,0 0-59 15,0 0 18 1,0 0-55-16,0 0-14 16,158-248-1-16,-95 228-4 0,-4 7-11 15,-5 10 3-15,-14 3-4 16,-6 0-2-16,-11 16-3 16,-6 12-3-16,-4 8 2 15,-9 6 1-15,-4 5 5 16,0-1 1-16,-7-7-1 15,-14-3-4-15,-1-9 4 16,-1-10-8-16,5-5 8 16,4-7 1-16,2-5-1 15,5 0 5-15,1 0 0 0,1-10 8 16,-1-7-9 0,6-6-2-16,0 0-2 0,0-7 0 15,0 2 3-15,11-1-1 16,8 3-2-1,0-3-3-15,3 5-3 0,1 7 0 16,-4 5 2-16,-1 4 3 16,-5 6-1-16,5 2-2 15,4 0 4-15,6 0 4 16,-3 10-3-16,2-1-1 16,-8 4-1-16,-4 1 0 15,-4-4-1-15,-4 3 2 0,2-3 0 16,-5-3-1-16,1-1 1 15,-1 1-1-15,-2-4 0 16,-1-2-26-16,-1-1 8 16,0 0 15-16,0 0 4 15,0 0 0-15,0-7-4 16,-16-10-12-16,-4 1 16 16,-6-1 0-16,0 0 0 15,4 5 3-15,6 2 0 16,5 3-3-16,6 1 0 15,5 5-3-15,0-2-9 16,19 3-47-16,8 0 9 16,7 0 50-16,-8 0 3 15,-2 3-2-15,-1 6 2 16,-5 2-2-16,-1 3 2 0,2-2 3 16,-2 5-3-16,-1 6 6 15,-6-3-4-15,-1 1 0 16,-6-2-1-16,1 0 12 15,-1-10-9-15,-3 2 0 16,0-8-1-16,0-3 0 16,0 0 0-16,0 0 23 15,0 0 42-15,1 0-13 16,4-17-21-16,2-5-35 16,10-4-3-16,1-4 2 15,6 0-2-15,5 3-1 16,0 8 0-16,1 3 2 15,-8 10 0-15,-3 2 0 16,-2 4-9-16,-5 6 2 0,1 17-1 16,-7 3 2-16,2 4 6 15,1 3 6-15,-1-2-3 16,3-9-3-16,-4-2-4 16,4-7 4-16,-8-9 2 15,-3-4-2-15,3 0 0 16,0 0 8-16,6-3 6 15,4-14 19-15,4-8-31 16,-1 0 5-16,2-5-6 16,3-3-1-16,3-2 3 15,2 4-3-15,-3 9 0 0,-2 8-3 16,-4 13 0 0,-1 1-13-16,-3 4 12 0,-6 16-6 15,-2 10-4 1,-4-1 14-16,-1 4 5 15,0 1-2-15,0-5-3 0,-13-2-2 16,-3-1-9-16,-10-6-43 16,-4-6-39-16,4-14-154 15</inkml:trace>
  <inkml:trace contextRef="#ctx0" brushRef="#br0" timeOffset="220119.0449">15214 13508 701 0,'0'0'68'15,"0"0"63"-15,0 0-19 16,0 0-38-16,0 0-23 16,0 0-12-16,-94-53-39 0,89 77-16 15,-1 11 14 1,0 15-1-16,6 9 3 15,0-2 16-15,0 3-4 16,6-2-2-16,8-10-1 0,-2-3-8 16,5-6 9-1,-5-2-7-15,4-4-3 0,1-3-14 16,3-4-89-16,-2-6-113 16,-7-17-231-16</inkml:trace>
  <inkml:trace contextRef="#ctx0" brushRef="#br0" timeOffset="220790.9364">14765 13960 808 0,'0'0'28'16,"0"0"27"0,0 0-5-16,0 0 16 0,0 0-62 15,0 0 10 1,281-72-10-16,-184 58-4 0,-8 1 1 15,-14-2 1-15,-22-6-2 16,-12-2-3-16,-14-3-6 16,-14-10 8-16,-10-3 0 15,-3 1 1-15,-7 8-3 16,-22 6-3-16,-5 15-1 16,-6 9 2-16,-6 9 5 15,-4 25 0-15,12 16-3 0,6 5 0 16,16 5 3-1,8-4 2-15,8-6 6 0,0-9-5 16,14-7 1-16,5-9 5 16,4-6-1-16,0-13 6 15,9-6 13-15,1-3 26 16,5-19-25-16,1-8-11 16,-5-1-7-16,-5-1-4 15,-8 6-2-15,-7 9-1 16,-8 5 3-16,-2 10 2 15,-4 2-8-15,0 10-22 16,0 13 17-16,3 10 5 16,8-3 6-16,7 1-5 15,8-3 5-15,7-8-1 16,2-3-3-16,8-14-2 0,5-3 4 16,1 0 3-16,-4-9-4 15,-3-8 0-15,-9-7 1 16,-9-1-4-16,-6-4 1 15,-8 1 1-15,-8 6-2 16,-2 5-7-16,-2 9-7 16,-26 6-4-16,-5 2 18 15,-6 10 8-15,5 13-7 16,8 0-2-16,11 4-4 16,8-1 3-16,7 1-2 15,0-2-6-15,33-2 0 16,16-2 1-16,25-6-22 15,21-4-88-15,5 0-197 16</inkml:trace>
  <inkml:trace contextRef="#ctx0" brushRef="#br0" timeOffset="221423.3892">16889 13819 162 0,'0'0'680'0,"0"0"-572"15,0 0-52-15,0 0-2 16,0 0-17-16,0 0-25 16,-312 49-12-16,305-20-10 15,7-1 10-15,2-3-2 16,19-8-5-16,7-7 6 16,8-10 1-16,1 0 23 0,3-13-6 15,-5-10-11 1,-8-4 7-16,-2-2-12 15,-10 8 6-15,-6 6-7 16,-4 7 0-16,-5 8 0 0,0 0-12 16,0 8-6-16,0 14 18 15,0 1 1-15,10 0 2 16,-4-2 1-16,6-6-3 16,1-4 0-16,4-8-2 15,3-3 2-15,9 0 15 0,-3-20 9 16,3-6-14-1,-6-4-2-15,-3-3-3 0,-4-3 1 16,0-4-3-16,-6 8-3 16,-7 11 2-16,-3 8-1 15,0 10 5-15,0 3-7 16,0 3-12-16,-6 19 12 16,-5 8 4-16,4 1-3 15,7 2-1-15,0-1 0 16,1-5-2-16,16-1 0 15,5-5 2-15,9-4-1 16,10-11 1-16,1-3 5 16,-5-3 6-16,-4-4-2 15,-5-12 3-15,-4-7 1 16,-6-10-4-16,-3-4-5 0,-4-2-3 16,-5 6-1-16,-4 2 0 15,-1 12-11-15,-1 6-30 16,0 13-37-16,0 0-82 15,0 10-285-15,0 10 44 16</inkml:trace>
  <inkml:trace contextRef="#ctx0" brushRef="#br0" timeOffset="223135.4195">17473 13955 594 0,'0'0'186'16,"0"0"-52"-16,0 0 2 15,0 0-93-15,0 0-11 16,0 0-4-16,0 0-14 0,131-119-7 16,-112 91 11-1,1-4-13-15,-10 2-1 0,-4 2-4 16,-6 9-10-16,0 7 10 16,-13 12 0-16,-17 2-2 15,-3 25-11-15,5 7-2 16,4 7 10-16,10 0-2 15,5-5 5-15,9-4 2 16,0-2-4-16,0-5 1 16,21-10 0-16,8-8-5 15,6-7 0-15,4 0 8 0,4-6 10 16,-5-7-1-16,-4-7-3 16,-4-4-6-16,-5-2 0 15,1-4 1-15,-1-3 0 16,1 4 1-16,-7 2-2 15,-2 6-3-15,-4 11-2 16,-6 5-3-16,5 2-7 16,1 3-4-16,5 0-1 15,3 16 3-15,5 3-2 16,3 4 1-16,0 1 8 16,1 3 7-16,-7-2-3 15,-3-4-3-15,-13-1-5 0,-5-8 2 16,-2 1 12-16,0-9 0 15,-3 3 0-15,-18-7 2 16,-1 0 7-16,-8 0 9 16,6 0-8-16,0 0-6 15,8 0-3-15,10-7 1 16,6 3-2-16,0-5-1 16,14-1-36-16,13-4-18 15,10 0 55-15,4-1 6 16,16-2 2-16,2 0 5 15,5 2 43-15,0 1-39 16,-13-2-5-16,-15 6 11 16,-12 0 4-16,-15 6 4 15,-8 1 4-15,-1 3-13 16,0 0-11-16,-21 0-7 16,-9 7-3-16,-4 6 0 0,6 3-1 15,10-2-2-15,5-1 2 16,5-4-1-16,5 1 1 15,3-5-2-15,0 0-2 16,9-4-10-16,14 2 12 16,-4-3 2-16,-1 3 3 15,-3-3 2-15,-5 5-5 16,0 3-4-16,1-2 3 16,0 5-2-16,-1-2 3 15,-1 2 1-15,3-5 1 16,-2-2-1-16,5-1 0 15,2-3-1-15,1 0 7 16,0 0-5-16,-1-10 3 0,0-4-3 16,-4-3-1-16,0 2-2 15,-1-4 1-15,2-1-6 16,0-1-6-16,-1 4-11 16,2 8-5-16,-3 3 4 15,1 2-6-15,4 4-10 16,-6 0 1-16,1 0 14 15,-1 0 16-15,-2 0 7 16,-2 0 2-16,4 0 0 16,-1 0 1-16,0 0 0 15,3 0-1-15,-2-4 17 0,-2-5-7 16,-3 5 8 0,-3-3 17-16,-3-3-8 0,0 5-5 15,0-5-8-15,-10 3-8 16,-12 4-4-16,-8 3-2 15,-3 0-3-15,-3 20 3 16,0 2-1-16,3 5 1 16,5-1 0-16,9 0-2 15,10-2 0-15,6-4 0 16,3-4-2-16,3-5 3 16,15-5-7-16,7-3 8 15,3-3 5-15,1 0 4 0,-4-10-6 16,-4-6 0-16,-4 2 8 15,2-2-8-15,-4 4 14 16,-2 0-2-16,-6 7-8 16,-3 1 0-16,-4 4-7 15,0 0-4-15,0 7-7 16,0 15 6-16,0 15 5 16,-4 22 8-16,-5 21-7 15,2 19 1-15,7 13 3 16,0-3-3-16,26-9-2 15,8-14 4-15,3-11-3 16,-4-24 2-16,-14-20-2 16,-5-13 0-16,-14-12 0 15,0-6 2-15,-29 0 6 16,-20-4 25-16,-16-18-32 0,-10-2 1 16,5-6 1-16,12-3-3 15,16 1 4-15,17-1-3 16,12-1 0-16,13-5-2 15,7-2-9-15,25 2 4 16,17-3-11-16,13-5 9 16,8 2-6-16,6-6 12 15,8-5-1-15,-4-10 2 16,-5-2 0-16,-14 0-1 16,-17 0 1-16,-17 8-6 15,-19 4 2-15,-8 13-6 16,-14 11 8-16,-17 15 2 0,-9 17 2 15,-1 6-2 1,4 27-3-16,6 7-1 0,7 3 3 16,9 0-2-1,14-4 2-15,1-5-1 0,14-9-2 16,21-2-1-16,5-9-20 16,7-6-18-16,3-8-88 15,10-4-357-15</inkml:trace>
  <inkml:trace contextRef="#ctx0" brushRef="#br0" timeOffset="224619.9538">19826 13667 330 0,'0'0'318'0,"0"0"-228"0,0 0 14 16,0 0-17-16,0 0-5 15,0 0-82-15,21-30-10 16,-21 72 10-16,3 8 15 16,5 3 0-16,-1-10-4 15,4-7 11-15,0-14-1 16,5-5-7-16,-7-12 9 16,7-5 0-16,4 0-1 15,0-14 30-15,5-16-32 16,-2-2-5-16,-4-8-8 15,1-1-1-15,-4-1 4 16,-3 6-8-16,1 6-2 16,-5 13 0-16,-3 8-3 15,0 7-5-15,4 2-32 16,5 2-9-16,9 18 28 16,7 3 5-16,8 0-16 0,9 6-15 15,3-5-9-15,-1-7 1 16,-6-2 5-16,-10-11 15 15,-15-1 18-15,-7-3 17 16,-11 0 18-16,-1-13 81 16,0-3-62-16,-19 2-4 15,-6 1 5-15,-9 10-18 16,-10 3-17-16,-9 10 0 16,-1 13-3-16,6 3 1 15,13 1-1-15,13 3-4 16,8-5 3-16,11-4 0 0,3-2-2 15,1-5-4 1,21-5-1-16,10-5-2 0,2-4 10 16,0 0-1-1,-4-7 2-15,-7-3-1 0,-10 1 1 16,-6 5 4-16,-4 4-5 16,-3 0-6-16,0 0-7 15,2 0 9-15,1 9 0 16,6 2 8-16,1-5-2 15,5-2-1-15,6-4 0 16,2 0-1-16,2-10 14 16,0-13-5-16,-3-7-8 15,1-3 7-15,-4-4-2 0,0-13 2 16,-2-1-4-16,-1-12-4 16,-6-3 7-16,-4 6-7 15,-6 7 1-15,0 10 1 16,0 20-2-16,-3 7-1 15,-10 16-1-15,-4 3 2 16,-4 23-6-16,-4 12 5 16,8 11-2-16,8 6 2 15,8 4 0-15,1 1 1 16,0-4 3-16,9-10 5 16,8-5 2-16,9-12 0 15,3-13-4-15,7-6 1 16,3-10 12-16,2 0-3 15,-3-17-1-15,-5-9 3 0,-6-3-7 16,-8 2-9-16,-5 5 13 16,-8 8 10-16,-6 7-10 15,0 4-4-15,0 3-11 16,0 0-5-16,0 7-4 16,0 9 9-16,-2 7-1 15,2 1 2-15,0-2-2 16,0-5 2-16,11 0-2 15,6-3 1-15,2-5-2 16,4 0 4-16,3-7-1 16,0-2 5-16,-2 0-1 15,-4-2-4-15,0-11 5 16,0-6-3-16,-3-1-1 0,-4-1-1 16,-6 6 2-16,-3 7-2 15,-4 5-1-15,0 0-1 16,0 3-2-16,0 0-2 15,0 0-1-15,0 0-2 16,0 6 3-16,0 2 5 16,0 1 0-16,0-3 0 15,0 1 0-15,0-3-1 16,0-1 1-16,0-3-3 16,0 0 3-16,0 0 3 15,0 0 0-15,0 0 0 16,0 3-3-16,0-3 1 15,0 0-2-15,0 0 1 16,0 0-14-16,0 0-14 16,0 0 0-16,0 0-10 15,0 4-26-15,0 3-96 0,-4-1 68 16,-2 3-28-16,-1-2-85 16,1-2-124-16</inkml:trace>
  <inkml:trace contextRef="#ctx0" brushRef="#br0" timeOffset="225155.6903">21083 13798 484 0,'0'0'87'0,"0"0"96"0,0 0-81 15,0 0-2 1,0 0-31-16,0 0-24 0,-29-85-18 15,29 82-2 1,-2 2-8-16,2 1-4 0,0 0-13 16,-1 0 0-16,-5 4-4 15,-3 13-5-15,2 5 9 16,-2 5 0-16,4-1 1 16,3-2-1-16,2-2 0 15,0-2 2-15,0-3-2 16,17 0-3-16,10-8 0 15,8 2 3-15,6-9 6 0,-1-2 15 16,-1 0-8-16,-6-16-2 16,-3-4-4-16,-2-3 13 15,-3-6-10-15,-2-2-4 16,-10 2-6-16,-4 2 0 16,-8 8 1-16,-1 2 5 15,0 10-5-15,-14 7-2 16,-8 0-3-16,-2 14-1 15,6 9 4-15,4 0 1 16,7 4-10-16,7-4 10 16,8-1-1-16,27-2-7 15,10-6 7-15,11-1 2 16,4-6 2-16,-5-2-3 0,-10-1 2 16,-9-3-5-16,-11-1-22 15,-7 0-17-15,-7 0-36 16,-10-1-89-16,-1-9-311 15</inkml:trace>
  <inkml:trace contextRef="#ctx0" brushRef="#br0" timeOffset="227936.7748">9666 15341 495 0,'0'0'49'0,"0"0"15"15,0 0-10-15,0 0 4 16,0 0-13-16,0 0 23 16,0 0 18-16,-14-4-14 15,40-15 5-15,10-11-55 16,7-3-14-16,-8-3 0 0,-6 0 2 16,-12 3 3-16,-7-1 7 15,-7 4-12-15,-3 7-8 16,-6 7 0-16,-18 10-7 15,-15 6 7-15,-13 3 1 16,-6 19 5-16,0 5-6 16,10 4 0-16,14 2 0 15,15-7-1-15,16 3-5 16,3-5 2-16,26-2-7 16,13-1 11-16,13-2 0 0,6-5 7 15,-9 1-6 1,-1-1 4-16,-6-1-5 15,-15-4 0-15,-4 5 0 0,-8 0 0 16,-5-1 0-16,-6-2-1 16,-4 0-7-1,0 4 2-15,-21-6 6 0,-1 2 1 16,-7-2 12-16,7-4-11 16,2 0-2-16,6-5 0 15,5 3 1-15,0-3 4 16,3 0-5-16,3-3-4 15,3-14-20-15,0-5-33 16,18-6-22-16,12-11-2 16,7-3 27-16,1-10 14 15,-3 1 24-15,-8-6 16 16,-6 2 7-16,-6 1 4 16,0 5 26-16,-9-3 4 0,1 1-1 15,-7 6 0-15,0 8-21 16,0 10 29-16,0 15-17 15,0 12 5-15,-7 5-36 16,-2 26 8-16,-5 15-8 16,4 15 2-16,7 0-2 15,3-1 1-15,3-2 7 16,13-4 11-16,8-7-13 16,-6-5 12-16,3-12-18 15,-1-7 7-15,-4-9-7 16,0-9 3-16,-4-5-3 15,2 0 4-15,5-9 39 0,3-14-2 16,-1-10-20-16,-5-3-15 16,1 2 5-16,-8-1-6 15,-3 11 0-15,-3 8-4 16,0 11 3-16,-3 2-4 16,4 3 0-16,-1 7-25 15,1 14 11-15,7 12 14 16,4 4 5-16,0-3-4 15,-1 0-1-15,2-7 2 16,3-4-2-16,-2-10 0 16,-1-4-1-16,-1-7 0 15,6-2 2-15,4-5 1 16,1-14 10-16,1-4-5 0,-8 0-1 16,-6-4-4-16,-6 4 0 15,-5 3-2-15,-2 3 0 16,0 7-3-16,0 4 0 15,-3 3 0-15,-6 3-1 16,-1 0 0-16,-3 10 4 16,4 8 0-16,5 0-8 15,4-1-5-15,0-2 6 16,20-1-6-16,6-4-1 16,8-6 6-16,9-4 2 15,3 0 0-15,-4 0 2 16,-10 0-6-16,-6-10-8 0,-13 3 17 15,-9-3 0 1,-4-1-2-16,0-1-1 16,-1-4-10-16,-15 2-3 15,-5 2 11-15,-3-3 3 0,1 5-3 16,3-2-4-16,8 5 4 16,3 1-1-16,6 2 2 15,3 0-6-15,0 4 4 16,0 0-35-16,12 0-33 15,16 0 75-15,11 0 3 16,7 0-1-16,6 0-1 16,1 4 1-16,-1 6-1 15,-7 4-2-15,-9 1 3 0,-3 5-1 16,-11 0-1-16,-6 0-1 16,-12-4-4-16,-4 1-6 15,0 0 11-15,-10-4 0 16,-10-3 6-16,0-7 2 15,5 1-1-15,-3-4 2 16,8 0 6-16,5 0 11 16,2-13-5-16,3-6-17 15,0-3-4-15,12-4 0 16,14-5 5-16,0 2-2 16,4-3-2-16,-5 8 0 15,1 3-1-15,-9 6 0 16,0 8-7-16,-11 2-18 0,0 3-19 15,-3 2-13-15,0 0-70 16,1 0-94-16,3 0-161 16</inkml:trace>
  <inkml:trace contextRef="#ctx0" brushRef="#br0" timeOffset="228353.3075">11231 15209 717 0,'0'0'107'0,"0"0"42"15,0 0-88 1,0 0-9-16,0 0-37 0,0 0-12 15,83-16 12-15,-59 13-14 16,-7-4 1-16,-1 3 2 16,0-2-4-1,0-1-28-15,10-2-72 0,4-2-53 16,-2-6-171-16</inkml:trace>
  <inkml:trace contextRef="#ctx0" brushRef="#br0" timeOffset="228755.9622">11259 14711 633 0,'0'0'75'0,"0"0"109"15,0 0-48-15,0 0-42 16,0 0-28-16,0 0-47 16,-18-47-19-16,18 74-9 15,3 15 9-15,9 12 10 0,-1 8-8 16,2 0-2-16,-1-6 2 15,-2-5 3-15,2-3 1 16,-1-8-3-16,-1-3-2 16,-1-8 0-16,0-5 0 15,3-7-1-15,-3-1 0 16,4-4-2-16,3-5-61 16,10-4-80-16,-6-3-124 15,2-3-414-15</inkml:trace>
  <inkml:trace contextRef="#ctx0" brushRef="#br0" timeOffset="228934.0529">11257 15170 608 0,'0'0'121'16,"0"0"41"-16,0 0-41 0,0 0-35 15,0 0-83-15,0 0 6 16,72-77-7-16,-8 60-2 15,5 4-76-15,-4-2-100 16,-11-2-160-16</inkml:trace>
  <inkml:trace contextRef="#ctx0" brushRef="#br0" timeOffset="229505.2616">11757 15153 458 0,'0'0'77'0,"0"0"68"16,0 0-43-16,0 0 3 15,0 0-29-15,0 0-25 16,-33-3-49-16,44 3 9 16,24-6-11-16,17 2 21 15,10-2-8-15,-1 1-13 16,-5 5 0-16,-8-3 0 16,-2 3-53-16,-5 0-86 15,-4-6-181-15</inkml:trace>
  <inkml:trace contextRef="#ctx0" brushRef="#br0" timeOffset="229806.8545">12507 14701 506 0,'0'0'381'16,"0"0"-309"-16,0 0 19 15,0 0 4-15,0 0-41 16,0 0-52-16,-62-37-2 16,62 74-7-16,0 16 7 15,0 12 0-15,0 7-1 16,14 2 1-16,2-12 0 16,0-3 4-16,-4-8-3 15,-1-1 2-15,2-11-3 16,0-3 2-16,0-10-2 0,7-2-1 15,1-9-80-15,3-10-94 16,-8-5-242 0</inkml:trace>
  <inkml:trace contextRef="#ctx0" brushRef="#br0" timeOffset="230976.3521">12215 15219 622 0,'0'0'16'0,"0"0"85"16,0 0-54-16,0 0-32 16,0 0 4-16,0 0 14 0,130-20 3 15,-42 11-23-15,3-9-5 16,-3 3-3-16,-12-5-1 16,-9-1-4-16,-25 2 1 15,-17 0 1-15,-17 2 5 16,-8 0 1-16,0 4 62 15,-13 2-41-15,-14 9-7 16,-8 2-14-16,-8 10-7 16,-2 16 1-16,5 3 0 15,15 4-2-15,14 1-5 16,11-5-4-16,3-1 6 16,24-6 2-16,9-6 0 15,10-9 2-15,2-4 4 0,1-3-4 16,-3-3 0-1,-11-11-1-15,-2 2-34 0,-7-2 1 16,-11-2-2-16,-4 2 29 16,-8-2 2-16,-3 4 3 15,0-2-1-15,0 0-2 16,0 0-1-16,-1 2 5 16,-6-1 0-16,2 4 4 15,4 1 7-15,-1 1 10 16,2 2 1-16,2 1-12 15,18-3-7-15,10 4-2 16,5 3 2-16,1 0-2 16,-1 0 0-16,1 10-1 15,-6 9 0-15,-8 1 0 16,-5 3-1-16,-11-2 1 16,-3-1-1-16,-3-1-3 0,0-3 3 15,-15-4 2-15,-8-4 18 16,3-4-5-16,-3-4-1 15,10 0-1-15,4 0 3 16,0-7 5-16,6-10-9 16,3-5-11-16,0-5 0 15,12-4 0-15,10 2 2 16,7 3 0-16,-1 3 1 16,2 6-3-16,-9 8-4 0,1 5-1 15,-6 4 5 1,1 0-1-16,-2 13 1 15,-4 7-6-15,1 6 6 16,2 1 3-16,-4 3 1 0,-1-6 3 16,0-5-1-1,-1-6 3-15,-2-6-5 0,-4-3-1 16,-2-4 5-16,4 0 16 16,1 0 24-16,10-15-5 15,4-4-16-15,0-8-24 16,1 4 4-16,-2 0-4 15,0 4 1-15,-6 5-4 16,-1 8 1-16,-11 2-1 16,3 4-2-16,0 4-16 0,0 13-4 15,0 11 22-15,1 2 5 16,-1 0-4-16,2-3 6 16,-1-4-7-16,0-7 1 15,0-9 0-15,-1-5-1 16,-3-2 0-16,9 0 1 15,2-5 7-15,7-18 40 16,8-4-36-16,1-2-3 16,-5-5-6-16,5-1 0 15,-3-2 1-15,0 3-1 16,-7 12-3-16,-6 9 5 16,-7 12-5-16,-4 1-1 15,1 0-12-15,5 11-13 16,-2 14 16-16,2 5 10 15,0 4 5-15,0-8-4 0,1 3-1 16,10-2 1-16,8 0-1 16,14-4-7-16,5 3-24 15,7-4-50-15,-1-11-72 16,-1-5-381-16</inkml:trace>
  <inkml:trace contextRef="#ctx0" brushRef="#br0" timeOffset="231717.0703">14898 14947 739 0,'0'0'13'15,"0"0"124"-15,0 0-58 16,0 0-13-16,0 0-57 16,0 0-6-16,0 0 1 15,-143 54-4-15,130-18 2 16,4-3-1-16,9-6-1 16,0-4 4-16,3-6 2 0,9-4-1 15,16-9 6 1,4-4 14-16,6 0 13 0,1-8-20 15,-6-9-1-15,-7-5-7 16,-1 1 6-16,-6 1 0 16,-6 2-2-16,-6 7 7 15,-3 5-2-15,-4 3 6 16,0 3-15-16,0 0-10 16,0 0-8-16,0 13 2 15,0 7 5-15,0-5 1 16,0 2-1-16,0-4 1 15,0-2 0-15,9-3-8 16,16-4 5-16,8-4 3 16,14 0 8-16,3 0-6 0,-4-12 9 15,-10 1-11-15,-11-5 0 16,-11 2 8 0,-4-5-8-16,-7 3 1 0,-3 2 2 15,0 1 4-15,0 7 4 16,-5 6-6-16,-10 0-5 15,0 0-2-15,-2 17-6 16,2 5 1-16,2 7 5 16,8 7 1-16,0 6 1 15,5 5-1-15,0 3-3 16,0 4 4-16,0-1 0 16,12 4 2-16,5-2-1 15,-4-3 0-15,-1-8 0 16,-3-7 3-16,-4-11-4 0,-3-7 1 15,-2-9-1-15,0-6 0 16,0-4-1-16,0 0-29 16,-2-10 2-16,-6-13-81 15,8-11-233-15,4-5-457 16</inkml:trace>
  <inkml:trace contextRef="#ctx0" brushRef="#br0" timeOffset="232099.6943">15420 15008 803 0,'0'0'121'0,"0"0"-13"0,0 0-26 16,0 0-38 0,0 0-20-16,0 0-24 0,-10-24-9 15,10 48 9-15,0-1 0 16,0 3 0-16,0-3 2 15,6 0 0-15,6-3-2 16,1-6-7-16,3-5 6 16,6-1 0-16,4-8-3 15,0 0 1-15,7-4 6 16,-8-20 14-16,2-2-14 16,-1-6 3-16,0-5-5 15,-3-3-1-15,2-1 2 16,-11 2-3-16,-5 7 1 0,-7 8 0 15,-2 10 0-15,0 9 1 16,0 5-1 0,0 0-9-16,-6 5-33 0,-3 9 18 15,0 6-42-15,4-3-83 16,5-1-151-16</inkml:trace>
  <inkml:trace contextRef="#ctx0" brushRef="#br0" timeOffset="232717.0495">15795 14604 482 0,'0'0'86'16,"0"0"95"-16,0 0-65 16,0 0-22-16,0 0-11 15,0 0-44-15,-33-34-37 16,26 48 0-16,-7 13-2 16,3 9 2-16,2 8 3 15,8 5 2-15,1 6 6 16,0-4 13-16,7-1 3 0,7-8-16 15,4-5-9-15,-3-4 2 16,6-7-6-16,2-3 5 16,1-7-5-16,6-3 0 15,2-6 0-15,5-5 7 16,-6-2-2-16,3-2 9 16,-1-15-5-16,-3-5 1 15,-2-1-10-15,-2-4 7 16,-7-2-2-16,-3 1-4 15,-6 9-2-15,-10 3 3 16,0 6-2-16,-3 9 3 16,-17 1-3-16,-2 0-5 15,-5 15 2-15,4 5 3 16,3-1-5-16,9 5 4 16,7-2-1-16,4 2 0 0,0-2 0 15,18-3 1-15,9-5-2 16,13-4 1-16,2-5 2 15,-1-3 4-15,1-2-4 16,-3 0 3-16,-5 0-12 16,-5 0-8-16,-17-2-58 15,-12-6-121-15,0 1-399 16</inkml:trace>
  <inkml:trace contextRef="#ctx0" brushRef="#br0" timeOffset="233547.7418">15531 14977 123 0,'0'0'58'16,"0"0"-47"-16,0 0 3 0,0 0 2 16,0 0 31-16,0 0 29 15,0 0-18-15,0-12 43 16,0 8-33-16,0 1 30 16,0 0-39-16,0 0-12 15,0 1-15-15,0-1 4 16,0 3-10-16,0-2-8 15,0 2 4-15,0-4-5 16,0 4-8-16,0-3 15 16,0 3 5-16,0 0-17 15,0 0-1-15,0 0-5 16,-6 0-6-16,-9 0 2 16,-2 4-1-16,3 4 2 0,1 0-3 15,6 1-1 1,4 1-3-16,3 1 4 0,0 5-8 15,7 0-75-15,16-5-116 16</inkml:trace>
  <inkml:trace contextRef="#ctx0" brushRef="#br0" timeOffset="252745.8144">3631 14905 518 0,'-9'0'11'0,"6"0"5"16,-1 0 123-16,4 0-23 0,0 0-54 16,4 0-62-1,17-3 9-15,22-3 20 0,21-2-4 16,21 2-9 0,20-7 6-16,23-4 1 0,20-3 0 15,10-3 6-15,3 1-12 16,-15 1-13-16,-18 2 4 15,-23 5-5-15,-27 4-1 16,-17 0-1-16,-24 5 1 16,-18 4-2-16,-16-2-4 15,-3 3-93-15,0 0 34 16,-19 0 19-16,-14 3-116 16,-9 8-29-16,-1 1-155 15</inkml:trace>
  <inkml:trace contextRef="#ctx0" brushRef="#br0" timeOffset="253102.4914">4284 15004 406 0,'0'0'11'0,"0"0"-2"16,0 0 8-16,0 0 35 15,0 0-12-15,0 0-13 16,0 4 19-16,42-8 57 16,16-6-45-16,5-2-19 0,7-3-4 15,2-2-6-15,-1 0 2 16,4 2-12-16,-2-1-2 16,-9 5-1-1,-9 2-10-15,-13-1-2 0,-12 7-2 16,-11 3-2-16,-13 0-1 15,-3 0 1-15,-3 0-30 16,0 0 14-16,0 0 15 16,0 0 0-16,0 0-7 15,0 0-37-15,0 3-63 16,-7 7-30-16,-5-1-85 16</inkml:trace>
  <inkml:trace contextRef="#ctx0" brushRef="#br0" timeOffset="273316.7467">4232 11060 380 0,'-6'-13'27'16,"3"-1"51"-16,-1 4 11 16,1 1-14-16,3-2 5 15,0 5-34-15,0-2-5 0,0 4 3 16,0 0-6-16,0 4 14 16,0 0-18-16,0 0-17 15,0 0-16 1,0 0-1-16,0 0-8 0,0 16 3 15,0 5 5-15,0 4 2 16,0-1 5-16,0-1-1 16,0-6-1-16,0-2-3 15,7-5 1-15,11-6-3 16,12-4 2-16,25-17 10 16,27-26 38-16,18-8-23 15,10-13-12-15,-2-5-8 0,-8-4-6 16,-2 3 4-1,-14 2-3-15,-5 13 2 0,-18 16-4 16,-19 13-1 0,-17 10 1-16,-16 10 1 0,-3 2-1 15,-3 4 0-15,-3 0 0 16,0 0 0-16,0 0-1 16,0 0-2-16,0 0-14 15,0 0-20-15,0 7 33 16,0-4-6-16,0 0 8 15,0-2-4-15,0 1 1 16,0-2 5-16,0 0-1 16,0 0 3-16,0 0-2 0,0 0 0 15,0 0 2 1,0 0 0-16,0 0-2 0,0 0 0 16,0 0 2-16,0 0-2 15,0 0 2-15,0 0-2 16,0 0 0-16,0 0 0 15,0 0 0-15,0 0 0 16,0 0 0 0,0 0 0-16,0 0 0 0,0 0 1 15,0 0 0-15,0 0-1 16,0 0 0-16,0 0-1 16,0 0 2-16,0 0 0 15,0 0 0-15,0 0 1 16,0 0-2-16,0 0 0 0,0 0 1 15,0 0 0-15,0 0 0 16,0 0 0-16,0 0-1 16,0 0 0-16,0 0-1 15,0 0 1-15,0 0 0 16,0 0 0-16,0 0 0 16,0 0 0-16,0 0-1 15,0 0 1-15,0 0 0 16,0 0-2-16,0 0 1 15,0 0 1-15,0 0-1 16,0 0 1-16,0 0-1 16,0 0 1-16,0 0 0 15,0 0 0-15,0 0 1 16,0 0-1-16,0 0 0 16,0 0-1-16,0 0 1 0,0 0 1 15,0 0-1-15,0 0 0 16,0 0 0-16,0 0 0 15,0 0 0-15,0 7-67 16,0 3-88-16,0 0 17 16,-3-3-308-16</inkml:trace>
  <inkml:trace contextRef="#ctx0" brushRef="#br0" timeOffset="276525.133">3101 12240 149 0,'0'0'33'15,"0"0"26"-15,0 0 30 16,0 0-13-16,0 0-11 16,0 0-16-16,0 0-1 15,-39-44-7-15,39 44 0 0,-2 0-21 16,2-3-3 0,0 3-12-16,0 0 1 0,0 0-4 15,0 0 0-15,-3 0-1 16,3 0-1-16,0 0 3 15,0 0-1-15,0 0-1 16,0 0-1-16,0 0-7 16,3 0 7-16,19 0 1 15,17 0 50-15,25 0-6 16,21-3-18-16,12-8-3 16,15-5-11-16,1 3-8 15,5-6 3-15,10 0 3 0,5-6-11 16,4 2 8-16,-1-6-7 15,-13 5 0-15,-12 2 0 16,-21 5 0 0,-23 7 1-16,-21 0 2 15,-22 8-4-15,-17 2 2 0,-6 0-1 16,-1 0 9-16,0 0-10 16,-1 0-15-16,-18 12-43 15,-7 7-5-15,0-2-113 16,-1 0-177-16</inkml:trace>
  <inkml:trace contextRef="#ctx0" brushRef="#br0" timeOffset="277302.697">3228 13408 277 0,'0'0'36'0,"0"0"-31"0,0 0 34 15,0 0 43-15,0 0-12 16,0 0 35-16,-218-8-41 15,187 8-22-15,7 0-7 16,5 0-16-16,7 2 0 16,9 1-9-16,3-3-10 15,0 3 0-15,15 2 0 16,31-2 22-16,27-3 38 16,26 0-25-16,20-7-14 15,12-3-7-15,-1-6 1 0,0 5-2 16,0-3 0-16,-9 2-6 15,0-1-4-15,-4 2 2 16,-14-2 0 0,-12 1-3-16,-21 2 1 0,-21 3-1 15,-23 4 2 1,-13-1-1-16,-10 4-2 0,-3 0 6 16,0 0 6-16,0 0-12 15,0 0 2-15,0 0 5 16,0 0-8-16,0 0-5 15,0 0-115-15,-3 7-97 16,-6 6-45-16</inkml:trace>
  <inkml:trace contextRef="#ctx0" brushRef="#br0" timeOffset="278406.5465">3154 14790 365 0,'0'0'32'0,"0"0"6"15,0 0 31-15,0 0 15 16,0 0 0-16,0 0-24 16,-144-27-28-16,144 24-22 15,0 3-10-15,26 0 0 16,32-3 27-16,30 0 13 16,36-8-14-16,19 1-15 15,12-3 2-15,9 1-1 16,-1 0 13-16,4-2 0 15,6-1-10-15,-7 2-2 16,-7 4-8-16,-20-2 3 16,-22 2 3-16,-15 2-5 0,-26 0-4 15,-16-3 0 1,-23 4-1-16,-14 2 0 0,-13 4-1 16,-6 0 13-16,-4-4 28 15,0 4-9-15,0 0-23 16,0 0 1-16,0 0-7 15,0 0 3-15,0 0-1 16,0 0-3-16,0 0-2 16,0 0 0-16,0 0 0 15,0 0 0-15,0 0 0 16,0 0 1-16,0 0-1 0,0 0 3 16,0 0-1-16,0 0-2 15,0 0 2-15,0 0-1 16,0 0-1-16,0 0 1 15,0 0-3-15,0 0 2 16,0 0 0-16,0 0 1 16,0 0-1-16,0 0 0 15,0 0 0-15,0 0 1 16,0 0-2-16,0 0 2 16,0 0 4-16,0 0-5 15,0 0-4-15,0 0 4 16,0 0 0-16,0 0 3 0,0 0-6 15,0 0 6-15,0 0-6 16,0 0 3-16,0 0 0 16,0 0 4-16,0 0-3 15,0 0-1-15,0 0 0 16,0 0-3-16,0 0 2 16,0 0 1-16,0 0-1 15,0 0 1-15,0 0-18 16,0-6-59-16,-7-5-310 15</inkml:trace>
  <inkml:trace contextRef="#ctx0" brushRef="#br0" timeOffset="279864.328">4189 10919 44 0,'0'0'66'15,"0"0"-15"-15,0 0 26 16,0 0-16-16,0 0-10 16,0 0-10-16,0 0 5 15,10-8-2-15,-10 6 4 0,3 2-9 16,-3-1 13-16,0 1 8 15,0 0-1-15,0-3-9 16,0 3-6-16,0 0-3 16,0 0 2-16,0 0-10 15,0 0-3-15,0 0-6 16,0 0-12-16,0 0-9 16,0 0 2-16,0 0-5 15,0 0-3-15,0 0-4 16,8 0 5-16,1 6-4 15,4 5 12-15,2 2-11 16,3 4 11-16,1 3-5 16,1-3-1-16,-1 2-1 0,-5 1 1 15,2-4 2 1,-4 0-1-16,1-6-1 0,-4-4 0 16,-1 1 1-16,5-7 8 15,8 0 12-15,16-13 31 16,14-14-13-16,19-8-25 15,3-5-9-15,6-3-4 16,5-10 2-16,1 0-1 16,0-2 3-16,1 4-2 15,-8 5-3-15,-5 5 0 16,-12 7 0-16,-13 3 0 16,-11 5 0-16,-13 3 0 15,-9 9 1-15,-9 5-1 16,0 6 5-16,-6 0-5 0,3 3-3 15,-3 0 3-15,0-2-1 16,0 2-9-16,0 0-5 16,0 0-14-16,0 0-11 15,0 0-3-15,0 2-21 16,0 10 12-16,0 5-75 16,0-1-128-16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30T11:28:11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3248 11826 466 0,'0'0'161'0,"0"0"-36"16,0 0-40-16,0 0-50 15,0 0-19-15,0 0-11 16,-133 46-5-16,91 1 10 15,5 6 4-15,8-3 3 16,10-4 6-16,13-7-13 16,6-5-6-16,18-8 5 15,18-6 11-15,13-14 12 16,3-6-17-16,4 0-3 0,-7-9-3 16,-8-12 3-16,-15-1-4 15,-10 2-3-15,-13-4 4 16,-3 5-5-16,-15-1 0 15,-22 6-4-15,-11 1-1 16,-10 0 1-16,3 3-1 16,2 0-2-16,12 3-3 15,14-3 4-15,15 8 0 16,9-1 1-16,3-1-1 16,6-2-10-16,27-1-45 0,15-2 51 15,7 1 4 1,0-1-1-16,0-5-2 15,2 1 5-15,-9-4 0 16,-2 0 4-16,-6-2-4 0,-7-5 2 16,-4-5-1-16,-6-3 0 15,-5-1 1-15,-9 2 0 16,-3-5 0-16,-6 0 0 16,0-4 0-16,-3 3-2 15,-9 1 1-15,-3 3 6 16,3 3 2-16,2 8 1 15,4 7-1-15,0 10 5 16,3 5-1-16,0 0-13 16,-6 25-2-16,-6 26-4 0,-1 21 6 15,-4 14 2-15,3 3-1 16,-2 3 0-16,3-8 2 16,7-8-2-16,3-14 10 15,6-9-6-15,0-10 0 16,12-10-2-16,10-9 1 15,5-7 1-15,-1-11 2 16,5-6 2-16,2 0 8 16,-2-9-3-16,-1-11-6 15,-6 1-4-15,-9 0 0 16,-5 2 0-16,-10 5-2 16,0 1-1-16,-3 3-1 15,-13 0 0-15,-7 4-7 0,-2 1 7 16,4 0-1-16,6 3 1 15,8-2-4-15,7 2-6 16,0 0 1-16,0-2-16 16,7-3-18-16,23 0 10 15,6-3 33-15,1 0 1 16,2-5-1-16,-5 3 3 16,-1-3-2-16,-5 3 0 15,2-3 0-15,-6 4 0 16,-3-1 1-16,-5 0 1 15,-10 6 18-15,-1 1-2 16,-2 0-5-16,-3 3-11 16,0 0-3-16,0 10-9 15,0 15 1-15,0 18 8 0,0 10 2 16,0 7-1-16,0 10-1 16,6 8 1-16,10 5 2 15,-1 10 4-15,6 2-3 16,-9 0 9-16,-2-6-7 15,-10 1-4-15,-3-1 2 16,-19-9-2-16,-8-10 59 16,-3-25-60-16,-8-12 1 15,-4-13 3-15,-3-11-1 16,0-9 4-16,-1 0-2 16,12-28 5-16,4-12 0 15,15-16 19-15,12-16-23 16,6-15-4-16,24-8-3 15,15-11-2-15,10 1-38 16,6-1-5-16,6 7-21 0,2 12-34 16,-2 5-186-16</inkml:trace>
  <inkml:trace contextRef="#ctx0" brushRef="#br0" timeOffset="149.0758">4174 11785 478 0,'0'0'274'0,"0"0"-273"15,0 0-1-15,0 0-108 0,0 0-152 16</inkml:trace>
  <inkml:trace contextRef="#ctx0" brushRef="#br0" timeOffset="1028.2702">4132 12160 596 0,'0'0'33'0,"0"0"-27"16,0 0 74-16,0 0 56 16,0 0-96-16,0 0-7 15,142-39-18-15,-106 12-4 0,-5 1 1 16,-10-1-5-1,-12 1 0-15,-5 2 0 0,-4 2-4 16,-13 8 19-16,-17 9-13 16,-9 5-2-16,-4 2-5 15,3 22-2-15,1 5 0 16,9 1-1-16,11 3 1 16,11-4-1-16,5-5 1 15,3-2-1-15,8-5-1 16,17-6 4-16,8-6 5 15,13-5 2-15,-2 0-5 16,6-9 5-16,-5-4-7 16,-12-4 1-16,-5 1-1 0,-7 2 0 15,-9-1 2 1,-2 3-4-16,-4 3 2 0,0-1-2 16,-3 4-3-16,2 2-20 15,5 1-1-15,2 3-31 16,3 0-6-16,9 0 21 15,1 0 0-15,-1 0 19 16,1 0 6-16,-5-3 8 16,-1 2 7-16,-8-4 0 15,-8 0 4-15,1-4 37 16,-4 2 24-16,0 3-4 16,-7-2-13-16,-10 3-17 15,-5 3-9-15,-8 0-17 16,-6 20-3-16,2 3-1 15,0 7-1-15,11-4 0 16,10 4-1-16,10-4-1 0,3-6 2 16,9 1 0-16,19-4 2 15,8-8-2-15,4-9 8 16,6 0-2-16,2-6 0 16,-2-19 0-16,-4-4-1 15,-7-4-3-15,-5-7 5 16,-4-3-4-16,-8-10 6 15,-6-9-7-15,-6-5 5 16,0-5-7-16,-6 2 2 16,0 14-2-16,0 17 2 0,0 19-2 15,0 14 3 1,-3 6-1-16,0 3-2 0,-3 27-8 16,0 10 6-16,3 16 2 15,3 10 0-15,0 2 0 16,0 5 0-16,0-7 1 15,0-2 0-15,0-10 0 16,0-7-1-16,0-7 0 16,6-7 1-16,0-7-1 15,-3-5 0-15,3-4-37 16,-6-5-140-16,0-5-287 16</inkml:trace>
  <inkml:trace contextRef="#ctx0" brushRef="#br0" timeOffset="1259.6507">4878 12101 698 0,'0'0'35'15,"0"0"84"-15,0 0-32 16,0 0 0-16,0 0-55 16,0 0-16-16,124-96-9 15,-102 102-7-15,2 14 0 16,-3 7 0-16,-3 2 0 15,-6 1 0-15,-2 0 1 16,-7-1-1-16,-3-1-1 16,0-2-71-16,-13-9-116 0,1-7-328 15</inkml:trace>
  <inkml:trace contextRef="#ctx0" brushRef="#br0" timeOffset="1411.373">5184 11966 843 0,'0'0'72'15,"0"0"-15"-15,0 0-57 16,0 0-23-16,0 0-134 16,0 0-278-16</inkml:trace>
  <inkml:trace contextRef="#ctx0" brushRef="#br0" timeOffset="2043.2496">5174 12101 801 0,'0'0'73'0,"0"0"54"16,0 0-69-16,0 0-57 15,0 0 6-15,0 0-7 16,26 86 10-16,1-52-3 15,-6-5-7-15,2-10 2 16,-3-6 1-16,-5-6-3 16,3-7 7-16,-3 0 0 0,4-17 10 15,-6-5-8-15,1-2-6 16,-2-1 7-16,-6 0-2 16,0 6-2-16,-3 3-1 15,-3 6 2 1,0 5 0-16,0 5-7 0,0 0-5 15,0 8-8-15,0 9 12 16,0 3 1-16,6-4 1 16,3-2-1-16,4-2 0 15,1 1 3-15,8-4-2 16,8-1 1-16,1-4 1 16,8-1-1-16,-3-3-2 15,1 0 1-15,-6 0 3 0,-5-3-2 16,-4-7 0-16,-7-4 1 15,-3-3 1-15,-9-5-2 16,0-2 1-16,-3-2-2 16,0 4-1-16,-12 2 0 15,-5 3 2-15,1 7-2 16,-3 9 0-16,2 1-1 16,-2 0 0-16,3 11-3 15,5 6 1-15,8 5 2 16,3-2 0-16,3 0 1 15,18-4 4-15,4-2 14 16,11-5 2-16,3-4-7 16,9-5-6-16,-2 0-3 15,3-2 0-15,-7-5-2 0,-6-2-2 16,-8 0-40-16,-8 1-27 16,-4-5-238-16</inkml:trace>
  <inkml:trace contextRef="#ctx0" brushRef="#br0" timeOffset="8865.6891">6516 12247 446 0,'0'0'238'15,"0"0"-226"-15,0 0-9 0,0 0 5 16,0 0 88-16,0 0 11 15,0 0-61-15,140-58-28 16,-58 20-9-16,6-6-4 16,0-2-2-16,-12-10-2 15,-9-7 16-15,-12-7 25 16,-13-2-12-16,-15-3-8 16,-18 9-13-16,-9 8-6 15,-18 10 0-15,-15 14-1 16,-10 8 2-16,-5 16-3 15,2 10-1-15,-2 7-5 16,8 33 5-16,5 15-1 16,15 21 1-16,11 17 0 15,9 6 0-15,0 3 0 0,0-2 1 16,6-5 0-16,-6-8 3 16,0-5-3-16,0-9 9 15,0-7-6-15,-6-13 3 16,0-11-4-16,-4-9-1 15,2-12 0-15,-4 1-2 16,0-5-5-16,-5-4-70 16,7-10-183-16</inkml:trace>
  <inkml:trace contextRef="#ctx0" brushRef="#br0" timeOffset="9359.9321">6538 12310 810 0,'0'0'20'0,"0"0"49"0,0 0 39 16,0 0-41-16,0 0-35 15,0 0-13-15,221-189-11 16,-143 169 2-16,-1 6-2 16,-7 5-4-16,-16 3-2 15,-11 6-2-15,-17 0 0 16,-5 8-3-16,-4 13 2 15,-5 8-1-15,-3 1 1 0,-6 6 1 16,-3-2 1 0,0-4 0-16,0-8-1 0,0-5 3 15,0-4-3-15,9-6 0 16,0-4 0-16,7-3 6 16,4 0-1-16,2-17-3 15,-1-6-1-15,-6-2 5 16,-2-5-5-16,-2-1 2 15,-8 2-2-15,0-1 6 16,-3 7 9-16,0 6 11 16,0 10-18-16,0 4 3 15,0 3-7-15,0 3-5 16,-6 19-9-16,-2 7 9 16,6 9 0-16,2 1 3 15,0-2-7-15,16-3 7 0,2-4-6 16,7-5-3-16,-7-6-21 15,6-4-33-15,-5-2-35 16,-1-9-113-16,0-4-233 16</inkml:trace>
  <inkml:trace contextRef="#ctx0" brushRef="#br0" timeOffset="9790.2873">7476 12240 602 0,'0'0'105'15,"0"0"30"-15,0 0-65 16,0 0 8-16,0 0-51 16,0 0-14-16,88-30-10 15,-63 47 2-15,-5 3-4 0,1 5 1 16,-6-1-2-16,-1 2 0 16,-1-2 0-16,-7-7 2 15,-6-2 0-15,0-5-2 16,0-3 0-16,0-5 1 15,0 2-1-15,0-4 5 16,-3 0 14-16,3-6 14 16,0-14-9-16,0-4-22 15,10-5-1-15,11-4 1 16,3 1 0-16,4 5 0 16,-1 6-2-16,-7 10-4 0,-1 9 2 15,-3 2-10 1,-7 8 10-16,-1 14-3 0,-1 4 4 15,-7 1 1 1,0-1 3-16,0 1-3 0,0-8 2 16,0-4-1-16,0-1-1 15,0-3-16-15,0-5-70 16,15-2-76-16,15-4-68 16,4-6-302-16</inkml:trace>
  <inkml:trace contextRef="#ctx0" brushRef="#br0" timeOffset="10198.452">8107 12213 529 0,'0'0'133'0,"0"0"20"16,0 0-21-16,0 0-40 0,0 0-47 15,0 0-34-15,-75-50-7 16,52 80-4-16,4 7 0 16,10 2-1-16,9-3 1 15,0-2 0-15,25-10-1 16,10-9-1-1,6-10-5-15,6-5 7 0,3-11 6 16,-5-15-6-16,-6-5 1 16,-7-8 5-16,-5-4-6 15,-9-3 8-15,-5-7-5 16,-3-3 2-16,-10-4-5 16,0 1 3-16,0 8 3 15,-12 9-1-15,-2 12 2 0,2 11-1 16,-2 16-2-16,4 3-4 15,1 22-3-15,-4 25 2 16,7 9 2-16,3 10 0 16,3 4 1-16,0-4 0 15,6-3-2-15,0-7 2 16,4-11 1-16,-4-9-2 16,1-5-1-16,0-8 0 15,3-1-1-15,-4-8-40 16,-6-4-108-16,0-10-187 15</inkml:trace>
  <inkml:trace contextRef="#ctx0" brushRef="#br0" timeOffset="10426.9414">8322 12223 623 0,'0'0'114'0,"0"0"-14"15,0 0-16-15,0 0 23 16,0 0-40-16,0 0-41 15,230-73-14-15,-208 83 4 16,-2 10-15-16,-4 4 2 16,0-1 0-16,-6 0-2 15,0-1-1-15,-7-1 0 16,-3 2 0-16,0 0-1 16,-3-7-70-16,-14 0-167 15</inkml:trace>
  <inkml:trace contextRef="#ctx0" brushRef="#br0" timeOffset="10560.8143">8649 12190 693 0,'0'0'9'16,"0"0"36"-16,0 0-45 15,0 0-80-15,0 0-203 16</inkml:trace>
  <inkml:trace contextRef="#ctx0" brushRef="#br0" timeOffset="11243.2316">8853 12173 763 0,'0'0'41'0,"0"0"37"0,0 0-57 16,0 0 34-16,0 0-30 15,0 0-11-15,-129 139 0 16,129-110 6-16,23-4 12 16,5-6-22-16,9-3-5 15,8-12-2-15,0-4-3 16,0 0-18-16,-9-10-4 16,-14-7 8-16,-12-3 14 15,-10-2 0-15,0 2-10 0,-22 0-15 16,-18 0 7-16,-2 1 12 15,-6 5 3-15,6 1 3 16,13 6 2-16,5 2-1 16,15 0 0-16,9 2 0 15,0 3-1-15,5 0-2 16,23 0-9-16,5 0 11 16,2 0 0-16,7 6 0 15,3-1 1-15,1 0-1 16,-4 2 3-16,1 3 7 15,-10 2 12-15,-9 2-7 16,0 6-4-16,-5 1-4 16,-11-2 6-16,4 0-10 15,-5-4 12-15,-1-6-5 0,-3-1-8 16,-3-5 3-16,0-3 5 16,2 0 10-16,2 0 51 15,0-8-12-15,9-12-31 16,3-6-23-16,4-4-4 15,3 0 1-15,-3 1-2 16,5-2-2-16,-2 6 2 16,3 4 1-16,-7 12 0 15,1 6-2-15,-4 3-4 16,-6 6-3-16,-1 17 7 16,-2 10 1-16,-3 4 0 15,-1-1 0-15,-3-3 1 0,0-4-1 16,0-2 0-16,3-10 0 15,3 2 0 1,7-5-12-16,13-8-59 0,2-6-36 16,12 0-234-1</inkml:trace>
  <inkml:trace contextRef="#ctx0" brushRef="#br0" timeOffset="11400.6463">9967 12065 659 0,'0'0'179'0,"0"0"-46"0,0 0-60 16,0 0-28-16,0 0-45 15,0 0-12-15,-7-14-116 16,16 28-263-16</inkml:trace>
  <inkml:trace contextRef="#ctx0" brushRef="#br0" timeOffset="11556.9316">9889 12363 390 0,'0'0'326'16,"0"0"-279"-16,0 0-7 16,0 0 39-16,0 0-69 15,0 0-10-15,39 0-204 0</inkml:trace>
  <inkml:trace contextRef="#ctx0" brushRef="#br0" timeOffset="11759.7157">10048 12237 763 0,'0'0'102'16,"0"0"35"-16,0 0-109 15,0 0-13-15,0 0-5 16,0 0-10-16,212-14 4 16,-187 14-9-16,-12 0-20 15,-13-2-131-15,0-3-241 0</inkml:trace>
  <inkml:trace contextRef="#ctx0" brushRef="#br0" timeOffset="14129.0825">8915 10464 655 0,'0'0'7'16,"0"0"-7"-16,0 0 9 15,0 0 14-15,0 0 63 16,0 0-23-16,62-138-5 15,-62 138-3-15,0 0-39 16,0 7-16-16,0 23-1 16,-3 24 1-16,-23 15 20 15,-7 17 34-15,-5 2-25 0,-1 4-3 16,6-8-8-16,3-11-4 16,10-5-8-16,5-12 0 15,4-9-3-15,5-10-1 16,4-8-2-16,2-10 1 15,0-4-1-15,19-13 0 16,12-2-10-16,13-17-62 16,8-12-85-16,0-10-95 15,0-5-194-15</inkml:trace>
  <inkml:trace contextRef="#ctx0" brushRef="#br0" timeOffset="14526.5737">9253 10684 601 0,'0'0'132'0,"0"0"-15"15,0 0-12 1,0 0-60-16,0 0-40 0,0 0-3 16,-221 60 6-16,150-22-4 15,9-4 0-15,7 0-2 16,9-6-1-16,10-4 0 16,11-4 0-16,8-4 0 15,7-7-1-15,7-4 1 16,3-2-1-16,0-3 1 15,0 0 2-15,10-3 3 16,20-10-5-16,12-4-1 0,3 6 2 16,-5 8-2-16,-6 3 0 15,-4 0-1-15,-8 20 0 16,-5 4-1-16,-4 9-3 16,-13 0 5-16,0 3 6 15,0-6 1-15,0 0 0 16,3-8-3-16,3-5 6 15,10-5 7-15,4-4 0 16,7-2-10-16,7-6 3 16,9 0-5-16,4-3-5 15,4-10-19-15,1 1-61 16,-4-5-110-16,-1-5-375 16</inkml:trace>
  <inkml:trace contextRef="#ctx0" brushRef="#br0" timeOffset="16559.66">9929 11064 743 0,'0'0'133'0,"0"0"-106"15,0 0 10-15,0 0 15 16,0 0-21-16,0 0-23 15,-42 0-3-15,42 0 5 16,0 0 16-16,0 0 4 16,9-17 2-16,4-2-32 15,3-1 3-15,4 1-2 0,0 2 0 16,-4 3-1-16,-3 8 1 16,-4 6-1-16,0 0-2 15,2 9-5-15,2 19 7 16,3 8-1-16,-6 3 1 15,3 4 1-15,-3-7 0 16,-1-3-1-16,-6-7 0 16,1-9 2-16,-2-7-1 15,-1-7-1-15,1 0 0 16,-1-3 3-16,5 0 44 16,8-13 20-16,6-9-38 15,6-5-27-15,-1-3 2 16,1-1-2-16,2-1-2 0,2 9 0 15,-9 6-3 1,-4 7 2-16,-6 10-2 16,-2 0-5-16,1 13-1 15,1 11 9-15,1 9 0 0,1 1 0 16,-2-5 0-16,-2 0 1 16,1-11-1-16,-7-6-1 15,1-5 1-15,-2-7 0 16,-1 0 2-16,4 0 4 15,13-7 17-15,3-13 19 0,9-6-33 16,3-7-8 0,-7 0 3-16,3-4-4 0,-1 1 1 15,-4 7-1-15,-7 13 0 16,-9 5 0-16,-5 8 0 16,-2 3-5-16,6 0-5 15,-1 16 1-15,1 8 9 16,2 5 0-16,-5 0 0 15,4 2 1-15,4-2 1 16,-3-6-2-16,8-6 0 16,5-3 0-16,4-8 0 15,12-4 0-15,1-2 5 16,7-2-4-16,3-15-1 16,-10-6 0-16,-3 1 2 15,-8-5 0-15,-5-4-2 0,-10 5 0 16,-10 1 0-16,-3 6 3 15,-3 5-3-15,-15 8-6 16,-9 6 6-16,-5 0-10 16,5 15 5-16,2 12-2 15,12 5 3-15,6 1-3 16,7 3 7-16,4-2-6 16,17-4-2-16,15-5-5 15,10-8 7-15,3-9 5 16,10-5-3-16,-1-3-3 15,-9 0 0-15,-4-14 7 16,-15-3-1-16,-5-2 1 16,-10-4-2-16,0 3 1 15,-5 1-3-15,-7 2 2 0,3 4-11 16,-6 2-16-16,3 5 7 16,0-1-9-16,3 3-29 15,15 1-17-15,-2 3 35 16,8 0 39-16,-2 0-2 15,7 0 0-15,5 0 1 16,-3 0 8-16,-1 0-4 16,-9 0 2-16,-12 0 4 15,-9-3 27-15,-3-10 40 16,0-4-49-16,-9 2 3 16,-12 1-6-16,-2 4 15 0,-1 7-25 15,-2 3-7 1,-7 3-3-16,-4 17-1 15,6 6 1-15,-2 3-1 0,3-1 0 16,14 2-2-16,4-5 1 16,12-2 0-16,0-3 1 15,4-7 0-15,14-2 0 16,15-5 1-16,0-6 1 16,1 0 2-16,4-3-2 15,-3-11 1-15,-9-1-3 16,0-3 4-16,-8-1-3 15,-3 4 3-15,-6 3-1 0,-6 8 2 16,-3 1 10 0,0 3-2-16,0 0-13 0,0 0-6 15,3 10-5-15,0 4 11 16,0 4 0-16,2-7 1 16,4 0 0-16,4-4 2 15,0-5-2-15,6-2 6 16,10 0 8-16,-2-2 13 15,2-13-17-15,0 2-2 16,-9-6-3-16,-1 2-3 16,-2-2 4-16,-5-1 1 15,2 3-2-15,-8 4-5 16,-4 10 5-16,2 3-1 16,-4 0-5-16,0 0-2 15,0 6-12-15,0 11 14 0,0 6 0 16,6-4 1-16,-3-2 0 15,5-3-1-15,-2-6 1 16,1-3-1-16,2-5 2 16,4 0-2-16,3 0 12 15,7-8 3-15,0-6-8 16,0-3-7-16,-5 0 3 16,3-7 3-16,-6 4-5 15,1 1-1-15,2 2 1 16,-9 10 0-16,-3 4-1 0,-5 3-1 15,1 0-3 1,-1 1-8-16,4 14 10 0,2 6-2 16,1-1 8-1,1 0-7-15,-3-1 4 16,2-2-1-16,1-4 1 0,1-4-1 16,2-6 4-16,2-3-2 15,9 0-2-15,3-2 5 16,6-15 0-16,-3-3-4 15,0-3 3-15,-2-7-4 16,-3 4 0-16,0-6 0 16,-11-2 2-16,-1 0-2 15,-12 5 0-15,-3 0-4 16,-25 9-14-16,-14 9-29 16,-10 6 1-16,9 5 9 15,10 2-5-15,15 18 11 0,18 6-4 16,6 4 2-16,26 7 13 15,13 3 15 1,3-1 5-16,-8-6 0 0,-8-6 0 16,-13-5 0-16,-8-8 0 15,-4-4-1-15,-4-4 0 16,-3-2 1-16,-10-2 0 16,-20 6 1-16,-15-1-1 15,-7-5-128-15,-10 1-298 16</inkml:trace>
  <inkml:trace contextRef="#ctx0" brushRef="#br0" timeOffset="17123.2613">8764 11555 709 0,'0'0'31'15,"0"0"0"-15,0 0 74 16,0 0 16-16,0 0-47 16,0 0-50-16,80-35-10 15,5 25 4-15,24 0 3 16,32 0-2-16,34 0-9 15,26 1 10-15,27 2-2 16,12 4-7-16,10 3 5 16,-2 0-7-16,11 0-6 15,-12 0-2-15,-9 0 2 0,-18 0 2 16,-24 0-4-16,-22 0 2 16,-26-7-2-16,-27-3-1 15,-37 0 2-15,-28 1 1 16,-23-2 2-16,-22 4-4 15,-11 5 2-15,0-3-3 16,0 5-35-16,-21 0-62 16,-12 5-115-16,-6 4-302 15</inkml:trace>
  <inkml:trace contextRef="#ctx0" brushRef="#br0" timeOffset="35637.7381">10737 12477 731 0,'-3'-16'21'15,"0"2"66"-15,3-2 0 16,0-1-15-16,0-2-23 15,11-4-14-15,14-1 3 16,9-5-23-16,6-4 3 16,5-3 3-16,1-4 2 0,-5 0-6 15,-1 0-3 1,-7 2 7-16,-13 4-12 0,-8 4 1 16,-8 10 1-16,-4 3-7 15,-4 7-2-15,-18 5-2 16,-15 5-3-16,-9 0 2 15,-5 15-1-15,6 2-1 16,7 3 0-16,12 0 3 16,8-3-1-16,12-2-10 15,3-1 9-15,3 2-6 16,0-5 7-16,9 2-4 16,12-4 5-16,0-1-7 0,6 1 7 15,-1 2 1 1,-3 2-1-16,-3-4-1 0,-4 4 0 15,-7 4 1-15,4 0 0 16,-9 0-1-16,2 2-1 16,-1 4 2-16,-4-3 0 15,6 2 0-15,-3-5 0 16,1 0 0-16,8 0 2 16,1-7-2-16,9-4 1 15,8-3 1-15,9-3-1 16,7-3 0-16,0-13 2 15,-1-4 2-15,-8-4-7 16,-5 1 6-16,-8-6-1 0,-5 2-1 16,-10 4-2-1,-6 0 0-15,-4 4-2 16,-1 5-1-16,-15 8-1 0,-6 2-12 16,-1 4 4-16,-6 0 2 15,6 13 4-15,3 10 0 16,10-2 2-16,7 4 2 15,3-1-2-15,0 2 4 16,18-6 0-16,9-4-1 16,6-6 1-16,2-2 1 15,5-3-1-15,-1-5 0 16,0 0 0-16,-6 0 0 16,-9-10 1-16,0 0-1 15,-5-5 4-15,-2 1-3 16,-1-3-1-16,-9 5-3 15,3-2 3-15,-4 4 0 0,4 1-3 16,-1-1-5-16,1 6-17 16,3-2 2-16,4 1 5 15,-2 3 7-15,3-1 7 16,0 0 3-16,1-1 1 16,-1 2 1-16,-3-1-1 15,-8 1 0-15,-2-1 2 16,-5 0 1-16,0-1 8 15,0 2 11-15,0-6-8 16,-9 2-14-16,-14 6 2 16,-2 0 3-16,-14 3-5 15,-1 17 0-15,2 7 1 0,6 2-1 16,3 4 0 0,15-3-1-16,8-4-2 0,6-4 2 15,9-1 0-15,17-8 1 16,10-5 0-16,9-8 5 15,5-8 0-15,3-15 0 16,-3-13-4-16,-6-3 0 16,-6-8 3-16,-3-6 0 15,-8-3-2-15,-9-3-2 16,-8 2 0-16,-10 4 0 16,0 9 1-16,-25 10 1 0,-5 7 0 15,-2 10-2 1,9 8-1-16,2 9-1 0,5 9 1 15,4 22-5-15,6 11 6 16,6 10-1-16,0 5 1 16,6 4 0-16,10-2-3 15,5-3 6-15,1-7-2 16,7-9 0-16,0-8 0 16,6-8-1-16,-2-8 0 15,0-9 1-15,2-7 1 16,1 0 6-16,-3-7-4 15,-8-9 7-15,-1-5-2 16,-9-1-6-16,-1-2 6 16,-7 1-9-16,-4 6 1 15,-3 4 7-15,0 8-7 0,0 1 5 16,0 4-4-16,-7 7-2 16,-1 12-4-16,2 11-1 15,4 0 4-15,2-4 1 16,3-1 0-16,17-3 1 15,-1-7 5-15,14-7-6 16,-1-5 1-16,4-3-1 16,0 0 3-16,-1-16-3 15,-12-4 3-15,0-1-1 16,-11-2 0-16,-5 1-1 16,-4 1 1-16,-3 2-2 15,0 9 0-15,-3 3 0 16,-4 7 0-16,-2 0-3 0,-1 10-5 15,3 13 6-15,7 0 2 16,0-2-2-16,4 1 4 16,15-5-2-16,8-7 0 15,4-3 0-15,6-7 0 16,1 0 0-16,-5 0 2 16,-5-11 0-16,-4-2 2 15,-7-4-2-15,-5-3 0 16,-2 1-2-16,-3-4 0 15,-7 0 0-15,3 4-4 16,-1 5-10-16,-2 1 2 16,4 10-5-16,-4 2-6 0,3 1-6 15,4 0-24 1,5 0-29-16,2 0 69 16,2-3 11-16,-4 1 2 15,-3-1 2-15,-3 1 0 0,-3-1 5 16,-3 3 19-16,0-3 21 15,0 3-18-15,0 0 1 16,-9 0-20-16,-6 0-10 16,-4 13 2-16,-4 7-2 15,10 2 0-15,1 2 0 16,8-1-4-16,4 1 7 16,9-5-5-16,25-6 4 0,2-3 0 15,14-5-2 1,-1-5 0-16,1-5 3 0,-9-12-3 15,-5-3 6-15,-6-5-4 16,-11-2 1-16,-2-2-3 16,-8 2 1-16,-9 4 0 15,0 6 1-15,-12 4 1 16,-21 13-3 0,-4 0 3-16,1 10-3 0,8 18 0 15,11 0-1-15,14 2 0 16,3-4 0-16,9 1 1 15,18-8-2-15,15-1 2 16,10-9-3-16,7-1-33 16,9-8-31-16,2 0-58 15,3 0 37-15,-3-3-419 0</inkml:trace>
  <inkml:trace contextRef="#ctx0" brushRef="#br0" timeOffset="35906.2058">14112 11866 588 0,'0'0'99'0,"0"0"77"0,0 0-32 15,0 0-34-15,0 0-18 16,0 0-42-16,14-131-50 16,-14 164 1-16,0 20-1 15,-5 15 5-15,-8 2 0 16,4 2 1-16,0-9-4 15,4 0-2-15,5-10 4 0,0-6-3 16,0-8-1-16,0-6 0 16,14-8-1-16,-1-7-3 15,3-2-36-15,0-9-58 16,-6-7-84-16,-6 0-198 16</inkml:trace>
  <inkml:trace contextRef="#ctx0" brushRef="#br0" timeOffset="36639.1514">13859 12180 551 0,'0'0'166'0,"0"0"-57"15,0 0-14-15,0 0 17 16,0 0-51-16,0 0-55 0,71-30 0 16,10 27-3-1,4-3-3-15,-11-4 0 0,-2-4 0 16,-8-6 1-16,-4-2 2 15,-15-5-3-15,-10 1 2 16,-5-7 2-16,-9 0-4 16,-13-1 2-16,-8 1-1 15,-18 4 1-15,-9 8 1 16,-3 8-3-16,1 13 0 16,3 0 0-16,-6 29 1 0,2 16-1 15,3 10 0 1,7 4 2-16,12-1-1 0,6-4 3 15,2-1 1-15,0-9 21 16,19-7-9-16,-4-11-1 16,4-10 2-16,2-6 1 15,1-7 12-15,7-3 16 16,1 0-21-16,5-10-17 16,-2-6 2-16,3-4-9 15,-8-2-1-15,-2 2 0 16,-4-1-1-16,-5 5 0 15,-9 10 1-15,-5 2 3 16,-3 4-4-16,0 0-8 16,2 0-1-16,-1 16 7 15,2 6-1-15,6 3 4 0,2-2-1 16,5-3 0-16,10-1 2 16,3-2-1-16,13-7 3 15,3-6-2-15,4-4-2 16,-3 0 2-16,-5-4-1 15,-7-12 6-15,-9-4-7 16,-5-7 0-16,-6 1-1 16,-8-4 0-16,-6 1-3 15,0 2 2-15,-14 10-2 16,-16 7-3-16,-5 6-2 16,3 4 5-16,2 8 2 15,12 15-3-15,11 0-1 16,7 7 5-16,10-3 0 15,22-2 1-15,13-5-1 0,8-3 1 16,2-6-1-16,-2-9-12 16,-4-2-32-16,-5 0-18 15,-8 0-20-15,-11-19-136 16</inkml:trace>
  <inkml:trace contextRef="#ctx0" brushRef="#br0" timeOffset="39175.1239">16420 11764 289 0,'0'0'91'16,"0"0"30"-16,0 0 7 15,0 0-64-15,0 0-5 0,0 0-14 16,88-50 3-16,-91 37-12 16,-24 2-20-16,-10 2-14 15,-13 4-1-15,-4 2 0 16,-1 3 3-16,-1 3-4 16,3 11 1-16,3 11-1 15,7 0 1-15,13 3-1 16,15 1 2-16,15 0-2 15,0 0-2-15,18 2 2 16,22-4 7-16,5-4-4 16,5-3 1-16,-2-4 0 15,-3-2 0-15,-8 1-2 16,-5-1-1-16,-12 2 4 16,-9 1-3-16,-8 0 5 15,-3-4-2-15,-2-1 6 16,-24-2 35-16,-13-3 20 0,-10 0-13 15,-14-4-34-15,-1 1-11 16,0-4-1-16,-2 0 1 16,8 0-3-16,16 0 4 15,12-4-4-15,14 1-5 16,10-4 2-16,6-3-2 16,24 0-52-16,27-5-140 0,17-3-112 15</inkml:trace>
  <inkml:trace contextRef="#ctx0" brushRef="#br0" timeOffset="39571.1015">16946 11840 435 0,'0'0'401'16,"0"0"-274"-16,0 0-31 15,0 0-29-15,0 0-43 16,0 0-17-16,-120-126-7 15,76 139 0-15,7 14 0 16,7-1 1-16,10 1 2 16,10 2-3-16,6-2 0 15,4-4-1-15,0 0-2 0,3-2-6 16,13-4-1-16,7 2-7 16,3 4 6-16,7-4 9 15,2 4-1-15,-3 1-2 16,-8-4 4-16,-8-5 1 15,-9-5-1-15,-1-3 1 16,-6-2 0-16,0-5 3 16,-26 5 0-16,-14-5 14 15,-11 0 0-15,0 0-12 16,4 0-3-16,3 0-1 16,6 0 0-16,14 0-2 15,4-3-8-15,20-7-74 16,3-4-160-16</inkml:trace>
  <inkml:trace contextRef="#ctx0" brushRef="#br0" timeOffset="39857.2539">17156 11833 882 0,'0'0'50'0,"0"0"105"15,0 0-73-15,0 0-28 16,0 0-19-16,0 0-35 15,0-32-5-15,0 70 5 16,2 9 2-16,-2 3-2 16,0 3 1-16,0-7 0 0,0 1-1 15,0-8 0 1,9-6 1-16,12-7 2 0,7-2-3 16,11-15 1-1,11-1-1-15,6-8 4 0,1 0-4 16,-11-11 1-16,-14-3-1 15,-9-2-20-15,-10-1-42 16,-10 1-65-16,-3-5-220 16</inkml:trace>
  <inkml:trace contextRef="#ctx0" brushRef="#br0" timeOffset="40034.8235">17192 12085 538 0,'0'0'203'0,"0"0"-96"16,0 0-82-16,0 0-9 16,0 0 4-16,0 0-12 15,307-44-7-15,-283 38-1 16,-13-1-73-16,-11-6-131 16</inkml:trace>
  <inkml:trace contextRef="#ctx0" brushRef="#br0" timeOffset="40189.4025">17158 11886 568 0,'0'0'106'0,"0"0"41"0,0 0-88 16,0 0-18-16,0 0-36 16,0 0-3-16,238-56-2 15,-191 56-30-15,-21 0-266 16</inkml:trace>
  <inkml:trace contextRef="#ctx0" brushRef="#br0" timeOffset="45130.7827">16969 10464 213 0,'0'0'88'16,"0"0"18"-16,0 0-12 15,0 0 28-15,0 0-49 16,0 0-16-16,0 0-15 16,76-245 19-16,-67 208-12 15,-3 14 25-15,-1 8-6 16,-3 3-11-16,1 9-23 15,-3 3-9-15,0 0-15 16,0 0-10-16,0 10-2 16,0 25-2-16,0 15 4 15,0 16 5-15,-5 4-4 16,-9 2 0-16,-3-2 2 0,2-4 7 16,3-8-10-1,4-3 1-15,5-10-1 16,-1-9 4-16,4-5-4 0,0-11 0 15,7 0 1-15,6-7-3 16,7-6 2-16,10-5-11 16,9-2-77-16,3-2-126 15,3-22-184-15</inkml:trace>
  <inkml:trace contextRef="#ctx0" brushRef="#br0" timeOffset="45476.849">17468 10548 419 0,'0'0'309'0,"0"0"-226"16,0 0-7-16,0 0-43 16,0 0 8-16,0 0-1 15,-326-6-11-15,293 15-15 16,11 2-8 0,2-1-3-16,13 3-3 0,4-4 0 15,3 1 0-15,0-3-3 16,1 0-10-16,15-4 1 15,4 2 12-15,1-3 1 16,0 4 0-16,-4 3 0 0,-3 5-1 16,4 3 0-1,-6 7 0-15,3 1 0 0,6-1 1 16,-1 2 3-16,5-6 1 16,-2-1 5-16,3-5 8 15,-5-1-15-15,1-3-3 16,-7-1 0-16,2-2 0 15,-1 0-93-15,6-1-95 16,2-6-234-16</inkml:trace>
  <inkml:trace contextRef="#ctx0" brushRef="#br0" timeOffset="47301.2689">17688 10793 808 0,'0'0'29'0,"0"0"66"16,0 0-16-16,0 0 16 16,0 0-37-16,0 0-23 15,-30-10-7-15,50-4-14 16,7 1-13-16,2-6-1 16,-1 5 2-16,-8 4-2 15,-6 3 1-15,-6 5-1 16,-5 2-7-16,0 11-3 15,1 20 8-15,-1 6 2 16,-1 2 3-16,2 2-2 16,1-7-1-16,1-6 0 15,-2-9 0-15,2-6 2 16,-1-6-2-16,-1-4 0 0,3-3 5 16,6 0-3-1,6-12 52-15,4-8-45 0,0-4-2 16,-1-2-1-1,-1 2-3-15,-3 2-3 0,-4 9 0 16,-7 6 1-16,-4 4-1 16,-1 3-1-16,1 0-15 15,4 17 6-15,2 8 10 16,1-1 3-16,2 2-2 16,0-6-1-16,0-4 0 15,2-5 1-15,-5-5 0 16,2-3-1-16,4-3 5 0,8 0 7 15,2-9-6-15,1-8 8 16,-1-3-14-16,-1-6 4 16,-1 2-2-16,-3-2 0 15,-3 3 0-15,-1 7-2 16,-12 6 0-16,-1 10 0 16,-3 0 0-16,0 0-4 15,0 10-11-15,0 9 12 16,0 10 3-16,9-5 2 15,7 2-2-15,4-8 0 16,4-2 1-16,6-7-1 16,4-5 2-16,8-4 1 15,-5 0-3-15,-3-6 4 0,-4-11-3 16,-8 0 0-16,-3-6 0 16,-9 1 0-16,-8 2-1 15,-2-1-1-15,0 9 1 16,-15 4-5-16,-14 8-11 15,-1 0 7-15,2 11 0 16,7 12 5-16,8 4-3 16,11 1 1-16,2 0 4 15,11-3 1-15,20-5-14 16,12-3 4-16,5-6 2 0,6-8 7 16,-4-3-4-1,-5 0 3-15,-5 0-14 16,-8-6 13-16,-7-5 3 15,-2 1 0-15,-3-1 0 16,-1-2-1-16,-2 4-6 0,1-1-9 16,-1 4-22-16,-3 1 9 15,6 5-5-15,2 0-5 16,3 0 19-16,-1 0 4 16,-3 0-1-16,-1 0 10 15,-4-5 8-15,-3-2 0 16,-2-1 0-16,-2-1 16 15,-5-4 27-15,-4 4 3 16,0-3-6-16,0 3-12 16,-6 0-4-16,-13 5-7 0,-11 4-17 15,-8 0-2 1,-4 14 2-16,1 8 3 0,7 4-2 16,7-3-1-16,10 2-1 15,10-6-2-15,7 0 1 16,0-4 2-16,17-6-1 15,8-5 0-15,11-4 1 16,7 0 0-16,2-16 0 16,-5-9 2-16,-2 0-2 15,-6-5 4-15,-2-7 1 16,-2-3-3-16,-3-9 0 16,-5-4-1-16,-10-3 0 15,-3 0 1-15,-7 13-1 0,0 13-1 16,0 14 2-16,-7 15 0 15,-9 1-2-15,-3 23-3 16,-4 18 3-16,5 7 0 16,7 10 1-16,7 0-2 15,4-4 1-15,0-3 0 16,14-7 0-16,7-10 1 16,3-9-1-16,3-5 0 15,2-10 2-15,4-9 6 16,-1-1 13-16,-3-1-2 15,0-15-7-15,-6-1 0 16,-1-5-8-16,-3-3 5 16,-1-1-8-16,-11 3 0 15,-2 7 0-15,-5 6 2 16,0 7-1-16,0 3-2 0,-12 6-2 16,-3 15 2-16,1 7-6 15,7 3 6-15,7 2-3 16,0-4 0-16,4-5-2 15,13-2-5-15,10-2 8 16,6-6-1-16,-7-8 1 16,0-6 4-16,-11 0-4 15,-7 0 2-15,-3-6 0 16,-4-11-1-16,-1 0-1 16,0-2-2-16,0 0-5 15,-4-1 4-15,-2 3-22 16,5 6 13-16,1 2 9 0,0 5-10 15,0 1-6 1,5-3-3-16,12 3-2 16,8-2 12-16,4 2 13 0,2 1 1 15,3 2 0-15,1-1 1 16,1 1 3-16,-1 0-1 16,-9 0 15-16,-6 0 28 15,-9 3-43-15,-6 5-3 16,-5 4-1-16,0 1 1 15,0 4 1-15,0 0 1 16,-8 0 0-16,0-1 0 16,2-4-1-16,3 0-1 0,3-3 0 15,0 0 0 1,0-2-1-16,9 0-3 0,11-1-48 16,2-6-74-16,7 0-173 15</inkml:trace>
  <inkml:trace contextRef="#ctx0" brushRef="#br0" timeOffset="47455.8456">20280 10868 686 0,'0'0'34'0,"0"0"71"15,0 0-52-15,0 0-50 16,0 0-3-16,0 0-89 0,133 12-178 15</inkml:trace>
  <inkml:trace contextRef="#ctx0" brushRef="#br0" timeOffset="47899.6835">20598 10964 319 0,'0'0'223'0,"0"0"-16"16,0 0-92-16,0 0-40 15,0 0 19-15,0 0-32 16,-90-59-35-16,57 59-18 15,-2 9-7-15,4 15 4 16,5-1-6-16,8 1 0 16,10 2 1-16,7-7-1 15,1 1-3-15,0-6 2 0,19-8 1 16,5-6-1-16,5 0 4 16,1-6-2-16,1-14 8 15,-1-6-8-15,0 0 0 16,-4-9 4-16,0-4-5 15,-4-8 1-15,-6-8-1 16,-1-4 1-16,-8-5 0 16,-3-1-1-16,-4 9 3 15,0 15-2-15,0 13 3 16,-5 17-1-16,2 11 2 16,-1 0-5-16,-2 23-1 15,-2 23-1-15,4 14 2 16,4 9 1-16,0 5-1 15,0-2 0-15,0-7 0 16,0-8 0-16,1-4 0 16,7-7 0-16,-4-6-5 0,-1-8-35 15,-3-2-23-15,0-16-208 16,0-5-346-16</inkml:trace>
  <inkml:trace contextRef="#ctx0" brushRef="#br0" timeOffset="48406.8028">17782 11153 562 0,'0'0'54'15,"0"0"-34"-15,0 0 9 0,0 0 21 16,0 0 53-16,0 0-22 15,140 26-4-15,-36-20-35 16,33 5-6-16,29-5-5 16,31 2-11-16,16 1-6 15,18 1-5-15,21 4-2 16,17-2-4-16,-4 2-1 16,-4-4 1-16,-28-2 1 15,-39-3-3-15,-37-3-1 16,-31-2 1-16,-35-2-1 15,-28-11 3-15,-24-1 6 16,-24-2-3-16,-12 5-2 16,-3 2-3-16,0-1-1 15,-18 10-3-15,-11 0-23 0,-8 0-59 16,0 13-119-16,0-2-318 16</inkml:trace>
  <inkml:trace contextRef="#ctx0" brushRef="#br0" timeOffset="51994.619">2911 12782 442 0,'0'0'19'16,"0"0"2"-16,0 0 6 15,0 0 60-15,0 0-10 16,0 0-22-16,0 0-18 16,-75-24 2-16,75 24-13 15,0 0-18-15,0 4-5 16,0 9-2-16,5 3 5 0,24 1 43 16,22-1-12-1,25-2-4-15,28-8-7 16,28-3-8-16,32-3-6 15,24 0 1-15,31-9 4 0,18-2-1 16,23-2-4-16,11 0-7 16,5 3-1-16,0-4 1 15,-3 2 0-15,2-1 1 16,-4-1-4-16,-13 2 0 16,-31 1 5-16,-32 8-7 15,-33 0 1-15,-42-1-1 16,-41 4 0-16,-42 0-1 0,-23 0-2 15,-14 0-30-15,-3 0-35 16,-27 4-55-16,-18 5-7 16,-13-1-203-16</inkml:trace>
  <inkml:trace contextRef="#ctx0" brushRef="#br0" timeOffset="52766.6432">2773 13084 540 0,'0'0'5'16,"0"0"-2"-16,0 0 39 15,0 0 113-15,0 0-103 16,0 0-38-16,136-2-4 16,-15-8-5-16,34 0 7 15,37 1 8-15,25-5 1 16,29-3 5-16,33-3-5 15,25 1-8-15,15-5 5 0,8 4 8 16,-5 1-2-16,-11-4-8 16,-15 0-8-16,-26-4 9 15,-36 7 0-15,-35 0-10 16,-37 3-1-16,-38 2 0 16,-45 5-4-16,-38 3 0 15,-25 1-2-15,-13 5 11 16,-3-4-5-16,-9 2-6 15,-18 1 0-15,-2 2 0 16,3 0-1-16,7 0 0 16,8 0 1-16,2 0-1 0,6 0 0 15,3 2-1-15,0 1 1 16,0-3-3 0,0 0 0-16,0 0 3 0,0 0-2 15,0 0 3-15,0 0-1 16,0 0 2-1,0 0-2-15,0 0 2 0,0 0-1 16,0 0 0-16,0 0 0 16,-3 2 1-16,3-2 1 15,0 0-4-15,-3 3 1 16,0-2 1-16,3-1 4 16,-4 0-2-16,4 0-2 15,0 0 0-15,-3 0 0 0,3 3-2 16,0-3 2-16,0 0 0 15,0 0 0-15,0 0-4 16,0 3 1-16,0-1-8 16,0 3-68-16,-4 1 7 15,4-2-112-15,0-2-211 16</inkml:trace>
  <inkml:trace contextRef="#ctx0" brushRef="#br0" timeOffset="55059.1982">7779 10297 548 0,'0'0'16'0,"0"0"73"15,0 0-3-15,0 0 8 16,0 0-31-16,0 0-8 15,30-151-18-15,-28 151-14 16,-2 0-22-16,0 10 1 16,0 15-2-16,0 1 1 15,0 2 0-15,0-6 0 16,4-8 0-16,2-4 0 16,13-10 1-16,11 0 1 15,6-7 7-15,16-19 4 16,6-10-2-16,3-2-4 0,4-7-4 15,0 2-2 1,1 0 4-16,-6 0-6 0,-4 4 2 16,-4 5-1-16,-10 9-1 15,-15 11 3-15,-15 11-2 16,-9 3-2-16,-3 3-1 16,-21 20-27-16,-16 7-54 15,-14 7-63-15,-9-4-160 16</inkml:trace>
  <inkml:trace contextRef="#ctx0" brushRef="#br0" timeOffset="55446.4012">7909 10268 494 0,'0'0'81'16,"0"0"8"-16,0 0-65 15,0 0-21-15,0 0-2 16,0 0 2-16,-24 58 6 16,15-37 7-16,3-2 3 15,3-8-2-15,3-2-4 16,0-9 1-16,0 0 7 16,0 0 31-16,21-6 66 15,16-14-61-15,17-12-44 16,8-2-12-16,7-9 7 15,3-1-8-15,1-2 2 16,-3 0-2-16,0 5 3 16,-7 4-2-16,-8 11 4 0,-10 4-5 15,-19 11 1-15,-9 6 0 16,-11 5-1-16,-6 0 0 16,-13 7-8-16,-23 10-79 15,-9 6-12-15,-10 0-145 16,-1 1-190-16</inkml:trace>
  <inkml:trace contextRef="#ctx0" brushRef="#br0" timeOffset="55865.3799">8097 10271 443 0,'0'0'37'0,"0"0"3"16,0 0-28-16,0 0 1 15,0 0 3-15,0 0 40 16,-45 59 4-16,28-36-28 16,7 0-10-16,4-6-9 15,3-7-5-15,3 0-1 16,0-6 6-16,0-4 14 16,6 0 27-16,24-4 33 15,15-20-35-15,22-8-32 16,15-7-15-16,15-11 8 0,15-6-6 15,-3-5-2-15,-2-1-2 16,-3 4 0-16,-5 7 1 16,-15 5-2-16,-13 14 7 15,-22 8-5-15,-23 10 7 16,-10 8-2-16,-10 3-3 16,-6 3-4-16,0 0-2 15,0 0-2-15,0 9-4 16,0 2-3-16,-10 6-2 15,-2-2-47-15,4 2-24 16,0 0 1-16,4 2-67 16,-2-6-95-16</inkml:trace>
  <inkml:trace contextRef="#ctx0" brushRef="#br0" timeOffset="58067.7633">15804 12586 348 0,'0'0'346'16,"0"0"-332"-16,0 0 6 15,0 0 36-15,0 0 1 16,0 0-42-16,-63-13-8 16,63 13-2-16,14-3 63 15,32 0-36-15,22-7 1 16,28 0-10-16,16-7-9 16,4 3-2-16,2-1-5 0,1-2 1 15,0 3 1 1,-5-1 3-16,-8 1 10 0,-15 3-14 15,-12 2-3-15,-15-1-1 16,-20 1-2-16,-15 4 0 16,-15 3-1-16,-10 2-1 15,-4 0 0-15,0 0 0 16,0 0-2-16,-18 0-74 16,-7 6 32-16,-10 5-52 15,-4 2-25-15,-7 0-98 16,-3 0-91-16</inkml:trace>
  <inkml:trace contextRef="#ctx0" brushRef="#br0" timeOffset="58742.6249">16171 12649 3 0,'0'0'391'0,"0"0"-379"15,0 0 3-15,0 0 59 16,0 0 3-16,0 0-27 15,-224 13-7-15,220-13-17 16,4 0 29-16,0 0 16 16,23 0-1-16,32 0-32 15,27 0-1-15,29-11-8 16,11 2-11-16,6-1 0 16,2 3 9-16,-1-1-6 15,-13-2 1-15,-1 3-7 0,-12-3-7 16,-13-4 5-1,-17 5-7-15,-21-1 1 16,-21 3-5-16,-13 4 1 16,-15-1 2-16,-3 4 1 0,0 0 3 15,0 0-4-15,0 0-4 16,0 0-1-16,0 0 0 16,0 0 0-16,0 0 0 15,0 0 0-15,0 0 0 16,0 0 0-16,0 0 0 15,0 0 0-15,0 0 2 16,0 0-4-16,0 0 4 16,0 0-2-16,0 0 0 0,0 0 1 15,0 0-1-15,0 0 0 16,0 0 0-16,0 0 0 16,0 0 1-16,0 0 0 15,0 0-1-15,0 0 0 16,0 0 0-16,0 0 1 15,0 0-1-15,0 0 0 16,0 0 0-16,0 0 0 16,0 0 1-16,0 0-2 15,0 0 1-15,0 0 0 16,0 0 0-16,0 0 0 16,0 0 2-16,0 0-3 15,0 0 2-15,0 0-2 16,0 0 3-16,0 0-4 0,0 0 2 15,0 0-1 1,0 0 1-16,0 0-30 0,-6 0-91 16,-18 4-189-16</inkml:trace>
  <inkml:trace contextRef="#ctx0" brushRef="#br0" timeOffset="71482.8468">10340 10270 463 0,'0'-19'21'0,"0"0"55"0,0-1 15 16,8 1-6-16,2 2-11 16,-4 2-23-16,0 5-11 15,-3 3 19-15,0 6-28 16,-3 0-7-16,0 1-16 15,0 0-6-15,0 0-2 16,0 9-5-16,0 16 5 16,0 11 1-16,0 3 1 15,0 1 1-15,0-10-3 16,0-5 1-16,0-8-1 16,0-8 1-16,0-4 1 15,3-5-2-15,12 0 4 16,12-14 46-16,13-11-9 0,11-9-23 15,3-9-11 1,8 0 7-16,-5-7-8 0,0 4-1 16,-1 0-4-1,-6 10 4-15,-5 3-2 0,-5 7 1 16,-5 5-4-16,-9 2 1 16,-4 9-1-16,-9 3 0 15,-6 7 3-15,-3 0-3 16,-4 0-4-16,0 10-51 15,-16 12-64-15,-17 9 22 16,-9 2-75-16,-14 3-118 16</inkml:trace>
  <inkml:trace contextRef="#ctx0" brushRef="#br0" timeOffset="71901.9633">10566 10281 518 0,'0'0'46'0,"0"0"83"16,0 0-40-16,0 0-6 15,0 0-50-15,0 0-33 16,-15-13-1-16,10 30 1 16,-4 6 0-16,1-3 1 15,4-5-1-15,0-1 3 16,4-5-3-16,0-6 0 15,0-3 2-15,0 0-2 0,5 0 34 16,20-6 24-16,12-14-30 16,6-5-17-16,8-8-1 15,1-4-6-15,0-6 8 16,1-1-3-16,0-2-3 16,-2 3-2-16,0 4 2 15,-2 6-3-15,-8 6-2 16,-7 10 0-16,-8 2-1 15,-11 8 0-15,-10 4 2 16,0 2 0-16,-5 1-2 16,0 0-5-16,0 4-25 15,0 13-101-15,0 5 75 0,-3 4-122 16,-3-2-255 0</inkml:trace>
  <inkml:trace contextRef="#ctx0" brushRef="#br0" timeOffset="72766.5152">13177 13041 695 0,'0'0'54'0,"0"0"-7"15,0 0-20-15,0 0-27 16,0 0 0-16,0 0 0 16,-4 34 2-16,4-10 1 15,0-5 1-15,4-3 1 16,3-5 11-16,1-8 27 15,2-3-1-15,10 0 12 16,9 0-5-16,12-6-12 16,11-15-14-16,5-5-14 15,2-4 2-15,2-4 4 0,-2-8-11 16,-1 0 8 0,-6-5-3-16,-4 4 0 0,-6 0-4 15,-2 11 0-15,-12 8-3 16,-5 9 1-16,-9 4-3 15,-5 8 0-15,-6 3-10 16,-1 0-20-16,-2 6-72 16,0 19 35-16,-15 6-44 15,-17 5-139-15,-3-2-158 16</inkml:trace>
  <inkml:trace contextRef="#ctx0" brushRef="#br0" timeOffset="73385.5653">13462 13104 113 0,'0'0'490'0,"0"0"-401"15,0 0 19 1,0 0-10-16,0 0-33 0,0 0-22 16,-19-15-43-16,12 21-1 15,1 14-2-15,-4 7 3 16,0 2 2-16,-2 1-2 15,1-8 2-15,8-2-1 16,3-9 0-16,0-2 3 16,0-4 17-16,26-5 29 0,10-4 3 15,21-16-19-15,16-6-21 16,2-8-5-16,3-3-7 16,-8-2 6-16,-1-4-7 15,-4 0 7-15,-7-3-3 16,-8 7-2-16,-12 5 2 15,-12 9 5-15,-9 8-2 16,-4 10-5-16,-10 0 1 16,0 7-3-16,-3 0 0 15,0 0-3-15,0 0 2 16,0 0-4-16,0 0 5 16,0 0-1-16,0 0 0 15,0 0 1-15,0 0 0 16,0 0 2-16,0 0-2 15,0-3 1-15,0 3-1 0,0 0 0 16,0 0 0 0,0 0 1-16,0 0-1 0,0 0 1 15,0 0 0-15,0 0-1 16,0 0 0-16,0 0-1 16,0 0 1-16,0 0 0 15,0 0-4-15,0 0-13 16,0 0 9-16,0 0-10 15,0 0-4-15,0 0-7 16,0 0-2-16,0 0-12 16,0 0-35-16,-6 3-62 15,-7 0-19-15,-1 5-328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30T11:45:46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10283 5745 524 0,'0'-10'44'15,"0"1"60"-15,0 7-28 0,0-1-21 16,0-2-11-16,0 5-8 16,0 0 3-16,0 0-14 15,0 0-11-15,0 0-2 16,0 0-1-16,0 0-4 16,0 0-6-16,0 3-1 15,0 14 0-15,0 2 1 16,0 5 10-16,7-4-6 15,6-3 0-15,-4-8-4 16,4-4 3-16,0-3 2 16,7-2-1-16,11-4-4 15,17-25 12-15,22-17 10 0,21-12-13 16,15-13-3 0,15-5-2-16,3-5 2 15,-2-6-1-15,5 3-2 0,-11 1 0 16,-1 2-1-1,-14 8-1-15,-11 3-1 0,-14 14 1 16,-18 9-1-16,-16 14 1 16,-19 13 1-16,-10 11-1 15,-7 6-2-15,-2 3-2 16,-1 0-7-16,-3 7-46 16,0 20-44-16,0 5-51 15,-7 3-214-15</inkml:trace>
  <inkml:trace contextRef="#ctx0" brushRef="#br0" timeOffset="2192.1733">14904 6978 272 0,'0'0'105'0,"0"0"-34"16,0 0 21-16,0 0-11 15,0 0-20-15,0 0-18 16,3-40 12-16,-2 40-17 16,-1 0-8-16,0 0-14 15,0 0 1-15,0 0-1 0,0 0-10 16,0 0-1-1,0 0-5-15,0 0 0 0,0 7-2 16,1 6 2-16,4 7 10 16,2-1 4-16,-1 2-8 15,0 1 4-15,2-5-4 16,0-4 0-16,-1-4-3 16,4-4 5-16,-2-5 3 15,3 0 6-15,12-5 12 16,8-23 26-16,17-12-25 15,13-10-14-15,5-4-11 16,5-1-1-16,2-4-1 16,1-1-2-16,3 0-1 15,-3 2 3-15,0 6-3 0,-14 9 0 16,-10 9 5-16,-12 10-4 16,-8 4 0-16,-12 8-1 15,1 2 0 1,-10 3 1-16,-1 5-1 0,-7 2 0 15,0 0-2 1,0 0-8-16,-1 0 7 0,1 0 3 16,-1 0-1-16,1 0 1 15,-2 0 2-15,0 0-2 16,0 0-1-16,0 0 1 16,0 0 0-16,0 0-1 15,0 0 0-15,0 0 1 16,0 0 1-16,0 0-1 0,0 0 0 15,0 0 1 1,0 0-1-16,0 0 0 0,0 0-2 16,0 0 2-16,0 0 1 15,0 0 0-15,0 0-1 16,0 0 0-16,0 0 2 16,0 0-2-16,0 0 0 15,0 0 0-15,0 0 0 16,0 0 0-16,0 0 1 15,0 0-1-15,0 0 0 16,0 0 3-16,0 0-2 16,0 0-1-16,0 0 0 15,0 0 1-15,0 0 0 0,0 0-1 16,0 0 0-16,0 0 1 16,0 0 0-16,0 0-1 15,0 0 1-15,0 0-1 16,0 0-1-16,0 0 1 15,0 0 1-15,0 0-1 16,0 0 1-16,0 0-1 16,0 0 0-16,0 0 0 15,0 0-1-15,1 0 2 16,-1 0-1-16,0 0 1 16,0 0 0-16,0 0-2 15,0 0 1-15,0 0 0 16,0 0 0-16,0 0 0 15,0 0-1-15,0 0 1 16,0 0-1-16,0 0 1 0,0 0 0 16,0 0 0-16,0 0 0 15,0 0 0-15,0 0 0 16,0 0 0-16,0 0 0 16,0 0 0-16,0 0 0 15,0 0 0-15,0 0 1 16,0 0-1-16,0 0 0 15,0 0 0-15,0 0 0 16,0 0 1-16,0 0-1 16,0 0 0-16,0 0 1 15,0 0-1-15,0 0 1 0,0 0-1 16,0 0 0-16,0 0-1 16,0 0 1-16,0 0-1 15,0 0 0 1,0 0-13-16,0-2-13 0,0 2 3 15,0-1-1 1,0-1-18-16,0-2-51 0,-3-1-107 16,-10-3-298-16</inkml:trace>
  <inkml:trace contextRef="#ctx0" brushRef="#br0" timeOffset="9354.5154">8070 9094 88 0,'-3'-5'12'15,"0"1"-8"-15,3 1-1 16,0 3 14-16,0-3 8 16,0 0-11-16,0-1 2 15,0 1-4-15,0 3 11 16,0-4 5-16,0 1 32 16,0 0-20-16,0 2 14 15,0-1-18-15,0-1 43 16,0-1 0-16,0 1 9 15,0 2-30-15,0-2-17 0,0 0-9 16,0 3 4-16,0-3-8 16,0 3-2-16,0 0 0 15,-3 0 0-15,3 0-7 16,0 0-8-16,0 0-3 16,0 0-1-16,0 0-1 15,0 0-2-15,0 0-1 16,0 0 0-16,0 0 0 15,0 0-3-15,0 0 0 16,0 0 0-16,0 0-1 16,0 0 0-16,0 0 1 15,0 9 0-15,0 4 2 16,9 5-1-16,-1 3 1 16,2 0 0-16,2 4-1 15,-2-3 2-15,0 4-2 0,-1 1 0 16,4-1 0-16,-3 1-1 15,-1-5 0-15,-1-2 0 16,-3-3 1-16,0-8 0 16,1-5-1-16,0-4 1 15,10-16 0-15,14-25 56 16,15-13-21-16,13-13-20 16,5 1-16-16,8-8 13 15,4-4-13-15,9-9 0 16,13-2 8-16,7-3-2 15,6 3-6-15,-3 6 0 16,-8 7 1-16,-5 13-1 16,-11 3 2-16,-5 6-1 15,-8 7 1-15,-13 8-2 0,-14 9 0 16,-17 10 0-16,-10 9 1 16,-10 5 0-16,-2 6-1 15,-4 0-12-15,0 0 4 16,0 0 2-16,0 0 6 15,0 0-4-15,0 0 7 16,0 0-6-16,0 0 6 16,0 0-1-16,0 0 0 15,0 0-1-15,0 0 0 16,0 0 1-16,0 0-1 16,0 0-1-16,0 0 0 15,0 0 4-15,0 0-4 16,0 0 1-16,0 0-1 15,0 0 0-15,0 0-1 16,0 0 1-16,0 0 0 16,0 0-3-16,0 0 3 0,0 0 2 15,0 0 1-15,0 0-3 16,0 0 1-16,0 0-1 16,0 0 2-16,0 0-6 15,0 0 9-15,0 0-5 16,0 0 0-16,0 0 0 15,0 0 0-15,0 0 0 0,0 0-3 16,0 0-12 0,0 0-8-16,0 0-26 0,0 0-11 15,-7 0-29-15,-10 13-42 16,-8 2-134-16,1-4-232 16</inkml:trace>
  <inkml:trace contextRef="#ctx0" brushRef="#br0" timeOffset="12241.6757">10740 9121 154 0,'0'0'260'15,"0"0"-242"-15,0 0 15 16,0 0 43-16,0 0-10 16,0 0-27-16,0 0-9 15,-21-20 8-15,21 20 0 16,-5 0-3-16,2-2 3 15,0 2 0-15,-3-2-10 16,-1-1-1-16,1 1 3 0,-7-1-16 16,-1 1 15-16,1 0-6 15,1 2-7-15,-1 0-5 16,-1 0-1-16,2 0-4 16,5 0-4-16,1 4 0 15,3-1 0-15,3 1 1 16,0-1-3-16,0-1-7 15,19 1 7-15,22-3 8 16,19 0 15-16,24-5 5 16,17-12-12-16,13 0-2 15,2 1-6-15,5 3 2 16,2-4-7-16,-3 1 0 16,-10 3-3-16,-5-1 0 0,-20 2 0 15,-15 1 0 1,-22 2 2-16,-18 4-3 0,-20-1 2 15,-7 4-2 1,-3 1-8-16,0-2 5 16,0 3 1-16,0 0-11 15,-19 0-3-15,-11 0-34 0,-9 9-10 16,-5 11-24-16,-6 0-73 16,-2 2-112-16</inkml:trace>
  <inkml:trace contextRef="#ctx0" brushRef="#br0" timeOffset="13090.1475">10831 9260 529 0,'0'0'27'0,"0"0"-22"16,0 0 17-16,0 0 96 15,0 0-26-15,0 0-51 16,-146 1-40-16,146-1-1 15,0 3-16-15,13 4 8 16,14-4 8-16,15-3 61 16,22 0 1-16,18-8-2 15,18-7-28-15,7-4 2 16,8 2-24-16,-2 3-2 16,1 1-1-16,-14-1-4 15,-7 5-2-15,-20-2-1 0,-14 1 0 16,-20 1-4-16,-18 2 4 15,-11 0 9-15,-9 3 3 16,-1-2 19-16,0 1-16 16,0 0-10-16,0 5 0 15,0 0 2-15,0 0-7 16,0-2-2-16,0 2-4 16,0 0 6-16,0 0 0 15,0 0 0-15,0 0 1 16,0 0 6-16,0 0-2 15,2 0-4-15,-2 0 0 16,0 0-1-16,1 0 1 0,-1 0 1 16,0 0-2-1,0 0 0-15,0 0 1 0,0 0-1 16,2 0 1-16,-2 0-1 16,0 0 1-16,0 0-1 15,0 0-1-15,1 0 1 16,-1 0 1-16,0 0 0 15,0 0-1-15,0 0 1 16,0 0-1-16,0 0 1 16,0 0-1-16,0 0 0 15,0 0 0-15,0 0 0 16,0 0 1-16,0 0-1 16,0 0 0-16,0 0 1 0,0 0-1 15,0 0 1 1,0 0-1-16,0 0 0 0,0 0 0 15,0 0 0-15,0 0 0 16,0 0 0-16,0 0 0 16,0 0 0-1,0 0-1-15,0 0 1 0,0 0 0 16,0 0 0-16,0 0 0 16,0 0 0-16,0 0 0 15,0 0 0-15,0 0 0 16,0 0 0-16,0 0 1 15,0 0-1-15,0 0 0 0,0 0-1 16,0 0-2 0,0 0-33-16,0 0-76 0,0 0-61 15,-3 0-27-15,-3-14-299 16</inkml:trace>
  <inkml:trace contextRef="#ctx0" brushRef="#br0" timeOffset="23823.2483">6149 9117 6 0,'0'0'0'0,"0"0"-3"0,0 0 0 15,0 0 3-15,0 0 0 16,0 0 0-16,0 0 0 15,-227-25 0-15,206 22 0 16,2 3 0-16,2 0 0 16,1 0 43-16,-2 0 5 15,-3-2 18-15,4 0-20 16,-3-4 4-16,5 2 3 16,-3-2 13-16,0-1 1 15,2 1-2-15,1 3-5 16,0-2-12-16,6 3-25 15,0-2-7-15,6 4 2 16,0-3 1-16,3 3 1 16,0 0-3-16,0 0-16 0,0 0-1 15,0 0-5 1,0 0 4-16,0 6 1 0,9 5 14 16,6-2-3-16,9 2 16 15,12-2 13-15,13 0-4 16,12-2-3-16,15 1-11 15,6-2-4-15,18-4-4 16,12-2 2-16,19 0-6 16,11-18 2-16,10-2 5 15,-3 0-9-15,-11 3-6 16,-15 3-4-16,-23 5 2 16,-22-2 0-16,-23 5 4 15,-21-1-1-15,-19 4-3 16,-12 1-12-16,-3 1-34 0,0-2 10 15,0 3 18-15,-15 0-62 16,-9 0-10-16,-1 0-21 16,-5 7-43-16,-1 3-34 15</inkml:trace>
  <inkml:trace contextRef="#ctx0" brushRef="#br0" timeOffset="24569.0962">6004 9220 495 0,'0'0'12'16,"0"0"-10"-16,0 0 13 15,0 0 49-15,0 0 25 16,0 0-34-16,-80 7-55 16,80-2-7-16,7 4 7 15,18 1 16-15,20-4 27 16,15-6 24-16,23 0-21 16,19-10-4-16,14-13-4 0,8 3-19 15,6 1-4-15,-8 2-8 16,-4 6-4-16,-11 1 0 15,-13 1 3-15,-19 5-6 16,-17-2-3-16,-21 6 2 16,-18 0 1-16,-8-2 8 15,-11 2-8-15,0 0 2 16,0 0 27 0,0 0-7-16,0 0-7 0,0 0-6 15,0 0-8-15,0 0-1 16,0 0 1-16,0 0-1 15,0-2 1-15,0 2-1 16,0 0 1-16,0 0 1 16,0 0-2-16,0 0 1 0,0 0-1 15,0 0 0-15,0 0 2 16,0 0-2-16,0 0 0 16,0 0 2-16,0 0-2 15,0 0 2-15,0 0-2 16,0 0 0-16,0 0 0 15,0 0 0-15,0 0-2 16,0 0 2-16,0 0 0 16,0 0 0-16,0 0 0 15,0 0-3-15,0 0 1 16,0 0 2-16,0 0-1 16,0 0-2-16,0 0 4 15,0 0-1-15,0 0 0 16,0 0 0-16,0 0-3 15,0 0-23-15,0 0-54 0,0 0-13 16,0 0-42-16,6 0-56 16,0 0-21-16</inkml:trace>
  <inkml:trace contextRef="#ctx0" brushRef="#br0" timeOffset="41815.0929">12069 9237 351 0,'0'-13'39'15,"0"4"26"-15,6-3 13 16,-4 2-16-16,3 2-8 16,1 0 17-16,-3 3-17 15,0-2-10-15,-2 2-3 0,2 2-7 16,1-2-9-16,-4 4 7 16,0-2-10-16,0 3 3 15,0 0-13-15,0 0-8 16,0 0-4-16,3 7 0 15,-1 9 0-15,9 7 0 16,-5 1 4-16,0 2-1 16,0-1 0-16,6-4 0 15,-6-4-1-15,6-7 2 16,0-3-2-16,12-7 9 16,9 0 31-16,19-14-3 15,12-15-19-15,8-12-11 0,6-9 5 16,7-3-8-1,6-5 0-15,2 4 0 16,2 5 4-16,-5 3-6 0,-8 2-4 16,-12 10 3-16,-4 3-2 15,-14 7 0-15,-9 4-1 16,-12 4 1-16,-8 9-1 16,-13 2 3-16,-6 4-3 15,-2 1-1-15,-2 0 0 16,0 0-1-16,0 0-6 15,0 0 5-15,0 0 2 16,0 0 0-16,0 0 1 16,0 0 1-16,0 0 2 15,0 0-2-15,0 0 2 16,0 0 0-16,0-2-1 0,0 2-2 16,0-2 1-16,0 2 0 15,0-3-1-15,0 3 0 16,0 0-1-1,0-2-4-15,-5 2-3 0,-16 0-56 16,-9 5-58-16,-5 9-47 16,-2 2-172-16</inkml:trace>
  <inkml:trace contextRef="#ctx0" brushRef="#br0" timeOffset="43651.8205">11955 9134 164 0,'0'0'72'0,"0"0"-3"16,0 0 9-16,0 0-5 15,0 0-4-15,0 0-6 16,0-59-7-16,0 49-9 16,0 3 14-16,2 2-26 0,-2 0-6 15,0 2-2-15,0 0-1 16,3 0 6-16,-1 3-13 15,2 0-9-15,-4 0 1 16,0-3 1-16,3-1 2 16,-3 4-4-16,3-3 1 15,-3 3-3-15,0-1 1 16,0 1-3-16,0-2-2 16,0 2 0-16,0 0 2 15,3 0-3-15,-3 0-2 16,0 0-1-16,0 0 3 15,0 0-3-15,0 0 1 16,0 0-1-16,0 0 0 16,0 0 0-16,0 0 1 15,0 0-1-15,0 0 2 0,0 0-1 16,0 0-1-16,0-1 0 16,0 1 4-16,0-3-5 15,0 3 1-15,0 0-2 16,2 0-114-16,-2 0-129 15</inkml:trace>
  <inkml:trace contextRef="#ctx0" brushRef="#br0" timeOffset="48156.561">4007 10762 116 0,'0'0'115'0,"0"0"-93"16,0 0 36-16,0 0 37 15,0 0-4-15,0 0-16 16,0 0-20-16,-103-27-16 16,76 41 9-16,-1 6-9 15,1 0 5-15,6-4-11 16,9-2 0-16,6-7-11 0,6 0-5 15,0-1-16-15,18 6 16 16,33 0 20-16,31-7 20 16,34-5-13-16,39 0-14 15,27-13-12-15,18-3-3 16,6 3 10-16,-3 0-14 16,-9 2 1-16,-5-2-7 15,-4 0-2-15,-9-1-1 16,-13-1 0-16,-16-2 1 15,-20 0-3-15,-20-2 2 16,-16-1 1-16,-20 3-3 16,-22 3 0-16,-22 5 0 15,-14 1 4-15,-10 3-1 16,-3 1 7-16,0-2-10 0,0-1-1 16,-9 2-2-16,-11 0 0 15,3 5-10-15,-4 0-35 16,5 0-30-16,14 15-57 15,2-10-150-15</inkml:trace>
  <inkml:trace contextRef="#ctx0" brushRef="#br0" timeOffset="48915.7307">7815 11021 546 0,'0'0'16'0,"0"0"-10"15,0 0 22-15,0 0 28 16,0 0-42-16,0 0-6 16,110 2 64-16,-10-2-14 15,43-2-21-15,35-11 4 16,25 3-2-16,17 1-13 15,13 1-6-15,6 2-6 16,1-1-9-16,-13 3 3 16,-16-2-2-16,-20 0-5 15,-22-4 0-15,-22-4 1 16,-22 4 3-16,-24-6-5 0,-22 3 0 16,-27 4-1-16,-22-2 1 15,-15 5 1-15,-9 1-1 16,-1 0-49-16,4 5-59 15,10-3-157-15,17-1-244 16</inkml:trace>
  <inkml:trace contextRef="#ctx0" brushRef="#br0" timeOffset="49769.8428">12961 10922 344 0,'0'0'86'16,"0"0"-77"-16,0 0 8 15,0 0 55-15,0 0 33 16,0 0-50-16,-213-21-28 15,213 21-27-15,10 7-26 16,41-4 26-16,47 5 106 16,41-5-55-16,40 0-15 0,17 0 13 15,8 0-13-15,0 1-13 16,-5-4 2-16,2 3-4 16,-3-3-11-16,-13 0 2 15,-21 0-6-15,-16 0 4 16,-28-3-7-16,-27-1-1 15,-27 1 0-15,-26 0-1 16,-25-3-1-16,-11 5 1 16,-4-3-1-16,0 4-5 15,0-3-3-15,0 3 8 16,0 0 5-16,0 0 4 16,0 0-6-16,0 0-3 15,0 0 1-15,0 0 1 0,0 0 2 16,0 0-4-16,0 0 0 15,0 0-1-15,0 0-3 16,0 0 4-16,0 0 4 16,0 0-4-16,0 0 0 15,0 0 2-15,0 0-2 16,0 0 0-16,0 0 0 16,0 0 0-16,0 0 0 15,0 0 3-15,0 0-3 16,0 0 0-16,0 0-1 15,0 0 3-15,0 0-2 16,0 0 0-16,0 0 0 16,0 0 0-16,0 0 2 15,0 0-1-15,0 0-1 16,0 0 1-16,0 0-2 0,0 0 2 16,0 0-1-16,0 0 0 15,0 0 0-15,0 0 0 16,0 0 1-16,0 0 3 15,0 0-4-15,0 0 0 16,0 0 0-16,0 0 4 16,0 0-4-16,0 0 1 15,0 0 0-15,0 0 2 16,0 0-3-16,0 0 0 16,0 0 2-16,0 0-4 15,0 0 1-15,0-2-9 16,0 1-68-16,3-13-135 15</inkml:trace>
  <inkml:trace contextRef="#ctx0" brushRef="#br0" timeOffset="50967.9728">18008 9557 430 0,'0'0'16'16,"0"0"27"-16,0 0 60 15,0 0 4-15,0 0-26 16,0 0-27-16,-22 0-47 15,22 4-7-15,23 2 0 16,26 8 36-16,31-2 4 16,30-1-8-16,28-1-8 15,8-3-4-15,3 1-6 16,-6-3-2-16,-15-3-2 0,-13 1-3 16,-17-2-6-16,-20 2 2 15,-20-3-2-15,-16 3 8 16,-19-1-2-16,-15 1 3 15,-6-1 16-15,-2-2-6 16,0 4-11-16,0-1-9 16,0 2 2-16,-9 6 6 15,-3 2-6-15,0 5 1 16,0 3-1-16,2 6 3 16,2 4-5-16,4 8 0 15,0 8 0-15,4 5 3 16,0 11 2-16,0 3-5 15,14 7 4-15,-2 6-2 16,1 6-2-16,-2 1 5 16,4-1-5-16,-2-1 3 0,4-5-3 15,-1-2 1-15,-1-14 0 16,-1-5 0-16,-8-15-1 16,-1-3 1-16,1-10-3 15,-6-7 3-15,0-6-2 16,0-6-4-16,-14-3-8 15,-16-4 13-15,-15 1 0 16,-16-2 10-16,-14-3-3 0,-13 0-5 16,-12 0 1-16,-11 0 0 15,-12-1-3-15,-10 1 0 16,-14 0 1-16,-18 0 0 16,-7 0 4-16,-10 3 0 15,-4 6-2-15,2-3-3 16,5-1 0-16,9 0 1 15,29-1-1-15,27 6 0 16,29-3 2-16,26 3 3 16,24-4-4-16,15-3 2 15,13-3-3-15,7 0-1 16,0 0 1-16,0 0-4 16,0 0 4-16,0 0 0 0,0 0 8 15,0 0-3-15,0 0 0 16,0 0 1-16,0 0-3 15,0 0-2-15,0 0-1 16,0 0-1-16,0 0-25 16,0 0-50-16,-14 0-99 15,-12 7-33-15,-4 0-242 16</inkml:trace>
  <inkml:trace contextRef="#ctx0" brushRef="#br0" timeOffset="57816.7871">3849 12583 528 0,'0'0'40'16,"0"0"-23"-16,0 0 1 15,0 0 49-15,0 0 54 16,0 0-20-16,0 0-43 16,-164 17-36-16,164-12-8 15,0 2 0-15,0 3-2 16,0 0 10-16,0 4-11 16,10 2 5-16,17 1 9 15,25 0 7-15,36-8-2 16,48-5 9-16,59-4-12 0,41-21-9 15,22-5-6-15,9 1-1 16,-6 5-3-16,-6-1-4 16,-12 1-4-16,-22 1 0 15,-31 2 0-15,-33-2 1 16,-37 2-1-16,-41 2 0 16,-34 6 1-16,-32 1-3 15,-13 3-3-15,0-4 2 16,-27 2 0-16,-8 3-16 15,-7 4-2-15,6 0-15 16,12 4-35-16,22 6-50 16,13-4-149-16,37-6-237 0</inkml:trace>
  <inkml:trace contextRef="#ctx0" brushRef="#br0" timeOffset="58349.2255">7667 12472 358 0,'0'0'137'16,"0"0"-23"-16,0 0 14 16,0 0-29-16,0 0-13 15,0 0-17-15,-180-5-7 16,152 5-13-16,11 0-17 0,8 0-12 15,9 5-10 1,9 3-10-16,42 3 0 0,56-1 33 16,66-5 11-16,60 3-5 15,50-6-13-15,18 5-3 16,11-2-6-16,0-3-8 16,-3-2 0-16,-5 0-7 15,-7-4 7-15,-15-8-6 16,-22-2-2-16,-28-5 0 15,-38 5 0-15,-62-3 2 16,-51 5-1-16,-45 2 0 16,-30-1-2-16,-6 2-24 15,-12-2-42-15,-21 9-47 16,-12-1-5-16,2-4-133 16</inkml:trace>
  <inkml:trace contextRef="#ctx0" brushRef="#br0" timeOffset="59016.7106">11329 11206 620 0,'0'0'6'15,"0"0"20"-15,0 0 25 16,0 0 18-16,0 0-8 15,0 0-14-15,-105-53-31 16,105 53-16-16,7 7 7 16,33 1 2-16,27-3 65 15,24-2-16-15,15-3-31 16,9 0-14-16,-8-3-9 16,-13-5 9-16,-12 3-8 15,-21-2 6-15,-22 5-2 0,-19-3 8 16,-13 5 1-16,-7 0-6 15,0 0-1-15,0 0-11 16,-9 5-5-16,-9 20 5 16,-1 18 7-16,-1 13-2 15,7 10 0-15,9 7-4 16,4 6 0-16,0 13 3 16,10 11-2-16,3 6 1 15,4-1-3-15,-1-5 2 16,-3-7-1-16,4-10-1 15,-8-7 0-15,-4-12 1 16,-5-8 1-16,0-4-1 0,0-5 8 16,0-10 6-16,-8-7-15 15,-14-3 0-15,-11-7 0 16,-30 2 7-16,-27 6-3 16,-25-4 2-16,-26 2-6 15,-29 1-38-15,-34-4-68 16,-41-2-167-16</inkml:trace>
  <inkml:trace contextRef="#ctx0" brushRef="#br0" timeOffset="60315.0729">2739 9528 380 0,'0'0'33'15,"0"0"36"-15,0 0 0 16,0 0 51-16,0 0-27 16,0 0-57-16,-76-119 26 15,15 112-32-15,-14 4-13 16,-10 3-4-16,-9 10 3 15,0 16 1-15,-1 3-6 16,5 5 2-16,5 8-3 16,8 5-6-16,8 3 4 15,11 3-4-15,13 3 0 16,15 1 6-16,17-5-9 16,13-5-1-16,22-1 1 15,23-7 8-15,15-3 0 16,8-2 7-16,3 1-8 0,-6-1-7 15,-7 4 4-15,-6 3-3 16,-10 5 4-16,-6-3-5 16,-12-1 0-16,-11-1-1 15,-13 5 0-15,-16 4 0 16,-33 5 7-16,-23 6 2 16,-13-2 6-16,-3 3-7 15,0-5-4-15,9-2-2 16,13-2 3-16,17-6-5 15,19-8-1-15,15-5 1 0,8-8 0 16,7-4 0 0,0-5-6-16,21-4 2 15,1 1 4-15,3-1 6 16,1 6-2-16,1 8-3 0,-8 9-1 16,-4 21 0-16,-9 25 4 15,-6 19-4-15,-4 16 0 16,-20 3 2-16,3-6-2 15,-6-7 0-15,6-11 0 16,6-10 1-16,9-11 2 16,6-11 1-16,0-8-4 15,30-3 0-15,18-9 0 16,13-3 1-16,15-5 0 16,3-7 1-16,6-12 2 15,3-10-2-15,0-7 0 0,-3-12-1 16,-4-16 1-1,-4-4 0-15,-8-2-2 0,-8 2-5 16,-18 2-39-16,-13-1-72 16,-15 1-120-16</inkml:trace>
  <inkml:trace contextRef="#ctx0" brushRef="#br0" timeOffset="61088.4956">693 11676 49 0,'0'0'525'16,"0"0"-491"-16,0 0 30 15,0 0 0-15,0 0-1 16,0 0-25-16,-11-91-10 0,11 91-28 16,0 0-14-16,0 13 6 15,0 11 8 1,0 2 3-16,0 2 7 0,0-6-1 16,0 1-1-16,0-7-2 15,0 1 7-15,6-3 2 16,3-5-2-16,6-6-3 15,10-3 19-15,20-3 20 16,25-31 7-16,24-19-19 16,12-12-21-16,6-17-4 15,-1-5-3-15,3-1-1 16,-5-5 1-16,-6 3-6 0,-2 8 5 16,-14 4-8-16,-11 14-3 15,-24 17 3-15,-22 24 0 16,-19 10 0-16,-11 13 0 15,0 0-17-15,-30 27-32 16,-24 16 26 0,-18 20-34-16,-5 10-64 0,2 6-64 15,1 7-46-15,-1 6-165 16</inkml:trace>
  <inkml:trace contextRef="#ctx0" brushRef="#br0" timeOffset="61537.0362">961 11764 188 0,'0'0'264'16,"0"0"-175"-1,0 0 3-15,0 0 12 0,0 0-31 16,0 0-40-16,-52-10-33 16,35 41-2-16,-8 13 2 15,3 3 11-15,1-4-5 16,6-3 4-16,7-10 7 15,4-5-1-15,4-8 1 16,0-7 3-16,6-7-9 16,22-3 17-16,24-26 40 15,19-23-17-15,29-15-29 16,14-11-5-16,7-4-4 16,-4-8-1-16,3-8-5 15,-2-3-7-15,-9 2 1 16,-6 10 1-16,-18 16-2 0,-18 14 0 15,-19 19 3-15,-16 11-2 16,-12 10 0-16,-14 8-1 16,-3 5 0-16,-3 3-7 15,0 0 1-15,0 3 0 16,0 11 6-16,0-1 0 16,0-2 0-16,-3 1-5 15,-3 2-15-15,-7 2-18 16,-1 1-36-16,-5 3 4 15,-7-1-77-15,1-2-162 0</inkml:trace>
  <inkml:trace contextRef="#ctx0" brushRef="#br0" timeOffset="64998.777">2602 12693 694 0,'0'0'35'0,"0"0"31"0,0 0 0 16,0 0-7-16,0 0-17 15,0 0-9-15,0 0-25 16,-9-71-8-16,9 74-2 16,0 18 1-16,-2 9 1 15,-1 9 2-15,-5-2 3 16,6 2 1-16,-1-3-4 15,3-9 1-15,0-5 0 16,0-10 2-16,0-7 1 16,18-5 17-16,19-13 43 15,21-23-19-15,18-14-23 16,8-9-19-16,7-8 8 16,-3-1-6-16,-3-2-3 15,-8 4 1-15,-11 10-3 16,-12 9 0-16,-11 18 3 0,-13 9-4 15,-12 7-1-15,-11 10 2 16,-7 3-2-16,0 0-14 16,-7 19-22-16,-11 5-23 15,-12 9 25-15,0 3-33 16,1 6-15-16,-3 2-30 16,-1 2-55-16,-3 1-70 15,-8-2-57-15</inkml:trace>
  <inkml:trace contextRef="#ctx0" brushRef="#br0" timeOffset="65464.4096">2832 12897 134 0,'0'0'122'16,"0"0"9"-16,0 0-10 0,0 0-9 16,0 0-26-1,0 0-6-15,-14 6-39 0,14-4-14 16,-3 1-17-16,3 2-10 15,-4 9 3-15,-4 6-2 16,-5 13 13-16,-7 1 10 16,1 5 1-16,2-3-8 15,1-10-4-15,4-3 4 16,5-7-4-16,7-8-4 16,0-6 4-16,0-2-1 15,3 0 14-15,31-13 18 16,17-20 5-16,23-13-36 0,14-7-6 15,-1-7-3-15,1 4 5 16,-3 0-3-16,-6 0-1 16,-12 8-2-16,-9 3 1 15,-13 6-1-15,-9 9 0 16,-5 6-2-16,-16 9 2 16,-9 8-3-16,-3 4 0 15,-3 3 0-15,0 0-6 16,0 0-2-16,0 0-12 15,0 7-34-15,-6 6 6 16,-9 4 6-16,-3 0 15 0,-1 0-35 16,-1 0-28-16,-2 3-38 15,0-7-72-15,2-5-110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1-30T11:46:58.4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2028 6104 752 0,'-33'-8'120'0,"6"1"-102"15,10 4-5-15,7-1 18 16,7 4 14-16,3 0 3 15,0-3-17-15,0 3-18 16,0 0-13-16,9 0-4 16,9 0 4-16,22 0 12 15,24 0 7-15,33 0 0 16,30 0 0-16,39-6 13 16,29 0-4-16,21 1-8 15,8-1-16-15,1 0-3 16,-4-3 7-16,3-6-7 15,-2 3 5-15,-3-5-6 0,-4 4 0 16,-17-1-3-16,-29 3 3 16,-23 1 2-16,-34 0 2 15,-33 2-2-15,-33 1-2 16,-22 0-1-16,-18 4 1 16,-6 0 3-16,0 2 15 15,0-4 1-15,0 0-5 16,-6 2-5-16,2 0-2 15,1 0-2-15,3 3-2 16,0 0-3-16,0 0 0 16,0 0 0-16,0 0-1 15,0 0-3-15,0 0 4 0,0 0-2 16,0 0 2 0,0 0-3-16,0 0 3 15,0 0-2-15,0 0 2 16,0 0-3-16,0 0 1 0,0 0-5 15,0 0 7-15,0 0 0 16,0 0 0-16,0 0 1 16,0 0-1-16,0 0-10 15,0 0 3-15,0-3-7 16,0 1-4-16,3 0-22 16,13-5-19-16,14-6-163 15,15-15-231-15</inkml:trace>
  <inkml:trace contextRef="#ctx0" brushRef="#br0" timeOffset="1061.1802">11377 4695 398 0,'0'0'15'15,"0"0"0"-15,0 0 4 16,0 0 5-16,0 0 46 16,0 0 78-16,156 0-83 15,-59-10-23-15,-1-1-25 16,-5 0 2-16,-9 0-4 0,-9 1-2 15,-12-2 12-15,-15 2-5 16,-7 1 2-16,-17 1-8 16,-5 4 14-16,-14 1 5 15,-3 3-10-15,0 0-14 16,0 0-9-16,0 0-2 16,0 13 2-16,0 6 6 15,0 8-3-15,0 4-2 16,6 7 1-16,1 6 0 15,3 7-1-15,3 8 3 0,3 8 0 16,-1 8-2-16,3 4 6 16,0 6-8-16,6-5 5 15,1 2-4-15,8-3 1 16,-5 0 0-16,2 2-2 16,-4 2 2-16,-2-1-2 15,-2-4 2-15,-3-6-2 16,-9-18 1-16,-4-5-1 15,-6-16 0-15,0-2 0 16,-7-6-1-16,-21-7-13 16,-20-5 14-16,-25-5 2 0,-24-8 3 15,-32 0 15 1,-22 0-13-16,-21-11 3 0,-16-2-7 16,-12 2 3-16,-6-1-6 15,-2 7 0-15,9 3-1 16,19 2-1-16,24 2-7 15,23 12-54-15,18 2-61 16,15-2-92-16,10-8-206 16</inkml:trace>
  <inkml:trace contextRef="#ctx0" brushRef="#br0" timeOffset="2204.0493">3738 6116 427 0,'0'0'9'16,"0"0"21"-16,0 0 32 16,0 0 19-16,0 0 20 15,0 0-15-15,-140-80-27 16,134 75-29-16,-1 3-1 16,7 2-3-16,0 0-3 15,0 0-9-15,0 0-14 16,13 0 1-16,14 7 11 15,15-1 11-15,19-2 27 16,24-4-19-16,15 0-13 16,21 0 13-16,10 0-20 0,8 0-3 15,7 0-3 1,12 0-1-16,3 0-3 0,12 0 7 16,12 0-3-16,12 0-3 15,13 0-2-15,5 0 1 16,6 0 2-16,4 0-3 15,-2 0 0-15,5 0 0 16,19 0 0-16,-1 7 0 16,14-4 10-16,1 6-8 15,4-4-2 1,4 2 0-16,-5 0 0 0,4 4 0 16,-9-2 5-16,-7 0-6 15,-14 1 4-15,-21-2-3 16,-20 1 1-16,-26-3 0 15,-22 0-1-15,-24 3 0 16,-22-4-1-16,-20-3 1 0,-21-2-3 16,-16 0 3-16,-22 0 2 15,-14 0-1-15,-3-6-1 16,-7 5-8-16,0-1 8 16,0 0 4-16,0 2 0 15,0 0-1-15,0 0-2 16,0 0 2-16,0 0-3 15,0 0 2-15,0 0-2 16,0 0 0-16,3 0-2 16,-3 0 2-16,0 0 0 15,0 0-2-15,0 0-2 16,0 0-3-16,0 0-2 16,0 0-6-16,0 0-15 15,0 0-12-15,0 0-1 16,0 0-9-16,0 0 7 0,0 0 2 15,0 0-15-15,-10 0 20 16,0 0-36-16,0 0-18 16,2 0-38-16,-7 0-55 15,3 0-164-15</inkml:trace>
  <inkml:trace contextRef="#ctx0" brushRef="#br0" timeOffset="5465.7118">9630 7539 433 0,'0'0'16'0,"0"0"16"16,0 0 14-16,0 0 37 16,0 0 14-16,0 0-11 15,0 0-24-15,-78 14-20 16,68-11-13-16,-3 0 7 15,4 1-7-15,6-2-7 16,3-2-9-16,0 0 2 16,0 0-8-16,0 0 0 0,31 5 3 15,38-5 33 1,44 0 16-16,46 0-32 0,34-5-2 16,28 5-11-16,16-2-3 15,6 1-10-15,-7-2 4 16,-2 3-1-16,-16 0 0 15,-14 0-2-15,-7-1 0 16,-23-1 0-16,-14 2-2 16,-27-3 1-16,-27-1 1 15,-30 1-2-15,-27-1 1 16,-27 1-2-16,-12 0 1 16,-8 0 0-16,-2-1 0 15,0 4 2-15,0 0-1 16,0-1 3-16,0 1 3 0,0 0-7 15,0 0 1-15,0-1 0 16,0 1 2-16,0 0-3 16,0 0 0-16,0 0 3 15,0 0-3-15,0 0-1 16,0 0 1-16,0 0-1 16,0 0 0-16,0 0 1 15,0 0 0-15,0 0 0 16,0 0 0-16,0 0 1 15,0 0-2-15,0 0 2 16,0 0-2-16,0 0 1 0,0-2-1 16,0 2-1-1,0 0 2-15,0 0-3 0,0 0 2 16,0 0 1-16,0 0-2 16,0 0 1-1,0 0-1-15,0 0 2 0,0 0 0 16,0 0 0-16,0 0 0 15,0 0 0-15,0 0 2 16,0 0-2-16,0 0-2 16,0 0 2-16,0 0 0 15,0 0 0-15,0 0 3 16,0-1-4-16,0 1 1 16,0 0 0-16,0 0 0 15,0 0 0-15,0 0 0 16,0 0 0-16,0 0-2 0,0 0 2 15,0 0-1 1,0 0 2-16,0 0-2 0,0 0 1 16,0 0 0-1,0 0 0-15,0 0 0 0,0 0 0 16,0 0 0 0,0 0-7-16,0 0 2 0,0 0 3 15,0 0-11-15,0 0 5 16,0 0 4-16,0 0 1 15,0 0 0-15,0 0-1 16,0 0-10-16,0 0-1 16,0 0-16-16,0 0-18 0,0 0-40 15,0 0-94 1,0 0-138-16</inkml:trace>
  <inkml:trace contextRef="#ctx0" brushRef="#br0" timeOffset="7677.8161">1523 10202 132 0,'0'0'57'0,"0"0"24"0,0 0 2 16,0 0-19-16,0 0 13 15,0 0 23-15,0-113-17 16,0 103 10-16,0 0-25 16,0 8-28-16,0-1-1 15,0 3-10-15,0 0 5 16,0 0-11-16,0 0-23 16,0 12-2-16,0 8-8 15,0 7 10-15,0 1 21 16,0-1 0-16,3-3-11 15,6-4 4-15,2-5-4 16,8-3-5-16,8-10 3 16,25-2 8-16,26-14 10 0,38-25-3 15,38-10-15-15,23-14-8 16,22-7 4-16,21-10 6 16,7-4-10-16,10-2 2 15,-16 0-1-15,-18 3-1 16,-26 9 1-16,-26 7-1 15,-26 10 5-15,-26 11-2 16,-32 9-3-16,-27 11 2 16,-19 9-2-16,-12 7 0 15,-9 7 1-15,2 0 6 16,-2 3-7-16,0 0-8 16,0 0 8-16,0 3 0 15,0 6 1-15,-2 1 2 16,-1 1-3-16,-3-4 2 15,3 3 2-15,0-7-4 16,-1 3 1-16,4-3-1 0,0-3 2 16,0 0-3-16,0 0 2 15,0 0 1-15,0 0-1 16,0 0 0-16,0 0 0 16,0 0 5-16,0 0-6 15,0 0 1-15,0 0 0 16,0 0 0-16,0 0 0 15,0 0-1-15,0 0 0 16,0 0 0-16,0 0-1 16,0 0 2-16,0 0-1 0,0 0 0 15,0 0 0-15,0 0 0 16,0 0 0-16,0 0 2 16,0 0-2-16,0 0 2 15,0 0-2-15,0 0 2 16,0 0-2-16,0 0 0 15,0 0 0-15,0 0 0 16,0 0 0-16,0 0-1 16,0 0 1-16,0 0 0 15,0 0 2-15,0 0-1 16,0 0 0-16,0-2-2 16,0 1 2-16,0-2-2 15,0 0 1-15,0 3-2 0,0-3 0 16,0-1 4-16,0 3-2 15,0-1 0-15,0-1-1 16,0 2 1-16,0-2 2 16,0 3-2-16,0 0 0 15,0-3 0-15,0 3 0 16,0 0 0-16,0 0-2 16,0 0 1-16,0 0-6 15,0 0-12-15,0 0-17 16,0 0-28-16,0 0-17 15,0 6 0-15,-5 8-55 16,-14 2-27-16,-8-3-79 16</inkml:trace>
  <inkml:trace contextRef="#ctx0" brushRef="#br0" timeOffset="11488.93">1410 11718 642 0,'0'0'21'0,"0"0"9"16,0 0 14-1,0 0 12-15,0 0 10 0,0 0-56 16,-11-33-10-16,10 38-4 15,-3 13 4-15,-1 9 6 16,2 6 12-16,0 6-1 16,3-3 22-16,0 1-22 15,0-4 5-15,6-10 7 16,9-4-10-16,0-8 4 16,15-8-7-16,22-3 16 15,33-22 18-15,40-29-21 16,35-15-18-16,35-10-7 15,26-17 4-15,16-8-7 16,17-8 0-16,0 2 2 16,-6 6-1-16,-24 11-3 0,-27 13 5 15,-27 12-3-15,-30 6 2 16,-23 9-3-16,-26 8 0 16,-23 8 2-16,-26 7 0 15,-18 7-2-15,-15 10-3 16,-6 5-7-16,-3 1 10 15,0 4-2-15,0 0-7 16,0 0 9 0,-12 0-1-16,-4 0 0 0,2 4-2 15,5-1-1-15,-1 3 2 16,2-5 1-16,2 4 0 16,0-5 1-16,2 0 0 15,1 0 0-15,3 0 1 16,0 0-2-16,0 0 0 15,0 0 1-15,0 0 0 16,0 0 2-16,0 0-2 0,0 0 1 16,0 0 2-16,0 0-3 15,0 0 0-15,0 0 1 16,0 0-1-16,0 0 0 16,0 0 0-16,0 0 0 15,0 0-1-15,0 0 1 16,0 0 0-16,0 0 0 15,0 0 1-15,0 0 0 16,0 0 0-16,0 0-2 0,0 0 3 16,0 0-2-1,0 0 0-15,0 0 0 0,0 0 2 16,0 0-2 0,0 0 1-16,0 0-1 0,0 0 0 15,0 0 0-15,0 0 0 16,0 0 1-16,0 0-1 15,0 0 2-15,0 0-2 16,0 0 0-16,0 0 0 16,0 0 0-16,0 0-2 15,0 0 2-15,0 0 0 16,0 0 2-16,0 0-2 16,0 0 0-16,0 0 0 15,0 0-3-15,0 0 3 0,0 0 0 16,0 0 1-1,0 0-1-15,0 0 0 0,0 0 0 16,0 0-1-16,0 0 1 16,0 0 0-16,0 0 1 15,0 0-1-15,0 0-3 16,0 0 2-16,0 0 1 16,0 0 2-16,0 0-2 15,0 0 0-15,0 0-1 16,0 0 0-16,0 0 0 15,0 0 0-15,0 0 1 16,0 0 0-16,0 0-1 16,0 0 1-16,0 0 0 15,0 0 0-15,0 0-1 16,0 0 1-16,0 0-1 0,0 0 1 16,0 0-1-16,0 0 0 15,0 0 2-15,0 0-3 16,0 0 2-16,0 0 0 15,0 0 1-15,0 0-1 16,0 0 0-16,0 0-2 16,0 0 2-16,0 0 0 15,0 0 0-15,0 0 0 16,0 0 0-16,0 0 0 16,0 0 0-16,0 0 1 15,0 0-1-15,0 0-1 16,0 0 0-16,0 0 1 15,0 0-1-15,0 0 1 16,0 0 0-16,0 0-1 0,0 0 1 16,0 0-1-16,0 0 1 15,0 0-1-15,0 0 1 16,0 0 0-16,0 0 0 16,0 0 0-16,0 0-1 15,0 0 1-15,0 0-1 16,0 0 1-16,0 0 0 15,0 0 0-15,0 0 0 16,0 0-2-16,0 0 4 0,0 0-2 16,0 0 0-16,0 0 0 15,0 0 0-15,0 0 0 16,0 0-2-16,0 0 2 16,0 0 0-16,0 0-1 15,0 0 1-15,0 0-1 16,0 0 1-16,0 0 1 15,0 0 0-15,0 0-1 16,0 0 0-16,0 0-1 16,0 0 1-16,0 0-1 15,0 0 1-15,0 0 0 16,0 0 1-16,0 0-1 16,0 0 1-16,0 0-2 15,0 0 4-15,0 0-5 0,0 0 2 16,0 0 0-16,0 0 0 15,0 0 0-15,0 0 0 16,0 0-1-16,0 0 1 16,0 0 0-16,0 0 0 15,0 0 0-15,0 0-1 16,0 0 1-16,0 0-1 16,0 0-1-16,0 0 1 15,0 0 1-15,0 0 0 16,0 0 2-16,0 0-2 15,0 0 0-15,0 0 0 16,0 0-3-16,0 0 3 16,0 0 1-16,0 0 0 15,0 0 0-15,0 0-1 0,0 0-1 16,0 0 1-16,0 0 2 16,0 0-1-16,0 0-2 15,0 0 2-15,0 0-1 16,0 0 0-16,0 3-5 15,0-3 5-15,0 1 3 16,0 2-3-16,0-3 0 16,0 3-1-16,0 1-2 15,0-4 1-15,0 3 1 16,0 0-1-16,0 0-1 16,0-2 2-16,0-1-4 15,0 0 3-15,0 2 0 16,0-2 0-16,0 0-1 0,0 0 2 15,0 0 1 1,0 0-1-16,0 0 1 0,0 0 0 16,0 0 0-16,0 0 0 15,0 0 0-15,0 0 0 16,0 0 0-16,0 0 0 16,0 0 0-16,0 0 0 15,0 0 0-15,0 0-1 16,0 0 1-16,0 0 1 15,0 0-1-15,0 0 0 16,0 0 1-16,0 0-1 16,0 0 0-16,0 0-1 0,0 0 0 15,0 0 1 1,0 0 2-16,0 0-2 16,0 0-1-16,0 0 1 0,0 0 0 15,0 0 0-15,0 0 0 16,0 0 0-16,0 0 0 15,0 0 0-15,0 0 0 16,0 0 0-16,0 0 0 16,0 0-1-16,0 0 1 15,0 0 2-15,0 0-2 16,0 0 0-16,0 0 1 16,0 0-1-16,0 0-2 15,0 0 2-15,0 0 1 0,0 0-1 16,0 0 1-16,0 0 0 15,0 0-1-15,0 0-1 16,0 0 1-16,0 0 0 16,0 0 0-16,0 0 0 15,0 0-2-15,0 0 2 16,0 0 3-16,0 0-3 16,0 0 0-16,0 0 0 15,0 0 0-15,0 0 0 16,0 0-1-16,0 0 1 15,0 0 0-15,0 0-1 16,0 0 1-16,0 0-1 16,0 0 0-16,0 0-6 15,3 0 1-15,1 0-6 0,8 5-65 16,-4 4 19-16,-5 4-114 16,-3 1-321-16</inkml:trace>
  <inkml:trace contextRef="#ctx0" brushRef="#br0" timeOffset="12368.5844">1353 13743 342 0,'0'0'212'16,"0"0"-142"-16,0 0 55 15,0 0-48-15,0 0-22 16,0 0 5-16,0 0-11 16,45-129-25-16,-42 129-24 15,6 6 0-15,0 17 0 16,7 13 13-16,1 11 5 16,-4-1 1-16,2-10-4 15,3-3-5-15,-3-16 5 16,6-7 6-16,4-7 1 15,14-3 3-15,25-30 15 16,35-29-7-16,33-19-11 16,33-22-10-16,31-3-5 0,22-9-7 15,21-3 11-15,19-5-11 16,1 2-1-16,-23 9 1 16,-30 12 0-16,-41 19 4 15,-38 11-2-15,-30 11-2 16,-31 10 0-16,-24 16-5 15,-23 10 2-15,-9 10-12 16,-10 5-28-16,0 5 2 16,0 0 4-16,-16 3 4 15,-5 13-8-15,-1 4-11 16,4 3-19-16,4-3-44 16,-8 2-52-16,1-5-95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391639-267B-424B-BACA-0BF5C0532E66}" type="datetimeFigureOut">
              <a:rPr lang="en-IN"/>
              <a:pPr>
                <a:defRPr/>
              </a:pPr>
              <a:t>30-01-2022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F0AEC4B-86A8-4EFA-A46C-C760A84BA00B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607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AEC4B-86A8-4EFA-A46C-C760A84BA00B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727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AEC4B-86A8-4EFA-A46C-C760A84BA00B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202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anose="020B0604020202020204" pitchFamily="34" charset="0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ctr">
              <a:lnSpc>
                <a:spcPts val="4000"/>
              </a:lnSpc>
              <a:defRPr sz="4400" baseline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cs typeface="Arial" panose="020B0604020202020204" pitchFamily="34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cs typeface="Arial" panose="020B0604020202020204" pitchFamily="34" charset="0"/>
              </a:rPr>
              <a:t>Pilani</a:t>
            </a:r>
            <a:endParaRPr lang="en-US" sz="1100" dirty="0">
              <a:solidFill>
                <a:srgbClr val="101141"/>
              </a:solidFill>
              <a:cs typeface="Arial" panose="020B0604020202020204" pitchFamily="34" charset="0"/>
            </a:endParaRP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3"/>
          </p:nvPr>
        </p:nvSpPr>
        <p:spPr>
          <a:xfrm>
            <a:off x="3086100" y="6424612"/>
            <a:ext cx="21336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DB1C2494-8932-4549-9EEA-B787E7A0F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fld id="{DB1C2494-8932-4549-9EEA-B787E7A0F25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7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anose="02020603050405020304" pitchFamily="18" charset="0"/>
              </a:rPr>
              <a:t>Data Visualization &amp; Interpretation</a:t>
            </a:r>
            <a:endParaRPr lang="en-IN" dirty="0">
              <a:cs typeface="Times New Roman" panose="02020603050405020304" pitchFamily="18" charset="0"/>
            </a:endParaRPr>
          </a:p>
        </p:txBody>
      </p:sp>
      <p:sp>
        <p:nvSpPr>
          <p:cNvPr id="14339" name="Text Box 11"/>
          <p:cNvSpPr txBox="1">
            <a:spLocks noChangeArrowheads="1"/>
          </p:cNvSpPr>
          <p:nvPr/>
        </p:nvSpPr>
        <p:spPr bwMode="auto">
          <a:xfrm>
            <a:off x="7573606" y="6211888"/>
            <a:ext cx="157440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N" altLang="en-US" sz="18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Febin.A.Vahab</a:t>
            </a:r>
            <a:endParaRPr lang="en-IN" altLang="en-US" sz="18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800" dirty="0">
              <a:solidFill>
                <a:schemeClr val="bg1"/>
              </a:solidFill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44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Tableau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pPr algn="just"/>
            <a:r>
              <a:rPr lang="en-IN" sz="3200" dirty="0" smtClean="0"/>
              <a:t>	</a:t>
            </a:r>
            <a:r>
              <a:rPr lang="en-IN" sz="3200" dirty="0"/>
              <a:t>N</a:t>
            </a:r>
            <a:r>
              <a:rPr lang="en-IN" sz="3200" dirty="0" smtClean="0"/>
              <a:t>umeric values</a:t>
            </a:r>
          </a:p>
          <a:p>
            <a:pPr algn="just"/>
            <a:r>
              <a:rPr lang="en-IN" sz="3200" dirty="0"/>
              <a:t> </a:t>
            </a:r>
            <a:r>
              <a:rPr lang="en-IN" sz="3200" dirty="0" smtClean="0"/>
              <a:t>  Categorical </a:t>
            </a:r>
            <a:r>
              <a:rPr lang="en-IN" sz="3200" dirty="0"/>
              <a:t>values </a:t>
            </a:r>
            <a:endParaRPr lang="en-IN" sz="3200" dirty="0" smtClean="0"/>
          </a:p>
          <a:p>
            <a:pPr algn="just"/>
            <a:r>
              <a:rPr lang="en-IN" sz="3200" dirty="0"/>
              <a:t>	M</a:t>
            </a:r>
            <a:r>
              <a:rPr lang="en-IN" sz="3200" dirty="0" smtClean="0"/>
              <a:t>ix </a:t>
            </a:r>
            <a:r>
              <a:rPr lang="en-IN" sz="3200" dirty="0"/>
              <a:t>and match numerical and categorical values</a:t>
            </a:r>
          </a:p>
        </p:txBody>
      </p:sp>
    </p:spTree>
    <p:extLst>
      <p:ext uri="{BB962C8B-B14F-4D97-AF65-F5344CB8AC3E}">
        <p14:creationId xmlns:p14="http://schemas.microsoft.com/office/powerpoint/2010/main" val="18408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Tableau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 err="1" smtClean="0"/>
              <a:t>Upto</a:t>
            </a:r>
            <a:r>
              <a:rPr lang="en-IN" sz="3200" dirty="0" smtClean="0"/>
              <a:t> 50 Clusters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 smtClean="0"/>
              <a:t>Aggregate the dimensions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 smtClean="0"/>
              <a:t>Categorical Data-25 unique members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Create </a:t>
            </a:r>
            <a:r>
              <a:rPr lang="en-US" sz="3200" dirty="0"/>
              <a:t>a group from cluster results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 smtClean="0"/>
              <a:t>Refit </a:t>
            </a:r>
            <a:r>
              <a:rPr lang="en-IN" sz="3200" dirty="0"/>
              <a:t>saved clusters</a:t>
            </a:r>
          </a:p>
          <a:p>
            <a:pPr algn="just"/>
            <a:endParaRPr lang="en-IN" sz="3200" dirty="0" smtClean="0"/>
          </a:p>
          <a:p>
            <a:pPr algn="just"/>
            <a:endParaRPr lang="en-IN" sz="3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45520" y="1735560"/>
              <a:ext cx="6761160" cy="3003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880" y="1725120"/>
                <a:ext cx="6780240" cy="30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171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Use Cases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pPr algn="just"/>
            <a:r>
              <a:rPr lang="en-IN" sz="3200" dirty="0" smtClean="0"/>
              <a:t>	</a:t>
            </a:r>
            <a:r>
              <a:rPr lang="en-IN" sz="3200" dirty="0"/>
              <a:t>E</a:t>
            </a:r>
            <a:r>
              <a:rPr lang="en-IN" sz="3200" dirty="0" smtClean="0"/>
              <a:t>xploratory analysis</a:t>
            </a:r>
          </a:p>
          <a:p>
            <a:pPr algn="just"/>
            <a:r>
              <a:rPr lang="en-IN" sz="3200" dirty="0" smtClean="0"/>
              <a:t>	Find </a:t>
            </a:r>
            <a:r>
              <a:rPr lang="en-IN" sz="3200" dirty="0"/>
              <a:t>complex relationships between several </a:t>
            </a:r>
            <a:r>
              <a:rPr lang="en-IN" sz="3200" dirty="0" smtClean="0"/>
              <a:t>variables</a:t>
            </a:r>
          </a:p>
          <a:p>
            <a:pPr algn="just"/>
            <a:r>
              <a:rPr lang="en-IN" sz="3200" dirty="0"/>
              <a:t>	</a:t>
            </a:r>
            <a:r>
              <a:rPr lang="en-IN" sz="3200" dirty="0" smtClean="0"/>
              <a:t>Population Segmentation</a:t>
            </a:r>
          </a:p>
          <a:p>
            <a:pPr algn="just"/>
            <a:r>
              <a:rPr lang="en-IN" sz="3200" dirty="0"/>
              <a:t>	</a:t>
            </a:r>
            <a:r>
              <a:rPr lang="en-IN" sz="3200" dirty="0" smtClean="0"/>
              <a:t>Fraud and Anomaly Detection</a:t>
            </a:r>
          </a:p>
          <a:p>
            <a:pPr algn="just"/>
            <a:r>
              <a:rPr lang="en-IN" sz="3200" dirty="0"/>
              <a:t>	</a:t>
            </a:r>
            <a:r>
              <a:rPr lang="en-IN" sz="3200" dirty="0" smtClean="0"/>
              <a:t>Optimisation</a:t>
            </a:r>
            <a:endParaRPr lang="en-IN" sz="3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87080" y="1654560"/>
              <a:ext cx="4050720" cy="3339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720" y="1644840"/>
                <a:ext cx="4071600" cy="335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426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52400"/>
            <a:ext cx="6324600" cy="11430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764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5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IRIS DATA SET</a:t>
            </a:r>
          </a:p>
        </p:txBody>
      </p:sp>
    </p:spTree>
    <p:extLst>
      <p:ext uri="{BB962C8B-B14F-4D97-AF65-F5344CB8AC3E}">
        <p14:creationId xmlns:p14="http://schemas.microsoft.com/office/powerpoint/2010/main" val="361277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409700" y="2857500"/>
            <a:ext cx="6324600" cy="1143000"/>
          </a:xfrm>
        </p:spPr>
        <p:txBody>
          <a:bodyPr/>
          <a:lstStyle/>
          <a:p>
            <a:pPr algn="ctr">
              <a:buFont typeface="Arial" charset="0"/>
              <a:buNone/>
              <a:defRPr/>
            </a:pPr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4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525963"/>
          </a:xfrm>
        </p:spPr>
        <p:txBody>
          <a:bodyPr/>
          <a:lstStyle/>
          <a:p>
            <a:r>
              <a:rPr lang="en-IN" sz="2800" dirty="0"/>
              <a:t>Dynamic </a:t>
            </a:r>
            <a:r>
              <a:rPr lang="en-IN" sz="2800" dirty="0" smtClean="0"/>
              <a:t>Sets: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 smtClean="0"/>
              <a:t>Based on single dimension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The members of a dynamic set change when </a:t>
            </a:r>
            <a:r>
              <a:rPr lang="en-US" sz="2800" dirty="0" smtClean="0"/>
              <a:t>the underlying </a:t>
            </a:r>
            <a:r>
              <a:rPr lang="en-US" sz="2800" dirty="0"/>
              <a:t>data changes</a:t>
            </a:r>
            <a:endParaRPr lang="en-IN" sz="2800" dirty="0"/>
          </a:p>
          <a:p>
            <a:r>
              <a:rPr lang="en-IN" sz="2800" dirty="0"/>
              <a:t>Fixed </a:t>
            </a:r>
            <a:r>
              <a:rPr lang="en-IN" sz="2800" dirty="0" smtClean="0"/>
              <a:t>Sets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Based </a:t>
            </a:r>
            <a:r>
              <a:rPr lang="en-US" sz="2800" dirty="0"/>
              <a:t>on a single dimension or multiple dimensions</a:t>
            </a:r>
            <a:endParaRPr lang="en-US" sz="28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members of a fixed set do not change, even if the underlying data changes.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SETS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52400"/>
            <a:ext cx="6324600" cy="11430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764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50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Local Manager wants </a:t>
            </a:r>
            <a:r>
              <a:rPr lang="en-US" sz="2400" spc="-15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 see if </a:t>
            </a:r>
            <a:r>
              <a:rPr lang="en-US" sz="2400" spc="-150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LATAM </a:t>
            </a:r>
            <a:r>
              <a:rPr lang="en-US" sz="2400" spc="-150" dirty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customers follow </a:t>
            </a:r>
            <a:r>
              <a:rPr lang="en-US" sz="2400" spc="-150" dirty="0" smtClean="0">
                <a:solidFill>
                  <a:schemeClr val="accent2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general trend of orders as found with the organization as a whole.</a:t>
            </a:r>
            <a:endParaRPr lang="en-IN" sz="2400" spc="-150" dirty="0">
              <a:solidFill>
                <a:schemeClr val="accent2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07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409700" y="2857500"/>
            <a:ext cx="6324600" cy="1143000"/>
          </a:xfrm>
        </p:spPr>
        <p:txBody>
          <a:bodyPr/>
          <a:lstStyle/>
          <a:p>
            <a:pPr algn="ctr">
              <a:buFont typeface="Arial" charset="0"/>
              <a:buNone/>
              <a:defRPr/>
            </a:pPr>
            <a:r>
              <a:rPr lang="en-US" dirty="0"/>
              <a:t>Thank You!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5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409700" y="2857500"/>
            <a:ext cx="6324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sz="3600" b="1" kern="1200" spc="-150" baseline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charset="0"/>
              <a:buNone/>
              <a:defRPr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VISUAL ANALYTICS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87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559874"/>
            <a:ext cx="88392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UNDERSTANDING DESCRIPTIVE STATISTICS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REFERENCE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TREND 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bg1">
                    <a:lumMod val="50000"/>
                  </a:schemeClr>
                </a:solidFill>
              </a:rPr>
              <a:t>BOX PLOTS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FORECASTING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/>
              <a:t>CLUSTERING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/>
              <a:t>SETS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PLAN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525963"/>
          </a:xfrm>
        </p:spPr>
        <p:txBody>
          <a:bodyPr/>
          <a:lstStyle/>
          <a:p>
            <a:pPr indent="9525"/>
            <a:r>
              <a:rPr lang="en-IN" sz="3200" dirty="0"/>
              <a:t>P</a:t>
            </a:r>
            <a:r>
              <a:rPr lang="en-IN" sz="3200" dirty="0" smtClean="0"/>
              <a:t>rocess </a:t>
            </a:r>
            <a:r>
              <a:rPr lang="en-IN" sz="3200" dirty="0"/>
              <a:t>of fitting models using historic data to predict future observations. </a:t>
            </a:r>
            <a:endParaRPr lang="en-IN" sz="3200" dirty="0" smtClean="0"/>
          </a:p>
          <a:p>
            <a:pPr indent="9525"/>
            <a:endParaRPr lang="en-IN" sz="3200" dirty="0"/>
          </a:p>
          <a:p>
            <a:pPr indent="9525"/>
            <a:r>
              <a:rPr lang="en-IN" sz="3200" dirty="0" smtClean="0"/>
              <a:t>Exponential Smoothing</a:t>
            </a:r>
          </a:p>
          <a:p>
            <a:pPr indent="9525"/>
            <a:endParaRPr lang="en-IN" sz="3200" dirty="0"/>
          </a:p>
          <a:p>
            <a:pPr indent="9525"/>
            <a:endParaRPr lang="en-IN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Forecasting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89520" y="2069640"/>
              <a:ext cx="7818840" cy="35690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520" y="2063160"/>
                <a:ext cx="7835040" cy="358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415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Forecasting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1645443"/>
            <a:ext cx="7677150" cy="442912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>
          <a:xfrm>
            <a:off x="226594" y="6492876"/>
            <a:ext cx="5945605" cy="2968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https://help.tableau.com/current/pro/desktop/en-us/forecast_how_it_works.htm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19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52400"/>
            <a:ext cx="6324600" cy="11430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6764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5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SUPERSTORE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spc="-15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 the shipping cost for global superstore products for 2015</a:t>
            </a:r>
            <a:endParaRPr lang="en-IN" sz="2400" spc="-15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20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409700" y="2857500"/>
            <a:ext cx="6324600" cy="1143000"/>
          </a:xfrm>
        </p:spPr>
        <p:txBody>
          <a:bodyPr/>
          <a:lstStyle/>
          <a:p>
            <a:pPr algn="ctr">
              <a:buFont typeface="Arial" charset="0"/>
              <a:buNone/>
              <a:defRPr/>
            </a:pPr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5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3200" dirty="0" smtClean="0"/>
              <a:t>	Clustering</a:t>
            </a:r>
            <a:r>
              <a:rPr lang="en-IN" sz="3200" dirty="0"/>
              <a:t>, or cluster analysis, is the task of taking similar data objects and grouping them together, separate from other dissimilar data objects in other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CLUSTERING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998280" y="3547800"/>
              <a:ext cx="6539760" cy="12290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360" y="3537720"/>
                <a:ext cx="6558480" cy="124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308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K Means-CLUSTERING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383500"/>
            <a:ext cx="5638800" cy="522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2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15857</TotalTime>
  <Words>177</Words>
  <Application>Microsoft Office PowerPoint</Application>
  <PresentationFormat>On-screen Show (4:3)</PresentationFormat>
  <Paragraphs>71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SimSun</vt:lpstr>
      <vt:lpstr>Arial</vt:lpstr>
      <vt:lpstr>Calibri</vt:lpstr>
      <vt:lpstr>Cambria</vt:lpstr>
      <vt:lpstr>Times New Roman</vt:lpstr>
      <vt:lpstr>Office Theme</vt:lpstr>
      <vt:lpstr>Data Visualization &amp; Interpretation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HP</cp:lastModifiedBy>
  <cp:revision>730</cp:revision>
  <cp:lastPrinted>2019-11-06T05:56:44Z</cp:lastPrinted>
  <dcterms:created xsi:type="dcterms:W3CDTF">2011-09-14T09:42:05Z</dcterms:created>
  <dcterms:modified xsi:type="dcterms:W3CDTF">2022-01-30T11:58:17Z</dcterms:modified>
</cp:coreProperties>
</file>