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49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17/04/2019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6700363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8745599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098565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098565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45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6846321" y="1767250"/>
            <a:ext cx="1641490" cy="3465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6860371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128502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2942404"/>
            <a:ext cx="1611067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67E7DA-ED81-4A9E-91DF-5B8055A00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8380" y="1910999"/>
            <a:ext cx="780290" cy="78029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5506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5506" y="4210251"/>
            <a:ext cx="780290" cy="7802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30BE5-3131-4217-A609-50954A205943}"/>
              </a:ext>
            </a:extLst>
          </p:cNvPr>
          <p:cNvSpPr txBox="1"/>
          <p:nvPr/>
        </p:nvSpPr>
        <p:spPr>
          <a:xfrm>
            <a:off x="7223514" y="271707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062495F-1E54-4E4C-A36D-B8D3326FD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93" y="2292269"/>
            <a:ext cx="390147" cy="390147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1611067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204" y="2630233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7275" y="502996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380471" y="5568687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642772" y="3098852"/>
            <a:ext cx="81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Site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Recovery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6888550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6910606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24738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6860371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6888550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300639" y="792225"/>
            <a:ext cx="1611067" cy="1039595"/>
            <a:chOff x="5300639" y="792225"/>
            <a:chExt cx="1611067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3" y="792225"/>
              <a:ext cx="476250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759915" y="1220411"/>
              <a:ext cx="67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Azure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Migrate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6</cp:revision>
  <dcterms:created xsi:type="dcterms:W3CDTF">2019-04-04T16:35:50Z</dcterms:created>
  <dcterms:modified xsi:type="dcterms:W3CDTF">2019-04-17T10:10:10Z</dcterms:modified>
</cp:coreProperties>
</file>